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rawings/drawing2.xml" ContentType="application/vnd.openxmlformats-officedocument.drawingml.chartshapes+xml"/>
  <Override PartName="/ppt/charts/chart19.xml" ContentType="application/vnd.openxmlformats-officedocument.drawingml.char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charts/chart17.xml" ContentType="application/vnd.openxmlformats-officedocument.drawingml.char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harts/chart13.xml" ContentType="application/vnd.openxmlformats-officedocument.drawingml.chart+xml"/>
  <Override PartName="/ppt/charts/chart15.xml" ContentType="application/vnd.openxmlformats-officedocument.drawingml.chart+xml"/>
  <Override PartName="/ppt/charts/chart24.xml" ContentType="application/vnd.openxmlformats-officedocument.drawingml.char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22.xml" ContentType="application/vnd.openxmlformats-officedocument.drawingml.chart+xml"/>
  <Override PartName="/ppt/charts/chart7.xml" ContentType="application/vnd.openxmlformats-officedocument.drawingml.chart+xml"/>
  <Override PartName="/ppt/charts/chart2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drawings/drawing3.xml" ContentType="application/vnd.openxmlformats-officedocument.drawingml.chartshape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charts/chart18.xml" ContentType="application/vnd.openxmlformats-officedocument.drawingml.char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charts/chart16.xml" ContentType="application/vnd.openxmlformats-officedocument.drawingml.chart+xml"/>
  <Override PartName="/ppt/charts/chart25.xml" ContentType="application/vnd.openxmlformats-officedocument.drawingml.char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charts/chart14.xml" ContentType="application/vnd.openxmlformats-officedocument.drawingml.chart+xml"/>
  <Override PartName="/ppt/charts/chart23.xml" ContentType="application/vnd.openxmlformats-officedocument.drawingml.char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charts/chart12.xml" ContentType="application/vnd.openxmlformats-officedocument.drawingml.chart+xml"/>
  <Override PartName="/ppt/charts/chart21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10.xml" ContentType="application/vnd.openxmlformats-officedocument.drawingml.chart+xml"/>
  <Override PartName="/ppt/charts/chart4.xml" ContentType="application/vnd.openxmlformats-officedocument.drawingml.char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9" r:id="rId10"/>
    <p:sldId id="265" r:id="rId11"/>
    <p:sldId id="266" r:id="rId12"/>
    <p:sldId id="267" r:id="rId13"/>
    <p:sldId id="268" r:id="rId14"/>
    <p:sldId id="269" r:id="rId15"/>
    <p:sldId id="270" r:id="rId16"/>
    <p:sldId id="272" r:id="rId17"/>
    <p:sldId id="273" r:id="rId18"/>
    <p:sldId id="275" r:id="rId19"/>
    <p:sldId id="276" r:id="rId20"/>
    <p:sldId id="277" r:id="rId21"/>
    <p:sldId id="290" r:id="rId22"/>
    <p:sldId id="292" r:id="rId23"/>
    <p:sldId id="280" r:id="rId24"/>
    <p:sldId id="293" r:id="rId25"/>
    <p:sldId id="294" r:id="rId26"/>
    <p:sldId id="295" r:id="rId27"/>
    <p:sldId id="297" r:id="rId28"/>
    <p:sldId id="299" r:id="rId29"/>
    <p:sldId id="298" r:id="rId30"/>
    <p:sldId id="296" r:id="rId31"/>
    <p:sldId id="288" r:id="rId32"/>
    <p:sldId id="303" r:id="rId33"/>
    <p:sldId id="300" r:id="rId34"/>
    <p:sldId id="302" r:id="rId35"/>
  </p:sldIdLst>
  <p:sldSz cx="12190413" cy="6858000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C9C76"/>
    <a:srgbClr val="08644C"/>
    <a:srgbClr val="10CF9B"/>
    <a:srgbClr val="0EB68A"/>
    <a:srgbClr val="167888"/>
    <a:srgbClr val="0BD0D9"/>
    <a:srgbClr val="009DD9"/>
    <a:srgbClr val="A5C249"/>
    <a:srgbClr val="10CFC9"/>
    <a:srgbClr val="21B2C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32" autoAdjust="0"/>
    <p:restoredTop sz="94638" autoAdjust="0"/>
  </p:normalViewPr>
  <p:slideViewPr>
    <p:cSldViewPr>
      <p:cViewPr varScale="1">
        <p:scale>
          <a:sx n="84" d="100"/>
          <a:sy n="84" d="100"/>
        </p:scale>
        <p:origin x="-210" y="-8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1.xlsx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3.xml"/><Relationship Id="rId1" Type="http://schemas.openxmlformats.org/officeDocument/2006/relationships/package" Target="../embeddings/______________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12.xlsx"/></Relationships>
</file>

<file path=ppt/charts/_rels/chart1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13.xlsx"/></Relationships>
</file>

<file path=ppt/charts/_rels/chart1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14.xlsx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19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2.xlsx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22.xlsx"/></Relationships>
</file>

<file path=ppt/charts/_rels/chart2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23.xlsx"/></Relationships>
</file>

<file path=ppt/charts/_rels/chart2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24.xlsx"/></Relationships>
</file>

<file path=ppt/charts/_rels/chart2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25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3.xlsx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_________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6.xlsx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_________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_________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title>
      <c:layout>
        <c:manualLayout>
          <c:xMode val="edge"/>
          <c:yMode val="edge"/>
          <c:x val="0.42784035840602375"/>
          <c:y val="0.92043824886233616"/>
        </c:manualLayout>
      </c:layout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529091741285535E-2"/>
          <c:y val="0.12220750945245452"/>
          <c:w val="0.93701515120934253"/>
          <c:h val="0.76309708753508776"/>
        </c:manualLayout>
      </c:layout>
      <c:pie3DChart>
        <c:varyColors val="1"/>
        <c:ser>
          <c:idx val="0"/>
          <c:order val="0"/>
          <c:tx>
            <c:strRef>
              <c:f>Φύλλο1!$B$1</c:f>
              <c:strCache>
                <c:ptCount val="1"/>
                <c:pt idx="0">
                  <c:v>Φύλο</c:v>
                </c:pt>
              </c:strCache>
            </c:strRef>
          </c:tx>
          <c:explosion val="16"/>
          <c:dLbls>
            <c:showPercent val="1"/>
            <c:showLeaderLines val="1"/>
          </c:dLbls>
          <c:cat>
            <c:strRef>
              <c:f>Φύλλο1!$A$2:$A$3</c:f>
              <c:strCache>
                <c:ptCount val="2"/>
                <c:pt idx="0">
                  <c:v>Άνδρες</c:v>
                </c:pt>
                <c:pt idx="1">
                  <c:v>Γυναίκες</c:v>
                </c:pt>
              </c:strCache>
            </c:strRef>
          </c:cat>
          <c:val>
            <c:numRef>
              <c:f>Φύλλο1!$B$2:$B$3</c:f>
              <c:numCache>
                <c:formatCode>General</c:formatCode>
                <c:ptCount val="2"/>
                <c:pt idx="0">
                  <c:v>173</c:v>
                </c:pt>
                <c:pt idx="1">
                  <c:v>84</c:v>
                </c:pt>
              </c:numCache>
            </c:numRef>
          </c:val>
        </c:ser>
        <c:dLbls>
          <c:showPercent val="1"/>
        </c:dLbls>
      </c:pie3DChart>
    </c:plotArea>
    <c:legend>
      <c:legendPos val="r"/>
      <c:layout>
        <c:manualLayout>
          <c:xMode val="edge"/>
          <c:yMode val="edge"/>
          <c:x val="3.6488183559770279E-2"/>
          <c:y val="0.63464740378591322"/>
          <c:w val="0.19526322525426706"/>
          <c:h val="0.13364372327649696"/>
        </c:manualLayout>
      </c:layout>
    </c:legend>
    <c:plotVisOnly val="1"/>
  </c:chart>
  <c:txPr>
    <a:bodyPr/>
    <a:lstStyle/>
    <a:p>
      <a:pPr>
        <a:defRPr sz="1800"/>
      </a:pPr>
      <a:endParaRPr lang="el-GR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plotArea>
      <c:layout>
        <c:manualLayout>
          <c:layoutTarget val="inner"/>
          <c:xMode val="edge"/>
          <c:yMode val="edge"/>
          <c:x val="0.15244920950181026"/>
          <c:y val="6.9859291285741726E-2"/>
          <c:w val="0.70551784182982358"/>
          <c:h val="0.8602814174285266"/>
        </c:manualLayout>
      </c:layout>
      <c:doughnutChart>
        <c:varyColors val="1"/>
        <c:firstSliceAng val="0"/>
        <c:holeSize val="84"/>
      </c:doughnutChart>
    </c:plotArea>
    <c:plotVisOnly val="1"/>
    <c:dispBlanksAs val="zero"/>
  </c:chart>
  <c:txPr>
    <a:bodyPr/>
    <a:lstStyle/>
    <a:p>
      <a:pPr>
        <a:defRPr sz="1800"/>
      </a:pPr>
      <a:endParaRPr lang="el-GR"/>
    </a:p>
  </c:txPr>
  <c:externalData r:id="rId1"/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plotArea>
      <c:layout>
        <c:manualLayout>
          <c:layoutTarget val="inner"/>
          <c:xMode val="edge"/>
          <c:yMode val="edge"/>
          <c:x val="0.14610021477165014"/>
          <c:y val="4.5616796764645334E-2"/>
          <c:w val="0.66958611463286843"/>
          <c:h val="0.8522005095327415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</c:spPr>
          <c:dPt>
            <c:idx val="0"/>
            <c:spPr>
              <a:solidFill>
                <a:schemeClr val="accent2"/>
              </a:solidFill>
              <a:ln>
                <a:noFill/>
              </a:ln>
            </c:spPr>
          </c:dPt>
          <c:dPt>
            <c:idx val="1"/>
            <c:spPr>
              <a:solidFill>
                <a:schemeClr val="bg2"/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firstSliceAng val="0"/>
        <c:holeSize val="84"/>
      </c:doughnutChart>
    </c:plotArea>
    <c:plotVisOnly val="1"/>
    <c:dispBlanksAs val="zero"/>
  </c:chart>
  <c:txPr>
    <a:bodyPr/>
    <a:lstStyle/>
    <a:p>
      <a:pPr>
        <a:defRPr sz="1800"/>
      </a:pPr>
      <a:endParaRPr lang="el-GR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view3D>
      <c:rotX val="60"/>
      <c:perspective val="30"/>
    </c:view3D>
    <c:plotArea>
      <c:layout>
        <c:manualLayout>
          <c:layoutTarget val="inner"/>
          <c:xMode val="edge"/>
          <c:yMode val="edge"/>
          <c:x val="0.16321944326878271"/>
          <c:y val="0.24072529092826481"/>
          <c:w val="0.53109977718235302"/>
          <c:h val="0.60191308080666328"/>
        </c:manualLayout>
      </c:layout>
      <c:pie3DChart>
        <c:varyColors val="1"/>
        <c:ser>
          <c:idx val="0"/>
          <c:order val="0"/>
          <c:tx>
            <c:strRef>
              <c:f>Φύλλο1!$B$1</c:f>
              <c:strCache>
                <c:ptCount val="1"/>
                <c:pt idx="0">
                  <c:v>Στήλη1</c:v>
                </c:pt>
              </c:strCache>
            </c:strRef>
          </c:tx>
          <c:dPt>
            <c:idx val="0"/>
            <c:explosion val="13"/>
          </c:dPt>
          <c:dLbls>
            <c:dLbl>
              <c:idx val="3"/>
              <c:layout>
                <c:manualLayout>
                  <c:x val="3.5988755366644545E-2"/>
                  <c:y val="6.8464962624933512E-2"/>
                </c:manualLayout>
              </c:layout>
              <c:showPercent val="1"/>
            </c:dLbl>
            <c:dLbl>
              <c:idx val="4"/>
              <c:layout>
                <c:manualLayout>
                  <c:x val="1.0975951174444915E-2"/>
                  <c:y val="6.7830379723209863E-2"/>
                </c:manualLayout>
              </c:layout>
              <c:showPercent val="1"/>
            </c:dLbl>
            <c:txPr>
              <a:bodyPr/>
              <a:lstStyle/>
              <a:p>
                <a:pPr>
                  <a:defRPr>
                    <a:latin typeface="+mn-lt"/>
                  </a:defRPr>
                </a:pPr>
                <a:endParaRPr lang="el-GR"/>
              </a:p>
            </c:txPr>
            <c:showPercent val="1"/>
            <c:showLeaderLines val="1"/>
          </c:dLbls>
          <c:cat>
            <c:strRef>
              <c:f>Φύλλο1!$A$2:$A$6</c:f>
              <c:strCache>
                <c:ptCount val="5"/>
                <c:pt idx="0">
                  <c:v>24 ώρη εξυπηρέτηση</c:v>
                </c:pt>
                <c:pt idx="1">
                  <c:v>Ταχύτατη εξυπηρέτηση</c:v>
                </c:pt>
                <c:pt idx="2">
                  <c:v>Ευκολία χρήσης</c:v>
                </c:pt>
                <c:pt idx="3">
                  <c:v>Χαμηλό κόστο συναλλαγών</c:v>
                </c:pt>
                <c:pt idx="4">
                  <c:v>Άλλο</c:v>
                </c:pt>
              </c:strCache>
            </c:strRef>
          </c:cat>
          <c:val>
            <c:numRef>
              <c:f>Φύλλο1!$B$2:$B$6</c:f>
              <c:numCache>
                <c:formatCode>General</c:formatCode>
                <c:ptCount val="5"/>
                <c:pt idx="0">
                  <c:v>101</c:v>
                </c:pt>
                <c:pt idx="1">
                  <c:v>69</c:v>
                </c:pt>
                <c:pt idx="2">
                  <c:v>69</c:v>
                </c:pt>
                <c:pt idx="3">
                  <c:v>10</c:v>
                </c:pt>
                <c:pt idx="4">
                  <c:v>8</c:v>
                </c:pt>
              </c:numCache>
            </c:numRef>
          </c:val>
        </c:ser>
        <c:dLbls>
          <c:showPercent val="1"/>
        </c:dLbls>
      </c:pie3DChart>
    </c:plotArea>
    <c:plotVisOnly val="1"/>
  </c:chart>
  <c:txPr>
    <a:bodyPr/>
    <a:lstStyle/>
    <a:p>
      <a:pPr>
        <a:defRPr sz="1800"/>
      </a:pPr>
      <a:endParaRPr lang="el-GR"/>
    </a:p>
  </c:txPr>
  <c:externalData r:id="rId1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Φύλλο1!$B$1</c:f>
              <c:strCache>
                <c:ptCount val="1"/>
                <c:pt idx="0">
                  <c:v>Πωλήσεις</c:v>
                </c:pt>
              </c:strCache>
            </c:strRef>
          </c:tx>
          <c:explosion val="25"/>
          <c:dPt>
            <c:idx val="1"/>
            <c:spPr>
              <a:solidFill>
                <a:srgbClr val="FFC000"/>
              </a:solidFill>
            </c:spPr>
          </c:dPt>
          <c:dLbls>
            <c:txPr>
              <a:bodyPr/>
              <a:lstStyle/>
              <a:p>
                <a:pPr>
                  <a:defRPr>
                    <a:latin typeface="+mn-lt"/>
                  </a:defRPr>
                </a:pPr>
                <a:endParaRPr lang="el-GR"/>
              </a:p>
            </c:txPr>
            <c:showPercent val="1"/>
            <c:showLeaderLines val="1"/>
          </c:dLbls>
          <c:cat>
            <c:strRef>
              <c:f>Φύλλο1!$A$2:$A$3</c:f>
              <c:strCache>
                <c:ptCount val="2"/>
                <c:pt idx="0">
                  <c:v>Ναι</c:v>
                </c:pt>
                <c:pt idx="1">
                  <c:v>Όχι</c:v>
                </c:pt>
              </c:strCache>
            </c:strRef>
          </c:cat>
          <c:val>
            <c:numRef>
              <c:f>Φύλλο1!$B$2:$B$3</c:f>
              <c:numCache>
                <c:formatCode>General</c:formatCode>
                <c:ptCount val="2"/>
                <c:pt idx="0">
                  <c:v>182</c:v>
                </c:pt>
                <c:pt idx="1">
                  <c:v>75</c:v>
                </c:pt>
              </c:numCache>
            </c:numRef>
          </c:val>
        </c:ser>
        <c:dLbls>
          <c:showPercent val="1"/>
        </c:dLbls>
      </c:pie3DChart>
    </c:plotArea>
    <c:legend>
      <c:legendPos val="l"/>
      <c:layout>
        <c:manualLayout>
          <c:xMode val="edge"/>
          <c:yMode val="edge"/>
          <c:x val="3.2323006090468794E-2"/>
          <c:y val="0.61516739812716448"/>
          <c:w val="0.10945886961102951"/>
          <c:h val="0.14129784482214464"/>
        </c:manualLayout>
      </c:layout>
      <c:overlay val="1"/>
      <c:txPr>
        <a:bodyPr/>
        <a:lstStyle/>
        <a:p>
          <a:pPr>
            <a:defRPr>
              <a:latin typeface="+mn-lt"/>
            </a:defRPr>
          </a:pPr>
          <a:endParaRPr lang="el-GR"/>
        </a:p>
      </c:txPr>
    </c:legend>
    <c:plotVisOnly val="1"/>
  </c:chart>
  <c:txPr>
    <a:bodyPr/>
    <a:lstStyle/>
    <a:p>
      <a:pPr>
        <a:defRPr sz="1800"/>
      </a:pPr>
      <a:endParaRPr lang="el-GR"/>
    </a:p>
  </c:txPr>
  <c:externalData r:id="rId1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.16321944326878271"/>
          <c:y val="0.24072529092826486"/>
          <c:w val="0.53109977718235302"/>
          <c:h val="0.60191308080666306"/>
        </c:manualLayout>
      </c:layout>
      <c:pie3DChart>
        <c:varyColors val="1"/>
        <c:ser>
          <c:idx val="0"/>
          <c:order val="0"/>
          <c:tx>
            <c:strRef>
              <c:f>Φύλλο1!$B$1</c:f>
              <c:strCache>
                <c:ptCount val="1"/>
                <c:pt idx="0">
                  <c:v>Στήλη1</c:v>
                </c:pt>
              </c:strCache>
            </c:strRef>
          </c:tx>
          <c:explosion val="25"/>
          <c:dPt>
            <c:idx val="0"/>
            <c:explosion val="13"/>
          </c:dPt>
          <c:dLbls>
            <c:dLbl>
              <c:idx val="0"/>
              <c:layout>
                <c:manualLayout>
                  <c:x val="-3.8162092015618647E-2"/>
                  <c:y val="3.2315387702156646E-2"/>
                </c:manualLayout>
              </c:layout>
              <c:showPercent val="1"/>
            </c:dLbl>
            <c:dLbl>
              <c:idx val="1"/>
              <c:layout>
                <c:manualLayout>
                  <c:x val="2.8748087605377271E-2"/>
                  <c:y val="-1.9315023750198307E-2"/>
                </c:manualLayout>
              </c:layout>
              <c:showPercent val="1"/>
            </c:dLbl>
            <c:dLbl>
              <c:idx val="3"/>
              <c:layout>
                <c:manualLayout>
                  <c:x val="3.5988755366644545E-2"/>
                  <c:y val="6.8464962624933512E-2"/>
                </c:manualLayout>
              </c:layout>
              <c:showPercent val="1"/>
            </c:dLbl>
            <c:dLbl>
              <c:idx val="4"/>
              <c:layout>
                <c:manualLayout>
                  <c:x val="1.0975951174444911E-2"/>
                  <c:y val="6.7830379723209863E-2"/>
                </c:manualLayout>
              </c:layout>
              <c:showPercent val="1"/>
            </c:dLbl>
            <c:showPercent val="1"/>
            <c:showLeaderLines val="1"/>
          </c:dLbls>
          <c:cat>
            <c:strRef>
              <c:f>Φύλλο1!$A$2:$A$4</c:f>
              <c:strCache>
                <c:ptCount val="3"/>
                <c:pt idx="0">
                  <c:v>Ασφάλεια συναλλαγών</c:v>
                </c:pt>
                <c:pt idx="1">
                  <c:v>Η ταχύτητα εξυπηρέτησης</c:v>
                </c:pt>
                <c:pt idx="2">
                  <c:v>Η ολοκληρωμένη πληροφόρηση</c:v>
                </c:pt>
              </c:strCache>
            </c:strRef>
          </c:cat>
          <c:val>
            <c:numRef>
              <c:f>Φύλλο1!$B$2:$B$4</c:f>
              <c:numCache>
                <c:formatCode>General</c:formatCode>
                <c:ptCount val="3"/>
                <c:pt idx="0">
                  <c:v>177</c:v>
                </c:pt>
                <c:pt idx="1">
                  <c:v>66</c:v>
                </c:pt>
                <c:pt idx="2">
                  <c:v>14</c:v>
                </c:pt>
              </c:numCache>
            </c:numRef>
          </c:val>
        </c:ser>
        <c:dLbls>
          <c:showPercent val="1"/>
        </c:dLbls>
      </c:pie3DChart>
    </c:plotArea>
    <c:plotVisOnly val="1"/>
  </c:chart>
  <c:txPr>
    <a:bodyPr/>
    <a:lstStyle/>
    <a:p>
      <a:pPr>
        <a:defRPr sz="1800"/>
      </a:pPr>
      <a:endParaRPr lang="el-GR"/>
    </a:p>
  </c:txPr>
  <c:externalData r:id="rId1"/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plotArea>
      <c:layout>
        <c:manualLayout>
          <c:layoutTarget val="inner"/>
          <c:xMode val="edge"/>
          <c:yMode val="edge"/>
          <c:x val="0.14610021477165014"/>
          <c:y val="4.5616796764645334E-2"/>
          <c:w val="0.66958611463286843"/>
          <c:h val="0.8522005095327415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</c:spPr>
          <c:dPt>
            <c:idx val="0"/>
            <c:spPr>
              <a:solidFill>
                <a:schemeClr val="accent2"/>
              </a:solidFill>
              <a:ln>
                <a:noFill/>
              </a:ln>
            </c:spPr>
          </c:dPt>
          <c:dPt>
            <c:idx val="1"/>
            <c:spPr>
              <a:solidFill>
                <a:schemeClr val="bg2"/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firstSliceAng val="0"/>
        <c:holeSize val="84"/>
      </c:doughnutChart>
    </c:plotArea>
    <c:plotVisOnly val="1"/>
    <c:dispBlanksAs val="zero"/>
  </c:chart>
  <c:txPr>
    <a:bodyPr/>
    <a:lstStyle/>
    <a:p>
      <a:pPr>
        <a:defRPr sz="1800"/>
      </a:pPr>
      <a:endParaRPr lang="el-GR"/>
    </a:p>
  </c:txPr>
  <c:externalData r:id="rId1"/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plotArea>
      <c:layout>
        <c:manualLayout>
          <c:layoutTarget val="inner"/>
          <c:xMode val="edge"/>
          <c:yMode val="edge"/>
          <c:x val="0.14610021477165014"/>
          <c:y val="4.5616796764645334E-2"/>
          <c:w val="0.66958611463286843"/>
          <c:h val="0.8522005095327415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</c:spPr>
          <c:dPt>
            <c:idx val="0"/>
            <c:spPr>
              <a:solidFill>
                <a:schemeClr val="accent2"/>
              </a:solidFill>
              <a:ln>
                <a:noFill/>
              </a:ln>
            </c:spPr>
          </c:dPt>
          <c:dPt>
            <c:idx val="1"/>
            <c:spPr>
              <a:solidFill>
                <a:schemeClr val="bg2"/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firstSliceAng val="0"/>
        <c:holeSize val="84"/>
      </c:doughnutChart>
    </c:plotArea>
    <c:plotVisOnly val="1"/>
    <c:dispBlanksAs val="zero"/>
  </c:chart>
  <c:txPr>
    <a:bodyPr/>
    <a:lstStyle/>
    <a:p>
      <a:pPr>
        <a:defRPr sz="1800"/>
      </a:pPr>
      <a:endParaRPr lang="el-GR"/>
    </a:p>
  </c:txPr>
  <c:externalData r:id="rId1"/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plotArea>
      <c:layout>
        <c:manualLayout>
          <c:layoutTarget val="inner"/>
          <c:xMode val="edge"/>
          <c:yMode val="edge"/>
          <c:x val="0.14610021477165014"/>
          <c:y val="4.5616796764645334E-2"/>
          <c:w val="0.66958611463286843"/>
          <c:h val="0.8522005095327415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</c:spPr>
          <c:dPt>
            <c:idx val="0"/>
            <c:spPr>
              <a:solidFill>
                <a:schemeClr val="accent2"/>
              </a:solidFill>
              <a:ln>
                <a:noFill/>
              </a:ln>
            </c:spPr>
          </c:dPt>
          <c:dPt>
            <c:idx val="1"/>
            <c:spPr>
              <a:solidFill>
                <a:schemeClr val="bg2"/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firstSliceAng val="0"/>
        <c:holeSize val="84"/>
      </c:doughnutChart>
    </c:plotArea>
    <c:plotVisOnly val="1"/>
    <c:dispBlanksAs val="zero"/>
  </c:chart>
  <c:txPr>
    <a:bodyPr/>
    <a:lstStyle/>
    <a:p>
      <a:pPr>
        <a:defRPr sz="1800"/>
      </a:pPr>
      <a:endParaRPr lang="el-GR"/>
    </a:p>
  </c:txPr>
  <c:externalData r:id="rId1"/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view3D>
      <c:rAngAx val="1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Φύλλο1!$B$1</c:f>
              <c:strCache>
                <c:ptCount val="1"/>
                <c:pt idx="0">
                  <c:v>Σειρά 1</c:v>
                </c:pt>
              </c:strCache>
            </c:strRef>
          </c:tx>
          <c:dPt>
            <c:idx val="0"/>
            <c:spPr>
              <a:solidFill>
                <a:srgbClr val="0F6FC6"/>
              </a:solidFill>
            </c:spPr>
          </c:dPt>
          <c:dPt>
            <c:idx val="1"/>
            <c:spPr>
              <a:solidFill>
                <a:srgbClr val="00B0F0"/>
              </a:solidFill>
              <a:ln>
                <a:solidFill>
                  <a:srgbClr val="21B2C9"/>
                </a:solidFill>
              </a:ln>
            </c:spPr>
          </c:dPt>
          <c:dPt>
            <c:idx val="2"/>
            <c:spPr>
              <a:solidFill>
                <a:srgbClr val="21B2C9"/>
              </a:solidFill>
            </c:spPr>
          </c:dPt>
          <c:dPt>
            <c:idx val="3"/>
            <c:spPr>
              <a:solidFill>
                <a:srgbClr val="10CF9B"/>
              </a:solidFill>
            </c:spPr>
          </c:dPt>
          <c:dPt>
            <c:idx val="4"/>
            <c:spPr>
              <a:solidFill>
                <a:srgbClr val="A5C249"/>
              </a:solidFill>
            </c:spPr>
          </c:dPt>
          <c:cat>
            <c:strRef>
              <c:f>Φύλλο1!$A$2:$A$6</c:f>
              <c:strCache>
                <c:ptCount val="5"/>
                <c:pt idx="0">
                  <c:v>Απόλυτα</c:v>
                </c:pt>
                <c:pt idx="1">
                  <c:v>Αρκετά</c:v>
                </c:pt>
                <c:pt idx="2">
                  <c:v>Κάπως</c:v>
                </c:pt>
                <c:pt idx="3">
                  <c:v>Λίγο</c:v>
                </c:pt>
                <c:pt idx="4">
                  <c:v>Καθόλου</c:v>
                </c:pt>
              </c:strCache>
            </c:strRef>
          </c:cat>
          <c:val>
            <c:numRef>
              <c:f>Φύλλο1!$B$2:$B$6</c:f>
              <c:numCache>
                <c:formatCode>General</c:formatCode>
                <c:ptCount val="5"/>
                <c:pt idx="0">
                  <c:v>67</c:v>
                </c:pt>
                <c:pt idx="1">
                  <c:v>119</c:v>
                </c:pt>
                <c:pt idx="2">
                  <c:v>56</c:v>
                </c:pt>
                <c:pt idx="3">
                  <c:v>10</c:v>
                </c:pt>
                <c:pt idx="4">
                  <c:v>5</c:v>
                </c:pt>
              </c:numCache>
            </c:numRef>
          </c:val>
        </c:ser>
        <c:dLbls>
          <c:showVal val="1"/>
        </c:dLbls>
        <c:shape val="box"/>
        <c:axId val="185276672"/>
        <c:axId val="178802688"/>
        <c:axId val="0"/>
      </c:bar3DChart>
      <c:catAx>
        <c:axId val="185276672"/>
        <c:scaling>
          <c:orientation val="minMax"/>
        </c:scaling>
        <c:axPos val="b"/>
        <c:numFmt formatCode="General" sourceLinked="1"/>
        <c:majorTickMark val="none"/>
        <c:tickLblPos val="nextTo"/>
        <c:crossAx val="178802688"/>
        <c:crosses val="autoZero"/>
        <c:auto val="1"/>
        <c:lblAlgn val="ctr"/>
        <c:lblOffset val="100"/>
      </c:catAx>
      <c:valAx>
        <c:axId val="178802688"/>
        <c:scaling>
          <c:orientation val="minMax"/>
        </c:scaling>
        <c:delete val="1"/>
        <c:axPos val="l"/>
        <c:numFmt formatCode="General" sourceLinked="1"/>
        <c:tickLblPos val="none"/>
        <c:crossAx val="185276672"/>
        <c:crosses val="autoZero"/>
        <c:crossBetween val="between"/>
      </c:valAx>
      <c:spPr>
        <a:noFill/>
        <a:ln w="25400">
          <a:noFill/>
        </a:ln>
      </c:spPr>
    </c:plotArea>
    <c:plotVisOnly val="1"/>
  </c:chart>
  <c:txPr>
    <a:bodyPr/>
    <a:lstStyle/>
    <a:p>
      <a:pPr>
        <a:defRPr sz="1800"/>
      </a:pPr>
      <a:endParaRPr lang="el-GR"/>
    </a:p>
  </c:txPr>
  <c:externalData r:id="rId1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plotArea>
      <c:layout>
        <c:manualLayout>
          <c:layoutTarget val="inner"/>
          <c:xMode val="edge"/>
          <c:yMode val="edge"/>
          <c:x val="0.14610021477165014"/>
          <c:y val="4.5616796764645334E-2"/>
          <c:w val="0.66958611463286843"/>
          <c:h val="0.8522005095327415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</c:spPr>
          <c:dPt>
            <c:idx val="0"/>
            <c:spPr>
              <a:solidFill>
                <a:schemeClr val="accent2"/>
              </a:solidFill>
              <a:ln>
                <a:noFill/>
              </a:ln>
            </c:spPr>
          </c:dPt>
          <c:dPt>
            <c:idx val="1"/>
            <c:spPr>
              <a:solidFill>
                <a:schemeClr val="bg2"/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firstSliceAng val="0"/>
        <c:holeSize val="84"/>
      </c:doughnutChart>
    </c:plotArea>
    <c:plotVisOnly val="1"/>
    <c:dispBlanksAs val="zero"/>
  </c:chart>
  <c:txPr>
    <a:bodyPr/>
    <a:lstStyle/>
    <a:p>
      <a:pPr>
        <a:defRPr sz="1800"/>
      </a:pPr>
      <a:endParaRPr lang="el-GR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view3D>
      <c:rAngAx val="1"/>
    </c:view3D>
    <c:floor>
      <c:spPr>
        <a:noFill/>
        <a:ln w="9525">
          <a:noFill/>
        </a:ln>
      </c:spPr>
    </c:floor>
    <c:plotArea>
      <c:layout>
        <c:manualLayout>
          <c:layoutTarget val="inner"/>
          <c:xMode val="edge"/>
          <c:yMode val="edge"/>
          <c:x val="4.8888546711834041E-2"/>
          <c:y val="0.18553037836298394"/>
          <c:w val="0.95111145328816971"/>
          <c:h val="0.57714638360557591"/>
        </c:manualLayout>
      </c:layout>
      <c:bar3DChart>
        <c:barDir val="col"/>
        <c:grouping val="clustered"/>
        <c:ser>
          <c:idx val="0"/>
          <c:order val="0"/>
          <c:tx>
            <c:strRef>
              <c:f>Φύλλο1!$B$1</c:f>
              <c:strCache>
                <c:ptCount val="1"/>
                <c:pt idx="0">
                  <c:v>Ναι</c:v>
                </c:pt>
              </c:strCache>
            </c:strRef>
          </c:tx>
          <c:cat>
            <c:strRef>
              <c:f>Φύλλο1!$A$2:$A$3</c:f>
              <c:strCache>
                <c:ptCount val="2"/>
                <c:pt idx="0">
                  <c:v>Ανδρες </c:v>
                </c:pt>
                <c:pt idx="1">
                  <c:v>Γυναίκες</c:v>
                </c:pt>
              </c:strCache>
            </c:strRef>
          </c:cat>
          <c:val>
            <c:numRef>
              <c:f>Φύλλο1!$B$2:$B$3</c:f>
              <c:numCache>
                <c:formatCode>General</c:formatCode>
                <c:ptCount val="2"/>
                <c:pt idx="0">
                  <c:v>160</c:v>
                </c:pt>
                <c:pt idx="1">
                  <c:v>79</c:v>
                </c:pt>
              </c:numCache>
            </c:numRef>
          </c:val>
        </c:ser>
        <c:ser>
          <c:idx val="1"/>
          <c:order val="1"/>
          <c:tx>
            <c:strRef>
              <c:f>Φύλλο1!$C$1</c:f>
              <c:strCache>
                <c:ptCount val="1"/>
                <c:pt idx="0">
                  <c:v>Όχι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Φύλλο1!$A$2:$A$3</c:f>
              <c:strCache>
                <c:ptCount val="2"/>
                <c:pt idx="0">
                  <c:v>Ανδρες </c:v>
                </c:pt>
                <c:pt idx="1">
                  <c:v>Γυναίκες</c:v>
                </c:pt>
              </c:strCache>
            </c:strRef>
          </c:cat>
          <c:val>
            <c:numRef>
              <c:f>Φύλλο1!$C$2:$C$3</c:f>
              <c:numCache>
                <c:formatCode>General</c:formatCode>
                <c:ptCount val="2"/>
                <c:pt idx="0">
                  <c:v>13</c:v>
                </c:pt>
                <c:pt idx="1">
                  <c:v>5</c:v>
                </c:pt>
              </c:numCache>
            </c:numRef>
          </c:val>
        </c:ser>
        <c:dLbls>
          <c:showVal val="1"/>
        </c:dLbls>
        <c:shape val="box"/>
        <c:axId val="180097792"/>
        <c:axId val="180099328"/>
        <c:axId val="0"/>
      </c:bar3DChart>
      <c:catAx>
        <c:axId val="180097792"/>
        <c:scaling>
          <c:orientation val="minMax"/>
        </c:scaling>
        <c:axPos val="b"/>
        <c:numFmt formatCode="General" sourceLinked="1"/>
        <c:majorTickMark val="none"/>
        <c:tickLblPos val="nextTo"/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el-GR"/>
          </a:p>
        </c:txPr>
        <c:crossAx val="180099328"/>
        <c:crosses val="autoZero"/>
        <c:auto val="1"/>
        <c:lblAlgn val="ctr"/>
        <c:lblOffset val="100"/>
      </c:catAx>
      <c:valAx>
        <c:axId val="180099328"/>
        <c:scaling>
          <c:orientation val="minMax"/>
        </c:scaling>
        <c:delete val="1"/>
        <c:axPos val="l"/>
        <c:numFmt formatCode="General" sourceLinked="1"/>
        <c:tickLblPos val="none"/>
        <c:crossAx val="180097792"/>
        <c:crosses val="autoZero"/>
        <c:crossBetween val="between"/>
      </c:valAx>
    </c:plotArea>
    <c:legend>
      <c:legendPos val="t"/>
      <c:layout>
        <c:manualLayout>
          <c:xMode val="edge"/>
          <c:yMode val="edge"/>
          <c:x val="0.68093550287725657"/>
          <c:y val="0.19542037316809224"/>
          <c:w val="0.25239823343318679"/>
          <c:h val="6.6750190171886603E-2"/>
        </c:manualLayout>
      </c:layout>
    </c:legend>
    <c:plotVisOnly val="1"/>
  </c:chart>
  <c:txPr>
    <a:bodyPr/>
    <a:lstStyle/>
    <a:p>
      <a:pPr>
        <a:defRPr sz="1800"/>
      </a:pPr>
      <a:endParaRPr lang="el-GR"/>
    </a:p>
  </c:txPr>
  <c:externalData r:id="rId1"/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plotArea>
      <c:layout>
        <c:manualLayout>
          <c:layoutTarget val="inner"/>
          <c:xMode val="edge"/>
          <c:yMode val="edge"/>
          <c:x val="0.14610021477165014"/>
          <c:y val="4.5616796764645334E-2"/>
          <c:w val="0.66958611463286843"/>
          <c:h val="0.8522005095327415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</c:spPr>
          <c:dPt>
            <c:idx val="0"/>
            <c:spPr>
              <a:solidFill>
                <a:schemeClr val="accent2"/>
              </a:solidFill>
              <a:ln>
                <a:noFill/>
              </a:ln>
            </c:spPr>
          </c:dPt>
          <c:dPt>
            <c:idx val="1"/>
            <c:spPr>
              <a:solidFill>
                <a:schemeClr val="bg2"/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firstSliceAng val="0"/>
        <c:holeSize val="84"/>
      </c:doughnutChart>
    </c:plotArea>
    <c:plotVisOnly val="1"/>
    <c:dispBlanksAs val="zero"/>
  </c:chart>
  <c:txPr>
    <a:bodyPr/>
    <a:lstStyle/>
    <a:p>
      <a:pPr>
        <a:defRPr sz="1800"/>
      </a:pPr>
      <a:endParaRPr lang="el-GR"/>
    </a:p>
  </c:txPr>
  <c:externalData r:id="rId1"/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plotArea>
      <c:layout>
        <c:manualLayout>
          <c:layoutTarget val="inner"/>
          <c:xMode val="edge"/>
          <c:yMode val="edge"/>
          <c:x val="0.14610021477165014"/>
          <c:y val="4.5616796764645334E-2"/>
          <c:w val="0.66958611463286843"/>
          <c:h val="0.8522005095327415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</c:spPr>
          <c:dPt>
            <c:idx val="0"/>
            <c:spPr>
              <a:solidFill>
                <a:schemeClr val="accent2"/>
              </a:solidFill>
              <a:ln>
                <a:noFill/>
              </a:ln>
            </c:spPr>
          </c:dPt>
          <c:dPt>
            <c:idx val="1"/>
            <c:spPr>
              <a:solidFill>
                <a:schemeClr val="bg2"/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firstSliceAng val="0"/>
        <c:holeSize val="84"/>
      </c:doughnutChart>
    </c:plotArea>
    <c:plotVisOnly val="1"/>
    <c:dispBlanksAs val="zero"/>
  </c:chart>
  <c:txPr>
    <a:bodyPr/>
    <a:lstStyle/>
    <a:p>
      <a:pPr>
        <a:defRPr sz="1800"/>
      </a:pPr>
      <a:endParaRPr lang="el-GR"/>
    </a:p>
  </c:txPr>
  <c:externalData r:id="rId1"/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plotArea>
      <c:layout>
        <c:manualLayout>
          <c:layoutTarget val="inner"/>
          <c:xMode val="edge"/>
          <c:yMode val="edge"/>
          <c:x val="0.14610021477165014"/>
          <c:y val="4.5616796764645334E-2"/>
          <c:w val="0.66958611463286843"/>
          <c:h val="0.8522005095327415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</c:spPr>
          <c:dPt>
            <c:idx val="0"/>
            <c:spPr>
              <a:solidFill>
                <a:schemeClr val="accent2"/>
              </a:solidFill>
              <a:ln>
                <a:noFill/>
              </a:ln>
            </c:spPr>
          </c:dPt>
          <c:dPt>
            <c:idx val="1"/>
            <c:spPr>
              <a:solidFill>
                <a:schemeClr val="bg2"/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firstSliceAng val="0"/>
        <c:holeSize val="84"/>
      </c:doughnutChart>
    </c:plotArea>
    <c:plotVisOnly val="1"/>
    <c:dispBlanksAs val="zero"/>
  </c:chart>
  <c:txPr>
    <a:bodyPr/>
    <a:lstStyle/>
    <a:p>
      <a:pPr>
        <a:defRPr sz="1800"/>
      </a:pPr>
      <a:endParaRPr lang="el-GR"/>
    </a:p>
  </c:txPr>
  <c:externalData r:id="rId1"/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l-GR"/>
  <c:chart>
    <c:autoTitleDeleted val="1"/>
    <c:view3D>
      <c:rotX val="50"/>
      <c:perspective val="30"/>
    </c:view3D>
    <c:plotArea>
      <c:layout>
        <c:manualLayout>
          <c:layoutTarget val="inner"/>
          <c:xMode val="edge"/>
          <c:yMode val="edge"/>
          <c:x val="0.16321944326878271"/>
          <c:y val="0.24072529092826486"/>
          <c:w val="0.53109977718235302"/>
          <c:h val="0.60191308080666306"/>
        </c:manualLayout>
      </c:layout>
      <c:pie3DChart>
        <c:varyColors val="1"/>
        <c:ser>
          <c:idx val="0"/>
          <c:order val="0"/>
          <c:tx>
            <c:strRef>
              <c:f>Φύλλο1!$B$1</c:f>
              <c:strCache>
                <c:ptCount val="1"/>
                <c:pt idx="0">
                  <c:v>Στήλη1</c:v>
                </c:pt>
              </c:strCache>
            </c:strRef>
          </c:tx>
          <c:explosion val="25"/>
          <c:dPt>
            <c:idx val="0"/>
            <c:explosion val="13"/>
          </c:dPt>
          <c:dLbls>
            <c:dLbl>
              <c:idx val="0"/>
              <c:layout>
                <c:manualLayout>
                  <c:x val="2.8811491000834948E-3"/>
                  <c:y val="2.0903907350896412E-3"/>
                </c:manualLayout>
              </c:layout>
              <c:showPercent val="1"/>
            </c:dLbl>
            <c:dLbl>
              <c:idx val="1"/>
              <c:layout>
                <c:manualLayout>
                  <c:x val="2.0302014251765831E-2"/>
                  <c:y val="-7.5810259712384724E-3"/>
                </c:manualLayout>
              </c:layout>
              <c:showPercent val="1"/>
            </c:dLbl>
            <c:dLbl>
              <c:idx val="2"/>
              <c:layout>
                <c:manualLayout>
                  <c:x val="1.9771154913433824E-2"/>
                  <c:y val="1.1474005431283098E-2"/>
                </c:manualLayout>
              </c:layout>
              <c:showPercent val="1"/>
            </c:dLbl>
            <c:dLbl>
              <c:idx val="3"/>
              <c:layout>
                <c:manualLayout>
                  <c:x val="2.9714289478494742E-2"/>
                  <c:y val="9.205931483710815E-3"/>
                </c:manualLayout>
              </c:layout>
              <c:showPercent val="1"/>
            </c:dLbl>
            <c:dLbl>
              <c:idx val="4"/>
              <c:layout>
                <c:manualLayout>
                  <c:x val="1.0976033516516995E-2"/>
                  <c:y val="6.201181444049398E-3"/>
                </c:manualLayout>
              </c:layout>
              <c:showPercent val="1"/>
            </c:dLbl>
            <c:txPr>
              <a:bodyPr/>
              <a:lstStyle/>
              <a:p>
                <a:pPr>
                  <a:defRPr>
                    <a:latin typeface="+mn-lt"/>
                  </a:defRPr>
                </a:pPr>
                <a:endParaRPr lang="el-GR"/>
              </a:p>
            </c:txPr>
            <c:showPercent val="1"/>
          </c:dLbls>
          <c:cat>
            <c:strRef>
              <c:f>Φύλλο1!$A$2:$A$6</c:f>
              <c:strCache>
                <c:ptCount val="5"/>
                <c:pt idx="0">
                  <c:v>Απόλυτα</c:v>
                </c:pt>
                <c:pt idx="1">
                  <c:v>Αρκετά</c:v>
                </c:pt>
                <c:pt idx="2">
                  <c:v>Κάπως</c:v>
                </c:pt>
                <c:pt idx="3">
                  <c:v>Λίγο</c:v>
                </c:pt>
                <c:pt idx="4">
                  <c:v>Καθόλου</c:v>
                </c:pt>
              </c:strCache>
            </c:strRef>
          </c:cat>
          <c:val>
            <c:numRef>
              <c:f>Φύλλο1!$B$2:$B$6</c:f>
              <c:numCache>
                <c:formatCode>General</c:formatCode>
                <c:ptCount val="5"/>
                <c:pt idx="0">
                  <c:v>52</c:v>
                </c:pt>
                <c:pt idx="1">
                  <c:v>126</c:v>
                </c:pt>
                <c:pt idx="2">
                  <c:v>48</c:v>
                </c:pt>
                <c:pt idx="3">
                  <c:v>18</c:v>
                </c:pt>
                <c:pt idx="4">
                  <c:v>13</c:v>
                </c:pt>
              </c:numCache>
            </c:numRef>
          </c:val>
        </c:ser>
        <c:dLbls>
          <c:showPercent val="1"/>
        </c:dLbls>
      </c:pie3DChart>
    </c:plotArea>
    <c:plotVisOnly val="1"/>
  </c:chart>
  <c:txPr>
    <a:bodyPr/>
    <a:lstStyle/>
    <a:p>
      <a:pPr>
        <a:defRPr sz="1800"/>
      </a:pPr>
      <a:endParaRPr lang="el-GR"/>
    </a:p>
  </c:txPr>
  <c:externalData r:id="rId1"/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plotArea>
      <c:layout>
        <c:manualLayout>
          <c:layoutTarget val="inner"/>
          <c:xMode val="edge"/>
          <c:yMode val="edge"/>
          <c:x val="0.14610021477165014"/>
          <c:y val="4.5616796764645334E-2"/>
          <c:w val="0.66958611463286843"/>
          <c:h val="0.8522005095327415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</c:spPr>
          <c:dPt>
            <c:idx val="0"/>
            <c:spPr>
              <a:solidFill>
                <a:schemeClr val="accent2"/>
              </a:solidFill>
              <a:ln>
                <a:noFill/>
              </a:ln>
            </c:spPr>
          </c:dPt>
          <c:dPt>
            <c:idx val="1"/>
            <c:spPr>
              <a:solidFill>
                <a:schemeClr val="bg2"/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firstSliceAng val="0"/>
        <c:holeSize val="84"/>
      </c:doughnutChart>
    </c:plotArea>
    <c:plotVisOnly val="1"/>
    <c:dispBlanksAs val="zero"/>
  </c:chart>
  <c:txPr>
    <a:bodyPr/>
    <a:lstStyle/>
    <a:p>
      <a:pPr>
        <a:defRPr sz="1800"/>
      </a:pPr>
      <a:endParaRPr lang="el-GR"/>
    </a:p>
  </c:txPr>
  <c:externalData r:id="rId1"/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plotArea>
      <c:layout>
        <c:manualLayout>
          <c:layoutTarget val="inner"/>
          <c:xMode val="edge"/>
          <c:yMode val="edge"/>
          <c:x val="0.14610021477165014"/>
          <c:y val="4.5616796764645334E-2"/>
          <c:w val="0.66958611463286843"/>
          <c:h val="0.8522005095327415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</c:spPr>
          <c:dPt>
            <c:idx val="0"/>
            <c:spPr>
              <a:solidFill>
                <a:schemeClr val="accent2"/>
              </a:solidFill>
              <a:ln>
                <a:noFill/>
              </a:ln>
            </c:spPr>
          </c:dPt>
          <c:dPt>
            <c:idx val="1"/>
            <c:spPr>
              <a:solidFill>
                <a:schemeClr val="bg2"/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firstSliceAng val="0"/>
        <c:holeSize val="84"/>
      </c:doughnutChart>
    </c:plotArea>
    <c:plotVisOnly val="1"/>
    <c:dispBlanksAs val="zero"/>
  </c:chart>
  <c:txPr>
    <a:bodyPr/>
    <a:lstStyle/>
    <a:p>
      <a:pPr>
        <a:defRPr sz="1800"/>
      </a:pPr>
      <a:endParaRPr lang="el-GR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view3D>
      <c:rAngAx val="1"/>
    </c:view3D>
    <c:sideWall>
      <c:spPr>
        <a:noFill/>
        <a:ln w="25400">
          <a:noFill/>
        </a:ln>
      </c:spPr>
    </c:sideWall>
    <c:backWall>
      <c:spPr>
        <a:noFill/>
        <a:ln w="25400">
          <a:noFill/>
        </a:ln>
      </c:spPr>
    </c:backWall>
    <c:plotArea>
      <c:layout/>
      <c:bar3DChart>
        <c:barDir val="col"/>
        <c:grouping val="clustered"/>
        <c:ser>
          <c:idx val="0"/>
          <c:order val="0"/>
          <c:tx>
            <c:strRef>
              <c:f>Φύλλο1!$B$1</c:f>
              <c:strCache>
                <c:ptCount val="1"/>
                <c:pt idx="0">
                  <c:v>Ναι</c:v>
                </c:pt>
              </c:strCache>
            </c:strRef>
          </c:tx>
          <c:cat>
            <c:strRef>
              <c:f>Φύλλο1!$A$2:$A$7</c:f>
              <c:strCache>
                <c:ptCount val="6"/>
                <c:pt idx="0">
                  <c:v>18-24</c:v>
                </c:pt>
                <c:pt idx="1">
                  <c:v>25-34</c:v>
                </c:pt>
                <c:pt idx="2">
                  <c:v>35-44</c:v>
                </c:pt>
                <c:pt idx="3">
                  <c:v>45-54</c:v>
                </c:pt>
                <c:pt idx="4">
                  <c:v>55-64</c:v>
                </c:pt>
                <c:pt idx="5">
                  <c:v>&gt;65</c:v>
                </c:pt>
              </c:strCache>
            </c:strRef>
          </c:cat>
          <c:val>
            <c:numRef>
              <c:f>Φύλλο1!$B$2:$B$7</c:f>
              <c:numCache>
                <c:formatCode>General</c:formatCode>
                <c:ptCount val="6"/>
                <c:pt idx="0">
                  <c:v>55</c:v>
                </c:pt>
                <c:pt idx="1">
                  <c:v>67</c:v>
                </c:pt>
                <c:pt idx="2">
                  <c:v>62</c:v>
                </c:pt>
                <c:pt idx="3">
                  <c:v>39</c:v>
                </c:pt>
                <c:pt idx="4">
                  <c:v>14</c:v>
                </c:pt>
                <c:pt idx="5">
                  <c:v>2</c:v>
                </c:pt>
              </c:numCache>
            </c:numRef>
          </c:val>
        </c:ser>
        <c:ser>
          <c:idx val="1"/>
          <c:order val="1"/>
          <c:tx>
            <c:strRef>
              <c:f>Φύλλο1!$C$1</c:f>
              <c:strCache>
                <c:ptCount val="1"/>
                <c:pt idx="0">
                  <c:v>Όχι</c:v>
                </c:pt>
              </c:strCache>
            </c:strRef>
          </c:tx>
          <c:spPr>
            <a:solidFill>
              <a:srgbClr val="FFC000"/>
            </a:solidFill>
          </c:spPr>
          <c:cat>
            <c:strRef>
              <c:f>Φύλλο1!$A$2:$A$7</c:f>
              <c:strCache>
                <c:ptCount val="6"/>
                <c:pt idx="0">
                  <c:v>18-24</c:v>
                </c:pt>
                <c:pt idx="1">
                  <c:v>25-34</c:v>
                </c:pt>
                <c:pt idx="2">
                  <c:v>35-44</c:v>
                </c:pt>
                <c:pt idx="3">
                  <c:v>45-54</c:v>
                </c:pt>
                <c:pt idx="4">
                  <c:v>55-64</c:v>
                </c:pt>
                <c:pt idx="5">
                  <c:v>&gt;65</c:v>
                </c:pt>
              </c:strCache>
            </c:strRef>
          </c:cat>
          <c:val>
            <c:numRef>
              <c:f>Φύλλο1!$C$2:$C$7</c:f>
              <c:numCache>
                <c:formatCode>General</c:formatCode>
                <c:ptCount val="6"/>
                <c:pt idx="0">
                  <c:v>10</c:v>
                </c:pt>
                <c:pt idx="1">
                  <c:v>5</c:v>
                </c:pt>
                <c:pt idx="2">
                  <c:v>0</c:v>
                </c:pt>
                <c:pt idx="3">
                  <c:v>2</c:v>
                </c:pt>
                <c:pt idx="4">
                  <c:v>1</c:v>
                </c:pt>
                <c:pt idx="5">
                  <c:v>0</c:v>
                </c:pt>
              </c:numCache>
            </c:numRef>
          </c:val>
        </c:ser>
        <c:dLbls>
          <c:showVal val="1"/>
        </c:dLbls>
        <c:shape val="box"/>
        <c:axId val="180151424"/>
        <c:axId val="180152960"/>
        <c:axId val="0"/>
      </c:bar3DChart>
      <c:catAx>
        <c:axId val="180151424"/>
        <c:scaling>
          <c:orientation val="minMax"/>
        </c:scaling>
        <c:axPos val="b"/>
        <c:numFmt formatCode="General" sourceLinked="1"/>
        <c:tickLblPos val="nextTo"/>
        <c:crossAx val="180152960"/>
        <c:crosses val="autoZero"/>
        <c:auto val="1"/>
        <c:lblAlgn val="ctr"/>
        <c:lblOffset val="100"/>
      </c:catAx>
      <c:valAx>
        <c:axId val="180152960"/>
        <c:scaling>
          <c:orientation val="minMax"/>
        </c:scaling>
        <c:delete val="1"/>
        <c:axPos val="l"/>
        <c:numFmt formatCode="General" sourceLinked="1"/>
        <c:tickLblPos val="none"/>
        <c:crossAx val="180151424"/>
        <c:crosses val="autoZero"/>
        <c:crossBetween val="between"/>
      </c:valAx>
    </c:plotArea>
    <c:legend>
      <c:legendPos val="r"/>
    </c:legend>
    <c:plotVisOnly val="1"/>
  </c:chart>
  <c:txPr>
    <a:bodyPr/>
    <a:lstStyle/>
    <a:p>
      <a:pPr>
        <a:defRPr sz="1800"/>
      </a:pPr>
      <a:endParaRPr lang="el-GR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plotArea>
      <c:layout>
        <c:manualLayout>
          <c:layoutTarget val="inner"/>
          <c:xMode val="edge"/>
          <c:yMode val="edge"/>
          <c:x val="0.15244920950180998"/>
          <c:y val="6.9859291285741629E-2"/>
          <c:w val="0.70551784182982358"/>
          <c:h val="0.8602814174285256"/>
        </c:manualLayout>
      </c:layout>
      <c:doughnutChart>
        <c:varyColors val="1"/>
        <c:firstSliceAng val="0"/>
        <c:holeSize val="84"/>
      </c:doughnutChart>
    </c:plotArea>
    <c:plotVisOnly val="1"/>
    <c:dispBlanksAs val="zero"/>
  </c:chart>
  <c:txPr>
    <a:bodyPr/>
    <a:lstStyle/>
    <a:p>
      <a:pPr>
        <a:defRPr sz="1800"/>
      </a:pPr>
      <a:endParaRPr lang="el-GR"/>
    </a:p>
  </c:txPr>
  <c:externalData r:id="rId1"/>
  <c:userShapes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plotArea>
      <c:layout>
        <c:manualLayout>
          <c:layoutTarget val="inner"/>
          <c:xMode val="edge"/>
          <c:yMode val="edge"/>
          <c:x val="0.14610021477165014"/>
          <c:y val="4.5616796764645334E-2"/>
          <c:w val="0.66958611463286843"/>
          <c:h val="0.8522005095327415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</c:spPr>
          <c:dPt>
            <c:idx val="0"/>
            <c:spPr>
              <a:solidFill>
                <a:schemeClr val="accent2"/>
              </a:solidFill>
              <a:ln>
                <a:noFill/>
              </a:ln>
            </c:spPr>
          </c:dPt>
          <c:dPt>
            <c:idx val="1"/>
            <c:spPr>
              <a:solidFill>
                <a:schemeClr val="bg2"/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firstSliceAng val="0"/>
        <c:holeSize val="84"/>
      </c:doughnutChart>
    </c:plotArea>
    <c:plotVisOnly val="1"/>
    <c:dispBlanksAs val="zero"/>
  </c:chart>
  <c:txPr>
    <a:bodyPr/>
    <a:lstStyle/>
    <a:p>
      <a:pPr>
        <a:defRPr sz="1800"/>
      </a:pPr>
      <a:endParaRPr lang="el-GR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plotArea>
      <c:layout/>
      <c:barChart>
        <c:barDir val="col"/>
        <c:grouping val="clustered"/>
        <c:ser>
          <c:idx val="0"/>
          <c:order val="0"/>
          <c:tx>
            <c:strRef>
              <c:f>Φύλλο1!$B$1</c:f>
              <c:strCache>
                <c:ptCount val="1"/>
                <c:pt idx="0">
                  <c:v>Ναι </c:v>
                </c:pt>
              </c:strCache>
            </c:strRef>
          </c:tx>
          <c:spPr>
            <a:solidFill>
              <a:schemeClr val="tx1">
                <a:lumMod val="50000"/>
                <a:lumOff val="50000"/>
              </a:schemeClr>
            </a:solidFill>
          </c:spPr>
          <c:dLbls>
            <c:dLblPos val="outEnd"/>
            <c:showVal val="1"/>
          </c:dLbls>
          <c:cat>
            <c:strRef>
              <c:f>Φύλλο1!$A$2:$A$7</c:f>
              <c:strCache>
                <c:ptCount val="6"/>
                <c:pt idx="0">
                  <c:v>Δημόσιος Υπάλληλος</c:v>
                </c:pt>
                <c:pt idx="1">
                  <c:v>Ιδιωτικός Υπάλληλος</c:v>
                </c:pt>
                <c:pt idx="2">
                  <c:v>Ελεύθερος Επαγγελματίας</c:v>
                </c:pt>
                <c:pt idx="3">
                  <c:v>Άνεργος</c:v>
                </c:pt>
                <c:pt idx="4">
                  <c:v>Φοιτητής</c:v>
                </c:pt>
                <c:pt idx="5">
                  <c:v>Άλλο</c:v>
                </c:pt>
              </c:strCache>
            </c:strRef>
          </c:cat>
          <c:val>
            <c:numRef>
              <c:f>Φύλλο1!$B$2:$B$7</c:f>
              <c:numCache>
                <c:formatCode>General</c:formatCode>
                <c:ptCount val="6"/>
                <c:pt idx="0">
                  <c:v>45</c:v>
                </c:pt>
                <c:pt idx="1">
                  <c:v>85</c:v>
                </c:pt>
                <c:pt idx="2">
                  <c:v>32</c:v>
                </c:pt>
                <c:pt idx="3">
                  <c:v>47</c:v>
                </c:pt>
                <c:pt idx="4">
                  <c:v>21</c:v>
                </c:pt>
                <c:pt idx="5">
                  <c:v>8</c:v>
                </c:pt>
              </c:numCache>
            </c:numRef>
          </c:val>
        </c:ser>
        <c:ser>
          <c:idx val="1"/>
          <c:order val="1"/>
          <c:tx>
            <c:strRef>
              <c:f>Φύλλο1!$C$1</c:f>
              <c:strCache>
                <c:ptCount val="1"/>
                <c:pt idx="0">
                  <c:v>Όχι</c:v>
                </c:pt>
              </c:strCache>
            </c:strRef>
          </c:tx>
          <c:spPr>
            <a:solidFill>
              <a:srgbClr val="92D050"/>
            </a:solidFill>
          </c:spPr>
          <c:dLbls>
            <c:dLblPos val="outEnd"/>
            <c:showVal val="1"/>
          </c:dLbls>
          <c:cat>
            <c:strRef>
              <c:f>Φύλλο1!$A$2:$A$7</c:f>
              <c:strCache>
                <c:ptCount val="6"/>
                <c:pt idx="0">
                  <c:v>Δημόσιος Υπάλληλος</c:v>
                </c:pt>
                <c:pt idx="1">
                  <c:v>Ιδιωτικός Υπάλληλος</c:v>
                </c:pt>
                <c:pt idx="2">
                  <c:v>Ελεύθερος Επαγγελματίας</c:v>
                </c:pt>
                <c:pt idx="3">
                  <c:v>Άνεργος</c:v>
                </c:pt>
                <c:pt idx="4">
                  <c:v>Φοιτητής</c:v>
                </c:pt>
                <c:pt idx="5">
                  <c:v>Άλλο</c:v>
                </c:pt>
              </c:strCache>
            </c:strRef>
          </c:cat>
          <c:val>
            <c:numRef>
              <c:f>Φύλλο1!$C$2:$C$7</c:f>
              <c:numCache>
                <c:formatCode>General</c:formatCode>
                <c:ptCount val="6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10</c:v>
                </c:pt>
                <c:pt idx="4">
                  <c:v>4</c:v>
                </c:pt>
                <c:pt idx="5">
                  <c:v>0</c:v>
                </c:pt>
              </c:numCache>
            </c:numRef>
          </c:val>
        </c:ser>
        <c:axId val="180513792"/>
        <c:axId val="180630272"/>
      </c:barChart>
      <c:catAx>
        <c:axId val="180513792"/>
        <c:scaling>
          <c:orientation val="minMax"/>
        </c:scaling>
        <c:axPos val="b"/>
        <c:numFmt formatCode="General" sourceLinked="1"/>
        <c:majorTickMark val="none"/>
        <c:tickLblPos val="nextTo"/>
        <c:crossAx val="180630272"/>
        <c:crosses val="autoZero"/>
        <c:auto val="1"/>
        <c:lblAlgn val="ctr"/>
        <c:lblOffset val="100"/>
      </c:catAx>
      <c:valAx>
        <c:axId val="180630272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80513792"/>
        <c:crosses val="autoZero"/>
        <c:crossBetween val="between"/>
      </c:valAx>
      <c:spPr>
        <a:noFill/>
        <a:ln w="25400">
          <a:noFill/>
        </a:ln>
      </c:spPr>
    </c:plotArea>
    <c:legend>
      <c:legendPos val="r"/>
    </c:legend>
    <c:plotVisOnly val="1"/>
  </c:chart>
  <c:txPr>
    <a:bodyPr/>
    <a:lstStyle/>
    <a:p>
      <a:pPr>
        <a:defRPr sz="1800"/>
      </a:pPr>
      <a:endParaRPr lang="el-GR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plotArea>
      <c:layout>
        <c:manualLayout>
          <c:layoutTarget val="inner"/>
          <c:xMode val="edge"/>
          <c:yMode val="edge"/>
          <c:x val="0.1524492095018101"/>
          <c:y val="6.9859291285741684E-2"/>
          <c:w val="0.70551784182982358"/>
          <c:h val="0.86028141742852604"/>
        </c:manualLayout>
      </c:layout>
      <c:doughnutChart>
        <c:varyColors val="1"/>
        <c:firstSliceAng val="0"/>
        <c:holeSize val="84"/>
      </c:doughnutChart>
    </c:plotArea>
    <c:plotVisOnly val="1"/>
    <c:dispBlanksAs val="zero"/>
  </c:chart>
  <c:txPr>
    <a:bodyPr/>
    <a:lstStyle/>
    <a:p>
      <a:pPr>
        <a:defRPr sz="1800"/>
      </a:pPr>
      <a:endParaRPr lang="el-GR"/>
    </a:p>
  </c:txPr>
  <c:externalData r:id="rId1"/>
  <c:userShapes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plotArea>
      <c:layout>
        <c:manualLayout>
          <c:layoutTarget val="inner"/>
          <c:xMode val="edge"/>
          <c:yMode val="edge"/>
          <c:x val="0.14610021477165014"/>
          <c:y val="4.5616796764645334E-2"/>
          <c:w val="0.66958611463286843"/>
          <c:h val="0.8522005095327415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rgbClr val="FF5050"/>
            </a:solidFill>
            <a:ln>
              <a:noFill/>
            </a:ln>
          </c:spPr>
          <c:dPt>
            <c:idx val="0"/>
            <c:spPr>
              <a:solidFill>
                <a:schemeClr val="accent2"/>
              </a:solidFill>
              <a:ln>
                <a:noFill/>
              </a:ln>
            </c:spPr>
          </c:dPt>
          <c:dPt>
            <c:idx val="1"/>
            <c:spPr>
              <a:solidFill>
                <a:schemeClr val="bg2"/>
              </a:solidFill>
              <a:ln>
                <a:noFill/>
              </a:ln>
            </c:spPr>
          </c:dPt>
          <c:cat>
            <c:strRef>
              <c:f>Sheet1!$A$2:$A$3</c:f>
              <c:strCache>
                <c:ptCount val="2"/>
                <c:pt idx="0">
                  <c:v>1st Qtr</c:v>
                </c:pt>
                <c:pt idx="1">
                  <c:v>2nd Qtr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70</c:v>
                </c:pt>
                <c:pt idx="1">
                  <c:v>30</c:v>
                </c:pt>
              </c:numCache>
            </c:numRef>
          </c:val>
        </c:ser>
        <c:firstSliceAng val="0"/>
        <c:holeSize val="84"/>
      </c:doughnutChart>
    </c:plotArea>
    <c:plotVisOnly val="1"/>
    <c:dispBlanksAs val="zero"/>
  </c:chart>
  <c:txPr>
    <a:bodyPr/>
    <a:lstStyle/>
    <a:p>
      <a:pPr>
        <a:defRPr sz="1800"/>
      </a:pPr>
      <a:endParaRPr lang="el-GR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l-GR"/>
  <c:chart>
    <c:autoTitleDeleted val="1"/>
    <c:plotArea>
      <c:layout>
        <c:manualLayout>
          <c:layoutTarget val="inner"/>
          <c:xMode val="edge"/>
          <c:yMode val="edge"/>
          <c:x val="5.4563246561706531E-2"/>
          <c:y val="0.19670882621165287"/>
          <c:w val="0.85850580058923365"/>
          <c:h val="0.59598326619108555"/>
        </c:manualLayout>
      </c:layout>
      <c:barChart>
        <c:barDir val="col"/>
        <c:grouping val="clustered"/>
        <c:ser>
          <c:idx val="0"/>
          <c:order val="0"/>
          <c:tx>
            <c:strRef>
              <c:f>Φύλλο1!$B$1</c:f>
              <c:strCache>
                <c:ptCount val="1"/>
                <c:pt idx="0">
                  <c:v>Ναι </c:v>
                </c:pt>
              </c:strCache>
            </c:strRef>
          </c:tx>
          <c:dLbls>
            <c:dLblPos val="outEnd"/>
            <c:showVal val="1"/>
          </c:dLbls>
          <c:cat>
            <c:strRef>
              <c:f>Φύλλο1!$A$2:$A$6</c:f>
              <c:strCache>
                <c:ptCount val="5"/>
                <c:pt idx="0">
                  <c:v>&lt;500</c:v>
                </c:pt>
                <c:pt idx="1">
                  <c:v>500-1000</c:v>
                </c:pt>
                <c:pt idx="2">
                  <c:v>1001-1500</c:v>
                </c:pt>
                <c:pt idx="3">
                  <c:v>&gt;1500</c:v>
                </c:pt>
                <c:pt idx="4">
                  <c:v>Δεν γνωρίζουμε εισόδημα</c:v>
                </c:pt>
              </c:strCache>
            </c:strRef>
          </c:cat>
          <c:val>
            <c:numRef>
              <c:f>Φύλλο1!$B$2:$B$6</c:f>
              <c:numCache>
                <c:formatCode>General</c:formatCode>
                <c:ptCount val="5"/>
                <c:pt idx="0">
                  <c:v>65</c:v>
                </c:pt>
                <c:pt idx="1">
                  <c:v>59</c:v>
                </c:pt>
                <c:pt idx="2">
                  <c:v>61</c:v>
                </c:pt>
                <c:pt idx="3">
                  <c:v>29</c:v>
                </c:pt>
                <c:pt idx="4">
                  <c:v>25</c:v>
                </c:pt>
              </c:numCache>
            </c:numRef>
          </c:val>
        </c:ser>
        <c:ser>
          <c:idx val="1"/>
          <c:order val="1"/>
          <c:tx>
            <c:strRef>
              <c:f>Φύλλο1!$C$1</c:f>
              <c:strCache>
                <c:ptCount val="1"/>
                <c:pt idx="0">
                  <c:v>Όχι</c:v>
                </c:pt>
              </c:strCache>
            </c:strRef>
          </c:tx>
          <c:dLbls>
            <c:dLblPos val="outEnd"/>
            <c:showVal val="1"/>
          </c:dLbls>
          <c:cat>
            <c:strRef>
              <c:f>Φύλλο1!$A$2:$A$6</c:f>
              <c:strCache>
                <c:ptCount val="5"/>
                <c:pt idx="0">
                  <c:v>&lt;500</c:v>
                </c:pt>
                <c:pt idx="1">
                  <c:v>500-1000</c:v>
                </c:pt>
                <c:pt idx="2">
                  <c:v>1001-1500</c:v>
                </c:pt>
                <c:pt idx="3">
                  <c:v>&gt;1500</c:v>
                </c:pt>
                <c:pt idx="4">
                  <c:v>Δεν γνωρίζουμε εισόδημα</c:v>
                </c:pt>
              </c:strCache>
            </c:strRef>
          </c:cat>
          <c:val>
            <c:numRef>
              <c:f>Φύλλο1!$C$2:$C$6</c:f>
              <c:numCache>
                <c:formatCode>General</c:formatCode>
                <c:ptCount val="5"/>
                <c:pt idx="0">
                  <c:v>11</c:v>
                </c:pt>
                <c:pt idx="1">
                  <c:v>2</c:v>
                </c:pt>
                <c:pt idx="2">
                  <c:v>1</c:v>
                </c:pt>
                <c:pt idx="3">
                  <c:v>1</c:v>
                </c:pt>
                <c:pt idx="4">
                  <c:v>3</c:v>
                </c:pt>
              </c:numCache>
            </c:numRef>
          </c:val>
        </c:ser>
        <c:axId val="180774016"/>
        <c:axId val="180775552"/>
      </c:barChart>
      <c:catAx>
        <c:axId val="180774016"/>
        <c:scaling>
          <c:orientation val="minMax"/>
        </c:scaling>
        <c:axPos val="b"/>
        <c:numFmt formatCode="General" sourceLinked="1"/>
        <c:majorTickMark val="none"/>
        <c:tickLblPos val="nextTo"/>
        <c:crossAx val="180775552"/>
        <c:crosses val="autoZero"/>
        <c:auto val="1"/>
        <c:lblAlgn val="ctr"/>
        <c:lblOffset val="100"/>
      </c:catAx>
      <c:valAx>
        <c:axId val="180775552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80774016"/>
        <c:crosses val="autoZero"/>
        <c:crossBetween val="between"/>
      </c:valAx>
      <c:spPr>
        <a:noFill/>
        <a:ln w="25400">
          <a:noFill/>
        </a:ln>
      </c:spPr>
    </c:plotArea>
    <c:legend>
      <c:legendPos val="r"/>
    </c:legend>
    <c:plotVisOnly val="1"/>
  </c:chart>
  <c:txPr>
    <a:bodyPr/>
    <a:lstStyle/>
    <a:p>
      <a:pPr>
        <a:defRPr sz="1800"/>
      </a:pPr>
      <a:endParaRPr lang="el-GR"/>
    </a:p>
  </c:txPr>
  <c:externalData r:id="rId1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drawing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drawing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0.45896</cdr:x>
      <cdr:y>0.39035</cdr:y>
    </cdr:from>
    <cdr:to>
      <cdr:x>0.58677</cdr:x>
      <cdr:y>0.54336</cdr:y>
    </cdr:to>
    <cdr:pic>
      <cdr:nvPicPr>
        <cdr:cNvPr id="3" name="Picture 33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lc="http://schemas.openxmlformats.org/drawingml/2006/lockedCanvas" xmlns:a14="http://schemas.microsoft.com/office/drawing/2010/main" xmlns="" xmlns:p="http://schemas.openxmlformats.org/presentationml/2006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1094546" y="777577"/>
          <a:ext cx="304800" cy="304800"/>
        </a:xfrm>
        <a:prstGeom xmlns:a="http://schemas.openxmlformats.org/drawingml/2006/main" prst="rect">
          <a:avLst/>
        </a:prstGeom>
      </cdr:spPr>
    </cdr:pic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0.45896</cdr:x>
      <cdr:y>0.39035</cdr:y>
    </cdr:from>
    <cdr:to>
      <cdr:x>0.58677</cdr:x>
      <cdr:y>0.54336</cdr:y>
    </cdr:to>
    <cdr:pic>
      <cdr:nvPicPr>
        <cdr:cNvPr id="3" name="Picture 33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lc="http://schemas.openxmlformats.org/drawingml/2006/lockedCanvas" xmlns:a14="http://schemas.microsoft.com/office/drawing/2010/main" xmlns="" xmlns:p="http://schemas.openxmlformats.org/presentationml/2006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1094546" y="777577"/>
          <a:ext cx="304800" cy="304800"/>
        </a:xfrm>
        <a:prstGeom xmlns:a="http://schemas.openxmlformats.org/drawingml/2006/main" prst="rect">
          <a:avLst/>
        </a:prstGeom>
      </cdr:spPr>
    </cdr:pic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0.45896</cdr:x>
      <cdr:y>0.39035</cdr:y>
    </cdr:from>
    <cdr:to>
      <cdr:x>0.58677</cdr:x>
      <cdr:y>0.54336</cdr:y>
    </cdr:to>
    <cdr:pic>
      <cdr:nvPicPr>
        <cdr:cNvPr id="3" name="Picture 33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 cstate="print">
          <a:extLst>
            <a:ext uri="{28A0092B-C50C-407E-A947-70E740481C1C}">
              <a14:useLocalDpi xmlns:lc="http://schemas.openxmlformats.org/drawingml/2006/lockedCanvas" xmlns:a14="http://schemas.microsoft.com/office/drawing/2010/main" xmlns="" xmlns:p="http://schemas.openxmlformats.org/presentationml/2006/main" val="0"/>
            </a:ext>
          </a:extLst>
        </a:blip>
        <a:stretch xmlns:a="http://schemas.openxmlformats.org/drawingml/2006/main">
          <a:fillRect/>
        </a:stretch>
      </cdr:blipFill>
      <cdr:spPr>
        <a:xfrm xmlns:a="http://schemas.openxmlformats.org/drawingml/2006/main">
          <a:off x="1094546" y="777577"/>
          <a:ext cx="304800" cy="304800"/>
        </a:xfrm>
        <a:prstGeom xmlns:a="http://schemas.openxmlformats.org/drawingml/2006/main" prst="rect">
          <a:avLst/>
        </a:prstGeom>
      </cdr:spPr>
    </cdr:pic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CECAE9-3AD2-4A3A-8EFF-393E347AB219}" type="datetimeFigureOut">
              <a:rPr lang="el-GR" smtClean="0"/>
              <a:pPr/>
              <a:t>19/4/2017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45850E-0CE0-480C-9C88-74758C5D4491}" type="slidenum">
              <a:rPr lang="el-GR" smtClean="0"/>
              <a:pPr/>
              <a:t>‹#›</a:t>
            </a:fld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εικόνας διαφάνειας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2 - Θέση σημειώσεων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l-GR" dirty="0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5850E-0CE0-480C-9C88-74758C5D4491}" type="slidenum">
              <a:rPr lang="el-GR" smtClean="0"/>
              <a:pPr/>
              <a:t>8</a:t>
            </a:fld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Τίτλος"/>
          <p:cNvSpPr>
            <a:spLocks noGrp="1"/>
          </p:cNvSpPr>
          <p:nvPr>
            <p:ph type="ctrTitle"/>
          </p:nvPr>
        </p:nvSpPr>
        <p:spPr>
          <a:xfrm>
            <a:off x="711122" y="1371600"/>
            <a:ext cx="10467501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17" name="16 - Υπότιτλος"/>
          <p:cNvSpPr>
            <a:spLocks noGrp="1"/>
          </p:cNvSpPr>
          <p:nvPr>
            <p:ph type="subTitle" idx="1"/>
          </p:nvPr>
        </p:nvSpPr>
        <p:spPr>
          <a:xfrm>
            <a:off x="711108" y="3228536"/>
            <a:ext cx="10471565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l-GR" smtClean="0"/>
              <a:t>Κάντε κλικ για να επεξεργαστείτε τον υπότιτλο του υποδείγματος</a:t>
            </a:r>
            <a:endParaRPr kumimoji="0" lang="en-US"/>
          </a:p>
        </p:txBody>
      </p:sp>
      <p:sp>
        <p:nvSpPr>
          <p:cNvPr id="30" name="29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F9C3-D053-433B-8ADA-95DBEB2BE2C1}" type="datetimeFigureOut">
              <a:rPr lang="el-GR" smtClean="0"/>
              <a:pPr/>
              <a:t>19/4/2017</a:t>
            </a:fld>
            <a:endParaRPr lang="el-GR"/>
          </a:p>
        </p:txBody>
      </p:sp>
      <p:sp>
        <p:nvSpPr>
          <p:cNvPr id="19" name="18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27" name="2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3497-895F-4532-937B-C2E947E2B5E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F9C3-D053-433B-8ADA-95DBEB2BE2C1}" type="datetimeFigureOut">
              <a:rPr lang="el-GR" smtClean="0"/>
              <a:pPr/>
              <a:t>19/4/2017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3497-895F-4532-937B-C2E947E2B5E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8838050" y="914402"/>
            <a:ext cx="2742843" cy="5211763"/>
          </a:xfrm>
        </p:spPr>
        <p:txBody>
          <a:bodyPr vert="eaVert"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609521" y="914402"/>
            <a:ext cx="8025356" cy="5211763"/>
          </a:xfrm>
        </p:spPr>
        <p:txBody>
          <a:bodyPr vert="eaVert"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F9C3-D053-433B-8ADA-95DBEB2BE2C1}" type="datetimeFigureOut">
              <a:rPr lang="el-GR" smtClean="0"/>
              <a:pPr/>
              <a:t>19/4/2017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3497-895F-4532-937B-C2E947E2B5E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F9C3-D053-433B-8ADA-95DBEB2BE2C1}" type="datetimeFigureOut">
              <a:rPr lang="el-GR" smtClean="0"/>
              <a:pPr/>
              <a:t>19/4/2017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3497-895F-4532-937B-C2E947E2B5E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07059" y="1316736"/>
            <a:ext cx="10361851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07059" y="2704664"/>
            <a:ext cx="10361851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F9C3-D053-433B-8ADA-95DBEB2BE2C1}" type="datetimeFigureOut">
              <a:rPr lang="el-GR" smtClean="0"/>
              <a:pPr/>
              <a:t>19/4/2017</a:t>
            </a:fld>
            <a:endParaRPr lang="el-GR"/>
          </a:p>
        </p:txBody>
      </p:sp>
      <p:sp>
        <p:nvSpPr>
          <p:cNvPr id="5" name="4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6" name="5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3497-895F-4532-937B-C2E947E2B5E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521" y="704088"/>
            <a:ext cx="10971372" cy="1143000"/>
          </a:xfrm>
        </p:spPr>
        <p:txBody>
          <a:bodyPr/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609535" y="1920085"/>
            <a:ext cx="5384099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6196793" y="1920085"/>
            <a:ext cx="5384099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F9C3-D053-433B-8ADA-95DBEB2BE2C1}" type="datetimeFigureOut">
              <a:rPr lang="el-GR" smtClean="0"/>
              <a:pPr/>
              <a:t>19/4/2017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3497-895F-4532-937B-C2E947E2B5E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521" y="704088"/>
            <a:ext cx="10971372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609521" y="1855248"/>
            <a:ext cx="5386216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3"/>
          </p:nvPr>
        </p:nvSpPr>
        <p:spPr>
          <a:xfrm>
            <a:off x="6192576" y="1859787"/>
            <a:ext cx="5388331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περιεχομένου"/>
          <p:cNvSpPr>
            <a:spLocks noGrp="1"/>
          </p:cNvSpPr>
          <p:nvPr>
            <p:ph sz="quarter" idx="2"/>
          </p:nvPr>
        </p:nvSpPr>
        <p:spPr>
          <a:xfrm>
            <a:off x="609521" y="2514600"/>
            <a:ext cx="5386216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6192576" y="2514600"/>
            <a:ext cx="5388331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7" name="6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F9C3-D053-433B-8ADA-95DBEB2BE2C1}" type="datetimeFigureOut">
              <a:rPr lang="el-GR" smtClean="0"/>
              <a:pPr/>
              <a:t>19/4/2017</a:t>
            </a:fld>
            <a:endParaRPr lang="el-GR"/>
          </a:p>
        </p:txBody>
      </p:sp>
      <p:sp>
        <p:nvSpPr>
          <p:cNvPr id="8" name="7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9" name="8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3497-895F-4532-937B-C2E947E2B5E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609535" y="704088"/>
            <a:ext cx="11072959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F9C3-D053-433B-8ADA-95DBEB2BE2C1}" type="datetimeFigureOut">
              <a:rPr lang="el-GR" smtClean="0"/>
              <a:pPr/>
              <a:t>19/4/2017</a:t>
            </a:fld>
            <a:endParaRPr lang="el-GR"/>
          </a:p>
        </p:txBody>
      </p:sp>
      <p:sp>
        <p:nvSpPr>
          <p:cNvPr id="4" name="3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5" name="4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3497-895F-4532-937B-C2E947E2B5E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F9C3-D053-433B-8ADA-95DBEB2BE2C1}" type="datetimeFigureOut">
              <a:rPr lang="el-GR" smtClean="0"/>
              <a:pPr/>
              <a:t>19/4/2017</a:t>
            </a:fld>
            <a:endParaRPr lang="el-GR"/>
          </a:p>
        </p:txBody>
      </p:sp>
      <p:sp>
        <p:nvSpPr>
          <p:cNvPr id="3" name="2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3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3497-895F-4532-937B-C2E947E2B5E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914282" y="514352"/>
            <a:ext cx="3657124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2"/>
          </p:nvPr>
        </p:nvSpPr>
        <p:spPr>
          <a:xfrm>
            <a:off x="914282" y="1676400"/>
            <a:ext cx="3657124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1"/>
          </p:nvPr>
        </p:nvSpPr>
        <p:spPr>
          <a:xfrm>
            <a:off x="4766113" y="1676400"/>
            <a:ext cx="6814779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lang="el-GR" smtClean="0"/>
              <a:t>Δεύτερου επιπέδου</a:t>
            </a:r>
          </a:p>
          <a:p>
            <a:pPr lvl="2" eaLnBrk="1" latinLnBrk="0" hangingPunct="1"/>
            <a:r>
              <a:rPr lang="el-GR" smtClean="0"/>
              <a:t>Τρίτου επιπέδου</a:t>
            </a:r>
          </a:p>
          <a:p>
            <a:pPr lvl="3" eaLnBrk="1" latinLnBrk="0" hangingPunct="1"/>
            <a:r>
              <a:rPr lang="el-GR" smtClean="0"/>
              <a:t>Τέταρτου επιπέδου</a:t>
            </a:r>
          </a:p>
          <a:p>
            <a:pPr lvl="4" eaLnBrk="1" latinLnBrk="0" hangingPunct="1"/>
            <a:r>
              <a:rPr lang="el-GR" smtClean="0"/>
              <a:t>Πέμπτου επιπέδου</a:t>
            </a:r>
            <a:endParaRPr kumimoji="0" lang="en-US"/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F9C3-D053-433B-8ADA-95DBEB2BE2C1}" type="datetimeFigureOut">
              <a:rPr lang="el-GR" smtClean="0"/>
              <a:pPr/>
              <a:t>19/4/2017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FC3497-895F-4532-937B-C2E947E2B5E7}" type="slidenum">
              <a:rPr lang="el-GR" smtClean="0"/>
              <a:pPr/>
              <a:t>‹#›</a:t>
            </a:fld>
            <a:endParaRPr lang="el-GR"/>
          </a:p>
        </p:txBody>
      </p:sp>
    </p:spTree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8 - Ψαλίδισμα και στρογγύλεμα μίας γωνίας του ορθογωνίου"/>
          <p:cNvSpPr/>
          <p:nvPr/>
        </p:nvSpPr>
        <p:spPr>
          <a:xfrm rot="420000" flipV="1">
            <a:off x="4220455" y="1108077"/>
            <a:ext cx="7009488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11 - Ορθογώνιο τρίγωνο"/>
          <p:cNvSpPr/>
          <p:nvPr/>
        </p:nvSpPr>
        <p:spPr>
          <a:xfrm rot="420000" flipV="1">
            <a:off x="10670804" y="5359769"/>
            <a:ext cx="207237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812710" y="1176999"/>
            <a:ext cx="2950079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812709" y="2828785"/>
            <a:ext cx="2946017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</p:txBody>
      </p:sp>
      <p:sp>
        <p:nvSpPr>
          <p:cNvPr id="5" name="4 - Θέση ημερομηνίας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ECF9C3-D053-433B-8ADA-95DBEB2BE2C1}" type="datetimeFigureOut">
              <a:rPr lang="el-GR" smtClean="0"/>
              <a:pPr/>
              <a:t>19/4/2017</a:t>
            </a:fld>
            <a:endParaRPr lang="el-GR"/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12"/>
          </p:nvPr>
        </p:nvSpPr>
        <p:spPr>
          <a:xfrm>
            <a:off x="10768198" y="6356381"/>
            <a:ext cx="812694" cy="365125"/>
          </a:xfrm>
        </p:spPr>
        <p:txBody>
          <a:bodyPr/>
          <a:lstStyle/>
          <a:p>
            <a:fld id="{D4FC3497-895F-4532-937B-C2E947E2B5E7}" type="slidenum">
              <a:rPr lang="el-GR" smtClean="0"/>
              <a:pPr/>
              <a:t>‹#›</a:t>
            </a:fld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 rot="420000">
            <a:off x="4647121" y="1199517"/>
            <a:ext cx="6156158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l-GR" smtClean="0"/>
              <a:t>Κάντε κλικ στο εικονίδιο για να προσθέσετε μια εικόνα</a:t>
            </a:r>
            <a:endParaRPr kumimoji="0" lang="en-US" dirty="0"/>
          </a:p>
        </p:txBody>
      </p:sp>
      <p:sp>
        <p:nvSpPr>
          <p:cNvPr id="10" name="9 - Ελεύθερη σχεδίαση"/>
          <p:cNvSpPr>
            <a:spLocks/>
          </p:cNvSpPr>
          <p:nvPr/>
        </p:nvSpPr>
        <p:spPr bwMode="auto">
          <a:xfrm flipV="1">
            <a:off x="-12685" y="5816600"/>
            <a:ext cx="12215809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10 - Ελεύθερη σχεδίαση"/>
          <p:cNvSpPr>
            <a:spLocks/>
          </p:cNvSpPr>
          <p:nvPr/>
        </p:nvSpPr>
        <p:spPr bwMode="auto">
          <a:xfrm flipV="1">
            <a:off x="5841254" y="6219856"/>
            <a:ext cx="6349173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- Ελεύθερη σχεδίαση"/>
          <p:cNvSpPr>
            <a:spLocks/>
          </p:cNvSpPr>
          <p:nvPr/>
        </p:nvSpPr>
        <p:spPr bwMode="auto">
          <a:xfrm>
            <a:off x="-12685" y="-7144"/>
            <a:ext cx="12215809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- Ελεύθερη σχεδίαση"/>
          <p:cNvSpPr>
            <a:spLocks/>
          </p:cNvSpPr>
          <p:nvPr/>
        </p:nvSpPr>
        <p:spPr bwMode="auto">
          <a:xfrm>
            <a:off x="5841254" y="-7143"/>
            <a:ext cx="6349173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8 - Θέση τίτλου"/>
          <p:cNvSpPr>
            <a:spLocks noGrp="1"/>
          </p:cNvSpPr>
          <p:nvPr>
            <p:ph type="title"/>
          </p:nvPr>
        </p:nvSpPr>
        <p:spPr>
          <a:xfrm>
            <a:off x="609521" y="704088"/>
            <a:ext cx="10971372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l-GR" smtClean="0"/>
              <a:t>Kλικ για επεξεργασία του τίτλου</a:t>
            </a:r>
            <a:endParaRPr kumimoji="0" lang="en-US"/>
          </a:p>
        </p:txBody>
      </p:sp>
      <p:sp>
        <p:nvSpPr>
          <p:cNvPr id="30" name="29 - Θέση κειμένου"/>
          <p:cNvSpPr>
            <a:spLocks noGrp="1"/>
          </p:cNvSpPr>
          <p:nvPr>
            <p:ph type="body" idx="1"/>
          </p:nvPr>
        </p:nvSpPr>
        <p:spPr>
          <a:xfrm>
            <a:off x="609521" y="1935480"/>
            <a:ext cx="10971372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l-GR" smtClean="0"/>
              <a:t>Kλικ για επεξεργασία των στυλ του υποδείγματος</a:t>
            </a:r>
          </a:p>
          <a:p>
            <a:pPr lvl="1" eaLnBrk="1" latinLnBrk="0" hangingPunct="1"/>
            <a:r>
              <a:rPr kumimoji="0" lang="el-GR" smtClean="0"/>
              <a:t>Δεύτερου επιπέδου</a:t>
            </a:r>
          </a:p>
          <a:p>
            <a:pPr lvl="2" eaLnBrk="1" latinLnBrk="0" hangingPunct="1"/>
            <a:r>
              <a:rPr kumimoji="0" lang="el-GR" smtClean="0"/>
              <a:t>Τρίτου επιπέδου</a:t>
            </a:r>
          </a:p>
          <a:p>
            <a:pPr lvl="3" eaLnBrk="1" latinLnBrk="0" hangingPunct="1"/>
            <a:r>
              <a:rPr kumimoji="0" lang="el-GR" smtClean="0"/>
              <a:t>Τέταρτου επιπέδου</a:t>
            </a:r>
          </a:p>
          <a:p>
            <a:pPr lvl="4" eaLnBrk="1" latinLnBrk="0" hangingPunct="1"/>
            <a:r>
              <a:rPr kumimoji="0" lang="el-GR" smtClean="0"/>
              <a:t>Πέμπτου επιπέδου</a:t>
            </a:r>
            <a:endParaRPr kumimoji="0" lang="en-US"/>
          </a:p>
        </p:txBody>
      </p:sp>
      <p:sp>
        <p:nvSpPr>
          <p:cNvPr id="10" name="9 - Θέση ημερομηνίας"/>
          <p:cNvSpPr>
            <a:spLocks noGrp="1"/>
          </p:cNvSpPr>
          <p:nvPr>
            <p:ph type="dt" sz="half" idx="2"/>
          </p:nvPr>
        </p:nvSpPr>
        <p:spPr>
          <a:xfrm>
            <a:off x="609535" y="6356381"/>
            <a:ext cx="2844431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9ECF9C3-D053-433B-8ADA-95DBEB2BE2C1}" type="datetimeFigureOut">
              <a:rPr lang="el-GR" smtClean="0"/>
              <a:pPr/>
              <a:t>19/4/2017</a:t>
            </a:fld>
            <a:endParaRPr lang="el-GR"/>
          </a:p>
        </p:txBody>
      </p:sp>
      <p:sp>
        <p:nvSpPr>
          <p:cNvPr id="22" name="21 - Θέση υποσέλιδου"/>
          <p:cNvSpPr>
            <a:spLocks noGrp="1"/>
          </p:cNvSpPr>
          <p:nvPr>
            <p:ph type="ftr" sz="quarter" idx="3"/>
          </p:nvPr>
        </p:nvSpPr>
        <p:spPr>
          <a:xfrm>
            <a:off x="3555538" y="6356381"/>
            <a:ext cx="4469818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l-GR"/>
          </a:p>
        </p:txBody>
      </p:sp>
      <p:sp>
        <p:nvSpPr>
          <p:cNvPr id="18" name="17 - Θέση αριθμού διαφάνειας"/>
          <p:cNvSpPr>
            <a:spLocks noGrp="1"/>
          </p:cNvSpPr>
          <p:nvPr>
            <p:ph type="sldNum" sz="quarter" idx="4"/>
          </p:nvPr>
        </p:nvSpPr>
        <p:spPr>
          <a:xfrm>
            <a:off x="10565025" y="6356381"/>
            <a:ext cx="1015868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4FC3497-895F-4532-937B-C2E947E2B5E7}" type="slidenum">
              <a:rPr lang="el-GR" smtClean="0"/>
              <a:pPr/>
              <a:t>‹#›</a:t>
            </a:fld>
            <a:endParaRPr lang="el-GR"/>
          </a:p>
        </p:txBody>
      </p:sp>
      <p:grpSp>
        <p:nvGrpSpPr>
          <p:cNvPr id="2" name="1 - Ομάδα"/>
          <p:cNvGrpSpPr/>
          <p:nvPr/>
        </p:nvGrpSpPr>
        <p:grpSpPr>
          <a:xfrm>
            <a:off x="-25351" y="202408"/>
            <a:ext cx="12239137" cy="649224"/>
            <a:chOff x="-19045" y="216550"/>
            <a:chExt cx="9180548" cy="649224"/>
          </a:xfrm>
        </p:grpSpPr>
        <p:sp>
          <p:nvSpPr>
            <p:cNvPr id="12" name="11 - Ελεύθερη σχεδίαση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12 - Ελεύθερη σχεδίαση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9" r:id="rId1"/>
    <p:sldLayoutId id="2147483950" r:id="rId2"/>
    <p:sldLayoutId id="2147483951" r:id="rId3"/>
    <p:sldLayoutId id="2147483952" r:id="rId4"/>
    <p:sldLayoutId id="2147483953" r:id="rId5"/>
    <p:sldLayoutId id="2147483954" r:id="rId6"/>
    <p:sldLayoutId id="2147483955" r:id="rId7"/>
    <p:sldLayoutId id="2147483956" r:id="rId8"/>
    <p:sldLayoutId id="2147483957" r:id="rId9"/>
    <p:sldLayoutId id="2147483958" r:id="rId10"/>
    <p:sldLayoutId id="2147483959" r:id="rId11"/>
  </p:sldLayoutIdLst>
  <p:transition spd="slow">
    <p:push dir="u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5.xml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8.xml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1.xml"/><Relationship Id="rId4" Type="http://schemas.openxmlformats.org/officeDocument/2006/relationships/image" Target="../media/image12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9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1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3.xm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4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Relationship Id="rId9" Type="http://schemas.openxmlformats.org/officeDocument/2006/relationships/image" Target="../media/image27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"/>
          <p:cNvGrpSpPr/>
          <p:nvPr/>
        </p:nvGrpSpPr>
        <p:grpSpPr>
          <a:xfrm>
            <a:off x="566997" y="379815"/>
            <a:ext cx="11056447" cy="1075335"/>
            <a:chOff x="567056" y="353113"/>
            <a:chExt cx="11057886" cy="1258099"/>
          </a:xfrm>
        </p:grpSpPr>
        <p:sp>
          <p:nvSpPr>
            <p:cNvPr id="5" name="Rectangle 4"/>
            <p:cNvSpPr>
              <a:spLocks noChangeArrowheads="1"/>
            </p:cNvSpPr>
            <p:nvPr/>
          </p:nvSpPr>
          <p:spPr bwMode="auto">
            <a:xfrm>
              <a:off x="567056" y="1179108"/>
              <a:ext cx="11057885" cy="4321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endParaRPr lang="en-US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6" name="Rectangle 7"/>
            <p:cNvSpPr>
              <a:spLocks noChangeArrowheads="1"/>
            </p:cNvSpPr>
            <p:nvPr/>
          </p:nvSpPr>
          <p:spPr bwMode="auto">
            <a:xfrm>
              <a:off x="567057" y="353113"/>
              <a:ext cx="11057885" cy="1080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endParaRPr lang="en-US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3" name="Group 2"/>
          <p:cNvGrpSpPr>
            <a:grpSpLocks/>
          </p:cNvGrpSpPr>
          <p:nvPr/>
        </p:nvGrpSpPr>
        <p:grpSpPr bwMode="auto">
          <a:xfrm>
            <a:off x="1559808" y="1551914"/>
            <a:ext cx="8464868" cy="4524035"/>
            <a:chOff x="0" y="0"/>
            <a:chExt cx="13264" cy="7088"/>
          </a:xfrm>
          <a:solidFill>
            <a:schemeClr val="tx2">
              <a:lumMod val="50000"/>
            </a:schemeClr>
          </a:solidFill>
        </p:grpSpPr>
        <p:sp>
          <p:nvSpPr>
            <p:cNvPr id="289" name="AutoShape 3"/>
            <p:cNvSpPr>
              <a:spLocks/>
            </p:cNvSpPr>
            <p:nvPr/>
          </p:nvSpPr>
          <p:spPr bwMode="auto">
            <a:xfrm>
              <a:off x="931" y="3117"/>
              <a:ext cx="195" cy="146"/>
            </a:xfrm>
            <a:custGeom>
              <a:avLst/>
              <a:gdLst>
                <a:gd name="T0" fmla="*/ 0 w 21600"/>
                <a:gd name="T1" fmla="*/ 17 h 21600"/>
                <a:gd name="T2" fmla="*/ 8 w 21600"/>
                <a:gd name="T3" fmla="*/ 7 h 21600"/>
                <a:gd name="T4" fmla="*/ 0 w 21600"/>
                <a:gd name="T5" fmla="*/ 7 h 21600"/>
                <a:gd name="T6" fmla="*/ 0 w 21600"/>
                <a:gd name="T7" fmla="*/ 17 h 21600"/>
                <a:gd name="T8" fmla="*/ 35 w 21600"/>
                <a:gd name="T9" fmla="*/ 7 h 21600"/>
                <a:gd name="T10" fmla="*/ 35 w 21600"/>
                <a:gd name="T11" fmla="*/ 0 h 21600"/>
                <a:gd name="T12" fmla="*/ 28 w 21600"/>
                <a:gd name="T13" fmla="*/ 0 h 21600"/>
                <a:gd name="T14" fmla="*/ 28 w 21600"/>
                <a:gd name="T15" fmla="*/ 7 h 21600"/>
                <a:gd name="T16" fmla="*/ 35 w 21600"/>
                <a:gd name="T17" fmla="*/ 7 h 21600"/>
                <a:gd name="T18" fmla="*/ 94 w 21600"/>
                <a:gd name="T19" fmla="*/ 37 h 21600"/>
                <a:gd name="T20" fmla="*/ 84 w 21600"/>
                <a:gd name="T21" fmla="*/ 27 h 21600"/>
                <a:gd name="T22" fmla="*/ 73 w 21600"/>
                <a:gd name="T23" fmla="*/ 27 h 21600"/>
                <a:gd name="T24" fmla="*/ 84 w 21600"/>
                <a:gd name="T25" fmla="*/ 37 h 21600"/>
                <a:gd name="T26" fmla="*/ 94 w 21600"/>
                <a:gd name="T27" fmla="*/ 37 h 21600"/>
                <a:gd name="T28" fmla="*/ 129 w 21600"/>
                <a:gd name="T29" fmla="*/ 45 h 21600"/>
                <a:gd name="T30" fmla="*/ 122 w 21600"/>
                <a:gd name="T31" fmla="*/ 45 h 21600"/>
                <a:gd name="T32" fmla="*/ 129 w 21600"/>
                <a:gd name="T33" fmla="*/ 45 h 21600"/>
                <a:gd name="T34" fmla="*/ 139 w 21600"/>
                <a:gd name="T35" fmla="*/ 64 h 21600"/>
                <a:gd name="T36" fmla="*/ 129 w 21600"/>
                <a:gd name="T37" fmla="*/ 54 h 21600"/>
                <a:gd name="T38" fmla="*/ 149 w 21600"/>
                <a:gd name="T39" fmla="*/ 54 h 21600"/>
                <a:gd name="T40" fmla="*/ 160 w 21600"/>
                <a:gd name="T41" fmla="*/ 64 h 21600"/>
                <a:gd name="T42" fmla="*/ 139 w 21600"/>
                <a:gd name="T43" fmla="*/ 64 h 21600"/>
                <a:gd name="T44" fmla="*/ 149 w 21600"/>
                <a:gd name="T45" fmla="*/ 109 h 21600"/>
                <a:gd name="T46" fmla="*/ 160 w 21600"/>
                <a:gd name="T47" fmla="*/ 119 h 21600"/>
                <a:gd name="T48" fmla="*/ 160 w 21600"/>
                <a:gd name="T49" fmla="*/ 136 h 21600"/>
                <a:gd name="T50" fmla="*/ 167 w 21600"/>
                <a:gd name="T51" fmla="*/ 146 h 21600"/>
                <a:gd name="T52" fmla="*/ 177 w 21600"/>
                <a:gd name="T53" fmla="*/ 129 h 21600"/>
                <a:gd name="T54" fmla="*/ 195 w 21600"/>
                <a:gd name="T55" fmla="*/ 119 h 21600"/>
                <a:gd name="T56" fmla="*/ 187 w 21600"/>
                <a:gd name="T57" fmla="*/ 109 h 21600"/>
                <a:gd name="T58" fmla="*/ 187 w 21600"/>
                <a:gd name="T59" fmla="*/ 101 h 21600"/>
                <a:gd name="T60" fmla="*/ 177 w 21600"/>
                <a:gd name="T61" fmla="*/ 101 h 21600"/>
                <a:gd name="T62" fmla="*/ 167 w 21600"/>
                <a:gd name="T63" fmla="*/ 92 h 21600"/>
                <a:gd name="T64" fmla="*/ 160 w 21600"/>
                <a:gd name="T65" fmla="*/ 82 h 21600"/>
                <a:gd name="T66" fmla="*/ 160 w 21600"/>
                <a:gd name="T67" fmla="*/ 101 h 21600"/>
                <a:gd name="T68" fmla="*/ 149 w 21600"/>
                <a:gd name="T69" fmla="*/ 109 h 21600"/>
                <a:gd name="T70" fmla="*/ 149 w 21600"/>
                <a:gd name="T71" fmla="*/ 109 h 2160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1600" h="21600">
                  <a:moveTo>
                    <a:pt x="0" y="2563"/>
                  </a:moveTo>
                  <a:lnTo>
                    <a:pt x="842" y="1098"/>
                  </a:lnTo>
                  <a:lnTo>
                    <a:pt x="0" y="1098"/>
                  </a:lnTo>
                  <a:lnTo>
                    <a:pt x="0" y="2563"/>
                  </a:lnTo>
                  <a:close/>
                  <a:moveTo>
                    <a:pt x="3927" y="1098"/>
                  </a:moveTo>
                  <a:lnTo>
                    <a:pt x="3927" y="0"/>
                  </a:lnTo>
                  <a:lnTo>
                    <a:pt x="3086" y="0"/>
                  </a:lnTo>
                  <a:lnTo>
                    <a:pt x="3086" y="1098"/>
                  </a:lnTo>
                  <a:lnTo>
                    <a:pt x="3927" y="1098"/>
                  </a:lnTo>
                  <a:close/>
                  <a:moveTo>
                    <a:pt x="10379" y="5492"/>
                  </a:moveTo>
                  <a:lnTo>
                    <a:pt x="9257" y="4027"/>
                  </a:lnTo>
                  <a:lnTo>
                    <a:pt x="8135" y="4027"/>
                  </a:lnTo>
                  <a:lnTo>
                    <a:pt x="9257" y="5492"/>
                  </a:lnTo>
                  <a:lnTo>
                    <a:pt x="10379" y="5492"/>
                  </a:lnTo>
                  <a:close/>
                  <a:moveTo>
                    <a:pt x="14306" y="6590"/>
                  </a:moveTo>
                  <a:lnTo>
                    <a:pt x="13465" y="6590"/>
                  </a:lnTo>
                  <a:lnTo>
                    <a:pt x="14306" y="6590"/>
                  </a:lnTo>
                  <a:close/>
                  <a:moveTo>
                    <a:pt x="15429" y="9519"/>
                  </a:moveTo>
                  <a:lnTo>
                    <a:pt x="14306" y="8054"/>
                  </a:lnTo>
                  <a:lnTo>
                    <a:pt x="16551" y="8054"/>
                  </a:lnTo>
                  <a:lnTo>
                    <a:pt x="17673" y="9519"/>
                  </a:lnTo>
                  <a:lnTo>
                    <a:pt x="15429" y="9519"/>
                  </a:lnTo>
                  <a:close/>
                  <a:moveTo>
                    <a:pt x="16551" y="16108"/>
                  </a:moveTo>
                  <a:lnTo>
                    <a:pt x="17673" y="17573"/>
                  </a:lnTo>
                  <a:lnTo>
                    <a:pt x="17673" y="20136"/>
                  </a:lnTo>
                  <a:lnTo>
                    <a:pt x="18514" y="21600"/>
                  </a:lnTo>
                  <a:lnTo>
                    <a:pt x="19636" y="19037"/>
                  </a:lnTo>
                  <a:lnTo>
                    <a:pt x="21600" y="17573"/>
                  </a:lnTo>
                  <a:lnTo>
                    <a:pt x="20758" y="16108"/>
                  </a:lnTo>
                  <a:lnTo>
                    <a:pt x="20758" y="15010"/>
                  </a:lnTo>
                  <a:lnTo>
                    <a:pt x="19636" y="15010"/>
                  </a:lnTo>
                  <a:lnTo>
                    <a:pt x="18514" y="13546"/>
                  </a:lnTo>
                  <a:lnTo>
                    <a:pt x="17673" y="12081"/>
                  </a:lnTo>
                  <a:lnTo>
                    <a:pt x="17673" y="15010"/>
                  </a:lnTo>
                  <a:lnTo>
                    <a:pt x="16551" y="16108"/>
                  </a:lnTo>
                  <a:close/>
                  <a:moveTo>
                    <a:pt x="16551" y="1610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290" name="AutoShape 4"/>
            <p:cNvSpPr>
              <a:spLocks/>
            </p:cNvSpPr>
            <p:nvPr/>
          </p:nvSpPr>
          <p:spPr bwMode="auto">
            <a:xfrm>
              <a:off x="8727" y="5152"/>
              <a:ext cx="10" cy="19"/>
            </a:xfrm>
            <a:custGeom>
              <a:avLst/>
              <a:gdLst>
                <a:gd name="T0" fmla="*/ 0 w 21600"/>
                <a:gd name="T1" fmla="*/ 10 h 21600"/>
                <a:gd name="T2" fmla="*/ 0 w 21600"/>
                <a:gd name="T3" fmla="*/ 0 h 21600"/>
                <a:gd name="T4" fmla="*/ 10 w 21600"/>
                <a:gd name="T5" fmla="*/ 0 h 21600"/>
                <a:gd name="T6" fmla="*/ 10 w 21600"/>
                <a:gd name="T7" fmla="*/ 19 h 21600"/>
                <a:gd name="T8" fmla="*/ 0 w 21600"/>
                <a:gd name="T9" fmla="*/ 10 h 21600"/>
                <a:gd name="T10" fmla="*/ 0 w 21600"/>
                <a:gd name="T11" fmla="*/ 1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108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lnTo>
                    <a:pt x="0" y="10800"/>
                  </a:lnTo>
                  <a:close/>
                  <a:moveTo>
                    <a:pt x="0" y="108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291" name="AutoShape 5"/>
            <p:cNvSpPr>
              <a:spLocks/>
            </p:cNvSpPr>
            <p:nvPr/>
          </p:nvSpPr>
          <p:spPr bwMode="auto">
            <a:xfrm>
              <a:off x="8651" y="5097"/>
              <a:ext cx="56" cy="47"/>
            </a:xfrm>
            <a:custGeom>
              <a:avLst/>
              <a:gdLst>
                <a:gd name="T0" fmla="*/ 10 w 21600"/>
                <a:gd name="T1" fmla="*/ 27 h 21600"/>
                <a:gd name="T2" fmla="*/ 10 w 21600"/>
                <a:gd name="T3" fmla="*/ 0 h 21600"/>
                <a:gd name="T4" fmla="*/ 0 w 21600"/>
                <a:gd name="T5" fmla="*/ 0 h 21600"/>
                <a:gd name="T6" fmla="*/ 0 w 21600"/>
                <a:gd name="T7" fmla="*/ 27 h 21600"/>
                <a:gd name="T8" fmla="*/ 10 w 21600"/>
                <a:gd name="T9" fmla="*/ 27 h 21600"/>
                <a:gd name="T10" fmla="*/ 10 w 21600"/>
                <a:gd name="T11" fmla="*/ 37 h 21600"/>
                <a:gd name="T12" fmla="*/ 20 w 21600"/>
                <a:gd name="T13" fmla="*/ 37 h 21600"/>
                <a:gd name="T14" fmla="*/ 20 w 21600"/>
                <a:gd name="T15" fmla="*/ 47 h 21600"/>
                <a:gd name="T16" fmla="*/ 10 w 21600"/>
                <a:gd name="T17" fmla="*/ 47 h 21600"/>
                <a:gd name="T18" fmla="*/ 10 w 21600"/>
                <a:gd name="T19" fmla="*/ 37 h 21600"/>
                <a:gd name="T20" fmla="*/ 56 w 21600"/>
                <a:gd name="T21" fmla="*/ 47 h 21600"/>
                <a:gd name="T22" fmla="*/ 56 w 21600"/>
                <a:gd name="T23" fmla="*/ 37 h 21600"/>
                <a:gd name="T24" fmla="*/ 48 w 21600"/>
                <a:gd name="T25" fmla="*/ 37 h 21600"/>
                <a:gd name="T26" fmla="*/ 56 w 21600"/>
                <a:gd name="T27" fmla="*/ 47 h 21600"/>
                <a:gd name="T28" fmla="*/ 56 w 21600"/>
                <a:gd name="T29" fmla="*/ 47 h 216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600" h="21600">
                  <a:moveTo>
                    <a:pt x="3927" y="12505"/>
                  </a:moveTo>
                  <a:lnTo>
                    <a:pt x="3927" y="0"/>
                  </a:lnTo>
                  <a:lnTo>
                    <a:pt x="0" y="0"/>
                  </a:lnTo>
                  <a:lnTo>
                    <a:pt x="0" y="12505"/>
                  </a:lnTo>
                  <a:lnTo>
                    <a:pt x="3927" y="12505"/>
                  </a:lnTo>
                  <a:close/>
                  <a:moveTo>
                    <a:pt x="3927" y="17053"/>
                  </a:moveTo>
                  <a:lnTo>
                    <a:pt x="7855" y="17053"/>
                  </a:lnTo>
                  <a:lnTo>
                    <a:pt x="7855" y="21600"/>
                  </a:lnTo>
                  <a:lnTo>
                    <a:pt x="3927" y="21600"/>
                  </a:lnTo>
                  <a:lnTo>
                    <a:pt x="3927" y="17053"/>
                  </a:lnTo>
                  <a:close/>
                  <a:moveTo>
                    <a:pt x="21600" y="21600"/>
                  </a:moveTo>
                  <a:lnTo>
                    <a:pt x="21600" y="17053"/>
                  </a:lnTo>
                  <a:lnTo>
                    <a:pt x="18655" y="17053"/>
                  </a:lnTo>
                  <a:lnTo>
                    <a:pt x="21600" y="21600"/>
                  </a:lnTo>
                  <a:close/>
                  <a:moveTo>
                    <a:pt x="2160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292" name="AutoShape 6"/>
            <p:cNvSpPr>
              <a:spLocks/>
            </p:cNvSpPr>
            <p:nvPr/>
          </p:nvSpPr>
          <p:spPr bwMode="auto">
            <a:xfrm>
              <a:off x="8783" y="4850"/>
              <a:ext cx="396" cy="193"/>
            </a:xfrm>
            <a:custGeom>
              <a:avLst/>
              <a:gdLst>
                <a:gd name="T0" fmla="*/ 386 w 21600"/>
                <a:gd name="T1" fmla="*/ 10 h 21600"/>
                <a:gd name="T2" fmla="*/ 396 w 21600"/>
                <a:gd name="T3" fmla="*/ 10 h 21600"/>
                <a:gd name="T4" fmla="*/ 386 w 21600"/>
                <a:gd name="T5" fmla="*/ 0 h 21600"/>
                <a:gd name="T6" fmla="*/ 386 w 21600"/>
                <a:gd name="T7" fmla="*/ 10 h 21600"/>
                <a:gd name="T8" fmla="*/ 10 w 21600"/>
                <a:gd name="T9" fmla="*/ 193 h 21600"/>
                <a:gd name="T10" fmla="*/ 18 w 21600"/>
                <a:gd name="T11" fmla="*/ 193 h 21600"/>
                <a:gd name="T12" fmla="*/ 10 w 21600"/>
                <a:gd name="T13" fmla="*/ 193 h 21600"/>
                <a:gd name="T14" fmla="*/ 0 w 21600"/>
                <a:gd name="T15" fmla="*/ 173 h 21600"/>
                <a:gd name="T16" fmla="*/ 10 w 21600"/>
                <a:gd name="T17" fmla="*/ 173 h 21600"/>
                <a:gd name="T18" fmla="*/ 10 w 21600"/>
                <a:gd name="T19" fmla="*/ 183 h 21600"/>
                <a:gd name="T20" fmla="*/ 0 w 21600"/>
                <a:gd name="T21" fmla="*/ 173 h 21600"/>
                <a:gd name="T22" fmla="*/ 0 w 21600"/>
                <a:gd name="T23" fmla="*/ 173 h 21600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21600" h="21600">
                  <a:moveTo>
                    <a:pt x="21046" y="1108"/>
                  </a:moveTo>
                  <a:lnTo>
                    <a:pt x="21600" y="1108"/>
                  </a:lnTo>
                  <a:lnTo>
                    <a:pt x="21046" y="0"/>
                  </a:lnTo>
                  <a:lnTo>
                    <a:pt x="21046" y="1108"/>
                  </a:lnTo>
                  <a:close/>
                  <a:moveTo>
                    <a:pt x="554" y="21600"/>
                  </a:moveTo>
                  <a:lnTo>
                    <a:pt x="969" y="21600"/>
                  </a:lnTo>
                  <a:lnTo>
                    <a:pt x="554" y="21600"/>
                  </a:lnTo>
                  <a:close/>
                  <a:moveTo>
                    <a:pt x="0" y="19385"/>
                  </a:moveTo>
                  <a:lnTo>
                    <a:pt x="554" y="19385"/>
                  </a:lnTo>
                  <a:lnTo>
                    <a:pt x="554" y="20492"/>
                  </a:lnTo>
                  <a:lnTo>
                    <a:pt x="0" y="19385"/>
                  </a:lnTo>
                  <a:close/>
                  <a:moveTo>
                    <a:pt x="0" y="1938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293" name="AutoShape 7"/>
            <p:cNvSpPr>
              <a:spLocks/>
            </p:cNvSpPr>
            <p:nvPr/>
          </p:nvSpPr>
          <p:spPr bwMode="auto">
            <a:xfrm>
              <a:off x="10698" y="4163"/>
              <a:ext cx="94" cy="264"/>
            </a:xfrm>
            <a:custGeom>
              <a:avLst/>
              <a:gdLst>
                <a:gd name="T0" fmla="*/ 38 w 21600"/>
                <a:gd name="T1" fmla="*/ 46 h 21600"/>
                <a:gd name="T2" fmla="*/ 38 w 21600"/>
                <a:gd name="T3" fmla="*/ 27 h 21600"/>
                <a:gd name="T4" fmla="*/ 38 w 21600"/>
                <a:gd name="T5" fmla="*/ 9 h 21600"/>
                <a:gd name="T6" fmla="*/ 38 w 21600"/>
                <a:gd name="T7" fmla="*/ 0 h 21600"/>
                <a:gd name="T8" fmla="*/ 28 w 21600"/>
                <a:gd name="T9" fmla="*/ 9 h 21600"/>
                <a:gd name="T10" fmla="*/ 28 w 21600"/>
                <a:gd name="T11" fmla="*/ 27 h 21600"/>
                <a:gd name="T12" fmla="*/ 28 w 21600"/>
                <a:gd name="T13" fmla="*/ 46 h 21600"/>
                <a:gd name="T14" fmla="*/ 28 w 21600"/>
                <a:gd name="T15" fmla="*/ 91 h 21600"/>
                <a:gd name="T16" fmla="*/ 28 w 21600"/>
                <a:gd name="T17" fmla="*/ 73 h 21600"/>
                <a:gd name="T18" fmla="*/ 28 w 21600"/>
                <a:gd name="T19" fmla="*/ 64 h 21600"/>
                <a:gd name="T20" fmla="*/ 38 w 21600"/>
                <a:gd name="T21" fmla="*/ 55 h 21600"/>
                <a:gd name="T22" fmla="*/ 28 w 21600"/>
                <a:gd name="T23" fmla="*/ 64 h 21600"/>
                <a:gd name="T24" fmla="*/ 28 w 21600"/>
                <a:gd name="T25" fmla="*/ 82 h 21600"/>
                <a:gd name="T26" fmla="*/ 28 w 21600"/>
                <a:gd name="T27" fmla="*/ 91 h 21600"/>
                <a:gd name="T28" fmla="*/ 9 w 21600"/>
                <a:gd name="T29" fmla="*/ 82 h 21600"/>
                <a:gd name="T30" fmla="*/ 0 w 21600"/>
                <a:gd name="T31" fmla="*/ 82 h 21600"/>
                <a:gd name="T32" fmla="*/ 28 w 21600"/>
                <a:gd name="T33" fmla="*/ 127 h 21600"/>
                <a:gd name="T34" fmla="*/ 28 w 21600"/>
                <a:gd name="T35" fmla="*/ 109 h 21600"/>
                <a:gd name="T36" fmla="*/ 19 w 21600"/>
                <a:gd name="T37" fmla="*/ 118 h 21600"/>
                <a:gd name="T38" fmla="*/ 47 w 21600"/>
                <a:gd name="T39" fmla="*/ 173 h 21600"/>
                <a:gd name="T40" fmla="*/ 38 w 21600"/>
                <a:gd name="T41" fmla="*/ 173 h 21600"/>
                <a:gd name="T42" fmla="*/ 56 w 21600"/>
                <a:gd name="T43" fmla="*/ 200 h 21600"/>
                <a:gd name="T44" fmla="*/ 66 w 21600"/>
                <a:gd name="T45" fmla="*/ 209 h 21600"/>
                <a:gd name="T46" fmla="*/ 56 w 21600"/>
                <a:gd name="T47" fmla="*/ 200 h 21600"/>
                <a:gd name="T48" fmla="*/ 75 w 21600"/>
                <a:gd name="T49" fmla="*/ 209 h 21600"/>
                <a:gd name="T50" fmla="*/ 75 w 21600"/>
                <a:gd name="T51" fmla="*/ 209 h 21600"/>
                <a:gd name="T52" fmla="*/ 75 w 21600"/>
                <a:gd name="T53" fmla="*/ 200 h 21600"/>
                <a:gd name="T54" fmla="*/ 66 w 21600"/>
                <a:gd name="T55" fmla="*/ 228 h 21600"/>
                <a:gd name="T56" fmla="*/ 66 w 21600"/>
                <a:gd name="T57" fmla="*/ 218 h 21600"/>
                <a:gd name="T58" fmla="*/ 66 w 21600"/>
                <a:gd name="T59" fmla="*/ 218 h 21600"/>
                <a:gd name="T60" fmla="*/ 85 w 21600"/>
                <a:gd name="T61" fmla="*/ 237 h 21600"/>
                <a:gd name="T62" fmla="*/ 75 w 21600"/>
                <a:gd name="T63" fmla="*/ 237 h 21600"/>
                <a:gd name="T64" fmla="*/ 85 w 21600"/>
                <a:gd name="T65" fmla="*/ 246 h 21600"/>
                <a:gd name="T66" fmla="*/ 85 w 21600"/>
                <a:gd name="T67" fmla="*/ 255 h 21600"/>
                <a:gd name="T68" fmla="*/ 85 w 21600"/>
                <a:gd name="T69" fmla="*/ 264 h 21600"/>
                <a:gd name="T70" fmla="*/ 94 w 21600"/>
                <a:gd name="T71" fmla="*/ 255 h 21600"/>
                <a:gd name="T72" fmla="*/ 85 w 21600"/>
                <a:gd name="T73" fmla="*/ 246 h 2160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1600" h="21600">
                  <a:moveTo>
                    <a:pt x="6480" y="3724"/>
                  </a:moveTo>
                  <a:cubicBezTo>
                    <a:pt x="8640" y="3724"/>
                    <a:pt x="8640" y="3724"/>
                    <a:pt x="8640" y="3724"/>
                  </a:cubicBezTo>
                  <a:cubicBezTo>
                    <a:pt x="8640" y="2979"/>
                    <a:pt x="8640" y="2979"/>
                    <a:pt x="8640" y="2979"/>
                  </a:cubicBezTo>
                  <a:cubicBezTo>
                    <a:pt x="8640" y="2234"/>
                    <a:pt x="8640" y="2234"/>
                    <a:pt x="8640" y="2234"/>
                  </a:cubicBezTo>
                  <a:cubicBezTo>
                    <a:pt x="8640" y="1490"/>
                    <a:pt x="8640" y="1490"/>
                    <a:pt x="8640" y="1490"/>
                  </a:cubicBezTo>
                  <a:cubicBezTo>
                    <a:pt x="8640" y="745"/>
                    <a:pt x="8640" y="745"/>
                    <a:pt x="8640" y="745"/>
                  </a:cubicBezTo>
                  <a:cubicBezTo>
                    <a:pt x="8640" y="745"/>
                    <a:pt x="8640" y="745"/>
                    <a:pt x="8640" y="745"/>
                  </a:cubicBezTo>
                  <a:cubicBezTo>
                    <a:pt x="8640" y="0"/>
                    <a:pt x="8640" y="0"/>
                    <a:pt x="8640" y="0"/>
                  </a:cubicBezTo>
                  <a:cubicBezTo>
                    <a:pt x="8640" y="0"/>
                    <a:pt x="8640" y="0"/>
                    <a:pt x="8640" y="0"/>
                  </a:cubicBezTo>
                  <a:cubicBezTo>
                    <a:pt x="6480" y="745"/>
                    <a:pt x="6480" y="745"/>
                    <a:pt x="6480" y="745"/>
                  </a:cubicBezTo>
                  <a:cubicBezTo>
                    <a:pt x="6480" y="1490"/>
                    <a:pt x="6480" y="1490"/>
                    <a:pt x="6480" y="1490"/>
                  </a:cubicBezTo>
                  <a:cubicBezTo>
                    <a:pt x="6480" y="2234"/>
                    <a:pt x="6480" y="2234"/>
                    <a:pt x="6480" y="2234"/>
                  </a:cubicBezTo>
                  <a:cubicBezTo>
                    <a:pt x="6480" y="2234"/>
                    <a:pt x="6480" y="2234"/>
                    <a:pt x="6480" y="2234"/>
                  </a:cubicBezTo>
                  <a:cubicBezTo>
                    <a:pt x="6480" y="3724"/>
                    <a:pt x="6480" y="3724"/>
                    <a:pt x="6480" y="3724"/>
                  </a:cubicBezTo>
                  <a:cubicBezTo>
                    <a:pt x="6480" y="3724"/>
                    <a:pt x="6480" y="3724"/>
                    <a:pt x="6480" y="3724"/>
                  </a:cubicBezTo>
                  <a:close/>
                  <a:moveTo>
                    <a:pt x="6480" y="7448"/>
                  </a:moveTo>
                  <a:cubicBezTo>
                    <a:pt x="6480" y="6703"/>
                    <a:pt x="6480" y="6703"/>
                    <a:pt x="6480" y="6703"/>
                  </a:cubicBezTo>
                  <a:cubicBezTo>
                    <a:pt x="6480" y="5959"/>
                    <a:pt x="6480" y="5959"/>
                    <a:pt x="6480" y="5959"/>
                  </a:cubicBezTo>
                  <a:cubicBezTo>
                    <a:pt x="6480" y="5214"/>
                    <a:pt x="6480" y="5214"/>
                    <a:pt x="6480" y="5214"/>
                  </a:cubicBezTo>
                  <a:cubicBezTo>
                    <a:pt x="6480" y="5214"/>
                    <a:pt x="6480" y="5214"/>
                    <a:pt x="6480" y="5214"/>
                  </a:cubicBezTo>
                  <a:cubicBezTo>
                    <a:pt x="8640" y="4469"/>
                    <a:pt x="8640" y="4469"/>
                    <a:pt x="8640" y="4469"/>
                  </a:cubicBezTo>
                  <a:cubicBezTo>
                    <a:pt x="8640" y="4469"/>
                    <a:pt x="8640" y="4469"/>
                    <a:pt x="8640" y="4469"/>
                  </a:cubicBezTo>
                  <a:cubicBezTo>
                    <a:pt x="6480" y="4469"/>
                    <a:pt x="6480" y="4469"/>
                    <a:pt x="6480" y="4469"/>
                  </a:cubicBezTo>
                  <a:cubicBezTo>
                    <a:pt x="6480" y="5214"/>
                    <a:pt x="6480" y="5214"/>
                    <a:pt x="6480" y="5214"/>
                  </a:cubicBezTo>
                  <a:cubicBezTo>
                    <a:pt x="4320" y="5959"/>
                    <a:pt x="4320" y="5959"/>
                    <a:pt x="4320" y="5959"/>
                  </a:cubicBezTo>
                  <a:cubicBezTo>
                    <a:pt x="6480" y="6703"/>
                    <a:pt x="6480" y="6703"/>
                    <a:pt x="6480" y="6703"/>
                  </a:cubicBezTo>
                  <a:cubicBezTo>
                    <a:pt x="6480" y="6703"/>
                    <a:pt x="6480" y="6703"/>
                    <a:pt x="6480" y="6703"/>
                  </a:cubicBezTo>
                  <a:cubicBezTo>
                    <a:pt x="6480" y="7448"/>
                    <a:pt x="6480" y="7448"/>
                    <a:pt x="6480" y="7448"/>
                  </a:cubicBezTo>
                  <a:close/>
                  <a:moveTo>
                    <a:pt x="0" y="6703"/>
                  </a:moveTo>
                  <a:cubicBezTo>
                    <a:pt x="2160" y="6703"/>
                    <a:pt x="2160" y="6703"/>
                    <a:pt x="2160" y="6703"/>
                  </a:cubicBezTo>
                  <a:cubicBezTo>
                    <a:pt x="2160" y="6703"/>
                    <a:pt x="2160" y="6703"/>
                    <a:pt x="2160" y="6703"/>
                  </a:cubicBezTo>
                  <a:cubicBezTo>
                    <a:pt x="0" y="6703"/>
                    <a:pt x="0" y="6703"/>
                    <a:pt x="0" y="6703"/>
                  </a:cubicBezTo>
                  <a:close/>
                  <a:moveTo>
                    <a:pt x="4320" y="10428"/>
                  </a:moveTo>
                  <a:cubicBezTo>
                    <a:pt x="6480" y="10428"/>
                    <a:pt x="6480" y="10428"/>
                    <a:pt x="6480" y="10428"/>
                  </a:cubicBezTo>
                  <a:cubicBezTo>
                    <a:pt x="6480" y="9683"/>
                    <a:pt x="6480" y="9683"/>
                    <a:pt x="6480" y="9683"/>
                  </a:cubicBezTo>
                  <a:cubicBezTo>
                    <a:pt x="6480" y="8938"/>
                    <a:pt x="6480" y="8938"/>
                    <a:pt x="6480" y="8938"/>
                  </a:cubicBezTo>
                  <a:cubicBezTo>
                    <a:pt x="4320" y="8938"/>
                    <a:pt x="4320" y="8938"/>
                    <a:pt x="4320" y="8938"/>
                  </a:cubicBezTo>
                  <a:cubicBezTo>
                    <a:pt x="4320" y="9683"/>
                    <a:pt x="4320" y="9683"/>
                    <a:pt x="4320" y="9683"/>
                  </a:cubicBezTo>
                  <a:cubicBezTo>
                    <a:pt x="4320" y="9683"/>
                    <a:pt x="4320" y="10428"/>
                    <a:pt x="4320" y="10428"/>
                  </a:cubicBezTo>
                  <a:close/>
                  <a:moveTo>
                    <a:pt x="10800" y="14152"/>
                  </a:moveTo>
                  <a:cubicBezTo>
                    <a:pt x="8640" y="14152"/>
                    <a:pt x="8640" y="14152"/>
                    <a:pt x="8640" y="14152"/>
                  </a:cubicBezTo>
                  <a:cubicBezTo>
                    <a:pt x="8640" y="14152"/>
                    <a:pt x="8640" y="14152"/>
                    <a:pt x="8640" y="14152"/>
                  </a:cubicBezTo>
                  <a:cubicBezTo>
                    <a:pt x="10800" y="14152"/>
                    <a:pt x="10800" y="14152"/>
                    <a:pt x="10800" y="14152"/>
                  </a:cubicBezTo>
                  <a:close/>
                  <a:moveTo>
                    <a:pt x="12960" y="16386"/>
                  </a:moveTo>
                  <a:cubicBezTo>
                    <a:pt x="12960" y="16386"/>
                    <a:pt x="12960" y="16386"/>
                    <a:pt x="12960" y="16386"/>
                  </a:cubicBezTo>
                  <a:cubicBezTo>
                    <a:pt x="15120" y="17131"/>
                    <a:pt x="15120" y="17131"/>
                    <a:pt x="15120" y="17131"/>
                  </a:cubicBezTo>
                  <a:cubicBezTo>
                    <a:pt x="12960" y="16386"/>
                    <a:pt x="12960" y="16386"/>
                    <a:pt x="12960" y="16386"/>
                  </a:cubicBezTo>
                  <a:cubicBezTo>
                    <a:pt x="12960" y="16386"/>
                    <a:pt x="12960" y="16386"/>
                    <a:pt x="12960" y="16386"/>
                  </a:cubicBezTo>
                  <a:close/>
                  <a:moveTo>
                    <a:pt x="17280" y="16386"/>
                  </a:moveTo>
                  <a:cubicBezTo>
                    <a:pt x="17280" y="17131"/>
                    <a:pt x="17280" y="17131"/>
                    <a:pt x="17280" y="17131"/>
                  </a:cubicBezTo>
                  <a:cubicBezTo>
                    <a:pt x="17280" y="17876"/>
                    <a:pt x="17280" y="17876"/>
                    <a:pt x="17280" y="17876"/>
                  </a:cubicBezTo>
                  <a:cubicBezTo>
                    <a:pt x="17280" y="17131"/>
                    <a:pt x="17280" y="17131"/>
                    <a:pt x="17280" y="17131"/>
                  </a:cubicBezTo>
                  <a:cubicBezTo>
                    <a:pt x="17280" y="17131"/>
                    <a:pt x="17280" y="17131"/>
                    <a:pt x="17280" y="17131"/>
                  </a:cubicBezTo>
                  <a:cubicBezTo>
                    <a:pt x="17280" y="16386"/>
                    <a:pt x="17280" y="16386"/>
                    <a:pt x="17280" y="16386"/>
                  </a:cubicBezTo>
                  <a:close/>
                  <a:moveTo>
                    <a:pt x="15120" y="17876"/>
                  </a:moveTo>
                  <a:cubicBezTo>
                    <a:pt x="15120" y="18621"/>
                    <a:pt x="15120" y="18621"/>
                    <a:pt x="15120" y="18621"/>
                  </a:cubicBezTo>
                  <a:cubicBezTo>
                    <a:pt x="17280" y="17876"/>
                    <a:pt x="17280" y="17876"/>
                    <a:pt x="17280" y="17876"/>
                  </a:cubicBezTo>
                  <a:cubicBezTo>
                    <a:pt x="15120" y="17876"/>
                    <a:pt x="15120" y="17876"/>
                    <a:pt x="15120" y="17876"/>
                  </a:cubicBezTo>
                  <a:cubicBezTo>
                    <a:pt x="15120" y="17876"/>
                    <a:pt x="15120" y="17876"/>
                    <a:pt x="15120" y="17876"/>
                  </a:cubicBezTo>
                  <a:cubicBezTo>
                    <a:pt x="15120" y="17876"/>
                    <a:pt x="15120" y="17876"/>
                    <a:pt x="15120" y="17876"/>
                  </a:cubicBezTo>
                  <a:close/>
                  <a:moveTo>
                    <a:pt x="17280" y="19366"/>
                  </a:moveTo>
                  <a:cubicBezTo>
                    <a:pt x="19440" y="19366"/>
                    <a:pt x="19440" y="19366"/>
                    <a:pt x="19440" y="19366"/>
                  </a:cubicBezTo>
                  <a:cubicBezTo>
                    <a:pt x="19440" y="19366"/>
                    <a:pt x="19440" y="19366"/>
                    <a:pt x="19440" y="19366"/>
                  </a:cubicBezTo>
                  <a:cubicBezTo>
                    <a:pt x="17280" y="19366"/>
                    <a:pt x="17280" y="19366"/>
                    <a:pt x="17280" y="19366"/>
                  </a:cubicBezTo>
                  <a:cubicBezTo>
                    <a:pt x="17280" y="19366"/>
                    <a:pt x="17280" y="19366"/>
                    <a:pt x="17280" y="19366"/>
                  </a:cubicBezTo>
                  <a:close/>
                  <a:moveTo>
                    <a:pt x="19440" y="20110"/>
                  </a:moveTo>
                  <a:cubicBezTo>
                    <a:pt x="17280" y="20110"/>
                    <a:pt x="17280" y="20110"/>
                    <a:pt x="17280" y="20110"/>
                  </a:cubicBezTo>
                  <a:cubicBezTo>
                    <a:pt x="19440" y="20855"/>
                    <a:pt x="19440" y="20855"/>
                    <a:pt x="19440" y="20855"/>
                  </a:cubicBezTo>
                  <a:cubicBezTo>
                    <a:pt x="19440" y="20855"/>
                    <a:pt x="19440" y="20855"/>
                    <a:pt x="19440" y="20855"/>
                  </a:cubicBezTo>
                  <a:cubicBezTo>
                    <a:pt x="19440" y="20855"/>
                    <a:pt x="19440" y="21600"/>
                    <a:pt x="19440" y="216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20855"/>
                    <a:pt x="21600" y="20855"/>
                    <a:pt x="21600" y="20855"/>
                  </a:cubicBezTo>
                  <a:cubicBezTo>
                    <a:pt x="21600" y="20110"/>
                    <a:pt x="21600" y="20110"/>
                    <a:pt x="21600" y="20110"/>
                  </a:cubicBezTo>
                  <a:lnTo>
                    <a:pt x="19440" y="20110"/>
                  </a:lnTo>
                  <a:close/>
                  <a:moveTo>
                    <a:pt x="19440" y="2011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294" name="AutoShape 8"/>
            <p:cNvSpPr>
              <a:spLocks/>
            </p:cNvSpPr>
            <p:nvPr/>
          </p:nvSpPr>
          <p:spPr bwMode="auto">
            <a:xfrm>
              <a:off x="7778" y="126"/>
              <a:ext cx="5486" cy="2927"/>
            </a:xfrm>
            <a:custGeom>
              <a:avLst/>
              <a:gdLst>
                <a:gd name="T0" fmla="*/ 4199 w 21600"/>
                <a:gd name="T1" fmla="*/ 2395 h 21600"/>
                <a:gd name="T2" fmla="*/ 3833 w 21600"/>
                <a:gd name="T3" fmla="*/ 2092 h 21600"/>
                <a:gd name="T4" fmla="*/ 3419 w 21600"/>
                <a:gd name="T5" fmla="*/ 2358 h 21600"/>
                <a:gd name="T6" fmla="*/ 2658 w 21600"/>
                <a:gd name="T7" fmla="*/ 2367 h 21600"/>
                <a:gd name="T8" fmla="*/ 1869 w 21600"/>
                <a:gd name="T9" fmla="*/ 2248 h 21600"/>
                <a:gd name="T10" fmla="*/ 1381 w 21600"/>
                <a:gd name="T11" fmla="*/ 2312 h 21600"/>
                <a:gd name="T12" fmla="*/ 930 w 21600"/>
                <a:gd name="T13" fmla="*/ 2496 h 21600"/>
                <a:gd name="T14" fmla="*/ 789 w 21600"/>
                <a:gd name="T15" fmla="*/ 2918 h 21600"/>
                <a:gd name="T16" fmla="*/ 460 w 21600"/>
                <a:gd name="T17" fmla="*/ 2496 h 21600"/>
                <a:gd name="T18" fmla="*/ 75 w 21600"/>
                <a:gd name="T19" fmla="*/ 1964 h 21600"/>
                <a:gd name="T20" fmla="*/ 150 w 21600"/>
                <a:gd name="T21" fmla="*/ 1395 h 21600"/>
                <a:gd name="T22" fmla="*/ 197 w 21600"/>
                <a:gd name="T23" fmla="*/ 1587 h 21600"/>
                <a:gd name="T24" fmla="*/ 554 w 21600"/>
                <a:gd name="T25" fmla="*/ 1542 h 21600"/>
                <a:gd name="T26" fmla="*/ 855 w 21600"/>
                <a:gd name="T27" fmla="*/ 1404 h 21600"/>
                <a:gd name="T28" fmla="*/ 1353 w 21600"/>
                <a:gd name="T29" fmla="*/ 1321 h 21600"/>
                <a:gd name="T30" fmla="*/ 1503 w 21600"/>
                <a:gd name="T31" fmla="*/ 1330 h 21600"/>
                <a:gd name="T32" fmla="*/ 1635 w 21600"/>
                <a:gd name="T33" fmla="*/ 1294 h 21600"/>
                <a:gd name="T34" fmla="*/ 1578 w 21600"/>
                <a:gd name="T35" fmla="*/ 1009 h 21600"/>
                <a:gd name="T36" fmla="*/ 1644 w 21600"/>
                <a:gd name="T37" fmla="*/ 844 h 21600"/>
                <a:gd name="T38" fmla="*/ 1813 w 21600"/>
                <a:gd name="T39" fmla="*/ 569 h 21600"/>
                <a:gd name="T40" fmla="*/ 2067 w 21600"/>
                <a:gd name="T41" fmla="*/ 385 h 21600"/>
                <a:gd name="T42" fmla="*/ 2414 w 21600"/>
                <a:gd name="T43" fmla="*/ 560 h 21600"/>
                <a:gd name="T44" fmla="*/ 2555 w 21600"/>
                <a:gd name="T45" fmla="*/ 670 h 21600"/>
                <a:gd name="T46" fmla="*/ 3090 w 21600"/>
                <a:gd name="T47" fmla="*/ 642 h 21600"/>
                <a:gd name="T48" fmla="*/ 3485 w 21600"/>
                <a:gd name="T49" fmla="*/ 606 h 21600"/>
                <a:gd name="T50" fmla="*/ 3851 w 21600"/>
                <a:gd name="T51" fmla="*/ 541 h 21600"/>
                <a:gd name="T52" fmla="*/ 4669 w 21600"/>
                <a:gd name="T53" fmla="*/ 551 h 21600"/>
                <a:gd name="T54" fmla="*/ 5195 w 21600"/>
                <a:gd name="T55" fmla="*/ 459 h 21600"/>
                <a:gd name="T56" fmla="*/ 5430 w 21600"/>
                <a:gd name="T57" fmla="*/ 578 h 21600"/>
                <a:gd name="T58" fmla="*/ 5279 w 21600"/>
                <a:gd name="T59" fmla="*/ 771 h 21600"/>
                <a:gd name="T60" fmla="*/ 5307 w 21600"/>
                <a:gd name="T61" fmla="*/ 1101 h 21600"/>
                <a:gd name="T62" fmla="*/ 5026 w 21600"/>
                <a:gd name="T63" fmla="*/ 1459 h 21600"/>
                <a:gd name="T64" fmla="*/ 5120 w 21600"/>
                <a:gd name="T65" fmla="*/ 1991 h 21600"/>
                <a:gd name="T66" fmla="*/ 4913 w 21600"/>
                <a:gd name="T67" fmla="*/ 1211 h 21600"/>
                <a:gd name="T68" fmla="*/ 4678 w 21600"/>
                <a:gd name="T69" fmla="*/ 1349 h 21600"/>
                <a:gd name="T70" fmla="*/ 4387 w 21600"/>
                <a:gd name="T71" fmla="*/ 1551 h 21600"/>
                <a:gd name="T72" fmla="*/ 4321 w 21600"/>
                <a:gd name="T73" fmla="*/ 1954 h 21600"/>
                <a:gd name="T74" fmla="*/ 4349 w 21600"/>
                <a:gd name="T75" fmla="*/ 2661 h 21600"/>
                <a:gd name="T76" fmla="*/ 366 w 21600"/>
                <a:gd name="T77" fmla="*/ 303 h 21600"/>
                <a:gd name="T78" fmla="*/ 507 w 21600"/>
                <a:gd name="T79" fmla="*/ 183 h 21600"/>
                <a:gd name="T80" fmla="*/ 470 w 21600"/>
                <a:gd name="T81" fmla="*/ 303 h 21600"/>
                <a:gd name="T82" fmla="*/ 488 w 21600"/>
                <a:gd name="T83" fmla="*/ 312 h 21600"/>
                <a:gd name="T84" fmla="*/ 611 w 21600"/>
                <a:gd name="T85" fmla="*/ 266 h 21600"/>
                <a:gd name="T86" fmla="*/ 789 w 21600"/>
                <a:gd name="T87" fmla="*/ 1009 h 21600"/>
                <a:gd name="T88" fmla="*/ 958 w 21600"/>
                <a:gd name="T89" fmla="*/ 661 h 21600"/>
                <a:gd name="T90" fmla="*/ 752 w 21600"/>
                <a:gd name="T91" fmla="*/ 936 h 21600"/>
                <a:gd name="T92" fmla="*/ 714 w 21600"/>
                <a:gd name="T93" fmla="*/ 1055 h 21600"/>
                <a:gd name="T94" fmla="*/ 902 w 21600"/>
                <a:gd name="T95" fmla="*/ 1239 h 21600"/>
                <a:gd name="T96" fmla="*/ 1757 w 21600"/>
                <a:gd name="T97" fmla="*/ 1119 h 21600"/>
                <a:gd name="T98" fmla="*/ 1372 w 21600"/>
                <a:gd name="T99" fmla="*/ 973 h 21600"/>
                <a:gd name="T100" fmla="*/ 1484 w 21600"/>
                <a:gd name="T101" fmla="*/ 642 h 21600"/>
                <a:gd name="T102" fmla="*/ 1785 w 21600"/>
                <a:gd name="T103" fmla="*/ 468 h 21600"/>
                <a:gd name="T104" fmla="*/ 1362 w 21600"/>
                <a:gd name="T105" fmla="*/ 55 h 21600"/>
                <a:gd name="T106" fmla="*/ 1559 w 21600"/>
                <a:gd name="T107" fmla="*/ 229 h 21600"/>
                <a:gd name="T108" fmla="*/ 3382 w 21600"/>
                <a:gd name="T109" fmla="*/ 156 h 21600"/>
                <a:gd name="T110" fmla="*/ 3063 w 21600"/>
                <a:gd name="T111" fmla="*/ 229 h 21600"/>
                <a:gd name="T112" fmla="*/ 1832 w 21600"/>
                <a:gd name="T113" fmla="*/ 174 h 21600"/>
                <a:gd name="T114" fmla="*/ 2489 w 21600"/>
                <a:gd name="T115" fmla="*/ 606 h 21600"/>
                <a:gd name="T116" fmla="*/ 4331 w 21600"/>
                <a:gd name="T117" fmla="*/ 578 h 21600"/>
                <a:gd name="T118" fmla="*/ 4640 w 21600"/>
                <a:gd name="T119" fmla="*/ 2230 h 21600"/>
                <a:gd name="T120" fmla="*/ 4603 w 21600"/>
                <a:gd name="T121" fmla="*/ 2358 h 21600"/>
                <a:gd name="T122" fmla="*/ 5073 w 21600"/>
                <a:gd name="T123" fmla="*/ 1486 h 21600"/>
                <a:gd name="T124" fmla="*/ 5045 w 21600"/>
                <a:gd name="T125" fmla="*/ 223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16755" y="19839"/>
                  </a:moveTo>
                  <a:cubicBezTo>
                    <a:pt x="16755" y="19839"/>
                    <a:pt x="16755" y="19839"/>
                    <a:pt x="16755" y="19839"/>
                  </a:cubicBezTo>
                  <a:cubicBezTo>
                    <a:pt x="16718" y="19772"/>
                    <a:pt x="16718" y="19772"/>
                    <a:pt x="16718" y="19772"/>
                  </a:cubicBezTo>
                  <a:cubicBezTo>
                    <a:pt x="16718" y="19772"/>
                    <a:pt x="16718" y="19772"/>
                    <a:pt x="16718" y="19772"/>
                  </a:cubicBezTo>
                  <a:cubicBezTo>
                    <a:pt x="16718" y="19772"/>
                    <a:pt x="16718" y="19772"/>
                    <a:pt x="16718" y="19772"/>
                  </a:cubicBezTo>
                  <a:cubicBezTo>
                    <a:pt x="16718" y="19704"/>
                    <a:pt x="16718" y="19704"/>
                    <a:pt x="16718" y="19704"/>
                  </a:cubicBezTo>
                  <a:cubicBezTo>
                    <a:pt x="16718" y="19704"/>
                    <a:pt x="16718" y="19704"/>
                    <a:pt x="16718" y="19704"/>
                  </a:cubicBezTo>
                  <a:cubicBezTo>
                    <a:pt x="16718" y="19636"/>
                    <a:pt x="16718" y="19636"/>
                    <a:pt x="16718" y="19636"/>
                  </a:cubicBezTo>
                  <a:cubicBezTo>
                    <a:pt x="16718" y="19636"/>
                    <a:pt x="16718" y="19636"/>
                    <a:pt x="16718" y="19636"/>
                  </a:cubicBezTo>
                  <a:cubicBezTo>
                    <a:pt x="16718" y="19636"/>
                    <a:pt x="16718" y="19636"/>
                    <a:pt x="16718" y="19636"/>
                  </a:cubicBezTo>
                  <a:cubicBezTo>
                    <a:pt x="16755" y="19636"/>
                    <a:pt x="16755" y="19636"/>
                    <a:pt x="16755" y="19636"/>
                  </a:cubicBezTo>
                  <a:cubicBezTo>
                    <a:pt x="16792" y="19636"/>
                    <a:pt x="16792" y="19636"/>
                    <a:pt x="16792" y="19636"/>
                  </a:cubicBezTo>
                  <a:cubicBezTo>
                    <a:pt x="16792" y="19569"/>
                    <a:pt x="16792" y="19569"/>
                    <a:pt x="16792" y="19569"/>
                  </a:cubicBezTo>
                  <a:cubicBezTo>
                    <a:pt x="16792" y="19569"/>
                    <a:pt x="16792" y="19569"/>
                    <a:pt x="16792" y="19569"/>
                  </a:cubicBezTo>
                  <a:cubicBezTo>
                    <a:pt x="16792" y="19501"/>
                    <a:pt x="16792" y="19501"/>
                    <a:pt x="16792" y="19501"/>
                  </a:cubicBezTo>
                  <a:cubicBezTo>
                    <a:pt x="16792" y="19501"/>
                    <a:pt x="16792" y="19501"/>
                    <a:pt x="16792" y="19501"/>
                  </a:cubicBezTo>
                  <a:cubicBezTo>
                    <a:pt x="16792" y="19433"/>
                    <a:pt x="16792" y="19433"/>
                    <a:pt x="16792" y="19433"/>
                  </a:cubicBezTo>
                  <a:cubicBezTo>
                    <a:pt x="16792" y="19366"/>
                    <a:pt x="16792" y="19366"/>
                    <a:pt x="16792" y="19366"/>
                  </a:cubicBezTo>
                  <a:cubicBezTo>
                    <a:pt x="16755" y="19366"/>
                    <a:pt x="16755" y="19366"/>
                    <a:pt x="16755" y="19366"/>
                  </a:cubicBezTo>
                  <a:cubicBezTo>
                    <a:pt x="16755" y="19298"/>
                    <a:pt x="16755" y="19298"/>
                    <a:pt x="16755" y="19298"/>
                  </a:cubicBezTo>
                  <a:cubicBezTo>
                    <a:pt x="16755" y="19230"/>
                    <a:pt x="16755" y="19230"/>
                    <a:pt x="16755" y="19230"/>
                  </a:cubicBezTo>
                  <a:cubicBezTo>
                    <a:pt x="16755" y="19162"/>
                    <a:pt x="16755" y="19162"/>
                    <a:pt x="16755" y="19162"/>
                  </a:cubicBezTo>
                  <a:cubicBezTo>
                    <a:pt x="16755" y="19095"/>
                    <a:pt x="16755" y="19095"/>
                    <a:pt x="16755" y="19095"/>
                  </a:cubicBezTo>
                  <a:cubicBezTo>
                    <a:pt x="16718" y="19095"/>
                    <a:pt x="16718" y="19095"/>
                    <a:pt x="16718" y="19095"/>
                  </a:cubicBezTo>
                  <a:cubicBezTo>
                    <a:pt x="16718" y="19027"/>
                    <a:pt x="16718" y="19027"/>
                    <a:pt x="16718" y="19027"/>
                  </a:cubicBezTo>
                  <a:cubicBezTo>
                    <a:pt x="16718" y="18959"/>
                    <a:pt x="16718" y="18959"/>
                    <a:pt x="16718" y="18959"/>
                  </a:cubicBezTo>
                  <a:cubicBezTo>
                    <a:pt x="16681" y="18892"/>
                    <a:pt x="16681" y="18892"/>
                    <a:pt x="16681" y="18892"/>
                  </a:cubicBezTo>
                  <a:cubicBezTo>
                    <a:pt x="16681" y="18824"/>
                    <a:pt x="16681" y="18824"/>
                    <a:pt x="16681" y="18824"/>
                  </a:cubicBezTo>
                  <a:cubicBezTo>
                    <a:pt x="16681" y="18824"/>
                    <a:pt x="16681" y="18824"/>
                    <a:pt x="16681" y="18824"/>
                  </a:cubicBezTo>
                  <a:cubicBezTo>
                    <a:pt x="16681" y="18824"/>
                    <a:pt x="16681" y="18824"/>
                    <a:pt x="16681" y="18824"/>
                  </a:cubicBezTo>
                  <a:cubicBezTo>
                    <a:pt x="16718" y="18824"/>
                    <a:pt x="16718" y="18824"/>
                    <a:pt x="16718" y="18824"/>
                  </a:cubicBezTo>
                  <a:cubicBezTo>
                    <a:pt x="16718" y="18756"/>
                    <a:pt x="16718" y="18756"/>
                    <a:pt x="16718" y="18756"/>
                  </a:cubicBezTo>
                  <a:cubicBezTo>
                    <a:pt x="16718" y="18756"/>
                    <a:pt x="16718" y="18756"/>
                    <a:pt x="16718" y="18756"/>
                  </a:cubicBezTo>
                  <a:cubicBezTo>
                    <a:pt x="16755" y="18621"/>
                    <a:pt x="16755" y="18621"/>
                    <a:pt x="16755" y="18621"/>
                  </a:cubicBezTo>
                  <a:cubicBezTo>
                    <a:pt x="16792" y="18621"/>
                    <a:pt x="16792" y="18621"/>
                    <a:pt x="16792" y="18621"/>
                  </a:cubicBezTo>
                  <a:cubicBezTo>
                    <a:pt x="16792" y="18621"/>
                    <a:pt x="16792" y="18621"/>
                    <a:pt x="16792" y="18621"/>
                  </a:cubicBezTo>
                  <a:cubicBezTo>
                    <a:pt x="16829" y="18688"/>
                    <a:pt x="16829" y="18688"/>
                    <a:pt x="16829" y="18688"/>
                  </a:cubicBezTo>
                  <a:cubicBezTo>
                    <a:pt x="16940" y="18688"/>
                    <a:pt x="16940" y="18688"/>
                    <a:pt x="16940" y="18688"/>
                  </a:cubicBezTo>
                  <a:cubicBezTo>
                    <a:pt x="16940" y="18688"/>
                    <a:pt x="16940" y="18688"/>
                    <a:pt x="16940" y="18688"/>
                  </a:cubicBezTo>
                  <a:cubicBezTo>
                    <a:pt x="16977" y="18688"/>
                    <a:pt x="16977" y="18688"/>
                    <a:pt x="16977" y="18688"/>
                  </a:cubicBezTo>
                  <a:cubicBezTo>
                    <a:pt x="16977" y="18688"/>
                    <a:pt x="16977" y="18688"/>
                    <a:pt x="16977" y="18688"/>
                  </a:cubicBezTo>
                  <a:cubicBezTo>
                    <a:pt x="16977" y="18621"/>
                    <a:pt x="16977" y="18621"/>
                    <a:pt x="16977" y="18621"/>
                  </a:cubicBezTo>
                  <a:cubicBezTo>
                    <a:pt x="16977" y="18621"/>
                    <a:pt x="16977" y="18621"/>
                    <a:pt x="16977" y="18621"/>
                  </a:cubicBezTo>
                  <a:cubicBezTo>
                    <a:pt x="16977" y="18553"/>
                    <a:pt x="16977" y="18553"/>
                    <a:pt x="16977" y="18553"/>
                  </a:cubicBezTo>
                  <a:cubicBezTo>
                    <a:pt x="16977" y="18553"/>
                    <a:pt x="16977" y="18553"/>
                    <a:pt x="16977" y="18553"/>
                  </a:cubicBezTo>
                  <a:cubicBezTo>
                    <a:pt x="16977" y="18553"/>
                    <a:pt x="16977" y="18553"/>
                    <a:pt x="16977" y="18553"/>
                  </a:cubicBezTo>
                  <a:cubicBezTo>
                    <a:pt x="16940" y="18485"/>
                    <a:pt x="16940" y="18485"/>
                    <a:pt x="16940" y="18485"/>
                  </a:cubicBezTo>
                  <a:cubicBezTo>
                    <a:pt x="16977" y="18418"/>
                    <a:pt x="16977" y="18418"/>
                    <a:pt x="16977" y="18418"/>
                  </a:cubicBezTo>
                  <a:cubicBezTo>
                    <a:pt x="16977" y="18418"/>
                    <a:pt x="16977" y="18418"/>
                    <a:pt x="16977" y="18418"/>
                  </a:cubicBezTo>
                  <a:cubicBezTo>
                    <a:pt x="16977" y="18418"/>
                    <a:pt x="16977" y="18418"/>
                    <a:pt x="16977" y="18418"/>
                  </a:cubicBezTo>
                  <a:cubicBezTo>
                    <a:pt x="16977" y="18350"/>
                    <a:pt x="16977" y="18350"/>
                    <a:pt x="16977" y="18350"/>
                  </a:cubicBezTo>
                  <a:cubicBezTo>
                    <a:pt x="16977" y="18350"/>
                    <a:pt x="16977" y="18350"/>
                    <a:pt x="16977" y="18350"/>
                  </a:cubicBezTo>
                  <a:cubicBezTo>
                    <a:pt x="16977" y="18350"/>
                    <a:pt x="16977" y="18350"/>
                    <a:pt x="16977" y="18350"/>
                  </a:cubicBezTo>
                  <a:cubicBezTo>
                    <a:pt x="16977" y="18282"/>
                    <a:pt x="16977" y="18282"/>
                    <a:pt x="16977" y="18282"/>
                  </a:cubicBezTo>
                  <a:cubicBezTo>
                    <a:pt x="16977" y="18282"/>
                    <a:pt x="16977" y="18282"/>
                    <a:pt x="16977" y="18282"/>
                  </a:cubicBezTo>
                  <a:cubicBezTo>
                    <a:pt x="16977" y="18214"/>
                    <a:pt x="16977" y="18214"/>
                    <a:pt x="16977" y="18214"/>
                  </a:cubicBezTo>
                  <a:cubicBezTo>
                    <a:pt x="16977" y="18214"/>
                    <a:pt x="16977" y="18214"/>
                    <a:pt x="16977" y="18214"/>
                  </a:cubicBezTo>
                  <a:cubicBezTo>
                    <a:pt x="16977" y="18214"/>
                    <a:pt x="16977" y="18214"/>
                    <a:pt x="16977" y="18214"/>
                  </a:cubicBezTo>
                  <a:cubicBezTo>
                    <a:pt x="16977" y="18147"/>
                    <a:pt x="16977" y="18147"/>
                    <a:pt x="16977" y="18147"/>
                  </a:cubicBezTo>
                  <a:cubicBezTo>
                    <a:pt x="16977" y="18147"/>
                    <a:pt x="16977" y="18147"/>
                    <a:pt x="16977" y="18147"/>
                  </a:cubicBezTo>
                  <a:cubicBezTo>
                    <a:pt x="16977" y="18079"/>
                    <a:pt x="16977" y="18079"/>
                    <a:pt x="16977" y="18079"/>
                  </a:cubicBezTo>
                  <a:cubicBezTo>
                    <a:pt x="16977" y="18011"/>
                    <a:pt x="16977" y="18011"/>
                    <a:pt x="16977" y="18011"/>
                  </a:cubicBezTo>
                  <a:cubicBezTo>
                    <a:pt x="16977" y="18011"/>
                    <a:pt x="16977" y="18011"/>
                    <a:pt x="16977" y="18011"/>
                  </a:cubicBezTo>
                  <a:cubicBezTo>
                    <a:pt x="16977" y="18011"/>
                    <a:pt x="16977" y="18011"/>
                    <a:pt x="16977" y="18011"/>
                  </a:cubicBezTo>
                  <a:cubicBezTo>
                    <a:pt x="16977" y="17944"/>
                    <a:pt x="16977" y="17944"/>
                    <a:pt x="16977" y="17944"/>
                  </a:cubicBezTo>
                  <a:cubicBezTo>
                    <a:pt x="16977" y="17944"/>
                    <a:pt x="16977" y="17944"/>
                    <a:pt x="16977" y="17944"/>
                  </a:cubicBezTo>
                  <a:cubicBezTo>
                    <a:pt x="16977" y="17944"/>
                    <a:pt x="16977" y="17944"/>
                    <a:pt x="16977" y="17944"/>
                  </a:cubicBezTo>
                  <a:cubicBezTo>
                    <a:pt x="16977" y="17876"/>
                    <a:pt x="16977" y="17876"/>
                    <a:pt x="16977" y="17876"/>
                  </a:cubicBezTo>
                  <a:cubicBezTo>
                    <a:pt x="16940" y="17876"/>
                    <a:pt x="16940" y="17876"/>
                    <a:pt x="16940" y="17876"/>
                  </a:cubicBezTo>
                  <a:cubicBezTo>
                    <a:pt x="16977" y="17876"/>
                    <a:pt x="16977" y="17876"/>
                    <a:pt x="16977" y="17876"/>
                  </a:cubicBezTo>
                  <a:cubicBezTo>
                    <a:pt x="16977" y="17808"/>
                    <a:pt x="16977" y="17808"/>
                    <a:pt x="16977" y="17808"/>
                  </a:cubicBezTo>
                  <a:cubicBezTo>
                    <a:pt x="16977" y="17808"/>
                    <a:pt x="16977" y="17808"/>
                    <a:pt x="16977" y="17808"/>
                  </a:cubicBezTo>
                  <a:cubicBezTo>
                    <a:pt x="16940" y="17740"/>
                    <a:pt x="16940" y="17740"/>
                    <a:pt x="16940" y="17740"/>
                  </a:cubicBezTo>
                  <a:cubicBezTo>
                    <a:pt x="16940" y="17740"/>
                    <a:pt x="16940" y="17740"/>
                    <a:pt x="16940" y="17740"/>
                  </a:cubicBezTo>
                  <a:cubicBezTo>
                    <a:pt x="16977" y="17673"/>
                    <a:pt x="16977" y="17673"/>
                    <a:pt x="16977" y="17673"/>
                  </a:cubicBezTo>
                  <a:cubicBezTo>
                    <a:pt x="16977" y="17673"/>
                    <a:pt x="16977" y="17673"/>
                    <a:pt x="16977" y="17673"/>
                  </a:cubicBezTo>
                  <a:cubicBezTo>
                    <a:pt x="17014" y="17673"/>
                    <a:pt x="17014" y="17673"/>
                    <a:pt x="17014" y="17673"/>
                  </a:cubicBezTo>
                  <a:cubicBezTo>
                    <a:pt x="17014" y="17605"/>
                    <a:pt x="17014" y="17605"/>
                    <a:pt x="17014" y="17605"/>
                  </a:cubicBezTo>
                  <a:cubicBezTo>
                    <a:pt x="17014" y="17537"/>
                    <a:pt x="17014" y="17537"/>
                    <a:pt x="17014" y="17537"/>
                  </a:cubicBezTo>
                  <a:cubicBezTo>
                    <a:pt x="16977" y="17537"/>
                    <a:pt x="16977" y="17537"/>
                    <a:pt x="16977" y="17537"/>
                  </a:cubicBezTo>
                  <a:cubicBezTo>
                    <a:pt x="16977" y="17470"/>
                    <a:pt x="16977" y="17470"/>
                    <a:pt x="16977" y="17470"/>
                  </a:cubicBezTo>
                  <a:cubicBezTo>
                    <a:pt x="16977" y="17470"/>
                    <a:pt x="16977" y="17470"/>
                    <a:pt x="16977" y="17470"/>
                  </a:cubicBezTo>
                  <a:cubicBezTo>
                    <a:pt x="16940" y="17402"/>
                    <a:pt x="16940" y="17402"/>
                    <a:pt x="16940" y="17402"/>
                  </a:cubicBezTo>
                  <a:cubicBezTo>
                    <a:pt x="16940" y="17402"/>
                    <a:pt x="16940" y="17402"/>
                    <a:pt x="16940" y="17402"/>
                  </a:cubicBezTo>
                  <a:cubicBezTo>
                    <a:pt x="16940" y="17334"/>
                    <a:pt x="16940" y="17334"/>
                    <a:pt x="16940" y="17334"/>
                  </a:cubicBezTo>
                  <a:cubicBezTo>
                    <a:pt x="16940" y="17334"/>
                    <a:pt x="16940" y="17334"/>
                    <a:pt x="16940" y="17334"/>
                  </a:cubicBezTo>
                  <a:cubicBezTo>
                    <a:pt x="16940" y="17266"/>
                    <a:pt x="16940" y="17266"/>
                    <a:pt x="16940" y="17266"/>
                  </a:cubicBezTo>
                  <a:cubicBezTo>
                    <a:pt x="16903" y="17266"/>
                    <a:pt x="16903" y="17266"/>
                    <a:pt x="16903" y="17266"/>
                  </a:cubicBezTo>
                  <a:cubicBezTo>
                    <a:pt x="16866" y="17266"/>
                    <a:pt x="16866" y="17266"/>
                    <a:pt x="16866" y="17266"/>
                  </a:cubicBezTo>
                  <a:cubicBezTo>
                    <a:pt x="16866" y="17266"/>
                    <a:pt x="16866" y="17266"/>
                    <a:pt x="16866" y="17266"/>
                  </a:cubicBezTo>
                  <a:cubicBezTo>
                    <a:pt x="16829" y="17266"/>
                    <a:pt x="16829" y="17266"/>
                    <a:pt x="16829" y="17266"/>
                  </a:cubicBezTo>
                  <a:cubicBezTo>
                    <a:pt x="16792" y="17266"/>
                    <a:pt x="16792" y="17266"/>
                    <a:pt x="16792" y="17266"/>
                  </a:cubicBezTo>
                  <a:cubicBezTo>
                    <a:pt x="16792" y="17266"/>
                    <a:pt x="16792" y="17266"/>
                    <a:pt x="16792" y="17266"/>
                  </a:cubicBezTo>
                  <a:cubicBezTo>
                    <a:pt x="16792" y="17334"/>
                    <a:pt x="16792" y="17334"/>
                    <a:pt x="16792" y="17334"/>
                  </a:cubicBezTo>
                  <a:cubicBezTo>
                    <a:pt x="16755" y="17334"/>
                    <a:pt x="16755" y="17334"/>
                    <a:pt x="16755" y="17334"/>
                  </a:cubicBezTo>
                  <a:cubicBezTo>
                    <a:pt x="16755" y="17334"/>
                    <a:pt x="16755" y="17334"/>
                    <a:pt x="16755" y="17334"/>
                  </a:cubicBezTo>
                  <a:cubicBezTo>
                    <a:pt x="16755" y="17402"/>
                    <a:pt x="16755" y="17402"/>
                    <a:pt x="16755" y="17402"/>
                  </a:cubicBezTo>
                  <a:cubicBezTo>
                    <a:pt x="16718" y="17402"/>
                    <a:pt x="16718" y="17402"/>
                    <a:pt x="16718" y="17402"/>
                  </a:cubicBezTo>
                  <a:cubicBezTo>
                    <a:pt x="16681" y="17402"/>
                    <a:pt x="16681" y="17402"/>
                    <a:pt x="16681" y="17402"/>
                  </a:cubicBezTo>
                  <a:cubicBezTo>
                    <a:pt x="16681" y="17470"/>
                    <a:pt x="16681" y="17470"/>
                    <a:pt x="16681" y="17470"/>
                  </a:cubicBezTo>
                  <a:cubicBezTo>
                    <a:pt x="16681" y="17470"/>
                    <a:pt x="16681" y="17470"/>
                    <a:pt x="16681" y="17470"/>
                  </a:cubicBezTo>
                  <a:cubicBezTo>
                    <a:pt x="16644" y="17537"/>
                    <a:pt x="16644" y="17537"/>
                    <a:pt x="16644" y="17537"/>
                  </a:cubicBezTo>
                  <a:cubicBezTo>
                    <a:pt x="16644" y="17537"/>
                    <a:pt x="16644" y="17537"/>
                    <a:pt x="16644" y="17537"/>
                  </a:cubicBezTo>
                  <a:cubicBezTo>
                    <a:pt x="16644" y="17605"/>
                    <a:pt x="16644" y="17605"/>
                    <a:pt x="16644" y="17605"/>
                  </a:cubicBezTo>
                  <a:cubicBezTo>
                    <a:pt x="16644" y="17605"/>
                    <a:pt x="16644" y="17605"/>
                    <a:pt x="16644" y="17605"/>
                  </a:cubicBezTo>
                  <a:cubicBezTo>
                    <a:pt x="16607" y="17605"/>
                    <a:pt x="16607" y="17605"/>
                    <a:pt x="16607" y="17605"/>
                  </a:cubicBezTo>
                  <a:cubicBezTo>
                    <a:pt x="16570" y="17673"/>
                    <a:pt x="16570" y="17673"/>
                    <a:pt x="16570" y="17673"/>
                  </a:cubicBezTo>
                  <a:cubicBezTo>
                    <a:pt x="16570" y="17673"/>
                    <a:pt x="16570" y="17673"/>
                    <a:pt x="16570" y="17673"/>
                  </a:cubicBezTo>
                  <a:cubicBezTo>
                    <a:pt x="16533" y="17673"/>
                    <a:pt x="16533" y="17673"/>
                    <a:pt x="16533" y="17673"/>
                  </a:cubicBezTo>
                  <a:cubicBezTo>
                    <a:pt x="16533" y="17673"/>
                    <a:pt x="16533" y="17673"/>
                    <a:pt x="16533" y="17673"/>
                  </a:cubicBezTo>
                  <a:cubicBezTo>
                    <a:pt x="16496" y="17673"/>
                    <a:pt x="16496" y="17673"/>
                    <a:pt x="16496" y="17673"/>
                  </a:cubicBezTo>
                  <a:cubicBezTo>
                    <a:pt x="16496" y="17673"/>
                    <a:pt x="16496" y="17673"/>
                    <a:pt x="16496" y="17673"/>
                  </a:cubicBezTo>
                  <a:cubicBezTo>
                    <a:pt x="16459" y="17605"/>
                    <a:pt x="16459" y="17605"/>
                    <a:pt x="16459" y="17605"/>
                  </a:cubicBezTo>
                  <a:cubicBezTo>
                    <a:pt x="16459" y="17605"/>
                    <a:pt x="16459" y="17605"/>
                    <a:pt x="16459" y="17605"/>
                  </a:cubicBezTo>
                  <a:cubicBezTo>
                    <a:pt x="16422" y="17673"/>
                    <a:pt x="16422" y="17673"/>
                    <a:pt x="16422" y="17673"/>
                  </a:cubicBezTo>
                  <a:cubicBezTo>
                    <a:pt x="16385" y="17673"/>
                    <a:pt x="16385" y="17673"/>
                    <a:pt x="16385" y="17673"/>
                  </a:cubicBezTo>
                  <a:cubicBezTo>
                    <a:pt x="16385" y="17605"/>
                    <a:pt x="16385" y="17605"/>
                    <a:pt x="16385" y="17605"/>
                  </a:cubicBezTo>
                  <a:cubicBezTo>
                    <a:pt x="16385" y="17605"/>
                    <a:pt x="16385" y="17605"/>
                    <a:pt x="16385" y="17605"/>
                  </a:cubicBezTo>
                  <a:cubicBezTo>
                    <a:pt x="16348" y="17537"/>
                    <a:pt x="16348" y="17537"/>
                    <a:pt x="16348" y="17537"/>
                  </a:cubicBezTo>
                  <a:cubicBezTo>
                    <a:pt x="16311" y="17470"/>
                    <a:pt x="16311" y="17470"/>
                    <a:pt x="16311" y="17470"/>
                  </a:cubicBezTo>
                  <a:cubicBezTo>
                    <a:pt x="16311" y="17470"/>
                    <a:pt x="16311" y="17470"/>
                    <a:pt x="16311" y="17470"/>
                  </a:cubicBezTo>
                  <a:cubicBezTo>
                    <a:pt x="16348" y="17470"/>
                    <a:pt x="16348" y="17470"/>
                    <a:pt x="16348" y="17470"/>
                  </a:cubicBezTo>
                  <a:cubicBezTo>
                    <a:pt x="16348" y="17402"/>
                    <a:pt x="16348" y="17402"/>
                    <a:pt x="16348" y="17402"/>
                  </a:cubicBezTo>
                  <a:cubicBezTo>
                    <a:pt x="16311" y="17334"/>
                    <a:pt x="16311" y="17334"/>
                    <a:pt x="16311" y="17334"/>
                  </a:cubicBezTo>
                  <a:cubicBezTo>
                    <a:pt x="16311" y="17266"/>
                    <a:pt x="16311" y="17266"/>
                    <a:pt x="16311" y="17266"/>
                  </a:cubicBezTo>
                  <a:cubicBezTo>
                    <a:pt x="16311" y="17266"/>
                    <a:pt x="16311" y="17266"/>
                    <a:pt x="16311" y="17266"/>
                  </a:cubicBezTo>
                  <a:cubicBezTo>
                    <a:pt x="16274" y="17266"/>
                    <a:pt x="16274" y="17266"/>
                    <a:pt x="16274" y="17266"/>
                  </a:cubicBezTo>
                  <a:cubicBezTo>
                    <a:pt x="16274" y="17199"/>
                    <a:pt x="16274" y="17199"/>
                    <a:pt x="16274" y="17199"/>
                  </a:cubicBezTo>
                  <a:cubicBezTo>
                    <a:pt x="16311" y="17199"/>
                    <a:pt x="16311" y="17199"/>
                    <a:pt x="16311" y="17199"/>
                  </a:cubicBezTo>
                  <a:cubicBezTo>
                    <a:pt x="16311" y="17131"/>
                    <a:pt x="16311" y="17131"/>
                    <a:pt x="16311" y="17131"/>
                  </a:cubicBezTo>
                  <a:cubicBezTo>
                    <a:pt x="16311" y="17131"/>
                    <a:pt x="16311" y="17131"/>
                    <a:pt x="16311" y="17131"/>
                  </a:cubicBezTo>
                  <a:cubicBezTo>
                    <a:pt x="16274" y="17131"/>
                    <a:pt x="16274" y="17131"/>
                    <a:pt x="16274" y="17131"/>
                  </a:cubicBezTo>
                  <a:cubicBezTo>
                    <a:pt x="16274" y="17199"/>
                    <a:pt x="16274" y="17199"/>
                    <a:pt x="16274" y="17199"/>
                  </a:cubicBezTo>
                  <a:cubicBezTo>
                    <a:pt x="16237" y="17199"/>
                    <a:pt x="16237" y="17199"/>
                    <a:pt x="16237" y="17199"/>
                  </a:cubicBezTo>
                  <a:cubicBezTo>
                    <a:pt x="16237" y="17199"/>
                    <a:pt x="16237" y="17199"/>
                    <a:pt x="16237" y="17199"/>
                  </a:cubicBezTo>
                  <a:cubicBezTo>
                    <a:pt x="16200" y="17199"/>
                    <a:pt x="16200" y="17199"/>
                    <a:pt x="16200" y="17199"/>
                  </a:cubicBezTo>
                  <a:cubicBezTo>
                    <a:pt x="16200" y="17131"/>
                    <a:pt x="16200" y="17131"/>
                    <a:pt x="16200" y="17131"/>
                  </a:cubicBezTo>
                  <a:cubicBezTo>
                    <a:pt x="16163" y="17131"/>
                    <a:pt x="16163" y="17131"/>
                    <a:pt x="16163" y="17131"/>
                  </a:cubicBezTo>
                  <a:cubicBezTo>
                    <a:pt x="16163" y="17131"/>
                    <a:pt x="16163" y="17131"/>
                    <a:pt x="16163" y="17131"/>
                  </a:cubicBezTo>
                  <a:cubicBezTo>
                    <a:pt x="16126" y="17131"/>
                    <a:pt x="16126" y="17131"/>
                    <a:pt x="16126" y="17131"/>
                  </a:cubicBezTo>
                  <a:cubicBezTo>
                    <a:pt x="16126" y="17063"/>
                    <a:pt x="16126" y="17063"/>
                    <a:pt x="16126" y="17063"/>
                  </a:cubicBezTo>
                  <a:cubicBezTo>
                    <a:pt x="16126" y="17063"/>
                    <a:pt x="16126" y="17063"/>
                    <a:pt x="16126" y="17063"/>
                  </a:cubicBezTo>
                  <a:cubicBezTo>
                    <a:pt x="16089" y="17063"/>
                    <a:pt x="16089" y="17063"/>
                    <a:pt x="16089" y="17063"/>
                  </a:cubicBezTo>
                  <a:cubicBezTo>
                    <a:pt x="16089" y="17063"/>
                    <a:pt x="16089" y="17063"/>
                    <a:pt x="16089" y="17063"/>
                  </a:cubicBezTo>
                  <a:cubicBezTo>
                    <a:pt x="16089" y="16996"/>
                    <a:pt x="16089" y="16996"/>
                    <a:pt x="16089" y="16996"/>
                  </a:cubicBezTo>
                  <a:cubicBezTo>
                    <a:pt x="16052" y="16996"/>
                    <a:pt x="16052" y="16996"/>
                    <a:pt x="16052" y="16996"/>
                  </a:cubicBezTo>
                  <a:cubicBezTo>
                    <a:pt x="16052" y="16996"/>
                    <a:pt x="16052" y="16996"/>
                    <a:pt x="16052" y="16996"/>
                  </a:cubicBezTo>
                  <a:cubicBezTo>
                    <a:pt x="16052" y="16928"/>
                    <a:pt x="16052" y="16928"/>
                    <a:pt x="16052" y="16928"/>
                  </a:cubicBezTo>
                  <a:cubicBezTo>
                    <a:pt x="16015" y="16928"/>
                    <a:pt x="16015" y="16928"/>
                    <a:pt x="16015" y="16928"/>
                  </a:cubicBezTo>
                  <a:cubicBezTo>
                    <a:pt x="16015" y="16928"/>
                    <a:pt x="16015" y="16928"/>
                    <a:pt x="16015" y="16928"/>
                  </a:cubicBezTo>
                  <a:cubicBezTo>
                    <a:pt x="16015" y="16996"/>
                    <a:pt x="16015" y="16996"/>
                    <a:pt x="16015" y="16996"/>
                  </a:cubicBezTo>
                  <a:cubicBezTo>
                    <a:pt x="15978" y="16928"/>
                    <a:pt x="15978" y="16928"/>
                    <a:pt x="15978" y="16928"/>
                  </a:cubicBezTo>
                  <a:cubicBezTo>
                    <a:pt x="15978" y="16996"/>
                    <a:pt x="15978" y="16996"/>
                    <a:pt x="15978" y="16996"/>
                  </a:cubicBezTo>
                  <a:cubicBezTo>
                    <a:pt x="15978" y="16996"/>
                    <a:pt x="15978" y="16996"/>
                    <a:pt x="15978" y="16996"/>
                  </a:cubicBezTo>
                  <a:cubicBezTo>
                    <a:pt x="15941" y="16996"/>
                    <a:pt x="15941" y="16996"/>
                    <a:pt x="15941" y="16996"/>
                  </a:cubicBezTo>
                  <a:cubicBezTo>
                    <a:pt x="15941" y="16928"/>
                    <a:pt x="15941" y="16928"/>
                    <a:pt x="15941" y="16928"/>
                  </a:cubicBezTo>
                  <a:cubicBezTo>
                    <a:pt x="15904" y="16928"/>
                    <a:pt x="15904" y="16928"/>
                    <a:pt x="15904" y="16928"/>
                  </a:cubicBezTo>
                  <a:cubicBezTo>
                    <a:pt x="15867" y="16928"/>
                    <a:pt x="15867" y="16928"/>
                    <a:pt x="15867" y="16928"/>
                  </a:cubicBezTo>
                  <a:cubicBezTo>
                    <a:pt x="15867" y="16928"/>
                    <a:pt x="15867" y="16928"/>
                    <a:pt x="15867" y="16928"/>
                  </a:cubicBezTo>
                  <a:cubicBezTo>
                    <a:pt x="15867" y="16860"/>
                    <a:pt x="15867" y="16860"/>
                    <a:pt x="15867" y="16860"/>
                  </a:cubicBezTo>
                  <a:cubicBezTo>
                    <a:pt x="15867" y="16860"/>
                    <a:pt x="15867" y="16860"/>
                    <a:pt x="15867" y="16860"/>
                  </a:cubicBezTo>
                  <a:cubicBezTo>
                    <a:pt x="15867" y="16860"/>
                    <a:pt x="15867" y="16860"/>
                    <a:pt x="15867" y="16860"/>
                  </a:cubicBezTo>
                  <a:cubicBezTo>
                    <a:pt x="15830" y="16928"/>
                    <a:pt x="15830" y="16928"/>
                    <a:pt x="15830" y="16928"/>
                  </a:cubicBezTo>
                  <a:cubicBezTo>
                    <a:pt x="15793" y="16860"/>
                    <a:pt x="15793" y="16860"/>
                    <a:pt x="15793" y="16860"/>
                  </a:cubicBezTo>
                  <a:cubicBezTo>
                    <a:pt x="15793" y="16928"/>
                    <a:pt x="15793" y="16928"/>
                    <a:pt x="15793" y="16928"/>
                  </a:cubicBezTo>
                  <a:cubicBezTo>
                    <a:pt x="15793" y="16860"/>
                    <a:pt x="15793" y="16860"/>
                    <a:pt x="15793" y="16860"/>
                  </a:cubicBezTo>
                  <a:cubicBezTo>
                    <a:pt x="15756" y="16928"/>
                    <a:pt x="15756" y="16928"/>
                    <a:pt x="15756" y="16928"/>
                  </a:cubicBezTo>
                  <a:cubicBezTo>
                    <a:pt x="15756" y="16860"/>
                    <a:pt x="15756" y="16860"/>
                    <a:pt x="15756" y="16860"/>
                  </a:cubicBezTo>
                  <a:cubicBezTo>
                    <a:pt x="15719" y="16860"/>
                    <a:pt x="15719" y="16860"/>
                    <a:pt x="15719" y="16860"/>
                  </a:cubicBezTo>
                  <a:cubicBezTo>
                    <a:pt x="15719" y="16860"/>
                    <a:pt x="15719" y="16860"/>
                    <a:pt x="15719" y="16860"/>
                  </a:cubicBezTo>
                  <a:cubicBezTo>
                    <a:pt x="15682" y="16792"/>
                    <a:pt x="15682" y="16792"/>
                    <a:pt x="15682" y="16792"/>
                  </a:cubicBezTo>
                  <a:cubicBezTo>
                    <a:pt x="15645" y="16725"/>
                    <a:pt x="15645" y="16725"/>
                    <a:pt x="15645" y="16725"/>
                  </a:cubicBezTo>
                  <a:cubicBezTo>
                    <a:pt x="15645" y="16657"/>
                    <a:pt x="15645" y="16657"/>
                    <a:pt x="15645" y="16657"/>
                  </a:cubicBezTo>
                  <a:cubicBezTo>
                    <a:pt x="15645" y="16657"/>
                    <a:pt x="15645" y="16657"/>
                    <a:pt x="15645" y="16657"/>
                  </a:cubicBezTo>
                  <a:cubicBezTo>
                    <a:pt x="15608" y="16657"/>
                    <a:pt x="15608" y="16657"/>
                    <a:pt x="15608" y="16657"/>
                  </a:cubicBezTo>
                  <a:cubicBezTo>
                    <a:pt x="15608" y="16589"/>
                    <a:pt x="15608" y="16589"/>
                    <a:pt x="15608" y="16589"/>
                  </a:cubicBezTo>
                  <a:cubicBezTo>
                    <a:pt x="15608" y="16589"/>
                    <a:pt x="15608" y="16589"/>
                    <a:pt x="15608" y="16589"/>
                  </a:cubicBezTo>
                  <a:cubicBezTo>
                    <a:pt x="15608" y="16522"/>
                    <a:pt x="15608" y="16522"/>
                    <a:pt x="15608" y="16522"/>
                  </a:cubicBezTo>
                  <a:cubicBezTo>
                    <a:pt x="15571" y="16522"/>
                    <a:pt x="15571" y="16522"/>
                    <a:pt x="15571" y="16522"/>
                  </a:cubicBezTo>
                  <a:cubicBezTo>
                    <a:pt x="15571" y="16454"/>
                    <a:pt x="15571" y="16454"/>
                    <a:pt x="15571" y="16454"/>
                  </a:cubicBezTo>
                  <a:cubicBezTo>
                    <a:pt x="15534" y="16386"/>
                    <a:pt x="15534" y="16386"/>
                    <a:pt x="15534" y="16386"/>
                  </a:cubicBezTo>
                  <a:cubicBezTo>
                    <a:pt x="15497" y="16318"/>
                    <a:pt x="15497" y="16318"/>
                    <a:pt x="15497" y="16318"/>
                  </a:cubicBezTo>
                  <a:cubicBezTo>
                    <a:pt x="15497" y="16251"/>
                    <a:pt x="15497" y="16251"/>
                    <a:pt x="15497" y="16251"/>
                  </a:cubicBezTo>
                  <a:cubicBezTo>
                    <a:pt x="15460" y="16251"/>
                    <a:pt x="15460" y="16251"/>
                    <a:pt x="15460" y="16251"/>
                  </a:cubicBezTo>
                  <a:cubicBezTo>
                    <a:pt x="15460" y="16251"/>
                    <a:pt x="15460" y="16251"/>
                    <a:pt x="15460" y="16251"/>
                  </a:cubicBezTo>
                  <a:cubicBezTo>
                    <a:pt x="15423" y="16251"/>
                    <a:pt x="15423" y="16251"/>
                    <a:pt x="15423" y="16251"/>
                  </a:cubicBezTo>
                  <a:cubicBezTo>
                    <a:pt x="15460" y="16183"/>
                    <a:pt x="15460" y="16183"/>
                    <a:pt x="15460" y="16183"/>
                  </a:cubicBezTo>
                  <a:cubicBezTo>
                    <a:pt x="15460" y="16183"/>
                    <a:pt x="15460" y="16183"/>
                    <a:pt x="15460" y="16183"/>
                  </a:cubicBezTo>
                  <a:cubicBezTo>
                    <a:pt x="15423" y="16183"/>
                    <a:pt x="15423" y="16183"/>
                    <a:pt x="15423" y="16183"/>
                  </a:cubicBezTo>
                  <a:cubicBezTo>
                    <a:pt x="15423" y="16115"/>
                    <a:pt x="15423" y="16115"/>
                    <a:pt x="15423" y="16115"/>
                  </a:cubicBezTo>
                  <a:cubicBezTo>
                    <a:pt x="15386" y="16115"/>
                    <a:pt x="15386" y="16115"/>
                    <a:pt x="15386" y="16115"/>
                  </a:cubicBezTo>
                  <a:cubicBezTo>
                    <a:pt x="15386" y="16048"/>
                    <a:pt x="15386" y="16048"/>
                    <a:pt x="15386" y="16048"/>
                  </a:cubicBezTo>
                  <a:cubicBezTo>
                    <a:pt x="15386" y="16048"/>
                    <a:pt x="15386" y="16048"/>
                    <a:pt x="15386" y="16048"/>
                  </a:cubicBezTo>
                  <a:cubicBezTo>
                    <a:pt x="15349" y="15980"/>
                    <a:pt x="15349" y="15980"/>
                    <a:pt x="15349" y="15980"/>
                  </a:cubicBezTo>
                  <a:cubicBezTo>
                    <a:pt x="15312" y="15912"/>
                    <a:pt x="15312" y="15912"/>
                    <a:pt x="15312" y="15912"/>
                  </a:cubicBezTo>
                  <a:cubicBezTo>
                    <a:pt x="15312" y="15912"/>
                    <a:pt x="15312" y="15912"/>
                    <a:pt x="15312" y="15912"/>
                  </a:cubicBezTo>
                  <a:cubicBezTo>
                    <a:pt x="15312" y="15845"/>
                    <a:pt x="15312" y="15845"/>
                    <a:pt x="15312" y="15845"/>
                  </a:cubicBezTo>
                  <a:cubicBezTo>
                    <a:pt x="15312" y="15845"/>
                    <a:pt x="15312" y="15845"/>
                    <a:pt x="15312" y="15845"/>
                  </a:cubicBezTo>
                  <a:cubicBezTo>
                    <a:pt x="15275" y="15845"/>
                    <a:pt x="15275" y="15845"/>
                    <a:pt x="15275" y="15845"/>
                  </a:cubicBezTo>
                  <a:cubicBezTo>
                    <a:pt x="15275" y="15845"/>
                    <a:pt x="15275" y="15845"/>
                    <a:pt x="15275" y="15845"/>
                  </a:cubicBezTo>
                  <a:cubicBezTo>
                    <a:pt x="15275" y="15777"/>
                    <a:pt x="15275" y="15777"/>
                    <a:pt x="15275" y="15777"/>
                  </a:cubicBezTo>
                  <a:cubicBezTo>
                    <a:pt x="15275" y="15777"/>
                    <a:pt x="15275" y="15777"/>
                    <a:pt x="15275" y="15777"/>
                  </a:cubicBezTo>
                  <a:cubicBezTo>
                    <a:pt x="15275" y="15709"/>
                    <a:pt x="15275" y="15709"/>
                    <a:pt x="15275" y="15709"/>
                  </a:cubicBezTo>
                  <a:cubicBezTo>
                    <a:pt x="15238" y="15709"/>
                    <a:pt x="15238" y="15709"/>
                    <a:pt x="15238" y="15709"/>
                  </a:cubicBezTo>
                  <a:cubicBezTo>
                    <a:pt x="15238" y="15641"/>
                    <a:pt x="15238" y="15641"/>
                    <a:pt x="15238" y="15641"/>
                  </a:cubicBezTo>
                  <a:cubicBezTo>
                    <a:pt x="15238" y="15641"/>
                    <a:pt x="15238" y="15641"/>
                    <a:pt x="15238" y="15641"/>
                  </a:cubicBezTo>
                  <a:cubicBezTo>
                    <a:pt x="15238" y="15641"/>
                    <a:pt x="15238" y="15641"/>
                    <a:pt x="15238" y="15641"/>
                  </a:cubicBezTo>
                  <a:cubicBezTo>
                    <a:pt x="15201" y="15641"/>
                    <a:pt x="15201" y="15641"/>
                    <a:pt x="15201" y="15641"/>
                  </a:cubicBezTo>
                  <a:cubicBezTo>
                    <a:pt x="15164" y="15641"/>
                    <a:pt x="15164" y="15641"/>
                    <a:pt x="15164" y="15641"/>
                  </a:cubicBezTo>
                  <a:cubicBezTo>
                    <a:pt x="15164" y="15574"/>
                    <a:pt x="15164" y="15574"/>
                    <a:pt x="15164" y="15574"/>
                  </a:cubicBezTo>
                  <a:cubicBezTo>
                    <a:pt x="15164" y="15574"/>
                    <a:pt x="15164" y="15574"/>
                    <a:pt x="15164" y="15574"/>
                  </a:cubicBezTo>
                  <a:cubicBezTo>
                    <a:pt x="15164" y="15574"/>
                    <a:pt x="15164" y="15574"/>
                    <a:pt x="15164" y="15574"/>
                  </a:cubicBezTo>
                  <a:cubicBezTo>
                    <a:pt x="15164" y="15506"/>
                    <a:pt x="15164" y="15506"/>
                    <a:pt x="15164" y="15506"/>
                  </a:cubicBezTo>
                  <a:cubicBezTo>
                    <a:pt x="15127" y="15574"/>
                    <a:pt x="15127" y="15574"/>
                    <a:pt x="15127" y="15574"/>
                  </a:cubicBezTo>
                  <a:cubicBezTo>
                    <a:pt x="15127" y="15506"/>
                    <a:pt x="15127" y="15506"/>
                    <a:pt x="15127" y="15506"/>
                  </a:cubicBezTo>
                  <a:cubicBezTo>
                    <a:pt x="15127" y="15506"/>
                    <a:pt x="15127" y="15506"/>
                    <a:pt x="15127" y="15506"/>
                  </a:cubicBezTo>
                  <a:cubicBezTo>
                    <a:pt x="15090" y="15506"/>
                    <a:pt x="15090" y="15506"/>
                    <a:pt x="15090" y="15506"/>
                  </a:cubicBezTo>
                  <a:cubicBezTo>
                    <a:pt x="15127" y="15506"/>
                    <a:pt x="15127" y="15506"/>
                    <a:pt x="15127" y="15506"/>
                  </a:cubicBezTo>
                  <a:cubicBezTo>
                    <a:pt x="15090" y="15438"/>
                    <a:pt x="15090" y="15438"/>
                    <a:pt x="15090" y="15438"/>
                  </a:cubicBezTo>
                  <a:cubicBezTo>
                    <a:pt x="15090" y="15438"/>
                    <a:pt x="15090" y="15438"/>
                    <a:pt x="15090" y="15438"/>
                  </a:cubicBezTo>
                  <a:cubicBezTo>
                    <a:pt x="15053" y="15438"/>
                    <a:pt x="15053" y="15438"/>
                    <a:pt x="15053" y="15438"/>
                  </a:cubicBezTo>
                  <a:cubicBezTo>
                    <a:pt x="15053" y="15438"/>
                    <a:pt x="15053" y="15438"/>
                    <a:pt x="15053" y="15438"/>
                  </a:cubicBezTo>
                  <a:cubicBezTo>
                    <a:pt x="15016" y="15438"/>
                    <a:pt x="15016" y="15438"/>
                    <a:pt x="15016" y="15438"/>
                  </a:cubicBezTo>
                  <a:cubicBezTo>
                    <a:pt x="15016" y="15438"/>
                    <a:pt x="15016" y="15438"/>
                    <a:pt x="15016" y="15438"/>
                  </a:cubicBezTo>
                  <a:cubicBezTo>
                    <a:pt x="14979" y="15438"/>
                    <a:pt x="14979" y="15438"/>
                    <a:pt x="14979" y="15438"/>
                  </a:cubicBezTo>
                  <a:cubicBezTo>
                    <a:pt x="14979" y="15438"/>
                    <a:pt x="14979" y="15438"/>
                    <a:pt x="14979" y="15438"/>
                  </a:cubicBezTo>
                  <a:cubicBezTo>
                    <a:pt x="14979" y="15438"/>
                    <a:pt x="14979" y="15438"/>
                    <a:pt x="14979" y="15438"/>
                  </a:cubicBezTo>
                  <a:cubicBezTo>
                    <a:pt x="14979" y="15506"/>
                    <a:pt x="14979" y="15506"/>
                    <a:pt x="14979" y="15506"/>
                  </a:cubicBezTo>
                  <a:cubicBezTo>
                    <a:pt x="14942" y="15438"/>
                    <a:pt x="14942" y="15438"/>
                    <a:pt x="14942" y="15438"/>
                  </a:cubicBezTo>
                  <a:cubicBezTo>
                    <a:pt x="14942" y="15438"/>
                    <a:pt x="14942" y="15438"/>
                    <a:pt x="14942" y="15438"/>
                  </a:cubicBezTo>
                  <a:cubicBezTo>
                    <a:pt x="14905" y="15438"/>
                    <a:pt x="14905" y="15438"/>
                    <a:pt x="14905" y="15438"/>
                  </a:cubicBezTo>
                  <a:cubicBezTo>
                    <a:pt x="14868" y="15438"/>
                    <a:pt x="14868" y="15438"/>
                    <a:pt x="14868" y="15438"/>
                  </a:cubicBezTo>
                  <a:cubicBezTo>
                    <a:pt x="14868" y="15438"/>
                    <a:pt x="14868" y="15438"/>
                    <a:pt x="14868" y="15438"/>
                  </a:cubicBezTo>
                  <a:cubicBezTo>
                    <a:pt x="14832" y="15371"/>
                    <a:pt x="14832" y="15371"/>
                    <a:pt x="14832" y="15371"/>
                  </a:cubicBezTo>
                  <a:cubicBezTo>
                    <a:pt x="14795" y="15371"/>
                    <a:pt x="14795" y="15371"/>
                    <a:pt x="14795" y="15371"/>
                  </a:cubicBezTo>
                  <a:cubicBezTo>
                    <a:pt x="14758" y="15371"/>
                    <a:pt x="14758" y="15371"/>
                    <a:pt x="14758" y="15371"/>
                  </a:cubicBezTo>
                  <a:cubicBezTo>
                    <a:pt x="14758" y="15371"/>
                    <a:pt x="14758" y="15371"/>
                    <a:pt x="14758" y="15371"/>
                  </a:cubicBezTo>
                  <a:cubicBezTo>
                    <a:pt x="14721" y="15371"/>
                    <a:pt x="14721" y="15371"/>
                    <a:pt x="14721" y="15371"/>
                  </a:cubicBezTo>
                  <a:cubicBezTo>
                    <a:pt x="14721" y="15371"/>
                    <a:pt x="14721" y="15371"/>
                    <a:pt x="14721" y="15371"/>
                  </a:cubicBezTo>
                  <a:cubicBezTo>
                    <a:pt x="14684" y="15371"/>
                    <a:pt x="14684" y="15371"/>
                    <a:pt x="14684" y="15371"/>
                  </a:cubicBezTo>
                  <a:cubicBezTo>
                    <a:pt x="14647" y="15371"/>
                    <a:pt x="14647" y="15371"/>
                    <a:pt x="14647" y="15371"/>
                  </a:cubicBezTo>
                  <a:cubicBezTo>
                    <a:pt x="14647" y="15371"/>
                    <a:pt x="14647" y="15371"/>
                    <a:pt x="14647" y="15371"/>
                  </a:cubicBezTo>
                  <a:cubicBezTo>
                    <a:pt x="14647" y="15438"/>
                    <a:pt x="14647" y="15438"/>
                    <a:pt x="14647" y="15438"/>
                  </a:cubicBezTo>
                  <a:cubicBezTo>
                    <a:pt x="14610" y="15438"/>
                    <a:pt x="14610" y="15438"/>
                    <a:pt x="14610" y="15438"/>
                  </a:cubicBezTo>
                  <a:cubicBezTo>
                    <a:pt x="14573" y="15438"/>
                    <a:pt x="14573" y="15438"/>
                    <a:pt x="14573" y="15438"/>
                  </a:cubicBezTo>
                  <a:cubicBezTo>
                    <a:pt x="14536" y="15438"/>
                    <a:pt x="14536" y="15438"/>
                    <a:pt x="14536" y="15438"/>
                  </a:cubicBezTo>
                  <a:cubicBezTo>
                    <a:pt x="14536" y="15438"/>
                    <a:pt x="14536" y="15438"/>
                    <a:pt x="14536" y="15438"/>
                  </a:cubicBezTo>
                  <a:cubicBezTo>
                    <a:pt x="14499" y="15438"/>
                    <a:pt x="14499" y="15438"/>
                    <a:pt x="14499" y="15438"/>
                  </a:cubicBezTo>
                  <a:cubicBezTo>
                    <a:pt x="14499" y="15506"/>
                    <a:pt x="14499" y="15506"/>
                    <a:pt x="14499" y="15506"/>
                  </a:cubicBezTo>
                  <a:cubicBezTo>
                    <a:pt x="14462" y="15506"/>
                    <a:pt x="14462" y="15506"/>
                    <a:pt x="14462" y="15506"/>
                  </a:cubicBezTo>
                  <a:cubicBezTo>
                    <a:pt x="14425" y="15506"/>
                    <a:pt x="14425" y="15506"/>
                    <a:pt x="14425" y="15506"/>
                  </a:cubicBezTo>
                  <a:cubicBezTo>
                    <a:pt x="14425" y="15506"/>
                    <a:pt x="14425" y="15506"/>
                    <a:pt x="14425" y="15506"/>
                  </a:cubicBezTo>
                  <a:cubicBezTo>
                    <a:pt x="14425" y="15506"/>
                    <a:pt x="14425" y="15506"/>
                    <a:pt x="14425" y="15506"/>
                  </a:cubicBezTo>
                  <a:cubicBezTo>
                    <a:pt x="14388" y="15506"/>
                    <a:pt x="14388" y="15506"/>
                    <a:pt x="14388" y="15506"/>
                  </a:cubicBezTo>
                  <a:cubicBezTo>
                    <a:pt x="14351" y="15574"/>
                    <a:pt x="14351" y="15574"/>
                    <a:pt x="14351" y="15574"/>
                  </a:cubicBezTo>
                  <a:cubicBezTo>
                    <a:pt x="14314" y="15574"/>
                    <a:pt x="14314" y="15574"/>
                    <a:pt x="14314" y="15574"/>
                  </a:cubicBezTo>
                  <a:cubicBezTo>
                    <a:pt x="14314" y="15574"/>
                    <a:pt x="14314" y="15574"/>
                    <a:pt x="14314" y="15574"/>
                  </a:cubicBezTo>
                  <a:cubicBezTo>
                    <a:pt x="14314" y="15641"/>
                    <a:pt x="14314" y="15641"/>
                    <a:pt x="14314" y="15641"/>
                  </a:cubicBezTo>
                  <a:cubicBezTo>
                    <a:pt x="14277" y="15709"/>
                    <a:pt x="14277" y="15709"/>
                    <a:pt x="14277" y="15709"/>
                  </a:cubicBezTo>
                  <a:cubicBezTo>
                    <a:pt x="14277" y="15709"/>
                    <a:pt x="14277" y="15709"/>
                    <a:pt x="14277" y="15709"/>
                  </a:cubicBezTo>
                  <a:cubicBezTo>
                    <a:pt x="14277" y="15777"/>
                    <a:pt x="14277" y="15777"/>
                    <a:pt x="14277" y="15777"/>
                  </a:cubicBezTo>
                  <a:cubicBezTo>
                    <a:pt x="14277" y="15777"/>
                    <a:pt x="14277" y="15777"/>
                    <a:pt x="14277" y="15777"/>
                  </a:cubicBezTo>
                  <a:cubicBezTo>
                    <a:pt x="14277" y="15845"/>
                    <a:pt x="14277" y="15845"/>
                    <a:pt x="14277" y="15845"/>
                  </a:cubicBezTo>
                  <a:cubicBezTo>
                    <a:pt x="14277" y="15845"/>
                    <a:pt x="14277" y="15845"/>
                    <a:pt x="14277" y="15845"/>
                  </a:cubicBezTo>
                  <a:cubicBezTo>
                    <a:pt x="14314" y="15845"/>
                    <a:pt x="14314" y="15845"/>
                    <a:pt x="14314" y="15845"/>
                  </a:cubicBezTo>
                  <a:cubicBezTo>
                    <a:pt x="14351" y="15845"/>
                    <a:pt x="14351" y="15845"/>
                    <a:pt x="14351" y="15845"/>
                  </a:cubicBezTo>
                  <a:cubicBezTo>
                    <a:pt x="14351" y="15845"/>
                    <a:pt x="14351" y="15845"/>
                    <a:pt x="14351" y="15845"/>
                  </a:cubicBezTo>
                  <a:cubicBezTo>
                    <a:pt x="14388" y="15845"/>
                    <a:pt x="14388" y="15845"/>
                    <a:pt x="14388" y="15845"/>
                  </a:cubicBezTo>
                  <a:cubicBezTo>
                    <a:pt x="14388" y="15912"/>
                    <a:pt x="14388" y="15912"/>
                    <a:pt x="14388" y="15912"/>
                  </a:cubicBezTo>
                  <a:cubicBezTo>
                    <a:pt x="14425" y="15912"/>
                    <a:pt x="14425" y="15912"/>
                    <a:pt x="14425" y="15912"/>
                  </a:cubicBezTo>
                  <a:cubicBezTo>
                    <a:pt x="14425" y="15980"/>
                    <a:pt x="14425" y="15980"/>
                    <a:pt x="14425" y="15980"/>
                  </a:cubicBezTo>
                  <a:cubicBezTo>
                    <a:pt x="14425" y="15980"/>
                    <a:pt x="14425" y="15980"/>
                    <a:pt x="14425" y="15980"/>
                  </a:cubicBezTo>
                  <a:cubicBezTo>
                    <a:pt x="14462" y="16048"/>
                    <a:pt x="14462" y="16048"/>
                    <a:pt x="14462" y="16048"/>
                  </a:cubicBezTo>
                  <a:cubicBezTo>
                    <a:pt x="14425" y="16115"/>
                    <a:pt x="14425" y="16115"/>
                    <a:pt x="14425" y="16115"/>
                  </a:cubicBezTo>
                  <a:cubicBezTo>
                    <a:pt x="14425" y="16115"/>
                    <a:pt x="14425" y="16115"/>
                    <a:pt x="14425" y="16115"/>
                  </a:cubicBezTo>
                  <a:cubicBezTo>
                    <a:pt x="14388" y="16183"/>
                    <a:pt x="14388" y="16183"/>
                    <a:pt x="14388" y="16183"/>
                  </a:cubicBezTo>
                  <a:cubicBezTo>
                    <a:pt x="14388" y="16251"/>
                    <a:pt x="14388" y="16251"/>
                    <a:pt x="14388" y="16251"/>
                  </a:cubicBezTo>
                  <a:cubicBezTo>
                    <a:pt x="14388" y="16251"/>
                    <a:pt x="14388" y="16251"/>
                    <a:pt x="14388" y="16251"/>
                  </a:cubicBezTo>
                  <a:cubicBezTo>
                    <a:pt x="14351" y="16318"/>
                    <a:pt x="14351" y="16318"/>
                    <a:pt x="14351" y="16318"/>
                  </a:cubicBezTo>
                  <a:cubicBezTo>
                    <a:pt x="14351" y="16386"/>
                    <a:pt x="14351" y="16386"/>
                    <a:pt x="14351" y="16386"/>
                  </a:cubicBezTo>
                  <a:cubicBezTo>
                    <a:pt x="14351" y="16386"/>
                    <a:pt x="14351" y="16386"/>
                    <a:pt x="14351" y="16386"/>
                  </a:cubicBezTo>
                  <a:cubicBezTo>
                    <a:pt x="14351" y="16454"/>
                    <a:pt x="14351" y="16454"/>
                    <a:pt x="14351" y="16454"/>
                  </a:cubicBezTo>
                  <a:cubicBezTo>
                    <a:pt x="14351" y="16522"/>
                    <a:pt x="14351" y="16522"/>
                    <a:pt x="14351" y="16522"/>
                  </a:cubicBezTo>
                  <a:cubicBezTo>
                    <a:pt x="14388" y="16522"/>
                    <a:pt x="14388" y="16522"/>
                    <a:pt x="14388" y="16522"/>
                  </a:cubicBezTo>
                  <a:cubicBezTo>
                    <a:pt x="14388" y="16589"/>
                    <a:pt x="14388" y="16589"/>
                    <a:pt x="14388" y="16589"/>
                  </a:cubicBezTo>
                  <a:cubicBezTo>
                    <a:pt x="14351" y="16589"/>
                    <a:pt x="14351" y="16589"/>
                    <a:pt x="14351" y="16589"/>
                  </a:cubicBezTo>
                  <a:cubicBezTo>
                    <a:pt x="14351" y="16657"/>
                    <a:pt x="14351" y="16657"/>
                    <a:pt x="14351" y="16657"/>
                  </a:cubicBezTo>
                  <a:cubicBezTo>
                    <a:pt x="14388" y="16657"/>
                    <a:pt x="14388" y="16657"/>
                    <a:pt x="14388" y="16657"/>
                  </a:cubicBezTo>
                  <a:cubicBezTo>
                    <a:pt x="14388" y="16792"/>
                    <a:pt x="14388" y="16792"/>
                    <a:pt x="14388" y="16792"/>
                  </a:cubicBezTo>
                  <a:cubicBezTo>
                    <a:pt x="14351" y="16792"/>
                    <a:pt x="14351" y="16792"/>
                    <a:pt x="14351" y="16792"/>
                  </a:cubicBezTo>
                  <a:cubicBezTo>
                    <a:pt x="14351" y="16860"/>
                    <a:pt x="14351" y="16860"/>
                    <a:pt x="14351" y="16860"/>
                  </a:cubicBezTo>
                  <a:cubicBezTo>
                    <a:pt x="14388" y="16860"/>
                    <a:pt x="14388" y="16860"/>
                    <a:pt x="14388" y="16860"/>
                  </a:cubicBezTo>
                  <a:cubicBezTo>
                    <a:pt x="14388" y="16860"/>
                    <a:pt x="14388" y="16860"/>
                    <a:pt x="14388" y="16860"/>
                  </a:cubicBezTo>
                  <a:cubicBezTo>
                    <a:pt x="14388" y="16860"/>
                    <a:pt x="14388" y="16860"/>
                    <a:pt x="14388" y="16860"/>
                  </a:cubicBezTo>
                  <a:cubicBezTo>
                    <a:pt x="14425" y="16860"/>
                    <a:pt x="14425" y="16860"/>
                    <a:pt x="14425" y="16860"/>
                  </a:cubicBezTo>
                  <a:cubicBezTo>
                    <a:pt x="14425" y="16928"/>
                    <a:pt x="14425" y="16928"/>
                    <a:pt x="14425" y="16928"/>
                  </a:cubicBezTo>
                  <a:cubicBezTo>
                    <a:pt x="14425" y="16996"/>
                    <a:pt x="14425" y="16996"/>
                    <a:pt x="14425" y="16996"/>
                  </a:cubicBezTo>
                  <a:cubicBezTo>
                    <a:pt x="14388" y="17063"/>
                    <a:pt x="14388" y="17063"/>
                    <a:pt x="14388" y="17063"/>
                  </a:cubicBezTo>
                  <a:cubicBezTo>
                    <a:pt x="14314" y="17063"/>
                    <a:pt x="14314" y="17063"/>
                    <a:pt x="14314" y="17063"/>
                  </a:cubicBezTo>
                  <a:cubicBezTo>
                    <a:pt x="14277" y="17063"/>
                    <a:pt x="14277" y="17063"/>
                    <a:pt x="14277" y="17063"/>
                  </a:cubicBezTo>
                  <a:cubicBezTo>
                    <a:pt x="14203" y="17199"/>
                    <a:pt x="14203" y="17199"/>
                    <a:pt x="14203" y="17199"/>
                  </a:cubicBezTo>
                  <a:cubicBezTo>
                    <a:pt x="14203" y="17199"/>
                    <a:pt x="14203" y="17199"/>
                    <a:pt x="14203" y="17199"/>
                  </a:cubicBezTo>
                  <a:cubicBezTo>
                    <a:pt x="14166" y="17199"/>
                    <a:pt x="14166" y="17199"/>
                    <a:pt x="14166" y="17199"/>
                  </a:cubicBezTo>
                  <a:cubicBezTo>
                    <a:pt x="14129" y="17199"/>
                    <a:pt x="14129" y="17199"/>
                    <a:pt x="14129" y="17199"/>
                  </a:cubicBezTo>
                  <a:cubicBezTo>
                    <a:pt x="14092" y="17199"/>
                    <a:pt x="14092" y="17199"/>
                    <a:pt x="14092" y="17199"/>
                  </a:cubicBezTo>
                  <a:cubicBezTo>
                    <a:pt x="14092" y="17199"/>
                    <a:pt x="14092" y="17199"/>
                    <a:pt x="14092" y="17199"/>
                  </a:cubicBezTo>
                  <a:cubicBezTo>
                    <a:pt x="14055" y="17131"/>
                    <a:pt x="14055" y="17131"/>
                    <a:pt x="14055" y="17131"/>
                  </a:cubicBezTo>
                  <a:cubicBezTo>
                    <a:pt x="14055" y="17199"/>
                    <a:pt x="14055" y="17199"/>
                    <a:pt x="14055" y="17199"/>
                  </a:cubicBezTo>
                  <a:cubicBezTo>
                    <a:pt x="14018" y="17131"/>
                    <a:pt x="14018" y="17131"/>
                    <a:pt x="14018" y="17131"/>
                  </a:cubicBezTo>
                  <a:cubicBezTo>
                    <a:pt x="13981" y="17131"/>
                    <a:pt x="13981" y="17131"/>
                    <a:pt x="13981" y="17131"/>
                  </a:cubicBezTo>
                  <a:cubicBezTo>
                    <a:pt x="13907" y="17131"/>
                    <a:pt x="13907" y="17131"/>
                    <a:pt x="13907" y="17131"/>
                  </a:cubicBezTo>
                  <a:cubicBezTo>
                    <a:pt x="13907" y="17131"/>
                    <a:pt x="13907" y="17131"/>
                    <a:pt x="13907" y="17131"/>
                  </a:cubicBezTo>
                  <a:cubicBezTo>
                    <a:pt x="13870" y="17199"/>
                    <a:pt x="13870" y="17199"/>
                    <a:pt x="13870" y="17199"/>
                  </a:cubicBezTo>
                  <a:cubicBezTo>
                    <a:pt x="13833" y="17199"/>
                    <a:pt x="13833" y="17199"/>
                    <a:pt x="13833" y="17199"/>
                  </a:cubicBezTo>
                  <a:cubicBezTo>
                    <a:pt x="13833" y="17199"/>
                    <a:pt x="13833" y="17199"/>
                    <a:pt x="13833" y="17199"/>
                  </a:cubicBezTo>
                  <a:cubicBezTo>
                    <a:pt x="13796" y="17199"/>
                    <a:pt x="13796" y="17199"/>
                    <a:pt x="13796" y="17199"/>
                  </a:cubicBezTo>
                  <a:cubicBezTo>
                    <a:pt x="13796" y="17199"/>
                    <a:pt x="13796" y="17199"/>
                    <a:pt x="13796" y="17199"/>
                  </a:cubicBezTo>
                  <a:cubicBezTo>
                    <a:pt x="13759" y="17131"/>
                    <a:pt x="13759" y="17131"/>
                    <a:pt x="13759" y="17131"/>
                  </a:cubicBezTo>
                  <a:cubicBezTo>
                    <a:pt x="13722" y="17063"/>
                    <a:pt x="13722" y="17063"/>
                    <a:pt x="13722" y="17063"/>
                  </a:cubicBezTo>
                  <a:cubicBezTo>
                    <a:pt x="13685" y="17063"/>
                    <a:pt x="13685" y="17063"/>
                    <a:pt x="13685" y="17063"/>
                  </a:cubicBezTo>
                  <a:cubicBezTo>
                    <a:pt x="13648" y="17131"/>
                    <a:pt x="13648" y="17131"/>
                    <a:pt x="13648" y="17131"/>
                  </a:cubicBezTo>
                  <a:cubicBezTo>
                    <a:pt x="13648" y="17063"/>
                    <a:pt x="13648" y="17063"/>
                    <a:pt x="13648" y="17063"/>
                  </a:cubicBezTo>
                  <a:cubicBezTo>
                    <a:pt x="13611" y="17063"/>
                    <a:pt x="13611" y="17063"/>
                    <a:pt x="13611" y="17063"/>
                  </a:cubicBezTo>
                  <a:cubicBezTo>
                    <a:pt x="13574" y="17131"/>
                    <a:pt x="13574" y="17131"/>
                    <a:pt x="13574" y="17131"/>
                  </a:cubicBezTo>
                  <a:cubicBezTo>
                    <a:pt x="13574" y="17199"/>
                    <a:pt x="13574" y="17199"/>
                    <a:pt x="13574" y="17199"/>
                  </a:cubicBezTo>
                  <a:cubicBezTo>
                    <a:pt x="13537" y="17199"/>
                    <a:pt x="13537" y="17199"/>
                    <a:pt x="13537" y="17199"/>
                  </a:cubicBezTo>
                  <a:cubicBezTo>
                    <a:pt x="13500" y="17266"/>
                    <a:pt x="13500" y="17266"/>
                    <a:pt x="13500" y="17266"/>
                  </a:cubicBezTo>
                  <a:cubicBezTo>
                    <a:pt x="13500" y="17334"/>
                    <a:pt x="13500" y="17334"/>
                    <a:pt x="13500" y="17334"/>
                  </a:cubicBezTo>
                  <a:cubicBezTo>
                    <a:pt x="13500" y="17334"/>
                    <a:pt x="13500" y="17334"/>
                    <a:pt x="13500" y="17334"/>
                  </a:cubicBezTo>
                  <a:cubicBezTo>
                    <a:pt x="13463" y="17402"/>
                    <a:pt x="13463" y="17402"/>
                    <a:pt x="13463" y="17402"/>
                  </a:cubicBezTo>
                  <a:cubicBezTo>
                    <a:pt x="13426" y="17402"/>
                    <a:pt x="13426" y="17402"/>
                    <a:pt x="13426" y="17402"/>
                  </a:cubicBezTo>
                  <a:cubicBezTo>
                    <a:pt x="13352" y="17402"/>
                    <a:pt x="13352" y="17402"/>
                    <a:pt x="13352" y="17402"/>
                  </a:cubicBezTo>
                  <a:cubicBezTo>
                    <a:pt x="13352" y="17470"/>
                    <a:pt x="13352" y="17470"/>
                    <a:pt x="13352" y="17470"/>
                  </a:cubicBezTo>
                  <a:cubicBezTo>
                    <a:pt x="13315" y="17470"/>
                    <a:pt x="13315" y="17470"/>
                    <a:pt x="13315" y="17470"/>
                  </a:cubicBezTo>
                  <a:cubicBezTo>
                    <a:pt x="13278" y="17470"/>
                    <a:pt x="13278" y="17470"/>
                    <a:pt x="13278" y="17470"/>
                  </a:cubicBezTo>
                  <a:cubicBezTo>
                    <a:pt x="13204" y="17537"/>
                    <a:pt x="13204" y="17537"/>
                    <a:pt x="13204" y="17537"/>
                  </a:cubicBezTo>
                  <a:cubicBezTo>
                    <a:pt x="13204" y="17605"/>
                    <a:pt x="13204" y="17605"/>
                    <a:pt x="13204" y="17605"/>
                  </a:cubicBezTo>
                  <a:cubicBezTo>
                    <a:pt x="13167" y="17605"/>
                    <a:pt x="13167" y="17605"/>
                    <a:pt x="13167" y="17605"/>
                  </a:cubicBezTo>
                  <a:cubicBezTo>
                    <a:pt x="13130" y="17605"/>
                    <a:pt x="13130" y="17605"/>
                    <a:pt x="13130" y="17605"/>
                  </a:cubicBezTo>
                  <a:cubicBezTo>
                    <a:pt x="13093" y="17605"/>
                    <a:pt x="13093" y="17605"/>
                    <a:pt x="13093" y="17605"/>
                  </a:cubicBezTo>
                  <a:cubicBezTo>
                    <a:pt x="13093" y="17605"/>
                    <a:pt x="13093" y="17605"/>
                    <a:pt x="13093" y="17605"/>
                  </a:cubicBezTo>
                  <a:cubicBezTo>
                    <a:pt x="13056" y="17605"/>
                    <a:pt x="13056" y="17605"/>
                    <a:pt x="13056" y="17605"/>
                  </a:cubicBezTo>
                  <a:cubicBezTo>
                    <a:pt x="12945" y="17605"/>
                    <a:pt x="12945" y="17605"/>
                    <a:pt x="12945" y="17605"/>
                  </a:cubicBezTo>
                  <a:cubicBezTo>
                    <a:pt x="12871" y="17605"/>
                    <a:pt x="12871" y="17605"/>
                    <a:pt x="12871" y="17605"/>
                  </a:cubicBezTo>
                  <a:cubicBezTo>
                    <a:pt x="12797" y="17605"/>
                    <a:pt x="12797" y="17605"/>
                    <a:pt x="12797" y="17605"/>
                  </a:cubicBezTo>
                  <a:cubicBezTo>
                    <a:pt x="12797" y="17605"/>
                    <a:pt x="12797" y="17605"/>
                    <a:pt x="12797" y="17605"/>
                  </a:cubicBezTo>
                  <a:cubicBezTo>
                    <a:pt x="12760" y="17537"/>
                    <a:pt x="12760" y="17537"/>
                    <a:pt x="12760" y="17537"/>
                  </a:cubicBezTo>
                  <a:cubicBezTo>
                    <a:pt x="12723" y="17537"/>
                    <a:pt x="12723" y="17537"/>
                    <a:pt x="12723" y="17537"/>
                  </a:cubicBezTo>
                  <a:cubicBezTo>
                    <a:pt x="12723" y="17537"/>
                    <a:pt x="12723" y="17537"/>
                    <a:pt x="12723" y="17537"/>
                  </a:cubicBezTo>
                  <a:cubicBezTo>
                    <a:pt x="12686" y="17470"/>
                    <a:pt x="12686" y="17470"/>
                    <a:pt x="12686" y="17470"/>
                  </a:cubicBezTo>
                  <a:cubicBezTo>
                    <a:pt x="12649" y="17402"/>
                    <a:pt x="12649" y="17402"/>
                    <a:pt x="12649" y="17402"/>
                  </a:cubicBezTo>
                  <a:cubicBezTo>
                    <a:pt x="12649" y="17402"/>
                    <a:pt x="12649" y="17402"/>
                    <a:pt x="12649" y="17402"/>
                  </a:cubicBezTo>
                  <a:cubicBezTo>
                    <a:pt x="12612" y="17402"/>
                    <a:pt x="12612" y="17402"/>
                    <a:pt x="12612" y="17402"/>
                  </a:cubicBezTo>
                  <a:cubicBezTo>
                    <a:pt x="12575" y="17402"/>
                    <a:pt x="12575" y="17402"/>
                    <a:pt x="12575" y="17402"/>
                  </a:cubicBezTo>
                  <a:cubicBezTo>
                    <a:pt x="12501" y="17334"/>
                    <a:pt x="12501" y="17334"/>
                    <a:pt x="12501" y="17334"/>
                  </a:cubicBezTo>
                  <a:cubicBezTo>
                    <a:pt x="12464" y="17266"/>
                    <a:pt x="12464" y="17266"/>
                    <a:pt x="12464" y="17266"/>
                  </a:cubicBezTo>
                  <a:cubicBezTo>
                    <a:pt x="12427" y="17266"/>
                    <a:pt x="12427" y="17266"/>
                    <a:pt x="12427" y="17266"/>
                  </a:cubicBezTo>
                  <a:cubicBezTo>
                    <a:pt x="12353" y="17266"/>
                    <a:pt x="12353" y="17266"/>
                    <a:pt x="12353" y="17266"/>
                  </a:cubicBezTo>
                  <a:cubicBezTo>
                    <a:pt x="12316" y="17266"/>
                    <a:pt x="12316" y="17266"/>
                    <a:pt x="12316" y="17266"/>
                  </a:cubicBezTo>
                  <a:cubicBezTo>
                    <a:pt x="12279" y="17266"/>
                    <a:pt x="12279" y="17266"/>
                    <a:pt x="12279" y="17266"/>
                  </a:cubicBezTo>
                  <a:cubicBezTo>
                    <a:pt x="12242" y="17266"/>
                    <a:pt x="12242" y="17266"/>
                    <a:pt x="12242" y="17266"/>
                  </a:cubicBezTo>
                  <a:cubicBezTo>
                    <a:pt x="12205" y="17266"/>
                    <a:pt x="12205" y="17266"/>
                    <a:pt x="12205" y="17266"/>
                  </a:cubicBezTo>
                  <a:cubicBezTo>
                    <a:pt x="12132" y="17266"/>
                    <a:pt x="12132" y="17266"/>
                    <a:pt x="12132" y="17266"/>
                  </a:cubicBezTo>
                  <a:cubicBezTo>
                    <a:pt x="12095" y="17334"/>
                    <a:pt x="12095" y="17334"/>
                    <a:pt x="12095" y="17334"/>
                  </a:cubicBezTo>
                  <a:cubicBezTo>
                    <a:pt x="12058" y="17402"/>
                    <a:pt x="12058" y="17402"/>
                    <a:pt x="12058" y="17402"/>
                  </a:cubicBezTo>
                  <a:cubicBezTo>
                    <a:pt x="12058" y="17402"/>
                    <a:pt x="12058" y="17402"/>
                    <a:pt x="12058" y="17402"/>
                  </a:cubicBezTo>
                  <a:cubicBezTo>
                    <a:pt x="12021" y="17402"/>
                    <a:pt x="12021" y="17402"/>
                    <a:pt x="12021" y="17402"/>
                  </a:cubicBezTo>
                  <a:cubicBezTo>
                    <a:pt x="11984" y="17402"/>
                    <a:pt x="11984" y="17402"/>
                    <a:pt x="11984" y="17402"/>
                  </a:cubicBezTo>
                  <a:cubicBezTo>
                    <a:pt x="11984" y="17402"/>
                    <a:pt x="11984" y="17402"/>
                    <a:pt x="11984" y="17402"/>
                  </a:cubicBezTo>
                  <a:cubicBezTo>
                    <a:pt x="11947" y="17402"/>
                    <a:pt x="11947" y="17402"/>
                    <a:pt x="11947" y="17402"/>
                  </a:cubicBezTo>
                  <a:cubicBezTo>
                    <a:pt x="11910" y="17402"/>
                    <a:pt x="11910" y="17402"/>
                    <a:pt x="11910" y="17402"/>
                  </a:cubicBezTo>
                  <a:cubicBezTo>
                    <a:pt x="11910" y="17402"/>
                    <a:pt x="11910" y="17402"/>
                    <a:pt x="11910" y="17402"/>
                  </a:cubicBezTo>
                  <a:cubicBezTo>
                    <a:pt x="11836" y="17334"/>
                    <a:pt x="11836" y="17334"/>
                    <a:pt x="11836" y="17334"/>
                  </a:cubicBezTo>
                  <a:cubicBezTo>
                    <a:pt x="11799" y="17334"/>
                    <a:pt x="11799" y="17334"/>
                    <a:pt x="11799" y="17334"/>
                  </a:cubicBezTo>
                  <a:cubicBezTo>
                    <a:pt x="11799" y="17334"/>
                    <a:pt x="11799" y="17334"/>
                    <a:pt x="11799" y="17334"/>
                  </a:cubicBezTo>
                  <a:cubicBezTo>
                    <a:pt x="11762" y="17266"/>
                    <a:pt x="11762" y="17266"/>
                    <a:pt x="11762" y="17266"/>
                  </a:cubicBezTo>
                  <a:cubicBezTo>
                    <a:pt x="11725" y="17266"/>
                    <a:pt x="11725" y="17266"/>
                    <a:pt x="11725" y="17266"/>
                  </a:cubicBezTo>
                  <a:cubicBezTo>
                    <a:pt x="11725" y="17266"/>
                    <a:pt x="11725" y="17266"/>
                    <a:pt x="11725" y="17266"/>
                  </a:cubicBezTo>
                  <a:cubicBezTo>
                    <a:pt x="11725" y="17199"/>
                    <a:pt x="11725" y="17199"/>
                    <a:pt x="11725" y="17199"/>
                  </a:cubicBezTo>
                  <a:cubicBezTo>
                    <a:pt x="11688" y="17131"/>
                    <a:pt x="11688" y="17131"/>
                    <a:pt x="11688" y="17131"/>
                  </a:cubicBezTo>
                  <a:cubicBezTo>
                    <a:pt x="11688" y="17131"/>
                    <a:pt x="11688" y="17131"/>
                    <a:pt x="11688" y="17131"/>
                  </a:cubicBezTo>
                  <a:cubicBezTo>
                    <a:pt x="11688" y="17063"/>
                    <a:pt x="11688" y="17063"/>
                    <a:pt x="11688" y="17063"/>
                  </a:cubicBezTo>
                  <a:cubicBezTo>
                    <a:pt x="11651" y="16996"/>
                    <a:pt x="11651" y="16996"/>
                    <a:pt x="11651" y="16996"/>
                  </a:cubicBezTo>
                  <a:cubicBezTo>
                    <a:pt x="11651" y="16996"/>
                    <a:pt x="11651" y="16996"/>
                    <a:pt x="11651" y="16996"/>
                  </a:cubicBezTo>
                  <a:cubicBezTo>
                    <a:pt x="11651" y="16928"/>
                    <a:pt x="11651" y="16928"/>
                    <a:pt x="11651" y="16928"/>
                  </a:cubicBezTo>
                  <a:cubicBezTo>
                    <a:pt x="11614" y="16928"/>
                    <a:pt x="11614" y="16928"/>
                    <a:pt x="11614" y="16928"/>
                  </a:cubicBezTo>
                  <a:cubicBezTo>
                    <a:pt x="11577" y="16928"/>
                    <a:pt x="11577" y="16928"/>
                    <a:pt x="11577" y="16928"/>
                  </a:cubicBezTo>
                  <a:cubicBezTo>
                    <a:pt x="11540" y="16928"/>
                    <a:pt x="11540" y="16928"/>
                    <a:pt x="11540" y="16928"/>
                  </a:cubicBezTo>
                  <a:cubicBezTo>
                    <a:pt x="11503" y="16928"/>
                    <a:pt x="11503" y="16928"/>
                    <a:pt x="11503" y="16928"/>
                  </a:cubicBezTo>
                  <a:cubicBezTo>
                    <a:pt x="11466" y="16928"/>
                    <a:pt x="11466" y="16928"/>
                    <a:pt x="11466" y="16928"/>
                  </a:cubicBezTo>
                  <a:cubicBezTo>
                    <a:pt x="11466" y="16860"/>
                    <a:pt x="11466" y="16860"/>
                    <a:pt x="11466" y="16860"/>
                  </a:cubicBezTo>
                  <a:cubicBezTo>
                    <a:pt x="11429" y="16860"/>
                    <a:pt x="11429" y="16860"/>
                    <a:pt x="11429" y="16860"/>
                  </a:cubicBezTo>
                  <a:cubicBezTo>
                    <a:pt x="11355" y="16860"/>
                    <a:pt x="11355" y="16860"/>
                    <a:pt x="11355" y="16860"/>
                  </a:cubicBezTo>
                  <a:cubicBezTo>
                    <a:pt x="11318" y="16860"/>
                    <a:pt x="11318" y="16860"/>
                    <a:pt x="11318" y="16860"/>
                  </a:cubicBezTo>
                  <a:cubicBezTo>
                    <a:pt x="11281" y="16792"/>
                    <a:pt x="11281" y="16792"/>
                    <a:pt x="11281" y="16792"/>
                  </a:cubicBezTo>
                  <a:cubicBezTo>
                    <a:pt x="11281" y="16792"/>
                    <a:pt x="11281" y="16792"/>
                    <a:pt x="11281" y="16792"/>
                  </a:cubicBezTo>
                  <a:cubicBezTo>
                    <a:pt x="11244" y="16792"/>
                    <a:pt x="11244" y="16792"/>
                    <a:pt x="11244" y="16792"/>
                  </a:cubicBezTo>
                  <a:cubicBezTo>
                    <a:pt x="11207" y="16725"/>
                    <a:pt x="11207" y="16725"/>
                    <a:pt x="11207" y="16725"/>
                  </a:cubicBezTo>
                  <a:cubicBezTo>
                    <a:pt x="11170" y="16725"/>
                    <a:pt x="11170" y="16725"/>
                    <a:pt x="11170" y="16725"/>
                  </a:cubicBezTo>
                  <a:cubicBezTo>
                    <a:pt x="11133" y="16725"/>
                    <a:pt x="11133" y="16725"/>
                    <a:pt x="11133" y="16725"/>
                  </a:cubicBezTo>
                  <a:cubicBezTo>
                    <a:pt x="11133" y="16725"/>
                    <a:pt x="11133" y="16725"/>
                    <a:pt x="11133" y="16725"/>
                  </a:cubicBezTo>
                  <a:cubicBezTo>
                    <a:pt x="11133" y="16792"/>
                    <a:pt x="11133" y="16792"/>
                    <a:pt x="11133" y="16792"/>
                  </a:cubicBezTo>
                  <a:cubicBezTo>
                    <a:pt x="11133" y="16860"/>
                    <a:pt x="11133" y="16860"/>
                    <a:pt x="11133" y="16860"/>
                  </a:cubicBezTo>
                  <a:cubicBezTo>
                    <a:pt x="11133" y="16860"/>
                    <a:pt x="11133" y="16860"/>
                    <a:pt x="11133" y="16860"/>
                  </a:cubicBezTo>
                  <a:cubicBezTo>
                    <a:pt x="11096" y="16860"/>
                    <a:pt x="11096" y="16860"/>
                    <a:pt x="11096" y="16860"/>
                  </a:cubicBezTo>
                  <a:cubicBezTo>
                    <a:pt x="11059" y="16860"/>
                    <a:pt x="11059" y="16860"/>
                    <a:pt x="11059" y="16860"/>
                  </a:cubicBezTo>
                  <a:cubicBezTo>
                    <a:pt x="11059" y="16928"/>
                    <a:pt x="11059" y="16928"/>
                    <a:pt x="11059" y="16928"/>
                  </a:cubicBezTo>
                  <a:cubicBezTo>
                    <a:pt x="11059" y="16996"/>
                    <a:pt x="11059" y="16996"/>
                    <a:pt x="11059" y="16996"/>
                  </a:cubicBezTo>
                  <a:cubicBezTo>
                    <a:pt x="11022" y="17063"/>
                    <a:pt x="11022" y="17063"/>
                    <a:pt x="11022" y="17063"/>
                  </a:cubicBezTo>
                  <a:cubicBezTo>
                    <a:pt x="11022" y="17199"/>
                    <a:pt x="11022" y="17199"/>
                    <a:pt x="11022" y="17199"/>
                  </a:cubicBezTo>
                  <a:cubicBezTo>
                    <a:pt x="11022" y="17266"/>
                    <a:pt x="11022" y="17266"/>
                    <a:pt x="11022" y="17266"/>
                  </a:cubicBezTo>
                  <a:cubicBezTo>
                    <a:pt x="11096" y="17266"/>
                    <a:pt x="11096" y="17266"/>
                    <a:pt x="11096" y="17266"/>
                  </a:cubicBezTo>
                  <a:cubicBezTo>
                    <a:pt x="11096" y="17266"/>
                    <a:pt x="11096" y="17266"/>
                    <a:pt x="11096" y="17266"/>
                  </a:cubicBezTo>
                  <a:cubicBezTo>
                    <a:pt x="11133" y="17334"/>
                    <a:pt x="11133" y="17334"/>
                    <a:pt x="11133" y="17334"/>
                  </a:cubicBezTo>
                  <a:cubicBezTo>
                    <a:pt x="11133" y="17334"/>
                    <a:pt x="11133" y="17334"/>
                    <a:pt x="11133" y="17334"/>
                  </a:cubicBezTo>
                  <a:cubicBezTo>
                    <a:pt x="11133" y="17470"/>
                    <a:pt x="11133" y="17470"/>
                    <a:pt x="11133" y="17470"/>
                  </a:cubicBezTo>
                  <a:cubicBezTo>
                    <a:pt x="11133" y="17537"/>
                    <a:pt x="11133" y="17537"/>
                    <a:pt x="11133" y="17537"/>
                  </a:cubicBezTo>
                  <a:cubicBezTo>
                    <a:pt x="11170" y="17537"/>
                    <a:pt x="11170" y="17537"/>
                    <a:pt x="11170" y="17537"/>
                  </a:cubicBezTo>
                  <a:cubicBezTo>
                    <a:pt x="11170" y="17605"/>
                    <a:pt x="11170" y="17605"/>
                    <a:pt x="11170" y="17605"/>
                  </a:cubicBezTo>
                  <a:cubicBezTo>
                    <a:pt x="11133" y="17673"/>
                    <a:pt x="11133" y="17673"/>
                    <a:pt x="11133" y="17673"/>
                  </a:cubicBezTo>
                  <a:cubicBezTo>
                    <a:pt x="11096" y="17673"/>
                    <a:pt x="11096" y="17673"/>
                    <a:pt x="11096" y="17673"/>
                  </a:cubicBezTo>
                  <a:cubicBezTo>
                    <a:pt x="11059" y="17673"/>
                    <a:pt x="11059" y="17673"/>
                    <a:pt x="11059" y="17673"/>
                  </a:cubicBezTo>
                  <a:cubicBezTo>
                    <a:pt x="11059" y="17673"/>
                    <a:pt x="11059" y="17673"/>
                    <a:pt x="11059" y="17673"/>
                  </a:cubicBezTo>
                  <a:cubicBezTo>
                    <a:pt x="11022" y="17673"/>
                    <a:pt x="11022" y="17673"/>
                    <a:pt x="11022" y="17673"/>
                  </a:cubicBezTo>
                  <a:cubicBezTo>
                    <a:pt x="10985" y="17673"/>
                    <a:pt x="10985" y="17673"/>
                    <a:pt x="10985" y="17673"/>
                  </a:cubicBezTo>
                  <a:cubicBezTo>
                    <a:pt x="10911" y="17673"/>
                    <a:pt x="10911" y="17673"/>
                    <a:pt x="10911" y="17673"/>
                  </a:cubicBezTo>
                  <a:cubicBezTo>
                    <a:pt x="10911" y="17673"/>
                    <a:pt x="10911" y="17673"/>
                    <a:pt x="10911" y="17673"/>
                  </a:cubicBezTo>
                  <a:cubicBezTo>
                    <a:pt x="10874" y="17673"/>
                    <a:pt x="10874" y="17673"/>
                    <a:pt x="10874" y="17673"/>
                  </a:cubicBezTo>
                  <a:cubicBezTo>
                    <a:pt x="10837" y="17673"/>
                    <a:pt x="10837" y="17673"/>
                    <a:pt x="10837" y="17673"/>
                  </a:cubicBezTo>
                  <a:cubicBezTo>
                    <a:pt x="10800" y="17673"/>
                    <a:pt x="10800" y="17673"/>
                    <a:pt x="10800" y="17673"/>
                  </a:cubicBezTo>
                  <a:cubicBezTo>
                    <a:pt x="10763" y="17673"/>
                    <a:pt x="10763" y="17673"/>
                    <a:pt x="10763" y="17673"/>
                  </a:cubicBezTo>
                  <a:cubicBezTo>
                    <a:pt x="10726" y="17740"/>
                    <a:pt x="10726" y="17740"/>
                    <a:pt x="10726" y="17740"/>
                  </a:cubicBezTo>
                  <a:cubicBezTo>
                    <a:pt x="10726" y="17740"/>
                    <a:pt x="10726" y="17740"/>
                    <a:pt x="10726" y="17740"/>
                  </a:cubicBezTo>
                  <a:cubicBezTo>
                    <a:pt x="10652" y="17673"/>
                    <a:pt x="10652" y="17673"/>
                    <a:pt x="10652" y="17673"/>
                  </a:cubicBezTo>
                  <a:cubicBezTo>
                    <a:pt x="10615" y="17673"/>
                    <a:pt x="10615" y="17673"/>
                    <a:pt x="10615" y="17673"/>
                  </a:cubicBezTo>
                  <a:cubicBezTo>
                    <a:pt x="10541" y="17537"/>
                    <a:pt x="10541" y="17537"/>
                    <a:pt x="10541" y="17537"/>
                  </a:cubicBezTo>
                  <a:cubicBezTo>
                    <a:pt x="10541" y="17537"/>
                    <a:pt x="10541" y="17537"/>
                    <a:pt x="10541" y="17537"/>
                  </a:cubicBezTo>
                  <a:cubicBezTo>
                    <a:pt x="10541" y="17470"/>
                    <a:pt x="10541" y="17470"/>
                    <a:pt x="10541" y="17470"/>
                  </a:cubicBezTo>
                  <a:cubicBezTo>
                    <a:pt x="10541" y="17470"/>
                    <a:pt x="10541" y="17470"/>
                    <a:pt x="10541" y="17470"/>
                  </a:cubicBezTo>
                  <a:cubicBezTo>
                    <a:pt x="10467" y="17470"/>
                    <a:pt x="10467" y="17470"/>
                    <a:pt x="10467" y="17470"/>
                  </a:cubicBezTo>
                  <a:cubicBezTo>
                    <a:pt x="10467" y="17470"/>
                    <a:pt x="10467" y="17470"/>
                    <a:pt x="10467" y="17470"/>
                  </a:cubicBezTo>
                  <a:cubicBezTo>
                    <a:pt x="10430" y="17470"/>
                    <a:pt x="10430" y="17470"/>
                    <a:pt x="10430" y="17470"/>
                  </a:cubicBezTo>
                  <a:cubicBezTo>
                    <a:pt x="10393" y="17470"/>
                    <a:pt x="10393" y="17470"/>
                    <a:pt x="10393" y="17470"/>
                  </a:cubicBezTo>
                  <a:cubicBezTo>
                    <a:pt x="10356" y="17470"/>
                    <a:pt x="10356" y="17470"/>
                    <a:pt x="10356" y="17470"/>
                  </a:cubicBezTo>
                  <a:cubicBezTo>
                    <a:pt x="10356" y="17470"/>
                    <a:pt x="10356" y="17470"/>
                    <a:pt x="10356" y="17470"/>
                  </a:cubicBezTo>
                  <a:cubicBezTo>
                    <a:pt x="10356" y="17402"/>
                    <a:pt x="10356" y="17402"/>
                    <a:pt x="10356" y="17402"/>
                  </a:cubicBezTo>
                  <a:cubicBezTo>
                    <a:pt x="10319" y="17402"/>
                    <a:pt x="10319" y="17402"/>
                    <a:pt x="10319" y="17402"/>
                  </a:cubicBezTo>
                  <a:cubicBezTo>
                    <a:pt x="10319" y="17402"/>
                    <a:pt x="10319" y="17402"/>
                    <a:pt x="10319" y="17402"/>
                  </a:cubicBezTo>
                  <a:cubicBezTo>
                    <a:pt x="10282" y="17402"/>
                    <a:pt x="10282" y="17402"/>
                    <a:pt x="10282" y="17402"/>
                  </a:cubicBezTo>
                  <a:cubicBezTo>
                    <a:pt x="10245" y="17402"/>
                    <a:pt x="10245" y="17402"/>
                    <a:pt x="10245" y="17402"/>
                  </a:cubicBezTo>
                  <a:cubicBezTo>
                    <a:pt x="10245" y="17402"/>
                    <a:pt x="10245" y="17402"/>
                    <a:pt x="10245" y="17402"/>
                  </a:cubicBezTo>
                  <a:cubicBezTo>
                    <a:pt x="10208" y="17402"/>
                    <a:pt x="10208" y="17402"/>
                    <a:pt x="10208" y="17402"/>
                  </a:cubicBezTo>
                  <a:cubicBezTo>
                    <a:pt x="10134" y="17402"/>
                    <a:pt x="10134" y="17402"/>
                    <a:pt x="10134" y="17402"/>
                  </a:cubicBezTo>
                  <a:cubicBezTo>
                    <a:pt x="10097" y="17470"/>
                    <a:pt x="10097" y="17470"/>
                    <a:pt x="10097" y="17470"/>
                  </a:cubicBezTo>
                  <a:cubicBezTo>
                    <a:pt x="10097" y="17537"/>
                    <a:pt x="10097" y="17537"/>
                    <a:pt x="10097" y="17537"/>
                  </a:cubicBezTo>
                  <a:cubicBezTo>
                    <a:pt x="10060" y="17537"/>
                    <a:pt x="10060" y="17537"/>
                    <a:pt x="10060" y="17537"/>
                  </a:cubicBezTo>
                  <a:cubicBezTo>
                    <a:pt x="10023" y="17537"/>
                    <a:pt x="10023" y="17537"/>
                    <a:pt x="10023" y="17537"/>
                  </a:cubicBezTo>
                  <a:cubicBezTo>
                    <a:pt x="10023" y="17537"/>
                    <a:pt x="10023" y="17537"/>
                    <a:pt x="10023" y="17537"/>
                  </a:cubicBezTo>
                  <a:cubicBezTo>
                    <a:pt x="10023" y="17537"/>
                    <a:pt x="10023" y="17537"/>
                    <a:pt x="10023" y="17537"/>
                  </a:cubicBezTo>
                  <a:cubicBezTo>
                    <a:pt x="10023" y="17605"/>
                    <a:pt x="10023" y="17605"/>
                    <a:pt x="10023" y="17605"/>
                  </a:cubicBezTo>
                  <a:cubicBezTo>
                    <a:pt x="10023" y="17605"/>
                    <a:pt x="10023" y="17605"/>
                    <a:pt x="10023" y="17605"/>
                  </a:cubicBezTo>
                  <a:cubicBezTo>
                    <a:pt x="9986" y="17673"/>
                    <a:pt x="9986" y="17673"/>
                    <a:pt x="9986" y="17673"/>
                  </a:cubicBezTo>
                  <a:cubicBezTo>
                    <a:pt x="9949" y="17673"/>
                    <a:pt x="9949" y="17673"/>
                    <a:pt x="9949" y="17673"/>
                  </a:cubicBezTo>
                  <a:cubicBezTo>
                    <a:pt x="9949" y="17740"/>
                    <a:pt x="9949" y="17740"/>
                    <a:pt x="9949" y="17740"/>
                  </a:cubicBezTo>
                  <a:cubicBezTo>
                    <a:pt x="9949" y="17740"/>
                    <a:pt x="9949" y="17740"/>
                    <a:pt x="9949" y="17740"/>
                  </a:cubicBezTo>
                  <a:cubicBezTo>
                    <a:pt x="9875" y="17808"/>
                    <a:pt x="9875" y="17808"/>
                    <a:pt x="9875" y="17808"/>
                  </a:cubicBezTo>
                  <a:cubicBezTo>
                    <a:pt x="9875" y="17876"/>
                    <a:pt x="9875" y="17876"/>
                    <a:pt x="9875" y="17876"/>
                  </a:cubicBezTo>
                  <a:cubicBezTo>
                    <a:pt x="9875" y="17876"/>
                    <a:pt x="9875" y="17876"/>
                    <a:pt x="9875" y="17876"/>
                  </a:cubicBezTo>
                  <a:cubicBezTo>
                    <a:pt x="9838" y="17944"/>
                    <a:pt x="9838" y="17944"/>
                    <a:pt x="9838" y="17944"/>
                  </a:cubicBezTo>
                  <a:cubicBezTo>
                    <a:pt x="9801" y="18011"/>
                    <a:pt x="9801" y="18011"/>
                    <a:pt x="9801" y="18011"/>
                  </a:cubicBezTo>
                  <a:cubicBezTo>
                    <a:pt x="9801" y="18011"/>
                    <a:pt x="9801" y="18011"/>
                    <a:pt x="9801" y="18011"/>
                  </a:cubicBezTo>
                  <a:cubicBezTo>
                    <a:pt x="9727" y="18011"/>
                    <a:pt x="9727" y="18011"/>
                    <a:pt x="9727" y="18011"/>
                  </a:cubicBezTo>
                  <a:cubicBezTo>
                    <a:pt x="9690" y="18011"/>
                    <a:pt x="9690" y="18011"/>
                    <a:pt x="9690" y="18011"/>
                  </a:cubicBezTo>
                  <a:cubicBezTo>
                    <a:pt x="9653" y="18147"/>
                    <a:pt x="9653" y="18147"/>
                    <a:pt x="9653" y="18147"/>
                  </a:cubicBezTo>
                  <a:cubicBezTo>
                    <a:pt x="9653" y="18147"/>
                    <a:pt x="9653" y="18147"/>
                    <a:pt x="9653" y="18147"/>
                  </a:cubicBezTo>
                  <a:cubicBezTo>
                    <a:pt x="9653" y="18147"/>
                    <a:pt x="9653" y="18147"/>
                    <a:pt x="9653" y="18147"/>
                  </a:cubicBezTo>
                  <a:cubicBezTo>
                    <a:pt x="9616" y="18147"/>
                    <a:pt x="9616" y="18147"/>
                    <a:pt x="9616" y="18147"/>
                  </a:cubicBezTo>
                  <a:cubicBezTo>
                    <a:pt x="9579" y="18147"/>
                    <a:pt x="9579" y="18147"/>
                    <a:pt x="9579" y="18147"/>
                  </a:cubicBezTo>
                  <a:cubicBezTo>
                    <a:pt x="9579" y="18079"/>
                    <a:pt x="9579" y="18079"/>
                    <a:pt x="9579" y="18079"/>
                  </a:cubicBezTo>
                  <a:cubicBezTo>
                    <a:pt x="9542" y="18079"/>
                    <a:pt x="9542" y="18079"/>
                    <a:pt x="9542" y="18079"/>
                  </a:cubicBezTo>
                  <a:cubicBezTo>
                    <a:pt x="9505" y="18011"/>
                    <a:pt x="9505" y="18011"/>
                    <a:pt x="9505" y="18011"/>
                  </a:cubicBezTo>
                  <a:cubicBezTo>
                    <a:pt x="9468" y="18011"/>
                    <a:pt x="9468" y="18011"/>
                    <a:pt x="9468" y="18011"/>
                  </a:cubicBezTo>
                  <a:cubicBezTo>
                    <a:pt x="9468" y="17944"/>
                    <a:pt x="9468" y="17944"/>
                    <a:pt x="9468" y="17944"/>
                  </a:cubicBezTo>
                  <a:cubicBezTo>
                    <a:pt x="9468" y="17876"/>
                    <a:pt x="9468" y="17876"/>
                    <a:pt x="9468" y="17876"/>
                  </a:cubicBezTo>
                  <a:cubicBezTo>
                    <a:pt x="9468" y="17876"/>
                    <a:pt x="9468" y="17876"/>
                    <a:pt x="9468" y="17876"/>
                  </a:cubicBezTo>
                  <a:cubicBezTo>
                    <a:pt x="9432" y="17944"/>
                    <a:pt x="9432" y="17944"/>
                    <a:pt x="9432" y="17944"/>
                  </a:cubicBezTo>
                  <a:cubicBezTo>
                    <a:pt x="9395" y="17944"/>
                    <a:pt x="9395" y="17944"/>
                    <a:pt x="9395" y="17944"/>
                  </a:cubicBezTo>
                  <a:cubicBezTo>
                    <a:pt x="9358" y="17944"/>
                    <a:pt x="9358" y="17944"/>
                    <a:pt x="9358" y="17944"/>
                  </a:cubicBezTo>
                  <a:cubicBezTo>
                    <a:pt x="9284" y="18011"/>
                    <a:pt x="9284" y="18011"/>
                    <a:pt x="9284" y="18011"/>
                  </a:cubicBezTo>
                  <a:cubicBezTo>
                    <a:pt x="9284" y="18011"/>
                    <a:pt x="9284" y="18011"/>
                    <a:pt x="9284" y="18011"/>
                  </a:cubicBezTo>
                  <a:cubicBezTo>
                    <a:pt x="9247" y="18011"/>
                    <a:pt x="9247" y="18011"/>
                    <a:pt x="9247" y="18011"/>
                  </a:cubicBezTo>
                  <a:cubicBezTo>
                    <a:pt x="9247" y="18011"/>
                    <a:pt x="9247" y="18011"/>
                    <a:pt x="9247" y="18011"/>
                  </a:cubicBezTo>
                  <a:cubicBezTo>
                    <a:pt x="9210" y="18011"/>
                    <a:pt x="9210" y="18011"/>
                    <a:pt x="9210" y="18011"/>
                  </a:cubicBezTo>
                  <a:cubicBezTo>
                    <a:pt x="9173" y="18011"/>
                    <a:pt x="9173" y="18011"/>
                    <a:pt x="9173" y="18011"/>
                  </a:cubicBezTo>
                  <a:cubicBezTo>
                    <a:pt x="9173" y="18011"/>
                    <a:pt x="9173" y="18011"/>
                    <a:pt x="9173" y="18011"/>
                  </a:cubicBezTo>
                  <a:cubicBezTo>
                    <a:pt x="9173" y="17944"/>
                    <a:pt x="9173" y="17944"/>
                    <a:pt x="9173" y="17944"/>
                  </a:cubicBezTo>
                  <a:cubicBezTo>
                    <a:pt x="9173" y="17944"/>
                    <a:pt x="9173" y="17944"/>
                    <a:pt x="9173" y="17944"/>
                  </a:cubicBezTo>
                  <a:cubicBezTo>
                    <a:pt x="9173" y="17876"/>
                    <a:pt x="9173" y="17876"/>
                    <a:pt x="9173" y="17876"/>
                  </a:cubicBezTo>
                  <a:cubicBezTo>
                    <a:pt x="9173" y="17876"/>
                    <a:pt x="9173" y="17876"/>
                    <a:pt x="9173" y="17876"/>
                  </a:cubicBezTo>
                  <a:cubicBezTo>
                    <a:pt x="9173" y="17808"/>
                    <a:pt x="9173" y="17808"/>
                    <a:pt x="9173" y="17808"/>
                  </a:cubicBezTo>
                  <a:cubicBezTo>
                    <a:pt x="9136" y="17808"/>
                    <a:pt x="9136" y="17808"/>
                    <a:pt x="9136" y="17808"/>
                  </a:cubicBezTo>
                  <a:cubicBezTo>
                    <a:pt x="9136" y="17808"/>
                    <a:pt x="9136" y="17808"/>
                    <a:pt x="9136" y="17808"/>
                  </a:cubicBezTo>
                  <a:cubicBezTo>
                    <a:pt x="9099" y="17740"/>
                    <a:pt x="9099" y="17740"/>
                    <a:pt x="9099" y="17740"/>
                  </a:cubicBezTo>
                  <a:cubicBezTo>
                    <a:pt x="9062" y="17740"/>
                    <a:pt x="9062" y="17740"/>
                    <a:pt x="9062" y="17740"/>
                  </a:cubicBezTo>
                  <a:cubicBezTo>
                    <a:pt x="9025" y="17740"/>
                    <a:pt x="9025" y="17740"/>
                    <a:pt x="9025" y="17740"/>
                  </a:cubicBezTo>
                  <a:cubicBezTo>
                    <a:pt x="9025" y="17673"/>
                    <a:pt x="9025" y="17673"/>
                    <a:pt x="9025" y="17673"/>
                  </a:cubicBezTo>
                  <a:cubicBezTo>
                    <a:pt x="8988" y="17605"/>
                    <a:pt x="8988" y="17605"/>
                    <a:pt x="8988" y="17605"/>
                  </a:cubicBezTo>
                  <a:cubicBezTo>
                    <a:pt x="8951" y="17537"/>
                    <a:pt x="8951" y="17537"/>
                    <a:pt x="8951" y="17537"/>
                  </a:cubicBezTo>
                  <a:cubicBezTo>
                    <a:pt x="8877" y="17537"/>
                    <a:pt x="8877" y="17537"/>
                    <a:pt x="8877" y="17537"/>
                  </a:cubicBezTo>
                  <a:cubicBezTo>
                    <a:pt x="8840" y="17537"/>
                    <a:pt x="8840" y="17537"/>
                    <a:pt x="8840" y="17537"/>
                  </a:cubicBezTo>
                  <a:cubicBezTo>
                    <a:pt x="8766" y="17537"/>
                    <a:pt x="8766" y="17537"/>
                    <a:pt x="8766" y="17537"/>
                  </a:cubicBezTo>
                  <a:cubicBezTo>
                    <a:pt x="8766" y="17537"/>
                    <a:pt x="8766" y="17537"/>
                    <a:pt x="8766" y="17537"/>
                  </a:cubicBezTo>
                  <a:cubicBezTo>
                    <a:pt x="8803" y="17605"/>
                    <a:pt x="8803" y="17605"/>
                    <a:pt x="8803" y="17605"/>
                  </a:cubicBezTo>
                  <a:cubicBezTo>
                    <a:pt x="8766" y="17605"/>
                    <a:pt x="8766" y="17605"/>
                    <a:pt x="8766" y="17605"/>
                  </a:cubicBezTo>
                  <a:cubicBezTo>
                    <a:pt x="8729" y="17605"/>
                    <a:pt x="8729" y="17605"/>
                    <a:pt x="8729" y="17605"/>
                  </a:cubicBezTo>
                  <a:cubicBezTo>
                    <a:pt x="8729" y="17605"/>
                    <a:pt x="8729" y="17605"/>
                    <a:pt x="8729" y="17605"/>
                  </a:cubicBezTo>
                  <a:cubicBezTo>
                    <a:pt x="8692" y="17673"/>
                    <a:pt x="8692" y="17673"/>
                    <a:pt x="8692" y="17673"/>
                  </a:cubicBezTo>
                  <a:cubicBezTo>
                    <a:pt x="8655" y="17605"/>
                    <a:pt x="8655" y="17605"/>
                    <a:pt x="8655" y="17605"/>
                  </a:cubicBezTo>
                  <a:cubicBezTo>
                    <a:pt x="8618" y="17605"/>
                    <a:pt x="8618" y="17605"/>
                    <a:pt x="8618" y="17605"/>
                  </a:cubicBezTo>
                  <a:cubicBezTo>
                    <a:pt x="8581" y="17673"/>
                    <a:pt x="8581" y="17673"/>
                    <a:pt x="8581" y="17673"/>
                  </a:cubicBezTo>
                  <a:cubicBezTo>
                    <a:pt x="8581" y="17673"/>
                    <a:pt x="8581" y="17673"/>
                    <a:pt x="8581" y="17673"/>
                  </a:cubicBezTo>
                  <a:cubicBezTo>
                    <a:pt x="8544" y="17605"/>
                    <a:pt x="8544" y="17605"/>
                    <a:pt x="8544" y="17605"/>
                  </a:cubicBezTo>
                  <a:cubicBezTo>
                    <a:pt x="8507" y="17605"/>
                    <a:pt x="8507" y="17605"/>
                    <a:pt x="8507" y="17605"/>
                  </a:cubicBezTo>
                  <a:cubicBezTo>
                    <a:pt x="8507" y="17537"/>
                    <a:pt x="8507" y="17537"/>
                    <a:pt x="8507" y="17537"/>
                  </a:cubicBezTo>
                  <a:cubicBezTo>
                    <a:pt x="8507" y="17537"/>
                    <a:pt x="8507" y="17537"/>
                    <a:pt x="8507" y="17537"/>
                  </a:cubicBezTo>
                  <a:cubicBezTo>
                    <a:pt x="8470" y="17470"/>
                    <a:pt x="8470" y="17470"/>
                    <a:pt x="8470" y="17470"/>
                  </a:cubicBezTo>
                  <a:cubicBezTo>
                    <a:pt x="8433" y="17470"/>
                    <a:pt x="8433" y="17470"/>
                    <a:pt x="8433" y="17470"/>
                  </a:cubicBezTo>
                  <a:cubicBezTo>
                    <a:pt x="8433" y="17537"/>
                    <a:pt x="8433" y="17537"/>
                    <a:pt x="8433" y="17537"/>
                  </a:cubicBezTo>
                  <a:cubicBezTo>
                    <a:pt x="8433" y="17537"/>
                    <a:pt x="8433" y="17537"/>
                    <a:pt x="8433" y="17537"/>
                  </a:cubicBezTo>
                  <a:cubicBezTo>
                    <a:pt x="8433" y="17605"/>
                    <a:pt x="8433" y="17605"/>
                    <a:pt x="8433" y="17605"/>
                  </a:cubicBezTo>
                  <a:cubicBezTo>
                    <a:pt x="8396" y="17605"/>
                    <a:pt x="8396" y="17605"/>
                    <a:pt x="8396" y="17605"/>
                  </a:cubicBezTo>
                  <a:cubicBezTo>
                    <a:pt x="8359" y="17605"/>
                    <a:pt x="8359" y="17605"/>
                    <a:pt x="8359" y="17605"/>
                  </a:cubicBezTo>
                  <a:cubicBezTo>
                    <a:pt x="7952" y="16792"/>
                    <a:pt x="7952" y="16792"/>
                    <a:pt x="7952" y="16792"/>
                  </a:cubicBezTo>
                  <a:cubicBezTo>
                    <a:pt x="7656" y="16454"/>
                    <a:pt x="7656" y="16454"/>
                    <a:pt x="7656" y="16454"/>
                  </a:cubicBezTo>
                  <a:cubicBezTo>
                    <a:pt x="7656" y="16386"/>
                    <a:pt x="7656" y="16386"/>
                    <a:pt x="7656" y="16386"/>
                  </a:cubicBezTo>
                  <a:cubicBezTo>
                    <a:pt x="7693" y="16386"/>
                    <a:pt x="7693" y="16386"/>
                    <a:pt x="7693" y="16386"/>
                  </a:cubicBezTo>
                  <a:cubicBezTo>
                    <a:pt x="7693" y="16318"/>
                    <a:pt x="7693" y="16318"/>
                    <a:pt x="7693" y="16318"/>
                  </a:cubicBezTo>
                  <a:cubicBezTo>
                    <a:pt x="7693" y="16318"/>
                    <a:pt x="7693" y="16318"/>
                    <a:pt x="7693" y="16318"/>
                  </a:cubicBezTo>
                  <a:cubicBezTo>
                    <a:pt x="7693" y="16251"/>
                    <a:pt x="7693" y="16251"/>
                    <a:pt x="7693" y="16251"/>
                  </a:cubicBezTo>
                  <a:cubicBezTo>
                    <a:pt x="7656" y="16318"/>
                    <a:pt x="7656" y="16318"/>
                    <a:pt x="7656" y="16318"/>
                  </a:cubicBezTo>
                  <a:cubicBezTo>
                    <a:pt x="7619" y="16318"/>
                    <a:pt x="7619" y="16318"/>
                    <a:pt x="7619" y="16318"/>
                  </a:cubicBezTo>
                  <a:cubicBezTo>
                    <a:pt x="7582" y="16318"/>
                    <a:pt x="7582" y="16318"/>
                    <a:pt x="7582" y="16318"/>
                  </a:cubicBezTo>
                  <a:cubicBezTo>
                    <a:pt x="7582" y="16386"/>
                    <a:pt x="7582" y="16386"/>
                    <a:pt x="7582" y="16386"/>
                  </a:cubicBezTo>
                  <a:cubicBezTo>
                    <a:pt x="7545" y="16454"/>
                    <a:pt x="7545" y="16454"/>
                    <a:pt x="7545" y="16454"/>
                  </a:cubicBezTo>
                  <a:cubicBezTo>
                    <a:pt x="7508" y="16454"/>
                    <a:pt x="7508" y="16454"/>
                    <a:pt x="7508" y="16454"/>
                  </a:cubicBezTo>
                  <a:cubicBezTo>
                    <a:pt x="7508" y="16522"/>
                    <a:pt x="7508" y="16522"/>
                    <a:pt x="7508" y="16522"/>
                  </a:cubicBezTo>
                  <a:cubicBezTo>
                    <a:pt x="7471" y="16522"/>
                    <a:pt x="7471" y="16522"/>
                    <a:pt x="7471" y="16522"/>
                  </a:cubicBezTo>
                  <a:cubicBezTo>
                    <a:pt x="7471" y="16589"/>
                    <a:pt x="7471" y="16589"/>
                    <a:pt x="7471" y="16589"/>
                  </a:cubicBezTo>
                  <a:cubicBezTo>
                    <a:pt x="7397" y="16589"/>
                    <a:pt x="7397" y="16589"/>
                    <a:pt x="7397" y="16589"/>
                  </a:cubicBezTo>
                  <a:cubicBezTo>
                    <a:pt x="7360" y="16589"/>
                    <a:pt x="7360" y="16589"/>
                    <a:pt x="7360" y="16589"/>
                  </a:cubicBezTo>
                  <a:cubicBezTo>
                    <a:pt x="7397" y="16657"/>
                    <a:pt x="7397" y="16657"/>
                    <a:pt x="7397" y="16657"/>
                  </a:cubicBezTo>
                  <a:cubicBezTo>
                    <a:pt x="7360" y="16725"/>
                    <a:pt x="7360" y="16725"/>
                    <a:pt x="7360" y="16725"/>
                  </a:cubicBezTo>
                  <a:cubicBezTo>
                    <a:pt x="7360" y="16657"/>
                    <a:pt x="7360" y="16657"/>
                    <a:pt x="7360" y="16657"/>
                  </a:cubicBezTo>
                  <a:cubicBezTo>
                    <a:pt x="7286" y="16657"/>
                    <a:pt x="7286" y="16657"/>
                    <a:pt x="7286" y="16657"/>
                  </a:cubicBezTo>
                  <a:cubicBezTo>
                    <a:pt x="7249" y="16657"/>
                    <a:pt x="7249" y="16657"/>
                    <a:pt x="7249" y="16657"/>
                  </a:cubicBezTo>
                  <a:cubicBezTo>
                    <a:pt x="7212" y="16725"/>
                    <a:pt x="7212" y="16725"/>
                    <a:pt x="7212" y="16725"/>
                  </a:cubicBezTo>
                  <a:cubicBezTo>
                    <a:pt x="7212" y="16725"/>
                    <a:pt x="7212" y="16725"/>
                    <a:pt x="7212" y="16725"/>
                  </a:cubicBezTo>
                  <a:cubicBezTo>
                    <a:pt x="7175" y="16657"/>
                    <a:pt x="7175" y="16657"/>
                    <a:pt x="7175" y="16657"/>
                  </a:cubicBezTo>
                  <a:cubicBezTo>
                    <a:pt x="7175" y="16589"/>
                    <a:pt x="7175" y="16589"/>
                    <a:pt x="7175" y="16589"/>
                  </a:cubicBezTo>
                  <a:cubicBezTo>
                    <a:pt x="7212" y="16589"/>
                    <a:pt x="7212" y="16589"/>
                    <a:pt x="7212" y="16589"/>
                  </a:cubicBezTo>
                  <a:cubicBezTo>
                    <a:pt x="7212" y="16522"/>
                    <a:pt x="7212" y="16522"/>
                    <a:pt x="7212" y="16522"/>
                  </a:cubicBezTo>
                  <a:cubicBezTo>
                    <a:pt x="7212" y="16522"/>
                    <a:pt x="7212" y="16522"/>
                    <a:pt x="7212" y="16522"/>
                  </a:cubicBezTo>
                  <a:cubicBezTo>
                    <a:pt x="7175" y="16522"/>
                    <a:pt x="7175" y="16522"/>
                    <a:pt x="7175" y="16522"/>
                  </a:cubicBezTo>
                  <a:cubicBezTo>
                    <a:pt x="7138" y="16522"/>
                    <a:pt x="7138" y="16522"/>
                    <a:pt x="7138" y="16522"/>
                  </a:cubicBezTo>
                  <a:cubicBezTo>
                    <a:pt x="7101" y="16454"/>
                    <a:pt x="7101" y="16454"/>
                    <a:pt x="7101" y="16454"/>
                  </a:cubicBezTo>
                  <a:cubicBezTo>
                    <a:pt x="7064" y="16454"/>
                    <a:pt x="7064" y="16454"/>
                    <a:pt x="7064" y="16454"/>
                  </a:cubicBezTo>
                  <a:cubicBezTo>
                    <a:pt x="7064" y="16522"/>
                    <a:pt x="7064" y="16522"/>
                    <a:pt x="7064" y="16522"/>
                  </a:cubicBezTo>
                  <a:cubicBezTo>
                    <a:pt x="7064" y="16522"/>
                    <a:pt x="7064" y="16522"/>
                    <a:pt x="7064" y="16522"/>
                  </a:cubicBezTo>
                  <a:cubicBezTo>
                    <a:pt x="7064" y="16589"/>
                    <a:pt x="7064" y="16589"/>
                    <a:pt x="7064" y="16589"/>
                  </a:cubicBezTo>
                  <a:cubicBezTo>
                    <a:pt x="7027" y="16589"/>
                    <a:pt x="7027" y="16589"/>
                    <a:pt x="7027" y="16589"/>
                  </a:cubicBezTo>
                  <a:cubicBezTo>
                    <a:pt x="7027" y="16522"/>
                    <a:pt x="7027" y="16522"/>
                    <a:pt x="7027" y="16522"/>
                  </a:cubicBezTo>
                  <a:cubicBezTo>
                    <a:pt x="7027" y="16454"/>
                    <a:pt x="7027" y="16454"/>
                    <a:pt x="7027" y="16454"/>
                  </a:cubicBezTo>
                  <a:cubicBezTo>
                    <a:pt x="6953" y="16386"/>
                    <a:pt x="6953" y="16386"/>
                    <a:pt x="6953" y="16386"/>
                  </a:cubicBezTo>
                  <a:cubicBezTo>
                    <a:pt x="6953" y="16386"/>
                    <a:pt x="6953" y="16386"/>
                    <a:pt x="6953" y="16386"/>
                  </a:cubicBezTo>
                  <a:cubicBezTo>
                    <a:pt x="6953" y="16454"/>
                    <a:pt x="6953" y="16454"/>
                    <a:pt x="6953" y="16454"/>
                  </a:cubicBezTo>
                  <a:cubicBezTo>
                    <a:pt x="6953" y="16454"/>
                    <a:pt x="6953" y="16454"/>
                    <a:pt x="6953" y="16454"/>
                  </a:cubicBezTo>
                  <a:cubicBezTo>
                    <a:pt x="6916" y="16454"/>
                    <a:pt x="6916" y="16454"/>
                    <a:pt x="6916" y="16454"/>
                  </a:cubicBezTo>
                  <a:cubicBezTo>
                    <a:pt x="6916" y="16386"/>
                    <a:pt x="6916" y="16386"/>
                    <a:pt x="6916" y="16386"/>
                  </a:cubicBezTo>
                  <a:cubicBezTo>
                    <a:pt x="6916" y="16454"/>
                    <a:pt x="6916" y="16454"/>
                    <a:pt x="6916" y="16454"/>
                  </a:cubicBezTo>
                  <a:cubicBezTo>
                    <a:pt x="6879" y="16454"/>
                    <a:pt x="6879" y="16454"/>
                    <a:pt x="6879" y="16454"/>
                  </a:cubicBezTo>
                  <a:cubicBezTo>
                    <a:pt x="6879" y="16454"/>
                    <a:pt x="6879" y="16454"/>
                    <a:pt x="6879" y="16454"/>
                  </a:cubicBezTo>
                  <a:cubicBezTo>
                    <a:pt x="6842" y="16454"/>
                    <a:pt x="6842" y="16454"/>
                    <a:pt x="6842" y="16454"/>
                  </a:cubicBezTo>
                  <a:cubicBezTo>
                    <a:pt x="6805" y="16454"/>
                    <a:pt x="6805" y="16454"/>
                    <a:pt x="6805" y="16454"/>
                  </a:cubicBezTo>
                  <a:cubicBezTo>
                    <a:pt x="6805" y="16454"/>
                    <a:pt x="6805" y="16454"/>
                    <a:pt x="6805" y="16454"/>
                  </a:cubicBezTo>
                  <a:cubicBezTo>
                    <a:pt x="6768" y="16386"/>
                    <a:pt x="6768" y="16386"/>
                    <a:pt x="6768" y="16386"/>
                  </a:cubicBezTo>
                  <a:cubicBezTo>
                    <a:pt x="6805" y="16386"/>
                    <a:pt x="6805" y="16386"/>
                    <a:pt x="6805" y="16386"/>
                  </a:cubicBezTo>
                  <a:cubicBezTo>
                    <a:pt x="6805" y="16386"/>
                    <a:pt x="6805" y="16386"/>
                    <a:pt x="6805" y="16386"/>
                  </a:cubicBezTo>
                  <a:cubicBezTo>
                    <a:pt x="6805" y="16318"/>
                    <a:pt x="6805" y="16318"/>
                    <a:pt x="6805" y="16318"/>
                  </a:cubicBezTo>
                  <a:cubicBezTo>
                    <a:pt x="6805" y="16251"/>
                    <a:pt x="6805" y="16251"/>
                    <a:pt x="6805" y="16251"/>
                  </a:cubicBezTo>
                  <a:cubicBezTo>
                    <a:pt x="6805" y="16251"/>
                    <a:pt x="6805" y="16251"/>
                    <a:pt x="6805" y="16251"/>
                  </a:cubicBezTo>
                  <a:cubicBezTo>
                    <a:pt x="6768" y="16251"/>
                    <a:pt x="6768" y="16251"/>
                    <a:pt x="6768" y="16251"/>
                  </a:cubicBezTo>
                  <a:cubicBezTo>
                    <a:pt x="6768" y="16183"/>
                    <a:pt x="6768" y="16183"/>
                    <a:pt x="6768" y="16183"/>
                  </a:cubicBezTo>
                  <a:cubicBezTo>
                    <a:pt x="6732" y="16115"/>
                    <a:pt x="6732" y="16115"/>
                    <a:pt x="6732" y="16115"/>
                  </a:cubicBezTo>
                  <a:cubicBezTo>
                    <a:pt x="6732" y="16115"/>
                    <a:pt x="6732" y="16115"/>
                    <a:pt x="6732" y="16115"/>
                  </a:cubicBezTo>
                  <a:cubicBezTo>
                    <a:pt x="6732" y="16048"/>
                    <a:pt x="6732" y="16048"/>
                    <a:pt x="6732" y="16048"/>
                  </a:cubicBezTo>
                  <a:cubicBezTo>
                    <a:pt x="6695" y="16048"/>
                    <a:pt x="6695" y="16048"/>
                    <a:pt x="6695" y="16048"/>
                  </a:cubicBezTo>
                  <a:cubicBezTo>
                    <a:pt x="6658" y="16048"/>
                    <a:pt x="6658" y="16048"/>
                    <a:pt x="6658" y="16048"/>
                  </a:cubicBezTo>
                  <a:cubicBezTo>
                    <a:pt x="6621" y="16048"/>
                    <a:pt x="6621" y="16048"/>
                    <a:pt x="6621" y="16048"/>
                  </a:cubicBezTo>
                  <a:cubicBezTo>
                    <a:pt x="6584" y="16048"/>
                    <a:pt x="6584" y="16048"/>
                    <a:pt x="6584" y="16048"/>
                  </a:cubicBezTo>
                  <a:cubicBezTo>
                    <a:pt x="6547" y="16048"/>
                    <a:pt x="6547" y="16048"/>
                    <a:pt x="6547" y="16048"/>
                  </a:cubicBezTo>
                  <a:cubicBezTo>
                    <a:pt x="6473" y="15980"/>
                    <a:pt x="6473" y="15980"/>
                    <a:pt x="6473" y="15980"/>
                  </a:cubicBezTo>
                  <a:cubicBezTo>
                    <a:pt x="6473" y="16048"/>
                    <a:pt x="6473" y="16048"/>
                    <a:pt x="6473" y="16048"/>
                  </a:cubicBezTo>
                  <a:cubicBezTo>
                    <a:pt x="6436" y="15980"/>
                    <a:pt x="6436" y="15980"/>
                    <a:pt x="6436" y="15980"/>
                  </a:cubicBezTo>
                  <a:cubicBezTo>
                    <a:pt x="6399" y="16048"/>
                    <a:pt x="6399" y="16048"/>
                    <a:pt x="6399" y="16048"/>
                  </a:cubicBezTo>
                  <a:cubicBezTo>
                    <a:pt x="6399" y="16115"/>
                    <a:pt x="6399" y="16115"/>
                    <a:pt x="6399" y="16115"/>
                  </a:cubicBezTo>
                  <a:cubicBezTo>
                    <a:pt x="6362" y="16115"/>
                    <a:pt x="6362" y="16115"/>
                    <a:pt x="6362" y="16115"/>
                  </a:cubicBezTo>
                  <a:cubicBezTo>
                    <a:pt x="6362" y="16115"/>
                    <a:pt x="6362" y="16115"/>
                    <a:pt x="6362" y="16115"/>
                  </a:cubicBezTo>
                  <a:cubicBezTo>
                    <a:pt x="6362" y="16183"/>
                    <a:pt x="6362" y="16183"/>
                    <a:pt x="6362" y="16183"/>
                  </a:cubicBezTo>
                  <a:cubicBezTo>
                    <a:pt x="6362" y="16183"/>
                    <a:pt x="6362" y="16183"/>
                    <a:pt x="6362" y="16183"/>
                  </a:cubicBezTo>
                  <a:cubicBezTo>
                    <a:pt x="6325" y="16183"/>
                    <a:pt x="6325" y="16183"/>
                    <a:pt x="6325" y="16183"/>
                  </a:cubicBezTo>
                  <a:cubicBezTo>
                    <a:pt x="6288" y="16183"/>
                    <a:pt x="6288" y="16183"/>
                    <a:pt x="6288" y="16183"/>
                  </a:cubicBezTo>
                  <a:cubicBezTo>
                    <a:pt x="6288" y="16251"/>
                    <a:pt x="6288" y="16251"/>
                    <a:pt x="6288" y="16251"/>
                  </a:cubicBezTo>
                  <a:cubicBezTo>
                    <a:pt x="6251" y="16251"/>
                    <a:pt x="6251" y="16251"/>
                    <a:pt x="6251" y="16251"/>
                  </a:cubicBezTo>
                  <a:cubicBezTo>
                    <a:pt x="6214" y="16251"/>
                    <a:pt x="6214" y="16251"/>
                    <a:pt x="6214" y="16251"/>
                  </a:cubicBezTo>
                  <a:cubicBezTo>
                    <a:pt x="6214" y="16251"/>
                    <a:pt x="6214" y="16251"/>
                    <a:pt x="6214" y="16251"/>
                  </a:cubicBezTo>
                  <a:cubicBezTo>
                    <a:pt x="6140" y="16386"/>
                    <a:pt x="6140" y="16386"/>
                    <a:pt x="6140" y="16386"/>
                  </a:cubicBezTo>
                  <a:cubicBezTo>
                    <a:pt x="6103" y="16386"/>
                    <a:pt x="6103" y="16386"/>
                    <a:pt x="6103" y="16386"/>
                  </a:cubicBezTo>
                  <a:cubicBezTo>
                    <a:pt x="6066" y="16386"/>
                    <a:pt x="6066" y="16386"/>
                    <a:pt x="6066" y="16386"/>
                  </a:cubicBezTo>
                  <a:cubicBezTo>
                    <a:pt x="6029" y="16386"/>
                    <a:pt x="6029" y="16386"/>
                    <a:pt x="6029" y="16386"/>
                  </a:cubicBezTo>
                  <a:cubicBezTo>
                    <a:pt x="6029" y="16386"/>
                    <a:pt x="6029" y="16386"/>
                    <a:pt x="6029" y="16386"/>
                  </a:cubicBezTo>
                  <a:cubicBezTo>
                    <a:pt x="5992" y="16386"/>
                    <a:pt x="5992" y="16386"/>
                    <a:pt x="5992" y="16386"/>
                  </a:cubicBezTo>
                  <a:cubicBezTo>
                    <a:pt x="5992" y="16454"/>
                    <a:pt x="5992" y="16454"/>
                    <a:pt x="5992" y="16454"/>
                  </a:cubicBezTo>
                  <a:cubicBezTo>
                    <a:pt x="5955" y="16454"/>
                    <a:pt x="5955" y="16454"/>
                    <a:pt x="5955" y="16454"/>
                  </a:cubicBezTo>
                  <a:cubicBezTo>
                    <a:pt x="5955" y="16454"/>
                    <a:pt x="5955" y="16454"/>
                    <a:pt x="5955" y="16454"/>
                  </a:cubicBezTo>
                  <a:cubicBezTo>
                    <a:pt x="5955" y="16522"/>
                    <a:pt x="5955" y="16522"/>
                    <a:pt x="5955" y="16522"/>
                  </a:cubicBezTo>
                  <a:cubicBezTo>
                    <a:pt x="5918" y="16522"/>
                    <a:pt x="5918" y="16522"/>
                    <a:pt x="5918" y="16522"/>
                  </a:cubicBezTo>
                  <a:cubicBezTo>
                    <a:pt x="5918" y="16522"/>
                    <a:pt x="5918" y="16522"/>
                    <a:pt x="5918" y="16522"/>
                  </a:cubicBezTo>
                  <a:cubicBezTo>
                    <a:pt x="5881" y="16522"/>
                    <a:pt x="5881" y="16522"/>
                    <a:pt x="5881" y="16522"/>
                  </a:cubicBezTo>
                  <a:cubicBezTo>
                    <a:pt x="5844" y="16522"/>
                    <a:pt x="5844" y="16522"/>
                    <a:pt x="5844" y="16522"/>
                  </a:cubicBezTo>
                  <a:cubicBezTo>
                    <a:pt x="5807" y="16589"/>
                    <a:pt x="5807" y="16589"/>
                    <a:pt x="5807" y="16589"/>
                  </a:cubicBezTo>
                  <a:cubicBezTo>
                    <a:pt x="5770" y="16589"/>
                    <a:pt x="5770" y="16589"/>
                    <a:pt x="5770" y="16589"/>
                  </a:cubicBezTo>
                  <a:cubicBezTo>
                    <a:pt x="5770" y="16657"/>
                    <a:pt x="5770" y="16657"/>
                    <a:pt x="5770" y="16657"/>
                  </a:cubicBezTo>
                  <a:cubicBezTo>
                    <a:pt x="5733" y="16657"/>
                    <a:pt x="5733" y="16657"/>
                    <a:pt x="5733" y="16657"/>
                  </a:cubicBezTo>
                  <a:cubicBezTo>
                    <a:pt x="5696" y="16657"/>
                    <a:pt x="5696" y="16657"/>
                    <a:pt x="5696" y="16657"/>
                  </a:cubicBezTo>
                  <a:cubicBezTo>
                    <a:pt x="5659" y="16657"/>
                    <a:pt x="5659" y="16657"/>
                    <a:pt x="5659" y="16657"/>
                  </a:cubicBezTo>
                  <a:cubicBezTo>
                    <a:pt x="5585" y="16725"/>
                    <a:pt x="5585" y="16725"/>
                    <a:pt x="5585" y="16725"/>
                  </a:cubicBezTo>
                  <a:cubicBezTo>
                    <a:pt x="5585" y="16725"/>
                    <a:pt x="5585" y="16725"/>
                    <a:pt x="5585" y="16725"/>
                  </a:cubicBezTo>
                  <a:cubicBezTo>
                    <a:pt x="5585" y="16792"/>
                    <a:pt x="5585" y="16792"/>
                    <a:pt x="5585" y="16792"/>
                  </a:cubicBezTo>
                  <a:cubicBezTo>
                    <a:pt x="5548" y="16725"/>
                    <a:pt x="5548" y="16725"/>
                    <a:pt x="5548" y="16725"/>
                  </a:cubicBezTo>
                  <a:cubicBezTo>
                    <a:pt x="5511" y="16725"/>
                    <a:pt x="5511" y="16725"/>
                    <a:pt x="5511" y="16725"/>
                  </a:cubicBezTo>
                  <a:cubicBezTo>
                    <a:pt x="5511" y="16725"/>
                    <a:pt x="5511" y="16725"/>
                    <a:pt x="5511" y="16725"/>
                  </a:cubicBezTo>
                  <a:cubicBezTo>
                    <a:pt x="5511" y="16792"/>
                    <a:pt x="5511" y="16792"/>
                    <a:pt x="5511" y="16792"/>
                  </a:cubicBezTo>
                  <a:cubicBezTo>
                    <a:pt x="5474" y="16792"/>
                    <a:pt x="5474" y="16792"/>
                    <a:pt x="5474" y="16792"/>
                  </a:cubicBezTo>
                  <a:cubicBezTo>
                    <a:pt x="5437" y="16792"/>
                    <a:pt x="5437" y="16792"/>
                    <a:pt x="5437" y="16792"/>
                  </a:cubicBezTo>
                  <a:cubicBezTo>
                    <a:pt x="5400" y="16792"/>
                    <a:pt x="5400" y="16792"/>
                    <a:pt x="5400" y="16792"/>
                  </a:cubicBezTo>
                  <a:cubicBezTo>
                    <a:pt x="5400" y="16725"/>
                    <a:pt x="5400" y="16725"/>
                    <a:pt x="5400" y="16725"/>
                  </a:cubicBezTo>
                  <a:cubicBezTo>
                    <a:pt x="5363" y="16725"/>
                    <a:pt x="5363" y="16725"/>
                    <a:pt x="5363" y="16725"/>
                  </a:cubicBezTo>
                  <a:cubicBezTo>
                    <a:pt x="5363" y="16792"/>
                    <a:pt x="5363" y="16792"/>
                    <a:pt x="5363" y="16792"/>
                  </a:cubicBezTo>
                  <a:cubicBezTo>
                    <a:pt x="5326" y="16792"/>
                    <a:pt x="5326" y="16792"/>
                    <a:pt x="5326" y="16792"/>
                  </a:cubicBezTo>
                  <a:cubicBezTo>
                    <a:pt x="5326" y="16792"/>
                    <a:pt x="5326" y="16792"/>
                    <a:pt x="5326" y="16792"/>
                  </a:cubicBezTo>
                  <a:cubicBezTo>
                    <a:pt x="5326" y="16860"/>
                    <a:pt x="5326" y="16860"/>
                    <a:pt x="5326" y="16860"/>
                  </a:cubicBezTo>
                  <a:cubicBezTo>
                    <a:pt x="5326" y="16928"/>
                    <a:pt x="5326" y="16928"/>
                    <a:pt x="5326" y="16928"/>
                  </a:cubicBezTo>
                  <a:cubicBezTo>
                    <a:pt x="5363" y="16928"/>
                    <a:pt x="5363" y="16928"/>
                    <a:pt x="5363" y="16928"/>
                  </a:cubicBezTo>
                  <a:cubicBezTo>
                    <a:pt x="5400" y="16928"/>
                    <a:pt x="5400" y="16928"/>
                    <a:pt x="5400" y="16928"/>
                  </a:cubicBezTo>
                  <a:cubicBezTo>
                    <a:pt x="5400" y="16996"/>
                    <a:pt x="5400" y="16996"/>
                    <a:pt x="5400" y="16996"/>
                  </a:cubicBezTo>
                  <a:cubicBezTo>
                    <a:pt x="5363" y="16996"/>
                    <a:pt x="5363" y="16996"/>
                    <a:pt x="5363" y="16996"/>
                  </a:cubicBezTo>
                  <a:cubicBezTo>
                    <a:pt x="5326" y="16996"/>
                    <a:pt x="5326" y="16996"/>
                    <a:pt x="5326" y="16996"/>
                  </a:cubicBezTo>
                  <a:cubicBezTo>
                    <a:pt x="5363" y="16996"/>
                    <a:pt x="5363" y="16996"/>
                    <a:pt x="5363" y="16996"/>
                  </a:cubicBezTo>
                  <a:cubicBezTo>
                    <a:pt x="5400" y="16996"/>
                    <a:pt x="5400" y="16996"/>
                    <a:pt x="5400" y="16996"/>
                  </a:cubicBezTo>
                  <a:cubicBezTo>
                    <a:pt x="5437" y="17063"/>
                    <a:pt x="5437" y="17063"/>
                    <a:pt x="5437" y="17063"/>
                  </a:cubicBezTo>
                  <a:cubicBezTo>
                    <a:pt x="5437" y="16996"/>
                    <a:pt x="5437" y="16996"/>
                    <a:pt x="5437" y="16996"/>
                  </a:cubicBezTo>
                  <a:cubicBezTo>
                    <a:pt x="5474" y="16996"/>
                    <a:pt x="5474" y="16996"/>
                    <a:pt x="5474" y="16996"/>
                  </a:cubicBezTo>
                  <a:cubicBezTo>
                    <a:pt x="5511" y="17063"/>
                    <a:pt x="5511" y="17063"/>
                    <a:pt x="5511" y="17063"/>
                  </a:cubicBezTo>
                  <a:cubicBezTo>
                    <a:pt x="5511" y="17063"/>
                    <a:pt x="5511" y="17063"/>
                    <a:pt x="5511" y="17063"/>
                  </a:cubicBezTo>
                  <a:cubicBezTo>
                    <a:pt x="5511" y="17131"/>
                    <a:pt x="5511" y="17131"/>
                    <a:pt x="5511" y="17131"/>
                  </a:cubicBezTo>
                  <a:cubicBezTo>
                    <a:pt x="5511" y="17131"/>
                    <a:pt x="5511" y="17131"/>
                    <a:pt x="5511" y="17131"/>
                  </a:cubicBezTo>
                  <a:cubicBezTo>
                    <a:pt x="5474" y="17131"/>
                    <a:pt x="5474" y="17131"/>
                    <a:pt x="5474" y="17131"/>
                  </a:cubicBezTo>
                  <a:cubicBezTo>
                    <a:pt x="5400" y="17131"/>
                    <a:pt x="5400" y="17131"/>
                    <a:pt x="5400" y="17131"/>
                  </a:cubicBezTo>
                  <a:cubicBezTo>
                    <a:pt x="5363" y="17199"/>
                    <a:pt x="5363" y="17199"/>
                    <a:pt x="5363" y="17199"/>
                  </a:cubicBezTo>
                  <a:cubicBezTo>
                    <a:pt x="5326" y="17266"/>
                    <a:pt x="5326" y="17266"/>
                    <a:pt x="5326" y="17266"/>
                  </a:cubicBezTo>
                  <a:cubicBezTo>
                    <a:pt x="5326" y="17334"/>
                    <a:pt x="5326" y="17334"/>
                    <a:pt x="5326" y="17334"/>
                  </a:cubicBezTo>
                  <a:cubicBezTo>
                    <a:pt x="5363" y="17334"/>
                    <a:pt x="5363" y="17334"/>
                    <a:pt x="5363" y="17334"/>
                  </a:cubicBezTo>
                  <a:cubicBezTo>
                    <a:pt x="5363" y="17402"/>
                    <a:pt x="5363" y="17402"/>
                    <a:pt x="5363" y="17402"/>
                  </a:cubicBezTo>
                  <a:cubicBezTo>
                    <a:pt x="5363" y="17470"/>
                    <a:pt x="5363" y="17470"/>
                    <a:pt x="5363" y="17470"/>
                  </a:cubicBezTo>
                  <a:cubicBezTo>
                    <a:pt x="5326" y="17537"/>
                    <a:pt x="5326" y="17537"/>
                    <a:pt x="5326" y="17537"/>
                  </a:cubicBezTo>
                  <a:cubicBezTo>
                    <a:pt x="5326" y="17537"/>
                    <a:pt x="5326" y="17537"/>
                    <a:pt x="5326" y="17537"/>
                  </a:cubicBezTo>
                  <a:cubicBezTo>
                    <a:pt x="5289" y="17537"/>
                    <a:pt x="5289" y="17537"/>
                    <a:pt x="5289" y="17537"/>
                  </a:cubicBezTo>
                  <a:cubicBezTo>
                    <a:pt x="5326" y="17605"/>
                    <a:pt x="5326" y="17605"/>
                    <a:pt x="5326" y="17605"/>
                  </a:cubicBezTo>
                  <a:cubicBezTo>
                    <a:pt x="5326" y="17605"/>
                    <a:pt x="5326" y="17605"/>
                    <a:pt x="5326" y="17605"/>
                  </a:cubicBezTo>
                  <a:cubicBezTo>
                    <a:pt x="5363" y="17605"/>
                    <a:pt x="5363" y="17605"/>
                    <a:pt x="5363" y="17605"/>
                  </a:cubicBezTo>
                  <a:cubicBezTo>
                    <a:pt x="5363" y="17673"/>
                    <a:pt x="5363" y="17673"/>
                    <a:pt x="5363" y="17673"/>
                  </a:cubicBezTo>
                  <a:cubicBezTo>
                    <a:pt x="5400" y="17673"/>
                    <a:pt x="5400" y="17673"/>
                    <a:pt x="5400" y="17673"/>
                  </a:cubicBezTo>
                  <a:cubicBezTo>
                    <a:pt x="5437" y="17740"/>
                    <a:pt x="5437" y="17740"/>
                    <a:pt x="5437" y="17740"/>
                  </a:cubicBezTo>
                  <a:cubicBezTo>
                    <a:pt x="5437" y="17740"/>
                    <a:pt x="5437" y="17740"/>
                    <a:pt x="5437" y="17740"/>
                  </a:cubicBezTo>
                  <a:cubicBezTo>
                    <a:pt x="5511" y="17740"/>
                    <a:pt x="5511" y="17740"/>
                    <a:pt x="5511" y="17740"/>
                  </a:cubicBezTo>
                  <a:cubicBezTo>
                    <a:pt x="5511" y="17740"/>
                    <a:pt x="5511" y="17740"/>
                    <a:pt x="5511" y="17740"/>
                  </a:cubicBezTo>
                  <a:cubicBezTo>
                    <a:pt x="5511" y="18011"/>
                    <a:pt x="5511" y="18011"/>
                    <a:pt x="5511" y="18011"/>
                  </a:cubicBezTo>
                  <a:cubicBezTo>
                    <a:pt x="5511" y="18011"/>
                    <a:pt x="5511" y="18011"/>
                    <a:pt x="5511" y="18011"/>
                  </a:cubicBezTo>
                  <a:cubicBezTo>
                    <a:pt x="5437" y="18079"/>
                    <a:pt x="5437" y="18079"/>
                    <a:pt x="5437" y="18079"/>
                  </a:cubicBezTo>
                  <a:cubicBezTo>
                    <a:pt x="5400" y="18079"/>
                    <a:pt x="5400" y="18079"/>
                    <a:pt x="5400" y="18079"/>
                  </a:cubicBezTo>
                  <a:cubicBezTo>
                    <a:pt x="5363" y="18011"/>
                    <a:pt x="5363" y="18011"/>
                    <a:pt x="5363" y="18011"/>
                  </a:cubicBezTo>
                  <a:cubicBezTo>
                    <a:pt x="5326" y="18011"/>
                    <a:pt x="5326" y="18011"/>
                    <a:pt x="5326" y="18011"/>
                  </a:cubicBezTo>
                  <a:cubicBezTo>
                    <a:pt x="5326" y="18079"/>
                    <a:pt x="5326" y="18079"/>
                    <a:pt x="5326" y="18079"/>
                  </a:cubicBezTo>
                  <a:cubicBezTo>
                    <a:pt x="5326" y="18147"/>
                    <a:pt x="5326" y="18147"/>
                    <a:pt x="5326" y="18147"/>
                  </a:cubicBezTo>
                  <a:cubicBezTo>
                    <a:pt x="5289" y="18147"/>
                    <a:pt x="5289" y="18147"/>
                    <a:pt x="5289" y="18147"/>
                  </a:cubicBezTo>
                  <a:cubicBezTo>
                    <a:pt x="5215" y="18079"/>
                    <a:pt x="5215" y="18079"/>
                    <a:pt x="5215" y="18079"/>
                  </a:cubicBezTo>
                  <a:cubicBezTo>
                    <a:pt x="5178" y="18079"/>
                    <a:pt x="5178" y="18079"/>
                    <a:pt x="5178" y="18079"/>
                  </a:cubicBezTo>
                  <a:cubicBezTo>
                    <a:pt x="5141" y="18079"/>
                    <a:pt x="5141" y="18079"/>
                    <a:pt x="5141" y="18079"/>
                  </a:cubicBezTo>
                  <a:cubicBezTo>
                    <a:pt x="5141" y="18079"/>
                    <a:pt x="5141" y="18079"/>
                    <a:pt x="5141" y="18079"/>
                  </a:cubicBezTo>
                  <a:cubicBezTo>
                    <a:pt x="5104" y="18079"/>
                    <a:pt x="5104" y="18079"/>
                    <a:pt x="5104" y="18079"/>
                  </a:cubicBezTo>
                  <a:cubicBezTo>
                    <a:pt x="5067" y="18011"/>
                    <a:pt x="5067" y="18011"/>
                    <a:pt x="5067" y="18011"/>
                  </a:cubicBezTo>
                  <a:cubicBezTo>
                    <a:pt x="5104" y="18011"/>
                    <a:pt x="5104" y="18011"/>
                    <a:pt x="5104" y="18011"/>
                  </a:cubicBezTo>
                  <a:cubicBezTo>
                    <a:pt x="5104" y="17944"/>
                    <a:pt x="5104" y="17944"/>
                    <a:pt x="5104" y="17944"/>
                  </a:cubicBezTo>
                  <a:cubicBezTo>
                    <a:pt x="5104" y="17944"/>
                    <a:pt x="5104" y="17944"/>
                    <a:pt x="5104" y="17944"/>
                  </a:cubicBezTo>
                  <a:cubicBezTo>
                    <a:pt x="5067" y="17876"/>
                    <a:pt x="5067" y="17876"/>
                    <a:pt x="5067" y="17876"/>
                  </a:cubicBezTo>
                  <a:cubicBezTo>
                    <a:pt x="5030" y="17944"/>
                    <a:pt x="5030" y="17944"/>
                    <a:pt x="5030" y="17944"/>
                  </a:cubicBezTo>
                  <a:cubicBezTo>
                    <a:pt x="4993" y="17944"/>
                    <a:pt x="4993" y="17944"/>
                    <a:pt x="4993" y="17944"/>
                  </a:cubicBezTo>
                  <a:cubicBezTo>
                    <a:pt x="4956" y="17944"/>
                    <a:pt x="4956" y="17944"/>
                    <a:pt x="4956" y="17944"/>
                  </a:cubicBezTo>
                  <a:cubicBezTo>
                    <a:pt x="4993" y="18011"/>
                    <a:pt x="4993" y="18011"/>
                    <a:pt x="4993" y="18011"/>
                  </a:cubicBezTo>
                  <a:cubicBezTo>
                    <a:pt x="4919" y="18011"/>
                    <a:pt x="4919" y="18011"/>
                    <a:pt x="4919" y="18011"/>
                  </a:cubicBezTo>
                  <a:cubicBezTo>
                    <a:pt x="4919" y="18011"/>
                    <a:pt x="4919" y="18011"/>
                    <a:pt x="4919" y="18011"/>
                  </a:cubicBezTo>
                  <a:cubicBezTo>
                    <a:pt x="4882" y="17944"/>
                    <a:pt x="4882" y="17944"/>
                    <a:pt x="4882" y="17944"/>
                  </a:cubicBezTo>
                  <a:cubicBezTo>
                    <a:pt x="4845" y="17944"/>
                    <a:pt x="4845" y="17944"/>
                    <a:pt x="4845" y="17944"/>
                  </a:cubicBezTo>
                  <a:cubicBezTo>
                    <a:pt x="4808" y="17944"/>
                    <a:pt x="4808" y="17944"/>
                    <a:pt x="4808" y="17944"/>
                  </a:cubicBezTo>
                  <a:cubicBezTo>
                    <a:pt x="4808" y="17944"/>
                    <a:pt x="4808" y="17944"/>
                    <a:pt x="4808" y="17944"/>
                  </a:cubicBezTo>
                  <a:cubicBezTo>
                    <a:pt x="4771" y="17944"/>
                    <a:pt x="4771" y="17944"/>
                    <a:pt x="4771" y="17944"/>
                  </a:cubicBezTo>
                  <a:cubicBezTo>
                    <a:pt x="4771" y="18011"/>
                    <a:pt x="4771" y="18011"/>
                    <a:pt x="4771" y="18011"/>
                  </a:cubicBezTo>
                  <a:cubicBezTo>
                    <a:pt x="4734" y="18011"/>
                    <a:pt x="4734" y="18011"/>
                    <a:pt x="4734" y="18011"/>
                  </a:cubicBezTo>
                  <a:cubicBezTo>
                    <a:pt x="4734" y="18079"/>
                    <a:pt x="4734" y="18079"/>
                    <a:pt x="4734" y="18079"/>
                  </a:cubicBezTo>
                  <a:cubicBezTo>
                    <a:pt x="4697" y="18147"/>
                    <a:pt x="4697" y="18147"/>
                    <a:pt x="4697" y="18147"/>
                  </a:cubicBezTo>
                  <a:cubicBezTo>
                    <a:pt x="4660" y="18147"/>
                    <a:pt x="4660" y="18147"/>
                    <a:pt x="4660" y="18147"/>
                  </a:cubicBezTo>
                  <a:cubicBezTo>
                    <a:pt x="4660" y="18079"/>
                    <a:pt x="4660" y="18079"/>
                    <a:pt x="4660" y="18079"/>
                  </a:cubicBezTo>
                  <a:cubicBezTo>
                    <a:pt x="4586" y="18079"/>
                    <a:pt x="4586" y="18079"/>
                    <a:pt x="4586" y="18079"/>
                  </a:cubicBezTo>
                  <a:cubicBezTo>
                    <a:pt x="4586" y="18011"/>
                    <a:pt x="4586" y="18011"/>
                    <a:pt x="4586" y="18011"/>
                  </a:cubicBezTo>
                  <a:cubicBezTo>
                    <a:pt x="4549" y="18079"/>
                    <a:pt x="4549" y="18079"/>
                    <a:pt x="4549" y="18079"/>
                  </a:cubicBezTo>
                  <a:cubicBezTo>
                    <a:pt x="4549" y="18147"/>
                    <a:pt x="4549" y="18147"/>
                    <a:pt x="4549" y="18147"/>
                  </a:cubicBezTo>
                  <a:cubicBezTo>
                    <a:pt x="4512" y="18147"/>
                    <a:pt x="4512" y="18147"/>
                    <a:pt x="4512" y="18147"/>
                  </a:cubicBezTo>
                  <a:cubicBezTo>
                    <a:pt x="4512" y="18147"/>
                    <a:pt x="4512" y="18147"/>
                    <a:pt x="4512" y="18147"/>
                  </a:cubicBezTo>
                  <a:cubicBezTo>
                    <a:pt x="4512" y="18079"/>
                    <a:pt x="4512" y="18079"/>
                    <a:pt x="4512" y="18079"/>
                  </a:cubicBezTo>
                  <a:cubicBezTo>
                    <a:pt x="4475" y="18079"/>
                    <a:pt x="4475" y="18079"/>
                    <a:pt x="4475" y="18079"/>
                  </a:cubicBezTo>
                  <a:cubicBezTo>
                    <a:pt x="4475" y="18079"/>
                    <a:pt x="4475" y="18079"/>
                    <a:pt x="4475" y="18079"/>
                  </a:cubicBezTo>
                  <a:cubicBezTo>
                    <a:pt x="4401" y="18011"/>
                    <a:pt x="4401" y="18011"/>
                    <a:pt x="4401" y="18011"/>
                  </a:cubicBezTo>
                  <a:cubicBezTo>
                    <a:pt x="4401" y="17944"/>
                    <a:pt x="4401" y="17944"/>
                    <a:pt x="4401" y="17944"/>
                  </a:cubicBezTo>
                  <a:cubicBezTo>
                    <a:pt x="4364" y="17944"/>
                    <a:pt x="4364" y="17944"/>
                    <a:pt x="4364" y="17944"/>
                  </a:cubicBezTo>
                  <a:cubicBezTo>
                    <a:pt x="4327" y="17876"/>
                    <a:pt x="4327" y="17876"/>
                    <a:pt x="4327" y="17876"/>
                  </a:cubicBezTo>
                  <a:cubicBezTo>
                    <a:pt x="4290" y="17876"/>
                    <a:pt x="4290" y="17876"/>
                    <a:pt x="4290" y="17876"/>
                  </a:cubicBezTo>
                  <a:cubicBezTo>
                    <a:pt x="4290" y="17808"/>
                    <a:pt x="4290" y="17808"/>
                    <a:pt x="4290" y="17808"/>
                  </a:cubicBezTo>
                  <a:cubicBezTo>
                    <a:pt x="4253" y="17808"/>
                    <a:pt x="4253" y="17808"/>
                    <a:pt x="4253" y="17808"/>
                  </a:cubicBezTo>
                  <a:cubicBezTo>
                    <a:pt x="4179" y="17876"/>
                    <a:pt x="4179" y="17876"/>
                    <a:pt x="4179" y="17876"/>
                  </a:cubicBezTo>
                  <a:cubicBezTo>
                    <a:pt x="4142" y="17808"/>
                    <a:pt x="4142" y="17808"/>
                    <a:pt x="4142" y="17808"/>
                  </a:cubicBezTo>
                  <a:cubicBezTo>
                    <a:pt x="4142" y="17740"/>
                    <a:pt x="4142" y="17740"/>
                    <a:pt x="4142" y="17740"/>
                  </a:cubicBezTo>
                  <a:cubicBezTo>
                    <a:pt x="4105" y="17740"/>
                    <a:pt x="4105" y="17740"/>
                    <a:pt x="4105" y="17740"/>
                  </a:cubicBezTo>
                  <a:cubicBezTo>
                    <a:pt x="4068" y="17808"/>
                    <a:pt x="4068" y="17808"/>
                    <a:pt x="4068" y="17808"/>
                  </a:cubicBezTo>
                  <a:cubicBezTo>
                    <a:pt x="4032" y="17808"/>
                    <a:pt x="4032" y="17808"/>
                    <a:pt x="4032" y="17808"/>
                  </a:cubicBezTo>
                  <a:cubicBezTo>
                    <a:pt x="4032" y="17808"/>
                    <a:pt x="4032" y="17808"/>
                    <a:pt x="4032" y="17808"/>
                  </a:cubicBezTo>
                  <a:cubicBezTo>
                    <a:pt x="4032" y="17876"/>
                    <a:pt x="4032" y="17876"/>
                    <a:pt x="4032" y="17876"/>
                  </a:cubicBezTo>
                  <a:cubicBezTo>
                    <a:pt x="4032" y="17808"/>
                    <a:pt x="4032" y="17808"/>
                    <a:pt x="4032" y="17808"/>
                  </a:cubicBezTo>
                  <a:cubicBezTo>
                    <a:pt x="3995" y="17808"/>
                    <a:pt x="3995" y="17808"/>
                    <a:pt x="3995" y="17808"/>
                  </a:cubicBezTo>
                  <a:cubicBezTo>
                    <a:pt x="3995" y="17876"/>
                    <a:pt x="3995" y="17876"/>
                    <a:pt x="3995" y="17876"/>
                  </a:cubicBezTo>
                  <a:cubicBezTo>
                    <a:pt x="3958" y="17944"/>
                    <a:pt x="3958" y="17944"/>
                    <a:pt x="3958" y="17944"/>
                  </a:cubicBezTo>
                  <a:cubicBezTo>
                    <a:pt x="3958" y="17876"/>
                    <a:pt x="3958" y="17876"/>
                    <a:pt x="3958" y="17876"/>
                  </a:cubicBezTo>
                  <a:cubicBezTo>
                    <a:pt x="3958" y="17808"/>
                    <a:pt x="3958" y="17808"/>
                    <a:pt x="3958" y="17808"/>
                  </a:cubicBezTo>
                  <a:cubicBezTo>
                    <a:pt x="3958" y="17808"/>
                    <a:pt x="3958" y="17808"/>
                    <a:pt x="3958" y="17808"/>
                  </a:cubicBezTo>
                  <a:cubicBezTo>
                    <a:pt x="3921" y="17808"/>
                    <a:pt x="3921" y="17808"/>
                    <a:pt x="3921" y="17808"/>
                  </a:cubicBezTo>
                  <a:cubicBezTo>
                    <a:pt x="3884" y="17740"/>
                    <a:pt x="3884" y="17740"/>
                    <a:pt x="3884" y="17740"/>
                  </a:cubicBezTo>
                  <a:cubicBezTo>
                    <a:pt x="3884" y="17740"/>
                    <a:pt x="3884" y="17740"/>
                    <a:pt x="3884" y="17740"/>
                  </a:cubicBezTo>
                  <a:cubicBezTo>
                    <a:pt x="3884" y="17808"/>
                    <a:pt x="3884" y="17808"/>
                    <a:pt x="3884" y="17808"/>
                  </a:cubicBezTo>
                  <a:cubicBezTo>
                    <a:pt x="3884" y="17876"/>
                    <a:pt x="3884" y="17876"/>
                    <a:pt x="3884" y="17876"/>
                  </a:cubicBezTo>
                  <a:cubicBezTo>
                    <a:pt x="3847" y="17876"/>
                    <a:pt x="3847" y="17876"/>
                    <a:pt x="3847" y="17876"/>
                  </a:cubicBezTo>
                  <a:cubicBezTo>
                    <a:pt x="3810" y="17876"/>
                    <a:pt x="3810" y="17876"/>
                    <a:pt x="3810" y="17876"/>
                  </a:cubicBezTo>
                  <a:cubicBezTo>
                    <a:pt x="3810" y="17944"/>
                    <a:pt x="3810" y="17944"/>
                    <a:pt x="3810" y="17944"/>
                  </a:cubicBezTo>
                  <a:cubicBezTo>
                    <a:pt x="3773" y="17944"/>
                    <a:pt x="3773" y="17944"/>
                    <a:pt x="3773" y="17944"/>
                  </a:cubicBezTo>
                  <a:cubicBezTo>
                    <a:pt x="3736" y="18011"/>
                    <a:pt x="3736" y="18011"/>
                    <a:pt x="3736" y="18011"/>
                  </a:cubicBezTo>
                  <a:cubicBezTo>
                    <a:pt x="3736" y="18079"/>
                    <a:pt x="3736" y="18079"/>
                    <a:pt x="3736" y="18079"/>
                  </a:cubicBezTo>
                  <a:cubicBezTo>
                    <a:pt x="3736" y="18147"/>
                    <a:pt x="3736" y="18147"/>
                    <a:pt x="3736" y="18147"/>
                  </a:cubicBezTo>
                  <a:cubicBezTo>
                    <a:pt x="3736" y="18147"/>
                    <a:pt x="3736" y="18147"/>
                    <a:pt x="3736" y="18147"/>
                  </a:cubicBezTo>
                  <a:cubicBezTo>
                    <a:pt x="3699" y="18147"/>
                    <a:pt x="3699" y="18147"/>
                    <a:pt x="3699" y="18147"/>
                  </a:cubicBezTo>
                  <a:cubicBezTo>
                    <a:pt x="3625" y="18214"/>
                    <a:pt x="3625" y="18214"/>
                    <a:pt x="3625" y="18214"/>
                  </a:cubicBezTo>
                  <a:cubicBezTo>
                    <a:pt x="3662" y="18418"/>
                    <a:pt x="3662" y="18418"/>
                    <a:pt x="3662" y="18418"/>
                  </a:cubicBezTo>
                  <a:cubicBezTo>
                    <a:pt x="3662" y="18418"/>
                    <a:pt x="3662" y="18418"/>
                    <a:pt x="3662" y="18418"/>
                  </a:cubicBezTo>
                  <a:cubicBezTo>
                    <a:pt x="3662" y="18485"/>
                    <a:pt x="3662" y="18485"/>
                    <a:pt x="3662" y="18485"/>
                  </a:cubicBezTo>
                  <a:cubicBezTo>
                    <a:pt x="3625" y="18553"/>
                    <a:pt x="3625" y="18553"/>
                    <a:pt x="3625" y="18553"/>
                  </a:cubicBezTo>
                  <a:cubicBezTo>
                    <a:pt x="3551" y="18485"/>
                    <a:pt x="3551" y="18485"/>
                    <a:pt x="3551" y="18485"/>
                  </a:cubicBezTo>
                  <a:cubicBezTo>
                    <a:pt x="3551" y="18418"/>
                    <a:pt x="3551" y="18418"/>
                    <a:pt x="3551" y="18418"/>
                  </a:cubicBezTo>
                  <a:cubicBezTo>
                    <a:pt x="3477" y="18282"/>
                    <a:pt x="3477" y="18282"/>
                    <a:pt x="3477" y="18282"/>
                  </a:cubicBezTo>
                  <a:cubicBezTo>
                    <a:pt x="3440" y="18350"/>
                    <a:pt x="3440" y="18350"/>
                    <a:pt x="3440" y="18350"/>
                  </a:cubicBezTo>
                  <a:cubicBezTo>
                    <a:pt x="3440" y="18418"/>
                    <a:pt x="3440" y="18418"/>
                    <a:pt x="3440" y="18418"/>
                  </a:cubicBezTo>
                  <a:cubicBezTo>
                    <a:pt x="3403" y="18485"/>
                    <a:pt x="3403" y="18485"/>
                    <a:pt x="3403" y="18485"/>
                  </a:cubicBezTo>
                  <a:cubicBezTo>
                    <a:pt x="3366" y="18553"/>
                    <a:pt x="3366" y="18553"/>
                    <a:pt x="3366" y="18553"/>
                  </a:cubicBezTo>
                  <a:cubicBezTo>
                    <a:pt x="3366" y="18688"/>
                    <a:pt x="3366" y="18688"/>
                    <a:pt x="3366" y="18688"/>
                  </a:cubicBezTo>
                  <a:cubicBezTo>
                    <a:pt x="3403" y="18688"/>
                    <a:pt x="3403" y="18688"/>
                    <a:pt x="3403" y="18688"/>
                  </a:cubicBezTo>
                  <a:cubicBezTo>
                    <a:pt x="3366" y="18892"/>
                    <a:pt x="3366" y="18892"/>
                    <a:pt x="3366" y="18892"/>
                  </a:cubicBezTo>
                  <a:cubicBezTo>
                    <a:pt x="3366" y="18959"/>
                    <a:pt x="3366" y="18959"/>
                    <a:pt x="3366" y="18959"/>
                  </a:cubicBezTo>
                  <a:cubicBezTo>
                    <a:pt x="3440" y="19027"/>
                    <a:pt x="3440" y="19027"/>
                    <a:pt x="3440" y="19027"/>
                  </a:cubicBezTo>
                  <a:cubicBezTo>
                    <a:pt x="3440" y="19095"/>
                    <a:pt x="3440" y="19095"/>
                    <a:pt x="3440" y="19095"/>
                  </a:cubicBezTo>
                  <a:cubicBezTo>
                    <a:pt x="3440" y="19095"/>
                    <a:pt x="3440" y="19095"/>
                    <a:pt x="3440" y="19095"/>
                  </a:cubicBezTo>
                  <a:cubicBezTo>
                    <a:pt x="3514" y="19230"/>
                    <a:pt x="3514" y="19230"/>
                    <a:pt x="3514" y="19230"/>
                  </a:cubicBezTo>
                  <a:cubicBezTo>
                    <a:pt x="3514" y="19162"/>
                    <a:pt x="3514" y="19162"/>
                    <a:pt x="3514" y="19162"/>
                  </a:cubicBezTo>
                  <a:cubicBezTo>
                    <a:pt x="3625" y="19230"/>
                    <a:pt x="3625" y="19230"/>
                    <a:pt x="3625" y="19230"/>
                  </a:cubicBezTo>
                  <a:cubicBezTo>
                    <a:pt x="3699" y="19298"/>
                    <a:pt x="3699" y="19298"/>
                    <a:pt x="3699" y="19298"/>
                  </a:cubicBezTo>
                  <a:cubicBezTo>
                    <a:pt x="3773" y="19501"/>
                    <a:pt x="3773" y="19501"/>
                    <a:pt x="3773" y="19501"/>
                  </a:cubicBezTo>
                  <a:cubicBezTo>
                    <a:pt x="3699" y="19501"/>
                    <a:pt x="3699" y="19501"/>
                    <a:pt x="3699" y="19501"/>
                  </a:cubicBezTo>
                  <a:cubicBezTo>
                    <a:pt x="3699" y="19569"/>
                    <a:pt x="3699" y="19569"/>
                    <a:pt x="3699" y="19569"/>
                  </a:cubicBezTo>
                  <a:cubicBezTo>
                    <a:pt x="3736" y="19636"/>
                    <a:pt x="3736" y="19636"/>
                    <a:pt x="3736" y="19636"/>
                  </a:cubicBezTo>
                  <a:cubicBezTo>
                    <a:pt x="3810" y="19569"/>
                    <a:pt x="3810" y="19569"/>
                    <a:pt x="3810" y="19569"/>
                  </a:cubicBezTo>
                  <a:cubicBezTo>
                    <a:pt x="3847" y="19636"/>
                    <a:pt x="3847" y="19636"/>
                    <a:pt x="3847" y="19636"/>
                  </a:cubicBezTo>
                  <a:cubicBezTo>
                    <a:pt x="3847" y="19636"/>
                    <a:pt x="3847" y="19636"/>
                    <a:pt x="3847" y="19636"/>
                  </a:cubicBezTo>
                  <a:cubicBezTo>
                    <a:pt x="3847" y="19636"/>
                    <a:pt x="3847" y="19636"/>
                    <a:pt x="3847" y="19636"/>
                  </a:cubicBezTo>
                  <a:cubicBezTo>
                    <a:pt x="3847" y="19636"/>
                    <a:pt x="3847" y="19636"/>
                    <a:pt x="3847" y="19636"/>
                  </a:cubicBezTo>
                  <a:cubicBezTo>
                    <a:pt x="3847" y="19704"/>
                    <a:pt x="3847" y="19704"/>
                    <a:pt x="3847" y="19704"/>
                  </a:cubicBezTo>
                  <a:cubicBezTo>
                    <a:pt x="3810" y="19704"/>
                    <a:pt x="3810" y="19704"/>
                    <a:pt x="3810" y="19704"/>
                  </a:cubicBezTo>
                  <a:cubicBezTo>
                    <a:pt x="3810" y="19704"/>
                    <a:pt x="3810" y="19704"/>
                    <a:pt x="3810" y="19704"/>
                  </a:cubicBezTo>
                  <a:cubicBezTo>
                    <a:pt x="3810" y="19772"/>
                    <a:pt x="3810" y="19772"/>
                    <a:pt x="3810" y="19772"/>
                  </a:cubicBezTo>
                  <a:cubicBezTo>
                    <a:pt x="3810" y="19772"/>
                    <a:pt x="3810" y="19772"/>
                    <a:pt x="3810" y="19772"/>
                  </a:cubicBezTo>
                  <a:cubicBezTo>
                    <a:pt x="3810" y="19772"/>
                    <a:pt x="3810" y="19772"/>
                    <a:pt x="3810" y="19772"/>
                  </a:cubicBezTo>
                  <a:cubicBezTo>
                    <a:pt x="3810" y="19772"/>
                    <a:pt x="3810" y="19772"/>
                    <a:pt x="3810" y="19772"/>
                  </a:cubicBezTo>
                  <a:cubicBezTo>
                    <a:pt x="3810" y="19772"/>
                    <a:pt x="3810" y="19772"/>
                    <a:pt x="3810" y="19772"/>
                  </a:cubicBezTo>
                  <a:cubicBezTo>
                    <a:pt x="3773" y="19772"/>
                    <a:pt x="3773" y="19772"/>
                    <a:pt x="3773" y="19772"/>
                  </a:cubicBezTo>
                  <a:cubicBezTo>
                    <a:pt x="3736" y="19772"/>
                    <a:pt x="3736" y="19772"/>
                    <a:pt x="3736" y="19772"/>
                  </a:cubicBezTo>
                  <a:cubicBezTo>
                    <a:pt x="3736" y="19772"/>
                    <a:pt x="3736" y="19772"/>
                    <a:pt x="3736" y="19772"/>
                  </a:cubicBezTo>
                  <a:cubicBezTo>
                    <a:pt x="3773" y="19839"/>
                    <a:pt x="3773" y="19839"/>
                    <a:pt x="3773" y="19839"/>
                  </a:cubicBezTo>
                  <a:cubicBezTo>
                    <a:pt x="3773" y="19839"/>
                    <a:pt x="3773" y="19839"/>
                    <a:pt x="3773" y="19839"/>
                  </a:cubicBezTo>
                  <a:cubicBezTo>
                    <a:pt x="3773" y="19907"/>
                    <a:pt x="3773" y="19907"/>
                    <a:pt x="3773" y="19907"/>
                  </a:cubicBezTo>
                  <a:cubicBezTo>
                    <a:pt x="3773" y="19839"/>
                    <a:pt x="3773" y="19839"/>
                    <a:pt x="3773" y="19839"/>
                  </a:cubicBezTo>
                  <a:cubicBezTo>
                    <a:pt x="3773" y="19839"/>
                    <a:pt x="3736" y="19839"/>
                    <a:pt x="3736" y="19839"/>
                  </a:cubicBezTo>
                  <a:cubicBezTo>
                    <a:pt x="3736" y="19839"/>
                    <a:pt x="3699" y="19839"/>
                    <a:pt x="3699" y="19839"/>
                  </a:cubicBezTo>
                  <a:cubicBezTo>
                    <a:pt x="3699" y="19839"/>
                    <a:pt x="3699" y="19839"/>
                    <a:pt x="3699" y="19839"/>
                  </a:cubicBezTo>
                  <a:cubicBezTo>
                    <a:pt x="3736" y="19839"/>
                    <a:pt x="3736" y="19839"/>
                    <a:pt x="3736" y="19839"/>
                  </a:cubicBezTo>
                  <a:cubicBezTo>
                    <a:pt x="3736" y="19907"/>
                    <a:pt x="3736" y="19907"/>
                    <a:pt x="3736" y="19907"/>
                  </a:cubicBezTo>
                  <a:cubicBezTo>
                    <a:pt x="3699" y="19907"/>
                    <a:pt x="3699" y="19907"/>
                    <a:pt x="3699" y="19907"/>
                  </a:cubicBezTo>
                  <a:cubicBezTo>
                    <a:pt x="3699" y="19907"/>
                    <a:pt x="3699" y="19907"/>
                    <a:pt x="3699" y="19907"/>
                  </a:cubicBezTo>
                  <a:cubicBezTo>
                    <a:pt x="3662" y="19975"/>
                    <a:pt x="3662" y="19975"/>
                    <a:pt x="3662" y="19975"/>
                  </a:cubicBezTo>
                  <a:cubicBezTo>
                    <a:pt x="3662" y="19907"/>
                    <a:pt x="3662" y="19907"/>
                    <a:pt x="3662" y="19907"/>
                  </a:cubicBezTo>
                  <a:cubicBezTo>
                    <a:pt x="3662" y="19975"/>
                    <a:pt x="3662" y="19975"/>
                    <a:pt x="3662" y="19975"/>
                  </a:cubicBezTo>
                  <a:cubicBezTo>
                    <a:pt x="3625" y="19975"/>
                    <a:pt x="3625" y="19975"/>
                    <a:pt x="3625" y="19975"/>
                  </a:cubicBezTo>
                  <a:cubicBezTo>
                    <a:pt x="3625" y="19975"/>
                    <a:pt x="3625" y="19975"/>
                    <a:pt x="3625" y="19975"/>
                  </a:cubicBezTo>
                  <a:cubicBezTo>
                    <a:pt x="3588" y="19907"/>
                    <a:pt x="3588" y="19907"/>
                    <a:pt x="3588" y="19907"/>
                  </a:cubicBezTo>
                  <a:cubicBezTo>
                    <a:pt x="3588" y="19975"/>
                    <a:pt x="3588" y="19975"/>
                    <a:pt x="3588" y="19975"/>
                  </a:cubicBezTo>
                  <a:cubicBezTo>
                    <a:pt x="3588" y="20043"/>
                    <a:pt x="3588" y="20043"/>
                    <a:pt x="3588" y="20043"/>
                  </a:cubicBezTo>
                  <a:cubicBezTo>
                    <a:pt x="3588" y="20043"/>
                    <a:pt x="3588" y="20043"/>
                    <a:pt x="3588" y="20043"/>
                  </a:cubicBezTo>
                  <a:cubicBezTo>
                    <a:pt x="3551" y="20110"/>
                    <a:pt x="3551" y="20110"/>
                    <a:pt x="3551" y="20110"/>
                  </a:cubicBezTo>
                  <a:cubicBezTo>
                    <a:pt x="3551" y="20178"/>
                    <a:pt x="3551" y="20178"/>
                    <a:pt x="3551" y="20178"/>
                  </a:cubicBezTo>
                  <a:cubicBezTo>
                    <a:pt x="3551" y="20178"/>
                    <a:pt x="3551" y="20178"/>
                    <a:pt x="3551" y="20178"/>
                  </a:cubicBezTo>
                  <a:cubicBezTo>
                    <a:pt x="3551" y="20313"/>
                    <a:pt x="3551" y="20313"/>
                    <a:pt x="3551" y="20313"/>
                  </a:cubicBezTo>
                  <a:cubicBezTo>
                    <a:pt x="3514" y="20313"/>
                    <a:pt x="3514" y="20313"/>
                    <a:pt x="3514" y="20313"/>
                  </a:cubicBezTo>
                  <a:cubicBezTo>
                    <a:pt x="3514" y="20381"/>
                    <a:pt x="3514" y="20381"/>
                    <a:pt x="3514" y="20381"/>
                  </a:cubicBezTo>
                  <a:cubicBezTo>
                    <a:pt x="3514" y="20449"/>
                    <a:pt x="3514" y="20449"/>
                    <a:pt x="3514" y="20449"/>
                  </a:cubicBezTo>
                  <a:cubicBezTo>
                    <a:pt x="3551" y="20449"/>
                    <a:pt x="3551" y="20449"/>
                    <a:pt x="3551" y="20449"/>
                  </a:cubicBezTo>
                  <a:cubicBezTo>
                    <a:pt x="3588" y="20449"/>
                    <a:pt x="3588" y="20449"/>
                    <a:pt x="3588" y="20449"/>
                  </a:cubicBezTo>
                  <a:cubicBezTo>
                    <a:pt x="3588" y="20517"/>
                    <a:pt x="3588" y="20517"/>
                    <a:pt x="3588" y="20517"/>
                  </a:cubicBezTo>
                  <a:cubicBezTo>
                    <a:pt x="3625" y="20517"/>
                    <a:pt x="3625" y="20517"/>
                    <a:pt x="3625" y="20517"/>
                  </a:cubicBezTo>
                  <a:cubicBezTo>
                    <a:pt x="3625" y="20584"/>
                    <a:pt x="3625" y="20584"/>
                    <a:pt x="3625" y="20584"/>
                  </a:cubicBezTo>
                  <a:cubicBezTo>
                    <a:pt x="3662" y="20652"/>
                    <a:pt x="3662" y="20652"/>
                    <a:pt x="3662" y="20652"/>
                  </a:cubicBezTo>
                  <a:cubicBezTo>
                    <a:pt x="3662" y="20584"/>
                    <a:pt x="3662" y="20584"/>
                    <a:pt x="3662" y="20584"/>
                  </a:cubicBezTo>
                  <a:cubicBezTo>
                    <a:pt x="3699" y="20584"/>
                    <a:pt x="3699" y="20584"/>
                    <a:pt x="3699" y="20584"/>
                  </a:cubicBezTo>
                  <a:cubicBezTo>
                    <a:pt x="3699" y="20652"/>
                    <a:pt x="3699" y="20652"/>
                    <a:pt x="3699" y="20652"/>
                  </a:cubicBezTo>
                  <a:cubicBezTo>
                    <a:pt x="3662" y="20720"/>
                    <a:pt x="3662" y="20720"/>
                    <a:pt x="3662" y="20720"/>
                  </a:cubicBezTo>
                  <a:cubicBezTo>
                    <a:pt x="3662" y="20720"/>
                    <a:pt x="3662" y="20720"/>
                    <a:pt x="3662" y="20720"/>
                  </a:cubicBezTo>
                  <a:cubicBezTo>
                    <a:pt x="3662" y="20720"/>
                    <a:pt x="3662" y="20720"/>
                    <a:pt x="3662" y="20720"/>
                  </a:cubicBezTo>
                  <a:cubicBezTo>
                    <a:pt x="3662" y="20720"/>
                    <a:pt x="3662" y="20720"/>
                    <a:pt x="3662" y="20720"/>
                  </a:cubicBezTo>
                  <a:cubicBezTo>
                    <a:pt x="3699" y="20787"/>
                    <a:pt x="3699" y="20787"/>
                    <a:pt x="3699" y="20787"/>
                  </a:cubicBezTo>
                  <a:cubicBezTo>
                    <a:pt x="3699" y="20787"/>
                    <a:pt x="3699" y="20787"/>
                    <a:pt x="3699" y="20787"/>
                  </a:cubicBezTo>
                  <a:cubicBezTo>
                    <a:pt x="3699" y="20855"/>
                    <a:pt x="3699" y="20855"/>
                    <a:pt x="3699" y="20855"/>
                  </a:cubicBezTo>
                  <a:cubicBezTo>
                    <a:pt x="3736" y="20923"/>
                    <a:pt x="3736" y="20923"/>
                    <a:pt x="3736" y="20923"/>
                  </a:cubicBezTo>
                  <a:cubicBezTo>
                    <a:pt x="3736" y="20991"/>
                    <a:pt x="3736" y="20991"/>
                    <a:pt x="3736" y="20991"/>
                  </a:cubicBezTo>
                  <a:cubicBezTo>
                    <a:pt x="3810" y="21126"/>
                    <a:pt x="3810" y="21126"/>
                    <a:pt x="3810" y="21126"/>
                  </a:cubicBezTo>
                  <a:cubicBezTo>
                    <a:pt x="3884" y="21261"/>
                    <a:pt x="3884" y="21261"/>
                    <a:pt x="3884" y="21261"/>
                  </a:cubicBezTo>
                  <a:cubicBezTo>
                    <a:pt x="3884" y="21261"/>
                    <a:pt x="3884" y="21261"/>
                    <a:pt x="3884" y="21261"/>
                  </a:cubicBezTo>
                  <a:cubicBezTo>
                    <a:pt x="3884" y="21261"/>
                    <a:pt x="3884" y="21261"/>
                    <a:pt x="3884" y="21261"/>
                  </a:cubicBezTo>
                  <a:cubicBezTo>
                    <a:pt x="3847" y="21397"/>
                    <a:pt x="3847" y="21397"/>
                    <a:pt x="3847" y="21397"/>
                  </a:cubicBezTo>
                  <a:cubicBezTo>
                    <a:pt x="3773" y="21397"/>
                    <a:pt x="3773" y="21397"/>
                    <a:pt x="3773" y="21397"/>
                  </a:cubicBezTo>
                  <a:cubicBezTo>
                    <a:pt x="3773" y="21465"/>
                    <a:pt x="3773" y="21465"/>
                    <a:pt x="3773" y="21465"/>
                  </a:cubicBezTo>
                  <a:cubicBezTo>
                    <a:pt x="3699" y="21465"/>
                    <a:pt x="3699" y="21465"/>
                    <a:pt x="3699" y="21465"/>
                  </a:cubicBezTo>
                  <a:cubicBezTo>
                    <a:pt x="3662" y="21397"/>
                    <a:pt x="3662" y="21397"/>
                    <a:pt x="3662" y="21397"/>
                  </a:cubicBezTo>
                  <a:cubicBezTo>
                    <a:pt x="3588" y="21329"/>
                    <a:pt x="3588" y="21329"/>
                    <a:pt x="3588" y="21329"/>
                  </a:cubicBezTo>
                  <a:cubicBezTo>
                    <a:pt x="3551" y="21261"/>
                    <a:pt x="3551" y="21261"/>
                    <a:pt x="3551" y="21261"/>
                  </a:cubicBezTo>
                  <a:cubicBezTo>
                    <a:pt x="3551" y="21397"/>
                    <a:pt x="3551" y="21397"/>
                    <a:pt x="3551" y="21397"/>
                  </a:cubicBezTo>
                  <a:cubicBezTo>
                    <a:pt x="3588" y="21397"/>
                    <a:pt x="3588" y="21397"/>
                    <a:pt x="3588" y="21397"/>
                  </a:cubicBezTo>
                  <a:cubicBezTo>
                    <a:pt x="3588" y="21465"/>
                    <a:pt x="3588" y="21465"/>
                    <a:pt x="3588" y="21465"/>
                  </a:cubicBezTo>
                  <a:cubicBezTo>
                    <a:pt x="3588" y="21600"/>
                    <a:pt x="3588" y="21600"/>
                    <a:pt x="3588" y="21600"/>
                  </a:cubicBezTo>
                  <a:cubicBezTo>
                    <a:pt x="3551" y="21532"/>
                    <a:pt x="3551" y="21532"/>
                    <a:pt x="3551" y="21532"/>
                  </a:cubicBezTo>
                  <a:cubicBezTo>
                    <a:pt x="3477" y="21532"/>
                    <a:pt x="3477" y="21532"/>
                    <a:pt x="3477" y="21532"/>
                  </a:cubicBezTo>
                  <a:cubicBezTo>
                    <a:pt x="3366" y="21465"/>
                    <a:pt x="3366" y="21465"/>
                    <a:pt x="3366" y="21465"/>
                  </a:cubicBezTo>
                  <a:cubicBezTo>
                    <a:pt x="3329" y="21465"/>
                    <a:pt x="3329" y="21465"/>
                    <a:pt x="3329" y="21465"/>
                  </a:cubicBezTo>
                  <a:cubicBezTo>
                    <a:pt x="3329" y="21532"/>
                    <a:pt x="3329" y="21532"/>
                    <a:pt x="3329" y="21532"/>
                  </a:cubicBezTo>
                  <a:cubicBezTo>
                    <a:pt x="3366" y="21600"/>
                    <a:pt x="3366" y="21600"/>
                    <a:pt x="3366" y="21600"/>
                  </a:cubicBezTo>
                  <a:cubicBezTo>
                    <a:pt x="3329" y="21532"/>
                    <a:pt x="3329" y="21532"/>
                    <a:pt x="3329" y="21532"/>
                  </a:cubicBezTo>
                  <a:cubicBezTo>
                    <a:pt x="3218" y="21532"/>
                    <a:pt x="3218" y="21532"/>
                    <a:pt x="3218" y="21532"/>
                  </a:cubicBezTo>
                  <a:cubicBezTo>
                    <a:pt x="3181" y="21532"/>
                    <a:pt x="3181" y="21532"/>
                    <a:pt x="3181" y="21532"/>
                  </a:cubicBezTo>
                  <a:cubicBezTo>
                    <a:pt x="3107" y="21532"/>
                    <a:pt x="3107" y="21532"/>
                    <a:pt x="3107" y="21532"/>
                  </a:cubicBezTo>
                  <a:cubicBezTo>
                    <a:pt x="3070" y="21532"/>
                    <a:pt x="3070" y="21532"/>
                    <a:pt x="3070" y="21532"/>
                  </a:cubicBezTo>
                  <a:cubicBezTo>
                    <a:pt x="3070" y="21532"/>
                    <a:pt x="3070" y="21532"/>
                    <a:pt x="3070" y="21532"/>
                  </a:cubicBezTo>
                  <a:cubicBezTo>
                    <a:pt x="3033" y="21532"/>
                    <a:pt x="3033" y="21532"/>
                    <a:pt x="3033" y="21532"/>
                  </a:cubicBezTo>
                  <a:cubicBezTo>
                    <a:pt x="2959" y="21465"/>
                    <a:pt x="2959" y="21465"/>
                    <a:pt x="2959" y="21465"/>
                  </a:cubicBezTo>
                  <a:cubicBezTo>
                    <a:pt x="2959" y="21465"/>
                    <a:pt x="2959" y="21465"/>
                    <a:pt x="2959" y="21465"/>
                  </a:cubicBezTo>
                  <a:cubicBezTo>
                    <a:pt x="2922" y="21465"/>
                    <a:pt x="2922" y="21465"/>
                    <a:pt x="2922" y="21465"/>
                  </a:cubicBezTo>
                  <a:cubicBezTo>
                    <a:pt x="2885" y="21465"/>
                    <a:pt x="2885" y="21465"/>
                    <a:pt x="2885" y="21465"/>
                  </a:cubicBezTo>
                  <a:cubicBezTo>
                    <a:pt x="2848" y="21465"/>
                    <a:pt x="2848" y="21465"/>
                    <a:pt x="2848" y="21465"/>
                  </a:cubicBezTo>
                  <a:cubicBezTo>
                    <a:pt x="2848" y="21465"/>
                    <a:pt x="2848" y="21465"/>
                    <a:pt x="2848" y="21465"/>
                  </a:cubicBezTo>
                  <a:cubicBezTo>
                    <a:pt x="2811" y="21465"/>
                    <a:pt x="2811" y="21465"/>
                    <a:pt x="2811" y="21465"/>
                  </a:cubicBezTo>
                  <a:cubicBezTo>
                    <a:pt x="2811" y="21397"/>
                    <a:pt x="2811" y="21397"/>
                    <a:pt x="2811" y="21397"/>
                  </a:cubicBezTo>
                  <a:cubicBezTo>
                    <a:pt x="2811" y="21397"/>
                    <a:pt x="2811" y="21397"/>
                    <a:pt x="2811" y="21397"/>
                  </a:cubicBezTo>
                  <a:cubicBezTo>
                    <a:pt x="2811" y="21397"/>
                    <a:pt x="2811" y="21397"/>
                    <a:pt x="2811" y="21397"/>
                  </a:cubicBezTo>
                  <a:cubicBezTo>
                    <a:pt x="2811" y="21397"/>
                    <a:pt x="2811" y="21397"/>
                    <a:pt x="2811" y="21397"/>
                  </a:cubicBezTo>
                  <a:cubicBezTo>
                    <a:pt x="2811" y="21397"/>
                    <a:pt x="2811" y="21397"/>
                    <a:pt x="2811" y="21397"/>
                  </a:cubicBezTo>
                  <a:cubicBezTo>
                    <a:pt x="2811" y="21329"/>
                    <a:pt x="2811" y="21329"/>
                    <a:pt x="2811" y="21329"/>
                  </a:cubicBezTo>
                  <a:cubicBezTo>
                    <a:pt x="2774" y="21261"/>
                    <a:pt x="2774" y="21261"/>
                    <a:pt x="2774" y="21261"/>
                  </a:cubicBezTo>
                  <a:cubicBezTo>
                    <a:pt x="2774" y="21126"/>
                    <a:pt x="2774" y="21126"/>
                    <a:pt x="2774" y="21126"/>
                  </a:cubicBezTo>
                  <a:cubicBezTo>
                    <a:pt x="2737" y="21126"/>
                    <a:pt x="2737" y="21126"/>
                    <a:pt x="2737" y="21126"/>
                  </a:cubicBezTo>
                  <a:cubicBezTo>
                    <a:pt x="2700" y="20991"/>
                    <a:pt x="2700" y="20991"/>
                    <a:pt x="2700" y="20991"/>
                  </a:cubicBezTo>
                  <a:cubicBezTo>
                    <a:pt x="2663" y="20991"/>
                    <a:pt x="2663" y="20991"/>
                    <a:pt x="2663" y="20991"/>
                  </a:cubicBezTo>
                  <a:cubicBezTo>
                    <a:pt x="2663" y="20991"/>
                    <a:pt x="2663" y="20991"/>
                    <a:pt x="2663" y="20991"/>
                  </a:cubicBezTo>
                  <a:cubicBezTo>
                    <a:pt x="2626" y="20923"/>
                    <a:pt x="2626" y="20923"/>
                    <a:pt x="2626" y="20923"/>
                  </a:cubicBezTo>
                  <a:cubicBezTo>
                    <a:pt x="2626" y="20923"/>
                    <a:pt x="2626" y="20923"/>
                    <a:pt x="2626" y="20923"/>
                  </a:cubicBezTo>
                  <a:cubicBezTo>
                    <a:pt x="2589" y="20923"/>
                    <a:pt x="2589" y="20923"/>
                    <a:pt x="2589" y="20923"/>
                  </a:cubicBezTo>
                  <a:cubicBezTo>
                    <a:pt x="2552" y="20923"/>
                    <a:pt x="2552" y="20923"/>
                    <a:pt x="2552" y="20923"/>
                  </a:cubicBezTo>
                  <a:cubicBezTo>
                    <a:pt x="2552" y="20855"/>
                    <a:pt x="2552" y="20855"/>
                    <a:pt x="2552" y="20855"/>
                  </a:cubicBezTo>
                  <a:cubicBezTo>
                    <a:pt x="2515" y="20855"/>
                    <a:pt x="2515" y="20855"/>
                    <a:pt x="2515" y="20855"/>
                  </a:cubicBezTo>
                  <a:cubicBezTo>
                    <a:pt x="2478" y="20787"/>
                    <a:pt x="2478" y="20787"/>
                    <a:pt x="2478" y="20787"/>
                  </a:cubicBezTo>
                  <a:cubicBezTo>
                    <a:pt x="2478" y="20787"/>
                    <a:pt x="2478" y="20787"/>
                    <a:pt x="2478" y="20787"/>
                  </a:cubicBezTo>
                  <a:cubicBezTo>
                    <a:pt x="2441" y="20787"/>
                    <a:pt x="2441" y="20787"/>
                    <a:pt x="2441" y="20787"/>
                  </a:cubicBezTo>
                  <a:cubicBezTo>
                    <a:pt x="2441" y="20720"/>
                    <a:pt x="2441" y="20720"/>
                    <a:pt x="2441" y="20720"/>
                  </a:cubicBezTo>
                  <a:cubicBezTo>
                    <a:pt x="2404" y="20720"/>
                    <a:pt x="2404" y="20720"/>
                    <a:pt x="2404" y="20720"/>
                  </a:cubicBezTo>
                  <a:cubicBezTo>
                    <a:pt x="2404" y="20720"/>
                    <a:pt x="2404" y="20720"/>
                    <a:pt x="2404" y="20720"/>
                  </a:cubicBezTo>
                  <a:cubicBezTo>
                    <a:pt x="2367" y="20652"/>
                    <a:pt x="2367" y="20652"/>
                    <a:pt x="2367" y="20652"/>
                  </a:cubicBezTo>
                  <a:cubicBezTo>
                    <a:pt x="2256" y="20517"/>
                    <a:pt x="2256" y="20517"/>
                    <a:pt x="2256" y="20517"/>
                  </a:cubicBezTo>
                  <a:cubicBezTo>
                    <a:pt x="2219" y="20449"/>
                    <a:pt x="2219" y="20449"/>
                    <a:pt x="2219" y="20449"/>
                  </a:cubicBezTo>
                  <a:cubicBezTo>
                    <a:pt x="2145" y="20381"/>
                    <a:pt x="2145" y="20381"/>
                    <a:pt x="2145" y="20381"/>
                  </a:cubicBezTo>
                  <a:cubicBezTo>
                    <a:pt x="2108" y="20449"/>
                    <a:pt x="2108" y="20449"/>
                    <a:pt x="2108" y="20449"/>
                  </a:cubicBezTo>
                  <a:cubicBezTo>
                    <a:pt x="2071" y="20381"/>
                    <a:pt x="2071" y="20381"/>
                    <a:pt x="2071" y="20381"/>
                  </a:cubicBezTo>
                  <a:cubicBezTo>
                    <a:pt x="2071" y="20313"/>
                    <a:pt x="2071" y="20313"/>
                    <a:pt x="2071" y="20313"/>
                  </a:cubicBezTo>
                  <a:cubicBezTo>
                    <a:pt x="1997" y="20246"/>
                    <a:pt x="1997" y="20246"/>
                    <a:pt x="1997" y="20246"/>
                  </a:cubicBezTo>
                  <a:cubicBezTo>
                    <a:pt x="1997" y="20246"/>
                    <a:pt x="1997" y="20246"/>
                    <a:pt x="1997" y="20246"/>
                  </a:cubicBezTo>
                  <a:cubicBezTo>
                    <a:pt x="1960" y="20246"/>
                    <a:pt x="1960" y="20246"/>
                    <a:pt x="1960" y="20246"/>
                  </a:cubicBezTo>
                  <a:cubicBezTo>
                    <a:pt x="1960" y="20246"/>
                    <a:pt x="1960" y="20246"/>
                    <a:pt x="1960" y="20246"/>
                  </a:cubicBezTo>
                  <a:cubicBezTo>
                    <a:pt x="1997" y="20178"/>
                    <a:pt x="1997" y="20178"/>
                    <a:pt x="1997" y="20178"/>
                  </a:cubicBezTo>
                  <a:cubicBezTo>
                    <a:pt x="1997" y="20178"/>
                    <a:pt x="1997" y="20178"/>
                    <a:pt x="1997" y="20178"/>
                  </a:cubicBezTo>
                  <a:cubicBezTo>
                    <a:pt x="1997" y="20110"/>
                    <a:pt x="1997" y="20110"/>
                    <a:pt x="1997" y="20110"/>
                  </a:cubicBezTo>
                  <a:cubicBezTo>
                    <a:pt x="2034" y="20178"/>
                    <a:pt x="2034" y="20178"/>
                    <a:pt x="2034" y="20178"/>
                  </a:cubicBezTo>
                  <a:cubicBezTo>
                    <a:pt x="2034" y="20178"/>
                    <a:pt x="2034" y="20178"/>
                    <a:pt x="2034" y="20178"/>
                  </a:cubicBezTo>
                  <a:cubicBezTo>
                    <a:pt x="2071" y="20178"/>
                    <a:pt x="2071" y="20178"/>
                    <a:pt x="2071" y="20178"/>
                  </a:cubicBezTo>
                  <a:cubicBezTo>
                    <a:pt x="2108" y="20178"/>
                    <a:pt x="2108" y="20178"/>
                    <a:pt x="2108" y="20178"/>
                  </a:cubicBezTo>
                  <a:cubicBezTo>
                    <a:pt x="2108" y="20110"/>
                    <a:pt x="2108" y="20110"/>
                    <a:pt x="2108" y="20110"/>
                  </a:cubicBezTo>
                  <a:cubicBezTo>
                    <a:pt x="2071" y="20110"/>
                    <a:pt x="2071" y="20110"/>
                    <a:pt x="2071" y="20110"/>
                  </a:cubicBezTo>
                  <a:cubicBezTo>
                    <a:pt x="2071" y="20043"/>
                    <a:pt x="2071" y="20043"/>
                    <a:pt x="2071" y="20043"/>
                  </a:cubicBezTo>
                  <a:cubicBezTo>
                    <a:pt x="2108" y="19975"/>
                    <a:pt x="2108" y="19975"/>
                    <a:pt x="2108" y="19975"/>
                  </a:cubicBezTo>
                  <a:cubicBezTo>
                    <a:pt x="2108" y="19975"/>
                    <a:pt x="2108" y="19975"/>
                    <a:pt x="2108" y="19975"/>
                  </a:cubicBezTo>
                  <a:cubicBezTo>
                    <a:pt x="2145" y="19907"/>
                    <a:pt x="2145" y="19907"/>
                    <a:pt x="2145" y="19907"/>
                  </a:cubicBezTo>
                  <a:cubicBezTo>
                    <a:pt x="2145" y="19907"/>
                    <a:pt x="2145" y="19907"/>
                    <a:pt x="2145" y="19907"/>
                  </a:cubicBezTo>
                  <a:cubicBezTo>
                    <a:pt x="2182" y="19907"/>
                    <a:pt x="2182" y="19907"/>
                    <a:pt x="2182" y="19907"/>
                  </a:cubicBezTo>
                  <a:cubicBezTo>
                    <a:pt x="2182" y="19907"/>
                    <a:pt x="2182" y="19907"/>
                    <a:pt x="2182" y="19907"/>
                  </a:cubicBezTo>
                  <a:cubicBezTo>
                    <a:pt x="2182" y="19907"/>
                    <a:pt x="2182" y="19907"/>
                    <a:pt x="2182" y="19907"/>
                  </a:cubicBezTo>
                  <a:cubicBezTo>
                    <a:pt x="2145" y="19839"/>
                    <a:pt x="2145" y="19839"/>
                    <a:pt x="2145" y="19839"/>
                  </a:cubicBezTo>
                  <a:cubicBezTo>
                    <a:pt x="2145" y="19839"/>
                    <a:pt x="2145" y="19839"/>
                    <a:pt x="2145" y="19839"/>
                  </a:cubicBezTo>
                  <a:cubicBezTo>
                    <a:pt x="2145" y="19839"/>
                    <a:pt x="2145" y="19839"/>
                    <a:pt x="2145" y="19839"/>
                  </a:cubicBezTo>
                  <a:cubicBezTo>
                    <a:pt x="2108" y="19839"/>
                    <a:pt x="2108" y="19839"/>
                    <a:pt x="2108" y="19839"/>
                  </a:cubicBezTo>
                  <a:cubicBezTo>
                    <a:pt x="2071" y="19704"/>
                    <a:pt x="2071" y="19704"/>
                    <a:pt x="2071" y="19704"/>
                  </a:cubicBezTo>
                  <a:cubicBezTo>
                    <a:pt x="2145" y="19704"/>
                    <a:pt x="2145" y="19704"/>
                    <a:pt x="2145" y="19704"/>
                  </a:cubicBezTo>
                  <a:cubicBezTo>
                    <a:pt x="2182" y="19704"/>
                    <a:pt x="2182" y="19704"/>
                    <a:pt x="2182" y="19704"/>
                  </a:cubicBezTo>
                  <a:cubicBezTo>
                    <a:pt x="2182" y="19704"/>
                    <a:pt x="2182" y="19704"/>
                    <a:pt x="2182" y="19704"/>
                  </a:cubicBezTo>
                  <a:cubicBezTo>
                    <a:pt x="2182" y="19704"/>
                    <a:pt x="2182" y="19704"/>
                    <a:pt x="2182" y="19704"/>
                  </a:cubicBezTo>
                  <a:cubicBezTo>
                    <a:pt x="2145" y="19704"/>
                    <a:pt x="2145" y="19704"/>
                    <a:pt x="2145" y="19704"/>
                  </a:cubicBezTo>
                  <a:cubicBezTo>
                    <a:pt x="2182" y="19636"/>
                    <a:pt x="2182" y="19636"/>
                    <a:pt x="2182" y="19636"/>
                  </a:cubicBezTo>
                  <a:cubicBezTo>
                    <a:pt x="2293" y="19569"/>
                    <a:pt x="2293" y="19569"/>
                    <a:pt x="2293" y="19569"/>
                  </a:cubicBezTo>
                  <a:cubicBezTo>
                    <a:pt x="2293" y="19501"/>
                    <a:pt x="2293" y="19501"/>
                    <a:pt x="2293" y="19501"/>
                  </a:cubicBezTo>
                  <a:cubicBezTo>
                    <a:pt x="2293" y="19501"/>
                    <a:pt x="2293" y="19501"/>
                    <a:pt x="2293" y="19501"/>
                  </a:cubicBezTo>
                  <a:cubicBezTo>
                    <a:pt x="2256" y="19501"/>
                    <a:pt x="2256" y="19501"/>
                    <a:pt x="2256" y="19501"/>
                  </a:cubicBezTo>
                  <a:cubicBezTo>
                    <a:pt x="2219" y="19501"/>
                    <a:pt x="2219" y="19501"/>
                    <a:pt x="2219" y="19501"/>
                  </a:cubicBezTo>
                  <a:cubicBezTo>
                    <a:pt x="2182" y="19501"/>
                    <a:pt x="2182" y="19501"/>
                    <a:pt x="2182" y="19501"/>
                  </a:cubicBezTo>
                  <a:cubicBezTo>
                    <a:pt x="2145" y="19501"/>
                    <a:pt x="2145" y="19501"/>
                    <a:pt x="2145" y="19501"/>
                  </a:cubicBezTo>
                  <a:cubicBezTo>
                    <a:pt x="2145" y="19501"/>
                    <a:pt x="2145" y="19501"/>
                    <a:pt x="2145" y="19501"/>
                  </a:cubicBezTo>
                  <a:cubicBezTo>
                    <a:pt x="2182" y="19433"/>
                    <a:pt x="2182" y="19433"/>
                    <a:pt x="2182" y="19433"/>
                  </a:cubicBezTo>
                  <a:cubicBezTo>
                    <a:pt x="2182" y="19366"/>
                    <a:pt x="2182" y="19366"/>
                    <a:pt x="2182" y="19366"/>
                  </a:cubicBezTo>
                  <a:cubicBezTo>
                    <a:pt x="2219" y="19298"/>
                    <a:pt x="2219" y="19298"/>
                    <a:pt x="2219" y="19298"/>
                  </a:cubicBezTo>
                  <a:cubicBezTo>
                    <a:pt x="2293" y="19298"/>
                    <a:pt x="2293" y="19298"/>
                    <a:pt x="2293" y="19298"/>
                  </a:cubicBezTo>
                  <a:cubicBezTo>
                    <a:pt x="2330" y="19230"/>
                    <a:pt x="2330" y="19230"/>
                    <a:pt x="2330" y="19230"/>
                  </a:cubicBezTo>
                  <a:cubicBezTo>
                    <a:pt x="2330" y="19162"/>
                    <a:pt x="2330" y="19162"/>
                    <a:pt x="2330" y="19162"/>
                  </a:cubicBezTo>
                  <a:cubicBezTo>
                    <a:pt x="2367" y="19095"/>
                    <a:pt x="2367" y="19095"/>
                    <a:pt x="2367" y="19095"/>
                  </a:cubicBezTo>
                  <a:cubicBezTo>
                    <a:pt x="2330" y="19027"/>
                    <a:pt x="2330" y="19027"/>
                    <a:pt x="2330" y="19027"/>
                  </a:cubicBezTo>
                  <a:cubicBezTo>
                    <a:pt x="2293" y="18959"/>
                    <a:pt x="2293" y="18959"/>
                    <a:pt x="2293" y="18959"/>
                  </a:cubicBezTo>
                  <a:cubicBezTo>
                    <a:pt x="2293" y="18824"/>
                    <a:pt x="2293" y="18824"/>
                    <a:pt x="2293" y="18824"/>
                  </a:cubicBezTo>
                  <a:cubicBezTo>
                    <a:pt x="2330" y="18824"/>
                    <a:pt x="2330" y="18824"/>
                    <a:pt x="2330" y="18824"/>
                  </a:cubicBezTo>
                  <a:cubicBezTo>
                    <a:pt x="2367" y="18756"/>
                    <a:pt x="2367" y="18756"/>
                    <a:pt x="2367" y="18756"/>
                  </a:cubicBezTo>
                  <a:cubicBezTo>
                    <a:pt x="2367" y="18688"/>
                    <a:pt x="2367" y="18688"/>
                    <a:pt x="2367" y="18688"/>
                  </a:cubicBezTo>
                  <a:cubicBezTo>
                    <a:pt x="2330" y="18688"/>
                    <a:pt x="2330" y="18688"/>
                    <a:pt x="2330" y="18688"/>
                  </a:cubicBezTo>
                  <a:cubicBezTo>
                    <a:pt x="2330" y="18621"/>
                    <a:pt x="2330" y="18621"/>
                    <a:pt x="2330" y="18621"/>
                  </a:cubicBezTo>
                  <a:cubicBezTo>
                    <a:pt x="2293" y="18621"/>
                    <a:pt x="2293" y="18621"/>
                    <a:pt x="2293" y="18621"/>
                  </a:cubicBezTo>
                  <a:cubicBezTo>
                    <a:pt x="2256" y="18621"/>
                    <a:pt x="2256" y="18621"/>
                    <a:pt x="2256" y="18621"/>
                  </a:cubicBezTo>
                  <a:cubicBezTo>
                    <a:pt x="2219" y="18553"/>
                    <a:pt x="2219" y="18553"/>
                    <a:pt x="2219" y="18553"/>
                  </a:cubicBezTo>
                  <a:cubicBezTo>
                    <a:pt x="2182" y="18621"/>
                    <a:pt x="2182" y="18621"/>
                    <a:pt x="2182" y="18621"/>
                  </a:cubicBezTo>
                  <a:cubicBezTo>
                    <a:pt x="2145" y="18553"/>
                    <a:pt x="2145" y="18553"/>
                    <a:pt x="2145" y="18553"/>
                  </a:cubicBezTo>
                  <a:cubicBezTo>
                    <a:pt x="2108" y="18553"/>
                    <a:pt x="2108" y="18553"/>
                    <a:pt x="2108" y="18553"/>
                  </a:cubicBezTo>
                  <a:cubicBezTo>
                    <a:pt x="2034" y="18553"/>
                    <a:pt x="2034" y="18553"/>
                    <a:pt x="2034" y="18553"/>
                  </a:cubicBezTo>
                  <a:cubicBezTo>
                    <a:pt x="2034" y="18553"/>
                    <a:pt x="2034" y="18553"/>
                    <a:pt x="2034" y="18553"/>
                  </a:cubicBezTo>
                  <a:cubicBezTo>
                    <a:pt x="1997" y="18553"/>
                    <a:pt x="1997" y="18553"/>
                    <a:pt x="1997" y="18553"/>
                  </a:cubicBezTo>
                  <a:cubicBezTo>
                    <a:pt x="1960" y="18485"/>
                    <a:pt x="1960" y="18485"/>
                    <a:pt x="1960" y="18485"/>
                  </a:cubicBezTo>
                  <a:cubicBezTo>
                    <a:pt x="1923" y="18350"/>
                    <a:pt x="1923" y="18350"/>
                    <a:pt x="1923" y="18350"/>
                  </a:cubicBezTo>
                  <a:cubicBezTo>
                    <a:pt x="1886" y="18350"/>
                    <a:pt x="1886" y="18350"/>
                    <a:pt x="1886" y="18350"/>
                  </a:cubicBezTo>
                  <a:cubicBezTo>
                    <a:pt x="1849" y="18418"/>
                    <a:pt x="1849" y="18418"/>
                    <a:pt x="1849" y="18418"/>
                  </a:cubicBezTo>
                  <a:cubicBezTo>
                    <a:pt x="1812" y="18418"/>
                    <a:pt x="1812" y="18418"/>
                    <a:pt x="1812" y="18418"/>
                  </a:cubicBezTo>
                  <a:cubicBezTo>
                    <a:pt x="1775" y="18418"/>
                    <a:pt x="1775" y="18418"/>
                    <a:pt x="1775" y="18418"/>
                  </a:cubicBezTo>
                  <a:cubicBezTo>
                    <a:pt x="1701" y="18350"/>
                    <a:pt x="1701" y="18350"/>
                    <a:pt x="1701" y="18350"/>
                  </a:cubicBezTo>
                  <a:cubicBezTo>
                    <a:pt x="1701" y="18418"/>
                    <a:pt x="1701" y="18418"/>
                    <a:pt x="1701" y="18418"/>
                  </a:cubicBezTo>
                  <a:cubicBezTo>
                    <a:pt x="1627" y="18282"/>
                    <a:pt x="1627" y="18282"/>
                    <a:pt x="1627" y="18282"/>
                  </a:cubicBezTo>
                  <a:cubicBezTo>
                    <a:pt x="1590" y="18214"/>
                    <a:pt x="1590" y="18214"/>
                    <a:pt x="1590" y="18214"/>
                  </a:cubicBezTo>
                  <a:cubicBezTo>
                    <a:pt x="1590" y="18147"/>
                    <a:pt x="1590" y="18147"/>
                    <a:pt x="1590" y="18147"/>
                  </a:cubicBezTo>
                  <a:cubicBezTo>
                    <a:pt x="1553" y="18147"/>
                    <a:pt x="1553" y="18147"/>
                    <a:pt x="1553" y="18147"/>
                  </a:cubicBezTo>
                  <a:cubicBezTo>
                    <a:pt x="1553" y="18079"/>
                    <a:pt x="1553" y="18079"/>
                    <a:pt x="1553" y="18079"/>
                  </a:cubicBezTo>
                  <a:cubicBezTo>
                    <a:pt x="1516" y="18011"/>
                    <a:pt x="1516" y="18011"/>
                    <a:pt x="1516" y="18011"/>
                  </a:cubicBezTo>
                  <a:cubicBezTo>
                    <a:pt x="1442" y="18079"/>
                    <a:pt x="1442" y="18079"/>
                    <a:pt x="1442" y="18079"/>
                  </a:cubicBezTo>
                  <a:cubicBezTo>
                    <a:pt x="1405" y="17944"/>
                    <a:pt x="1405" y="17944"/>
                    <a:pt x="1405" y="17944"/>
                  </a:cubicBezTo>
                  <a:cubicBezTo>
                    <a:pt x="1405" y="17876"/>
                    <a:pt x="1405" y="17876"/>
                    <a:pt x="1405" y="17876"/>
                  </a:cubicBezTo>
                  <a:cubicBezTo>
                    <a:pt x="1368" y="17876"/>
                    <a:pt x="1368" y="17876"/>
                    <a:pt x="1368" y="17876"/>
                  </a:cubicBezTo>
                  <a:cubicBezTo>
                    <a:pt x="1368" y="17740"/>
                    <a:pt x="1368" y="17740"/>
                    <a:pt x="1368" y="17740"/>
                  </a:cubicBezTo>
                  <a:cubicBezTo>
                    <a:pt x="1332" y="17740"/>
                    <a:pt x="1332" y="17740"/>
                    <a:pt x="1332" y="17740"/>
                  </a:cubicBezTo>
                  <a:cubicBezTo>
                    <a:pt x="1258" y="17740"/>
                    <a:pt x="1258" y="17740"/>
                    <a:pt x="1258" y="17740"/>
                  </a:cubicBezTo>
                  <a:cubicBezTo>
                    <a:pt x="1184" y="17740"/>
                    <a:pt x="1184" y="17740"/>
                    <a:pt x="1184" y="17740"/>
                  </a:cubicBezTo>
                  <a:cubicBezTo>
                    <a:pt x="1110" y="17740"/>
                    <a:pt x="1110" y="17740"/>
                    <a:pt x="1110" y="17740"/>
                  </a:cubicBezTo>
                  <a:cubicBezTo>
                    <a:pt x="1073" y="17740"/>
                    <a:pt x="1073" y="17740"/>
                    <a:pt x="1073" y="17740"/>
                  </a:cubicBezTo>
                  <a:cubicBezTo>
                    <a:pt x="1073" y="17808"/>
                    <a:pt x="1073" y="17808"/>
                    <a:pt x="1073" y="17808"/>
                  </a:cubicBezTo>
                  <a:cubicBezTo>
                    <a:pt x="1036" y="17808"/>
                    <a:pt x="1036" y="17808"/>
                    <a:pt x="1036" y="17808"/>
                  </a:cubicBezTo>
                  <a:cubicBezTo>
                    <a:pt x="1036" y="17808"/>
                    <a:pt x="1036" y="17808"/>
                    <a:pt x="1036" y="17808"/>
                  </a:cubicBezTo>
                  <a:cubicBezTo>
                    <a:pt x="1036" y="17740"/>
                    <a:pt x="1036" y="17740"/>
                    <a:pt x="1036" y="17740"/>
                  </a:cubicBezTo>
                  <a:cubicBezTo>
                    <a:pt x="999" y="17673"/>
                    <a:pt x="999" y="17673"/>
                    <a:pt x="999" y="17673"/>
                  </a:cubicBezTo>
                  <a:cubicBezTo>
                    <a:pt x="999" y="17605"/>
                    <a:pt x="999" y="17605"/>
                    <a:pt x="999" y="17605"/>
                  </a:cubicBezTo>
                  <a:cubicBezTo>
                    <a:pt x="962" y="17537"/>
                    <a:pt x="962" y="17537"/>
                    <a:pt x="962" y="17537"/>
                  </a:cubicBezTo>
                  <a:cubicBezTo>
                    <a:pt x="962" y="17470"/>
                    <a:pt x="962" y="17470"/>
                    <a:pt x="962" y="17470"/>
                  </a:cubicBezTo>
                  <a:cubicBezTo>
                    <a:pt x="962" y="17402"/>
                    <a:pt x="962" y="17402"/>
                    <a:pt x="962" y="17402"/>
                  </a:cubicBezTo>
                  <a:cubicBezTo>
                    <a:pt x="999" y="17470"/>
                    <a:pt x="999" y="17470"/>
                    <a:pt x="999" y="17470"/>
                  </a:cubicBezTo>
                  <a:cubicBezTo>
                    <a:pt x="1073" y="17470"/>
                    <a:pt x="1073" y="17470"/>
                    <a:pt x="1073" y="17470"/>
                  </a:cubicBezTo>
                  <a:cubicBezTo>
                    <a:pt x="1110" y="17334"/>
                    <a:pt x="1110" y="17334"/>
                    <a:pt x="1110" y="17334"/>
                  </a:cubicBezTo>
                  <a:cubicBezTo>
                    <a:pt x="1147" y="17334"/>
                    <a:pt x="1147" y="17334"/>
                    <a:pt x="1147" y="17334"/>
                  </a:cubicBezTo>
                  <a:cubicBezTo>
                    <a:pt x="1110" y="17266"/>
                    <a:pt x="1110" y="17266"/>
                    <a:pt x="1110" y="17266"/>
                  </a:cubicBezTo>
                  <a:cubicBezTo>
                    <a:pt x="1110" y="17199"/>
                    <a:pt x="1110" y="17199"/>
                    <a:pt x="1110" y="17199"/>
                  </a:cubicBezTo>
                  <a:cubicBezTo>
                    <a:pt x="1036" y="17131"/>
                    <a:pt x="1036" y="17131"/>
                    <a:pt x="1036" y="17131"/>
                  </a:cubicBezTo>
                  <a:cubicBezTo>
                    <a:pt x="962" y="17131"/>
                    <a:pt x="962" y="17131"/>
                    <a:pt x="962" y="17131"/>
                  </a:cubicBezTo>
                  <a:cubicBezTo>
                    <a:pt x="962" y="16996"/>
                    <a:pt x="962" y="16996"/>
                    <a:pt x="962" y="16996"/>
                  </a:cubicBezTo>
                  <a:cubicBezTo>
                    <a:pt x="925" y="16996"/>
                    <a:pt x="925" y="16996"/>
                    <a:pt x="925" y="16996"/>
                  </a:cubicBezTo>
                  <a:cubicBezTo>
                    <a:pt x="888" y="16860"/>
                    <a:pt x="888" y="16860"/>
                    <a:pt x="888" y="16860"/>
                  </a:cubicBezTo>
                  <a:cubicBezTo>
                    <a:pt x="851" y="16792"/>
                    <a:pt x="851" y="16792"/>
                    <a:pt x="851" y="16792"/>
                  </a:cubicBezTo>
                  <a:cubicBezTo>
                    <a:pt x="814" y="16725"/>
                    <a:pt x="814" y="16725"/>
                    <a:pt x="814" y="16725"/>
                  </a:cubicBezTo>
                  <a:cubicBezTo>
                    <a:pt x="814" y="16657"/>
                    <a:pt x="814" y="16657"/>
                    <a:pt x="814" y="16657"/>
                  </a:cubicBezTo>
                  <a:cubicBezTo>
                    <a:pt x="814" y="16589"/>
                    <a:pt x="814" y="16589"/>
                    <a:pt x="814" y="16589"/>
                  </a:cubicBezTo>
                  <a:cubicBezTo>
                    <a:pt x="814" y="16522"/>
                    <a:pt x="814" y="16522"/>
                    <a:pt x="814" y="16522"/>
                  </a:cubicBezTo>
                  <a:cubicBezTo>
                    <a:pt x="814" y="16454"/>
                    <a:pt x="814" y="16454"/>
                    <a:pt x="814" y="16454"/>
                  </a:cubicBezTo>
                  <a:cubicBezTo>
                    <a:pt x="740" y="16454"/>
                    <a:pt x="740" y="16454"/>
                    <a:pt x="740" y="16454"/>
                  </a:cubicBezTo>
                  <a:cubicBezTo>
                    <a:pt x="703" y="16454"/>
                    <a:pt x="703" y="16454"/>
                    <a:pt x="703" y="16454"/>
                  </a:cubicBezTo>
                  <a:cubicBezTo>
                    <a:pt x="703" y="16386"/>
                    <a:pt x="703" y="16386"/>
                    <a:pt x="703" y="16386"/>
                  </a:cubicBezTo>
                  <a:cubicBezTo>
                    <a:pt x="629" y="16386"/>
                    <a:pt x="629" y="16386"/>
                    <a:pt x="629" y="16386"/>
                  </a:cubicBezTo>
                  <a:cubicBezTo>
                    <a:pt x="592" y="16454"/>
                    <a:pt x="592" y="16454"/>
                    <a:pt x="592" y="16454"/>
                  </a:cubicBezTo>
                  <a:cubicBezTo>
                    <a:pt x="555" y="16386"/>
                    <a:pt x="555" y="16386"/>
                    <a:pt x="555" y="16386"/>
                  </a:cubicBezTo>
                  <a:cubicBezTo>
                    <a:pt x="518" y="16386"/>
                    <a:pt x="518" y="16386"/>
                    <a:pt x="518" y="16386"/>
                  </a:cubicBezTo>
                  <a:cubicBezTo>
                    <a:pt x="481" y="16386"/>
                    <a:pt x="481" y="16386"/>
                    <a:pt x="481" y="16386"/>
                  </a:cubicBezTo>
                  <a:cubicBezTo>
                    <a:pt x="444" y="16318"/>
                    <a:pt x="444" y="16318"/>
                    <a:pt x="444" y="16318"/>
                  </a:cubicBezTo>
                  <a:cubicBezTo>
                    <a:pt x="444" y="16386"/>
                    <a:pt x="444" y="16386"/>
                    <a:pt x="444" y="16386"/>
                  </a:cubicBezTo>
                  <a:cubicBezTo>
                    <a:pt x="407" y="16318"/>
                    <a:pt x="407" y="16318"/>
                    <a:pt x="407" y="16318"/>
                  </a:cubicBezTo>
                  <a:cubicBezTo>
                    <a:pt x="370" y="16318"/>
                    <a:pt x="370" y="16318"/>
                    <a:pt x="370" y="16318"/>
                  </a:cubicBezTo>
                  <a:cubicBezTo>
                    <a:pt x="370" y="16251"/>
                    <a:pt x="370" y="16251"/>
                    <a:pt x="370" y="16251"/>
                  </a:cubicBezTo>
                  <a:cubicBezTo>
                    <a:pt x="370" y="16183"/>
                    <a:pt x="370" y="16183"/>
                    <a:pt x="370" y="16183"/>
                  </a:cubicBezTo>
                  <a:cubicBezTo>
                    <a:pt x="333" y="16115"/>
                    <a:pt x="333" y="16115"/>
                    <a:pt x="333" y="16115"/>
                  </a:cubicBezTo>
                  <a:cubicBezTo>
                    <a:pt x="333" y="16115"/>
                    <a:pt x="333" y="16115"/>
                    <a:pt x="333" y="16115"/>
                  </a:cubicBezTo>
                  <a:cubicBezTo>
                    <a:pt x="296" y="16048"/>
                    <a:pt x="296" y="16048"/>
                    <a:pt x="296" y="16048"/>
                  </a:cubicBezTo>
                  <a:cubicBezTo>
                    <a:pt x="296" y="15980"/>
                    <a:pt x="296" y="15980"/>
                    <a:pt x="296" y="15980"/>
                  </a:cubicBezTo>
                  <a:cubicBezTo>
                    <a:pt x="296" y="15980"/>
                    <a:pt x="296" y="15980"/>
                    <a:pt x="296" y="15980"/>
                  </a:cubicBezTo>
                  <a:cubicBezTo>
                    <a:pt x="296" y="15912"/>
                    <a:pt x="296" y="15912"/>
                    <a:pt x="296" y="15912"/>
                  </a:cubicBezTo>
                  <a:cubicBezTo>
                    <a:pt x="296" y="15912"/>
                    <a:pt x="296" y="15912"/>
                    <a:pt x="296" y="15912"/>
                  </a:cubicBezTo>
                  <a:cubicBezTo>
                    <a:pt x="296" y="15845"/>
                    <a:pt x="296" y="15845"/>
                    <a:pt x="296" y="15845"/>
                  </a:cubicBezTo>
                  <a:cubicBezTo>
                    <a:pt x="259" y="15845"/>
                    <a:pt x="259" y="15845"/>
                    <a:pt x="259" y="15845"/>
                  </a:cubicBezTo>
                  <a:cubicBezTo>
                    <a:pt x="296" y="15777"/>
                    <a:pt x="296" y="15777"/>
                    <a:pt x="296" y="15777"/>
                  </a:cubicBezTo>
                  <a:cubicBezTo>
                    <a:pt x="259" y="15709"/>
                    <a:pt x="259" y="15709"/>
                    <a:pt x="259" y="15709"/>
                  </a:cubicBezTo>
                  <a:cubicBezTo>
                    <a:pt x="296" y="15709"/>
                    <a:pt x="296" y="15709"/>
                    <a:pt x="296" y="15709"/>
                  </a:cubicBezTo>
                  <a:cubicBezTo>
                    <a:pt x="296" y="15641"/>
                    <a:pt x="296" y="15641"/>
                    <a:pt x="296" y="15641"/>
                  </a:cubicBezTo>
                  <a:cubicBezTo>
                    <a:pt x="222" y="15438"/>
                    <a:pt x="222" y="15438"/>
                    <a:pt x="222" y="15438"/>
                  </a:cubicBezTo>
                  <a:cubicBezTo>
                    <a:pt x="222" y="15235"/>
                    <a:pt x="222" y="15235"/>
                    <a:pt x="222" y="15235"/>
                  </a:cubicBezTo>
                  <a:cubicBezTo>
                    <a:pt x="259" y="15167"/>
                    <a:pt x="259" y="15167"/>
                    <a:pt x="259" y="15167"/>
                  </a:cubicBezTo>
                  <a:cubicBezTo>
                    <a:pt x="259" y="15100"/>
                    <a:pt x="259" y="15100"/>
                    <a:pt x="259" y="15100"/>
                  </a:cubicBezTo>
                  <a:cubicBezTo>
                    <a:pt x="296" y="15032"/>
                    <a:pt x="296" y="15032"/>
                    <a:pt x="296" y="15032"/>
                  </a:cubicBezTo>
                  <a:cubicBezTo>
                    <a:pt x="296" y="15032"/>
                    <a:pt x="296" y="15032"/>
                    <a:pt x="296" y="15032"/>
                  </a:cubicBezTo>
                  <a:cubicBezTo>
                    <a:pt x="296" y="15032"/>
                    <a:pt x="296" y="15032"/>
                    <a:pt x="296" y="15032"/>
                  </a:cubicBezTo>
                  <a:cubicBezTo>
                    <a:pt x="296" y="14964"/>
                    <a:pt x="296" y="14964"/>
                    <a:pt x="296" y="14964"/>
                  </a:cubicBezTo>
                  <a:cubicBezTo>
                    <a:pt x="296" y="14964"/>
                    <a:pt x="296" y="14964"/>
                    <a:pt x="296" y="14964"/>
                  </a:cubicBezTo>
                  <a:cubicBezTo>
                    <a:pt x="296" y="14897"/>
                    <a:pt x="296" y="14897"/>
                    <a:pt x="296" y="14897"/>
                  </a:cubicBezTo>
                  <a:cubicBezTo>
                    <a:pt x="259" y="14897"/>
                    <a:pt x="259" y="14897"/>
                    <a:pt x="259" y="14897"/>
                  </a:cubicBezTo>
                  <a:cubicBezTo>
                    <a:pt x="259" y="14829"/>
                    <a:pt x="259" y="14829"/>
                    <a:pt x="259" y="14829"/>
                  </a:cubicBezTo>
                  <a:cubicBezTo>
                    <a:pt x="296" y="14829"/>
                    <a:pt x="296" y="14829"/>
                    <a:pt x="296" y="14829"/>
                  </a:cubicBezTo>
                  <a:cubicBezTo>
                    <a:pt x="296" y="14897"/>
                    <a:pt x="296" y="14897"/>
                    <a:pt x="296" y="14897"/>
                  </a:cubicBezTo>
                  <a:cubicBezTo>
                    <a:pt x="333" y="14897"/>
                    <a:pt x="333" y="14897"/>
                    <a:pt x="333" y="14897"/>
                  </a:cubicBezTo>
                  <a:cubicBezTo>
                    <a:pt x="333" y="14829"/>
                    <a:pt x="333" y="14829"/>
                    <a:pt x="333" y="14829"/>
                  </a:cubicBezTo>
                  <a:cubicBezTo>
                    <a:pt x="370" y="14829"/>
                    <a:pt x="370" y="14829"/>
                    <a:pt x="370" y="14829"/>
                  </a:cubicBezTo>
                  <a:cubicBezTo>
                    <a:pt x="370" y="14829"/>
                    <a:pt x="370" y="14829"/>
                    <a:pt x="370" y="14829"/>
                  </a:cubicBezTo>
                  <a:cubicBezTo>
                    <a:pt x="407" y="14761"/>
                    <a:pt x="407" y="14761"/>
                    <a:pt x="407" y="14761"/>
                  </a:cubicBezTo>
                  <a:cubicBezTo>
                    <a:pt x="444" y="14761"/>
                    <a:pt x="444" y="14761"/>
                    <a:pt x="444" y="14761"/>
                  </a:cubicBezTo>
                  <a:cubicBezTo>
                    <a:pt x="444" y="14693"/>
                    <a:pt x="444" y="14693"/>
                    <a:pt x="444" y="14693"/>
                  </a:cubicBezTo>
                  <a:cubicBezTo>
                    <a:pt x="518" y="14761"/>
                    <a:pt x="518" y="14761"/>
                    <a:pt x="518" y="14761"/>
                  </a:cubicBezTo>
                  <a:cubicBezTo>
                    <a:pt x="518" y="14693"/>
                    <a:pt x="518" y="14693"/>
                    <a:pt x="518" y="14693"/>
                  </a:cubicBezTo>
                  <a:cubicBezTo>
                    <a:pt x="481" y="14626"/>
                    <a:pt x="481" y="14626"/>
                    <a:pt x="481" y="14626"/>
                  </a:cubicBezTo>
                  <a:cubicBezTo>
                    <a:pt x="481" y="14626"/>
                    <a:pt x="481" y="14626"/>
                    <a:pt x="481" y="14626"/>
                  </a:cubicBezTo>
                  <a:cubicBezTo>
                    <a:pt x="444" y="14626"/>
                    <a:pt x="444" y="14626"/>
                    <a:pt x="444" y="14626"/>
                  </a:cubicBezTo>
                  <a:cubicBezTo>
                    <a:pt x="407" y="14626"/>
                    <a:pt x="407" y="14626"/>
                    <a:pt x="407" y="14626"/>
                  </a:cubicBezTo>
                  <a:cubicBezTo>
                    <a:pt x="407" y="14626"/>
                    <a:pt x="407" y="14626"/>
                    <a:pt x="407" y="14626"/>
                  </a:cubicBezTo>
                  <a:cubicBezTo>
                    <a:pt x="370" y="14626"/>
                    <a:pt x="370" y="14626"/>
                    <a:pt x="370" y="14626"/>
                  </a:cubicBezTo>
                  <a:cubicBezTo>
                    <a:pt x="333" y="14558"/>
                    <a:pt x="333" y="14558"/>
                    <a:pt x="333" y="14558"/>
                  </a:cubicBezTo>
                  <a:cubicBezTo>
                    <a:pt x="333" y="14490"/>
                    <a:pt x="333" y="14490"/>
                    <a:pt x="333" y="14490"/>
                  </a:cubicBezTo>
                  <a:cubicBezTo>
                    <a:pt x="370" y="14558"/>
                    <a:pt x="370" y="14558"/>
                    <a:pt x="370" y="14558"/>
                  </a:cubicBezTo>
                  <a:cubicBezTo>
                    <a:pt x="370" y="14490"/>
                    <a:pt x="370" y="14490"/>
                    <a:pt x="370" y="14490"/>
                  </a:cubicBezTo>
                  <a:cubicBezTo>
                    <a:pt x="333" y="14490"/>
                    <a:pt x="333" y="14490"/>
                    <a:pt x="333" y="14490"/>
                  </a:cubicBezTo>
                  <a:cubicBezTo>
                    <a:pt x="370" y="14423"/>
                    <a:pt x="370" y="14423"/>
                    <a:pt x="370" y="14423"/>
                  </a:cubicBezTo>
                  <a:cubicBezTo>
                    <a:pt x="333" y="14423"/>
                    <a:pt x="333" y="14423"/>
                    <a:pt x="333" y="14423"/>
                  </a:cubicBezTo>
                  <a:cubicBezTo>
                    <a:pt x="333" y="14423"/>
                    <a:pt x="296" y="14490"/>
                    <a:pt x="296" y="14490"/>
                  </a:cubicBezTo>
                  <a:cubicBezTo>
                    <a:pt x="296" y="14490"/>
                    <a:pt x="296" y="14490"/>
                    <a:pt x="296" y="14490"/>
                  </a:cubicBezTo>
                  <a:cubicBezTo>
                    <a:pt x="296" y="14490"/>
                    <a:pt x="296" y="14490"/>
                    <a:pt x="296" y="14490"/>
                  </a:cubicBezTo>
                  <a:cubicBezTo>
                    <a:pt x="259" y="14423"/>
                    <a:pt x="259" y="14423"/>
                    <a:pt x="259" y="14423"/>
                  </a:cubicBezTo>
                  <a:cubicBezTo>
                    <a:pt x="333" y="14287"/>
                    <a:pt x="333" y="14287"/>
                    <a:pt x="333" y="14287"/>
                  </a:cubicBezTo>
                  <a:cubicBezTo>
                    <a:pt x="407" y="14287"/>
                    <a:pt x="407" y="14287"/>
                    <a:pt x="407" y="14287"/>
                  </a:cubicBezTo>
                  <a:cubicBezTo>
                    <a:pt x="444" y="14152"/>
                    <a:pt x="444" y="14152"/>
                    <a:pt x="444" y="14152"/>
                  </a:cubicBezTo>
                  <a:cubicBezTo>
                    <a:pt x="481" y="14016"/>
                    <a:pt x="481" y="14016"/>
                    <a:pt x="481" y="14016"/>
                  </a:cubicBezTo>
                  <a:cubicBezTo>
                    <a:pt x="518" y="13881"/>
                    <a:pt x="518" y="13881"/>
                    <a:pt x="518" y="13881"/>
                  </a:cubicBezTo>
                  <a:cubicBezTo>
                    <a:pt x="592" y="13678"/>
                    <a:pt x="592" y="13678"/>
                    <a:pt x="592" y="13678"/>
                  </a:cubicBezTo>
                  <a:cubicBezTo>
                    <a:pt x="629" y="13542"/>
                    <a:pt x="629" y="13542"/>
                    <a:pt x="629" y="13542"/>
                  </a:cubicBezTo>
                  <a:cubicBezTo>
                    <a:pt x="629" y="13407"/>
                    <a:pt x="629" y="13407"/>
                    <a:pt x="629" y="13407"/>
                  </a:cubicBezTo>
                  <a:cubicBezTo>
                    <a:pt x="555" y="13271"/>
                    <a:pt x="555" y="13271"/>
                    <a:pt x="555" y="13271"/>
                  </a:cubicBezTo>
                  <a:cubicBezTo>
                    <a:pt x="518" y="13271"/>
                    <a:pt x="518" y="13271"/>
                    <a:pt x="518" y="13271"/>
                  </a:cubicBezTo>
                  <a:cubicBezTo>
                    <a:pt x="444" y="13068"/>
                    <a:pt x="444" y="13068"/>
                    <a:pt x="444" y="13068"/>
                  </a:cubicBezTo>
                  <a:cubicBezTo>
                    <a:pt x="444" y="13001"/>
                    <a:pt x="444" y="13001"/>
                    <a:pt x="444" y="13001"/>
                  </a:cubicBezTo>
                  <a:cubicBezTo>
                    <a:pt x="481" y="12933"/>
                    <a:pt x="481" y="12933"/>
                    <a:pt x="481" y="12933"/>
                  </a:cubicBezTo>
                  <a:cubicBezTo>
                    <a:pt x="481" y="12865"/>
                    <a:pt x="481" y="12865"/>
                    <a:pt x="481" y="12865"/>
                  </a:cubicBezTo>
                  <a:cubicBezTo>
                    <a:pt x="407" y="12797"/>
                    <a:pt x="407" y="12797"/>
                    <a:pt x="407" y="12797"/>
                  </a:cubicBezTo>
                  <a:cubicBezTo>
                    <a:pt x="407" y="12730"/>
                    <a:pt x="407" y="12730"/>
                    <a:pt x="407" y="12730"/>
                  </a:cubicBezTo>
                  <a:cubicBezTo>
                    <a:pt x="407" y="12662"/>
                    <a:pt x="407" y="12662"/>
                    <a:pt x="407" y="12662"/>
                  </a:cubicBezTo>
                  <a:cubicBezTo>
                    <a:pt x="407" y="12594"/>
                    <a:pt x="407" y="12594"/>
                    <a:pt x="407" y="12594"/>
                  </a:cubicBezTo>
                  <a:cubicBezTo>
                    <a:pt x="407" y="12594"/>
                    <a:pt x="407" y="12594"/>
                    <a:pt x="407" y="12594"/>
                  </a:cubicBezTo>
                  <a:cubicBezTo>
                    <a:pt x="370" y="12527"/>
                    <a:pt x="370" y="12527"/>
                    <a:pt x="370" y="12527"/>
                  </a:cubicBezTo>
                  <a:cubicBezTo>
                    <a:pt x="333" y="12527"/>
                    <a:pt x="333" y="12527"/>
                    <a:pt x="333" y="12527"/>
                  </a:cubicBezTo>
                  <a:cubicBezTo>
                    <a:pt x="333" y="12391"/>
                    <a:pt x="333" y="12391"/>
                    <a:pt x="333" y="12391"/>
                  </a:cubicBezTo>
                  <a:cubicBezTo>
                    <a:pt x="370" y="12391"/>
                    <a:pt x="370" y="12391"/>
                    <a:pt x="370" y="12391"/>
                  </a:cubicBezTo>
                  <a:cubicBezTo>
                    <a:pt x="333" y="12391"/>
                    <a:pt x="333" y="12391"/>
                    <a:pt x="333" y="12391"/>
                  </a:cubicBezTo>
                  <a:cubicBezTo>
                    <a:pt x="333" y="12324"/>
                    <a:pt x="333" y="12324"/>
                    <a:pt x="333" y="12324"/>
                  </a:cubicBezTo>
                  <a:cubicBezTo>
                    <a:pt x="333" y="12120"/>
                    <a:pt x="333" y="12120"/>
                    <a:pt x="333" y="12120"/>
                  </a:cubicBezTo>
                  <a:cubicBezTo>
                    <a:pt x="370" y="12120"/>
                    <a:pt x="370" y="12120"/>
                    <a:pt x="370" y="12120"/>
                  </a:cubicBezTo>
                  <a:cubicBezTo>
                    <a:pt x="296" y="11850"/>
                    <a:pt x="296" y="11850"/>
                    <a:pt x="296" y="11850"/>
                  </a:cubicBezTo>
                  <a:cubicBezTo>
                    <a:pt x="222" y="11646"/>
                    <a:pt x="222" y="11646"/>
                    <a:pt x="222" y="11646"/>
                  </a:cubicBezTo>
                  <a:cubicBezTo>
                    <a:pt x="222" y="11579"/>
                    <a:pt x="222" y="11579"/>
                    <a:pt x="222" y="11579"/>
                  </a:cubicBezTo>
                  <a:cubicBezTo>
                    <a:pt x="185" y="11511"/>
                    <a:pt x="185" y="11511"/>
                    <a:pt x="185" y="11511"/>
                  </a:cubicBezTo>
                  <a:cubicBezTo>
                    <a:pt x="185" y="11376"/>
                    <a:pt x="185" y="11376"/>
                    <a:pt x="185" y="11376"/>
                  </a:cubicBezTo>
                  <a:cubicBezTo>
                    <a:pt x="222" y="11240"/>
                    <a:pt x="222" y="11240"/>
                    <a:pt x="222" y="11240"/>
                  </a:cubicBezTo>
                  <a:cubicBezTo>
                    <a:pt x="259" y="11172"/>
                    <a:pt x="259" y="11172"/>
                    <a:pt x="259" y="11172"/>
                  </a:cubicBezTo>
                  <a:cubicBezTo>
                    <a:pt x="222" y="11172"/>
                    <a:pt x="222" y="11172"/>
                    <a:pt x="222" y="11172"/>
                  </a:cubicBezTo>
                  <a:cubicBezTo>
                    <a:pt x="148" y="11105"/>
                    <a:pt x="148" y="11105"/>
                    <a:pt x="148" y="11105"/>
                  </a:cubicBezTo>
                  <a:cubicBezTo>
                    <a:pt x="148" y="11037"/>
                    <a:pt x="148" y="11037"/>
                    <a:pt x="148" y="11037"/>
                  </a:cubicBezTo>
                  <a:cubicBezTo>
                    <a:pt x="111" y="10969"/>
                    <a:pt x="111" y="10969"/>
                    <a:pt x="111" y="10969"/>
                  </a:cubicBezTo>
                  <a:cubicBezTo>
                    <a:pt x="74" y="10902"/>
                    <a:pt x="74" y="10902"/>
                    <a:pt x="74" y="10902"/>
                  </a:cubicBezTo>
                  <a:cubicBezTo>
                    <a:pt x="37" y="10902"/>
                    <a:pt x="37" y="10902"/>
                    <a:pt x="37" y="10902"/>
                  </a:cubicBezTo>
                  <a:cubicBezTo>
                    <a:pt x="0" y="10766"/>
                    <a:pt x="0" y="10766"/>
                    <a:pt x="0" y="10766"/>
                  </a:cubicBezTo>
                  <a:cubicBezTo>
                    <a:pt x="0" y="10766"/>
                    <a:pt x="0" y="10766"/>
                    <a:pt x="0" y="10766"/>
                  </a:cubicBezTo>
                  <a:cubicBezTo>
                    <a:pt x="0" y="10631"/>
                    <a:pt x="0" y="10631"/>
                    <a:pt x="0" y="10631"/>
                  </a:cubicBezTo>
                  <a:cubicBezTo>
                    <a:pt x="0" y="10563"/>
                    <a:pt x="0" y="10563"/>
                    <a:pt x="0" y="10563"/>
                  </a:cubicBezTo>
                  <a:cubicBezTo>
                    <a:pt x="0" y="10563"/>
                    <a:pt x="0" y="10563"/>
                    <a:pt x="0" y="10563"/>
                  </a:cubicBezTo>
                  <a:cubicBezTo>
                    <a:pt x="0" y="10563"/>
                    <a:pt x="0" y="10563"/>
                    <a:pt x="0" y="10563"/>
                  </a:cubicBezTo>
                  <a:cubicBezTo>
                    <a:pt x="37" y="10495"/>
                    <a:pt x="37" y="10495"/>
                    <a:pt x="37" y="10495"/>
                  </a:cubicBezTo>
                  <a:cubicBezTo>
                    <a:pt x="37" y="10495"/>
                    <a:pt x="37" y="10495"/>
                    <a:pt x="37" y="10495"/>
                  </a:cubicBezTo>
                  <a:cubicBezTo>
                    <a:pt x="74" y="10495"/>
                    <a:pt x="74" y="10495"/>
                    <a:pt x="74" y="10495"/>
                  </a:cubicBezTo>
                  <a:cubicBezTo>
                    <a:pt x="74" y="10428"/>
                    <a:pt x="74" y="10428"/>
                    <a:pt x="74" y="10428"/>
                  </a:cubicBezTo>
                  <a:cubicBezTo>
                    <a:pt x="111" y="10360"/>
                    <a:pt x="111" y="10360"/>
                    <a:pt x="111" y="10360"/>
                  </a:cubicBezTo>
                  <a:cubicBezTo>
                    <a:pt x="148" y="10360"/>
                    <a:pt x="148" y="10360"/>
                    <a:pt x="148" y="10360"/>
                  </a:cubicBezTo>
                  <a:cubicBezTo>
                    <a:pt x="185" y="10292"/>
                    <a:pt x="185" y="10292"/>
                    <a:pt x="185" y="10292"/>
                  </a:cubicBezTo>
                  <a:cubicBezTo>
                    <a:pt x="185" y="10224"/>
                    <a:pt x="185" y="10224"/>
                    <a:pt x="185" y="10224"/>
                  </a:cubicBezTo>
                  <a:cubicBezTo>
                    <a:pt x="222" y="10224"/>
                    <a:pt x="222" y="10224"/>
                    <a:pt x="222" y="10224"/>
                  </a:cubicBezTo>
                  <a:cubicBezTo>
                    <a:pt x="259" y="10224"/>
                    <a:pt x="259" y="10224"/>
                    <a:pt x="259" y="10224"/>
                  </a:cubicBezTo>
                  <a:cubicBezTo>
                    <a:pt x="259" y="10157"/>
                    <a:pt x="259" y="10157"/>
                    <a:pt x="259" y="10157"/>
                  </a:cubicBezTo>
                  <a:cubicBezTo>
                    <a:pt x="259" y="10089"/>
                    <a:pt x="259" y="10089"/>
                    <a:pt x="259" y="10089"/>
                  </a:cubicBezTo>
                  <a:cubicBezTo>
                    <a:pt x="259" y="10089"/>
                    <a:pt x="259" y="10089"/>
                    <a:pt x="259" y="10089"/>
                  </a:cubicBezTo>
                  <a:cubicBezTo>
                    <a:pt x="296" y="10157"/>
                    <a:pt x="296" y="10157"/>
                    <a:pt x="296" y="10157"/>
                  </a:cubicBezTo>
                  <a:cubicBezTo>
                    <a:pt x="296" y="10157"/>
                    <a:pt x="296" y="10157"/>
                    <a:pt x="296" y="10157"/>
                  </a:cubicBezTo>
                  <a:cubicBezTo>
                    <a:pt x="296" y="10224"/>
                    <a:pt x="296" y="10224"/>
                    <a:pt x="296" y="10224"/>
                  </a:cubicBezTo>
                  <a:cubicBezTo>
                    <a:pt x="333" y="10224"/>
                    <a:pt x="333" y="10224"/>
                    <a:pt x="333" y="10224"/>
                  </a:cubicBezTo>
                  <a:cubicBezTo>
                    <a:pt x="333" y="10157"/>
                    <a:pt x="333" y="10157"/>
                    <a:pt x="333" y="10157"/>
                  </a:cubicBezTo>
                  <a:cubicBezTo>
                    <a:pt x="333" y="10157"/>
                    <a:pt x="333" y="10157"/>
                    <a:pt x="333" y="10157"/>
                  </a:cubicBezTo>
                  <a:cubicBezTo>
                    <a:pt x="370" y="10157"/>
                    <a:pt x="370" y="10157"/>
                    <a:pt x="370" y="10157"/>
                  </a:cubicBezTo>
                  <a:cubicBezTo>
                    <a:pt x="370" y="10089"/>
                    <a:pt x="370" y="10089"/>
                    <a:pt x="370" y="10089"/>
                  </a:cubicBezTo>
                  <a:cubicBezTo>
                    <a:pt x="333" y="10089"/>
                    <a:pt x="333" y="10089"/>
                    <a:pt x="333" y="10089"/>
                  </a:cubicBezTo>
                  <a:cubicBezTo>
                    <a:pt x="333" y="10089"/>
                    <a:pt x="333" y="10089"/>
                    <a:pt x="333" y="10089"/>
                  </a:cubicBezTo>
                  <a:cubicBezTo>
                    <a:pt x="370" y="10089"/>
                    <a:pt x="370" y="10089"/>
                    <a:pt x="370" y="10089"/>
                  </a:cubicBezTo>
                  <a:cubicBezTo>
                    <a:pt x="370" y="10089"/>
                    <a:pt x="370" y="10089"/>
                    <a:pt x="370" y="10089"/>
                  </a:cubicBezTo>
                  <a:cubicBezTo>
                    <a:pt x="370" y="10021"/>
                    <a:pt x="370" y="10021"/>
                    <a:pt x="370" y="10021"/>
                  </a:cubicBezTo>
                  <a:cubicBezTo>
                    <a:pt x="370" y="10021"/>
                    <a:pt x="370" y="10021"/>
                    <a:pt x="370" y="10021"/>
                  </a:cubicBezTo>
                  <a:cubicBezTo>
                    <a:pt x="370" y="10021"/>
                    <a:pt x="370" y="10021"/>
                    <a:pt x="370" y="10021"/>
                  </a:cubicBezTo>
                  <a:cubicBezTo>
                    <a:pt x="370" y="10021"/>
                    <a:pt x="370" y="10021"/>
                    <a:pt x="370" y="10021"/>
                  </a:cubicBezTo>
                  <a:cubicBezTo>
                    <a:pt x="407" y="10021"/>
                    <a:pt x="407" y="10021"/>
                    <a:pt x="407" y="10021"/>
                  </a:cubicBezTo>
                  <a:cubicBezTo>
                    <a:pt x="444" y="10021"/>
                    <a:pt x="444" y="10021"/>
                    <a:pt x="444" y="10021"/>
                  </a:cubicBezTo>
                  <a:cubicBezTo>
                    <a:pt x="444" y="10089"/>
                    <a:pt x="444" y="10089"/>
                    <a:pt x="444" y="10089"/>
                  </a:cubicBezTo>
                  <a:cubicBezTo>
                    <a:pt x="481" y="10089"/>
                    <a:pt x="481" y="10089"/>
                    <a:pt x="481" y="10089"/>
                  </a:cubicBezTo>
                  <a:cubicBezTo>
                    <a:pt x="481" y="10089"/>
                    <a:pt x="481" y="10089"/>
                    <a:pt x="481" y="10089"/>
                  </a:cubicBezTo>
                  <a:cubicBezTo>
                    <a:pt x="518" y="10089"/>
                    <a:pt x="518" y="10089"/>
                    <a:pt x="518" y="10089"/>
                  </a:cubicBezTo>
                  <a:cubicBezTo>
                    <a:pt x="518" y="10089"/>
                    <a:pt x="518" y="10089"/>
                    <a:pt x="518" y="10089"/>
                  </a:cubicBezTo>
                  <a:cubicBezTo>
                    <a:pt x="555" y="10157"/>
                    <a:pt x="555" y="10157"/>
                    <a:pt x="555" y="10157"/>
                  </a:cubicBezTo>
                  <a:cubicBezTo>
                    <a:pt x="555" y="10157"/>
                    <a:pt x="555" y="10157"/>
                    <a:pt x="555" y="10157"/>
                  </a:cubicBezTo>
                  <a:cubicBezTo>
                    <a:pt x="518" y="10224"/>
                    <a:pt x="518" y="10224"/>
                    <a:pt x="518" y="10224"/>
                  </a:cubicBezTo>
                  <a:cubicBezTo>
                    <a:pt x="481" y="10157"/>
                    <a:pt x="481" y="10157"/>
                    <a:pt x="481" y="10157"/>
                  </a:cubicBezTo>
                  <a:cubicBezTo>
                    <a:pt x="444" y="10157"/>
                    <a:pt x="444" y="10157"/>
                    <a:pt x="444" y="10157"/>
                  </a:cubicBezTo>
                  <a:cubicBezTo>
                    <a:pt x="407" y="10157"/>
                    <a:pt x="407" y="10157"/>
                    <a:pt x="407" y="10157"/>
                  </a:cubicBezTo>
                  <a:cubicBezTo>
                    <a:pt x="407" y="10089"/>
                    <a:pt x="407" y="10089"/>
                    <a:pt x="407" y="10089"/>
                  </a:cubicBezTo>
                  <a:cubicBezTo>
                    <a:pt x="407" y="10157"/>
                    <a:pt x="407" y="10157"/>
                    <a:pt x="407" y="10157"/>
                  </a:cubicBezTo>
                  <a:cubicBezTo>
                    <a:pt x="407" y="10224"/>
                    <a:pt x="407" y="10224"/>
                    <a:pt x="407" y="10224"/>
                  </a:cubicBezTo>
                  <a:cubicBezTo>
                    <a:pt x="407" y="10224"/>
                    <a:pt x="407" y="10224"/>
                    <a:pt x="407" y="10224"/>
                  </a:cubicBezTo>
                  <a:cubicBezTo>
                    <a:pt x="444" y="10224"/>
                    <a:pt x="444" y="10224"/>
                    <a:pt x="444" y="10224"/>
                  </a:cubicBezTo>
                  <a:cubicBezTo>
                    <a:pt x="444" y="10224"/>
                    <a:pt x="444" y="10224"/>
                    <a:pt x="444" y="10224"/>
                  </a:cubicBezTo>
                  <a:cubicBezTo>
                    <a:pt x="444" y="10292"/>
                    <a:pt x="444" y="10292"/>
                    <a:pt x="444" y="10292"/>
                  </a:cubicBezTo>
                  <a:cubicBezTo>
                    <a:pt x="481" y="10224"/>
                    <a:pt x="481" y="10224"/>
                    <a:pt x="481" y="10224"/>
                  </a:cubicBezTo>
                  <a:cubicBezTo>
                    <a:pt x="518" y="10224"/>
                    <a:pt x="518" y="10224"/>
                    <a:pt x="518" y="10224"/>
                  </a:cubicBezTo>
                  <a:cubicBezTo>
                    <a:pt x="518" y="10292"/>
                    <a:pt x="518" y="10292"/>
                    <a:pt x="518" y="10292"/>
                  </a:cubicBezTo>
                  <a:cubicBezTo>
                    <a:pt x="518" y="10292"/>
                    <a:pt x="518" y="10292"/>
                    <a:pt x="518" y="10292"/>
                  </a:cubicBezTo>
                  <a:cubicBezTo>
                    <a:pt x="518" y="10292"/>
                    <a:pt x="518" y="10292"/>
                    <a:pt x="518" y="10292"/>
                  </a:cubicBezTo>
                  <a:cubicBezTo>
                    <a:pt x="555" y="10292"/>
                    <a:pt x="555" y="10292"/>
                    <a:pt x="555" y="10292"/>
                  </a:cubicBezTo>
                  <a:cubicBezTo>
                    <a:pt x="555" y="10292"/>
                    <a:pt x="555" y="10292"/>
                    <a:pt x="555" y="10292"/>
                  </a:cubicBezTo>
                  <a:cubicBezTo>
                    <a:pt x="555" y="10360"/>
                    <a:pt x="555" y="10360"/>
                    <a:pt x="555" y="10360"/>
                  </a:cubicBezTo>
                  <a:cubicBezTo>
                    <a:pt x="555" y="10292"/>
                    <a:pt x="555" y="10292"/>
                    <a:pt x="555" y="10292"/>
                  </a:cubicBezTo>
                  <a:cubicBezTo>
                    <a:pt x="592" y="10224"/>
                    <a:pt x="592" y="10224"/>
                    <a:pt x="592" y="10224"/>
                  </a:cubicBezTo>
                  <a:cubicBezTo>
                    <a:pt x="592" y="10292"/>
                    <a:pt x="592" y="10292"/>
                    <a:pt x="592" y="10292"/>
                  </a:cubicBezTo>
                  <a:cubicBezTo>
                    <a:pt x="592" y="10292"/>
                    <a:pt x="592" y="10292"/>
                    <a:pt x="592" y="10292"/>
                  </a:cubicBezTo>
                  <a:cubicBezTo>
                    <a:pt x="592" y="10292"/>
                    <a:pt x="592" y="10292"/>
                    <a:pt x="592" y="10292"/>
                  </a:cubicBezTo>
                  <a:cubicBezTo>
                    <a:pt x="592" y="10292"/>
                    <a:pt x="592" y="10292"/>
                    <a:pt x="592" y="10292"/>
                  </a:cubicBezTo>
                  <a:cubicBezTo>
                    <a:pt x="629" y="10360"/>
                    <a:pt x="629" y="10360"/>
                    <a:pt x="629" y="10360"/>
                  </a:cubicBezTo>
                  <a:cubicBezTo>
                    <a:pt x="592" y="10360"/>
                    <a:pt x="592" y="10360"/>
                    <a:pt x="592" y="10360"/>
                  </a:cubicBezTo>
                  <a:cubicBezTo>
                    <a:pt x="592" y="10428"/>
                    <a:pt x="592" y="10428"/>
                    <a:pt x="592" y="10428"/>
                  </a:cubicBezTo>
                  <a:cubicBezTo>
                    <a:pt x="629" y="10428"/>
                    <a:pt x="629" y="10428"/>
                    <a:pt x="629" y="10428"/>
                  </a:cubicBezTo>
                  <a:cubicBezTo>
                    <a:pt x="629" y="10360"/>
                    <a:pt x="629" y="10360"/>
                    <a:pt x="629" y="10360"/>
                  </a:cubicBezTo>
                  <a:cubicBezTo>
                    <a:pt x="629" y="10292"/>
                    <a:pt x="629" y="10292"/>
                    <a:pt x="629" y="10292"/>
                  </a:cubicBezTo>
                  <a:cubicBezTo>
                    <a:pt x="629" y="10292"/>
                    <a:pt x="629" y="10292"/>
                    <a:pt x="629" y="10292"/>
                  </a:cubicBezTo>
                  <a:cubicBezTo>
                    <a:pt x="666" y="10292"/>
                    <a:pt x="666" y="10292"/>
                    <a:pt x="666" y="10292"/>
                  </a:cubicBezTo>
                  <a:cubicBezTo>
                    <a:pt x="703" y="10292"/>
                    <a:pt x="703" y="10292"/>
                    <a:pt x="703" y="10292"/>
                  </a:cubicBezTo>
                  <a:cubicBezTo>
                    <a:pt x="703" y="10292"/>
                    <a:pt x="703" y="10292"/>
                    <a:pt x="703" y="10292"/>
                  </a:cubicBezTo>
                  <a:cubicBezTo>
                    <a:pt x="666" y="10224"/>
                    <a:pt x="666" y="10224"/>
                    <a:pt x="666" y="10224"/>
                  </a:cubicBezTo>
                  <a:cubicBezTo>
                    <a:pt x="666" y="10224"/>
                    <a:pt x="666" y="10224"/>
                    <a:pt x="666" y="10224"/>
                  </a:cubicBezTo>
                  <a:cubicBezTo>
                    <a:pt x="703" y="10224"/>
                    <a:pt x="703" y="10224"/>
                    <a:pt x="703" y="10224"/>
                  </a:cubicBezTo>
                  <a:cubicBezTo>
                    <a:pt x="740" y="10292"/>
                    <a:pt x="740" y="10292"/>
                    <a:pt x="740" y="10292"/>
                  </a:cubicBezTo>
                  <a:cubicBezTo>
                    <a:pt x="777" y="10292"/>
                    <a:pt x="777" y="10292"/>
                    <a:pt x="777" y="10292"/>
                  </a:cubicBezTo>
                  <a:cubicBezTo>
                    <a:pt x="814" y="10292"/>
                    <a:pt x="814" y="10292"/>
                    <a:pt x="814" y="10292"/>
                  </a:cubicBezTo>
                  <a:cubicBezTo>
                    <a:pt x="851" y="10292"/>
                    <a:pt x="851" y="10292"/>
                    <a:pt x="851" y="10292"/>
                  </a:cubicBezTo>
                  <a:cubicBezTo>
                    <a:pt x="851" y="10292"/>
                    <a:pt x="851" y="10292"/>
                    <a:pt x="851" y="10292"/>
                  </a:cubicBezTo>
                  <a:cubicBezTo>
                    <a:pt x="888" y="10292"/>
                    <a:pt x="888" y="10292"/>
                    <a:pt x="888" y="10292"/>
                  </a:cubicBezTo>
                  <a:cubicBezTo>
                    <a:pt x="925" y="10292"/>
                    <a:pt x="925" y="10292"/>
                    <a:pt x="925" y="10292"/>
                  </a:cubicBezTo>
                  <a:cubicBezTo>
                    <a:pt x="925" y="10292"/>
                    <a:pt x="925" y="10292"/>
                    <a:pt x="925" y="10292"/>
                  </a:cubicBezTo>
                  <a:cubicBezTo>
                    <a:pt x="962" y="10292"/>
                    <a:pt x="962" y="10292"/>
                    <a:pt x="962" y="10292"/>
                  </a:cubicBezTo>
                  <a:cubicBezTo>
                    <a:pt x="1110" y="10495"/>
                    <a:pt x="1110" y="10495"/>
                    <a:pt x="1110" y="10495"/>
                  </a:cubicBezTo>
                  <a:cubicBezTo>
                    <a:pt x="1221" y="10563"/>
                    <a:pt x="1221" y="10563"/>
                    <a:pt x="1221" y="10563"/>
                  </a:cubicBezTo>
                  <a:cubicBezTo>
                    <a:pt x="1258" y="10631"/>
                    <a:pt x="1258" y="10631"/>
                    <a:pt x="1258" y="10631"/>
                  </a:cubicBezTo>
                  <a:cubicBezTo>
                    <a:pt x="1295" y="10631"/>
                    <a:pt x="1295" y="10631"/>
                    <a:pt x="1295" y="10631"/>
                  </a:cubicBezTo>
                  <a:cubicBezTo>
                    <a:pt x="1332" y="10766"/>
                    <a:pt x="1332" y="10766"/>
                    <a:pt x="1332" y="10766"/>
                  </a:cubicBezTo>
                  <a:cubicBezTo>
                    <a:pt x="1368" y="10766"/>
                    <a:pt x="1368" y="10766"/>
                    <a:pt x="1368" y="10766"/>
                  </a:cubicBezTo>
                  <a:cubicBezTo>
                    <a:pt x="1332" y="10698"/>
                    <a:pt x="1332" y="10698"/>
                    <a:pt x="1332" y="10698"/>
                  </a:cubicBezTo>
                  <a:cubicBezTo>
                    <a:pt x="1332" y="10698"/>
                    <a:pt x="1332" y="10698"/>
                    <a:pt x="1332" y="10698"/>
                  </a:cubicBezTo>
                  <a:cubicBezTo>
                    <a:pt x="1368" y="10698"/>
                    <a:pt x="1368" y="10698"/>
                    <a:pt x="1368" y="10698"/>
                  </a:cubicBezTo>
                  <a:cubicBezTo>
                    <a:pt x="1405" y="10766"/>
                    <a:pt x="1405" y="10766"/>
                    <a:pt x="1405" y="10766"/>
                  </a:cubicBezTo>
                  <a:cubicBezTo>
                    <a:pt x="1442" y="10766"/>
                    <a:pt x="1442" y="10766"/>
                    <a:pt x="1442" y="10766"/>
                  </a:cubicBezTo>
                  <a:cubicBezTo>
                    <a:pt x="1479" y="10834"/>
                    <a:pt x="1479" y="10834"/>
                    <a:pt x="1479" y="10834"/>
                  </a:cubicBezTo>
                  <a:cubicBezTo>
                    <a:pt x="1516" y="10834"/>
                    <a:pt x="1516" y="10834"/>
                    <a:pt x="1516" y="10834"/>
                  </a:cubicBezTo>
                  <a:cubicBezTo>
                    <a:pt x="1479" y="10766"/>
                    <a:pt x="1479" y="10766"/>
                    <a:pt x="1479" y="10766"/>
                  </a:cubicBezTo>
                  <a:cubicBezTo>
                    <a:pt x="1479" y="10766"/>
                    <a:pt x="1479" y="10766"/>
                    <a:pt x="1479" y="10766"/>
                  </a:cubicBezTo>
                  <a:cubicBezTo>
                    <a:pt x="1479" y="10766"/>
                    <a:pt x="1479" y="10766"/>
                    <a:pt x="1479" y="10766"/>
                  </a:cubicBezTo>
                  <a:cubicBezTo>
                    <a:pt x="1516" y="10766"/>
                    <a:pt x="1516" y="10766"/>
                    <a:pt x="1516" y="10766"/>
                  </a:cubicBezTo>
                  <a:cubicBezTo>
                    <a:pt x="1516" y="10834"/>
                    <a:pt x="1516" y="10834"/>
                    <a:pt x="1516" y="10834"/>
                  </a:cubicBezTo>
                  <a:cubicBezTo>
                    <a:pt x="1590" y="10902"/>
                    <a:pt x="1590" y="10902"/>
                    <a:pt x="1590" y="10902"/>
                  </a:cubicBezTo>
                  <a:cubicBezTo>
                    <a:pt x="1590" y="10969"/>
                    <a:pt x="1590" y="10969"/>
                    <a:pt x="1590" y="10969"/>
                  </a:cubicBezTo>
                  <a:cubicBezTo>
                    <a:pt x="1627" y="10969"/>
                    <a:pt x="1627" y="10969"/>
                    <a:pt x="1627" y="10969"/>
                  </a:cubicBezTo>
                  <a:cubicBezTo>
                    <a:pt x="1627" y="10969"/>
                    <a:pt x="1627" y="10969"/>
                    <a:pt x="1627" y="10969"/>
                  </a:cubicBezTo>
                  <a:cubicBezTo>
                    <a:pt x="1664" y="10969"/>
                    <a:pt x="1664" y="10969"/>
                    <a:pt x="1664" y="10969"/>
                  </a:cubicBezTo>
                  <a:cubicBezTo>
                    <a:pt x="1701" y="11037"/>
                    <a:pt x="1701" y="11037"/>
                    <a:pt x="1701" y="11037"/>
                  </a:cubicBezTo>
                  <a:cubicBezTo>
                    <a:pt x="1701" y="11105"/>
                    <a:pt x="1701" y="11105"/>
                    <a:pt x="1701" y="11105"/>
                  </a:cubicBezTo>
                  <a:cubicBezTo>
                    <a:pt x="1701" y="11105"/>
                    <a:pt x="1701" y="11105"/>
                    <a:pt x="1701" y="11105"/>
                  </a:cubicBezTo>
                  <a:cubicBezTo>
                    <a:pt x="1738" y="11172"/>
                    <a:pt x="1738" y="11172"/>
                    <a:pt x="1738" y="11172"/>
                  </a:cubicBezTo>
                  <a:cubicBezTo>
                    <a:pt x="1738" y="11172"/>
                    <a:pt x="1738" y="11172"/>
                    <a:pt x="1738" y="11172"/>
                  </a:cubicBezTo>
                  <a:cubicBezTo>
                    <a:pt x="1775" y="11172"/>
                    <a:pt x="1775" y="11172"/>
                    <a:pt x="1775" y="11172"/>
                  </a:cubicBezTo>
                  <a:cubicBezTo>
                    <a:pt x="1775" y="11240"/>
                    <a:pt x="1775" y="11240"/>
                    <a:pt x="1775" y="11240"/>
                  </a:cubicBezTo>
                  <a:cubicBezTo>
                    <a:pt x="1775" y="11308"/>
                    <a:pt x="1775" y="11308"/>
                    <a:pt x="1775" y="11308"/>
                  </a:cubicBezTo>
                  <a:cubicBezTo>
                    <a:pt x="1775" y="11443"/>
                    <a:pt x="1775" y="11443"/>
                    <a:pt x="1775" y="11443"/>
                  </a:cubicBezTo>
                  <a:cubicBezTo>
                    <a:pt x="1738" y="11443"/>
                    <a:pt x="1738" y="11443"/>
                    <a:pt x="1738" y="11443"/>
                  </a:cubicBezTo>
                  <a:cubicBezTo>
                    <a:pt x="1738" y="11511"/>
                    <a:pt x="1738" y="11511"/>
                    <a:pt x="1738" y="11511"/>
                  </a:cubicBezTo>
                  <a:cubicBezTo>
                    <a:pt x="1701" y="11579"/>
                    <a:pt x="1701" y="11579"/>
                    <a:pt x="1701" y="11579"/>
                  </a:cubicBezTo>
                  <a:cubicBezTo>
                    <a:pt x="1701" y="11579"/>
                    <a:pt x="1701" y="11579"/>
                    <a:pt x="1701" y="11579"/>
                  </a:cubicBezTo>
                  <a:cubicBezTo>
                    <a:pt x="1664" y="11714"/>
                    <a:pt x="1664" y="11714"/>
                    <a:pt x="1664" y="11714"/>
                  </a:cubicBezTo>
                  <a:cubicBezTo>
                    <a:pt x="1590" y="11782"/>
                    <a:pt x="1590" y="11782"/>
                    <a:pt x="1590" y="11782"/>
                  </a:cubicBezTo>
                  <a:cubicBezTo>
                    <a:pt x="1553" y="11782"/>
                    <a:pt x="1553" y="11782"/>
                    <a:pt x="1553" y="11782"/>
                  </a:cubicBezTo>
                  <a:cubicBezTo>
                    <a:pt x="1516" y="11850"/>
                    <a:pt x="1516" y="11850"/>
                    <a:pt x="1516" y="11850"/>
                  </a:cubicBezTo>
                  <a:cubicBezTo>
                    <a:pt x="1479" y="11850"/>
                    <a:pt x="1479" y="11850"/>
                    <a:pt x="1479" y="11850"/>
                  </a:cubicBezTo>
                  <a:cubicBezTo>
                    <a:pt x="1479" y="11850"/>
                    <a:pt x="1479" y="11850"/>
                    <a:pt x="1479" y="11850"/>
                  </a:cubicBezTo>
                  <a:cubicBezTo>
                    <a:pt x="1405" y="11850"/>
                    <a:pt x="1405" y="11850"/>
                    <a:pt x="1405" y="11850"/>
                  </a:cubicBezTo>
                  <a:cubicBezTo>
                    <a:pt x="1295" y="11850"/>
                    <a:pt x="1295" y="11850"/>
                    <a:pt x="1295" y="11850"/>
                  </a:cubicBezTo>
                  <a:cubicBezTo>
                    <a:pt x="1258" y="11850"/>
                    <a:pt x="1258" y="11850"/>
                    <a:pt x="1258" y="11850"/>
                  </a:cubicBezTo>
                  <a:cubicBezTo>
                    <a:pt x="1221" y="11782"/>
                    <a:pt x="1221" y="11782"/>
                    <a:pt x="1221" y="11782"/>
                  </a:cubicBezTo>
                  <a:cubicBezTo>
                    <a:pt x="1184" y="11782"/>
                    <a:pt x="1184" y="11782"/>
                    <a:pt x="1184" y="11782"/>
                  </a:cubicBezTo>
                  <a:cubicBezTo>
                    <a:pt x="1147" y="11782"/>
                    <a:pt x="1147" y="11782"/>
                    <a:pt x="1147" y="11782"/>
                  </a:cubicBezTo>
                  <a:cubicBezTo>
                    <a:pt x="1110" y="11782"/>
                    <a:pt x="1110" y="11782"/>
                    <a:pt x="1110" y="11782"/>
                  </a:cubicBezTo>
                  <a:cubicBezTo>
                    <a:pt x="1110" y="11782"/>
                    <a:pt x="1110" y="11782"/>
                    <a:pt x="1110" y="11782"/>
                  </a:cubicBezTo>
                  <a:cubicBezTo>
                    <a:pt x="1073" y="11782"/>
                    <a:pt x="1073" y="11782"/>
                    <a:pt x="1073" y="11782"/>
                  </a:cubicBezTo>
                  <a:cubicBezTo>
                    <a:pt x="1036" y="11782"/>
                    <a:pt x="1036" y="11782"/>
                    <a:pt x="1036" y="11782"/>
                  </a:cubicBezTo>
                  <a:cubicBezTo>
                    <a:pt x="999" y="11714"/>
                    <a:pt x="999" y="11714"/>
                    <a:pt x="999" y="11714"/>
                  </a:cubicBezTo>
                  <a:cubicBezTo>
                    <a:pt x="999" y="11714"/>
                    <a:pt x="999" y="11714"/>
                    <a:pt x="999" y="11714"/>
                  </a:cubicBezTo>
                  <a:cubicBezTo>
                    <a:pt x="962" y="11714"/>
                    <a:pt x="962" y="11714"/>
                    <a:pt x="962" y="11714"/>
                  </a:cubicBezTo>
                  <a:cubicBezTo>
                    <a:pt x="962" y="11714"/>
                    <a:pt x="962" y="11714"/>
                    <a:pt x="962" y="11714"/>
                  </a:cubicBezTo>
                  <a:cubicBezTo>
                    <a:pt x="962" y="11646"/>
                    <a:pt x="962" y="11646"/>
                    <a:pt x="962" y="11646"/>
                  </a:cubicBezTo>
                  <a:cubicBezTo>
                    <a:pt x="925" y="11646"/>
                    <a:pt x="925" y="11646"/>
                    <a:pt x="925" y="11646"/>
                  </a:cubicBezTo>
                  <a:cubicBezTo>
                    <a:pt x="888" y="11714"/>
                    <a:pt x="888" y="11714"/>
                    <a:pt x="888" y="11714"/>
                  </a:cubicBezTo>
                  <a:cubicBezTo>
                    <a:pt x="851" y="11714"/>
                    <a:pt x="851" y="11714"/>
                    <a:pt x="851" y="11714"/>
                  </a:cubicBezTo>
                  <a:cubicBezTo>
                    <a:pt x="851" y="11646"/>
                    <a:pt x="851" y="11646"/>
                    <a:pt x="851" y="11646"/>
                  </a:cubicBezTo>
                  <a:cubicBezTo>
                    <a:pt x="851" y="11646"/>
                    <a:pt x="851" y="11646"/>
                    <a:pt x="851" y="11646"/>
                  </a:cubicBezTo>
                  <a:cubicBezTo>
                    <a:pt x="888" y="11646"/>
                    <a:pt x="888" y="11646"/>
                    <a:pt x="888" y="11646"/>
                  </a:cubicBezTo>
                  <a:cubicBezTo>
                    <a:pt x="851" y="11579"/>
                    <a:pt x="851" y="11579"/>
                    <a:pt x="851" y="11579"/>
                  </a:cubicBezTo>
                  <a:cubicBezTo>
                    <a:pt x="851" y="11646"/>
                    <a:pt x="851" y="11646"/>
                    <a:pt x="851" y="11646"/>
                  </a:cubicBezTo>
                  <a:cubicBezTo>
                    <a:pt x="777" y="11646"/>
                    <a:pt x="777" y="11646"/>
                    <a:pt x="777" y="11646"/>
                  </a:cubicBezTo>
                  <a:cubicBezTo>
                    <a:pt x="777" y="11579"/>
                    <a:pt x="777" y="11579"/>
                    <a:pt x="777" y="11579"/>
                  </a:cubicBezTo>
                  <a:cubicBezTo>
                    <a:pt x="740" y="11579"/>
                    <a:pt x="740" y="11579"/>
                    <a:pt x="740" y="11579"/>
                  </a:cubicBezTo>
                  <a:cubicBezTo>
                    <a:pt x="740" y="11579"/>
                    <a:pt x="740" y="11579"/>
                    <a:pt x="740" y="11579"/>
                  </a:cubicBezTo>
                  <a:cubicBezTo>
                    <a:pt x="666" y="11511"/>
                    <a:pt x="666" y="11511"/>
                    <a:pt x="666" y="11511"/>
                  </a:cubicBezTo>
                  <a:cubicBezTo>
                    <a:pt x="666" y="11443"/>
                    <a:pt x="666" y="11443"/>
                    <a:pt x="666" y="11443"/>
                  </a:cubicBezTo>
                  <a:cubicBezTo>
                    <a:pt x="629" y="11443"/>
                    <a:pt x="629" y="11443"/>
                    <a:pt x="629" y="11443"/>
                  </a:cubicBezTo>
                  <a:cubicBezTo>
                    <a:pt x="592" y="11443"/>
                    <a:pt x="592" y="11443"/>
                    <a:pt x="592" y="11443"/>
                  </a:cubicBezTo>
                  <a:cubicBezTo>
                    <a:pt x="555" y="11443"/>
                    <a:pt x="555" y="11443"/>
                    <a:pt x="555" y="11443"/>
                  </a:cubicBezTo>
                  <a:cubicBezTo>
                    <a:pt x="555" y="11443"/>
                    <a:pt x="555" y="11443"/>
                    <a:pt x="555" y="11443"/>
                  </a:cubicBezTo>
                  <a:cubicBezTo>
                    <a:pt x="592" y="11511"/>
                    <a:pt x="592" y="11511"/>
                    <a:pt x="592" y="11511"/>
                  </a:cubicBezTo>
                  <a:cubicBezTo>
                    <a:pt x="592" y="11579"/>
                    <a:pt x="592" y="11579"/>
                    <a:pt x="592" y="11579"/>
                  </a:cubicBezTo>
                  <a:cubicBezTo>
                    <a:pt x="629" y="11579"/>
                    <a:pt x="629" y="11579"/>
                    <a:pt x="629" y="11579"/>
                  </a:cubicBezTo>
                  <a:cubicBezTo>
                    <a:pt x="666" y="11646"/>
                    <a:pt x="666" y="11646"/>
                    <a:pt x="666" y="11646"/>
                  </a:cubicBezTo>
                  <a:cubicBezTo>
                    <a:pt x="703" y="11646"/>
                    <a:pt x="703" y="11646"/>
                    <a:pt x="703" y="11646"/>
                  </a:cubicBezTo>
                  <a:cubicBezTo>
                    <a:pt x="703" y="11646"/>
                    <a:pt x="703" y="11646"/>
                    <a:pt x="703" y="11646"/>
                  </a:cubicBezTo>
                  <a:cubicBezTo>
                    <a:pt x="666" y="11714"/>
                    <a:pt x="666" y="11714"/>
                    <a:pt x="666" y="11714"/>
                  </a:cubicBezTo>
                  <a:cubicBezTo>
                    <a:pt x="666" y="11714"/>
                    <a:pt x="666" y="11714"/>
                    <a:pt x="666" y="11714"/>
                  </a:cubicBezTo>
                  <a:cubicBezTo>
                    <a:pt x="666" y="11782"/>
                    <a:pt x="666" y="11782"/>
                    <a:pt x="666" y="11782"/>
                  </a:cubicBezTo>
                  <a:cubicBezTo>
                    <a:pt x="740" y="11714"/>
                    <a:pt x="740" y="11714"/>
                    <a:pt x="740" y="11714"/>
                  </a:cubicBezTo>
                  <a:cubicBezTo>
                    <a:pt x="740" y="11714"/>
                    <a:pt x="740" y="11714"/>
                    <a:pt x="740" y="11714"/>
                  </a:cubicBezTo>
                  <a:cubicBezTo>
                    <a:pt x="777" y="11714"/>
                    <a:pt x="777" y="11714"/>
                    <a:pt x="777" y="11714"/>
                  </a:cubicBezTo>
                  <a:cubicBezTo>
                    <a:pt x="740" y="11714"/>
                    <a:pt x="740" y="11714"/>
                    <a:pt x="740" y="11714"/>
                  </a:cubicBezTo>
                  <a:cubicBezTo>
                    <a:pt x="740" y="11782"/>
                    <a:pt x="740" y="11782"/>
                    <a:pt x="740" y="11782"/>
                  </a:cubicBezTo>
                  <a:cubicBezTo>
                    <a:pt x="777" y="11782"/>
                    <a:pt x="777" y="11782"/>
                    <a:pt x="777" y="11782"/>
                  </a:cubicBezTo>
                  <a:cubicBezTo>
                    <a:pt x="777" y="11782"/>
                    <a:pt x="777" y="11782"/>
                    <a:pt x="777" y="11782"/>
                  </a:cubicBezTo>
                  <a:cubicBezTo>
                    <a:pt x="740" y="11850"/>
                    <a:pt x="740" y="11850"/>
                    <a:pt x="740" y="11850"/>
                  </a:cubicBezTo>
                  <a:cubicBezTo>
                    <a:pt x="740" y="11850"/>
                    <a:pt x="740" y="11850"/>
                    <a:pt x="740" y="11850"/>
                  </a:cubicBezTo>
                  <a:cubicBezTo>
                    <a:pt x="777" y="11850"/>
                    <a:pt x="777" y="11850"/>
                    <a:pt x="777" y="11850"/>
                  </a:cubicBezTo>
                  <a:cubicBezTo>
                    <a:pt x="777" y="11850"/>
                    <a:pt x="777" y="11850"/>
                    <a:pt x="777" y="11850"/>
                  </a:cubicBezTo>
                  <a:cubicBezTo>
                    <a:pt x="814" y="11850"/>
                    <a:pt x="814" y="11850"/>
                    <a:pt x="814" y="11850"/>
                  </a:cubicBezTo>
                  <a:cubicBezTo>
                    <a:pt x="814" y="11850"/>
                    <a:pt x="814" y="11850"/>
                    <a:pt x="814" y="11850"/>
                  </a:cubicBezTo>
                  <a:cubicBezTo>
                    <a:pt x="851" y="11850"/>
                    <a:pt x="851" y="11850"/>
                    <a:pt x="851" y="11850"/>
                  </a:cubicBezTo>
                  <a:cubicBezTo>
                    <a:pt x="925" y="11917"/>
                    <a:pt x="925" y="11917"/>
                    <a:pt x="925" y="11917"/>
                  </a:cubicBezTo>
                  <a:cubicBezTo>
                    <a:pt x="962" y="11985"/>
                    <a:pt x="962" y="11985"/>
                    <a:pt x="962" y="11985"/>
                  </a:cubicBezTo>
                  <a:cubicBezTo>
                    <a:pt x="962" y="11985"/>
                    <a:pt x="962" y="11985"/>
                    <a:pt x="962" y="11985"/>
                  </a:cubicBezTo>
                  <a:cubicBezTo>
                    <a:pt x="962" y="11985"/>
                    <a:pt x="962" y="11985"/>
                    <a:pt x="962" y="11985"/>
                  </a:cubicBezTo>
                  <a:cubicBezTo>
                    <a:pt x="962" y="12053"/>
                    <a:pt x="962" y="12053"/>
                    <a:pt x="962" y="12053"/>
                  </a:cubicBezTo>
                  <a:cubicBezTo>
                    <a:pt x="962" y="12053"/>
                    <a:pt x="962" y="12053"/>
                    <a:pt x="962" y="12053"/>
                  </a:cubicBezTo>
                  <a:cubicBezTo>
                    <a:pt x="962" y="12120"/>
                    <a:pt x="962" y="12120"/>
                    <a:pt x="962" y="12120"/>
                  </a:cubicBezTo>
                  <a:cubicBezTo>
                    <a:pt x="962" y="12188"/>
                    <a:pt x="962" y="12188"/>
                    <a:pt x="962" y="12188"/>
                  </a:cubicBezTo>
                  <a:cubicBezTo>
                    <a:pt x="925" y="12188"/>
                    <a:pt x="925" y="12188"/>
                    <a:pt x="925" y="12188"/>
                  </a:cubicBezTo>
                  <a:cubicBezTo>
                    <a:pt x="925" y="12256"/>
                    <a:pt x="925" y="12256"/>
                    <a:pt x="925" y="12256"/>
                  </a:cubicBezTo>
                  <a:cubicBezTo>
                    <a:pt x="962" y="12256"/>
                    <a:pt x="962" y="12256"/>
                    <a:pt x="962" y="12256"/>
                  </a:cubicBezTo>
                  <a:cubicBezTo>
                    <a:pt x="962" y="12324"/>
                    <a:pt x="962" y="12324"/>
                    <a:pt x="962" y="12324"/>
                  </a:cubicBezTo>
                  <a:cubicBezTo>
                    <a:pt x="999" y="12391"/>
                    <a:pt x="999" y="12391"/>
                    <a:pt x="999" y="12391"/>
                  </a:cubicBezTo>
                  <a:cubicBezTo>
                    <a:pt x="999" y="12459"/>
                    <a:pt x="999" y="12459"/>
                    <a:pt x="999" y="12459"/>
                  </a:cubicBezTo>
                  <a:cubicBezTo>
                    <a:pt x="1036" y="12459"/>
                    <a:pt x="1036" y="12459"/>
                    <a:pt x="1036" y="12459"/>
                  </a:cubicBezTo>
                  <a:cubicBezTo>
                    <a:pt x="1036" y="12527"/>
                    <a:pt x="1036" y="12527"/>
                    <a:pt x="1036" y="12527"/>
                  </a:cubicBezTo>
                  <a:cubicBezTo>
                    <a:pt x="1036" y="12594"/>
                    <a:pt x="1036" y="12594"/>
                    <a:pt x="1036" y="12594"/>
                  </a:cubicBezTo>
                  <a:cubicBezTo>
                    <a:pt x="1036" y="12662"/>
                    <a:pt x="1036" y="12662"/>
                    <a:pt x="1036" y="12662"/>
                  </a:cubicBezTo>
                  <a:cubicBezTo>
                    <a:pt x="1036" y="12662"/>
                    <a:pt x="1036" y="12662"/>
                    <a:pt x="1036" y="12662"/>
                  </a:cubicBezTo>
                  <a:cubicBezTo>
                    <a:pt x="1073" y="12730"/>
                    <a:pt x="1073" y="12730"/>
                    <a:pt x="1073" y="12730"/>
                  </a:cubicBezTo>
                  <a:cubicBezTo>
                    <a:pt x="1110" y="12730"/>
                    <a:pt x="1110" y="12730"/>
                    <a:pt x="1110" y="12730"/>
                  </a:cubicBezTo>
                  <a:cubicBezTo>
                    <a:pt x="1147" y="12730"/>
                    <a:pt x="1147" y="12730"/>
                    <a:pt x="1147" y="12730"/>
                  </a:cubicBezTo>
                  <a:cubicBezTo>
                    <a:pt x="1184" y="12730"/>
                    <a:pt x="1184" y="12730"/>
                    <a:pt x="1184" y="12730"/>
                  </a:cubicBezTo>
                  <a:cubicBezTo>
                    <a:pt x="1184" y="12797"/>
                    <a:pt x="1184" y="12797"/>
                    <a:pt x="1184" y="12797"/>
                  </a:cubicBezTo>
                  <a:cubicBezTo>
                    <a:pt x="1221" y="12797"/>
                    <a:pt x="1221" y="12797"/>
                    <a:pt x="1221" y="12797"/>
                  </a:cubicBezTo>
                  <a:cubicBezTo>
                    <a:pt x="1221" y="12865"/>
                    <a:pt x="1221" y="12865"/>
                    <a:pt x="1221" y="12865"/>
                  </a:cubicBezTo>
                  <a:cubicBezTo>
                    <a:pt x="1258" y="12865"/>
                    <a:pt x="1258" y="12865"/>
                    <a:pt x="1258" y="12865"/>
                  </a:cubicBezTo>
                  <a:cubicBezTo>
                    <a:pt x="1295" y="12865"/>
                    <a:pt x="1295" y="12865"/>
                    <a:pt x="1295" y="12865"/>
                  </a:cubicBezTo>
                  <a:cubicBezTo>
                    <a:pt x="1295" y="12933"/>
                    <a:pt x="1295" y="12933"/>
                    <a:pt x="1295" y="12933"/>
                  </a:cubicBezTo>
                  <a:cubicBezTo>
                    <a:pt x="1368" y="12933"/>
                    <a:pt x="1368" y="12933"/>
                    <a:pt x="1368" y="12933"/>
                  </a:cubicBezTo>
                  <a:cubicBezTo>
                    <a:pt x="1405" y="12933"/>
                    <a:pt x="1405" y="12933"/>
                    <a:pt x="1405" y="12933"/>
                  </a:cubicBezTo>
                  <a:cubicBezTo>
                    <a:pt x="1405" y="13001"/>
                    <a:pt x="1405" y="13001"/>
                    <a:pt x="1405" y="13001"/>
                  </a:cubicBezTo>
                  <a:cubicBezTo>
                    <a:pt x="1442" y="12933"/>
                    <a:pt x="1442" y="12933"/>
                    <a:pt x="1442" y="12933"/>
                  </a:cubicBezTo>
                  <a:cubicBezTo>
                    <a:pt x="1479" y="12933"/>
                    <a:pt x="1479" y="12933"/>
                    <a:pt x="1479" y="12933"/>
                  </a:cubicBezTo>
                  <a:cubicBezTo>
                    <a:pt x="1479" y="12865"/>
                    <a:pt x="1479" y="12865"/>
                    <a:pt x="1479" y="12865"/>
                  </a:cubicBezTo>
                  <a:cubicBezTo>
                    <a:pt x="1479" y="12797"/>
                    <a:pt x="1479" y="12797"/>
                    <a:pt x="1479" y="12797"/>
                  </a:cubicBezTo>
                  <a:cubicBezTo>
                    <a:pt x="1479" y="12797"/>
                    <a:pt x="1479" y="12797"/>
                    <a:pt x="1479" y="12797"/>
                  </a:cubicBezTo>
                  <a:cubicBezTo>
                    <a:pt x="1479" y="12730"/>
                    <a:pt x="1479" y="12730"/>
                    <a:pt x="1479" y="12730"/>
                  </a:cubicBezTo>
                  <a:cubicBezTo>
                    <a:pt x="1479" y="12730"/>
                    <a:pt x="1479" y="12730"/>
                    <a:pt x="1479" y="12730"/>
                  </a:cubicBezTo>
                  <a:cubicBezTo>
                    <a:pt x="1442" y="12662"/>
                    <a:pt x="1442" y="12662"/>
                    <a:pt x="1442" y="12662"/>
                  </a:cubicBezTo>
                  <a:cubicBezTo>
                    <a:pt x="1442" y="12662"/>
                    <a:pt x="1442" y="12662"/>
                    <a:pt x="1442" y="12662"/>
                  </a:cubicBezTo>
                  <a:cubicBezTo>
                    <a:pt x="1405" y="12662"/>
                    <a:pt x="1405" y="12662"/>
                    <a:pt x="1405" y="12662"/>
                  </a:cubicBezTo>
                  <a:cubicBezTo>
                    <a:pt x="1405" y="12662"/>
                    <a:pt x="1405" y="12662"/>
                    <a:pt x="1405" y="12662"/>
                  </a:cubicBezTo>
                  <a:cubicBezTo>
                    <a:pt x="1368" y="12730"/>
                    <a:pt x="1368" y="12730"/>
                    <a:pt x="1368" y="12730"/>
                  </a:cubicBezTo>
                  <a:cubicBezTo>
                    <a:pt x="1332" y="12662"/>
                    <a:pt x="1332" y="12662"/>
                    <a:pt x="1332" y="12662"/>
                  </a:cubicBezTo>
                  <a:cubicBezTo>
                    <a:pt x="1295" y="12594"/>
                    <a:pt x="1295" y="12594"/>
                    <a:pt x="1295" y="12594"/>
                  </a:cubicBezTo>
                  <a:cubicBezTo>
                    <a:pt x="1258" y="12594"/>
                    <a:pt x="1258" y="12594"/>
                    <a:pt x="1258" y="12594"/>
                  </a:cubicBezTo>
                  <a:cubicBezTo>
                    <a:pt x="1221" y="12527"/>
                    <a:pt x="1221" y="12527"/>
                    <a:pt x="1221" y="12527"/>
                  </a:cubicBezTo>
                  <a:cubicBezTo>
                    <a:pt x="1221" y="12459"/>
                    <a:pt x="1221" y="12459"/>
                    <a:pt x="1221" y="12459"/>
                  </a:cubicBezTo>
                  <a:cubicBezTo>
                    <a:pt x="1258" y="12459"/>
                    <a:pt x="1258" y="12459"/>
                    <a:pt x="1258" y="12459"/>
                  </a:cubicBezTo>
                  <a:cubicBezTo>
                    <a:pt x="1258" y="12391"/>
                    <a:pt x="1258" y="12391"/>
                    <a:pt x="1258" y="12391"/>
                  </a:cubicBezTo>
                  <a:cubicBezTo>
                    <a:pt x="1258" y="12391"/>
                    <a:pt x="1258" y="12391"/>
                    <a:pt x="1258" y="12391"/>
                  </a:cubicBezTo>
                  <a:cubicBezTo>
                    <a:pt x="1258" y="12324"/>
                    <a:pt x="1258" y="12324"/>
                    <a:pt x="1258" y="12324"/>
                  </a:cubicBezTo>
                  <a:cubicBezTo>
                    <a:pt x="1258" y="12324"/>
                    <a:pt x="1258" y="12324"/>
                    <a:pt x="1258" y="12324"/>
                  </a:cubicBezTo>
                  <a:cubicBezTo>
                    <a:pt x="1258" y="12256"/>
                    <a:pt x="1258" y="12256"/>
                    <a:pt x="1258" y="12256"/>
                  </a:cubicBezTo>
                  <a:cubicBezTo>
                    <a:pt x="1295" y="12256"/>
                    <a:pt x="1295" y="12256"/>
                    <a:pt x="1295" y="12256"/>
                  </a:cubicBezTo>
                  <a:cubicBezTo>
                    <a:pt x="1332" y="12324"/>
                    <a:pt x="1332" y="12324"/>
                    <a:pt x="1332" y="12324"/>
                  </a:cubicBezTo>
                  <a:cubicBezTo>
                    <a:pt x="1368" y="12324"/>
                    <a:pt x="1368" y="12324"/>
                    <a:pt x="1368" y="12324"/>
                  </a:cubicBezTo>
                  <a:cubicBezTo>
                    <a:pt x="1405" y="12391"/>
                    <a:pt x="1405" y="12391"/>
                    <a:pt x="1405" y="12391"/>
                  </a:cubicBezTo>
                  <a:cubicBezTo>
                    <a:pt x="1442" y="12459"/>
                    <a:pt x="1442" y="12459"/>
                    <a:pt x="1442" y="12459"/>
                  </a:cubicBezTo>
                  <a:cubicBezTo>
                    <a:pt x="1479" y="12459"/>
                    <a:pt x="1479" y="12459"/>
                    <a:pt x="1479" y="12459"/>
                  </a:cubicBezTo>
                  <a:cubicBezTo>
                    <a:pt x="1516" y="12459"/>
                    <a:pt x="1516" y="12459"/>
                    <a:pt x="1516" y="12459"/>
                  </a:cubicBezTo>
                  <a:cubicBezTo>
                    <a:pt x="1553" y="12459"/>
                    <a:pt x="1553" y="12459"/>
                    <a:pt x="1553" y="12459"/>
                  </a:cubicBezTo>
                  <a:cubicBezTo>
                    <a:pt x="1627" y="12527"/>
                    <a:pt x="1627" y="12527"/>
                    <a:pt x="1627" y="12527"/>
                  </a:cubicBezTo>
                  <a:cubicBezTo>
                    <a:pt x="1701" y="12594"/>
                    <a:pt x="1701" y="12594"/>
                    <a:pt x="1701" y="12594"/>
                  </a:cubicBezTo>
                  <a:cubicBezTo>
                    <a:pt x="1701" y="12594"/>
                    <a:pt x="1701" y="12594"/>
                    <a:pt x="1701" y="12594"/>
                  </a:cubicBezTo>
                  <a:cubicBezTo>
                    <a:pt x="1738" y="12527"/>
                    <a:pt x="1738" y="12527"/>
                    <a:pt x="1738" y="12527"/>
                  </a:cubicBezTo>
                  <a:cubicBezTo>
                    <a:pt x="1738" y="12459"/>
                    <a:pt x="1738" y="12459"/>
                    <a:pt x="1738" y="12459"/>
                  </a:cubicBezTo>
                  <a:cubicBezTo>
                    <a:pt x="1738" y="12459"/>
                    <a:pt x="1738" y="12459"/>
                    <a:pt x="1738" y="12459"/>
                  </a:cubicBezTo>
                  <a:cubicBezTo>
                    <a:pt x="1775" y="12459"/>
                    <a:pt x="1775" y="12459"/>
                    <a:pt x="1775" y="12459"/>
                  </a:cubicBezTo>
                  <a:cubicBezTo>
                    <a:pt x="1738" y="12324"/>
                    <a:pt x="1738" y="12324"/>
                    <a:pt x="1738" y="12324"/>
                  </a:cubicBezTo>
                  <a:cubicBezTo>
                    <a:pt x="1664" y="12188"/>
                    <a:pt x="1664" y="12188"/>
                    <a:pt x="1664" y="12188"/>
                  </a:cubicBezTo>
                  <a:cubicBezTo>
                    <a:pt x="1664" y="12120"/>
                    <a:pt x="1664" y="12120"/>
                    <a:pt x="1664" y="12120"/>
                  </a:cubicBezTo>
                  <a:cubicBezTo>
                    <a:pt x="1664" y="12053"/>
                    <a:pt x="1664" y="12053"/>
                    <a:pt x="1664" y="12053"/>
                  </a:cubicBezTo>
                  <a:cubicBezTo>
                    <a:pt x="1701" y="12053"/>
                    <a:pt x="1701" y="12053"/>
                    <a:pt x="1701" y="12053"/>
                  </a:cubicBezTo>
                  <a:cubicBezTo>
                    <a:pt x="1738" y="11917"/>
                    <a:pt x="1738" y="11917"/>
                    <a:pt x="1738" y="11917"/>
                  </a:cubicBezTo>
                  <a:cubicBezTo>
                    <a:pt x="1738" y="11850"/>
                    <a:pt x="1738" y="11850"/>
                    <a:pt x="1738" y="11850"/>
                  </a:cubicBezTo>
                  <a:cubicBezTo>
                    <a:pt x="1775" y="11850"/>
                    <a:pt x="1775" y="11850"/>
                    <a:pt x="1775" y="11850"/>
                  </a:cubicBezTo>
                  <a:cubicBezTo>
                    <a:pt x="1812" y="11782"/>
                    <a:pt x="1812" y="11782"/>
                    <a:pt x="1812" y="11782"/>
                  </a:cubicBezTo>
                  <a:cubicBezTo>
                    <a:pt x="1849" y="11714"/>
                    <a:pt x="1849" y="11714"/>
                    <a:pt x="1849" y="11714"/>
                  </a:cubicBezTo>
                  <a:cubicBezTo>
                    <a:pt x="1886" y="11579"/>
                    <a:pt x="1886" y="11579"/>
                    <a:pt x="1886" y="11579"/>
                  </a:cubicBezTo>
                  <a:cubicBezTo>
                    <a:pt x="1923" y="11579"/>
                    <a:pt x="1923" y="11579"/>
                    <a:pt x="1923" y="11579"/>
                  </a:cubicBezTo>
                  <a:cubicBezTo>
                    <a:pt x="1960" y="11579"/>
                    <a:pt x="1960" y="11579"/>
                    <a:pt x="1960" y="11579"/>
                  </a:cubicBezTo>
                  <a:cubicBezTo>
                    <a:pt x="1997" y="11646"/>
                    <a:pt x="1997" y="11646"/>
                    <a:pt x="1997" y="11646"/>
                  </a:cubicBezTo>
                  <a:cubicBezTo>
                    <a:pt x="2034" y="11646"/>
                    <a:pt x="2034" y="11646"/>
                    <a:pt x="2034" y="11646"/>
                  </a:cubicBezTo>
                  <a:cubicBezTo>
                    <a:pt x="2108" y="11646"/>
                    <a:pt x="2108" y="11646"/>
                    <a:pt x="2108" y="11646"/>
                  </a:cubicBezTo>
                  <a:cubicBezTo>
                    <a:pt x="2108" y="11646"/>
                    <a:pt x="2108" y="11646"/>
                    <a:pt x="2108" y="11646"/>
                  </a:cubicBezTo>
                  <a:cubicBezTo>
                    <a:pt x="2108" y="11714"/>
                    <a:pt x="2108" y="11714"/>
                    <a:pt x="2108" y="11714"/>
                  </a:cubicBezTo>
                  <a:cubicBezTo>
                    <a:pt x="2145" y="11646"/>
                    <a:pt x="2145" y="11646"/>
                    <a:pt x="2145" y="11646"/>
                  </a:cubicBezTo>
                  <a:cubicBezTo>
                    <a:pt x="2182" y="11714"/>
                    <a:pt x="2182" y="11714"/>
                    <a:pt x="2182" y="11714"/>
                  </a:cubicBezTo>
                  <a:cubicBezTo>
                    <a:pt x="2182" y="11782"/>
                    <a:pt x="2182" y="11782"/>
                    <a:pt x="2182" y="11782"/>
                  </a:cubicBezTo>
                  <a:cubicBezTo>
                    <a:pt x="2219" y="11850"/>
                    <a:pt x="2219" y="11850"/>
                    <a:pt x="2219" y="11850"/>
                  </a:cubicBezTo>
                  <a:cubicBezTo>
                    <a:pt x="2219" y="11714"/>
                    <a:pt x="2219" y="11714"/>
                    <a:pt x="2219" y="11714"/>
                  </a:cubicBezTo>
                  <a:cubicBezTo>
                    <a:pt x="2182" y="11646"/>
                    <a:pt x="2182" y="11646"/>
                    <a:pt x="2182" y="11646"/>
                  </a:cubicBezTo>
                  <a:cubicBezTo>
                    <a:pt x="2219" y="11646"/>
                    <a:pt x="2219" y="11646"/>
                    <a:pt x="2219" y="11646"/>
                  </a:cubicBezTo>
                  <a:cubicBezTo>
                    <a:pt x="2219" y="11511"/>
                    <a:pt x="2219" y="11511"/>
                    <a:pt x="2219" y="11511"/>
                  </a:cubicBezTo>
                  <a:cubicBezTo>
                    <a:pt x="2219" y="11443"/>
                    <a:pt x="2219" y="11443"/>
                    <a:pt x="2219" y="11443"/>
                  </a:cubicBezTo>
                  <a:cubicBezTo>
                    <a:pt x="2182" y="11443"/>
                    <a:pt x="2182" y="11443"/>
                    <a:pt x="2182" y="11443"/>
                  </a:cubicBezTo>
                  <a:cubicBezTo>
                    <a:pt x="2182" y="11376"/>
                    <a:pt x="2182" y="11376"/>
                    <a:pt x="2182" y="11376"/>
                  </a:cubicBezTo>
                  <a:cubicBezTo>
                    <a:pt x="2219" y="11376"/>
                    <a:pt x="2219" y="11376"/>
                    <a:pt x="2219" y="11376"/>
                  </a:cubicBezTo>
                  <a:cubicBezTo>
                    <a:pt x="2182" y="11308"/>
                    <a:pt x="2182" y="11308"/>
                    <a:pt x="2182" y="11308"/>
                  </a:cubicBezTo>
                  <a:cubicBezTo>
                    <a:pt x="2219" y="11308"/>
                    <a:pt x="2219" y="11308"/>
                    <a:pt x="2219" y="11308"/>
                  </a:cubicBezTo>
                  <a:cubicBezTo>
                    <a:pt x="2182" y="11240"/>
                    <a:pt x="2182" y="11240"/>
                    <a:pt x="2182" y="11240"/>
                  </a:cubicBezTo>
                  <a:cubicBezTo>
                    <a:pt x="2145" y="11240"/>
                    <a:pt x="2145" y="11240"/>
                    <a:pt x="2145" y="11240"/>
                  </a:cubicBezTo>
                  <a:cubicBezTo>
                    <a:pt x="2108" y="11240"/>
                    <a:pt x="2108" y="11240"/>
                    <a:pt x="2108" y="11240"/>
                  </a:cubicBezTo>
                  <a:cubicBezTo>
                    <a:pt x="2071" y="11172"/>
                    <a:pt x="2071" y="11172"/>
                    <a:pt x="2071" y="11172"/>
                  </a:cubicBezTo>
                  <a:cubicBezTo>
                    <a:pt x="2108" y="11105"/>
                    <a:pt x="2108" y="11105"/>
                    <a:pt x="2108" y="11105"/>
                  </a:cubicBezTo>
                  <a:cubicBezTo>
                    <a:pt x="2108" y="10969"/>
                    <a:pt x="2108" y="10969"/>
                    <a:pt x="2108" y="10969"/>
                  </a:cubicBezTo>
                  <a:cubicBezTo>
                    <a:pt x="2108" y="10969"/>
                    <a:pt x="2108" y="10969"/>
                    <a:pt x="2108" y="10969"/>
                  </a:cubicBezTo>
                  <a:cubicBezTo>
                    <a:pt x="2108" y="10902"/>
                    <a:pt x="2108" y="10902"/>
                    <a:pt x="2108" y="10902"/>
                  </a:cubicBezTo>
                  <a:cubicBezTo>
                    <a:pt x="2108" y="10902"/>
                    <a:pt x="2108" y="10902"/>
                    <a:pt x="2108" y="10902"/>
                  </a:cubicBezTo>
                  <a:cubicBezTo>
                    <a:pt x="2108" y="10834"/>
                    <a:pt x="2108" y="10834"/>
                    <a:pt x="2108" y="10834"/>
                  </a:cubicBezTo>
                  <a:cubicBezTo>
                    <a:pt x="2108" y="10834"/>
                    <a:pt x="2108" y="10834"/>
                    <a:pt x="2108" y="10834"/>
                  </a:cubicBezTo>
                  <a:cubicBezTo>
                    <a:pt x="2108" y="10766"/>
                    <a:pt x="2108" y="10766"/>
                    <a:pt x="2108" y="10766"/>
                  </a:cubicBezTo>
                  <a:cubicBezTo>
                    <a:pt x="2071" y="10631"/>
                    <a:pt x="2071" y="10631"/>
                    <a:pt x="2071" y="10631"/>
                  </a:cubicBezTo>
                  <a:cubicBezTo>
                    <a:pt x="2034" y="10563"/>
                    <a:pt x="2034" y="10563"/>
                    <a:pt x="2034" y="10563"/>
                  </a:cubicBezTo>
                  <a:cubicBezTo>
                    <a:pt x="1960" y="10495"/>
                    <a:pt x="1960" y="10495"/>
                    <a:pt x="1960" y="10495"/>
                  </a:cubicBezTo>
                  <a:cubicBezTo>
                    <a:pt x="1960" y="10428"/>
                    <a:pt x="1960" y="10428"/>
                    <a:pt x="1960" y="10428"/>
                  </a:cubicBezTo>
                  <a:cubicBezTo>
                    <a:pt x="1997" y="10428"/>
                    <a:pt x="1997" y="10428"/>
                    <a:pt x="1997" y="10428"/>
                  </a:cubicBezTo>
                  <a:cubicBezTo>
                    <a:pt x="2034" y="10495"/>
                    <a:pt x="2034" y="10495"/>
                    <a:pt x="2034" y="10495"/>
                  </a:cubicBezTo>
                  <a:cubicBezTo>
                    <a:pt x="2071" y="10495"/>
                    <a:pt x="2071" y="10495"/>
                    <a:pt x="2071" y="10495"/>
                  </a:cubicBezTo>
                  <a:cubicBezTo>
                    <a:pt x="2108" y="10495"/>
                    <a:pt x="2108" y="10495"/>
                    <a:pt x="2108" y="10495"/>
                  </a:cubicBezTo>
                  <a:cubicBezTo>
                    <a:pt x="2182" y="10495"/>
                    <a:pt x="2182" y="10495"/>
                    <a:pt x="2182" y="10495"/>
                  </a:cubicBezTo>
                  <a:cubicBezTo>
                    <a:pt x="2256" y="10495"/>
                    <a:pt x="2256" y="10495"/>
                    <a:pt x="2256" y="10495"/>
                  </a:cubicBezTo>
                  <a:cubicBezTo>
                    <a:pt x="2293" y="10563"/>
                    <a:pt x="2293" y="10563"/>
                    <a:pt x="2293" y="10563"/>
                  </a:cubicBezTo>
                  <a:cubicBezTo>
                    <a:pt x="2293" y="10563"/>
                    <a:pt x="2293" y="10563"/>
                    <a:pt x="2293" y="10563"/>
                  </a:cubicBezTo>
                  <a:cubicBezTo>
                    <a:pt x="2330" y="10631"/>
                    <a:pt x="2330" y="10631"/>
                    <a:pt x="2330" y="10631"/>
                  </a:cubicBezTo>
                  <a:cubicBezTo>
                    <a:pt x="2367" y="10698"/>
                    <a:pt x="2367" y="10698"/>
                    <a:pt x="2367" y="10698"/>
                  </a:cubicBezTo>
                  <a:cubicBezTo>
                    <a:pt x="2367" y="10698"/>
                    <a:pt x="2367" y="10698"/>
                    <a:pt x="2367" y="10698"/>
                  </a:cubicBezTo>
                  <a:cubicBezTo>
                    <a:pt x="2441" y="10834"/>
                    <a:pt x="2441" y="10834"/>
                    <a:pt x="2441" y="10834"/>
                  </a:cubicBezTo>
                  <a:cubicBezTo>
                    <a:pt x="2404" y="10834"/>
                    <a:pt x="2404" y="10834"/>
                    <a:pt x="2404" y="10834"/>
                  </a:cubicBezTo>
                  <a:cubicBezTo>
                    <a:pt x="2367" y="10834"/>
                    <a:pt x="2367" y="10834"/>
                    <a:pt x="2367" y="10834"/>
                  </a:cubicBezTo>
                  <a:cubicBezTo>
                    <a:pt x="2330" y="10902"/>
                    <a:pt x="2330" y="10902"/>
                    <a:pt x="2330" y="10902"/>
                  </a:cubicBezTo>
                  <a:cubicBezTo>
                    <a:pt x="2293" y="10902"/>
                    <a:pt x="2293" y="10902"/>
                    <a:pt x="2293" y="10902"/>
                  </a:cubicBezTo>
                  <a:cubicBezTo>
                    <a:pt x="2293" y="10902"/>
                    <a:pt x="2293" y="10902"/>
                    <a:pt x="2293" y="10902"/>
                  </a:cubicBezTo>
                  <a:cubicBezTo>
                    <a:pt x="2293" y="10969"/>
                    <a:pt x="2293" y="10969"/>
                    <a:pt x="2293" y="10969"/>
                  </a:cubicBezTo>
                  <a:cubicBezTo>
                    <a:pt x="2256" y="10969"/>
                    <a:pt x="2256" y="10969"/>
                    <a:pt x="2256" y="10969"/>
                  </a:cubicBezTo>
                  <a:cubicBezTo>
                    <a:pt x="2256" y="10969"/>
                    <a:pt x="2256" y="10969"/>
                    <a:pt x="2256" y="10969"/>
                  </a:cubicBezTo>
                  <a:cubicBezTo>
                    <a:pt x="2256" y="10969"/>
                    <a:pt x="2256" y="10969"/>
                    <a:pt x="2256" y="10969"/>
                  </a:cubicBezTo>
                  <a:cubicBezTo>
                    <a:pt x="2256" y="11105"/>
                    <a:pt x="2256" y="11105"/>
                    <a:pt x="2256" y="11105"/>
                  </a:cubicBezTo>
                  <a:cubicBezTo>
                    <a:pt x="2256" y="11105"/>
                    <a:pt x="2256" y="11105"/>
                    <a:pt x="2256" y="11105"/>
                  </a:cubicBezTo>
                  <a:cubicBezTo>
                    <a:pt x="2330" y="11172"/>
                    <a:pt x="2330" y="11172"/>
                    <a:pt x="2330" y="11172"/>
                  </a:cubicBezTo>
                  <a:cubicBezTo>
                    <a:pt x="2404" y="11308"/>
                    <a:pt x="2404" y="11308"/>
                    <a:pt x="2404" y="11308"/>
                  </a:cubicBezTo>
                  <a:cubicBezTo>
                    <a:pt x="2441" y="11308"/>
                    <a:pt x="2441" y="11308"/>
                    <a:pt x="2441" y="11308"/>
                  </a:cubicBezTo>
                  <a:cubicBezTo>
                    <a:pt x="2478" y="11308"/>
                    <a:pt x="2478" y="11308"/>
                    <a:pt x="2478" y="11308"/>
                  </a:cubicBezTo>
                  <a:cubicBezTo>
                    <a:pt x="2478" y="11376"/>
                    <a:pt x="2478" y="11376"/>
                    <a:pt x="2478" y="11376"/>
                  </a:cubicBezTo>
                  <a:cubicBezTo>
                    <a:pt x="2515" y="11308"/>
                    <a:pt x="2515" y="11308"/>
                    <a:pt x="2515" y="11308"/>
                  </a:cubicBezTo>
                  <a:cubicBezTo>
                    <a:pt x="2552" y="11308"/>
                    <a:pt x="2552" y="11308"/>
                    <a:pt x="2552" y="11308"/>
                  </a:cubicBezTo>
                  <a:cubicBezTo>
                    <a:pt x="2552" y="11308"/>
                    <a:pt x="2552" y="11308"/>
                    <a:pt x="2552" y="11308"/>
                  </a:cubicBezTo>
                  <a:cubicBezTo>
                    <a:pt x="2626" y="11240"/>
                    <a:pt x="2626" y="11240"/>
                    <a:pt x="2626" y="11240"/>
                  </a:cubicBezTo>
                  <a:cubicBezTo>
                    <a:pt x="2626" y="11172"/>
                    <a:pt x="2626" y="11172"/>
                    <a:pt x="2626" y="11172"/>
                  </a:cubicBezTo>
                  <a:cubicBezTo>
                    <a:pt x="2589" y="11105"/>
                    <a:pt x="2589" y="11105"/>
                    <a:pt x="2589" y="11105"/>
                  </a:cubicBezTo>
                  <a:cubicBezTo>
                    <a:pt x="2626" y="11037"/>
                    <a:pt x="2626" y="11037"/>
                    <a:pt x="2626" y="11037"/>
                  </a:cubicBezTo>
                  <a:cubicBezTo>
                    <a:pt x="2626" y="10969"/>
                    <a:pt x="2626" y="10969"/>
                    <a:pt x="2626" y="10969"/>
                  </a:cubicBezTo>
                  <a:cubicBezTo>
                    <a:pt x="2589" y="10969"/>
                    <a:pt x="2589" y="10969"/>
                    <a:pt x="2589" y="10969"/>
                  </a:cubicBezTo>
                  <a:cubicBezTo>
                    <a:pt x="2626" y="10902"/>
                    <a:pt x="2626" y="10902"/>
                    <a:pt x="2626" y="10902"/>
                  </a:cubicBezTo>
                  <a:cubicBezTo>
                    <a:pt x="2700" y="10902"/>
                    <a:pt x="2700" y="10902"/>
                    <a:pt x="2700" y="10902"/>
                  </a:cubicBezTo>
                  <a:cubicBezTo>
                    <a:pt x="2737" y="10902"/>
                    <a:pt x="2737" y="10902"/>
                    <a:pt x="2737" y="10902"/>
                  </a:cubicBezTo>
                  <a:cubicBezTo>
                    <a:pt x="2774" y="10902"/>
                    <a:pt x="2774" y="10902"/>
                    <a:pt x="2774" y="10902"/>
                  </a:cubicBezTo>
                  <a:cubicBezTo>
                    <a:pt x="2774" y="10834"/>
                    <a:pt x="2774" y="10834"/>
                    <a:pt x="2774" y="10834"/>
                  </a:cubicBezTo>
                  <a:cubicBezTo>
                    <a:pt x="2737" y="10834"/>
                    <a:pt x="2737" y="10834"/>
                    <a:pt x="2737" y="10834"/>
                  </a:cubicBezTo>
                  <a:cubicBezTo>
                    <a:pt x="2700" y="10766"/>
                    <a:pt x="2700" y="10766"/>
                    <a:pt x="2700" y="10766"/>
                  </a:cubicBezTo>
                  <a:cubicBezTo>
                    <a:pt x="2737" y="10766"/>
                    <a:pt x="2737" y="10766"/>
                    <a:pt x="2737" y="10766"/>
                  </a:cubicBezTo>
                  <a:cubicBezTo>
                    <a:pt x="2737" y="10766"/>
                    <a:pt x="2737" y="10766"/>
                    <a:pt x="2737" y="10766"/>
                  </a:cubicBezTo>
                  <a:cubicBezTo>
                    <a:pt x="2774" y="10766"/>
                    <a:pt x="2774" y="10766"/>
                    <a:pt x="2774" y="10766"/>
                  </a:cubicBezTo>
                  <a:cubicBezTo>
                    <a:pt x="2848" y="10631"/>
                    <a:pt x="2848" y="10631"/>
                    <a:pt x="2848" y="10631"/>
                  </a:cubicBezTo>
                  <a:cubicBezTo>
                    <a:pt x="2848" y="10631"/>
                    <a:pt x="2848" y="10631"/>
                    <a:pt x="2848" y="10631"/>
                  </a:cubicBezTo>
                  <a:cubicBezTo>
                    <a:pt x="2922" y="10495"/>
                    <a:pt x="2922" y="10495"/>
                    <a:pt x="2922" y="10495"/>
                  </a:cubicBezTo>
                  <a:cubicBezTo>
                    <a:pt x="2922" y="10495"/>
                    <a:pt x="2922" y="10495"/>
                    <a:pt x="2922" y="10495"/>
                  </a:cubicBezTo>
                  <a:cubicBezTo>
                    <a:pt x="2959" y="10428"/>
                    <a:pt x="2959" y="10428"/>
                    <a:pt x="2959" y="10428"/>
                  </a:cubicBezTo>
                  <a:cubicBezTo>
                    <a:pt x="2996" y="10495"/>
                    <a:pt x="2996" y="10495"/>
                    <a:pt x="2996" y="10495"/>
                  </a:cubicBezTo>
                  <a:cubicBezTo>
                    <a:pt x="3033" y="10428"/>
                    <a:pt x="3033" y="10428"/>
                    <a:pt x="3033" y="10428"/>
                  </a:cubicBezTo>
                  <a:cubicBezTo>
                    <a:pt x="3033" y="10428"/>
                    <a:pt x="3033" y="10428"/>
                    <a:pt x="3033" y="10428"/>
                  </a:cubicBezTo>
                  <a:cubicBezTo>
                    <a:pt x="3107" y="10360"/>
                    <a:pt x="3107" y="10360"/>
                    <a:pt x="3107" y="10360"/>
                  </a:cubicBezTo>
                  <a:cubicBezTo>
                    <a:pt x="3107" y="10428"/>
                    <a:pt x="3107" y="10428"/>
                    <a:pt x="3107" y="10428"/>
                  </a:cubicBezTo>
                  <a:cubicBezTo>
                    <a:pt x="3107" y="10428"/>
                    <a:pt x="3107" y="10428"/>
                    <a:pt x="3107" y="10428"/>
                  </a:cubicBezTo>
                  <a:cubicBezTo>
                    <a:pt x="3107" y="10428"/>
                    <a:pt x="3107" y="10428"/>
                    <a:pt x="3107" y="10428"/>
                  </a:cubicBezTo>
                  <a:cubicBezTo>
                    <a:pt x="3107" y="10495"/>
                    <a:pt x="3107" y="10495"/>
                    <a:pt x="3107" y="10495"/>
                  </a:cubicBezTo>
                  <a:cubicBezTo>
                    <a:pt x="3107" y="10495"/>
                    <a:pt x="3107" y="10495"/>
                    <a:pt x="3107" y="10495"/>
                  </a:cubicBezTo>
                  <a:cubicBezTo>
                    <a:pt x="3144" y="10428"/>
                    <a:pt x="3144" y="10428"/>
                    <a:pt x="3144" y="10428"/>
                  </a:cubicBezTo>
                  <a:cubicBezTo>
                    <a:pt x="3181" y="10428"/>
                    <a:pt x="3181" y="10428"/>
                    <a:pt x="3181" y="10428"/>
                  </a:cubicBezTo>
                  <a:cubicBezTo>
                    <a:pt x="3144" y="10360"/>
                    <a:pt x="3144" y="10360"/>
                    <a:pt x="3144" y="10360"/>
                  </a:cubicBezTo>
                  <a:cubicBezTo>
                    <a:pt x="3107" y="10360"/>
                    <a:pt x="3107" y="10360"/>
                    <a:pt x="3107" y="10360"/>
                  </a:cubicBezTo>
                  <a:cubicBezTo>
                    <a:pt x="3107" y="10292"/>
                    <a:pt x="3107" y="10292"/>
                    <a:pt x="3107" y="10292"/>
                  </a:cubicBezTo>
                  <a:cubicBezTo>
                    <a:pt x="3181" y="10224"/>
                    <a:pt x="3181" y="10224"/>
                    <a:pt x="3181" y="10224"/>
                  </a:cubicBezTo>
                  <a:cubicBezTo>
                    <a:pt x="3181" y="10224"/>
                    <a:pt x="3181" y="10224"/>
                    <a:pt x="3181" y="10224"/>
                  </a:cubicBezTo>
                  <a:cubicBezTo>
                    <a:pt x="3181" y="10224"/>
                    <a:pt x="3181" y="10224"/>
                    <a:pt x="3181" y="10224"/>
                  </a:cubicBezTo>
                  <a:cubicBezTo>
                    <a:pt x="3181" y="10292"/>
                    <a:pt x="3181" y="10292"/>
                    <a:pt x="3181" y="10292"/>
                  </a:cubicBezTo>
                  <a:cubicBezTo>
                    <a:pt x="3181" y="10292"/>
                    <a:pt x="3181" y="10292"/>
                    <a:pt x="3181" y="10292"/>
                  </a:cubicBezTo>
                  <a:cubicBezTo>
                    <a:pt x="3218" y="10360"/>
                    <a:pt x="3218" y="10360"/>
                    <a:pt x="3218" y="10360"/>
                  </a:cubicBezTo>
                  <a:cubicBezTo>
                    <a:pt x="3218" y="10360"/>
                    <a:pt x="3218" y="10360"/>
                    <a:pt x="3218" y="10360"/>
                  </a:cubicBezTo>
                  <a:cubicBezTo>
                    <a:pt x="3255" y="10292"/>
                    <a:pt x="3255" y="10292"/>
                    <a:pt x="3255" y="10292"/>
                  </a:cubicBezTo>
                  <a:cubicBezTo>
                    <a:pt x="3218" y="10292"/>
                    <a:pt x="3218" y="10292"/>
                    <a:pt x="3218" y="10292"/>
                  </a:cubicBezTo>
                  <a:cubicBezTo>
                    <a:pt x="3218" y="10224"/>
                    <a:pt x="3218" y="10224"/>
                    <a:pt x="3218" y="10224"/>
                  </a:cubicBezTo>
                  <a:cubicBezTo>
                    <a:pt x="3218" y="10157"/>
                    <a:pt x="3218" y="10157"/>
                    <a:pt x="3218" y="10157"/>
                  </a:cubicBezTo>
                  <a:cubicBezTo>
                    <a:pt x="3218" y="10157"/>
                    <a:pt x="3218" y="10157"/>
                    <a:pt x="3218" y="10157"/>
                  </a:cubicBezTo>
                  <a:cubicBezTo>
                    <a:pt x="3329" y="10089"/>
                    <a:pt x="3329" y="10089"/>
                    <a:pt x="3329" y="10089"/>
                  </a:cubicBezTo>
                  <a:cubicBezTo>
                    <a:pt x="3366" y="10089"/>
                    <a:pt x="3366" y="10089"/>
                    <a:pt x="3366" y="10089"/>
                  </a:cubicBezTo>
                  <a:cubicBezTo>
                    <a:pt x="3403" y="10089"/>
                    <a:pt x="3403" y="10089"/>
                    <a:pt x="3403" y="10089"/>
                  </a:cubicBezTo>
                  <a:cubicBezTo>
                    <a:pt x="3366" y="10157"/>
                    <a:pt x="3366" y="10157"/>
                    <a:pt x="3366" y="10157"/>
                  </a:cubicBezTo>
                  <a:cubicBezTo>
                    <a:pt x="3329" y="10157"/>
                    <a:pt x="3329" y="10157"/>
                    <a:pt x="3329" y="10157"/>
                  </a:cubicBezTo>
                  <a:cubicBezTo>
                    <a:pt x="3255" y="10157"/>
                    <a:pt x="3255" y="10157"/>
                    <a:pt x="3255" y="10157"/>
                  </a:cubicBezTo>
                  <a:cubicBezTo>
                    <a:pt x="3292" y="10224"/>
                    <a:pt x="3292" y="10224"/>
                    <a:pt x="3292" y="10224"/>
                  </a:cubicBezTo>
                  <a:cubicBezTo>
                    <a:pt x="3292" y="10224"/>
                    <a:pt x="3292" y="10224"/>
                    <a:pt x="3292" y="10224"/>
                  </a:cubicBezTo>
                  <a:cubicBezTo>
                    <a:pt x="3329" y="10224"/>
                    <a:pt x="3329" y="10224"/>
                    <a:pt x="3329" y="10224"/>
                  </a:cubicBezTo>
                  <a:cubicBezTo>
                    <a:pt x="3366" y="10224"/>
                    <a:pt x="3366" y="10224"/>
                    <a:pt x="3366" y="10224"/>
                  </a:cubicBezTo>
                  <a:cubicBezTo>
                    <a:pt x="3329" y="10292"/>
                    <a:pt x="3329" y="10292"/>
                    <a:pt x="3329" y="10292"/>
                  </a:cubicBezTo>
                  <a:cubicBezTo>
                    <a:pt x="3329" y="10292"/>
                    <a:pt x="3329" y="10292"/>
                    <a:pt x="3329" y="10292"/>
                  </a:cubicBezTo>
                  <a:cubicBezTo>
                    <a:pt x="3366" y="10360"/>
                    <a:pt x="3366" y="10360"/>
                    <a:pt x="3366" y="10360"/>
                  </a:cubicBezTo>
                  <a:cubicBezTo>
                    <a:pt x="3329" y="10360"/>
                    <a:pt x="3329" y="10360"/>
                    <a:pt x="3329" y="10360"/>
                  </a:cubicBezTo>
                  <a:cubicBezTo>
                    <a:pt x="3292" y="10360"/>
                    <a:pt x="3292" y="10360"/>
                    <a:pt x="3292" y="10360"/>
                  </a:cubicBezTo>
                  <a:cubicBezTo>
                    <a:pt x="3255" y="10428"/>
                    <a:pt x="3255" y="10428"/>
                    <a:pt x="3255" y="10428"/>
                  </a:cubicBezTo>
                  <a:cubicBezTo>
                    <a:pt x="3292" y="10495"/>
                    <a:pt x="3292" y="10495"/>
                    <a:pt x="3292" y="10495"/>
                  </a:cubicBezTo>
                  <a:cubicBezTo>
                    <a:pt x="3292" y="10495"/>
                    <a:pt x="3292" y="10495"/>
                    <a:pt x="3292" y="10495"/>
                  </a:cubicBezTo>
                  <a:cubicBezTo>
                    <a:pt x="3329" y="10495"/>
                    <a:pt x="3329" y="10495"/>
                    <a:pt x="3329" y="10495"/>
                  </a:cubicBezTo>
                  <a:cubicBezTo>
                    <a:pt x="3366" y="10495"/>
                    <a:pt x="3366" y="10495"/>
                    <a:pt x="3366" y="10495"/>
                  </a:cubicBezTo>
                  <a:cubicBezTo>
                    <a:pt x="3366" y="10495"/>
                    <a:pt x="3366" y="10495"/>
                    <a:pt x="3366" y="10495"/>
                  </a:cubicBezTo>
                  <a:cubicBezTo>
                    <a:pt x="3403" y="10495"/>
                    <a:pt x="3403" y="10495"/>
                    <a:pt x="3403" y="10495"/>
                  </a:cubicBezTo>
                  <a:cubicBezTo>
                    <a:pt x="3403" y="10563"/>
                    <a:pt x="3403" y="10563"/>
                    <a:pt x="3403" y="10563"/>
                  </a:cubicBezTo>
                  <a:cubicBezTo>
                    <a:pt x="3403" y="10495"/>
                    <a:pt x="3403" y="10495"/>
                    <a:pt x="3403" y="10495"/>
                  </a:cubicBezTo>
                  <a:cubicBezTo>
                    <a:pt x="3440" y="10428"/>
                    <a:pt x="3440" y="10428"/>
                    <a:pt x="3440" y="10428"/>
                  </a:cubicBezTo>
                  <a:cubicBezTo>
                    <a:pt x="3477" y="10428"/>
                    <a:pt x="3477" y="10428"/>
                    <a:pt x="3477" y="10428"/>
                  </a:cubicBezTo>
                  <a:cubicBezTo>
                    <a:pt x="3477" y="10428"/>
                    <a:pt x="3477" y="10428"/>
                    <a:pt x="3477" y="10428"/>
                  </a:cubicBezTo>
                  <a:cubicBezTo>
                    <a:pt x="3514" y="10495"/>
                    <a:pt x="3514" y="10495"/>
                    <a:pt x="3514" y="10495"/>
                  </a:cubicBezTo>
                  <a:cubicBezTo>
                    <a:pt x="3514" y="10495"/>
                    <a:pt x="3514" y="10495"/>
                    <a:pt x="3514" y="10495"/>
                  </a:cubicBezTo>
                  <a:cubicBezTo>
                    <a:pt x="3514" y="10428"/>
                    <a:pt x="3514" y="10428"/>
                    <a:pt x="3514" y="10428"/>
                  </a:cubicBezTo>
                  <a:cubicBezTo>
                    <a:pt x="3514" y="10428"/>
                    <a:pt x="3514" y="10428"/>
                    <a:pt x="3514" y="10428"/>
                  </a:cubicBezTo>
                  <a:cubicBezTo>
                    <a:pt x="3514" y="10360"/>
                    <a:pt x="3514" y="10360"/>
                    <a:pt x="3514" y="10360"/>
                  </a:cubicBezTo>
                  <a:cubicBezTo>
                    <a:pt x="3514" y="10360"/>
                    <a:pt x="3514" y="10360"/>
                    <a:pt x="3514" y="10360"/>
                  </a:cubicBezTo>
                  <a:cubicBezTo>
                    <a:pt x="3514" y="10292"/>
                    <a:pt x="3514" y="10292"/>
                    <a:pt x="3514" y="10292"/>
                  </a:cubicBezTo>
                  <a:cubicBezTo>
                    <a:pt x="3551" y="10292"/>
                    <a:pt x="3551" y="10292"/>
                    <a:pt x="3551" y="10292"/>
                  </a:cubicBezTo>
                  <a:cubicBezTo>
                    <a:pt x="3588" y="10224"/>
                    <a:pt x="3588" y="10224"/>
                    <a:pt x="3588" y="10224"/>
                  </a:cubicBezTo>
                  <a:cubicBezTo>
                    <a:pt x="3625" y="10224"/>
                    <a:pt x="3625" y="10224"/>
                    <a:pt x="3625" y="10224"/>
                  </a:cubicBezTo>
                  <a:cubicBezTo>
                    <a:pt x="3625" y="10224"/>
                    <a:pt x="3625" y="10224"/>
                    <a:pt x="3625" y="10224"/>
                  </a:cubicBezTo>
                  <a:cubicBezTo>
                    <a:pt x="3662" y="10224"/>
                    <a:pt x="3662" y="10224"/>
                    <a:pt x="3662" y="10224"/>
                  </a:cubicBezTo>
                  <a:cubicBezTo>
                    <a:pt x="3662" y="10224"/>
                    <a:pt x="3662" y="10224"/>
                    <a:pt x="3662" y="10224"/>
                  </a:cubicBezTo>
                  <a:cubicBezTo>
                    <a:pt x="3699" y="10224"/>
                    <a:pt x="3699" y="10224"/>
                    <a:pt x="3699" y="10224"/>
                  </a:cubicBezTo>
                  <a:cubicBezTo>
                    <a:pt x="3773" y="10224"/>
                    <a:pt x="3773" y="10224"/>
                    <a:pt x="3773" y="10224"/>
                  </a:cubicBezTo>
                  <a:cubicBezTo>
                    <a:pt x="3773" y="10224"/>
                    <a:pt x="3773" y="10224"/>
                    <a:pt x="3773" y="10224"/>
                  </a:cubicBezTo>
                  <a:cubicBezTo>
                    <a:pt x="3773" y="10157"/>
                    <a:pt x="3773" y="10157"/>
                    <a:pt x="3773" y="10157"/>
                  </a:cubicBezTo>
                  <a:cubicBezTo>
                    <a:pt x="3810" y="10157"/>
                    <a:pt x="3810" y="10157"/>
                    <a:pt x="3810" y="10157"/>
                  </a:cubicBezTo>
                  <a:cubicBezTo>
                    <a:pt x="3847" y="10157"/>
                    <a:pt x="3847" y="10157"/>
                    <a:pt x="3847" y="10157"/>
                  </a:cubicBezTo>
                  <a:cubicBezTo>
                    <a:pt x="3847" y="10089"/>
                    <a:pt x="3847" y="10089"/>
                    <a:pt x="3847" y="10089"/>
                  </a:cubicBezTo>
                  <a:cubicBezTo>
                    <a:pt x="3884" y="10089"/>
                    <a:pt x="3884" y="10089"/>
                    <a:pt x="3884" y="10089"/>
                  </a:cubicBezTo>
                  <a:cubicBezTo>
                    <a:pt x="3921" y="10021"/>
                    <a:pt x="3921" y="10021"/>
                    <a:pt x="3921" y="10021"/>
                  </a:cubicBezTo>
                  <a:cubicBezTo>
                    <a:pt x="3958" y="9954"/>
                    <a:pt x="3958" y="9954"/>
                    <a:pt x="3958" y="9954"/>
                  </a:cubicBezTo>
                  <a:cubicBezTo>
                    <a:pt x="3958" y="9954"/>
                    <a:pt x="3958" y="9954"/>
                    <a:pt x="3958" y="9954"/>
                  </a:cubicBezTo>
                  <a:cubicBezTo>
                    <a:pt x="3995" y="9954"/>
                    <a:pt x="3995" y="9954"/>
                    <a:pt x="3995" y="9954"/>
                  </a:cubicBezTo>
                  <a:cubicBezTo>
                    <a:pt x="3995" y="9954"/>
                    <a:pt x="3995" y="9954"/>
                    <a:pt x="3995" y="9954"/>
                  </a:cubicBezTo>
                  <a:cubicBezTo>
                    <a:pt x="3958" y="10021"/>
                    <a:pt x="3958" y="10021"/>
                    <a:pt x="3958" y="10021"/>
                  </a:cubicBezTo>
                  <a:cubicBezTo>
                    <a:pt x="3995" y="10021"/>
                    <a:pt x="3995" y="10021"/>
                    <a:pt x="3995" y="10021"/>
                  </a:cubicBezTo>
                  <a:cubicBezTo>
                    <a:pt x="4032" y="10089"/>
                    <a:pt x="4032" y="10089"/>
                    <a:pt x="4032" y="10089"/>
                  </a:cubicBezTo>
                  <a:cubicBezTo>
                    <a:pt x="4032" y="10157"/>
                    <a:pt x="4032" y="10157"/>
                    <a:pt x="4032" y="10157"/>
                  </a:cubicBezTo>
                  <a:cubicBezTo>
                    <a:pt x="3995" y="10157"/>
                    <a:pt x="3995" y="10157"/>
                    <a:pt x="3995" y="10157"/>
                  </a:cubicBezTo>
                  <a:cubicBezTo>
                    <a:pt x="4032" y="10224"/>
                    <a:pt x="4032" y="10224"/>
                    <a:pt x="4032" y="10224"/>
                  </a:cubicBezTo>
                  <a:cubicBezTo>
                    <a:pt x="4032" y="10292"/>
                    <a:pt x="4032" y="10292"/>
                    <a:pt x="4032" y="10292"/>
                  </a:cubicBezTo>
                  <a:cubicBezTo>
                    <a:pt x="4032" y="10292"/>
                    <a:pt x="4032" y="10292"/>
                    <a:pt x="4032" y="10292"/>
                  </a:cubicBezTo>
                  <a:cubicBezTo>
                    <a:pt x="4105" y="10292"/>
                    <a:pt x="4105" y="10292"/>
                    <a:pt x="4105" y="10292"/>
                  </a:cubicBezTo>
                  <a:cubicBezTo>
                    <a:pt x="4142" y="10292"/>
                    <a:pt x="4142" y="10292"/>
                    <a:pt x="4142" y="10292"/>
                  </a:cubicBezTo>
                  <a:cubicBezTo>
                    <a:pt x="4142" y="10224"/>
                    <a:pt x="4142" y="10224"/>
                    <a:pt x="4142" y="10224"/>
                  </a:cubicBezTo>
                  <a:cubicBezTo>
                    <a:pt x="4105" y="10224"/>
                    <a:pt x="4105" y="10224"/>
                    <a:pt x="4105" y="10224"/>
                  </a:cubicBezTo>
                  <a:cubicBezTo>
                    <a:pt x="4068" y="10157"/>
                    <a:pt x="4068" y="10157"/>
                    <a:pt x="4068" y="10157"/>
                  </a:cubicBezTo>
                  <a:cubicBezTo>
                    <a:pt x="4105" y="10157"/>
                    <a:pt x="4105" y="10157"/>
                    <a:pt x="4105" y="10157"/>
                  </a:cubicBezTo>
                  <a:cubicBezTo>
                    <a:pt x="4105" y="10089"/>
                    <a:pt x="4105" y="10089"/>
                    <a:pt x="4105" y="10089"/>
                  </a:cubicBezTo>
                  <a:cubicBezTo>
                    <a:pt x="4142" y="10157"/>
                    <a:pt x="4142" y="10157"/>
                    <a:pt x="4142" y="10157"/>
                  </a:cubicBezTo>
                  <a:cubicBezTo>
                    <a:pt x="4179" y="10089"/>
                    <a:pt x="4179" y="10089"/>
                    <a:pt x="4179" y="10089"/>
                  </a:cubicBezTo>
                  <a:cubicBezTo>
                    <a:pt x="4216" y="10021"/>
                    <a:pt x="4216" y="10021"/>
                    <a:pt x="4216" y="10021"/>
                  </a:cubicBezTo>
                  <a:cubicBezTo>
                    <a:pt x="4216" y="10021"/>
                    <a:pt x="4216" y="10021"/>
                    <a:pt x="4216" y="10021"/>
                  </a:cubicBezTo>
                  <a:cubicBezTo>
                    <a:pt x="4253" y="10021"/>
                    <a:pt x="4253" y="10021"/>
                    <a:pt x="4253" y="10021"/>
                  </a:cubicBezTo>
                  <a:cubicBezTo>
                    <a:pt x="4290" y="10021"/>
                    <a:pt x="4290" y="10021"/>
                    <a:pt x="4290" y="10021"/>
                  </a:cubicBezTo>
                  <a:cubicBezTo>
                    <a:pt x="4253" y="9954"/>
                    <a:pt x="4253" y="9954"/>
                    <a:pt x="4253" y="9954"/>
                  </a:cubicBezTo>
                  <a:cubicBezTo>
                    <a:pt x="4216" y="9954"/>
                    <a:pt x="4216" y="9954"/>
                    <a:pt x="4216" y="9954"/>
                  </a:cubicBezTo>
                  <a:cubicBezTo>
                    <a:pt x="4216" y="9886"/>
                    <a:pt x="4216" y="9886"/>
                    <a:pt x="4216" y="9886"/>
                  </a:cubicBezTo>
                  <a:cubicBezTo>
                    <a:pt x="4179" y="9818"/>
                    <a:pt x="4179" y="9818"/>
                    <a:pt x="4179" y="9818"/>
                  </a:cubicBezTo>
                  <a:cubicBezTo>
                    <a:pt x="4142" y="9818"/>
                    <a:pt x="4142" y="9818"/>
                    <a:pt x="4142" y="9818"/>
                  </a:cubicBezTo>
                  <a:cubicBezTo>
                    <a:pt x="4142" y="9818"/>
                    <a:pt x="4142" y="9818"/>
                    <a:pt x="4142" y="9818"/>
                  </a:cubicBezTo>
                  <a:cubicBezTo>
                    <a:pt x="4142" y="9818"/>
                    <a:pt x="4142" y="9818"/>
                    <a:pt x="4142" y="9818"/>
                  </a:cubicBezTo>
                  <a:cubicBezTo>
                    <a:pt x="4105" y="9683"/>
                    <a:pt x="4105" y="9683"/>
                    <a:pt x="4105" y="9683"/>
                  </a:cubicBezTo>
                  <a:cubicBezTo>
                    <a:pt x="4105" y="9683"/>
                    <a:pt x="4105" y="9683"/>
                    <a:pt x="4105" y="9683"/>
                  </a:cubicBezTo>
                  <a:cubicBezTo>
                    <a:pt x="4068" y="9615"/>
                    <a:pt x="4068" y="9615"/>
                    <a:pt x="4068" y="9615"/>
                  </a:cubicBezTo>
                  <a:cubicBezTo>
                    <a:pt x="4068" y="9615"/>
                    <a:pt x="4068" y="9615"/>
                    <a:pt x="4068" y="9615"/>
                  </a:cubicBezTo>
                  <a:cubicBezTo>
                    <a:pt x="4105" y="9547"/>
                    <a:pt x="4105" y="9547"/>
                    <a:pt x="4105" y="9547"/>
                  </a:cubicBezTo>
                  <a:cubicBezTo>
                    <a:pt x="4105" y="9547"/>
                    <a:pt x="4105" y="9547"/>
                    <a:pt x="4105" y="9547"/>
                  </a:cubicBezTo>
                  <a:cubicBezTo>
                    <a:pt x="4068" y="9480"/>
                    <a:pt x="4068" y="9480"/>
                    <a:pt x="4068" y="9480"/>
                  </a:cubicBezTo>
                  <a:cubicBezTo>
                    <a:pt x="4105" y="9412"/>
                    <a:pt x="4105" y="9412"/>
                    <a:pt x="4105" y="9412"/>
                  </a:cubicBezTo>
                  <a:cubicBezTo>
                    <a:pt x="4142" y="9480"/>
                    <a:pt x="4142" y="9480"/>
                    <a:pt x="4142" y="9480"/>
                  </a:cubicBezTo>
                  <a:cubicBezTo>
                    <a:pt x="4142" y="9412"/>
                    <a:pt x="4142" y="9412"/>
                    <a:pt x="4142" y="9412"/>
                  </a:cubicBezTo>
                  <a:cubicBezTo>
                    <a:pt x="4179" y="9480"/>
                    <a:pt x="4179" y="9480"/>
                    <a:pt x="4179" y="9480"/>
                  </a:cubicBezTo>
                  <a:cubicBezTo>
                    <a:pt x="4216" y="9480"/>
                    <a:pt x="4216" y="9480"/>
                    <a:pt x="4216" y="9480"/>
                  </a:cubicBezTo>
                  <a:cubicBezTo>
                    <a:pt x="4253" y="9480"/>
                    <a:pt x="4253" y="9480"/>
                    <a:pt x="4253" y="9480"/>
                  </a:cubicBezTo>
                  <a:cubicBezTo>
                    <a:pt x="4364" y="9480"/>
                    <a:pt x="4364" y="9480"/>
                    <a:pt x="4364" y="9480"/>
                  </a:cubicBezTo>
                  <a:cubicBezTo>
                    <a:pt x="4512" y="9480"/>
                    <a:pt x="4512" y="9480"/>
                    <a:pt x="4512" y="9480"/>
                  </a:cubicBezTo>
                  <a:cubicBezTo>
                    <a:pt x="4549" y="9547"/>
                    <a:pt x="4549" y="9547"/>
                    <a:pt x="4549" y="9547"/>
                  </a:cubicBezTo>
                  <a:cubicBezTo>
                    <a:pt x="4660" y="9547"/>
                    <a:pt x="4660" y="9547"/>
                    <a:pt x="4660" y="9547"/>
                  </a:cubicBezTo>
                  <a:cubicBezTo>
                    <a:pt x="4660" y="9615"/>
                    <a:pt x="4660" y="9615"/>
                    <a:pt x="4660" y="9615"/>
                  </a:cubicBezTo>
                  <a:cubicBezTo>
                    <a:pt x="4660" y="9615"/>
                    <a:pt x="4660" y="9615"/>
                    <a:pt x="4660" y="9615"/>
                  </a:cubicBezTo>
                  <a:cubicBezTo>
                    <a:pt x="4697" y="9683"/>
                    <a:pt x="4697" y="9683"/>
                    <a:pt x="4697" y="9683"/>
                  </a:cubicBezTo>
                  <a:cubicBezTo>
                    <a:pt x="4697" y="9683"/>
                    <a:pt x="4697" y="9683"/>
                    <a:pt x="4697" y="9683"/>
                  </a:cubicBezTo>
                  <a:cubicBezTo>
                    <a:pt x="4771" y="9615"/>
                    <a:pt x="4771" y="9615"/>
                    <a:pt x="4771" y="9615"/>
                  </a:cubicBezTo>
                  <a:cubicBezTo>
                    <a:pt x="4771" y="9683"/>
                    <a:pt x="4771" y="9683"/>
                    <a:pt x="4771" y="9683"/>
                  </a:cubicBezTo>
                  <a:cubicBezTo>
                    <a:pt x="4808" y="9683"/>
                    <a:pt x="4808" y="9683"/>
                    <a:pt x="4808" y="9683"/>
                  </a:cubicBezTo>
                  <a:cubicBezTo>
                    <a:pt x="4808" y="9750"/>
                    <a:pt x="4808" y="9750"/>
                    <a:pt x="4808" y="9750"/>
                  </a:cubicBezTo>
                  <a:cubicBezTo>
                    <a:pt x="4882" y="9750"/>
                    <a:pt x="4882" y="9750"/>
                    <a:pt x="4882" y="9750"/>
                  </a:cubicBezTo>
                  <a:cubicBezTo>
                    <a:pt x="4956" y="9818"/>
                    <a:pt x="4956" y="9818"/>
                    <a:pt x="4956" y="9818"/>
                  </a:cubicBezTo>
                  <a:cubicBezTo>
                    <a:pt x="5067" y="9818"/>
                    <a:pt x="5067" y="9818"/>
                    <a:pt x="5067" y="9818"/>
                  </a:cubicBezTo>
                  <a:cubicBezTo>
                    <a:pt x="5067" y="9886"/>
                    <a:pt x="5067" y="9886"/>
                    <a:pt x="5067" y="9886"/>
                  </a:cubicBezTo>
                  <a:cubicBezTo>
                    <a:pt x="5104" y="9954"/>
                    <a:pt x="5104" y="9954"/>
                    <a:pt x="5104" y="9954"/>
                  </a:cubicBezTo>
                  <a:cubicBezTo>
                    <a:pt x="5141" y="9954"/>
                    <a:pt x="5141" y="9954"/>
                    <a:pt x="5141" y="9954"/>
                  </a:cubicBezTo>
                  <a:cubicBezTo>
                    <a:pt x="5215" y="10021"/>
                    <a:pt x="5215" y="10021"/>
                    <a:pt x="5215" y="10021"/>
                  </a:cubicBezTo>
                  <a:cubicBezTo>
                    <a:pt x="5252" y="10157"/>
                    <a:pt x="5252" y="10157"/>
                    <a:pt x="5252" y="10157"/>
                  </a:cubicBezTo>
                  <a:cubicBezTo>
                    <a:pt x="5289" y="10157"/>
                    <a:pt x="5289" y="10157"/>
                    <a:pt x="5289" y="10157"/>
                  </a:cubicBezTo>
                  <a:cubicBezTo>
                    <a:pt x="5289" y="10157"/>
                    <a:pt x="5289" y="10157"/>
                    <a:pt x="5289" y="10157"/>
                  </a:cubicBezTo>
                  <a:cubicBezTo>
                    <a:pt x="5252" y="10089"/>
                    <a:pt x="5252" y="10089"/>
                    <a:pt x="5252" y="10089"/>
                  </a:cubicBezTo>
                  <a:cubicBezTo>
                    <a:pt x="5289" y="10021"/>
                    <a:pt x="5289" y="10021"/>
                    <a:pt x="5289" y="10021"/>
                  </a:cubicBezTo>
                  <a:cubicBezTo>
                    <a:pt x="5289" y="10021"/>
                    <a:pt x="5289" y="10021"/>
                    <a:pt x="5289" y="10021"/>
                  </a:cubicBezTo>
                  <a:cubicBezTo>
                    <a:pt x="5289" y="9954"/>
                    <a:pt x="5289" y="9954"/>
                    <a:pt x="5289" y="9954"/>
                  </a:cubicBezTo>
                  <a:cubicBezTo>
                    <a:pt x="5289" y="9954"/>
                    <a:pt x="5289" y="9954"/>
                    <a:pt x="5289" y="9954"/>
                  </a:cubicBezTo>
                  <a:cubicBezTo>
                    <a:pt x="5289" y="9750"/>
                    <a:pt x="5289" y="9750"/>
                    <a:pt x="5289" y="9750"/>
                  </a:cubicBezTo>
                  <a:cubicBezTo>
                    <a:pt x="5326" y="9750"/>
                    <a:pt x="5326" y="9750"/>
                    <a:pt x="5326" y="9750"/>
                  </a:cubicBezTo>
                  <a:cubicBezTo>
                    <a:pt x="5289" y="9750"/>
                    <a:pt x="5289" y="9750"/>
                    <a:pt x="5289" y="9750"/>
                  </a:cubicBezTo>
                  <a:cubicBezTo>
                    <a:pt x="5289" y="9750"/>
                    <a:pt x="5289" y="9750"/>
                    <a:pt x="5289" y="9750"/>
                  </a:cubicBezTo>
                  <a:cubicBezTo>
                    <a:pt x="5252" y="9750"/>
                    <a:pt x="5252" y="9750"/>
                    <a:pt x="5252" y="9750"/>
                  </a:cubicBezTo>
                  <a:cubicBezTo>
                    <a:pt x="5215" y="9750"/>
                    <a:pt x="5215" y="9750"/>
                    <a:pt x="5215" y="9750"/>
                  </a:cubicBezTo>
                  <a:cubicBezTo>
                    <a:pt x="5178" y="9750"/>
                    <a:pt x="5178" y="9750"/>
                    <a:pt x="5178" y="9750"/>
                  </a:cubicBezTo>
                  <a:cubicBezTo>
                    <a:pt x="5104" y="9615"/>
                    <a:pt x="5104" y="9615"/>
                    <a:pt x="5104" y="9615"/>
                  </a:cubicBezTo>
                  <a:cubicBezTo>
                    <a:pt x="5104" y="9615"/>
                    <a:pt x="5104" y="9615"/>
                    <a:pt x="5104" y="9615"/>
                  </a:cubicBezTo>
                  <a:cubicBezTo>
                    <a:pt x="5067" y="9547"/>
                    <a:pt x="5067" y="9547"/>
                    <a:pt x="5067" y="9547"/>
                  </a:cubicBezTo>
                  <a:cubicBezTo>
                    <a:pt x="5067" y="9480"/>
                    <a:pt x="5067" y="9480"/>
                    <a:pt x="5067" y="9480"/>
                  </a:cubicBezTo>
                  <a:cubicBezTo>
                    <a:pt x="5067" y="9412"/>
                    <a:pt x="5067" y="9412"/>
                    <a:pt x="5067" y="9412"/>
                  </a:cubicBezTo>
                  <a:cubicBezTo>
                    <a:pt x="5030" y="9480"/>
                    <a:pt x="5030" y="9480"/>
                    <a:pt x="5030" y="9480"/>
                  </a:cubicBezTo>
                  <a:cubicBezTo>
                    <a:pt x="4993" y="9480"/>
                    <a:pt x="4993" y="9480"/>
                    <a:pt x="4993" y="9480"/>
                  </a:cubicBezTo>
                  <a:cubicBezTo>
                    <a:pt x="4956" y="9480"/>
                    <a:pt x="4956" y="9480"/>
                    <a:pt x="4956" y="9480"/>
                  </a:cubicBezTo>
                  <a:cubicBezTo>
                    <a:pt x="4919" y="9412"/>
                    <a:pt x="4919" y="9412"/>
                    <a:pt x="4919" y="9412"/>
                  </a:cubicBezTo>
                  <a:cubicBezTo>
                    <a:pt x="4919" y="9480"/>
                    <a:pt x="4919" y="9480"/>
                    <a:pt x="4919" y="9480"/>
                  </a:cubicBezTo>
                  <a:cubicBezTo>
                    <a:pt x="4882" y="9344"/>
                    <a:pt x="4882" y="9344"/>
                    <a:pt x="4882" y="9344"/>
                  </a:cubicBezTo>
                  <a:cubicBezTo>
                    <a:pt x="4882" y="9344"/>
                    <a:pt x="4882" y="9344"/>
                    <a:pt x="4882" y="9344"/>
                  </a:cubicBezTo>
                  <a:cubicBezTo>
                    <a:pt x="4845" y="9209"/>
                    <a:pt x="4845" y="9209"/>
                    <a:pt x="4845" y="9209"/>
                  </a:cubicBezTo>
                  <a:cubicBezTo>
                    <a:pt x="4845" y="9209"/>
                    <a:pt x="4845" y="9209"/>
                    <a:pt x="4845" y="9209"/>
                  </a:cubicBezTo>
                  <a:cubicBezTo>
                    <a:pt x="4882" y="9209"/>
                    <a:pt x="4882" y="9209"/>
                    <a:pt x="4882" y="9209"/>
                  </a:cubicBezTo>
                  <a:cubicBezTo>
                    <a:pt x="4882" y="9141"/>
                    <a:pt x="4882" y="9141"/>
                    <a:pt x="4882" y="9141"/>
                  </a:cubicBezTo>
                  <a:cubicBezTo>
                    <a:pt x="4882" y="9073"/>
                    <a:pt x="4882" y="9073"/>
                    <a:pt x="4882" y="9073"/>
                  </a:cubicBezTo>
                  <a:cubicBezTo>
                    <a:pt x="4845" y="9073"/>
                    <a:pt x="4845" y="9073"/>
                    <a:pt x="4845" y="9073"/>
                  </a:cubicBezTo>
                  <a:cubicBezTo>
                    <a:pt x="4845" y="9006"/>
                    <a:pt x="4845" y="9006"/>
                    <a:pt x="4845" y="9006"/>
                  </a:cubicBezTo>
                  <a:cubicBezTo>
                    <a:pt x="4882" y="8938"/>
                    <a:pt x="4882" y="8938"/>
                    <a:pt x="4882" y="8938"/>
                  </a:cubicBezTo>
                  <a:cubicBezTo>
                    <a:pt x="4882" y="8938"/>
                    <a:pt x="4882" y="8938"/>
                    <a:pt x="4882" y="8938"/>
                  </a:cubicBezTo>
                  <a:cubicBezTo>
                    <a:pt x="4845" y="8870"/>
                    <a:pt x="4845" y="8870"/>
                    <a:pt x="4845" y="8870"/>
                  </a:cubicBezTo>
                  <a:cubicBezTo>
                    <a:pt x="4808" y="8870"/>
                    <a:pt x="4808" y="8870"/>
                    <a:pt x="4808" y="8870"/>
                  </a:cubicBezTo>
                  <a:cubicBezTo>
                    <a:pt x="4808" y="8803"/>
                    <a:pt x="4808" y="8803"/>
                    <a:pt x="4808" y="8803"/>
                  </a:cubicBezTo>
                  <a:cubicBezTo>
                    <a:pt x="4771" y="8735"/>
                    <a:pt x="4771" y="8735"/>
                    <a:pt x="4771" y="8735"/>
                  </a:cubicBezTo>
                  <a:cubicBezTo>
                    <a:pt x="4771" y="8803"/>
                    <a:pt x="4771" y="8803"/>
                    <a:pt x="4771" y="8803"/>
                  </a:cubicBezTo>
                  <a:cubicBezTo>
                    <a:pt x="4734" y="8735"/>
                    <a:pt x="4734" y="8735"/>
                    <a:pt x="4734" y="8735"/>
                  </a:cubicBezTo>
                  <a:cubicBezTo>
                    <a:pt x="4734" y="8599"/>
                    <a:pt x="4734" y="8599"/>
                    <a:pt x="4734" y="8599"/>
                  </a:cubicBezTo>
                  <a:cubicBezTo>
                    <a:pt x="4734" y="8599"/>
                    <a:pt x="4734" y="8599"/>
                    <a:pt x="4734" y="8599"/>
                  </a:cubicBezTo>
                  <a:cubicBezTo>
                    <a:pt x="4734" y="8532"/>
                    <a:pt x="4734" y="8532"/>
                    <a:pt x="4734" y="8532"/>
                  </a:cubicBezTo>
                  <a:cubicBezTo>
                    <a:pt x="4697" y="8464"/>
                    <a:pt x="4697" y="8464"/>
                    <a:pt x="4697" y="8464"/>
                  </a:cubicBezTo>
                  <a:cubicBezTo>
                    <a:pt x="4734" y="8464"/>
                    <a:pt x="4734" y="8464"/>
                    <a:pt x="4734" y="8464"/>
                  </a:cubicBezTo>
                  <a:cubicBezTo>
                    <a:pt x="4808" y="8329"/>
                    <a:pt x="4808" y="8329"/>
                    <a:pt x="4808" y="8329"/>
                  </a:cubicBezTo>
                  <a:cubicBezTo>
                    <a:pt x="4845" y="8261"/>
                    <a:pt x="4845" y="8261"/>
                    <a:pt x="4845" y="8261"/>
                  </a:cubicBezTo>
                  <a:cubicBezTo>
                    <a:pt x="4845" y="8261"/>
                    <a:pt x="4845" y="8261"/>
                    <a:pt x="4845" y="8261"/>
                  </a:cubicBezTo>
                  <a:cubicBezTo>
                    <a:pt x="4808" y="8193"/>
                    <a:pt x="4808" y="8193"/>
                    <a:pt x="4808" y="8193"/>
                  </a:cubicBezTo>
                  <a:cubicBezTo>
                    <a:pt x="4808" y="8125"/>
                    <a:pt x="4808" y="8125"/>
                    <a:pt x="4808" y="8125"/>
                  </a:cubicBezTo>
                  <a:cubicBezTo>
                    <a:pt x="4845" y="8058"/>
                    <a:pt x="4845" y="8058"/>
                    <a:pt x="4845" y="8058"/>
                  </a:cubicBezTo>
                  <a:cubicBezTo>
                    <a:pt x="4808" y="7990"/>
                    <a:pt x="4808" y="7990"/>
                    <a:pt x="4808" y="7990"/>
                  </a:cubicBezTo>
                  <a:cubicBezTo>
                    <a:pt x="4808" y="7922"/>
                    <a:pt x="4808" y="7922"/>
                    <a:pt x="4808" y="7922"/>
                  </a:cubicBezTo>
                  <a:cubicBezTo>
                    <a:pt x="4808" y="7855"/>
                    <a:pt x="4808" y="7855"/>
                    <a:pt x="4808" y="7855"/>
                  </a:cubicBezTo>
                  <a:cubicBezTo>
                    <a:pt x="4808" y="7787"/>
                    <a:pt x="4808" y="7787"/>
                    <a:pt x="4808" y="7787"/>
                  </a:cubicBezTo>
                  <a:cubicBezTo>
                    <a:pt x="4808" y="7787"/>
                    <a:pt x="4808" y="7787"/>
                    <a:pt x="4808" y="7787"/>
                  </a:cubicBezTo>
                  <a:cubicBezTo>
                    <a:pt x="4808" y="7719"/>
                    <a:pt x="4808" y="7719"/>
                    <a:pt x="4808" y="7719"/>
                  </a:cubicBezTo>
                  <a:cubicBezTo>
                    <a:pt x="4808" y="7651"/>
                    <a:pt x="4808" y="7651"/>
                    <a:pt x="4808" y="7651"/>
                  </a:cubicBezTo>
                  <a:cubicBezTo>
                    <a:pt x="4808" y="7584"/>
                    <a:pt x="4808" y="7584"/>
                    <a:pt x="4808" y="7584"/>
                  </a:cubicBezTo>
                  <a:cubicBezTo>
                    <a:pt x="4808" y="7516"/>
                    <a:pt x="4808" y="7516"/>
                    <a:pt x="4808" y="7516"/>
                  </a:cubicBezTo>
                  <a:cubicBezTo>
                    <a:pt x="4808" y="7448"/>
                    <a:pt x="4808" y="7448"/>
                    <a:pt x="4808" y="7448"/>
                  </a:cubicBezTo>
                  <a:cubicBezTo>
                    <a:pt x="4808" y="7313"/>
                    <a:pt x="4808" y="7313"/>
                    <a:pt x="4808" y="7313"/>
                  </a:cubicBezTo>
                  <a:cubicBezTo>
                    <a:pt x="4808" y="7313"/>
                    <a:pt x="4808" y="7313"/>
                    <a:pt x="4808" y="7313"/>
                  </a:cubicBezTo>
                  <a:cubicBezTo>
                    <a:pt x="4845" y="7313"/>
                    <a:pt x="4845" y="7313"/>
                    <a:pt x="4845" y="7313"/>
                  </a:cubicBezTo>
                  <a:cubicBezTo>
                    <a:pt x="4845" y="7381"/>
                    <a:pt x="4845" y="7381"/>
                    <a:pt x="4845" y="7381"/>
                  </a:cubicBezTo>
                  <a:cubicBezTo>
                    <a:pt x="4845" y="7381"/>
                    <a:pt x="4845" y="7381"/>
                    <a:pt x="4845" y="7381"/>
                  </a:cubicBezTo>
                  <a:cubicBezTo>
                    <a:pt x="4882" y="7381"/>
                    <a:pt x="4882" y="7381"/>
                    <a:pt x="4882" y="7381"/>
                  </a:cubicBezTo>
                  <a:cubicBezTo>
                    <a:pt x="4919" y="7381"/>
                    <a:pt x="4919" y="7381"/>
                    <a:pt x="4919" y="7381"/>
                  </a:cubicBezTo>
                  <a:cubicBezTo>
                    <a:pt x="4993" y="7313"/>
                    <a:pt x="4993" y="7313"/>
                    <a:pt x="4993" y="7313"/>
                  </a:cubicBezTo>
                  <a:cubicBezTo>
                    <a:pt x="4993" y="7313"/>
                    <a:pt x="4993" y="7313"/>
                    <a:pt x="4993" y="7313"/>
                  </a:cubicBezTo>
                  <a:cubicBezTo>
                    <a:pt x="5030" y="7381"/>
                    <a:pt x="5030" y="7381"/>
                    <a:pt x="5030" y="7381"/>
                  </a:cubicBezTo>
                  <a:cubicBezTo>
                    <a:pt x="5067" y="7313"/>
                    <a:pt x="5067" y="7313"/>
                    <a:pt x="5067" y="7313"/>
                  </a:cubicBezTo>
                  <a:cubicBezTo>
                    <a:pt x="5104" y="7313"/>
                    <a:pt x="5104" y="7313"/>
                    <a:pt x="5104" y="7313"/>
                  </a:cubicBezTo>
                  <a:cubicBezTo>
                    <a:pt x="5178" y="7381"/>
                    <a:pt x="5178" y="7381"/>
                    <a:pt x="5178" y="7381"/>
                  </a:cubicBezTo>
                  <a:cubicBezTo>
                    <a:pt x="5252" y="7381"/>
                    <a:pt x="5252" y="7381"/>
                    <a:pt x="5252" y="7381"/>
                  </a:cubicBezTo>
                  <a:cubicBezTo>
                    <a:pt x="5252" y="7381"/>
                    <a:pt x="5252" y="7381"/>
                    <a:pt x="5252" y="7381"/>
                  </a:cubicBezTo>
                  <a:cubicBezTo>
                    <a:pt x="5289" y="7448"/>
                    <a:pt x="5289" y="7448"/>
                    <a:pt x="5289" y="7448"/>
                  </a:cubicBezTo>
                  <a:cubicBezTo>
                    <a:pt x="5252" y="7448"/>
                    <a:pt x="5252" y="7448"/>
                    <a:pt x="5252" y="7448"/>
                  </a:cubicBezTo>
                  <a:cubicBezTo>
                    <a:pt x="5289" y="7516"/>
                    <a:pt x="5289" y="7516"/>
                    <a:pt x="5289" y="7516"/>
                  </a:cubicBezTo>
                  <a:cubicBezTo>
                    <a:pt x="5289" y="7584"/>
                    <a:pt x="5289" y="7584"/>
                    <a:pt x="5289" y="7584"/>
                  </a:cubicBezTo>
                  <a:cubicBezTo>
                    <a:pt x="5289" y="7651"/>
                    <a:pt x="5289" y="7651"/>
                    <a:pt x="5289" y="7651"/>
                  </a:cubicBezTo>
                  <a:cubicBezTo>
                    <a:pt x="5289" y="7719"/>
                    <a:pt x="5289" y="7719"/>
                    <a:pt x="5289" y="7719"/>
                  </a:cubicBezTo>
                  <a:cubicBezTo>
                    <a:pt x="5326" y="7787"/>
                    <a:pt x="5326" y="7787"/>
                    <a:pt x="5326" y="7787"/>
                  </a:cubicBezTo>
                  <a:cubicBezTo>
                    <a:pt x="5289" y="7990"/>
                    <a:pt x="5289" y="7990"/>
                    <a:pt x="5289" y="7990"/>
                  </a:cubicBezTo>
                  <a:cubicBezTo>
                    <a:pt x="5326" y="7990"/>
                    <a:pt x="5326" y="7990"/>
                    <a:pt x="5326" y="7990"/>
                  </a:cubicBezTo>
                  <a:cubicBezTo>
                    <a:pt x="5326" y="8058"/>
                    <a:pt x="5326" y="8058"/>
                    <a:pt x="5326" y="8058"/>
                  </a:cubicBezTo>
                  <a:cubicBezTo>
                    <a:pt x="5326" y="8058"/>
                    <a:pt x="5326" y="8058"/>
                    <a:pt x="5326" y="8058"/>
                  </a:cubicBezTo>
                  <a:cubicBezTo>
                    <a:pt x="5326" y="8125"/>
                    <a:pt x="5326" y="8125"/>
                    <a:pt x="5326" y="8125"/>
                  </a:cubicBezTo>
                  <a:cubicBezTo>
                    <a:pt x="5289" y="8125"/>
                    <a:pt x="5289" y="8125"/>
                    <a:pt x="5289" y="8125"/>
                  </a:cubicBezTo>
                  <a:cubicBezTo>
                    <a:pt x="5326" y="8193"/>
                    <a:pt x="5326" y="8193"/>
                    <a:pt x="5326" y="8193"/>
                  </a:cubicBezTo>
                  <a:cubicBezTo>
                    <a:pt x="5326" y="8261"/>
                    <a:pt x="5326" y="8261"/>
                    <a:pt x="5326" y="8261"/>
                  </a:cubicBezTo>
                  <a:cubicBezTo>
                    <a:pt x="5363" y="8329"/>
                    <a:pt x="5363" y="8329"/>
                    <a:pt x="5363" y="8329"/>
                  </a:cubicBezTo>
                  <a:cubicBezTo>
                    <a:pt x="5400" y="8329"/>
                    <a:pt x="5400" y="8329"/>
                    <a:pt x="5400" y="8329"/>
                  </a:cubicBezTo>
                  <a:cubicBezTo>
                    <a:pt x="5400" y="8396"/>
                    <a:pt x="5400" y="8396"/>
                    <a:pt x="5400" y="8396"/>
                  </a:cubicBezTo>
                  <a:cubicBezTo>
                    <a:pt x="5437" y="8329"/>
                    <a:pt x="5437" y="8329"/>
                    <a:pt x="5437" y="8329"/>
                  </a:cubicBezTo>
                  <a:cubicBezTo>
                    <a:pt x="5437" y="8396"/>
                    <a:pt x="5437" y="8396"/>
                    <a:pt x="5437" y="8396"/>
                  </a:cubicBezTo>
                  <a:cubicBezTo>
                    <a:pt x="5474" y="8464"/>
                    <a:pt x="5474" y="8464"/>
                    <a:pt x="5474" y="8464"/>
                  </a:cubicBezTo>
                  <a:cubicBezTo>
                    <a:pt x="5511" y="8532"/>
                    <a:pt x="5511" y="8532"/>
                    <a:pt x="5511" y="8532"/>
                  </a:cubicBezTo>
                  <a:cubicBezTo>
                    <a:pt x="5511" y="8599"/>
                    <a:pt x="5511" y="8599"/>
                    <a:pt x="5511" y="8599"/>
                  </a:cubicBezTo>
                  <a:cubicBezTo>
                    <a:pt x="5548" y="8735"/>
                    <a:pt x="5548" y="8735"/>
                    <a:pt x="5548" y="8735"/>
                  </a:cubicBezTo>
                  <a:cubicBezTo>
                    <a:pt x="5548" y="8803"/>
                    <a:pt x="5548" y="8803"/>
                    <a:pt x="5548" y="8803"/>
                  </a:cubicBezTo>
                  <a:cubicBezTo>
                    <a:pt x="5548" y="8803"/>
                    <a:pt x="5548" y="8803"/>
                    <a:pt x="5548" y="8803"/>
                  </a:cubicBezTo>
                  <a:cubicBezTo>
                    <a:pt x="5548" y="8870"/>
                    <a:pt x="5548" y="8870"/>
                    <a:pt x="5548" y="8870"/>
                  </a:cubicBezTo>
                  <a:cubicBezTo>
                    <a:pt x="5585" y="8938"/>
                    <a:pt x="5585" y="8938"/>
                    <a:pt x="5585" y="8938"/>
                  </a:cubicBezTo>
                  <a:cubicBezTo>
                    <a:pt x="5585" y="9006"/>
                    <a:pt x="5585" y="9006"/>
                    <a:pt x="5585" y="9006"/>
                  </a:cubicBezTo>
                  <a:cubicBezTo>
                    <a:pt x="5622" y="9141"/>
                    <a:pt x="5622" y="9141"/>
                    <a:pt x="5622" y="9141"/>
                  </a:cubicBezTo>
                  <a:cubicBezTo>
                    <a:pt x="5622" y="9209"/>
                    <a:pt x="5622" y="9209"/>
                    <a:pt x="5622" y="9209"/>
                  </a:cubicBezTo>
                  <a:cubicBezTo>
                    <a:pt x="5659" y="9276"/>
                    <a:pt x="5659" y="9276"/>
                    <a:pt x="5659" y="9276"/>
                  </a:cubicBezTo>
                  <a:cubicBezTo>
                    <a:pt x="5659" y="9276"/>
                    <a:pt x="5659" y="9276"/>
                    <a:pt x="5659" y="9276"/>
                  </a:cubicBezTo>
                  <a:cubicBezTo>
                    <a:pt x="5659" y="9344"/>
                    <a:pt x="5659" y="9344"/>
                    <a:pt x="5659" y="9344"/>
                  </a:cubicBezTo>
                  <a:cubicBezTo>
                    <a:pt x="5696" y="9412"/>
                    <a:pt x="5696" y="9412"/>
                    <a:pt x="5696" y="9412"/>
                  </a:cubicBezTo>
                  <a:cubicBezTo>
                    <a:pt x="5696" y="9480"/>
                    <a:pt x="5696" y="9480"/>
                    <a:pt x="5696" y="9480"/>
                  </a:cubicBezTo>
                  <a:cubicBezTo>
                    <a:pt x="5770" y="9615"/>
                    <a:pt x="5770" y="9615"/>
                    <a:pt x="5770" y="9615"/>
                  </a:cubicBezTo>
                  <a:cubicBezTo>
                    <a:pt x="5807" y="9683"/>
                    <a:pt x="5807" y="9683"/>
                    <a:pt x="5807" y="9683"/>
                  </a:cubicBezTo>
                  <a:cubicBezTo>
                    <a:pt x="5844" y="9683"/>
                    <a:pt x="5844" y="9683"/>
                    <a:pt x="5844" y="9683"/>
                  </a:cubicBezTo>
                  <a:cubicBezTo>
                    <a:pt x="5844" y="9750"/>
                    <a:pt x="5844" y="9750"/>
                    <a:pt x="5844" y="9750"/>
                  </a:cubicBezTo>
                  <a:cubicBezTo>
                    <a:pt x="5918" y="9818"/>
                    <a:pt x="5918" y="9818"/>
                    <a:pt x="5918" y="9818"/>
                  </a:cubicBezTo>
                  <a:cubicBezTo>
                    <a:pt x="5918" y="9818"/>
                    <a:pt x="5918" y="9818"/>
                    <a:pt x="5918" y="9818"/>
                  </a:cubicBezTo>
                  <a:cubicBezTo>
                    <a:pt x="5881" y="9818"/>
                    <a:pt x="5881" y="9818"/>
                    <a:pt x="5881" y="9818"/>
                  </a:cubicBezTo>
                  <a:cubicBezTo>
                    <a:pt x="5881" y="9886"/>
                    <a:pt x="5881" y="9886"/>
                    <a:pt x="5881" y="9886"/>
                  </a:cubicBezTo>
                  <a:cubicBezTo>
                    <a:pt x="5881" y="9954"/>
                    <a:pt x="5881" y="9954"/>
                    <a:pt x="5881" y="9954"/>
                  </a:cubicBezTo>
                  <a:cubicBezTo>
                    <a:pt x="5918" y="10089"/>
                    <a:pt x="5918" y="10089"/>
                    <a:pt x="5918" y="10089"/>
                  </a:cubicBezTo>
                  <a:cubicBezTo>
                    <a:pt x="5955" y="10157"/>
                    <a:pt x="5955" y="10157"/>
                    <a:pt x="5955" y="10157"/>
                  </a:cubicBezTo>
                  <a:cubicBezTo>
                    <a:pt x="5955" y="10224"/>
                    <a:pt x="5955" y="10224"/>
                    <a:pt x="5955" y="10224"/>
                  </a:cubicBezTo>
                  <a:cubicBezTo>
                    <a:pt x="5918" y="10292"/>
                    <a:pt x="5918" y="10292"/>
                    <a:pt x="5918" y="10292"/>
                  </a:cubicBezTo>
                  <a:cubicBezTo>
                    <a:pt x="5918" y="10292"/>
                    <a:pt x="5918" y="10292"/>
                    <a:pt x="5918" y="10292"/>
                  </a:cubicBezTo>
                  <a:cubicBezTo>
                    <a:pt x="5881" y="10360"/>
                    <a:pt x="5881" y="10360"/>
                    <a:pt x="5881" y="10360"/>
                  </a:cubicBezTo>
                  <a:cubicBezTo>
                    <a:pt x="5918" y="10360"/>
                    <a:pt x="5918" y="10360"/>
                    <a:pt x="5918" y="10360"/>
                  </a:cubicBezTo>
                  <a:cubicBezTo>
                    <a:pt x="5918" y="10495"/>
                    <a:pt x="5918" y="10495"/>
                    <a:pt x="5918" y="10495"/>
                  </a:cubicBezTo>
                  <a:cubicBezTo>
                    <a:pt x="5881" y="10495"/>
                    <a:pt x="5881" y="10495"/>
                    <a:pt x="5881" y="10495"/>
                  </a:cubicBezTo>
                  <a:cubicBezTo>
                    <a:pt x="5881" y="10563"/>
                    <a:pt x="5881" y="10563"/>
                    <a:pt x="5881" y="10563"/>
                  </a:cubicBezTo>
                  <a:cubicBezTo>
                    <a:pt x="5918" y="10495"/>
                    <a:pt x="5918" y="10495"/>
                    <a:pt x="5918" y="10495"/>
                  </a:cubicBezTo>
                  <a:cubicBezTo>
                    <a:pt x="5918" y="10563"/>
                    <a:pt x="5918" y="10563"/>
                    <a:pt x="5918" y="10563"/>
                  </a:cubicBezTo>
                  <a:cubicBezTo>
                    <a:pt x="5881" y="10563"/>
                    <a:pt x="5881" y="10563"/>
                    <a:pt x="5881" y="10563"/>
                  </a:cubicBezTo>
                  <a:cubicBezTo>
                    <a:pt x="5881" y="10698"/>
                    <a:pt x="5881" y="10698"/>
                    <a:pt x="5881" y="10698"/>
                  </a:cubicBezTo>
                  <a:cubicBezTo>
                    <a:pt x="5844" y="10766"/>
                    <a:pt x="5844" y="10766"/>
                    <a:pt x="5844" y="10766"/>
                  </a:cubicBezTo>
                  <a:cubicBezTo>
                    <a:pt x="5807" y="10698"/>
                    <a:pt x="5807" y="10698"/>
                    <a:pt x="5807" y="10698"/>
                  </a:cubicBezTo>
                  <a:cubicBezTo>
                    <a:pt x="5807" y="10766"/>
                    <a:pt x="5807" y="10766"/>
                    <a:pt x="5807" y="10766"/>
                  </a:cubicBezTo>
                  <a:cubicBezTo>
                    <a:pt x="5844" y="10834"/>
                    <a:pt x="5844" y="10834"/>
                    <a:pt x="5844" y="10834"/>
                  </a:cubicBezTo>
                  <a:cubicBezTo>
                    <a:pt x="5844" y="10834"/>
                    <a:pt x="5844" y="10834"/>
                    <a:pt x="5844" y="10834"/>
                  </a:cubicBezTo>
                  <a:cubicBezTo>
                    <a:pt x="5807" y="10902"/>
                    <a:pt x="5807" y="10902"/>
                    <a:pt x="5807" y="10902"/>
                  </a:cubicBezTo>
                  <a:cubicBezTo>
                    <a:pt x="5770" y="10902"/>
                    <a:pt x="5770" y="10902"/>
                    <a:pt x="5770" y="10902"/>
                  </a:cubicBezTo>
                  <a:cubicBezTo>
                    <a:pt x="5733" y="10902"/>
                    <a:pt x="5733" y="10902"/>
                    <a:pt x="5733" y="10902"/>
                  </a:cubicBezTo>
                  <a:cubicBezTo>
                    <a:pt x="5696" y="10902"/>
                    <a:pt x="5696" y="10902"/>
                    <a:pt x="5696" y="10902"/>
                  </a:cubicBezTo>
                  <a:cubicBezTo>
                    <a:pt x="5733" y="10834"/>
                    <a:pt x="5733" y="10834"/>
                    <a:pt x="5733" y="10834"/>
                  </a:cubicBezTo>
                  <a:cubicBezTo>
                    <a:pt x="5733" y="10834"/>
                    <a:pt x="5733" y="10834"/>
                    <a:pt x="5733" y="10834"/>
                  </a:cubicBezTo>
                  <a:cubicBezTo>
                    <a:pt x="5696" y="10834"/>
                    <a:pt x="5696" y="10834"/>
                    <a:pt x="5696" y="10834"/>
                  </a:cubicBezTo>
                  <a:cubicBezTo>
                    <a:pt x="5696" y="10834"/>
                    <a:pt x="5696" y="10834"/>
                    <a:pt x="5696" y="10834"/>
                  </a:cubicBezTo>
                  <a:cubicBezTo>
                    <a:pt x="5696" y="10834"/>
                    <a:pt x="5696" y="10834"/>
                    <a:pt x="5696" y="10834"/>
                  </a:cubicBezTo>
                  <a:cubicBezTo>
                    <a:pt x="5622" y="10766"/>
                    <a:pt x="5622" y="10766"/>
                    <a:pt x="5622" y="10766"/>
                  </a:cubicBezTo>
                  <a:cubicBezTo>
                    <a:pt x="5585" y="10834"/>
                    <a:pt x="5585" y="10834"/>
                    <a:pt x="5585" y="10834"/>
                  </a:cubicBezTo>
                  <a:cubicBezTo>
                    <a:pt x="5511" y="10834"/>
                    <a:pt x="5511" y="10834"/>
                    <a:pt x="5511" y="10834"/>
                  </a:cubicBezTo>
                  <a:cubicBezTo>
                    <a:pt x="5437" y="10834"/>
                    <a:pt x="5437" y="10834"/>
                    <a:pt x="5437" y="10834"/>
                  </a:cubicBezTo>
                  <a:cubicBezTo>
                    <a:pt x="5437" y="10902"/>
                    <a:pt x="5437" y="10902"/>
                    <a:pt x="5437" y="10902"/>
                  </a:cubicBezTo>
                  <a:cubicBezTo>
                    <a:pt x="5437" y="10902"/>
                    <a:pt x="5437" y="10902"/>
                    <a:pt x="5437" y="10902"/>
                  </a:cubicBezTo>
                  <a:cubicBezTo>
                    <a:pt x="5474" y="10902"/>
                    <a:pt x="5474" y="10902"/>
                    <a:pt x="5474" y="10902"/>
                  </a:cubicBezTo>
                  <a:cubicBezTo>
                    <a:pt x="5474" y="10902"/>
                    <a:pt x="5474" y="10902"/>
                    <a:pt x="5474" y="10902"/>
                  </a:cubicBezTo>
                  <a:cubicBezTo>
                    <a:pt x="5511" y="10834"/>
                    <a:pt x="5511" y="10834"/>
                    <a:pt x="5511" y="10834"/>
                  </a:cubicBezTo>
                  <a:cubicBezTo>
                    <a:pt x="5548" y="10902"/>
                    <a:pt x="5548" y="10902"/>
                    <a:pt x="5548" y="10902"/>
                  </a:cubicBezTo>
                  <a:cubicBezTo>
                    <a:pt x="5585" y="10969"/>
                    <a:pt x="5585" y="10969"/>
                    <a:pt x="5585" y="10969"/>
                  </a:cubicBezTo>
                  <a:cubicBezTo>
                    <a:pt x="5696" y="11037"/>
                    <a:pt x="5696" y="11037"/>
                    <a:pt x="5696" y="11037"/>
                  </a:cubicBezTo>
                  <a:cubicBezTo>
                    <a:pt x="5770" y="11037"/>
                    <a:pt x="5770" y="11037"/>
                    <a:pt x="5770" y="11037"/>
                  </a:cubicBezTo>
                  <a:cubicBezTo>
                    <a:pt x="5807" y="11037"/>
                    <a:pt x="5807" y="11037"/>
                    <a:pt x="5807" y="11037"/>
                  </a:cubicBezTo>
                  <a:cubicBezTo>
                    <a:pt x="5881" y="11037"/>
                    <a:pt x="5881" y="11037"/>
                    <a:pt x="5881" y="11037"/>
                  </a:cubicBezTo>
                  <a:cubicBezTo>
                    <a:pt x="5881" y="11037"/>
                    <a:pt x="5881" y="11037"/>
                    <a:pt x="5881" y="11037"/>
                  </a:cubicBezTo>
                  <a:cubicBezTo>
                    <a:pt x="5955" y="11105"/>
                    <a:pt x="5955" y="11105"/>
                    <a:pt x="5955" y="11105"/>
                  </a:cubicBezTo>
                  <a:cubicBezTo>
                    <a:pt x="5992" y="11037"/>
                    <a:pt x="5992" y="11037"/>
                    <a:pt x="5992" y="11037"/>
                  </a:cubicBezTo>
                  <a:cubicBezTo>
                    <a:pt x="5992" y="10969"/>
                    <a:pt x="5992" y="10969"/>
                    <a:pt x="5992" y="10969"/>
                  </a:cubicBezTo>
                  <a:cubicBezTo>
                    <a:pt x="5992" y="10969"/>
                    <a:pt x="5992" y="10969"/>
                    <a:pt x="5992" y="10969"/>
                  </a:cubicBezTo>
                  <a:cubicBezTo>
                    <a:pt x="5992" y="10902"/>
                    <a:pt x="5992" y="10902"/>
                    <a:pt x="5992" y="10902"/>
                  </a:cubicBezTo>
                  <a:cubicBezTo>
                    <a:pt x="5992" y="10834"/>
                    <a:pt x="5992" y="10834"/>
                    <a:pt x="5992" y="10834"/>
                  </a:cubicBezTo>
                  <a:cubicBezTo>
                    <a:pt x="6029" y="10766"/>
                    <a:pt x="6029" y="10766"/>
                    <a:pt x="6029" y="10766"/>
                  </a:cubicBezTo>
                  <a:cubicBezTo>
                    <a:pt x="6029" y="10766"/>
                    <a:pt x="6029" y="10766"/>
                    <a:pt x="6029" y="10766"/>
                  </a:cubicBezTo>
                  <a:cubicBezTo>
                    <a:pt x="6066" y="10698"/>
                    <a:pt x="6066" y="10698"/>
                    <a:pt x="6066" y="10698"/>
                  </a:cubicBezTo>
                  <a:cubicBezTo>
                    <a:pt x="6066" y="10631"/>
                    <a:pt x="6066" y="10631"/>
                    <a:pt x="6066" y="10631"/>
                  </a:cubicBezTo>
                  <a:cubicBezTo>
                    <a:pt x="6103" y="10495"/>
                    <a:pt x="6103" y="10495"/>
                    <a:pt x="6103" y="10495"/>
                  </a:cubicBezTo>
                  <a:cubicBezTo>
                    <a:pt x="6066" y="10428"/>
                    <a:pt x="6066" y="10428"/>
                    <a:pt x="6066" y="10428"/>
                  </a:cubicBezTo>
                  <a:cubicBezTo>
                    <a:pt x="6103" y="10360"/>
                    <a:pt x="6103" y="10360"/>
                    <a:pt x="6103" y="10360"/>
                  </a:cubicBezTo>
                  <a:cubicBezTo>
                    <a:pt x="6140" y="10157"/>
                    <a:pt x="6140" y="10157"/>
                    <a:pt x="6140" y="10157"/>
                  </a:cubicBezTo>
                  <a:cubicBezTo>
                    <a:pt x="6140" y="10157"/>
                    <a:pt x="6140" y="10157"/>
                    <a:pt x="6140" y="10157"/>
                  </a:cubicBezTo>
                  <a:cubicBezTo>
                    <a:pt x="6103" y="9954"/>
                    <a:pt x="6103" y="9954"/>
                    <a:pt x="6103" y="9954"/>
                  </a:cubicBezTo>
                  <a:cubicBezTo>
                    <a:pt x="6029" y="9886"/>
                    <a:pt x="6029" y="9886"/>
                    <a:pt x="6029" y="9886"/>
                  </a:cubicBezTo>
                  <a:cubicBezTo>
                    <a:pt x="6029" y="9818"/>
                    <a:pt x="6029" y="9818"/>
                    <a:pt x="6029" y="9818"/>
                  </a:cubicBezTo>
                  <a:cubicBezTo>
                    <a:pt x="5992" y="9683"/>
                    <a:pt x="5992" y="9683"/>
                    <a:pt x="5992" y="9683"/>
                  </a:cubicBezTo>
                  <a:cubicBezTo>
                    <a:pt x="6066" y="9615"/>
                    <a:pt x="6066" y="9615"/>
                    <a:pt x="6066" y="9615"/>
                  </a:cubicBezTo>
                  <a:cubicBezTo>
                    <a:pt x="6066" y="9547"/>
                    <a:pt x="6066" y="9547"/>
                    <a:pt x="6066" y="9547"/>
                  </a:cubicBezTo>
                  <a:cubicBezTo>
                    <a:pt x="6140" y="9547"/>
                    <a:pt x="6140" y="9547"/>
                    <a:pt x="6140" y="9547"/>
                  </a:cubicBezTo>
                  <a:cubicBezTo>
                    <a:pt x="6177" y="9412"/>
                    <a:pt x="6177" y="9412"/>
                    <a:pt x="6177" y="9412"/>
                  </a:cubicBezTo>
                  <a:cubicBezTo>
                    <a:pt x="6251" y="9412"/>
                    <a:pt x="6251" y="9412"/>
                    <a:pt x="6251" y="9412"/>
                  </a:cubicBezTo>
                  <a:cubicBezTo>
                    <a:pt x="6288" y="9480"/>
                    <a:pt x="6288" y="9480"/>
                    <a:pt x="6288" y="9480"/>
                  </a:cubicBezTo>
                  <a:cubicBezTo>
                    <a:pt x="6288" y="9547"/>
                    <a:pt x="6288" y="9547"/>
                    <a:pt x="6288" y="9547"/>
                  </a:cubicBezTo>
                  <a:cubicBezTo>
                    <a:pt x="6325" y="9615"/>
                    <a:pt x="6325" y="9615"/>
                    <a:pt x="6325" y="9615"/>
                  </a:cubicBezTo>
                  <a:cubicBezTo>
                    <a:pt x="6362" y="9683"/>
                    <a:pt x="6362" y="9683"/>
                    <a:pt x="6362" y="9683"/>
                  </a:cubicBezTo>
                  <a:cubicBezTo>
                    <a:pt x="6362" y="9683"/>
                    <a:pt x="6362" y="9683"/>
                    <a:pt x="6362" y="9683"/>
                  </a:cubicBezTo>
                  <a:cubicBezTo>
                    <a:pt x="6399" y="9750"/>
                    <a:pt x="6399" y="9750"/>
                    <a:pt x="6399" y="9750"/>
                  </a:cubicBezTo>
                  <a:cubicBezTo>
                    <a:pt x="6399" y="9818"/>
                    <a:pt x="6399" y="9818"/>
                    <a:pt x="6399" y="9818"/>
                  </a:cubicBezTo>
                  <a:cubicBezTo>
                    <a:pt x="6436" y="9818"/>
                    <a:pt x="6436" y="9818"/>
                    <a:pt x="6436" y="9818"/>
                  </a:cubicBezTo>
                  <a:cubicBezTo>
                    <a:pt x="6436" y="9886"/>
                    <a:pt x="6436" y="9886"/>
                    <a:pt x="6436" y="9886"/>
                  </a:cubicBezTo>
                  <a:cubicBezTo>
                    <a:pt x="6473" y="9954"/>
                    <a:pt x="6473" y="9954"/>
                    <a:pt x="6473" y="9954"/>
                  </a:cubicBezTo>
                  <a:cubicBezTo>
                    <a:pt x="6473" y="10021"/>
                    <a:pt x="6473" y="10021"/>
                    <a:pt x="6473" y="10021"/>
                  </a:cubicBezTo>
                  <a:cubicBezTo>
                    <a:pt x="6473" y="10089"/>
                    <a:pt x="6473" y="10089"/>
                    <a:pt x="6473" y="10089"/>
                  </a:cubicBezTo>
                  <a:cubicBezTo>
                    <a:pt x="6473" y="10089"/>
                    <a:pt x="6473" y="10089"/>
                    <a:pt x="6473" y="10089"/>
                  </a:cubicBezTo>
                  <a:cubicBezTo>
                    <a:pt x="6547" y="10157"/>
                    <a:pt x="6547" y="10157"/>
                    <a:pt x="6547" y="10157"/>
                  </a:cubicBezTo>
                  <a:cubicBezTo>
                    <a:pt x="6584" y="10157"/>
                    <a:pt x="6584" y="10157"/>
                    <a:pt x="6584" y="10157"/>
                  </a:cubicBezTo>
                  <a:cubicBezTo>
                    <a:pt x="6621" y="10157"/>
                    <a:pt x="6621" y="10157"/>
                    <a:pt x="6621" y="10157"/>
                  </a:cubicBezTo>
                  <a:cubicBezTo>
                    <a:pt x="6658" y="10157"/>
                    <a:pt x="6658" y="10157"/>
                    <a:pt x="6658" y="10157"/>
                  </a:cubicBezTo>
                  <a:cubicBezTo>
                    <a:pt x="6695" y="10157"/>
                    <a:pt x="6695" y="10157"/>
                    <a:pt x="6695" y="10157"/>
                  </a:cubicBezTo>
                  <a:cubicBezTo>
                    <a:pt x="6695" y="10089"/>
                    <a:pt x="6695" y="10089"/>
                    <a:pt x="6695" y="10089"/>
                  </a:cubicBezTo>
                  <a:cubicBezTo>
                    <a:pt x="6732" y="10089"/>
                    <a:pt x="6732" y="10089"/>
                    <a:pt x="6732" y="10089"/>
                  </a:cubicBezTo>
                  <a:cubicBezTo>
                    <a:pt x="6695" y="10089"/>
                    <a:pt x="6695" y="10089"/>
                    <a:pt x="6695" y="10089"/>
                  </a:cubicBezTo>
                  <a:cubicBezTo>
                    <a:pt x="6658" y="10089"/>
                    <a:pt x="6658" y="10089"/>
                    <a:pt x="6658" y="10089"/>
                  </a:cubicBezTo>
                  <a:cubicBezTo>
                    <a:pt x="6658" y="10021"/>
                    <a:pt x="6658" y="10021"/>
                    <a:pt x="6658" y="10021"/>
                  </a:cubicBezTo>
                  <a:cubicBezTo>
                    <a:pt x="6621" y="10089"/>
                    <a:pt x="6621" y="10089"/>
                    <a:pt x="6621" y="10089"/>
                  </a:cubicBezTo>
                  <a:cubicBezTo>
                    <a:pt x="6584" y="10089"/>
                    <a:pt x="6584" y="10089"/>
                    <a:pt x="6584" y="10089"/>
                  </a:cubicBezTo>
                  <a:cubicBezTo>
                    <a:pt x="6547" y="10089"/>
                    <a:pt x="6547" y="10089"/>
                    <a:pt x="6547" y="10089"/>
                  </a:cubicBezTo>
                  <a:cubicBezTo>
                    <a:pt x="6510" y="10089"/>
                    <a:pt x="6510" y="10089"/>
                    <a:pt x="6510" y="10089"/>
                  </a:cubicBezTo>
                  <a:cubicBezTo>
                    <a:pt x="6510" y="10021"/>
                    <a:pt x="6510" y="10021"/>
                    <a:pt x="6510" y="10021"/>
                  </a:cubicBezTo>
                  <a:cubicBezTo>
                    <a:pt x="6510" y="9954"/>
                    <a:pt x="6510" y="9954"/>
                    <a:pt x="6510" y="9954"/>
                  </a:cubicBezTo>
                  <a:cubicBezTo>
                    <a:pt x="6510" y="9954"/>
                    <a:pt x="6510" y="9954"/>
                    <a:pt x="6510" y="9954"/>
                  </a:cubicBezTo>
                  <a:cubicBezTo>
                    <a:pt x="6473" y="9886"/>
                    <a:pt x="6473" y="9886"/>
                    <a:pt x="6473" y="9886"/>
                  </a:cubicBezTo>
                  <a:cubicBezTo>
                    <a:pt x="6473" y="9818"/>
                    <a:pt x="6473" y="9818"/>
                    <a:pt x="6473" y="9818"/>
                  </a:cubicBezTo>
                  <a:cubicBezTo>
                    <a:pt x="6510" y="9750"/>
                    <a:pt x="6510" y="9750"/>
                    <a:pt x="6510" y="9750"/>
                  </a:cubicBezTo>
                  <a:cubicBezTo>
                    <a:pt x="6547" y="9750"/>
                    <a:pt x="6547" y="9750"/>
                    <a:pt x="6547" y="9750"/>
                  </a:cubicBezTo>
                  <a:cubicBezTo>
                    <a:pt x="6510" y="9683"/>
                    <a:pt x="6510" y="9683"/>
                    <a:pt x="6510" y="9683"/>
                  </a:cubicBezTo>
                  <a:cubicBezTo>
                    <a:pt x="6510" y="9683"/>
                    <a:pt x="6510" y="9683"/>
                    <a:pt x="6510" y="9683"/>
                  </a:cubicBezTo>
                  <a:cubicBezTo>
                    <a:pt x="6510" y="9683"/>
                    <a:pt x="6510" y="9683"/>
                    <a:pt x="6510" y="9683"/>
                  </a:cubicBezTo>
                  <a:cubicBezTo>
                    <a:pt x="6473" y="9615"/>
                    <a:pt x="6473" y="9615"/>
                    <a:pt x="6473" y="9615"/>
                  </a:cubicBezTo>
                  <a:cubicBezTo>
                    <a:pt x="6436" y="9547"/>
                    <a:pt x="6436" y="9547"/>
                    <a:pt x="6436" y="9547"/>
                  </a:cubicBezTo>
                  <a:cubicBezTo>
                    <a:pt x="6436" y="9547"/>
                    <a:pt x="6436" y="9547"/>
                    <a:pt x="6436" y="9547"/>
                  </a:cubicBezTo>
                  <a:cubicBezTo>
                    <a:pt x="6399" y="9412"/>
                    <a:pt x="6399" y="9412"/>
                    <a:pt x="6399" y="9412"/>
                  </a:cubicBezTo>
                  <a:cubicBezTo>
                    <a:pt x="6325" y="9412"/>
                    <a:pt x="6325" y="9412"/>
                    <a:pt x="6325" y="9412"/>
                  </a:cubicBezTo>
                  <a:cubicBezTo>
                    <a:pt x="6251" y="9412"/>
                    <a:pt x="6251" y="9412"/>
                    <a:pt x="6251" y="9412"/>
                  </a:cubicBezTo>
                  <a:cubicBezTo>
                    <a:pt x="6251" y="9344"/>
                    <a:pt x="6251" y="9344"/>
                    <a:pt x="6251" y="9344"/>
                  </a:cubicBezTo>
                  <a:cubicBezTo>
                    <a:pt x="6214" y="9344"/>
                    <a:pt x="6214" y="9344"/>
                    <a:pt x="6214" y="9344"/>
                  </a:cubicBezTo>
                  <a:cubicBezTo>
                    <a:pt x="6140" y="9276"/>
                    <a:pt x="6140" y="9276"/>
                    <a:pt x="6140" y="9276"/>
                  </a:cubicBezTo>
                  <a:cubicBezTo>
                    <a:pt x="6103" y="9276"/>
                    <a:pt x="6103" y="9276"/>
                    <a:pt x="6103" y="9276"/>
                  </a:cubicBezTo>
                  <a:cubicBezTo>
                    <a:pt x="6066" y="9276"/>
                    <a:pt x="6066" y="9276"/>
                    <a:pt x="6066" y="9276"/>
                  </a:cubicBezTo>
                  <a:cubicBezTo>
                    <a:pt x="6029" y="9344"/>
                    <a:pt x="6029" y="9344"/>
                    <a:pt x="6029" y="9344"/>
                  </a:cubicBezTo>
                  <a:cubicBezTo>
                    <a:pt x="6029" y="9412"/>
                    <a:pt x="6029" y="9412"/>
                    <a:pt x="6029" y="9412"/>
                  </a:cubicBezTo>
                  <a:cubicBezTo>
                    <a:pt x="5992" y="9480"/>
                    <a:pt x="5992" y="9480"/>
                    <a:pt x="5992" y="9480"/>
                  </a:cubicBezTo>
                  <a:cubicBezTo>
                    <a:pt x="5955" y="9412"/>
                    <a:pt x="5955" y="9412"/>
                    <a:pt x="5955" y="9412"/>
                  </a:cubicBezTo>
                  <a:cubicBezTo>
                    <a:pt x="5881" y="9480"/>
                    <a:pt x="5881" y="9480"/>
                    <a:pt x="5881" y="9480"/>
                  </a:cubicBezTo>
                  <a:cubicBezTo>
                    <a:pt x="5844" y="9480"/>
                    <a:pt x="5844" y="9480"/>
                    <a:pt x="5844" y="9480"/>
                  </a:cubicBezTo>
                  <a:cubicBezTo>
                    <a:pt x="5844" y="9412"/>
                    <a:pt x="5844" y="9412"/>
                    <a:pt x="5844" y="9412"/>
                  </a:cubicBezTo>
                  <a:cubicBezTo>
                    <a:pt x="5844" y="9344"/>
                    <a:pt x="5844" y="9344"/>
                    <a:pt x="5844" y="9344"/>
                  </a:cubicBezTo>
                  <a:cubicBezTo>
                    <a:pt x="5844" y="9276"/>
                    <a:pt x="5844" y="9276"/>
                    <a:pt x="5844" y="9276"/>
                  </a:cubicBezTo>
                  <a:cubicBezTo>
                    <a:pt x="5770" y="9209"/>
                    <a:pt x="5770" y="9209"/>
                    <a:pt x="5770" y="9209"/>
                  </a:cubicBezTo>
                  <a:cubicBezTo>
                    <a:pt x="5770" y="9141"/>
                    <a:pt x="5770" y="9141"/>
                    <a:pt x="5770" y="9141"/>
                  </a:cubicBezTo>
                  <a:cubicBezTo>
                    <a:pt x="5770" y="9006"/>
                    <a:pt x="5770" y="9006"/>
                    <a:pt x="5770" y="9006"/>
                  </a:cubicBezTo>
                  <a:cubicBezTo>
                    <a:pt x="5733" y="8870"/>
                    <a:pt x="5733" y="8870"/>
                    <a:pt x="5733" y="8870"/>
                  </a:cubicBezTo>
                  <a:cubicBezTo>
                    <a:pt x="5733" y="8803"/>
                    <a:pt x="5733" y="8803"/>
                    <a:pt x="5733" y="8803"/>
                  </a:cubicBezTo>
                  <a:cubicBezTo>
                    <a:pt x="5733" y="8667"/>
                    <a:pt x="5733" y="8667"/>
                    <a:pt x="5733" y="8667"/>
                  </a:cubicBezTo>
                  <a:cubicBezTo>
                    <a:pt x="5696" y="8532"/>
                    <a:pt x="5696" y="8532"/>
                    <a:pt x="5696" y="8532"/>
                  </a:cubicBezTo>
                  <a:cubicBezTo>
                    <a:pt x="5659" y="8464"/>
                    <a:pt x="5659" y="8464"/>
                    <a:pt x="5659" y="8464"/>
                  </a:cubicBezTo>
                  <a:cubicBezTo>
                    <a:pt x="5622" y="8464"/>
                    <a:pt x="5622" y="8464"/>
                    <a:pt x="5622" y="8464"/>
                  </a:cubicBezTo>
                  <a:cubicBezTo>
                    <a:pt x="5622" y="8396"/>
                    <a:pt x="5622" y="8396"/>
                    <a:pt x="5622" y="8396"/>
                  </a:cubicBezTo>
                  <a:cubicBezTo>
                    <a:pt x="5548" y="8329"/>
                    <a:pt x="5548" y="8329"/>
                    <a:pt x="5548" y="8329"/>
                  </a:cubicBezTo>
                  <a:cubicBezTo>
                    <a:pt x="5474" y="8261"/>
                    <a:pt x="5474" y="8261"/>
                    <a:pt x="5474" y="8261"/>
                  </a:cubicBezTo>
                  <a:cubicBezTo>
                    <a:pt x="5474" y="8193"/>
                    <a:pt x="5474" y="8193"/>
                    <a:pt x="5474" y="8193"/>
                  </a:cubicBezTo>
                  <a:cubicBezTo>
                    <a:pt x="5511" y="8058"/>
                    <a:pt x="5511" y="8058"/>
                    <a:pt x="5511" y="8058"/>
                  </a:cubicBezTo>
                  <a:cubicBezTo>
                    <a:pt x="5474" y="7990"/>
                    <a:pt x="5474" y="7990"/>
                    <a:pt x="5474" y="7990"/>
                  </a:cubicBezTo>
                  <a:cubicBezTo>
                    <a:pt x="5474" y="7922"/>
                    <a:pt x="5474" y="7922"/>
                    <a:pt x="5474" y="7922"/>
                  </a:cubicBezTo>
                  <a:cubicBezTo>
                    <a:pt x="5474" y="7922"/>
                    <a:pt x="5474" y="7922"/>
                    <a:pt x="5474" y="7922"/>
                  </a:cubicBezTo>
                  <a:cubicBezTo>
                    <a:pt x="5511" y="7855"/>
                    <a:pt x="5511" y="7855"/>
                    <a:pt x="5511" y="7855"/>
                  </a:cubicBezTo>
                  <a:cubicBezTo>
                    <a:pt x="5548" y="7719"/>
                    <a:pt x="5548" y="7719"/>
                    <a:pt x="5548" y="7719"/>
                  </a:cubicBezTo>
                  <a:cubicBezTo>
                    <a:pt x="5585" y="7651"/>
                    <a:pt x="5585" y="7651"/>
                    <a:pt x="5585" y="7651"/>
                  </a:cubicBezTo>
                  <a:cubicBezTo>
                    <a:pt x="5548" y="7516"/>
                    <a:pt x="5548" y="7516"/>
                    <a:pt x="5548" y="7516"/>
                  </a:cubicBezTo>
                  <a:cubicBezTo>
                    <a:pt x="5474" y="7245"/>
                    <a:pt x="5474" y="7245"/>
                    <a:pt x="5474" y="7245"/>
                  </a:cubicBezTo>
                  <a:cubicBezTo>
                    <a:pt x="5511" y="7245"/>
                    <a:pt x="5511" y="7245"/>
                    <a:pt x="5511" y="7245"/>
                  </a:cubicBezTo>
                  <a:cubicBezTo>
                    <a:pt x="5548" y="7313"/>
                    <a:pt x="5548" y="7313"/>
                    <a:pt x="5548" y="7313"/>
                  </a:cubicBezTo>
                  <a:cubicBezTo>
                    <a:pt x="5548" y="7381"/>
                    <a:pt x="5548" y="7381"/>
                    <a:pt x="5548" y="7381"/>
                  </a:cubicBezTo>
                  <a:cubicBezTo>
                    <a:pt x="5585" y="7381"/>
                    <a:pt x="5585" y="7381"/>
                    <a:pt x="5585" y="7381"/>
                  </a:cubicBezTo>
                  <a:cubicBezTo>
                    <a:pt x="5585" y="7381"/>
                    <a:pt x="5585" y="7381"/>
                    <a:pt x="5585" y="7381"/>
                  </a:cubicBezTo>
                  <a:cubicBezTo>
                    <a:pt x="5585" y="7516"/>
                    <a:pt x="5585" y="7516"/>
                    <a:pt x="5585" y="7516"/>
                  </a:cubicBezTo>
                  <a:cubicBezTo>
                    <a:pt x="5622" y="7584"/>
                    <a:pt x="5622" y="7584"/>
                    <a:pt x="5622" y="7584"/>
                  </a:cubicBezTo>
                  <a:cubicBezTo>
                    <a:pt x="5622" y="7651"/>
                    <a:pt x="5622" y="7651"/>
                    <a:pt x="5622" y="7651"/>
                  </a:cubicBezTo>
                  <a:cubicBezTo>
                    <a:pt x="5659" y="7719"/>
                    <a:pt x="5659" y="7719"/>
                    <a:pt x="5659" y="7719"/>
                  </a:cubicBezTo>
                  <a:cubicBezTo>
                    <a:pt x="5659" y="7787"/>
                    <a:pt x="5659" y="7787"/>
                    <a:pt x="5659" y="7787"/>
                  </a:cubicBezTo>
                  <a:cubicBezTo>
                    <a:pt x="5659" y="7855"/>
                    <a:pt x="5659" y="7855"/>
                    <a:pt x="5659" y="7855"/>
                  </a:cubicBezTo>
                  <a:cubicBezTo>
                    <a:pt x="5696" y="7922"/>
                    <a:pt x="5696" y="7922"/>
                    <a:pt x="5696" y="7922"/>
                  </a:cubicBezTo>
                  <a:cubicBezTo>
                    <a:pt x="5696" y="7990"/>
                    <a:pt x="5696" y="7990"/>
                    <a:pt x="5696" y="7990"/>
                  </a:cubicBezTo>
                  <a:cubicBezTo>
                    <a:pt x="5733" y="8058"/>
                    <a:pt x="5733" y="8058"/>
                    <a:pt x="5733" y="8058"/>
                  </a:cubicBezTo>
                  <a:cubicBezTo>
                    <a:pt x="5733" y="8058"/>
                    <a:pt x="5733" y="8058"/>
                    <a:pt x="5733" y="8058"/>
                  </a:cubicBezTo>
                  <a:cubicBezTo>
                    <a:pt x="5696" y="8125"/>
                    <a:pt x="5696" y="8125"/>
                    <a:pt x="5696" y="8125"/>
                  </a:cubicBezTo>
                  <a:cubicBezTo>
                    <a:pt x="5733" y="8125"/>
                    <a:pt x="5733" y="8125"/>
                    <a:pt x="5733" y="8125"/>
                  </a:cubicBezTo>
                  <a:cubicBezTo>
                    <a:pt x="5770" y="8125"/>
                    <a:pt x="5770" y="8125"/>
                    <a:pt x="5770" y="8125"/>
                  </a:cubicBezTo>
                  <a:cubicBezTo>
                    <a:pt x="5807" y="8193"/>
                    <a:pt x="5807" y="8193"/>
                    <a:pt x="5807" y="8193"/>
                  </a:cubicBezTo>
                  <a:cubicBezTo>
                    <a:pt x="5881" y="8193"/>
                    <a:pt x="5881" y="8193"/>
                    <a:pt x="5881" y="8193"/>
                  </a:cubicBezTo>
                  <a:cubicBezTo>
                    <a:pt x="5918" y="8125"/>
                    <a:pt x="5918" y="8125"/>
                    <a:pt x="5918" y="8125"/>
                  </a:cubicBezTo>
                  <a:cubicBezTo>
                    <a:pt x="5918" y="8193"/>
                    <a:pt x="5918" y="8193"/>
                    <a:pt x="5918" y="8193"/>
                  </a:cubicBezTo>
                  <a:cubicBezTo>
                    <a:pt x="5955" y="8261"/>
                    <a:pt x="5955" y="8261"/>
                    <a:pt x="5955" y="8261"/>
                  </a:cubicBezTo>
                  <a:cubicBezTo>
                    <a:pt x="5955" y="8193"/>
                    <a:pt x="5955" y="8193"/>
                    <a:pt x="5955" y="8193"/>
                  </a:cubicBezTo>
                  <a:cubicBezTo>
                    <a:pt x="5992" y="8193"/>
                    <a:pt x="5992" y="8193"/>
                    <a:pt x="5992" y="8193"/>
                  </a:cubicBezTo>
                  <a:cubicBezTo>
                    <a:pt x="6029" y="8125"/>
                    <a:pt x="6029" y="8125"/>
                    <a:pt x="6029" y="8125"/>
                  </a:cubicBezTo>
                  <a:cubicBezTo>
                    <a:pt x="6066" y="8125"/>
                    <a:pt x="6066" y="8125"/>
                    <a:pt x="6066" y="8125"/>
                  </a:cubicBezTo>
                  <a:cubicBezTo>
                    <a:pt x="6103" y="8261"/>
                    <a:pt x="6103" y="8261"/>
                    <a:pt x="6103" y="8261"/>
                  </a:cubicBezTo>
                  <a:cubicBezTo>
                    <a:pt x="6140" y="8261"/>
                    <a:pt x="6140" y="8261"/>
                    <a:pt x="6140" y="8261"/>
                  </a:cubicBezTo>
                  <a:cubicBezTo>
                    <a:pt x="6177" y="8261"/>
                    <a:pt x="6177" y="8261"/>
                    <a:pt x="6177" y="8261"/>
                  </a:cubicBezTo>
                  <a:cubicBezTo>
                    <a:pt x="6251" y="8261"/>
                    <a:pt x="6251" y="8261"/>
                    <a:pt x="6251" y="8261"/>
                  </a:cubicBezTo>
                  <a:cubicBezTo>
                    <a:pt x="6288" y="8193"/>
                    <a:pt x="6288" y="8193"/>
                    <a:pt x="6288" y="8193"/>
                  </a:cubicBezTo>
                  <a:cubicBezTo>
                    <a:pt x="6251" y="8261"/>
                    <a:pt x="6251" y="8261"/>
                    <a:pt x="6251" y="8261"/>
                  </a:cubicBezTo>
                  <a:cubicBezTo>
                    <a:pt x="6177" y="8261"/>
                    <a:pt x="6177" y="8261"/>
                    <a:pt x="6177" y="8261"/>
                  </a:cubicBezTo>
                  <a:cubicBezTo>
                    <a:pt x="6177" y="8193"/>
                    <a:pt x="6177" y="8193"/>
                    <a:pt x="6177" y="8193"/>
                  </a:cubicBezTo>
                  <a:cubicBezTo>
                    <a:pt x="6140" y="8193"/>
                    <a:pt x="6140" y="8193"/>
                    <a:pt x="6140" y="8193"/>
                  </a:cubicBezTo>
                  <a:cubicBezTo>
                    <a:pt x="6140" y="8125"/>
                    <a:pt x="6140" y="8125"/>
                    <a:pt x="6140" y="8125"/>
                  </a:cubicBezTo>
                  <a:cubicBezTo>
                    <a:pt x="6066" y="8125"/>
                    <a:pt x="6066" y="8125"/>
                    <a:pt x="6066" y="8125"/>
                  </a:cubicBezTo>
                  <a:cubicBezTo>
                    <a:pt x="6066" y="8058"/>
                    <a:pt x="6066" y="8058"/>
                    <a:pt x="6066" y="8058"/>
                  </a:cubicBezTo>
                  <a:cubicBezTo>
                    <a:pt x="6066" y="8058"/>
                    <a:pt x="6066" y="8058"/>
                    <a:pt x="6066" y="8058"/>
                  </a:cubicBezTo>
                  <a:cubicBezTo>
                    <a:pt x="6029" y="8058"/>
                    <a:pt x="6029" y="8058"/>
                    <a:pt x="6029" y="8058"/>
                  </a:cubicBezTo>
                  <a:cubicBezTo>
                    <a:pt x="5955" y="8058"/>
                    <a:pt x="5955" y="8058"/>
                    <a:pt x="5955" y="8058"/>
                  </a:cubicBezTo>
                  <a:cubicBezTo>
                    <a:pt x="5918" y="8058"/>
                    <a:pt x="5918" y="8058"/>
                    <a:pt x="5918" y="8058"/>
                  </a:cubicBezTo>
                  <a:cubicBezTo>
                    <a:pt x="5881" y="8058"/>
                    <a:pt x="5881" y="8058"/>
                    <a:pt x="5881" y="8058"/>
                  </a:cubicBezTo>
                  <a:cubicBezTo>
                    <a:pt x="5807" y="7922"/>
                    <a:pt x="5807" y="7922"/>
                    <a:pt x="5807" y="7922"/>
                  </a:cubicBezTo>
                  <a:cubicBezTo>
                    <a:pt x="5807" y="7855"/>
                    <a:pt x="5807" y="7855"/>
                    <a:pt x="5807" y="7855"/>
                  </a:cubicBezTo>
                  <a:cubicBezTo>
                    <a:pt x="5770" y="7855"/>
                    <a:pt x="5770" y="7855"/>
                    <a:pt x="5770" y="7855"/>
                  </a:cubicBezTo>
                  <a:cubicBezTo>
                    <a:pt x="5733" y="7719"/>
                    <a:pt x="5733" y="7719"/>
                    <a:pt x="5733" y="7719"/>
                  </a:cubicBezTo>
                  <a:cubicBezTo>
                    <a:pt x="5770" y="7719"/>
                    <a:pt x="5770" y="7719"/>
                    <a:pt x="5770" y="7719"/>
                  </a:cubicBezTo>
                  <a:cubicBezTo>
                    <a:pt x="5770" y="7719"/>
                    <a:pt x="5770" y="7719"/>
                    <a:pt x="5770" y="7719"/>
                  </a:cubicBezTo>
                  <a:cubicBezTo>
                    <a:pt x="5807" y="7651"/>
                    <a:pt x="5807" y="7651"/>
                    <a:pt x="5807" y="7651"/>
                  </a:cubicBezTo>
                  <a:cubicBezTo>
                    <a:pt x="5844" y="7651"/>
                    <a:pt x="5844" y="7651"/>
                    <a:pt x="5844" y="7651"/>
                  </a:cubicBezTo>
                  <a:cubicBezTo>
                    <a:pt x="5881" y="7719"/>
                    <a:pt x="5881" y="7719"/>
                    <a:pt x="5881" y="7719"/>
                  </a:cubicBezTo>
                  <a:cubicBezTo>
                    <a:pt x="5955" y="7787"/>
                    <a:pt x="5955" y="7787"/>
                    <a:pt x="5955" y="7787"/>
                  </a:cubicBezTo>
                  <a:cubicBezTo>
                    <a:pt x="5992" y="7787"/>
                    <a:pt x="5992" y="7787"/>
                    <a:pt x="5992" y="7787"/>
                  </a:cubicBezTo>
                  <a:cubicBezTo>
                    <a:pt x="6029" y="7651"/>
                    <a:pt x="6029" y="7651"/>
                    <a:pt x="6029" y="7651"/>
                  </a:cubicBezTo>
                  <a:cubicBezTo>
                    <a:pt x="6029" y="7584"/>
                    <a:pt x="6029" y="7584"/>
                    <a:pt x="6029" y="7584"/>
                  </a:cubicBezTo>
                  <a:cubicBezTo>
                    <a:pt x="5955" y="7516"/>
                    <a:pt x="5955" y="7516"/>
                    <a:pt x="5955" y="7516"/>
                  </a:cubicBezTo>
                  <a:cubicBezTo>
                    <a:pt x="5881" y="7584"/>
                    <a:pt x="5881" y="7584"/>
                    <a:pt x="5881" y="7584"/>
                  </a:cubicBezTo>
                  <a:cubicBezTo>
                    <a:pt x="5881" y="7584"/>
                    <a:pt x="5881" y="7584"/>
                    <a:pt x="5881" y="7584"/>
                  </a:cubicBezTo>
                  <a:cubicBezTo>
                    <a:pt x="5881" y="7516"/>
                    <a:pt x="5881" y="7516"/>
                    <a:pt x="5881" y="7516"/>
                  </a:cubicBezTo>
                  <a:cubicBezTo>
                    <a:pt x="5918" y="7516"/>
                    <a:pt x="5918" y="7516"/>
                    <a:pt x="5918" y="7516"/>
                  </a:cubicBezTo>
                  <a:cubicBezTo>
                    <a:pt x="5918" y="7516"/>
                    <a:pt x="5918" y="7516"/>
                    <a:pt x="5918" y="7516"/>
                  </a:cubicBezTo>
                  <a:cubicBezTo>
                    <a:pt x="5918" y="7448"/>
                    <a:pt x="5918" y="7448"/>
                    <a:pt x="5918" y="7448"/>
                  </a:cubicBezTo>
                  <a:cubicBezTo>
                    <a:pt x="5955" y="7381"/>
                    <a:pt x="5955" y="7381"/>
                    <a:pt x="5955" y="7381"/>
                  </a:cubicBezTo>
                  <a:cubicBezTo>
                    <a:pt x="5992" y="7313"/>
                    <a:pt x="5992" y="7313"/>
                    <a:pt x="5992" y="7313"/>
                  </a:cubicBezTo>
                  <a:cubicBezTo>
                    <a:pt x="6029" y="7313"/>
                    <a:pt x="6029" y="7313"/>
                    <a:pt x="6029" y="7313"/>
                  </a:cubicBezTo>
                  <a:cubicBezTo>
                    <a:pt x="6140" y="7313"/>
                    <a:pt x="6140" y="7313"/>
                    <a:pt x="6140" y="7313"/>
                  </a:cubicBezTo>
                  <a:cubicBezTo>
                    <a:pt x="6177" y="7381"/>
                    <a:pt x="6177" y="7381"/>
                    <a:pt x="6177" y="7381"/>
                  </a:cubicBezTo>
                  <a:cubicBezTo>
                    <a:pt x="6214" y="7448"/>
                    <a:pt x="6214" y="7448"/>
                    <a:pt x="6214" y="7448"/>
                  </a:cubicBezTo>
                  <a:cubicBezTo>
                    <a:pt x="6325" y="7448"/>
                    <a:pt x="6325" y="7448"/>
                    <a:pt x="6325" y="7448"/>
                  </a:cubicBezTo>
                  <a:cubicBezTo>
                    <a:pt x="6325" y="7516"/>
                    <a:pt x="6325" y="7516"/>
                    <a:pt x="6325" y="7516"/>
                  </a:cubicBezTo>
                  <a:cubicBezTo>
                    <a:pt x="6362" y="7584"/>
                    <a:pt x="6362" y="7584"/>
                    <a:pt x="6362" y="7584"/>
                  </a:cubicBezTo>
                  <a:cubicBezTo>
                    <a:pt x="6436" y="7651"/>
                    <a:pt x="6436" y="7651"/>
                    <a:pt x="6436" y="7651"/>
                  </a:cubicBezTo>
                  <a:cubicBezTo>
                    <a:pt x="6473" y="7651"/>
                    <a:pt x="6473" y="7651"/>
                    <a:pt x="6473" y="7651"/>
                  </a:cubicBezTo>
                  <a:cubicBezTo>
                    <a:pt x="6584" y="7651"/>
                    <a:pt x="6584" y="7651"/>
                    <a:pt x="6584" y="7651"/>
                  </a:cubicBezTo>
                  <a:cubicBezTo>
                    <a:pt x="6658" y="7584"/>
                    <a:pt x="6658" y="7584"/>
                    <a:pt x="6658" y="7584"/>
                  </a:cubicBezTo>
                  <a:cubicBezTo>
                    <a:pt x="6658" y="7651"/>
                    <a:pt x="6658" y="7651"/>
                    <a:pt x="6658" y="7651"/>
                  </a:cubicBezTo>
                  <a:cubicBezTo>
                    <a:pt x="6695" y="7651"/>
                    <a:pt x="6695" y="7651"/>
                    <a:pt x="6695" y="7651"/>
                  </a:cubicBezTo>
                  <a:cubicBezTo>
                    <a:pt x="6732" y="7651"/>
                    <a:pt x="6732" y="7651"/>
                    <a:pt x="6732" y="7651"/>
                  </a:cubicBezTo>
                  <a:cubicBezTo>
                    <a:pt x="6695" y="7719"/>
                    <a:pt x="6695" y="7719"/>
                    <a:pt x="6695" y="7719"/>
                  </a:cubicBezTo>
                  <a:cubicBezTo>
                    <a:pt x="6732" y="7787"/>
                    <a:pt x="6732" y="7787"/>
                    <a:pt x="6732" y="7787"/>
                  </a:cubicBezTo>
                  <a:cubicBezTo>
                    <a:pt x="6695" y="7787"/>
                    <a:pt x="6695" y="7787"/>
                    <a:pt x="6695" y="7787"/>
                  </a:cubicBezTo>
                  <a:cubicBezTo>
                    <a:pt x="6658" y="7855"/>
                    <a:pt x="6658" y="7855"/>
                    <a:pt x="6658" y="7855"/>
                  </a:cubicBezTo>
                  <a:cubicBezTo>
                    <a:pt x="6658" y="7922"/>
                    <a:pt x="6658" y="7922"/>
                    <a:pt x="6658" y="7922"/>
                  </a:cubicBezTo>
                  <a:cubicBezTo>
                    <a:pt x="6695" y="7990"/>
                    <a:pt x="6695" y="7990"/>
                    <a:pt x="6695" y="7990"/>
                  </a:cubicBezTo>
                  <a:cubicBezTo>
                    <a:pt x="6695" y="8058"/>
                    <a:pt x="6695" y="8058"/>
                    <a:pt x="6695" y="8058"/>
                  </a:cubicBezTo>
                  <a:cubicBezTo>
                    <a:pt x="6732" y="8193"/>
                    <a:pt x="6732" y="8193"/>
                    <a:pt x="6732" y="8193"/>
                  </a:cubicBezTo>
                  <a:cubicBezTo>
                    <a:pt x="6732" y="8193"/>
                    <a:pt x="6732" y="8193"/>
                    <a:pt x="6732" y="8193"/>
                  </a:cubicBezTo>
                  <a:cubicBezTo>
                    <a:pt x="6732" y="8261"/>
                    <a:pt x="6732" y="8261"/>
                    <a:pt x="6732" y="8261"/>
                  </a:cubicBezTo>
                  <a:cubicBezTo>
                    <a:pt x="6732" y="8464"/>
                    <a:pt x="6732" y="8464"/>
                    <a:pt x="6732" y="8464"/>
                  </a:cubicBezTo>
                  <a:cubicBezTo>
                    <a:pt x="6768" y="8464"/>
                    <a:pt x="6768" y="8464"/>
                    <a:pt x="6768" y="8464"/>
                  </a:cubicBezTo>
                  <a:cubicBezTo>
                    <a:pt x="6768" y="8396"/>
                    <a:pt x="6768" y="8396"/>
                    <a:pt x="6768" y="8396"/>
                  </a:cubicBezTo>
                  <a:cubicBezTo>
                    <a:pt x="6768" y="8329"/>
                    <a:pt x="6768" y="8329"/>
                    <a:pt x="6768" y="8329"/>
                  </a:cubicBezTo>
                  <a:cubicBezTo>
                    <a:pt x="6768" y="8329"/>
                    <a:pt x="6768" y="8329"/>
                    <a:pt x="6768" y="8329"/>
                  </a:cubicBezTo>
                  <a:cubicBezTo>
                    <a:pt x="6768" y="8261"/>
                    <a:pt x="6768" y="8261"/>
                    <a:pt x="6768" y="8261"/>
                  </a:cubicBezTo>
                  <a:cubicBezTo>
                    <a:pt x="6805" y="8193"/>
                    <a:pt x="6805" y="8193"/>
                    <a:pt x="6805" y="8193"/>
                  </a:cubicBezTo>
                  <a:cubicBezTo>
                    <a:pt x="6805" y="8125"/>
                    <a:pt x="6805" y="8125"/>
                    <a:pt x="6805" y="8125"/>
                  </a:cubicBezTo>
                  <a:cubicBezTo>
                    <a:pt x="6842" y="8193"/>
                    <a:pt x="6842" y="8193"/>
                    <a:pt x="6842" y="8193"/>
                  </a:cubicBezTo>
                  <a:cubicBezTo>
                    <a:pt x="6842" y="8261"/>
                    <a:pt x="6842" y="8261"/>
                    <a:pt x="6842" y="8261"/>
                  </a:cubicBezTo>
                  <a:cubicBezTo>
                    <a:pt x="6879" y="8396"/>
                    <a:pt x="6879" y="8396"/>
                    <a:pt x="6879" y="8396"/>
                  </a:cubicBezTo>
                  <a:cubicBezTo>
                    <a:pt x="6879" y="8396"/>
                    <a:pt x="6879" y="8396"/>
                    <a:pt x="6879" y="8396"/>
                  </a:cubicBezTo>
                  <a:cubicBezTo>
                    <a:pt x="6842" y="8464"/>
                    <a:pt x="6842" y="8464"/>
                    <a:pt x="6842" y="8464"/>
                  </a:cubicBezTo>
                  <a:cubicBezTo>
                    <a:pt x="6842" y="8532"/>
                    <a:pt x="6842" y="8532"/>
                    <a:pt x="6842" y="8532"/>
                  </a:cubicBezTo>
                  <a:cubicBezTo>
                    <a:pt x="6842" y="8532"/>
                    <a:pt x="6842" y="8532"/>
                    <a:pt x="6842" y="8532"/>
                  </a:cubicBezTo>
                  <a:cubicBezTo>
                    <a:pt x="6879" y="8599"/>
                    <a:pt x="6879" y="8599"/>
                    <a:pt x="6879" y="8599"/>
                  </a:cubicBezTo>
                  <a:cubicBezTo>
                    <a:pt x="6953" y="8599"/>
                    <a:pt x="6953" y="8599"/>
                    <a:pt x="6953" y="8599"/>
                  </a:cubicBezTo>
                  <a:cubicBezTo>
                    <a:pt x="6990" y="8599"/>
                    <a:pt x="6990" y="8599"/>
                    <a:pt x="6990" y="8599"/>
                  </a:cubicBezTo>
                  <a:cubicBezTo>
                    <a:pt x="7027" y="8667"/>
                    <a:pt x="7027" y="8667"/>
                    <a:pt x="7027" y="8667"/>
                  </a:cubicBezTo>
                  <a:cubicBezTo>
                    <a:pt x="7027" y="8735"/>
                    <a:pt x="7027" y="8735"/>
                    <a:pt x="7027" y="8735"/>
                  </a:cubicBezTo>
                  <a:cubicBezTo>
                    <a:pt x="7064" y="8803"/>
                    <a:pt x="7064" y="8803"/>
                    <a:pt x="7064" y="8803"/>
                  </a:cubicBezTo>
                  <a:cubicBezTo>
                    <a:pt x="7138" y="8803"/>
                    <a:pt x="7138" y="8803"/>
                    <a:pt x="7138" y="8803"/>
                  </a:cubicBezTo>
                  <a:cubicBezTo>
                    <a:pt x="7212" y="8870"/>
                    <a:pt x="7212" y="8870"/>
                    <a:pt x="7212" y="8870"/>
                  </a:cubicBezTo>
                  <a:cubicBezTo>
                    <a:pt x="7175" y="8870"/>
                    <a:pt x="7175" y="8870"/>
                    <a:pt x="7175" y="8870"/>
                  </a:cubicBezTo>
                  <a:cubicBezTo>
                    <a:pt x="7175" y="8803"/>
                    <a:pt x="7175" y="8803"/>
                    <a:pt x="7175" y="8803"/>
                  </a:cubicBezTo>
                  <a:cubicBezTo>
                    <a:pt x="7249" y="8735"/>
                    <a:pt x="7249" y="8735"/>
                    <a:pt x="7249" y="8735"/>
                  </a:cubicBezTo>
                  <a:cubicBezTo>
                    <a:pt x="7286" y="8667"/>
                    <a:pt x="7286" y="8667"/>
                    <a:pt x="7286" y="8667"/>
                  </a:cubicBezTo>
                  <a:cubicBezTo>
                    <a:pt x="7360" y="8803"/>
                    <a:pt x="7360" y="8803"/>
                    <a:pt x="7360" y="8803"/>
                  </a:cubicBezTo>
                  <a:cubicBezTo>
                    <a:pt x="7397" y="8803"/>
                    <a:pt x="7397" y="8803"/>
                    <a:pt x="7397" y="8803"/>
                  </a:cubicBezTo>
                  <a:cubicBezTo>
                    <a:pt x="7434" y="8870"/>
                    <a:pt x="7434" y="8870"/>
                    <a:pt x="7434" y="8870"/>
                  </a:cubicBezTo>
                  <a:cubicBezTo>
                    <a:pt x="7434" y="8938"/>
                    <a:pt x="7434" y="8938"/>
                    <a:pt x="7434" y="8938"/>
                  </a:cubicBezTo>
                  <a:cubicBezTo>
                    <a:pt x="7434" y="8870"/>
                    <a:pt x="7434" y="8870"/>
                    <a:pt x="7434" y="8870"/>
                  </a:cubicBezTo>
                  <a:cubicBezTo>
                    <a:pt x="7397" y="8735"/>
                    <a:pt x="7397" y="8735"/>
                    <a:pt x="7397" y="8735"/>
                  </a:cubicBezTo>
                  <a:cubicBezTo>
                    <a:pt x="7397" y="8735"/>
                    <a:pt x="7397" y="8735"/>
                    <a:pt x="7397" y="8735"/>
                  </a:cubicBezTo>
                  <a:cubicBezTo>
                    <a:pt x="7323" y="8735"/>
                    <a:pt x="7323" y="8735"/>
                    <a:pt x="7323" y="8735"/>
                  </a:cubicBezTo>
                  <a:cubicBezTo>
                    <a:pt x="7286" y="8667"/>
                    <a:pt x="7286" y="8667"/>
                    <a:pt x="7286" y="8667"/>
                  </a:cubicBezTo>
                  <a:cubicBezTo>
                    <a:pt x="7212" y="8667"/>
                    <a:pt x="7212" y="8667"/>
                    <a:pt x="7212" y="8667"/>
                  </a:cubicBezTo>
                  <a:cubicBezTo>
                    <a:pt x="7175" y="8735"/>
                    <a:pt x="7175" y="8735"/>
                    <a:pt x="7175" y="8735"/>
                  </a:cubicBezTo>
                  <a:cubicBezTo>
                    <a:pt x="7138" y="8735"/>
                    <a:pt x="7138" y="8735"/>
                    <a:pt x="7138" y="8735"/>
                  </a:cubicBezTo>
                  <a:cubicBezTo>
                    <a:pt x="7138" y="8735"/>
                    <a:pt x="7138" y="8735"/>
                    <a:pt x="7138" y="8735"/>
                  </a:cubicBezTo>
                  <a:cubicBezTo>
                    <a:pt x="7064" y="8735"/>
                    <a:pt x="7064" y="8735"/>
                    <a:pt x="7064" y="8735"/>
                  </a:cubicBezTo>
                  <a:cubicBezTo>
                    <a:pt x="7027" y="8599"/>
                    <a:pt x="7027" y="8599"/>
                    <a:pt x="7027" y="8599"/>
                  </a:cubicBezTo>
                  <a:cubicBezTo>
                    <a:pt x="6990" y="8599"/>
                    <a:pt x="6990" y="8599"/>
                    <a:pt x="6990" y="8599"/>
                  </a:cubicBezTo>
                  <a:cubicBezTo>
                    <a:pt x="6916" y="8532"/>
                    <a:pt x="6916" y="8532"/>
                    <a:pt x="6916" y="8532"/>
                  </a:cubicBezTo>
                  <a:cubicBezTo>
                    <a:pt x="6916" y="8464"/>
                    <a:pt x="6916" y="8464"/>
                    <a:pt x="6916" y="8464"/>
                  </a:cubicBezTo>
                  <a:cubicBezTo>
                    <a:pt x="6916" y="8464"/>
                    <a:pt x="6916" y="8464"/>
                    <a:pt x="6916" y="8464"/>
                  </a:cubicBezTo>
                  <a:cubicBezTo>
                    <a:pt x="6953" y="8464"/>
                    <a:pt x="6953" y="8464"/>
                    <a:pt x="6953" y="8464"/>
                  </a:cubicBezTo>
                  <a:cubicBezTo>
                    <a:pt x="6990" y="8396"/>
                    <a:pt x="6990" y="8396"/>
                    <a:pt x="6990" y="8396"/>
                  </a:cubicBezTo>
                  <a:cubicBezTo>
                    <a:pt x="6990" y="8329"/>
                    <a:pt x="6990" y="8329"/>
                    <a:pt x="6990" y="8329"/>
                  </a:cubicBezTo>
                  <a:cubicBezTo>
                    <a:pt x="6916" y="8261"/>
                    <a:pt x="6916" y="8261"/>
                    <a:pt x="6916" y="8261"/>
                  </a:cubicBezTo>
                  <a:cubicBezTo>
                    <a:pt x="6916" y="8125"/>
                    <a:pt x="6916" y="8125"/>
                    <a:pt x="6916" y="8125"/>
                  </a:cubicBezTo>
                  <a:cubicBezTo>
                    <a:pt x="6842" y="7990"/>
                    <a:pt x="6842" y="7990"/>
                    <a:pt x="6842" y="7990"/>
                  </a:cubicBezTo>
                  <a:cubicBezTo>
                    <a:pt x="6805" y="7990"/>
                    <a:pt x="6805" y="7990"/>
                    <a:pt x="6805" y="7990"/>
                  </a:cubicBezTo>
                  <a:cubicBezTo>
                    <a:pt x="6768" y="7922"/>
                    <a:pt x="6768" y="7922"/>
                    <a:pt x="6768" y="7922"/>
                  </a:cubicBezTo>
                  <a:cubicBezTo>
                    <a:pt x="6805" y="7855"/>
                    <a:pt x="6805" y="7855"/>
                    <a:pt x="6805" y="7855"/>
                  </a:cubicBezTo>
                  <a:cubicBezTo>
                    <a:pt x="6768" y="7787"/>
                    <a:pt x="6768" y="7787"/>
                    <a:pt x="6768" y="7787"/>
                  </a:cubicBezTo>
                  <a:cubicBezTo>
                    <a:pt x="6768" y="7651"/>
                    <a:pt x="6768" y="7651"/>
                    <a:pt x="6768" y="7651"/>
                  </a:cubicBezTo>
                  <a:cubicBezTo>
                    <a:pt x="6732" y="7584"/>
                    <a:pt x="6732" y="7584"/>
                    <a:pt x="6732" y="7584"/>
                  </a:cubicBezTo>
                  <a:cubicBezTo>
                    <a:pt x="6732" y="7584"/>
                    <a:pt x="6732" y="7584"/>
                    <a:pt x="6732" y="7584"/>
                  </a:cubicBezTo>
                  <a:cubicBezTo>
                    <a:pt x="6658" y="7516"/>
                    <a:pt x="6658" y="7516"/>
                    <a:pt x="6658" y="7516"/>
                  </a:cubicBezTo>
                  <a:cubicBezTo>
                    <a:pt x="6584" y="7516"/>
                    <a:pt x="6584" y="7516"/>
                    <a:pt x="6584" y="7516"/>
                  </a:cubicBezTo>
                  <a:cubicBezTo>
                    <a:pt x="6547" y="7448"/>
                    <a:pt x="6547" y="7448"/>
                    <a:pt x="6547" y="7448"/>
                  </a:cubicBezTo>
                  <a:cubicBezTo>
                    <a:pt x="6510" y="7381"/>
                    <a:pt x="6510" y="7381"/>
                    <a:pt x="6510" y="7381"/>
                  </a:cubicBezTo>
                  <a:cubicBezTo>
                    <a:pt x="6510" y="7313"/>
                    <a:pt x="6510" y="7313"/>
                    <a:pt x="6510" y="7313"/>
                  </a:cubicBezTo>
                  <a:cubicBezTo>
                    <a:pt x="6473" y="7245"/>
                    <a:pt x="6473" y="7245"/>
                    <a:pt x="6473" y="7245"/>
                  </a:cubicBezTo>
                  <a:cubicBezTo>
                    <a:pt x="6473" y="7245"/>
                    <a:pt x="6473" y="7245"/>
                    <a:pt x="6473" y="7245"/>
                  </a:cubicBezTo>
                  <a:cubicBezTo>
                    <a:pt x="6436" y="7245"/>
                    <a:pt x="6436" y="7245"/>
                    <a:pt x="6436" y="7245"/>
                  </a:cubicBezTo>
                  <a:cubicBezTo>
                    <a:pt x="6325" y="7245"/>
                    <a:pt x="6325" y="7245"/>
                    <a:pt x="6325" y="7245"/>
                  </a:cubicBezTo>
                  <a:cubicBezTo>
                    <a:pt x="6288" y="7245"/>
                    <a:pt x="6288" y="7245"/>
                    <a:pt x="6288" y="7245"/>
                  </a:cubicBezTo>
                  <a:cubicBezTo>
                    <a:pt x="6251" y="7245"/>
                    <a:pt x="6251" y="7245"/>
                    <a:pt x="6251" y="7245"/>
                  </a:cubicBezTo>
                  <a:cubicBezTo>
                    <a:pt x="6251" y="7110"/>
                    <a:pt x="6251" y="7110"/>
                    <a:pt x="6251" y="7110"/>
                  </a:cubicBezTo>
                  <a:cubicBezTo>
                    <a:pt x="6214" y="7110"/>
                    <a:pt x="6214" y="7110"/>
                    <a:pt x="6214" y="7110"/>
                  </a:cubicBezTo>
                  <a:cubicBezTo>
                    <a:pt x="6214" y="7110"/>
                    <a:pt x="6214" y="7110"/>
                    <a:pt x="6214" y="7110"/>
                  </a:cubicBezTo>
                  <a:cubicBezTo>
                    <a:pt x="6214" y="6974"/>
                    <a:pt x="6214" y="6974"/>
                    <a:pt x="6214" y="6974"/>
                  </a:cubicBezTo>
                  <a:cubicBezTo>
                    <a:pt x="6177" y="6907"/>
                    <a:pt x="6177" y="6907"/>
                    <a:pt x="6177" y="6907"/>
                  </a:cubicBezTo>
                  <a:cubicBezTo>
                    <a:pt x="6103" y="6839"/>
                    <a:pt x="6103" y="6839"/>
                    <a:pt x="6103" y="6839"/>
                  </a:cubicBezTo>
                  <a:cubicBezTo>
                    <a:pt x="6140" y="6771"/>
                    <a:pt x="6140" y="6771"/>
                    <a:pt x="6140" y="6771"/>
                  </a:cubicBezTo>
                  <a:cubicBezTo>
                    <a:pt x="6140" y="6771"/>
                    <a:pt x="6140" y="6771"/>
                    <a:pt x="6140" y="6771"/>
                  </a:cubicBezTo>
                  <a:cubicBezTo>
                    <a:pt x="6103" y="6771"/>
                    <a:pt x="6103" y="6771"/>
                    <a:pt x="6103" y="6771"/>
                  </a:cubicBezTo>
                  <a:cubicBezTo>
                    <a:pt x="6066" y="6703"/>
                    <a:pt x="6066" y="6703"/>
                    <a:pt x="6066" y="6703"/>
                  </a:cubicBezTo>
                  <a:cubicBezTo>
                    <a:pt x="6103" y="6636"/>
                    <a:pt x="6103" y="6636"/>
                    <a:pt x="6103" y="6636"/>
                  </a:cubicBezTo>
                  <a:cubicBezTo>
                    <a:pt x="6103" y="6568"/>
                    <a:pt x="6103" y="6568"/>
                    <a:pt x="6103" y="6568"/>
                  </a:cubicBezTo>
                  <a:cubicBezTo>
                    <a:pt x="6066" y="6568"/>
                    <a:pt x="6066" y="6568"/>
                    <a:pt x="6066" y="6568"/>
                  </a:cubicBezTo>
                  <a:cubicBezTo>
                    <a:pt x="6066" y="6500"/>
                    <a:pt x="6066" y="6500"/>
                    <a:pt x="6066" y="6500"/>
                  </a:cubicBezTo>
                  <a:cubicBezTo>
                    <a:pt x="6103" y="6500"/>
                    <a:pt x="6103" y="6500"/>
                    <a:pt x="6103" y="6500"/>
                  </a:cubicBezTo>
                  <a:cubicBezTo>
                    <a:pt x="6177" y="6433"/>
                    <a:pt x="6177" y="6433"/>
                    <a:pt x="6177" y="6433"/>
                  </a:cubicBezTo>
                  <a:cubicBezTo>
                    <a:pt x="6214" y="6433"/>
                    <a:pt x="6214" y="6433"/>
                    <a:pt x="6214" y="6433"/>
                  </a:cubicBezTo>
                  <a:cubicBezTo>
                    <a:pt x="6288" y="6433"/>
                    <a:pt x="6288" y="6433"/>
                    <a:pt x="6288" y="6433"/>
                  </a:cubicBezTo>
                  <a:cubicBezTo>
                    <a:pt x="6399" y="6297"/>
                    <a:pt x="6399" y="6297"/>
                    <a:pt x="6399" y="6297"/>
                  </a:cubicBezTo>
                  <a:cubicBezTo>
                    <a:pt x="6473" y="6229"/>
                    <a:pt x="6473" y="6229"/>
                    <a:pt x="6473" y="6229"/>
                  </a:cubicBezTo>
                  <a:cubicBezTo>
                    <a:pt x="6510" y="6229"/>
                    <a:pt x="6510" y="6229"/>
                    <a:pt x="6510" y="6229"/>
                  </a:cubicBezTo>
                  <a:cubicBezTo>
                    <a:pt x="6547" y="6297"/>
                    <a:pt x="6547" y="6297"/>
                    <a:pt x="6547" y="6297"/>
                  </a:cubicBezTo>
                  <a:cubicBezTo>
                    <a:pt x="6584" y="6229"/>
                    <a:pt x="6584" y="6229"/>
                    <a:pt x="6584" y="6229"/>
                  </a:cubicBezTo>
                  <a:cubicBezTo>
                    <a:pt x="6584" y="6162"/>
                    <a:pt x="6584" y="6162"/>
                    <a:pt x="6584" y="6162"/>
                  </a:cubicBezTo>
                  <a:cubicBezTo>
                    <a:pt x="6658" y="6162"/>
                    <a:pt x="6658" y="6162"/>
                    <a:pt x="6658" y="6162"/>
                  </a:cubicBezTo>
                  <a:cubicBezTo>
                    <a:pt x="6768" y="6026"/>
                    <a:pt x="6768" y="6026"/>
                    <a:pt x="6768" y="6026"/>
                  </a:cubicBezTo>
                  <a:cubicBezTo>
                    <a:pt x="6768" y="6094"/>
                    <a:pt x="6768" y="6094"/>
                    <a:pt x="6768" y="6094"/>
                  </a:cubicBezTo>
                  <a:cubicBezTo>
                    <a:pt x="6768" y="6162"/>
                    <a:pt x="6768" y="6162"/>
                    <a:pt x="6768" y="6162"/>
                  </a:cubicBezTo>
                  <a:cubicBezTo>
                    <a:pt x="6768" y="6162"/>
                    <a:pt x="6768" y="6162"/>
                    <a:pt x="6768" y="6162"/>
                  </a:cubicBezTo>
                  <a:cubicBezTo>
                    <a:pt x="6732" y="6229"/>
                    <a:pt x="6732" y="6229"/>
                    <a:pt x="6732" y="6229"/>
                  </a:cubicBezTo>
                  <a:cubicBezTo>
                    <a:pt x="6695" y="6297"/>
                    <a:pt x="6695" y="6297"/>
                    <a:pt x="6695" y="6297"/>
                  </a:cubicBezTo>
                  <a:cubicBezTo>
                    <a:pt x="6695" y="6365"/>
                    <a:pt x="6695" y="6365"/>
                    <a:pt x="6695" y="6365"/>
                  </a:cubicBezTo>
                  <a:cubicBezTo>
                    <a:pt x="6768" y="6500"/>
                    <a:pt x="6768" y="6500"/>
                    <a:pt x="6768" y="6500"/>
                  </a:cubicBezTo>
                  <a:cubicBezTo>
                    <a:pt x="6842" y="6500"/>
                    <a:pt x="6842" y="6500"/>
                    <a:pt x="6842" y="6500"/>
                  </a:cubicBezTo>
                  <a:cubicBezTo>
                    <a:pt x="6805" y="6433"/>
                    <a:pt x="6805" y="6433"/>
                    <a:pt x="6805" y="6433"/>
                  </a:cubicBezTo>
                  <a:cubicBezTo>
                    <a:pt x="6732" y="6365"/>
                    <a:pt x="6732" y="6365"/>
                    <a:pt x="6732" y="6365"/>
                  </a:cubicBezTo>
                  <a:cubicBezTo>
                    <a:pt x="6732" y="6297"/>
                    <a:pt x="6732" y="6297"/>
                    <a:pt x="6732" y="6297"/>
                  </a:cubicBezTo>
                  <a:cubicBezTo>
                    <a:pt x="6768" y="6229"/>
                    <a:pt x="6768" y="6229"/>
                    <a:pt x="6768" y="6229"/>
                  </a:cubicBezTo>
                  <a:cubicBezTo>
                    <a:pt x="6842" y="6162"/>
                    <a:pt x="6842" y="6162"/>
                    <a:pt x="6842" y="6162"/>
                  </a:cubicBezTo>
                  <a:cubicBezTo>
                    <a:pt x="6842" y="6094"/>
                    <a:pt x="6842" y="6094"/>
                    <a:pt x="6842" y="6094"/>
                  </a:cubicBezTo>
                  <a:cubicBezTo>
                    <a:pt x="6842" y="6026"/>
                    <a:pt x="6842" y="6026"/>
                    <a:pt x="6842" y="6026"/>
                  </a:cubicBezTo>
                  <a:cubicBezTo>
                    <a:pt x="6805" y="6026"/>
                    <a:pt x="6805" y="6026"/>
                    <a:pt x="6805" y="6026"/>
                  </a:cubicBezTo>
                  <a:cubicBezTo>
                    <a:pt x="6732" y="5959"/>
                    <a:pt x="6732" y="5959"/>
                    <a:pt x="6732" y="5959"/>
                  </a:cubicBezTo>
                  <a:cubicBezTo>
                    <a:pt x="6768" y="5891"/>
                    <a:pt x="6768" y="5891"/>
                    <a:pt x="6768" y="5891"/>
                  </a:cubicBezTo>
                  <a:cubicBezTo>
                    <a:pt x="6695" y="5891"/>
                    <a:pt x="6695" y="5891"/>
                    <a:pt x="6695" y="5891"/>
                  </a:cubicBezTo>
                  <a:cubicBezTo>
                    <a:pt x="6695" y="5959"/>
                    <a:pt x="6695" y="5959"/>
                    <a:pt x="6695" y="5959"/>
                  </a:cubicBezTo>
                  <a:cubicBezTo>
                    <a:pt x="6658" y="5891"/>
                    <a:pt x="6658" y="5891"/>
                    <a:pt x="6658" y="5891"/>
                  </a:cubicBezTo>
                  <a:cubicBezTo>
                    <a:pt x="6658" y="5823"/>
                    <a:pt x="6658" y="5823"/>
                    <a:pt x="6658" y="5823"/>
                  </a:cubicBezTo>
                  <a:cubicBezTo>
                    <a:pt x="6584" y="5823"/>
                    <a:pt x="6584" y="5823"/>
                    <a:pt x="6584" y="5823"/>
                  </a:cubicBezTo>
                  <a:cubicBezTo>
                    <a:pt x="6584" y="5891"/>
                    <a:pt x="6584" y="5891"/>
                    <a:pt x="6584" y="5891"/>
                  </a:cubicBezTo>
                  <a:cubicBezTo>
                    <a:pt x="6547" y="5755"/>
                    <a:pt x="6547" y="5755"/>
                    <a:pt x="6547" y="5755"/>
                  </a:cubicBezTo>
                  <a:cubicBezTo>
                    <a:pt x="6547" y="5755"/>
                    <a:pt x="6547" y="5755"/>
                    <a:pt x="6547" y="5755"/>
                  </a:cubicBezTo>
                  <a:cubicBezTo>
                    <a:pt x="6547" y="5688"/>
                    <a:pt x="6547" y="5688"/>
                    <a:pt x="6547" y="5688"/>
                  </a:cubicBezTo>
                  <a:cubicBezTo>
                    <a:pt x="6584" y="5688"/>
                    <a:pt x="6584" y="5688"/>
                    <a:pt x="6584" y="5688"/>
                  </a:cubicBezTo>
                  <a:cubicBezTo>
                    <a:pt x="6621" y="5755"/>
                    <a:pt x="6621" y="5755"/>
                    <a:pt x="6621" y="5755"/>
                  </a:cubicBezTo>
                  <a:cubicBezTo>
                    <a:pt x="6658" y="5755"/>
                    <a:pt x="6658" y="5755"/>
                    <a:pt x="6658" y="5755"/>
                  </a:cubicBezTo>
                  <a:cubicBezTo>
                    <a:pt x="6695" y="5688"/>
                    <a:pt x="6695" y="5688"/>
                    <a:pt x="6695" y="5688"/>
                  </a:cubicBezTo>
                  <a:cubicBezTo>
                    <a:pt x="6658" y="5688"/>
                    <a:pt x="6658" y="5688"/>
                    <a:pt x="6658" y="5688"/>
                  </a:cubicBezTo>
                  <a:cubicBezTo>
                    <a:pt x="6658" y="5688"/>
                    <a:pt x="6658" y="5688"/>
                    <a:pt x="6658" y="5688"/>
                  </a:cubicBezTo>
                  <a:cubicBezTo>
                    <a:pt x="6621" y="5688"/>
                    <a:pt x="6621" y="5688"/>
                    <a:pt x="6621" y="5688"/>
                  </a:cubicBezTo>
                  <a:cubicBezTo>
                    <a:pt x="6584" y="5688"/>
                    <a:pt x="6584" y="5688"/>
                    <a:pt x="6584" y="5688"/>
                  </a:cubicBezTo>
                  <a:cubicBezTo>
                    <a:pt x="6584" y="5620"/>
                    <a:pt x="6584" y="5620"/>
                    <a:pt x="6584" y="5620"/>
                  </a:cubicBezTo>
                  <a:cubicBezTo>
                    <a:pt x="6547" y="5620"/>
                    <a:pt x="6547" y="5620"/>
                    <a:pt x="6547" y="5620"/>
                  </a:cubicBezTo>
                  <a:cubicBezTo>
                    <a:pt x="6473" y="5620"/>
                    <a:pt x="6473" y="5620"/>
                    <a:pt x="6473" y="5620"/>
                  </a:cubicBezTo>
                  <a:cubicBezTo>
                    <a:pt x="6473" y="5620"/>
                    <a:pt x="6473" y="5620"/>
                    <a:pt x="6473" y="5620"/>
                  </a:cubicBezTo>
                  <a:cubicBezTo>
                    <a:pt x="6436" y="5552"/>
                    <a:pt x="6436" y="5552"/>
                    <a:pt x="6436" y="5552"/>
                  </a:cubicBezTo>
                  <a:cubicBezTo>
                    <a:pt x="6473" y="5552"/>
                    <a:pt x="6473" y="5552"/>
                    <a:pt x="6473" y="5552"/>
                  </a:cubicBezTo>
                  <a:cubicBezTo>
                    <a:pt x="6436" y="5485"/>
                    <a:pt x="6436" y="5485"/>
                    <a:pt x="6436" y="5485"/>
                  </a:cubicBezTo>
                  <a:cubicBezTo>
                    <a:pt x="6436" y="5417"/>
                    <a:pt x="6436" y="5417"/>
                    <a:pt x="6436" y="5417"/>
                  </a:cubicBezTo>
                  <a:cubicBezTo>
                    <a:pt x="6436" y="5417"/>
                    <a:pt x="6436" y="5417"/>
                    <a:pt x="6436" y="5417"/>
                  </a:cubicBezTo>
                  <a:cubicBezTo>
                    <a:pt x="6473" y="5417"/>
                    <a:pt x="6473" y="5417"/>
                    <a:pt x="6473" y="5417"/>
                  </a:cubicBezTo>
                  <a:cubicBezTo>
                    <a:pt x="6510" y="5485"/>
                    <a:pt x="6510" y="5485"/>
                    <a:pt x="6510" y="5485"/>
                  </a:cubicBezTo>
                  <a:cubicBezTo>
                    <a:pt x="6510" y="5485"/>
                    <a:pt x="6510" y="5485"/>
                    <a:pt x="6510" y="5485"/>
                  </a:cubicBezTo>
                  <a:cubicBezTo>
                    <a:pt x="6547" y="5552"/>
                    <a:pt x="6547" y="5552"/>
                    <a:pt x="6547" y="5552"/>
                  </a:cubicBezTo>
                  <a:cubicBezTo>
                    <a:pt x="6584" y="5552"/>
                    <a:pt x="6584" y="5552"/>
                    <a:pt x="6584" y="5552"/>
                  </a:cubicBezTo>
                  <a:cubicBezTo>
                    <a:pt x="6547" y="5485"/>
                    <a:pt x="6547" y="5485"/>
                    <a:pt x="6547" y="5485"/>
                  </a:cubicBezTo>
                  <a:cubicBezTo>
                    <a:pt x="6584" y="5485"/>
                    <a:pt x="6584" y="5485"/>
                    <a:pt x="6584" y="5485"/>
                  </a:cubicBezTo>
                  <a:cubicBezTo>
                    <a:pt x="6584" y="5349"/>
                    <a:pt x="6584" y="5349"/>
                    <a:pt x="6584" y="5349"/>
                  </a:cubicBezTo>
                  <a:cubicBezTo>
                    <a:pt x="6584" y="5282"/>
                    <a:pt x="6584" y="5282"/>
                    <a:pt x="6584" y="5282"/>
                  </a:cubicBezTo>
                  <a:cubicBezTo>
                    <a:pt x="6584" y="5282"/>
                    <a:pt x="6584" y="5282"/>
                    <a:pt x="6584" y="5282"/>
                  </a:cubicBezTo>
                  <a:cubicBezTo>
                    <a:pt x="6621" y="5282"/>
                    <a:pt x="6621" y="5282"/>
                    <a:pt x="6621" y="5282"/>
                  </a:cubicBezTo>
                  <a:cubicBezTo>
                    <a:pt x="6621" y="5282"/>
                    <a:pt x="6621" y="5282"/>
                    <a:pt x="6621" y="5282"/>
                  </a:cubicBezTo>
                  <a:cubicBezTo>
                    <a:pt x="6547" y="5214"/>
                    <a:pt x="6547" y="5214"/>
                    <a:pt x="6547" y="5214"/>
                  </a:cubicBezTo>
                  <a:cubicBezTo>
                    <a:pt x="6547" y="5282"/>
                    <a:pt x="6547" y="5282"/>
                    <a:pt x="6547" y="5282"/>
                  </a:cubicBezTo>
                  <a:cubicBezTo>
                    <a:pt x="6510" y="5282"/>
                    <a:pt x="6510" y="5282"/>
                    <a:pt x="6510" y="5282"/>
                  </a:cubicBezTo>
                  <a:cubicBezTo>
                    <a:pt x="6510" y="5214"/>
                    <a:pt x="6510" y="5214"/>
                    <a:pt x="6510" y="5214"/>
                  </a:cubicBezTo>
                  <a:cubicBezTo>
                    <a:pt x="6547" y="5146"/>
                    <a:pt x="6547" y="5146"/>
                    <a:pt x="6547" y="5146"/>
                  </a:cubicBezTo>
                  <a:cubicBezTo>
                    <a:pt x="6621" y="5146"/>
                    <a:pt x="6621" y="5146"/>
                    <a:pt x="6621" y="5146"/>
                  </a:cubicBezTo>
                  <a:cubicBezTo>
                    <a:pt x="6658" y="5146"/>
                    <a:pt x="6658" y="5146"/>
                    <a:pt x="6658" y="5146"/>
                  </a:cubicBezTo>
                  <a:cubicBezTo>
                    <a:pt x="6621" y="5078"/>
                    <a:pt x="6621" y="5078"/>
                    <a:pt x="6621" y="5078"/>
                  </a:cubicBezTo>
                  <a:cubicBezTo>
                    <a:pt x="6658" y="5011"/>
                    <a:pt x="6658" y="5011"/>
                    <a:pt x="6658" y="5011"/>
                  </a:cubicBezTo>
                  <a:cubicBezTo>
                    <a:pt x="6658" y="5011"/>
                    <a:pt x="6658" y="5011"/>
                    <a:pt x="6658" y="5011"/>
                  </a:cubicBezTo>
                  <a:cubicBezTo>
                    <a:pt x="6695" y="4943"/>
                    <a:pt x="6695" y="4943"/>
                    <a:pt x="6695" y="4943"/>
                  </a:cubicBezTo>
                  <a:cubicBezTo>
                    <a:pt x="6695" y="4943"/>
                    <a:pt x="6695" y="4943"/>
                    <a:pt x="6695" y="4943"/>
                  </a:cubicBezTo>
                  <a:cubicBezTo>
                    <a:pt x="6695" y="4875"/>
                    <a:pt x="6695" y="4875"/>
                    <a:pt x="6695" y="4875"/>
                  </a:cubicBezTo>
                  <a:cubicBezTo>
                    <a:pt x="6732" y="4875"/>
                    <a:pt x="6732" y="4875"/>
                    <a:pt x="6732" y="4875"/>
                  </a:cubicBezTo>
                  <a:cubicBezTo>
                    <a:pt x="6732" y="4875"/>
                    <a:pt x="6732" y="4875"/>
                    <a:pt x="6732" y="4875"/>
                  </a:cubicBezTo>
                  <a:cubicBezTo>
                    <a:pt x="6768" y="4875"/>
                    <a:pt x="6768" y="4875"/>
                    <a:pt x="6768" y="4875"/>
                  </a:cubicBezTo>
                  <a:cubicBezTo>
                    <a:pt x="6768" y="4808"/>
                    <a:pt x="6768" y="4808"/>
                    <a:pt x="6768" y="4808"/>
                  </a:cubicBezTo>
                  <a:cubicBezTo>
                    <a:pt x="6768" y="4808"/>
                    <a:pt x="6768" y="4808"/>
                    <a:pt x="6768" y="4808"/>
                  </a:cubicBezTo>
                  <a:cubicBezTo>
                    <a:pt x="6768" y="4808"/>
                    <a:pt x="6768" y="4808"/>
                    <a:pt x="6768" y="4808"/>
                  </a:cubicBezTo>
                  <a:cubicBezTo>
                    <a:pt x="6768" y="4740"/>
                    <a:pt x="6768" y="4740"/>
                    <a:pt x="6768" y="4740"/>
                  </a:cubicBezTo>
                  <a:cubicBezTo>
                    <a:pt x="6805" y="4740"/>
                    <a:pt x="6805" y="4740"/>
                    <a:pt x="6805" y="4740"/>
                  </a:cubicBezTo>
                  <a:cubicBezTo>
                    <a:pt x="6842" y="4740"/>
                    <a:pt x="6842" y="4740"/>
                    <a:pt x="6842" y="4740"/>
                  </a:cubicBezTo>
                  <a:cubicBezTo>
                    <a:pt x="6842" y="4672"/>
                    <a:pt x="6842" y="4672"/>
                    <a:pt x="6842" y="4672"/>
                  </a:cubicBezTo>
                  <a:cubicBezTo>
                    <a:pt x="6842" y="4672"/>
                    <a:pt x="6842" y="4672"/>
                    <a:pt x="6842" y="4672"/>
                  </a:cubicBezTo>
                  <a:cubicBezTo>
                    <a:pt x="6879" y="4672"/>
                    <a:pt x="6879" y="4672"/>
                    <a:pt x="6879" y="4672"/>
                  </a:cubicBezTo>
                  <a:cubicBezTo>
                    <a:pt x="6953" y="4672"/>
                    <a:pt x="6953" y="4672"/>
                    <a:pt x="6953" y="4672"/>
                  </a:cubicBezTo>
                  <a:cubicBezTo>
                    <a:pt x="6916" y="4604"/>
                    <a:pt x="6916" y="4604"/>
                    <a:pt x="6916" y="4604"/>
                  </a:cubicBezTo>
                  <a:cubicBezTo>
                    <a:pt x="6916" y="4604"/>
                    <a:pt x="6916" y="4604"/>
                    <a:pt x="6916" y="4604"/>
                  </a:cubicBezTo>
                  <a:cubicBezTo>
                    <a:pt x="6990" y="4537"/>
                    <a:pt x="6990" y="4537"/>
                    <a:pt x="6990" y="4537"/>
                  </a:cubicBezTo>
                  <a:cubicBezTo>
                    <a:pt x="7027" y="4537"/>
                    <a:pt x="7027" y="4537"/>
                    <a:pt x="7027" y="4537"/>
                  </a:cubicBezTo>
                  <a:cubicBezTo>
                    <a:pt x="7064" y="4469"/>
                    <a:pt x="7064" y="4469"/>
                    <a:pt x="7064" y="4469"/>
                  </a:cubicBezTo>
                  <a:cubicBezTo>
                    <a:pt x="7138" y="4401"/>
                    <a:pt x="7138" y="4401"/>
                    <a:pt x="7138" y="4401"/>
                  </a:cubicBezTo>
                  <a:cubicBezTo>
                    <a:pt x="7175" y="4334"/>
                    <a:pt x="7175" y="4334"/>
                    <a:pt x="7175" y="4334"/>
                  </a:cubicBezTo>
                  <a:cubicBezTo>
                    <a:pt x="7138" y="4334"/>
                    <a:pt x="7138" y="4334"/>
                    <a:pt x="7138" y="4334"/>
                  </a:cubicBezTo>
                  <a:cubicBezTo>
                    <a:pt x="7101" y="4401"/>
                    <a:pt x="7101" y="4401"/>
                    <a:pt x="7101" y="4401"/>
                  </a:cubicBezTo>
                  <a:cubicBezTo>
                    <a:pt x="7064" y="4401"/>
                    <a:pt x="7064" y="4401"/>
                    <a:pt x="7064" y="4401"/>
                  </a:cubicBezTo>
                  <a:cubicBezTo>
                    <a:pt x="7027" y="4401"/>
                    <a:pt x="7027" y="4401"/>
                    <a:pt x="7027" y="4401"/>
                  </a:cubicBezTo>
                  <a:cubicBezTo>
                    <a:pt x="7027" y="4401"/>
                    <a:pt x="7027" y="4401"/>
                    <a:pt x="7027" y="4401"/>
                  </a:cubicBezTo>
                  <a:cubicBezTo>
                    <a:pt x="7027" y="4266"/>
                    <a:pt x="7027" y="4266"/>
                    <a:pt x="7027" y="4266"/>
                  </a:cubicBezTo>
                  <a:cubicBezTo>
                    <a:pt x="7027" y="4266"/>
                    <a:pt x="7027" y="4266"/>
                    <a:pt x="7027" y="4266"/>
                  </a:cubicBezTo>
                  <a:cubicBezTo>
                    <a:pt x="7027" y="4198"/>
                    <a:pt x="7027" y="4198"/>
                    <a:pt x="7027" y="4198"/>
                  </a:cubicBezTo>
                  <a:cubicBezTo>
                    <a:pt x="7064" y="4198"/>
                    <a:pt x="7064" y="4198"/>
                    <a:pt x="7064" y="4198"/>
                  </a:cubicBezTo>
                  <a:cubicBezTo>
                    <a:pt x="7064" y="4266"/>
                    <a:pt x="7064" y="4266"/>
                    <a:pt x="7064" y="4266"/>
                  </a:cubicBezTo>
                  <a:cubicBezTo>
                    <a:pt x="7064" y="4266"/>
                    <a:pt x="7064" y="4266"/>
                    <a:pt x="7064" y="4266"/>
                  </a:cubicBezTo>
                  <a:cubicBezTo>
                    <a:pt x="7101" y="4198"/>
                    <a:pt x="7101" y="4198"/>
                    <a:pt x="7101" y="4198"/>
                  </a:cubicBezTo>
                  <a:cubicBezTo>
                    <a:pt x="7064" y="4130"/>
                    <a:pt x="7064" y="4130"/>
                    <a:pt x="7064" y="4130"/>
                  </a:cubicBezTo>
                  <a:cubicBezTo>
                    <a:pt x="7101" y="4130"/>
                    <a:pt x="7101" y="4130"/>
                    <a:pt x="7101" y="4130"/>
                  </a:cubicBezTo>
                  <a:cubicBezTo>
                    <a:pt x="7138" y="4198"/>
                    <a:pt x="7138" y="4198"/>
                    <a:pt x="7138" y="4198"/>
                  </a:cubicBezTo>
                  <a:cubicBezTo>
                    <a:pt x="7175" y="4198"/>
                    <a:pt x="7175" y="4198"/>
                    <a:pt x="7175" y="4198"/>
                  </a:cubicBezTo>
                  <a:cubicBezTo>
                    <a:pt x="7212" y="4130"/>
                    <a:pt x="7212" y="4130"/>
                    <a:pt x="7212" y="4130"/>
                  </a:cubicBezTo>
                  <a:cubicBezTo>
                    <a:pt x="7249" y="4130"/>
                    <a:pt x="7249" y="4130"/>
                    <a:pt x="7249" y="4130"/>
                  </a:cubicBezTo>
                  <a:cubicBezTo>
                    <a:pt x="7323" y="4130"/>
                    <a:pt x="7323" y="4130"/>
                    <a:pt x="7323" y="4130"/>
                  </a:cubicBezTo>
                  <a:cubicBezTo>
                    <a:pt x="7360" y="4130"/>
                    <a:pt x="7360" y="4130"/>
                    <a:pt x="7360" y="4130"/>
                  </a:cubicBezTo>
                  <a:cubicBezTo>
                    <a:pt x="7360" y="4130"/>
                    <a:pt x="7360" y="4130"/>
                    <a:pt x="7360" y="4130"/>
                  </a:cubicBezTo>
                  <a:cubicBezTo>
                    <a:pt x="7323" y="4266"/>
                    <a:pt x="7323" y="4266"/>
                    <a:pt x="7323" y="4266"/>
                  </a:cubicBezTo>
                  <a:cubicBezTo>
                    <a:pt x="7323" y="4334"/>
                    <a:pt x="7323" y="4334"/>
                    <a:pt x="7323" y="4334"/>
                  </a:cubicBezTo>
                  <a:cubicBezTo>
                    <a:pt x="7360" y="4334"/>
                    <a:pt x="7360" y="4334"/>
                    <a:pt x="7360" y="4334"/>
                  </a:cubicBezTo>
                  <a:cubicBezTo>
                    <a:pt x="7397" y="4266"/>
                    <a:pt x="7397" y="4266"/>
                    <a:pt x="7397" y="4266"/>
                  </a:cubicBezTo>
                  <a:cubicBezTo>
                    <a:pt x="7434" y="4198"/>
                    <a:pt x="7434" y="4198"/>
                    <a:pt x="7434" y="4198"/>
                  </a:cubicBezTo>
                  <a:cubicBezTo>
                    <a:pt x="7397" y="4130"/>
                    <a:pt x="7397" y="4130"/>
                    <a:pt x="7397" y="4130"/>
                  </a:cubicBezTo>
                  <a:cubicBezTo>
                    <a:pt x="7434" y="4130"/>
                    <a:pt x="7434" y="4130"/>
                    <a:pt x="7434" y="4130"/>
                  </a:cubicBezTo>
                  <a:cubicBezTo>
                    <a:pt x="7434" y="4198"/>
                    <a:pt x="7434" y="4198"/>
                    <a:pt x="7434" y="4198"/>
                  </a:cubicBezTo>
                  <a:cubicBezTo>
                    <a:pt x="7434" y="4266"/>
                    <a:pt x="7434" y="4266"/>
                    <a:pt x="7434" y="4266"/>
                  </a:cubicBezTo>
                  <a:cubicBezTo>
                    <a:pt x="7471" y="4266"/>
                    <a:pt x="7471" y="4266"/>
                    <a:pt x="7471" y="4266"/>
                  </a:cubicBezTo>
                  <a:cubicBezTo>
                    <a:pt x="7471" y="4198"/>
                    <a:pt x="7471" y="4198"/>
                    <a:pt x="7471" y="4198"/>
                  </a:cubicBezTo>
                  <a:cubicBezTo>
                    <a:pt x="7471" y="4130"/>
                    <a:pt x="7471" y="4130"/>
                    <a:pt x="7471" y="4130"/>
                  </a:cubicBezTo>
                  <a:cubicBezTo>
                    <a:pt x="7508" y="4130"/>
                    <a:pt x="7508" y="4130"/>
                    <a:pt x="7508" y="4130"/>
                  </a:cubicBezTo>
                  <a:cubicBezTo>
                    <a:pt x="7508" y="4130"/>
                    <a:pt x="7508" y="4130"/>
                    <a:pt x="7508" y="4130"/>
                  </a:cubicBezTo>
                  <a:cubicBezTo>
                    <a:pt x="7508" y="4198"/>
                    <a:pt x="7508" y="4198"/>
                    <a:pt x="7508" y="4198"/>
                  </a:cubicBezTo>
                  <a:cubicBezTo>
                    <a:pt x="7582" y="4130"/>
                    <a:pt x="7582" y="4130"/>
                    <a:pt x="7582" y="4130"/>
                  </a:cubicBezTo>
                  <a:cubicBezTo>
                    <a:pt x="7582" y="4063"/>
                    <a:pt x="7582" y="4063"/>
                    <a:pt x="7582" y="4063"/>
                  </a:cubicBezTo>
                  <a:cubicBezTo>
                    <a:pt x="7545" y="4063"/>
                    <a:pt x="7545" y="4063"/>
                    <a:pt x="7545" y="4063"/>
                  </a:cubicBezTo>
                  <a:cubicBezTo>
                    <a:pt x="7582" y="4063"/>
                    <a:pt x="7582" y="4063"/>
                    <a:pt x="7582" y="4063"/>
                  </a:cubicBezTo>
                  <a:cubicBezTo>
                    <a:pt x="7619" y="3995"/>
                    <a:pt x="7619" y="3995"/>
                    <a:pt x="7619" y="3995"/>
                  </a:cubicBezTo>
                  <a:cubicBezTo>
                    <a:pt x="7582" y="3995"/>
                    <a:pt x="7582" y="3995"/>
                    <a:pt x="7582" y="3995"/>
                  </a:cubicBezTo>
                  <a:cubicBezTo>
                    <a:pt x="7619" y="3927"/>
                    <a:pt x="7619" y="3927"/>
                    <a:pt x="7619" y="3927"/>
                  </a:cubicBezTo>
                  <a:cubicBezTo>
                    <a:pt x="7656" y="3927"/>
                    <a:pt x="7656" y="3927"/>
                    <a:pt x="7656" y="3927"/>
                  </a:cubicBezTo>
                  <a:cubicBezTo>
                    <a:pt x="7693" y="3860"/>
                    <a:pt x="7693" y="3860"/>
                    <a:pt x="7693" y="3860"/>
                  </a:cubicBezTo>
                  <a:cubicBezTo>
                    <a:pt x="7693" y="3927"/>
                    <a:pt x="7693" y="3927"/>
                    <a:pt x="7693" y="3927"/>
                  </a:cubicBezTo>
                  <a:cubicBezTo>
                    <a:pt x="7693" y="3927"/>
                    <a:pt x="7693" y="3927"/>
                    <a:pt x="7693" y="3927"/>
                  </a:cubicBezTo>
                  <a:cubicBezTo>
                    <a:pt x="7730" y="3927"/>
                    <a:pt x="7730" y="3927"/>
                    <a:pt x="7730" y="3927"/>
                  </a:cubicBezTo>
                  <a:cubicBezTo>
                    <a:pt x="7767" y="3927"/>
                    <a:pt x="7767" y="3927"/>
                    <a:pt x="7767" y="3927"/>
                  </a:cubicBezTo>
                  <a:cubicBezTo>
                    <a:pt x="7767" y="4063"/>
                    <a:pt x="7767" y="4063"/>
                    <a:pt x="7767" y="4063"/>
                  </a:cubicBezTo>
                  <a:cubicBezTo>
                    <a:pt x="7767" y="4063"/>
                    <a:pt x="7767" y="4063"/>
                    <a:pt x="7767" y="4063"/>
                  </a:cubicBezTo>
                  <a:cubicBezTo>
                    <a:pt x="7767" y="4198"/>
                    <a:pt x="7767" y="4198"/>
                    <a:pt x="7767" y="4198"/>
                  </a:cubicBezTo>
                  <a:cubicBezTo>
                    <a:pt x="7804" y="4130"/>
                    <a:pt x="7804" y="4130"/>
                    <a:pt x="7804" y="4130"/>
                  </a:cubicBezTo>
                  <a:cubicBezTo>
                    <a:pt x="7841" y="4063"/>
                    <a:pt x="7841" y="4063"/>
                    <a:pt x="7841" y="4063"/>
                  </a:cubicBezTo>
                  <a:cubicBezTo>
                    <a:pt x="7804" y="3927"/>
                    <a:pt x="7804" y="3927"/>
                    <a:pt x="7804" y="3927"/>
                  </a:cubicBezTo>
                  <a:cubicBezTo>
                    <a:pt x="7767" y="3860"/>
                    <a:pt x="7767" y="3860"/>
                    <a:pt x="7767" y="3860"/>
                  </a:cubicBezTo>
                  <a:cubicBezTo>
                    <a:pt x="7730" y="3792"/>
                    <a:pt x="7730" y="3792"/>
                    <a:pt x="7730" y="3792"/>
                  </a:cubicBezTo>
                  <a:cubicBezTo>
                    <a:pt x="7693" y="3860"/>
                    <a:pt x="7693" y="3860"/>
                    <a:pt x="7693" y="3860"/>
                  </a:cubicBezTo>
                  <a:cubicBezTo>
                    <a:pt x="7656" y="3860"/>
                    <a:pt x="7656" y="3860"/>
                    <a:pt x="7656" y="3860"/>
                  </a:cubicBezTo>
                  <a:cubicBezTo>
                    <a:pt x="7619" y="3860"/>
                    <a:pt x="7619" y="3860"/>
                    <a:pt x="7619" y="3860"/>
                  </a:cubicBezTo>
                  <a:cubicBezTo>
                    <a:pt x="7619" y="3792"/>
                    <a:pt x="7619" y="3792"/>
                    <a:pt x="7619" y="3792"/>
                  </a:cubicBezTo>
                  <a:cubicBezTo>
                    <a:pt x="7582" y="3792"/>
                    <a:pt x="7582" y="3792"/>
                    <a:pt x="7582" y="3792"/>
                  </a:cubicBezTo>
                  <a:cubicBezTo>
                    <a:pt x="7582" y="3724"/>
                    <a:pt x="7582" y="3724"/>
                    <a:pt x="7582" y="3724"/>
                  </a:cubicBezTo>
                  <a:cubicBezTo>
                    <a:pt x="7619" y="3724"/>
                    <a:pt x="7619" y="3724"/>
                    <a:pt x="7619" y="3724"/>
                  </a:cubicBezTo>
                  <a:cubicBezTo>
                    <a:pt x="7693" y="3724"/>
                    <a:pt x="7693" y="3724"/>
                    <a:pt x="7693" y="3724"/>
                  </a:cubicBezTo>
                  <a:cubicBezTo>
                    <a:pt x="7693" y="3656"/>
                    <a:pt x="7693" y="3656"/>
                    <a:pt x="7693" y="3656"/>
                  </a:cubicBezTo>
                  <a:cubicBezTo>
                    <a:pt x="7730" y="3656"/>
                    <a:pt x="7730" y="3656"/>
                    <a:pt x="7730" y="3656"/>
                  </a:cubicBezTo>
                  <a:cubicBezTo>
                    <a:pt x="7767" y="3656"/>
                    <a:pt x="7767" y="3656"/>
                    <a:pt x="7767" y="3656"/>
                  </a:cubicBezTo>
                  <a:cubicBezTo>
                    <a:pt x="7804" y="3656"/>
                    <a:pt x="7804" y="3656"/>
                    <a:pt x="7804" y="3656"/>
                  </a:cubicBezTo>
                  <a:cubicBezTo>
                    <a:pt x="7804" y="3656"/>
                    <a:pt x="7804" y="3656"/>
                    <a:pt x="7804" y="3656"/>
                  </a:cubicBezTo>
                  <a:cubicBezTo>
                    <a:pt x="7878" y="3656"/>
                    <a:pt x="7878" y="3656"/>
                    <a:pt x="7878" y="3656"/>
                  </a:cubicBezTo>
                  <a:cubicBezTo>
                    <a:pt x="7915" y="3656"/>
                    <a:pt x="7915" y="3656"/>
                    <a:pt x="7915" y="3656"/>
                  </a:cubicBezTo>
                  <a:cubicBezTo>
                    <a:pt x="7952" y="3656"/>
                    <a:pt x="7952" y="3656"/>
                    <a:pt x="7952" y="3656"/>
                  </a:cubicBezTo>
                  <a:cubicBezTo>
                    <a:pt x="7989" y="3656"/>
                    <a:pt x="7989" y="3656"/>
                    <a:pt x="7989" y="3656"/>
                  </a:cubicBezTo>
                  <a:cubicBezTo>
                    <a:pt x="8026" y="3656"/>
                    <a:pt x="8026" y="3656"/>
                    <a:pt x="8026" y="3656"/>
                  </a:cubicBezTo>
                  <a:cubicBezTo>
                    <a:pt x="7989" y="3589"/>
                    <a:pt x="7989" y="3589"/>
                    <a:pt x="7989" y="3589"/>
                  </a:cubicBezTo>
                  <a:cubicBezTo>
                    <a:pt x="7952" y="3589"/>
                    <a:pt x="7952" y="3589"/>
                    <a:pt x="7952" y="3589"/>
                  </a:cubicBezTo>
                  <a:cubicBezTo>
                    <a:pt x="7878" y="3589"/>
                    <a:pt x="7878" y="3589"/>
                    <a:pt x="7878" y="3589"/>
                  </a:cubicBezTo>
                  <a:cubicBezTo>
                    <a:pt x="7841" y="3589"/>
                    <a:pt x="7841" y="3589"/>
                    <a:pt x="7841" y="3589"/>
                  </a:cubicBezTo>
                  <a:cubicBezTo>
                    <a:pt x="7804" y="3589"/>
                    <a:pt x="7804" y="3589"/>
                    <a:pt x="7804" y="3589"/>
                  </a:cubicBezTo>
                  <a:cubicBezTo>
                    <a:pt x="7804" y="3521"/>
                    <a:pt x="7804" y="3521"/>
                    <a:pt x="7804" y="3521"/>
                  </a:cubicBezTo>
                  <a:cubicBezTo>
                    <a:pt x="7767" y="3453"/>
                    <a:pt x="7767" y="3453"/>
                    <a:pt x="7767" y="3453"/>
                  </a:cubicBezTo>
                  <a:cubicBezTo>
                    <a:pt x="7841" y="3453"/>
                    <a:pt x="7841" y="3453"/>
                    <a:pt x="7841" y="3453"/>
                  </a:cubicBezTo>
                  <a:cubicBezTo>
                    <a:pt x="7767" y="3386"/>
                    <a:pt x="7767" y="3386"/>
                    <a:pt x="7767" y="3386"/>
                  </a:cubicBezTo>
                  <a:cubicBezTo>
                    <a:pt x="7730" y="3318"/>
                    <a:pt x="7730" y="3318"/>
                    <a:pt x="7730" y="3318"/>
                  </a:cubicBezTo>
                  <a:cubicBezTo>
                    <a:pt x="7693" y="3318"/>
                    <a:pt x="7693" y="3318"/>
                    <a:pt x="7693" y="3318"/>
                  </a:cubicBezTo>
                  <a:cubicBezTo>
                    <a:pt x="7693" y="3250"/>
                    <a:pt x="7693" y="3250"/>
                    <a:pt x="7693" y="3250"/>
                  </a:cubicBezTo>
                  <a:cubicBezTo>
                    <a:pt x="7693" y="3182"/>
                    <a:pt x="7693" y="3182"/>
                    <a:pt x="7693" y="3182"/>
                  </a:cubicBezTo>
                  <a:cubicBezTo>
                    <a:pt x="7693" y="3182"/>
                    <a:pt x="7693" y="3182"/>
                    <a:pt x="7693" y="3182"/>
                  </a:cubicBezTo>
                  <a:cubicBezTo>
                    <a:pt x="7693" y="3115"/>
                    <a:pt x="7693" y="3115"/>
                    <a:pt x="7693" y="3115"/>
                  </a:cubicBezTo>
                  <a:cubicBezTo>
                    <a:pt x="7656" y="3047"/>
                    <a:pt x="7656" y="3047"/>
                    <a:pt x="7656" y="3047"/>
                  </a:cubicBezTo>
                  <a:cubicBezTo>
                    <a:pt x="7656" y="2844"/>
                    <a:pt x="7656" y="2844"/>
                    <a:pt x="7656" y="2844"/>
                  </a:cubicBezTo>
                  <a:cubicBezTo>
                    <a:pt x="7693" y="2776"/>
                    <a:pt x="7693" y="2776"/>
                    <a:pt x="7693" y="2776"/>
                  </a:cubicBezTo>
                  <a:cubicBezTo>
                    <a:pt x="7693" y="2708"/>
                    <a:pt x="7693" y="2708"/>
                    <a:pt x="7693" y="2708"/>
                  </a:cubicBezTo>
                  <a:cubicBezTo>
                    <a:pt x="7693" y="2573"/>
                    <a:pt x="7693" y="2573"/>
                    <a:pt x="7693" y="2573"/>
                  </a:cubicBezTo>
                  <a:cubicBezTo>
                    <a:pt x="7730" y="2573"/>
                    <a:pt x="7730" y="2573"/>
                    <a:pt x="7730" y="2573"/>
                  </a:cubicBezTo>
                  <a:cubicBezTo>
                    <a:pt x="7693" y="2505"/>
                    <a:pt x="7693" y="2505"/>
                    <a:pt x="7693" y="2505"/>
                  </a:cubicBezTo>
                  <a:cubicBezTo>
                    <a:pt x="7730" y="2505"/>
                    <a:pt x="7730" y="2505"/>
                    <a:pt x="7730" y="2505"/>
                  </a:cubicBezTo>
                  <a:cubicBezTo>
                    <a:pt x="7730" y="2438"/>
                    <a:pt x="7730" y="2438"/>
                    <a:pt x="7730" y="2438"/>
                  </a:cubicBezTo>
                  <a:cubicBezTo>
                    <a:pt x="7804" y="2370"/>
                    <a:pt x="7804" y="2370"/>
                    <a:pt x="7804" y="2370"/>
                  </a:cubicBezTo>
                  <a:cubicBezTo>
                    <a:pt x="7804" y="2370"/>
                    <a:pt x="7804" y="2370"/>
                    <a:pt x="7804" y="2370"/>
                  </a:cubicBezTo>
                  <a:cubicBezTo>
                    <a:pt x="7841" y="2438"/>
                    <a:pt x="7841" y="2438"/>
                    <a:pt x="7841" y="2438"/>
                  </a:cubicBezTo>
                  <a:cubicBezTo>
                    <a:pt x="7878" y="2370"/>
                    <a:pt x="7878" y="2370"/>
                    <a:pt x="7878" y="2370"/>
                  </a:cubicBezTo>
                  <a:cubicBezTo>
                    <a:pt x="7915" y="2370"/>
                    <a:pt x="7915" y="2370"/>
                    <a:pt x="7915" y="2370"/>
                  </a:cubicBezTo>
                  <a:cubicBezTo>
                    <a:pt x="7915" y="2505"/>
                    <a:pt x="7915" y="2505"/>
                    <a:pt x="7915" y="2505"/>
                  </a:cubicBezTo>
                  <a:cubicBezTo>
                    <a:pt x="7989" y="2505"/>
                    <a:pt x="7989" y="2505"/>
                    <a:pt x="7989" y="2505"/>
                  </a:cubicBezTo>
                  <a:cubicBezTo>
                    <a:pt x="8026" y="2438"/>
                    <a:pt x="8026" y="2438"/>
                    <a:pt x="8026" y="2438"/>
                  </a:cubicBezTo>
                  <a:cubicBezTo>
                    <a:pt x="8026" y="2438"/>
                    <a:pt x="8026" y="2438"/>
                    <a:pt x="8026" y="2438"/>
                  </a:cubicBezTo>
                  <a:cubicBezTo>
                    <a:pt x="8026" y="2505"/>
                    <a:pt x="8026" y="2505"/>
                    <a:pt x="8026" y="2505"/>
                  </a:cubicBezTo>
                  <a:cubicBezTo>
                    <a:pt x="8063" y="2505"/>
                    <a:pt x="8063" y="2505"/>
                    <a:pt x="8063" y="2505"/>
                  </a:cubicBezTo>
                  <a:cubicBezTo>
                    <a:pt x="8100" y="2573"/>
                    <a:pt x="8100" y="2573"/>
                    <a:pt x="8100" y="2573"/>
                  </a:cubicBezTo>
                  <a:cubicBezTo>
                    <a:pt x="8100" y="2573"/>
                    <a:pt x="8100" y="2573"/>
                    <a:pt x="8100" y="2573"/>
                  </a:cubicBezTo>
                  <a:cubicBezTo>
                    <a:pt x="8063" y="2641"/>
                    <a:pt x="8063" y="2641"/>
                    <a:pt x="8063" y="2641"/>
                  </a:cubicBezTo>
                  <a:cubicBezTo>
                    <a:pt x="8063" y="2641"/>
                    <a:pt x="8063" y="2641"/>
                    <a:pt x="8063" y="2641"/>
                  </a:cubicBezTo>
                  <a:cubicBezTo>
                    <a:pt x="8063" y="2708"/>
                    <a:pt x="8063" y="2708"/>
                    <a:pt x="8063" y="2708"/>
                  </a:cubicBezTo>
                  <a:cubicBezTo>
                    <a:pt x="8063" y="2776"/>
                    <a:pt x="8063" y="2776"/>
                    <a:pt x="8063" y="2776"/>
                  </a:cubicBezTo>
                  <a:cubicBezTo>
                    <a:pt x="8026" y="2844"/>
                    <a:pt x="8026" y="2844"/>
                    <a:pt x="8026" y="2844"/>
                  </a:cubicBezTo>
                  <a:cubicBezTo>
                    <a:pt x="7989" y="2844"/>
                    <a:pt x="7989" y="2844"/>
                    <a:pt x="7989" y="2844"/>
                  </a:cubicBezTo>
                  <a:cubicBezTo>
                    <a:pt x="7952" y="2912"/>
                    <a:pt x="7952" y="2912"/>
                    <a:pt x="7952" y="2912"/>
                  </a:cubicBezTo>
                  <a:cubicBezTo>
                    <a:pt x="7989" y="2912"/>
                    <a:pt x="7989" y="2912"/>
                    <a:pt x="7989" y="2912"/>
                  </a:cubicBezTo>
                  <a:cubicBezTo>
                    <a:pt x="8063" y="2912"/>
                    <a:pt x="8063" y="2912"/>
                    <a:pt x="8063" y="2912"/>
                  </a:cubicBezTo>
                  <a:cubicBezTo>
                    <a:pt x="8137" y="2776"/>
                    <a:pt x="8137" y="2776"/>
                    <a:pt x="8137" y="2776"/>
                  </a:cubicBezTo>
                  <a:cubicBezTo>
                    <a:pt x="8137" y="2776"/>
                    <a:pt x="8137" y="2776"/>
                    <a:pt x="8137" y="2776"/>
                  </a:cubicBezTo>
                  <a:cubicBezTo>
                    <a:pt x="8137" y="2776"/>
                    <a:pt x="8137" y="2776"/>
                    <a:pt x="8137" y="2776"/>
                  </a:cubicBezTo>
                  <a:cubicBezTo>
                    <a:pt x="8137" y="2844"/>
                    <a:pt x="8137" y="2844"/>
                    <a:pt x="8137" y="2844"/>
                  </a:cubicBezTo>
                  <a:cubicBezTo>
                    <a:pt x="8137" y="2912"/>
                    <a:pt x="8137" y="2912"/>
                    <a:pt x="8137" y="2912"/>
                  </a:cubicBezTo>
                  <a:cubicBezTo>
                    <a:pt x="8174" y="2912"/>
                    <a:pt x="8174" y="2912"/>
                    <a:pt x="8174" y="2912"/>
                  </a:cubicBezTo>
                  <a:cubicBezTo>
                    <a:pt x="8174" y="2844"/>
                    <a:pt x="8174" y="2844"/>
                    <a:pt x="8174" y="2844"/>
                  </a:cubicBezTo>
                  <a:cubicBezTo>
                    <a:pt x="8211" y="2776"/>
                    <a:pt x="8211" y="2776"/>
                    <a:pt x="8211" y="2776"/>
                  </a:cubicBezTo>
                  <a:cubicBezTo>
                    <a:pt x="8248" y="2844"/>
                    <a:pt x="8248" y="2844"/>
                    <a:pt x="8248" y="2844"/>
                  </a:cubicBezTo>
                  <a:cubicBezTo>
                    <a:pt x="8285" y="2776"/>
                    <a:pt x="8285" y="2776"/>
                    <a:pt x="8285" y="2776"/>
                  </a:cubicBezTo>
                  <a:cubicBezTo>
                    <a:pt x="8285" y="2776"/>
                    <a:pt x="8285" y="2776"/>
                    <a:pt x="8285" y="2776"/>
                  </a:cubicBezTo>
                  <a:cubicBezTo>
                    <a:pt x="8285" y="2708"/>
                    <a:pt x="8285" y="2708"/>
                    <a:pt x="8285" y="2708"/>
                  </a:cubicBezTo>
                  <a:cubicBezTo>
                    <a:pt x="8322" y="2776"/>
                    <a:pt x="8322" y="2776"/>
                    <a:pt x="8322" y="2776"/>
                  </a:cubicBezTo>
                  <a:cubicBezTo>
                    <a:pt x="8359" y="2708"/>
                    <a:pt x="8359" y="2708"/>
                    <a:pt x="8359" y="2708"/>
                  </a:cubicBezTo>
                  <a:cubicBezTo>
                    <a:pt x="8396" y="2844"/>
                    <a:pt x="8396" y="2844"/>
                    <a:pt x="8396" y="2844"/>
                  </a:cubicBezTo>
                  <a:cubicBezTo>
                    <a:pt x="8396" y="2844"/>
                    <a:pt x="8396" y="2844"/>
                    <a:pt x="8396" y="2844"/>
                  </a:cubicBezTo>
                  <a:cubicBezTo>
                    <a:pt x="8396" y="2979"/>
                    <a:pt x="8396" y="2979"/>
                    <a:pt x="8396" y="2979"/>
                  </a:cubicBezTo>
                  <a:cubicBezTo>
                    <a:pt x="8396" y="2979"/>
                    <a:pt x="8396" y="2979"/>
                    <a:pt x="8396" y="2979"/>
                  </a:cubicBezTo>
                  <a:cubicBezTo>
                    <a:pt x="8396" y="3047"/>
                    <a:pt x="8396" y="3047"/>
                    <a:pt x="8396" y="3047"/>
                  </a:cubicBezTo>
                  <a:cubicBezTo>
                    <a:pt x="8359" y="3115"/>
                    <a:pt x="8359" y="3115"/>
                    <a:pt x="8359" y="3115"/>
                  </a:cubicBezTo>
                  <a:cubicBezTo>
                    <a:pt x="8433" y="3250"/>
                    <a:pt x="8433" y="3250"/>
                    <a:pt x="8433" y="3250"/>
                  </a:cubicBezTo>
                  <a:cubicBezTo>
                    <a:pt x="8396" y="3250"/>
                    <a:pt x="8396" y="3250"/>
                    <a:pt x="8396" y="3250"/>
                  </a:cubicBezTo>
                  <a:cubicBezTo>
                    <a:pt x="8396" y="3318"/>
                    <a:pt x="8396" y="3318"/>
                    <a:pt x="8396" y="3318"/>
                  </a:cubicBezTo>
                  <a:cubicBezTo>
                    <a:pt x="8359" y="3318"/>
                    <a:pt x="8359" y="3318"/>
                    <a:pt x="8359" y="3318"/>
                  </a:cubicBezTo>
                  <a:cubicBezTo>
                    <a:pt x="8396" y="3318"/>
                    <a:pt x="8396" y="3318"/>
                    <a:pt x="8396" y="3318"/>
                  </a:cubicBezTo>
                  <a:cubicBezTo>
                    <a:pt x="8433" y="3318"/>
                    <a:pt x="8433" y="3318"/>
                    <a:pt x="8433" y="3318"/>
                  </a:cubicBezTo>
                  <a:cubicBezTo>
                    <a:pt x="8470" y="3250"/>
                    <a:pt x="8470" y="3250"/>
                    <a:pt x="8470" y="3250"/>
                  </a:cubicBezTo>
                  <a:cubicBezTo>
                    <a:pt x="8544" y="3250"/>
                    <a:pt x="8544" y="3250"/>
                    <a:pt x="8544" y="3250"/>
                  </a:cubicBezTo>
                  <a:cubicBezTo>
                    <a:pt x="8544" y="3182"/>
                    <a:pt x="8544" y="3182"/>
                    <a:pt x="8544" y="3182"/>
                  </a:cubicBezTo>
                  <a:cubicBezTo>
                    <a:pt x="8544" y="3047"/>
                    <a:pt x="8544" y="3047"/>
                    <a:pt x="8544" y="3047"/>
                  </a:cubicBezTo>
                  <a:cubicBezTo>
                    <a:pt x="8544" y="2979"/>
                    <a:pt x="8544" y="2979"/>
                    <a:pt x="8544" y="2979"/>
                  </a:cubicBezTo>
                  <a:cubicBezTo>
                    <a:pt x="8507" y="2979"/>
                    <a:pt x="8507" y="2979"/>
                    <a:pt x="8507" y="2979"/>
                  </a:cubicBezTo>
                  <a:cubicBezTo>
                    <a:pt x="8507" y="2979"/>
                    <a:pt x="8507" y="2979"/>
                    <a:pt x="8507" y="2979"/>
                  </a:cubicBezTo>
                  <a:cubicBezTo>
                    <a:pt x="8507" y="2912"/>
                    <a:pt x="8507" y="2912"/>
                    <a:pt x="8507" y="2912"/>
                  </a:cubicBezTo>
                  <a:cubicBezTo>
                    <a:pt x="8507" y="2912"/>
                    <a:pt x="8507" y="2912"/>
                    <a:pt x="8507" y="2912"/>
                  </a:cubicBezTo>
                  <a:cubicBezTo>
                    <a:pt x="8544" y="2912"/>
                    <a:pt x="8544" y="2912"/>
                    <a:pt x="8544" y="2912"/>
                  </a:cubicBezTo>
                  <a:cubicBezTo>
                    <a:pt x="8544" y="2912"/>
                    <a:pt x="8544" y="2912"/>
                    <a:pt x="8544" y="2912"/>
                  </a:cubicBezTo>
                  <a:cubicBezTo>
                    <a:pt x="8581" y="2912"/>
                    <a:pt x="8581" y="2912"/>
                    <a:pt x="8581" y="2912"/>
                  </a:cubicBezTo>
                  <a:cubicBezTo>
                    <a:pt x="8618" y="2912"/>
                    <a:pt x="8618" y="2912"/>
                    <a:pt x="8618" y="2912"/>
                  </a:cubicBezTo>
                  <a:cubicBezTo>
                    <a:pt x="8655" y="2844"/>
                    <a:pt x="8655" y="2844"/>
                    <a:pt x="8655" y="2844"/>
                  </a:cubicBezTo>
                  <a:cubicBezTo>
                    <a:pt x="8692" y="2844"/>
                    <a:pt x="8692" y="2844"/>
                    <a:pt x="8692" y="2844"/>
                  </a:cubicBezTo>
                  <a:cubicBezTo>
                    <a:pt x="8729" y="2844"/>
                    <a:pt x="8729" y="2844"/>
                    <a:pt x="8729" y="2844"/>
                  </a:cubicBezTo>
                  <a:cubicBezTo>
                    <a:pt x="8729" y="2776"/>
                    <a:pt x="8729" y="2776"/>
                    <a:pt x="8729" y="2776"/>
                  </a:cubicBezTo>
                  <a:cubicBezTo>
                    <a:pt x="8766" y="2708"/>
                    <a:pt x="8766" y="2708"/>
                    <a:pt x="8766" y="2708"/>
                  </a:cubicBezTo>
                  <a:cubicBezTo>
                    <a:pt x="8766" y="2776"/>
                    <a:pt x="8766" y="2776"/>
                    <a:pt x="8766" y="2776"/>
                  </a:cubicBezTo>
                  <a:cubicBezTo>
                    <a:pt x="8803" y="2708"/>
                    <a:pt x="8803" y="2708"/>
                    <a:pt x="8803" y="2708"/>
                  </a:cubicBezTo>
                  <a:cubicBezTo>
                    <a:pt x="8840" y="2708"/>
                    <a:pt x="8840" y="2708"/>
                    <a:pt x="8840" y="2708"/>
                  </a:cubicBezTo>
                  <a:cubicBezTo>
                    <a:pt x="8840" y="2708"/>
                    <a:pt x="8840" y="2708"/>
                    <a:pt x="8840" y="2708"/>
                  </a:cubicBezTo>
                  <a:cubicBezTo>
                    <a:pt x="8877" y="2708"/>
                    <a:pt x="8877" y="2708"/>
                    <a:pt x="8877" y="2708"/>
                  </a:cubicBezTo>
                  <a:cubicBezTo>
                    <a:pt x="8877" y="2708"/>
                    <a:pt x="8877" y="2708"/>
                    <a:pt x="8877" y="2708"/>
                  </a:cubicBezTo>
                  <a:cubicBezTo>
                    <a:pt x="8877" y="2776"/>
                    <a:pt x="8877" y="2776"/>
                    <a:pt x="8877" y="2776"/>
                  </a:cubicBezTo>
                  <a:cubicBezTo>
                    <a:pt x="8877" y="2844"/>
                    <a:pt x="8877" y="2844"/>
                    <a:pt x="8877" y="2844"/>
                  </a:cubicBezTo>
                  <a:cubicBezTo>
                    <a:pt x="8951" y="2776"/>
                    <a:pt x="8951" y="2776"/>
                    <a:pt x="8951" y="2776"/>
                  </a:cubicBezTo>
                  <a:cubicBezTo>
                    <a:pt x="8988" y="2844"/>
                    <a:pt x="8988" y="2844"/>
                    <a:pt x="8988" y="2844"/>
                  </a:cubicBezTo>
                  <a:cubicBezTo>
                    <a:pt x="8988" y="2844"/>
                    <a:pt x="8988" y="2844"/>
                    <a:pt x="8988" y="2844"/>
                  </a:cubicBezTo>
                  <a:cubicBezTo>
                    <a:pt x="9136" y="2979"/>
                    <a:pt x="9136" y="2979"/>
                    <a:pt x="9136" y="2979"/>
                  </a:cubicBezTo>
                  <a:cubicBezTo>
                    <a:pt x="9173" y="2979"/>
                    <a:pt x="9173" y="2979"/>
                    <a:pt x="9173" y="2979"/>
                  </a:cubicBezTo>
                  <a:cubicBezTo>
                    <a:pt x="9173" y="3047"/>
                    <a:pt x="9173" y="3047"/>
                    <a:pt x="9173" y="3047"/>
                  </a:cubicBezTo>
                  <a:cubicBezTo>
                    <a:pt x="9173" y="3047"/>
                    <a:pt x="9173" y="3047"/>
                    <a:pt x="9173" y="3047"/>
                  </a:cubicBezTo>
                  <a:cubicBezTo>
                    <a:pt x="9210" y="3182"/>
                    <a:pt x="9210" y="3182"/>
                    <a:pt x="9210" y="3182"/>
                  </a:cubicBezTo>
                  <a:cubicBezTo>
                    <a:pt x="9247" y="3182"/>
                    <a:pt x="9247" y="3182"/>
                    <a:pt x="9247" y="3182"/>
                  </a:cubicBezTo>
                  <a:cubicBezTo>
                    <a:pt x="9247" y="3115"/>
                    <a:pt x="9247" y="3115"/>
                    <a:pt x="9247" y="3115"/>
                  </a:cubicBezTo>
                  <a:cubicBezTo>
                    <a:pt x="9247" y="3115"/>
                    <a:pt x="9247" y="3115"/>
                    <a:pt x="9247" y="3115"/>
                  </a:cubicBezTo>
                  <a:cubicBezTo>
                    <a:pt x="9284" y="3047"/>
                    <a:pt x="9284" y="3047"/>
                    <a:pt x="9284" y="3047"/>
                  </a:cubicBezTo>
                  <a:cubicBezTo>
                    <a:pt x="9247" y="3047"/>
                    <a:pt x="9247" y="3047"/>
                    <a:pt x="9247" y="3047"/>
                  </a:cubicBezTo>
                  <a:cubicBezTo>
                    <a:pt x="9210" y="3047"/>
                    <a:pt x="9210" y="3047"/>
                    <a:pt x="9210" y="3047"/>
                  </a:cubicBezTo>
                  <a:cubicBezTo>
                    <a:pt x="9210" y="2979"/>
                    <a:pt x="9210" y="2979"/>
                    <a:pt x="9210" y="2979"/>
                  </a:cubicBezTo>
                  <a:cubicBezTo>
                    <a:pt x="9247" y="2979"/>
                    <a:pt x="9247" y="2979"/>
                    <a:pt x="9247" y="2979"/>
                  </a:cubicBezTo>
                  <a:cubicBezTo>
                    <a:pt x="9247" y="2979"/>
                    <a:pt x="9247" y="2979"/>
                    <a:pt x="9247" y="2979"/>
                  </a:cubicBezTo>
                  <a:cubicBezTo>
                    <a:pt x="9284" y="2979"/>
                    <a:pt x="9284" y="2979"/>
                    <a:pt x="9284" y="2979"/>
                  </a:cubicBezTo>
                  <a:cubicBezTo>
                    <a:pt x="9321" y="3047"/>
                    <a:pt x="9321" y="3047"/>
                    <a:pt x="9321" y="3047"/>
                  </a:cubicBezTo>
                  <a:cubicBezTo>
                    <a:pt x="9321" y="3115"/>
                    <a:pt x="9321" y="3115"/>
                    <a:pt x="9321" y="3115"/>
                  </a:cubicBezTo>
                  <a:cubicBezTo>
                    <a:pt x="9358" y="3182"/>
                    <a:pt x="9358" y="3182"/>
                    <a:pt x="9358" y="3182"/>
                  </a:cubicBezTo>
                  <a:cubicBezTo>
                    <a:pt x="9358" y="3250"/>
                    <a:pt x="9358" y="3250"/>
                    <a:pt x="9358" y="3250"/>
                  </a:cubicBezTo>
                  <a:cubicBezTo>
                    <a:pt x="9395" y="3250"/>
                    <a:pt x="9395" y="3250"/>
                    <a:pt x="9395" y="3250"/>
                  </a:cubicBezTo>
                  <a:cubicBezTo>
                    <a:pt x="9395" y="3250"/>
                    <a:pt x="9395" y="3250"/>
                    <a:pt x="9395" y="3250"/>
                  </a:cubicBezTo>
                  <a:cubicBezTo>
                    <a:pt x="9395" y="3182"/>
                    <a:pt x="9395" y="3182"/>
                    <a:pt x="9395" y="3182"/>
                  </a:cubicBezTo>
                  <a:cubicBezTo>
                    <a:pt x="9432" y="3250"/>
                    <a:pt x="9432" y="3250"/>
                    <a:pt x="9432" y="3250"/>
                  </a:cubicBezTo>
                  <a:cubicBezTo>
                    <a:pt x="9468" y="3318"/>
                    <a:pt x="9468" y="3318"/>
                    <a:pt x="9468" y="3318"/>
                  </a:cubicBezTo>
                  <a:cubicBezTo>
                    <a:pt x="9468" y="3318"/>
                    <a:pt x="9468" y="3318"/>
                    <a:pt x="9468" y="3318"/>
                  </a:cubicBezTo>
                  <a:cubicBezTo>
                    <a:pt x="9468" y="3386"/>
                    <a:pt x="9468" y="3386"/>
                    <a:pt x="9468" y="3386"/>
                  </a:cubicBezTo>
                  <a:cubicBezTo>
                    <a:pt x="9468" y="3453"/>
                    <a:pt x="9468" y="3453"/>
                    <a:pt x="9468" y="3453"/>
                  </a:cubicBezTo>
                  <a:cubicBezTo>
                    <a:pt x="9468" y="3453"/>
                    <a:pt x="9468" y="3453"/>
                    <a:pt x="9468" y="3453"/>
                  </a:cubicBezTo>
                  <a:cubicBezTo>
                    <a:pt x="9468" y="3386"/>
                    <a:pt x="9468" y="3386"/>
                    <a:pt x="9468" y="3386"/>
                  </a:cubicBezTo>
                  <a:cubicBezTo>
                    <a:pt x="9468" y="3386"/>
                    <a:pt x="9468" y="3386"/>
                    <a:pt x="9468" y="3386"/>
                  </a:cubicBezTo>
                  <a:cubicBezTo>
                    <a:pt x="9432" y="3386"/>
                    <a:pt x="9432" y="3386"/>
                    <a:pt x="9432" y="3386"/>
                  </a:cubicBezTo>
                  <a:cubicBezTo>
                    <a:pt x="9432" y="3386"/>
                    <a:pt x="9432" y="3386"/>
                    <a:pt x="9432" y="3386"/>
                  </a:cubicBezTo>
                  <a:cubicBezTo>
                    <a:pt x="9395" y="3386"/>
                    <a:pt x="9395" y="3386"/>
                    <a:pt x="9395" y="3386"/>
                  </a:cubicBezTo>
                  <a:cubicBezTo>
                    <a:pt x="9358" y="3318"/>
                    <a:pt x="9358" y="3318"/>
                    <a:pt x="9358" y="3318"/>
                  </a:cubicBezTo>
                  <a:cubicBezTo>
                    <a:pt x="9284" y="3318"/>
                    <a:pt x="9284" y="3318"/>
                    <a:pt x="9284" y="3318"/>
                  </a:cubicBezTo>
                  <a:cubicBezTo>
                    <a:pt x="9284" y="3318"/>
                    <a:pt x="9284" y="3318"/>
                    <a:pt x="9284" y="3318"/>
                  </a:cubicBezTo>
                  <a:cubicBezTo>
                    <a:pt x="9321" y="3386"/>
                    <a:pt x="9321" y="3386"/>
                    <a:pt x="9321" y="3386"/>
                  </a:cubicBezTo>
                  <a:cubicBezTo>
                    <a:pt x="9358" y="3386"/>
                    <a:pt x="9358" y="3386"/>
                    <a:pt x="9358" y="3386"/>
                  </a:cubicBezTo>
                  <a:cubicBezTo>
                    <a:pt x="9358" y="3453"/>
                    <a:pt x="9358" y="3453"/>
                    <a:pt x="9358" y="3453"/>
                  </a:cubicBezTo>
                  <a:cubicBezTo>
                    <a:pt x="9358" y="3453"/>
                    <a:pt x="9358" y="3453"/>
                    <a:pt x="9358" y="3453"/>
                  </a:cubicBezTo>
                  <a:cubicBezTo>
                    <a:pt x="9395" y="3521"/>
                    <a:pt x="9395" y="3521"/>
                    <a:pt x="9395" y="3521"/>
                  </a:cubicBezTo>
                  <a:cubicBezTo>
                    <a:pt x="9395" y="3521"/>
                    <a:pt x="9395" y="3521"/>
                    <a:pt x="9395" y="3521"/>
                  </a:cubicBezTo>
                  <a:cubicBezTo>
                    <a:pt x="9432" y="3521"/>
                    <a:pt x="9432" y="3521"/>
                    <a:pt x="9432" y="3521"/>
                  </a:cubicBezTo>
                  <a:cubicBezTo>
                    <a:pt x="9432" y="3453"/>
                    <a:pt x="9432" y="3453"/>
                    <a:pt x="9432" y="3453"/>
                  </a:cubicBezTo>
                  <a:cubicBezTo>
                    <a:pt x="9432" y="3453"/>
                    <a:pt x="9432" y="3453"/>
                    <a:pt x="9432" y="3453"/>
                  </a:cubicBezTo>
                  <a:cubicBezTo>
                    <a:pt x="9468" y="3453"/>
                    <a:pt x="9468" y="3453"/>
                    <a:pt x="9468" y="3453"/>
                  </a:cubicBezTo>
                  <a:cubicBezTo>
                    <a:pt x="9468" y="3521"/>
                    <a:pt x="9468" y="3521"/>
                    <a:pt x="9468" y="3521"/>
                  </a:cubicBezTo>
                  <a:cubicBezTo>
                    <a:pt x="9505" y="3521"/>
                    <a:pt x="9505" y="3521"/>
                    <a:pt x="9505" y="3521"/>
                  </a:cubicBezTo>
                  <a:cubicBezTo>
                    <a:pt x="9505" y="3521"/>
                    <a:pt x="9505" y="3521"/>
                    <a:pt x="9505" y="3521"/>
                  </a:cubicBezTo>
                  <a:cubicBezTo>
                    <a:pt x="9542" y="3521"/>
                    <a:pt x="9542" y="3521"/>
                    <a:pt x="9542" y="3521"/>
                  </a:cubicBezTo>
                  <a:cubicBezTo>
                    <a:pt x="9505" y="3589"/>
                    <a:pt x="9505" y="3589"/>
                    <a:pt x="9505" y="3589"/>
                  </a:cubicBezTo>
                  <a:cubicBezTo>
                    <a:pt x="9542" y="3656"/>
                    <a:pt x="9542" y="3656"/>
                    <a:pt x="9542" y="3656"/>
                  </a:cubicBezTo>
                  <a:cubicBezTo>
                    <a:pt x="9542" y="3724"/>
                    <a:pt x="9542" y="3724"/>
                    <a:pt x="9542" y="3724"/>
                  </a:cubicBezTo>
                  <a:cubicBezTo>
                    <a:pt x="9542" y="3860"/>
                    <a:pt x="9542" y="3860"/>
                    <a:pt x="9542" y="3860"/>
                  </a:cubicBezTo>
                  <a:cubicBezTo>
                    <a:pt x="9542" y="3927"/>
                    <a:pt x="9542" y="3927"/>
                    <a:pt x="9542" y="3927"/>
                  </a:cubicBezTo>
                  <a:cubicBezTo>
                    <a:pt x="9505" y="3927"/>
                    <a:pt x="9505" y="3927"/>
                    <a:pt x="9505" y="3927"/>
                  </a:cubicBezTo>
                  <a:cubicBezTo>
                    <a:pt x="9505" y="3995"/>
                    <a:pt x="9505" y="3995"/>
                    <a:pt x="9505" y="3995"/>
                  </a:cubicBezTo>
                  <a:cubicBezTo>
                    <a:pt x="9505" y="4063"/>
                    <a:pt x="9505" y="4063"/>
                    <a:pt x="9505" y="4063"/>
                  </a:cubicBezTo>
                  <a:cubicBezTo>
                    <a:pt x="9505" y="4130"/>
                    <a:pt x="9505" y="4130"/>
                    <a:pt x="9505" y="4130"/>
                  </a:cubicBezTo>
                  <a:cubicBezTo>
                    <a:pt x="9505" y="4130"/>
                    <a:pt x="9505" y="4130"/>
                    <a:pt x="9505" y="4130"/>
                  </a:cubicBezTo>
                  <a:cubicBezTo>
                    <a:pt x="9505" y="4198"/>
                    <a:pt x="9505" y="4198"/>
                    <a:pt x="9505" y="4198"/>
                  </a:cubicBezTo>
                  <a:cubicBezTo>
                    <a:pt x="9505" y="4198"/>
                    <a:pt x="9505" y="4198"/>
                    <a:pt x="9505" y="4198"/>
                  </a:cubicBezTo>
                  <a:cubicBezTo>
                    <a:pt x="9468" y="4266"/>
                    <a:pt x="9468" y="4266"/>
                    <a:pt x="9468" y="4266"/>
                  </a:cubicBezTo>
                  <a:cubicBezTo>
                    <a:pt x="9468" y="4334"/>
                    <a:pt x="9468" y="4334"/>
                    <a:pt x="9468" y="4334"/>
                  </a:cubicBezTo>
                  <a:cubicBezTo>
                    <a:pt x="9468" y="4334"/>
                    <a:pt x="9468" y="4334"/>
                    <a:pt x="9468" y="4334"/>
                  </a:cubicBezTo>
                  <a:cubicBezTo>
                    <a:pt x="9432" y="4401"/>
                    <a:pt x="9432" y="4401"/>
                    <a:pt x="9432" y="4401"/>
                  </a:cubicBezTo>
                  <a:cubicBezTo>
                    <a:pt x="9432" y="4469"/>
                    <a:pt x="9432" y="4469"/>
                    <a:pt x="9432" y="4469"/>
                  </a:cubicBezTo>
                  <a:cubicBezTo>
                    <a:pt x="9432" y="4469"/>
                    <a:pt x="9432" y="4469"/>
                    <a:pt x="9432" y="4469"/>
                  </a:cubicBezTo>
                  <a:cubicBezTo>
                    <a:pt x="9432" y="4537"/>
                    <a:pt x="9432" y="4537"/>
                    <a:pt x="9432" y="4537"/>
                  </a:cubicBezTo>
                  <a:cubicBezTo>
                    <a:pt x="9395" y="4537"/>
                    <a:pt x="9395" y="4537"/>
                    <a:pt x="9395" y="4537"/>
                  </a:cubicBezTo>
                  <a:cubicBezTo>
                    <a:pt x="9358" y="4604"/>
                    <a:pt x="9358" y="4604"/>
                    <a:pt x="9358" y="4604"/>
                  </a:cubicBezTo>
                  <a:cubicBezTo>
                    <a:pt x="9321" y="4604"/>
                    <a:pt x="9321" y="4604"/>
                    <a:pt x="9321" y="4604"/>
                  </a:cubicBezTo>
                  <a:cubicBezTo>
                    <a:pt x="9358" y="4604"/>
                    <a:pt x="9358" y="4604"/>
                    <a:pt x="9358" y="4604"/>
                  </a:cubicBezTo>
                  <a:cubicBezTo>
                    <a:pt x="9395" y="4604"/>
                    <a:pt x="9395" y="4604"/>
                    <a:pt x="9395" y="4604"/>
                  </a:cubicBezTo>
                  <a:cubicBezTo>
                    <a:pt x="9395" y="4604"/>
                    <a:pt x="9395" y="4604"/>
                    <a:pt x="9395" y="4604"/>
                  </a:cubicBezTo>
                  <a:cubicBezTo>
                    <a:pt x="9395" y="4604"/>
                    <a:pt x="9395" y="4604"/>
                    <a:pt x="9395" y="4604"/>
                  </a:cubicBezTo>
                  <a:cubicBezTo>
                    <a:pt x="9432" y="4672"/>
                    <a:pt x="9432" y="4672"/>
                    <a:pt x="9432" y="4672"/>
                  </a:cubicBezTo>
                  <a:cubicBezTo>
                    <a:pt x="9395" y="4740"/>
                    <a:pt x="9395" y="4740"/>
                    <a:pt x="9395" y="4740"/>
                  </a:cubicBezTo>
                  <a:cubicBezTo>
                    <a:pt x="9358" y="4808"/>
                    <a:pt x="9358" y="4808"/>
                    <a:pt x="9358" y="4808"/>
                  </a:cubicBezTo>
                  <a:cubicBezTo>
                    <a:pt x="9358" y="4943"/>
                    <a:pt x="9358" y="4943"/>
                    <a:pt x="9358" y="4943"/>
                  </a:cubicBezTo>
                  <a:cubicBezTo>
                    <a:pt x="9358" y="5011"/>
                    <a:pt x="9358" y="5011"/>
                    <a:pt x="9358" y="5011"/>
                  </a:cubicBezTo>
                  <a:cubicBezTo>
                    <a:pt x="9358" y="5078"/>
                    <a:pt x="9358" y="5078"/>
                    <a:pt x="9358" y="5078"/>
                  </a:cubicBezTo>
                  <a:cubicBezTo>
                    <a:pt x="9358" y="5146"/>
                    <a:pt x="9358" y="5146"/>
                    <a:pt x="9358" y="5146"/>
                  </a:cubicBezTo>
                  <a:cubicBezTo>
                    <a:pt x="9321" y="5214"/>
                    <a:pt x="9321" y="5214"/>
                    <a:pt x="9321" y="5214"/>
                  </a:cubicBezTo>
                  <a:cubicBezTo>
                    <a:pt x="9284" y="5214"/>
                    <a:pt x="9284" y="5214"/>
                    <a:pt x="9284" y="5214"/>
                  </a:cubicBezTo>
                  <a:cubicBezTo>
                    <a:pt x="9284" y="5214"/>
                    <a:pt x="9284" y="5214"/>
                    <a:pt x="9284" y="5214"/>
                  </a:cubicBezTo>
                  <a:cubicBezTo>
                    <a:pt x="9247" y="5214"/>
                    <a:pt x="9247" y="5214"/>
                    <a:pt x="9247" y="5214"/>
                  </a:cubicBezTo>
                  <a:cubicBezTo>
                    <a:pt x="9284" y="5282"/>
                    <a:pt x="9284" y="5282"/>
                    <a:pt x="9284" y="5282"/>
                  </a:cubicBezTo>
                  <a:cubicBezTo>
                    <a:pt x="9284" y="5349"/>
                    <a:pt x="9284" y="5349"/>
                    <a:pt x="9284" y="5349"/>
                  </a:cubicBezTo>
                  <a:cubicBezTo>
                    <a:pt x="9284" y="5417"/>
                    <a:pt x="9284" y="5417"/>
                    <a:pt x="9284" y="5417"/>
                  </a:cubicBezTo>
                  <a:cubicBezTo>
                    <a:pt x="9247" y="5417"/>
                    <a:pt x="9247" y="5417"/>
                    <a:pt x="9247" y="5417"/>
                  </a:cubicBezTo>
                  <a:cubicBezTo>
                    <a:pt x="9210" y="5552"/>
                    <a:pt x="9210" y="5552"/>
                    <a:pt x="9210" y="5552"/>
                  </a:cubicBezTo>
                  <a:cubicBezTo>
                    <a:pt x="9247" y="5620"/>
                    <a:pt x="9247" y="5620"/>
                    <a:pt x="9247" y="5620"/>
                  </a:cubicBezTo>
                  <a:cubicBezTo>
                    <a:pt x="9247" y="5688"/>
                    <a:pt x="9247" y="5688"/>
                    <a:pt x="9247" y="5688"/>
                  </a:cubicBezTo>
                  <a:cubicBezTo>
                    <a:pt x="9247" y="5688"/>
                    <a:pt x="9247" y="5688"/>
                    <a:pt x="9247" y="5688"/>
                  </a:cubicBezTo>
                  <a:cubicBezTo>
                    <a:pt x="9247" y="5755"/>
                    <a:pt x="9247" y="5755"/>
                    <a:pt x="9247" y="5755"/>
                  </a:cubicBezTo>
                  <a:cubicBezTo>
                    <a:pt x="9247" y="5755"/>
                    <a:pt x="9247" y="5755"/>
                    <a:pt x="9247" y="5755"/>
                  </a:cubicBezTo>
                  <a:cubicBezTo>
                    <a:pt x="9247" y="5891"/>
                    <a:pt x="9247" y="5891"/>
                    <a:pt x="9247" y="5891"/>
                  </a:cubicBezTo>
                  <a:cubicBezTo>
                    <a:pt x="9210" y="5959"/>
                    <a:pt x="9210" y="5959"/>
                    <a:pt x="9210" y="5959"/>
                  </a:cubicBezTo>
                  <a:cubicBezTo>
                    <a:pt x="9210" y="5959"/>
                    <a:pt x="9210" y="5959"/>
                    <a:pt x="9210" y="5959"/>
                  </a:cubicBezTo>
                  <a:cubicBezTo>
                    <a:pt x="9210" y="5959"/>
                    <a:pt x="9210" y="5959"/>
                    <a:pt x="9210" y="5959"/>
                  </a:cubicBezTo>
                  <a:cubicBezTo>
                    <a:pt x="9247" y="5959"/>
                    <a:pt x="9247" y="5959"/>
                    <a:pt x="9247" y="5959"/>
                  </a:cubicBezTo>
                  <a:cubicBezTo>
                    <a:pt x="9284" y="5891"/>
                    <a:pt x="9284" y="5891"/>
                    <a:pt x="9284" y="5891"/>
                  </a:cubicBezTo>
                  <a:cubicBezTo>
                    <a:pt x="9284" y="5823"/>
                    <a:pt x="9284" y="5823"/>
                    <a:pt x="9284" y="5823"/>
                  </a:cubicBezTo>
                  <a:cubicBezTo>
                    <a:pt x="9284" y="5823"/>
                    <a:pt x="9284" y="5823"/>
                    <a:pt x="9284" y="5823"/>
                  </a:cubicBezTo>
                  <a:cubicBezTo>
                    <a:pt x="9284" y="5823"/>
                    <a:pt x="9284" y="5823"/>
                    <a:pt x="9284" y="5823"/>
                  </a:cubicBezTo>
                  <a:cubicBezTo>
                    <a:pt x="9321" y="5755"/>
                    <a:pt x="9321" y="5755"/>
                    <a:pt x="9321" y="5755"/>
                  </a:cubicBezTo>
                  <a:cubicBezTo>
                    <a:pt x="9358" y="5755"/>
                    <a:pt x="9358" y="5755"/>
                    <a:pt x="9358" y="5755"/>
                  </a:cubicBezTo>
                  <a:cubicBezTo>
                    <a:pt x="9321" y="5755"/>
                    <a:pt x="9321" y="5755"/>
                    <a:pt x="9321" y="5755"/>
                  </a:cubicBezTo>
                  <a:cubicBezTo>
                    <a:pt x="9284" y="5688"/>
                    <a:pt x="9284" y="5688"/>
                    <a:pt x="9284" y="5688"/>
                  </a:cubicBezTo>
                  <a:cubicBezTo>
                    <a:pt x="9247" y="5620"/>
                    <a:pt x="9247" y="5620"/>
                    <a:pt x="9247" y="5620"/>
                  </a:cubicBezTo>
                  <a:cubicBezTo>
                    <a:pt x="9284" y="5552"/>
                    <a:pt x="9284" y="5552"/>
                    <a:pt x="9284" y="5552"/>
                  </a:cubicBezTo>
                  <a:cubicBezTo>
                    <a:pt x="9321" y="5552"/>
                    <a:pt x="9321" y="5552"/>
                    <a:pt x="9321" y="5552"/>
                  </a:cubicBezTo>
                  <a:cubicBezTo>
                    <a:pt x="9395" y="5485"/>
                    <a:pt x="9395" y="5485"/>
                    <a:pt x="9395" y="5485"/>
                  </a:cubicBezTo>
                  <a:cubicBezTo>
                    <a:pt x="9432" y="5417"/>
                    <a:pt x="9432" y="5417"/>
                    <a:pt x="9432" y="5417"/>
                  </a:cubicBezTo>
                  <a:cubicBezTo>
                    <a:pt x="9468" y="5417"/>
                    <a:pt x="9468" y="5417"/>
                    <a:pt x="9468" y="5417"/>
                  </a:cubicBezTo>
                  <a:cubicBezTo>
                    <a:pt x="9468" y="5417"/>
                    <a:pt x="9468" y="5417"/>
                    <a:pt x="9468" y="5417"/>
                  </a:cubicBezTo>
                  <a:cubicBezTo>
                    <a:pt x="9468" y="5349"/>
                    <a:pt x="9468" y="5349"/>
                    <a:pt x="9468" y="5349"/>
                  </a:cubicBezTo>
                  <a:cubicBezTo>
                    <a:pt x="9505" y="5282"/>
                    <a:pt x="9505" y="5282"/>
                    <a:pt x="9505" y="5282"/>
                  </a:cubicBezTo>
                  <a:cubicBezTo>
                    <a:pt x="9542" y="5214"/>
                    <a:pt x="9542" y="5214"/>
                    <a:pt x="9542" y="5214"/>
                  </a:cubicBezTo>
                  <a:cubicBezTo>
                    <a:pt x="9505" y="5214"/>
                    <a:pt x="9505" y="5214"/>
                    <a:pt x="9505" y="5214"/>
                  </a:cubicBezTo>
                  <a:cubicBezTo>
                    <a:pt x="9505" y="5146"/>
                    <a:pt x="9505" y="5146"/>
                    <a:pt x="9505" y="5146"/>
                  </a:cubicBezTo>
                  <a:cubicBezTo>
                    <a:pt x="9542" y="5214"/>
                    <a:pt x="9542" y="5214"/>
                    <a:pt x="9542" y="5214"/>
                  </a:cubicBezTo>
                  <a:cubicBezTo>
                    <a:pt x="9579" y="5214"/>
                    <a:pt x="9579" y="5214"/>
                    <a:pt x="9579" y="5214"/>
                  </a:cubicBezTo>
                  <a:cubicBezTo>
                    <a:pt x="9616" y="5146"/>
                    <a:pt x="9616" y="5146"/>
                    <a:pt x="9616" y="5146"/>
                  </a:cubicBezTo>
                  <a:cubicBezTo>
                    <a:pt x="9616" y="5078"/>
                    <a:pt x="9616" y="5078"/>
                    <a:pt x="9616" y="5078"/>
                  </a:cubicBezTo>
                  <a:cubicBezTo>
                    <a:pt x="9653" y="5011"/>
                    <a:pt x="9653" y="5011"/>
                    <a:pt x="9653" y="5011"/>
                  </a:cubicBezTo>
                  <a:cubicBezTo>
                    <a:pt x="9653" y="4943"/>
                    <a:pt x="9653" y="4943"/>
                    <a:pt x="9653" y="4943"/>
                  </a:cubicBezTo>
                  <a:cubicBezTo>
                    <a:pt x="9653" y="4875"/>
                    <a:pt x="9653" y="4875"/>
                    <a:pt x="9653" y="4875"/>
                  </a:cubicBezTo>
                  <a:cubicBezTo>
                    <a:pt x="9579" y="4943"/>
                    <a:pt x="9579" y="4943"/>
                    <a:pt x="9579" y="4943"/>
                  </a:cubicBezTo>
                  <a:cubicBezTo>
                    <a:pt x="9579" y="5011"/>
                    <a:pt x="9579" y="5011"/>
                    <a:pt x="9579" y="5011"/>
                  </a:cubicBezTo>
                  <a:cubicBezTo>
                    <a:pt x="9542" y="5078"/>
                    <a:pt x="9542" y="5078"/>
                    <a:pt x="9542" y="5078"/>
                  </a:cubicBezTo>
                  <a:cubicBezTo>
                    <a:pt x="9505" y="5011"/>
                    <a:pt x="9505" y="5011"/>
                    <a:pt x="9505" y="5011"/>
                  </a:cubicBezTo>
                  <a:cubicBezTo>
                    <a:pt x="9468" y="4943"/>
                    <a:pt x="9468" y="4943"/>
                    <a:pt x="9468" y="4943"/>
                  </a:cubicBezTo>
                  <a:cubicBezTo>
                    <a:pt x="9505" y="4875"/>
                    <a:pt x="9505" y="4875"/>
                    <a:pt x="9505" y="4875"/>
                  </a:cubicBezTo>
                  <a:cubicBezTo>
                    <a:pt x="9505" y="4808"/>
                    <a:pt x="9505" y="4808"/>
                    <a:pt x="9505" y="4808"/>
                  </a:cubicBezTo>
                  <a:cubicBezTo>
                    <a:pt x="9542" y="4740"/>
                    <a:pt x="9542" y="4740"/>
                    <a:pt x="9542" y="4740"/>
                  </a:cubicBezTo>
                  <a:cubicBezTo>
                    <a:pt x="9579" y="4740"/>
                    <a:pt x="9579" y="4740"/>
                    <a:pt x="9579" y="4740"/>
                  </a:cubicBezTo>
                  <a:cubicBezTo>
                    <a:pt x="9616" y="4808"/>
                    <a:pt x="9616" y="4808"/>
                    <a:pt x="9616" y="4808"/>
                  </a:cubicBezTo>
                  <a:cubicBezTo>
                    <a:pt x="9653" y="4808"/>
                    <a:pt x="9653" y="4808"/>
                    <a:pt x="9653" y="4808"/>
                  </a:cubicBezTo>
                  <a:cubicBezTo>
                    <a:pt x="9653" y="4740"/>
                    <a:pt x="9653" y="4740"/>
                    <a:pt x="9653" y="4740"/>
                  </a:cubicBezTo>
                  <a:cubicBezTo>
                    <a:pt x="9690" y="4672"/>
                    <a:pt x="9690" y="4672"/>
                    <a:pt x="9690" y="4672"/>
                  </a:cubicBezTo>
                  <a:cubicBezTo>
                    <a:pt x="9690" y="4740"/>
                    <a:pt x="9690" y="4740"/>
                    <a:pt x="9690" y="4740"/>
                  </a:cubicBezTo>
                  <a:cubicBezTo>
                    <a:pt x="9690" y="4740"/>
                    <a:pt x="9690" y="4740"/>
                    <a:pt x="9690" y="4740"/>
                  </a:cubicBezTo>
                  <a:cubicBezTo>
                    <a:pt x="9690" y="4808"/>
                    <a:pt x="9690" y="4808"/>
                    <a:pt x="9690" y="4808"/>
                  </a:cubicBezTo>
                  <a:cubicBezTo>
                    <a:pt x="9764" y="4943"/>
                    <a:pt x="9764" y="4943"/>
                    <a:pt x="9764" y="4943"/>
                  </a:cubicBezTo>
                  <a:cubicBezTo>
                    <a:pt x="9801" y="4943"/>
                    <a:pt x="9801" y="4943"/>
                    <a:pt x="9801" y="4943"/>
                  </a:cubicBezTo>
                  <a:cubicBezTo>
                    <a:pt x="9838" y="4943"/>
                    <a:pt x="9838" y="4943"/>
                    <a:pt x="9838" y="4943"/>
                  </a:cubicBezTo>
                  <a:cubicBezTo>
                    <a:pt x="9912" y="4875"/>
                    <a:pt x="9912" y="4875"/>
                    <a:pt x="9912" y="4875"/>
                  </a:cubicBezTo>
                  <a:cubicBezTo>
                    <a:pt x="9912" y="4875"/>
                    <a:pt x="9912" y="4875"/>
                    <a:pt x="9912" y="4875"/>
                  </a:cubicBezTo>
                  <a:cubicBezTo>
                    <a:pt x="9912" y="4808"/>
                    <a:pt x="9912" y="4808"/>
                    <a:pt x="9912" y="4808"/>
                  </a:cubicBezTo>
                  <a:cubicBezTo>
                    <a:pt x="9875" y="4672"/>
                    <a:pt x="9875" y="4672"/>
                    <a:pt x="9875" y="4672"/>
                  </a:cubicBezTo>
                  <a:cubicBezTo>
                    <a:pt x="9875" y="4672"/>
                    <a:pt x="9875" y="4672"/>
                    <a:pt x="9875" y="4672"/>
                  </a:cubicBezTo>
                  <a:cubicBezTo>
                    <a:pt x="9875" y="4672"/>
                    <a:pt x="9875" y="4672"/>
                    <a:pt x="9875" y="4672"/>
                  </a:cubicBezTo>
                  <a:cubicBezTo>
                    <a:pt x="9949" y="4740"/>
                    <a:pt x="9949" y="4740"/>
                    <a:pt x="9949" y="4740"/>
                  </a:cubicBezTo>
                  <a:cubicBezTo>
                    <a:pt x="9986" y="4808"/>
                    <a:pt x="9986" y="4808"/>
                    <a:pt x="9986" y="4808"/>
                  </a:cubicBezTo>
                  <a:cubicBezTo>
                    <a:pt x="10023" y="4808"/>
                    <a:pt x="10023" y="4808"/>
                    <a:pt x="10023" y="4808"/>
                  </a:cubicBezTo>
                  <a:cubicBezTo>
                    <a:pt x="9986" y="4875"/>
                    <a:pt x="9986" y="4875"/>
                    <a:pt x="9986" y="4875"/>
                  </a:cubicBezTo>
                  <a:cubicBezTo>
                    <a:pt x="10023" y="4875"/>
                    <a:pt x="10023" y="4875"/>
                    <a:pt x="10023" y="4875"/>
                  </a:cubicBezTo>
                  <a:cubicBezTo>
                    <a:pt x="10060" y="4943"/>
                    <a:pt x="10060" y="4943"/>
                    <a:pt x="10060" y="4943"/>
                  </a:cubicBezTo>
                  <a:cubicBezTo>
                    <a:pt x="10060" y="5078"/>
                    <a:pt x="10060" y="5078"/>
                    <a:pt x="10060" y="5078"/>
                  </a:cubicBezTo>
                  <a:cubicBezTo>
                    <a:pt x="10060" y="5078"/>
                    <a:pt x="10060" y="5078"/>
                    <a:pt x="10060" y="5078"/>
                  </a:cubicBezTo>
                  <a:cubicBezTo>
                    <a:pt x="10060" y="5078"/>
                    <a:pt x="10060" y="5078"/>
                    <a:pt x="10060" y="5078"/>
                  </a:cubicBezTo>
                  <a:cubicBezTo>
                    <a:pt x="10097" y="5011"/>
                    <a:pt x="10097" y="5011"/>
                    <a:pt x="10097" y="5011"/>
                  </a:cubicBezTo>
                  <a:cubicBezTo>
                    <a:pt x="10097" y="5011"/>
                    <a:pt x="10097" y="5011"/>
                    <a:pt x="10097" y="5011"/>
                  </a:cubicBezTo>
                  <a:cubicBezTo>
                    <a:pt x="10134" y="4943"/>
                    <a:pt x="10134" y="4943"/>
                    <a:pt x="10134" y="4943"/>
                  </a:cubicBezTo>
                  <a:cubicBezTo>
                    <a:pt x="10134" y="4943"/>
                    <a:pt x="10134" y="4943"/>
                    <a:pt x="10134" y="4943"/>
                  </a:cubicBezTo>
                  <a:cubicBezTo>
                    <a:pt x="10097" y="4943"/>
                    <a:pt x="10097" y="4943"/>
                    <a:pt x="10097" y="4943"/>
                  </a:cubicBezTo>
                  <a:cubicBezTo>
                    <a:pt x="10060" y="4943"/>
                    <a:pt x="10060" y="4943"/>
                    <a:pt x="10060" y="4943"/>
                  </a:cubicBezTo>
                  <a:cubicBezTo>
                    <a:pt x="10060" y="4875"/>
                    <a:pt x="10060" y="4875"/>
                    <a:pt x="10060" y="4875"/>
                  </a:cubicBezTo>
                  <a:cubicBezTo>
                    <a:pt x="10097" y="4808"/>
                    <a:pt x="10097" y="4808"/>
                    <a:pt x="10097" y="4808"/>
                  </a:cubicBezTo>
                  <a:cubicBezTo>
                    <a:pt x="10134" y="4808"/>
                    <a:pt x="10134" y="4808"/>
                    <a:pt x="10134" y="4808"/>
                  </a:cubicBezTo>
                  <a:cubicBezTo>
                    <a:pt x="10134" y="4740"/>
                    <a:pt x="10134" y="4740"/>
                    <a:pt x="10134" y="4740"/>
                  </a:cubicBezTo>
                  <a:cubicBezTo>
                    <a:pt x="10171" y="4740"/>
                    <a:pt x="10171" y="4740"/>
                    <a:pt x="10171" y="4740"/>
                  </a:cubicBezTo>
                  <a:cubicBezTo>
                    <a:pt x="10171" y="4740"/>
                    <a:pt x="10171" y="4740"/>
                    <a:pt x="10171" y="4740"/>
                  </a:cubicBezTo>
                  <a:cubicBezTo>
                    <a:pt x="10245" y="4672"/>
                    <a:pt x="10245" y="4672"/>
                    <a:pt x="10245" y="4672"/>
                  </a:cubicBezTo>
                  <a:cubicBezTo>
                    <a:pt x="10356" y="4672"/>
                    <a:pt x="10356" y="4672"/>
                    <a:pt x="10356" y="4672"/>
                  </a:cubicBezTo>
                  <a:cubicBezTo>
                    <a:pt x="10467" y="4604"/>
                    <a:pt x="10467" y="4604"/>
                    <a:pt x="10467" y="4604"/>
                  </a:cubicBezTo>
                  <a:cubicBezTo>
                    <a:pt x="10578" y="4537"/>
                    <a:pt x="10578" y="4537"/>
                    <a:pt x="10578" y="4537"/>
                  </a:cubicBezTo>
                  <a:cubicBezTo>
                    <a:pt x="10615" y="4537"/>
                    <a:pt x="10615" y="4537"/>
                    <a:pt x="10615" y="4537"/>
                  </a:cubicBezTo>
                  <a:cubicBezTo>
                    <a:pt x="10689" y="4604"/>
                    <a:pt x="10689" y="4604"/>
                    <a:pt x="10689" y="4604"/>
                  </a:cubicBezTo>
                  <a:cubicBezTo>
                    <a:pt x="10689" y="4604"/>
                    <a:pt x="10689" y="4604"/>
                    <a:pt x="10689" y="4604"/>
                  </a:cubicBezTo>
                  <a:cubicBezTo>
                    <a:pt x="10652" y="4672"/>
                    <a:pt x="10652" y="4672"/>
                    <a:pt x="10652" y="4672"/>
                  </a:cubicBezTo>
                  <a:cubicBezTo>
                    <a:pt x="10652" y="4672"/>
                    <a:pt x="10652" y="4672"/>
                    <a:pt x="10652" y="4672"/>
                  </a:cubicBezTo>
                  <a:cubicBezTo>
                    <a:pt x="10652" y="4808"/>
                    <a:pt x="10652" y="4808"/>
                    <a:pt x="10652" y="4808"/>
                  </a:cubicBezTo>
                  <a:cubicBezTo>
                    <a:pt x="10689" y="4875"/>
                    <a:pt x="10689" y="4875"/>
                    <a:pt x="10689" y="4875"/>
                  </a:cubicBezTo>
                  <a:cubicBezTo>
                    <a:pt x="10837" y="4875"/>
                    <a:pt x="10837" y="4875"/>
                    <a:pt x="10837" y="4875"/>
                  </a:cubicBezTo>
                  <a:cubicBezTo>
                    <a:pt x="10874" y="4875"/>
                    <a:pt x="10874" y="4875"/>
                    <a:pt x="10874" y="4875"/>
                  </a:cubicBezTo>
                  <a:cubicBezTo>
                    <a:pt x="10874" y="4875"/>
                    <a:pt x="10874" y="4875"/>
                    <a:pt x="10874" y="4875"/>
                  </a:cubicBezTo>
                  <a:cubicBezTo>
                    <a:pt x="10948" y="4875"/>
                    <a:pt x="10948" y="4875"/>
                    <a:pt x="10948" y="4875"/>
                  </a:cubicBezTo>
                  <a:cubicBezTo>
                    <a:pt x="10985" y="4875"/>
                    <a:pt x="10985" y="4875"/>
                    <a:pt x="10985" y="4875"/>
                  </a:cubicBezTo>
                  <a:cubicBezTo>
                    <a:pt x="11096" y="4875"/>
                    <a:pt x="11096" y="4875"/>
                    <a:pt x="11096" y="4875"/>
                  </a:cubicBezTo>
                  <a:cubicBezTo>
                    <a:pt x="11170" y="4808"/>
                    <a:pt x="11170" y="4808"/>
                    <a:pt x="11170" y="4808"/>
                  </a:cubicBezTo>
                  <a:cubicBezTo>
                    <a:pt x="11170" y="4808"/>
                    <a:pt x="11170" y="4808"/>
                    <a:pt x="11170" y="4808"/>
                  </a:cubicBezTo>
                  <a:cubicBezTo>
                    <a:pt x="11207" y="4808"/>
                    <a:pt x="11207" y="4808"/>
                    <a:pt x="11207" y="4808"/>
                  </a:cubicBezTo>
                  <a:cubicBezTo>
                    <a:pt x="11244" y="4740"/>
                    <a:pt x="11244" y="4740"/>
                    <a:pt x="11244" y="4740"/>
                  </a:cubicBezTo>
                  <a:cubicBezTo>
                    <a:pt x="11207" y="4740"/>
                    <a:pt x="11207" y="4740"/>
                    <a:pt x="11207" y="4740"/>
                  </a:cubicBezTo>
                  <a:cubicBezTo>
                    <a:pt x="11244" y="4740"/>
                    <a:pt x="11244" y="4740"/>
                    <a:pt x="11244" y="4740"/>
                  </a:cubicBezTo>
                  <a:cubicBezTo>
                    <a:pt x="11281" y="4740"/>
                    <a:pt x="11281" y="4740"/>
                    <a:pt x="11281" y="4740"/>
                  </a:cubicBezTo>
                  <a:cubicBezTo>
                    <a:pt x="11318" y="4740"/>
                    <a:pt x="11318" y="4740"/>
                    <a:pt x="11318" y="4740"/>
                  </a:cubicBezTo>
                  <a:cubicBezTo>
                    <a:pt x="11318" y="4740"/>
                    <a:pt x="11318" y="4740"/>
                    <a:pt x="11318" y="4740"/>
                  </a:cubicBezTo>
                  <a:cubicBezTo>
                    <a:pt x="11355" y="4740"/>
                    <a:pt x="11355" y="4740"/>
                    <a:pt x="11355" y="4740"/>
                  </a:cubicBezTo>
                  <a:cubicBezTo>
                    <a:pt x="11355" y="4672"/>
                    <a:pt x="11355" y="4672"/>
                    <a:pt x="11355" y="4672"/>
                  </a:cubicBezTo>
                  <a:cubicBezTo>
                    <a:pt x="11355" y="4672"/>
                    <a:pt x="11355" y="4672"/>
                    <a:pt x="11355" y="4672"/>
                  </a:cubicBezTo>
                  <a:cubicBezTo>
                    <a:pt x="11318" y="4604"/>
                    <a:pt x="11318" y="4604"/>
                    <a:pt x="11318" y="4604"/>
                  </a:cubicBezTo>
                  <a:cubicBezTo>
                    <a:pt x="11355" y="4537"/>
                    <a:pt x="11355" y="4537"/>
                    <a:pt x="11355" y="4537"/>
                  </a:cubicBezTo>
                  <a:cubicBezTo>
                    <a:pt x="11318" y="4537"/>
                    <a:pt x="11318" y="4537"/>
                    <a:pt x="11318" y="4537"/>
                  </a:cubicBezTo>
                  <a:cubicBezTo>
                    <a:pt x="11281" y="4537"/>
                    <a:pt x="11281" y="4537"/>
                    <a:pt x="11281" y="4537"/>
                  </a:cubicBezTo>
                  <a:cubicBezTo>
                    <a:pt x="11281" y="4469"/>
                    <a:pt x="11281" y="4469"/>
                    <a:pt x="11281" y="4469"/>
                  </a:cubicBezTo>
                  <a:cubicBezTo>
                    <a:pt x="11244" y="4401"/>
                    <a:pt x="11244" y="4401"/>
                    <a:pt x="11244" y="4401"/>
                  </a:cubicBezTo>
                  <a:cubicBezTo>
                    <a:pt x="11244" y="4401"/>
                    <a:pt x="11244" y="4401"/>
                    <a:pt x="11244" y="4401"/>
                  </a:cubicBezTo>
                  <a:cubicBezTo>
                    <a:pt x="11244" y="4334"/>
                    <a:pt x="11244" y="4334"/>
                    <a:pt x="11244" y="4334"/>
                  </a:cubicBezTo>
                  <a:cubicBezTo>
                    <a:pt x="11244" y="4266"/>
                    <a:pt x="11244" y="4266"/>
                    <a:pt x="11244" y="4266"/>
                  </a:cubicBezTo>
                  <a:cubicBezTo>
                    <a:pt x="11244" y="4198"/>
                    <a:pt x="11244" y="4198"/>
                    <a:pt x="11244" y="4198"/>
                  </a:cubicBezTo>
                  <a:cubicBezTo>
                    <a:pt x="11244" y="4266"/>
                    <a:pt x="11244" y="4266"/>
                    <a:pt x="11244" y="4266"/>
                  </a:cubicBezTo>
                  <a:cubicBezTo>
                    <a:pt x="11281" y="4266"/>
                    <a:pt x="11281" y="4266"/>
                    <a:pt x="11281" y="4266"/>
                  </a:cubicBezTo>
                  <a:cubicBezTo>
                    <a:pt x="11318" y="4198"/>
                    <a:pt x="11318" y="4198"/>
                    <a:pt x="11318" y="4198"/>
                  </a:cubicBezTo>
                  <a:cubicBezTo>
                    <a:pt x="11281" y="4198"/>
                    <a:pt x="11281" y="4198"/>
                    <a:pt x="11281" y="4198"/>
                  </a:cubicBezTo>
                  <a:cubicBezTo>
                    <a:pt x="11281" y="4130"/>
                    <a:pt x="11281" y="4130"/>
                    <a:pt x="11281" y="4130"/>
                  </a:cubicBezTo>
                  <a:cubicBezTo>
                    <a:pt x="11318" y="4130"/>
                    <a:pt x="11318" y="4130"/>
                    <a:pt x="11318" y="4130"/>
                  </a:cubicBezTo>
                  <a:cubicBezTo>
                    <a:pt x="11355" y="4198"/>
                    <a:pt x="11355" y="4198"/>
                    <a:pt x="11355" y="4198"/>
                  </a:cubicBezTo>
                  <a:cubicBezTo>
                    <a:pt x="11355" y="4198"/>
                    <a:pt x="11355" y="4198"/>
                    <a:pt x="11355" y="4198"/>
                  </a:cubicBezTo>
                  <a:cubicBezTo>
                    <a:pt x="11392" y="4130"/>
                    <a:pt x="11392" y="4130"/>
                    <a:pt x="11392" y="4130"/>
                  </a:cubicBezTo>
                  <a:cubicBezTo>
                    <a:pt x="11392" y="4130"/>
                    <a:pt x="11392" y="4130"/>
                    <a:pt x="11392" y="4130"/>
                  </a:cubicBezTo>
                  <a:cubicBezTo>
                    <a:pt x="11429" y="4130"/>
                    <a:pt x="11429" y="4130"/>
                    <a:pt x="11429" y="4130"/>
                  </a:cubicBezTo>
                  <a:cubicBezTo>
                    <a:pt x="11466" y="4130"/>
                    <a:pt x="11466" y="4130"/>
                    <a:pt x="11466" y="4130"/>
                  </a:cubicBezTo>
                  <a:cubicBezTo>
                    <a:pt x="11466" y="4130"/>
                    <a:pt x="11466" y="4130"/>
                    <a:pt x="11466" y="4130"/>
                  </a:cubicBezTo>
                  <a:cubicBezTo>
                    <a:pt x="11503" y="4130"/>
                    <a:pt x="11503" y="4130"/>
                    <a:pt x="11503" y="4130"/>
                  </a:cubicBezTo>
                  <a:cubicBezTo>
                    <a:pt x="11540" y="4198"/>
                    <a:pt x="11540" y="4198"/>
                    <a:pt x="11540" y="4198"/>
                  </a:cubicBezTo>
                  <a:cubicBezTo>
                    <a:pt x="11540" y="4198"/>
                    <a:pt x="11540" y="4198"/>
                    <a:pt x="11540" y="4198"/>
                  </a:cubicBezTo>
                  <a:cubicBezTo>
                    <a:pt x="11577" y="4198"/>
                    <a:pt x="11577" y="4198"/>
                    <a:pt x="11577" y="4198"/>
                  </a:cubicBezTo>
                  <a:cubicBezTo>
                    <a:pt x="11577" y="4130"/>
                    <a:pt x="11577" y="4130"/>
                    <a:pt x="11577" y="4130"/>
                  </a:cubicBezTo>
                  <a:cubicBezTo>
                    <a:pt x="11577" y="4130"/>
                    <a:pt x="11577" y="4130"/>
                    <a:pt x="11577" y="4130"/>
                  </a:cubicBezTo>
                  <a:cubicBezTo>
                    <a:pt x="11614" y="4198"/>
                    <a:pt x="11614" y="4198"/>
                    <a:pt x="11614" y="4198"/>
                  </a:cubicBezTo>
                  <a:cubicBezTo>
                    <a:pt x="11577" y="4266"/>
                    <a:pt x="11577" y="4266"/>
                    <a:pt x="11577" y="4266"/>
                  </a:cubicBezTo>
                  <a:cubicBezTo>
                    <a:pt x="11577" y="4266"/>
                    <a:pt x="11577" y="4266"/>
                    <a:pt x="11577" y="4266"/>
                  </a:cubicBezTo>
                  <a:cubicBezTo>
                    <a:pt x="11577" y="4266"/>
                    <a:pt x="11577" y="4266"/>
                    <a:pt x="11577" y="4266"/>
                  </a:cubicBezTo>
                  <a:cubicBezTo>
                    <a:pt x="11614" y="4266"/>
                    <a:pt x="11614" y="4266"/>
                    <a:pt x="11614" y="4266"/>
                  </a:cubicBezTo>
                  <a:cubicBezTo>
                    <a:pt x="11651" y="4266"/>
                    <a:pt x="11651" y="4266"/>
                    <a:pt x="11651" y="4266"/>
                  </a:cubicBezTo>
                  <a:cubicBezTo>
                    <a:pt x="11651" y="4266"/>
                    <a:pt x="11651" y="4266"/>
                    <a:pt x="11651" y="4266"/>
                  </a:cubicBezTo>
                  <a:cubicBezTo>
                    <a:pt x="11651" y="4266"/>
                    <a:pt x="11651" y="4266"/>
                    <a:pt x="11651" y="4266"/>
                  </a:cubicBezTo>
                  <a:cubicBezTo>
                    <a:pt x="11688" y="4266"/>
                    <a:pt x="11688" y="4266"/>
                    <a:pt x="11688" y="4266"/>
                  </a:cubicBezTo>
                  <a:cubicBezTo>
                    <a:pt x="11651" y="4198"/>
                    <a:pt x="11651" y="4198"/>
                    <a:pt x="11651" y="4198"/>
                  </a:cubicBezTo>
                  <a:cubicBezTo>
                    <a:pt x="11651" y="4198"/>
                    <a:pt x="11651" y="4198"/>
                    <a:pt x="11651" y="4198"/>
                  </a:cubicBezTo>
                  <a:cubicBezTo>
                    <a:pt x="11651" y="4130"/>
                    <a:pt x="11651" y="4130"/>
                    <a:pt x="11651" y="4130"/>
                  </a:cubicBezTo>
                  <a:cubicBezTo>
                    <a:pt x="11688" y="4130"/>
                    <a:pt x="11688" y="4130"/>
                    <a:pt x="11688" y="4130"/>
                  </a:cubicBezTo>
                  <a:cubicBezTo>
                    <a:pt x="11725" y="4130"/>
                    <a:pt x="11725" y="4130"/>
                    <a:pt x="11725" y="4130"/>
                  </a:cubicBezTo>
                  <a:cubicBezTo>
                    <a:pt x="11762" y="4130"/>
                    <a:pt x="11762" y="4130"/>
                    <a:pt x="11762" y="4130"/>
                  </a:cubicBezTo>
                  <a:cubicBezTo>
                    <a:pt x="11762" y="4130"/>
                    <a:pt x="11762" y="4130"/>
                    <a:pt x="11762" y="4130"/>
                  </a:cubicBezTo>
                  <a:cubicBezTo>
                    <a:pt x="11799" y="4130"/>
                    <a:pt x="11799" y="4130"/>
                    <a:pt x="11799" y="4130"/>
                  </a:cubicBezTo>
                  <a:cubicBezTo>
                    <a:pt x="11799" y="4198"/>
                    <a:pt x="11799" y="4198"/>
                    <a:pt x="11799" y="4198"/>
                  </a:cubicBezTo>
                  <a:cubicBezTo>
                    <a:pt x="11836" y="4266"/>
                    <a:pt x="11836" y="4266"/>
                    <a:pt x="11836" y="4266"/>
                  </a:cubicBezTo>
                  <a:cubicBezTo>
                    <a:pt x="11836" y="4198"/>
                    <a:pt x="11836" y="4198"/>
                    <a:pt x="11836" y="4198"/>
                  </a:cubicBezTo>
                  <a:cubicBezTo>
                    <a:pt x="11836" y="4198"/>
                    <a:pt x="11836" y="4198"/>
                    <a:pt x="11836" y="4198"/>
                  </a:cubicBezTo>
                  <a:cubicBezTo>
                    <a:pt x="11873" y="4130"/>
                    <a:pt x="11873" y="4130"/>
                    <a:pt x="11873" y="4130"/>
                  </a:cubicBezTo>
                  <a:cubicBezTo>
                    <a:pt x="11873" y="4198"/>
                    <a:pt x="11873" y="4198"/>
                    <a:pt x="11873" y="4198"/>
                  </a:cubicBezTo>
                  <a:cubicBezTo>
                    <a:pt x="11910" y="4266"/>
                    <a:pt x="11910" y="4266"/>
                    <a:pt x="11910" y="4266"/>
                  </a:cubicBezTo>
                  <a:cubicBezTo>
                    <a:pt x="11947" y="4198"/>
                    <a:pt x="11947" y="4198"/>
                    <a:pt x="11947" y="4198"/>
                  </a:cubicBezTo>
                  <a:cubicBezTo>
                    <a:pt x="11947" y="4266"/>
                    <a:pt x="11947" y="4266"/>
                    <a:pt x="11947" y="4266"/>
                  </a:cubicBezTo>
                  <a:cubicBezTo>
                    <a:pt x="11984" y="4334"/>
                    <a:pt x="11984" y="4334"/>
                    <a:pt x="11984" y="4334"/>
                  </a:cubicBezTo>
                  <a:cubicBezTo>
                    <a:pt x="11984" y="4266"/>
                    <a:pt x="11984" y="4266"/>
                    <a:pt x="11984" y="4266"/>
                  </a:cubicBezTo>
                  <a:cubicBezTo>
                    <a:pt x="12021" y="4266"/>
                    <a:pt x="12021" y="4266"/>
                    <a:pt x="12021" y="4266"/>
                  </a:cubicBezTo>
                  <a:cubicBezTo>
                    <a:pt x="12021" y="4266"/>
                    <a:pt x="12021" y="4266"/>
                    <a:pt x="12021" y="4266"/>
                  </a:cubicBezTo>
                  <a:cubicBezTo>
                    <a:pt x="12021" y="4334"/>
                    <a:pt x="12021" y="4334"/>
                    <a:pt x="12021" y="4334"/>
                  </a:cubicBezTo>
                  <a:cubicBezTo>
                    <a:pt x="12021" y="4401"/>
                    <a:pt x="12021" y="4401"/>
                    <a:pt x="12021" y="4401"/>
                  </a:cubicBezTo>
                  <a:cubicBezTo>
                    <a:pt x="12058" y="4401"/>
                    <a:pt x="12058" y="4401"/>
                    <a:pt x="12058" y="4401"/>
                  </a:cubicBezTo>
                  <a:cubicBezTo>
                    <a:pt x="12095" y="4401"/>
                    <a:pt x="12095" y="4401"/>
                    <a:pt x="12095" y="4401"/>
                  </a:cubicBezTo>
                  <a:cubicBezTo>
                    <a:pt x="12095" y="4469"/>
                    <a:pt x="12095" y="4469"/>
                    <a:pt x="12095" y="4469"/>
                  </a:cubicBezTo>
                  <a:cubicBezTo>
                    <a:pt x="12095" y="4401"/>
                    <a:pt x="12095" y="4401"/>
                    <a:pt x="12095" y="4401"/>
                  </a:cubicBezTo>
                  <a:cubicBezTo>
                    <a:pt x="12132" y="4401"/>
                    <a:pt x="12132" y="4401"/>
                    <a:pt x="12132" y="4401"/>
                  </a:cubicBezTo>
                  <a:cubicBezTo>
                    <a:pt x="12132" y="4469"/>
                    <a:pt x="12132" y="4469"/>
                    <a:pt x="12132" y="4469"/>
                  </a:cubicBezTo>
                  <a:cubicBezTo>
                    <a:pt x="12095" y="4537"/>
                    <a:pt x="12095" y="4537"/>
                    <a:pt x="12095" y="4537"/>
                  </a:cubicBezTo>
                  <a:cubicBezTo>
                    <a:pt x="12095" y="4604"/>
                    <a:pt x="12095" y="4604"/>
                    <a:pt x="12095" y="4604"/>
                  </a:cubicBezTo>
                  <a:cubicBezTo>
                    <a:pt x="12132" y="4537"/>
                    <a:pt x="12132" y="4537"/>
                    <a:pt x="12132" y="4537"/>
                  </a:cubicBezTo>
                  <a:cubicBezTo>
                    <a:pt x="12168" y="4537"/>
                    <a:pt x="12168" y="4537"/>
                    <a:pt x="12168" y="4537"/>
                  </a:cubicBezTo>
                  <a:cubicBezTo>
                    <a:pt x="12168" y="4537"/>
                    <a:pt x="12168" y="4537"/>
                    <a:pt x="12168" y="4537"/>
                  </a:cubicBezTo>
                  <a:cubicBezTo>
                    <a:pt x="12132" y="4672"/>
                    <a:pt x="12132" y="4672"/>
                    <a:pt x="12132" y="4672"/>
                  </a:cubicBezTo>
                  <a:cubicBezTo>
                    <a:pt x="12132" y="4740"/>
                    <a:pt x="12132" y="4740"/>
                    <a:pt x="12132" y="4740"/>
                  </a:cubicBezTo>
                  <a:cubicBezTo>
                    <a:pt x="12168" y="4740"/>
                    <a:pt x="12168" y="4740"/>
                    <a:pt x="12168" y="4740"/>
                  </a:cubicBezTo>
                  <a:cubicBezTo>
                    <a:pt x="12205" y="4740"/>
                    <a:pt x="12205" y="4740"/>
                    <a:pt x="12205" y="4740"/>
                  </a:cubicBezTo>
                  <a:cubicBezTo>
                    <a:pt x="12205" y="4672"/>
                    <a:pt x="12205" y="4672"/>
                    <a:pt x="12205" y="4672"/>
                  </a:cubicBezTo>
                  <a:cubicBezTo>
                    <a:pt x="12242" y="4672"/>
                    <a:pt x="12242" y="4672"/>
                    <a:pt x="12242" y="4672"/>
                  </a:cubicBezTo>
                  <a:cubicBezTo>
                    <a:pt x="12242" y="4740"/>
                    <a:pt x="12242" y="4740"/>
                    <a:pt x="12242" y="4740"/>
                  </a:cubicBezTo>
                  <a:cubicBezTo>
                    <a:pt x="12279" y="4740"/>
                    <a:pt x="12279" y="4740"/>
                    <a:pt x="12279" y="4740"/>
                  </a:cubicBezTo>
                  <a:cubicBezTo>
                    <a:pt x="12279" y="4808"/>
                    <a:pt x="12279" y="4808"/>
                    <a:pt x="12279" y="4808"/>
                  </a:cubicBezTo>
                  <a:cubicBezTo>
                    <a:pt x="12279" y="4875"/>
                    <a:pt x="12279" y="4875"/>
                    <a:pt x="12279" y="4875"/>
                  </a:cubicBezTo>
                  <a:cubicBezTo>
                    <a:pt x="12316" y="4875"/>
                    <a:pt x="12316" y="4875"/>
                    <a:pt x="12316" y="4875"/>
                  </a:cubicBezTo>
                  <a:cubicBezTo>
                    <a:pt x="12316" y="4875"/>
                    <a:pt x="12316" y="4875"/>
                    <a:pt x="12316" y="4875"/>
                  </a:cubicBezTo>
                  <a:cubicBezTo>
                    <a:pt x="12353" y="4875"/>
                    <a:pt x="12353" y="4875"/>
                    <a:pt x="12353" y="4875"/>
                  </a:cubicBezTo>
                  <a:cubicBezTo>
                    <a:pt x="12353" y="4943"/>
                    <a:pt x="12353" y="4943"/>
                    <a:pt x="12353" y="4943"/>
                  </a:cubicBezTo>
                  <a:cubicBezTo>
                    <a:pt x="12316" y="5011"/>
                    <a:pt x="12316" y="5011"/>
                    <a:pt x="12316" y="5011"/>
                  </a:cubicBezTo>
                  <a:cubicBezTo>
                    <a:pt x="12279" y="5011"/>
                    <a:pt x="12279" y="5011"/>
                    <a:pt x="12279" y="5011"/>
                  </a:cubicBezTo>
                  <a:cubicBezTo>
                    <a:pt x="12242" y="5011"/>
                    <a:pt x="12242" y="5011"/>
                    <a:pt x="12242" y="5011"/>
                  </a:cubicBezTo>
                  <a:cubicBezTo>
                    <a:pt x="12205" y="4943"/>
                    <a:pt x="12205" y="4943"/>
                    <a:pt x="12205" y="4943"/>
                  </a:cubicBezTo>
                  <a:cubicBezTo>
                    <a:pt x="12132" y="4943"/>
                    <a:pt x="12132" y="4943"/>
                    <a:pt x="12132" y="4943"/>
                  </a:cubicBezTo>
                  <a:cubicBezTo>
                    <a:pt x="12168" y="5011"/>
                    <a:pt x="12168" y="5011"/>
                    <a:pt x="12168" y="5011"/>
                  </a:cubicBezTo>
                  <a:cubicBezTo>
                    <a:pt x="12168" y="5078"/>
                    <a:pt x="12168" y="5078"/>
                    <a:pt x="12168" y="5078"/>
                  </a:cubicBezTo>
                  <a:cubicBezTo>
                    <a:pt x="12242" y="5078"/>
                    <a:pt x="12242" y="5078"/>
                    <a:pt x="12242" y="5078"/>
                  </a:cubicBezTo>
                  <a:cubicBezTo>
                    <a:pt x="12242" y="5146"/>
                    <a:pt x="12242" y="5146"/>
                    <a:pt x="12242" y="5146"/>
                  </a:cubicBezTo>
                  <a:cubicBezTo>
                    <a:pt x="12316" y="5214"/>
                    <a:pt x="12316" y="5214"/>
                    <a:pt x="12316" y="5214"/>
                  </a:cubicBezTo>
                  <a:cubicBezTo>
                    <a:pt x="12353" y="5214"/>
                    <a:pt x="12353" y="5214"/>
                    <a:pt x="12353" y="5214"/>
                  </a:cubicBezTo>
                  <a:cubicBezTo>
                    <a:pt x="12390" y="5146"/>
                    <a:pt x="12390" y="5146"/>
                    <a:pt x="12390" y="5146"/>
                  </a:cubicBezTo>
                  <a:cubicBezTo>
                    <a:pt x="12390" y="5146"/>
                    <a:pt x="12390" y="5146"/>
                    <a:pt x="12390" y="5146"/>
                  </a:cubicBezTo>
                  <a:cubicBezTo>
                    <a:pt x="12390" y="5078"/>
                    <a:pt x="12390" y="5078"/>
                    <a:pt x="12390" y="5078"/>
                  </a:cubicBezTo>
                  <a:cubicBezTo>
                    <a:pt x="12353" y="5011"/>
                    <a:pt x="12353" y="5011"/>
                    <a:pt x="12353" y="5011"/>
                  </a:cubicBezTo>
                  <a:cubicBezTo>
                    <a:pt x="12390" y="5011"/>
                    <a:pt x="12390" y="5011"/>
                    <a:pt x="12390" y="5011"/>
                  </a:cubicBezTo>
                  <a:cubicBezTo>
                    <a:pt x="12427" y="5078"/>
                    <a:pt x="12427" y="5078"/>
                    <a:pt x="12427" y="5078"/>
                  </a:cubicBezTo>
                  <a:cubicBezTo>
                    <a:pt x="12464" y="5146"/>
                    <a:pt x="12464" y="5146"/>
                    <a:pt x="12464" y="5146"/>
                  </a:cubicBezTo>
                  <a:cubicBezTo>
                    <a:pt x="12464" y="5146"/>
                    <a:pt x="12464" y="5146"/>
                    <a:pt x="12464" y="5146"/>
                  </a:cubicBezTo>
                  <a:cubicBezTo>
                    <a:pt x="12427" y="5146"/>
                    <a:pt x="12427" y="5146"/>
                    <a:pt x="12427" y="5146"/>
                  </a:cubicBezTo>
                  <a:cubicBezTo>
                    <a:pt x="12390" y="5282"/>
                    <a:pt x="12390" y="5282"/>
                    <a:pt x="12390" y="5282"/>
                  </a:cubicBezTo>
                  <a:cubicBezTo>
                    <a:pt x="12390" y="5282"/>
                    <a:pt x="12390" y="5282"/>
                    <a:pt x="12390" y="5282"/>
                  </a:cubicBezTo>
                  <a:cubicBezTo>
                    <a:pt x="12427" y="5282"/>
                    <a:pt x="12427" y="5282"/>
                    <a:pt x="12427" y="5282"/>
                  </a:cubicBezTo>
                  <a:cubicBezTo>
                    <a:pt x="12427" y="5282"/>
                    <a:pt x="12427" y="5282"/>
                    <a:pt x="12427" y="5282"/>
                  </a:cubicBezTo>
                  <a:cubicBezTo>
                    <a:pt x="12464" y="5282"/>
                    <a:pt x="12464" y="5282"/>
                    <a:pt x="12464" y="5282"/>
                  </a:cubicBezTo>
                  <a:cubicBezTo>
                    <a:pt x="12575" y="5417"/>
                    <a:pt x="12575" y="5417"/>
                    <a:pt x="12575" y="5417"/>
                  </a:cubicBezTo>
                  <a:cubicBezTo>
                    <a:pt x="12612" y="5417"/>
                    <a:pt x="12612" y="5417"/>
                    <a:pt x="12612" y="5417"/>
                  </a:cubicBezTo>
                  <a:cubicBezTo>
                    <a:pt x="12612" y="5485"/>
                    <a:pt x="12612" y="5485"/>
                    <a:pt x="12612" y="5485"/>
                  </a:cubicBezTo>
                  <a:cubicBezTo>
                    <a:pt x="12723" y="5552"/>
                    <a:pt x="12723" y="5552"/>
                    <a:pt x="12723" y="5552"/>
                  </a:cubicBezTo>
                  <a:cubicBezTo>
                    <a:pt x="12760" y="5620"/>
                    <a:pt x="12760" y="5620"/>
                    <a:pt x="12760" y="5620"/>
                  </a:cubicBezTo>
                  <a:cubicBezTo>
                    <a:pt x="12797" y="5620"/>
                    <a:pt x="12797" y="5620"/>
                    <a:pt x="12797" y="5620"/>
                  </a:cubicBezTo>
                  <a:cubicBezTo>
                    <a:pt x="12797" y="5620"/>
                    <a:pt x="12797" y="5620"/>
                    <a:pt x="12797" y="5620"/>
                  </a:cubicBezTo>
                  <a:cubicBezTo>
                    <a:pt x="12797" y="5552"/>
                    <a:pt x="12797" y="5552"/>
                    <a:pt x="12797" y="5552"/>
                  </a:cubicBezTo>
                  <a:cubicBezTo>
                    <a:pt x="12834" y="5552"/>
                    <a:pt x="12834" y="5552"/>
                    <a:pt x="12834" y="5552"/>
                  </a:cubicBezTo>
                  <a:cubicBezTo>
                    <a:pt x="12834" y="5620"/>
                    <a:pt x="12834" y="5620"/>
                    <a:pt x="12834" y="5620"/>
                  </a:cubicBezTo>
                  <a:cubicBezTo>
                    <a:pt x="12871" y="5620"/>
                    <a:pt x="12871" y="5620"/>
                    <a:pt x="12871" y="5620"/>
                  </a:cubicBezTo>
                  <a:cubicBezTo>
                    <a:pt x="12871" y="5688"/>
                    <a:pt x="12871" y="5688"/>
                    <a:pt x="12871" y="5688"/>
                  </a:cubicBezTo>
                  <a:cubicBezTo>
                    <a:pt x="12908" y="5688"/>
                    <a:pt x="12908" y="5688"/>
                    <a:pt x="12908" y="5688"/>
                  </a:cubicBezTo>
                  <a:cubicBezTo>
                    <a:pt x="12908" y="5620"/>
                    <a:pt x="12908" y="5620"/>
                    <a:pt x="12908" y="5620"/>
                  </a:cubicBezTo>
                  <a:cubicBezTo>
                    <a:pt x="12871" y="5349"/>
                    <a:pt x="12871" y="5349"/>
                    <a:pt x="12871" y="5349"/>
                  </a:cubicBezTo>
                  <a:cubicBezTo>
                    <a:pt x="12834" y="5214"/>
                    <a:pt x="12834" y="5214"/>
                    <a:pt x="12834" y="5214"/>
                  </a:cubicBezTo>
                  <a:cubicBezTo>
                    <a:pt x="12797" y="5011"/>
                    <a:pt x="12797" y="5011"/>
                    <a:pt x="12797" y="5011"/>
                  </a:cubicBezTo>
                  <a:cubicBezTo>
                    <a:pt x="12797" y="4875"/>
                    <a:pt x="12797" y="4875"/>
                    <a:pt x="12797" y="4875"/>
                  </a:cubicBezTo>
                  <a:cubicBezTo>
                    <a:pt x="12760" y="4808"/>
                    <a:pt x="12760" y="4808"/>
                    <a:pt x="12760" y="4808"/>
                  </a:cubicBezTo>
                  <a:cubicBezTo>
                    <a:pt x="12760" y="4740"/>
                    <a:pt x="12760" y="4740"/>
                    <a:pt x="12760" y="4740"/>
                  </a:cubicBezTo>
                  <a:cubicBezTo>
                    <a:pt x="12797" y="4808"/>
                    <a:pt x="12797" y="4808"/>
                    <a:pt x="12797" y="4808"/>
                  </a:cubicBezTo>
                  <a:cubicBezTo>
                    <a:pt x="12797" y="4875"/>
                    <a:pt x="12797" y="4875"/>
                    <a:pt x="12797" y="4875"/>
                  </a:cubicBezTo>
                  <a:cubicBezTo>
                    <a:pt x="12834" y="4943"/>
                    <a:pt x="12834" y="4943"/>
                    <a:pt x="12834" y="4943"/>
                  </a:cubicBezTo>
                  <a:cubicBezTo>
                    <a:pt x="12871" y="4943"/>
                    <a:pt x="12871" y="4943"/>
                    <a:pt x="12871" y="4943"/>
                  </a:cubicBezTo>
                  <a:cubicBezTo>
                    <a:pt x="12908" y="5011"/>
                    <a:pt x="12908" y="5011"/>
                    <a:pt x="12908" y="5011"/>
                  </a:cubicBezTo>
                  <a:cubicBezTo>
                    <a:pt x="12982" y="5011"/>
                    <a:pt x="12982" y="5011"/>
                    <a:pt x="12982" y="5011"/>
                  </a:cubicBezTo>
                  <a:cubicBezTo>
                    <a:pt x="13093" y="5011"/>
                    <a:pt x="13093" y="5011"/>
                    <a:pt x="13093" y="5011"/>
                  </a:cubicBezTo>
                  <a:cubicBezTo>
                    <a:pt x="13130" y="5011"/>
                    <a:pt x="13130" y="5011"/>
                    <a:pt x="13130" y="5011"/>
                  </a:cubicBezTo>
                  <a:cubicBezTo>
                    <a:pt x="13167" y="5011"/>
                    <a:pt x="13167" y="5011"/>
                    <a:pt x="13167" y="5011"/>
                  </a:cubicBezTo>
                  <a:cubicBezTo>
                    <a:pt x="13204" y="5011"/>
                    <a:pt x="13204" y="5011"/>
                    <a:pt x="13204" y="5011"/>
                  </a:cubicBezTo>
                  <a:cubicBezTo>
                    <a:pt x="13204" y="5011"/>
                    <a:pt x="13204" y="5011"/>
                    <a:pt x="13204" y="5011"/>
                  </a:cubicBezTo>
                  <a:cubicBezTo>
                    <a:pt x="13167" y="4943"/>
                    <a:pt x="13167" y="4943"/>
                    <a:pt x="13167" y="4943"/>
                  </a:cubicBezTo>
                  <a:cubicBezTo>
                    <a:pt x="13167" y="4943"/>
                    <a:pt x="13167" y="4943"/>
                    <a:pt x="13167" y="4943"/>
                  </a:cubicBezTo>
                  <a:cubicBezTo>
                    <a:pt x="13167" y="4875"/>
                    <a:pt x="13167" y="4875"/>
                    <a:pt x="13167" y="4875"/>
                  </a:cubicBezTo>
                  <a:cubicBezTo>
                    <a:pt x="13167" y="4875"/>
                    <a:pt x="13167" y="4875"/>
                    <a:pt x="13167" y="4875"/>
                  </a:cubicBezTo>
                  <a:cubicBezTo>
                    <a:pt x="13167" y="4808"/>
                    <a:pt x="13167" y="4808"/>
                    <a:pt x="13167" y="4808"/>
                  </a:cubicBezTo>
                  <a:cubicBezTo>
                    <a:pt x="13278" y="4740"/>
                    <a:pt x="13278" y="4740"/>
                    <a:pt x="13278" y="4740"/>
                  </a:cubicBezTo>
                  <a:cubicBezTo>
                    <a:pt x="13315" y="4740"/>
                    <a:pt x="13315" y="4740"/>
                    <a:pt x="13315" y="4740"/>
                  </a:cubicBezTo>
                  <a:cubicBezTo>
                    <a:pt x="13315" y="4740"/>
                    <a:pt x="13315" y="4740"/>
                    <a:pt x="13315" y="4740"/>
                  </a:cubicBezTo>
                  <a:cubicBezTo>
                    <a:pt x="13352" y="4740"/>
                    <a:pt x="13352" y="4740"/>
                    <a:pt x="13352" y="4740"/>
                  </a:cubicBezTo>
                  <a:cubicBezTo>
                    <a:pt x="13426" y="4740"/>
                    <a:pt x="13426" y="4740"/>
                    <a:pt x="13426" y="4740"/>
                  </a:cubicBezTo>
                  <a:cubicBezTo>
                    <a:pt x="13463" y="4808"/>
                    <a:pt x="13463" y="4808"/>
                    <a:pt x="13463" y="4808"/>
                  </a:cubicBezTo>
                  <a:cubicBezTo>
                    <a:pt x="13500" y="4875"/>
                    <a:pt x="13500" y="4875"/>
                    <a:pt x="13500" y="4875"/>
                  </a:cubicBezTo>
                  <a:cubicBezTo>
                    <a:pt x="13500" y="4875"/>
                    <a:pt x="13500" y="4875"/>
                    <a:pt x="13500" y="4875"/>
                  </a:cubicBezTo>
                  <a:cubicBezTo>
                    <a:pt x="13574" y="4943"/>
                    <a:pt x="13574" y="4943"/>
                    <a:pt x="13574" y="4943"/>
                  </a:cubicBezTo>
                  <a:cubicBezTo>
                    <a:pt x="13574" y="4943"/>
                    <a:pt x="13574" y="4943"/>
                    <a:pt x="13574" y="4943"/>
                  </a:cubicBezTo>
                  <a:cubicBezTo>
                    <a:pt x="13648" y="4943"/>
                    <a:pt x="13648" y="4943"/>
                    <a:pt x="13648" y="4943"/>
                  </a:cubicBezTo>
                  <a:cubicBezTo>
                    <a:pt x="13611" y="4943"/>
                    <a:pt x="13611" y="4943"/>
                    <a:pt x="13611" y="4943"/>
                  </a:cubicBezTo>
                  <a:cubicBezTo>
                    <a:pt x="13611" y="4875"/>
                    <a:pt x="13611" y="4875"/>
                    <a:pt x="13611" y="4875"/>
                  </a:cubicBezTo>
                  <a:cubicBezTo>
                    <a:pt x="13648" y="4943"/>
                    <a:pt x="13648" y="4943"/>
                    <a:pt x="13648" y="4943"/>
                  </a:cubicBezTo>
                  <a:cubicBezTo>
                    <a:pt x="13685" y="4875"/>
                    <a:pt x="13685" y="4875"/>
                    <a:pt x="13685" y="4875"/>
                  </a:cubicBezTo>
                  <a:cubicBezTo>
                    <a:pt x="13648" y="4875"/>
                    <a:pt x="13648" y="4875"/>
                    <a:pt x="13648" y="4875"/>
                  </a:cubicBezTo>
                  <a:cubicBezTo>
                    <a:pt x="13685" y="4808"/>
                    <a:pt x="13685" y="4808"/>
                    <a:pt x="13685" y="4808"/>
                  </a:cubicBezTo>
                  <a:cubicBezTo>
                    <a:pt x="13648" y="4740"/>
                    <a:pt x="13648" y="4740"/>
                    <a:pt x="13648" y="4740"/>
                  </a:cubicBezTo>
                  <a:cubicBezTo>
                    <a:pt x="13611" y="4808"/>
                    <a:pt x="13611" y="4808"/>
                    <a:pt x="13611" y="4808"/>
                  </a:cubicBezTo>
                  <a:cubicBezTo>
                    <a:pt x="13574" y="4808"/>
                    <a:pt x="13574" y="4808"/>
                    <a:pt x="13574" y="4808"/>
                  </a:cubicBezTo>
                  <a:cubicBezTo>
                    <a:pt x="13574" y="4672"/>
                    <a:pt x="13574" y="4672"/>
                    <a:pt x="13574" y="4672"/>
                  </a:cubicBezTo>
                  <a:cubicBezTo>
                    <a:pt x="13537" y="4604"/>
                    <a:pt x="13537" y="4604"/>
                    <a:pt x="13537" y="4604"/>
                  </a:cubicBezTo>
                  <a:cubicBezTo>
                    <a:pt x="13574" y="4604"/>
                    <a:pt x="13574" y="4604"/>
                    <a:pt x="13574" y="4604"/>
                  </a:cubicBezTo>
                  <a:cubicBezTo>
                    <a:pt x="13574" y="4604"/>
                    <a:pt x="13574" y="4604"/>
                    <a:pt x="13574" y="4604"/>
                  </a:cubicBezTo>
                  <a:cubicBezTo>
                    <a:pt x="13611" y="4604"/>
                    <a:pt x="13611" y="4604"/>
                    <a:pt x="13611" y="4604"/>
                  </a:cubicBezTo>
                  <a:cubicBezTo>
                    <a:pt x="13611" y="4537"/>
                    <a:pt x="13611" y="4537"/>
                    <a:pt x="13611" y="4537"/>
                  </a:cubicBezTo>
                  <a:cubicBezTo>
                    <a:pt x="13611" y="4537"/>
                    <a:pt x="13611" y="4537"/>
                    <a:pt x="13611" y="4537"/>
                  </a:cubicBezTo>
                  <a:cubicBezTo>
                    <a:pt x="13685" y="4604"/>
                    <a:pt x="13685" y="4604"/>
                    <a:pt x="13685" y="4604"/>
                  </a:cubicBezTo>
                  <a:cubicBezTo>
                    <a:pt x="13685" y="4672"/>
                    <a:pt x="13685" y="4672"/>
                    <a:pt x="13685" y="4672"/>
                  </a:cubicBezTo>
                  <a:cubicBezTo>
                    <a:pt x="13722" y="4672"/>
                    <a:pt x="13722" y="4672"/>
                    <a:pt x="13722" y="4672"/>
                  </a:cubicBezTo>
                  <a:cubicBezTo>
                    <a:pt x="13722" y="4672"/>
                    <a:pt x="13722" y="4672"/>
                    <a:pt x="13722" y="4672"/>
                  </a:cubicBezTo>
                  <a:cubicBezTo>
                    <a:pt x="13759" y="4672"/>
                    <a:pt x="13759" y="4672"/>
                    <a:pt x="13759" y="4672"/>
                  </a:cubicBezTo>
                  <a:cubicBezTo>
                    <a:pt x="13722" y="4604"/>
                    <a:pt x="13722" y="4604"/>
                    <a:pt x="13722" y="4604"/>
                  </a:cubicBezTo>
                  <a:cubicBezTo>
                    <a:pt x="13759" y="4604"/>
                    <a:pt x="13759" y="4604"/>
                    <a:pt x="13759" y="4604"/>
                  </a:cubicBezTo>
                  <a:cubicBezTo>
                    <a:pt x="13796" y="4604"/>
                    <a:pt x="13796" y="4604"/>
                    <a:pt x="13796" y="4604"/>
                  </a:cubicBezTo>
                  <a:cubicBezTo>
                    <a:pt x="13796" y="4537"/>
                    <a:pt x="13796" y="4537"/>
                    <a:pt x="13796" y="4537"/>
                  </a:cubicBezTo>
                  <a:cubicBezTo>
                    <a:pt x="13759" y="4469"/>
                    <a:pt x="13759" y="4469"/>
                    <a:pt x="13759" y="4469"/>
                  </a:cubicBezTo>
                  <a:cubicBezTo>
                    <a:pt x="13722" y="4469"/>
                    <a:pt x="13722" y="4469"/>
                    <a:pt x="13722" y="4469"/>
                  </a:cubicBezTo>
                  <a:cubicBezTo>
                    <a:pt x="13685" y="4401"/>
                    <a:pt x="13685" y="4401"/>
                    <a:pt x="13685" y="4401"/>
                  </a:cubicBezTo>
                  <a:cubicBezTo>
                    <a:pt x="13685" y="4334"/>
                    <a:pt x="13685" y="4334"/>
                    <a:pt x="13685" y="4334"/>
                  </a:cubicBezTo>
                  <a:cubicBezTo>
                    <a:pt x="13648" y="4266"/>
                    <a:pt x="13648" y="4266"/>
                    <a:pt x="13648" y="4266"/>
                  </a:cubicBezTo>
                  <a:cubicBezTo>
                    <a:pt x="13611" y="4334"/>
                    <a:pt x="13611" y="4334"/>
                    <a:pt x="13611" y="4334"/>
                  </a:cubicBezTo>
                  <a:cubicBezTo>
                    <a:pt x="13574" y="4266"/>
                    <a:pt x="13574" y="4266"/>
                    <a:pt x="13574" y="4266"/>
                  </a:cubicBezTo>
                  <a:cubicBezTo>
                    <a:pt x="13648" y="4266"/>
                    <a:pt x="13648" y="4266"/>
                    <a:pt x="13648" y="4266"/>
                  </a:cubicBezTo>
                  <a:cubicBezTo>
                    <a:pt x="13611" y="4198"/>
                    <a:pt x="13611" y="4198"/>
                    <a:pt x="13611" y="4198"/>
                  </a:cubicBezTo>
                  <a:cubicBezTo>
                    <a:pt x="13611" y="4198"/>
                    <a:pt x="13611" y="4198"/>
                    <a:pt x="13611" y="4198"/>
                  </a:cubicBezTo>
                  <a:cubicBezTo>
                    <a:pt x="13611" y="4130"/>
                    <a:pt x="13611" y="4130"/>
                    <a:pt x="13611" y="4130"/>
                  </a:cubicBezTo>
                  <a:cubicBezTo>
                    <a:pt x="13648" y="4130"/>
                    <a:pt x="13648" y="4130"/>
                    <a:pt x="13648" y="4130"/>
                  </a:cubicBezTo>
                  <a:cubicBezTo>
                    <a:pt x="13648" y="3995"/>
                    <a:pt x="13648" y="3995"/>
                    <a:pt x="13648" y="3995"/>
                  </a:cubicBezTo>
                  <a:cubicBezTo>
                    <a:pt x="13611" y="4063"/>
                    <a:pt x="13611" y="4063"/>
                    <a:pt x="13611" y="4063"/>
                  </a:cubicBezTo>
                  <a:cubicBezTo>
                    <a:pt x="13574" y="4130"/>
                    <a:pt x="13574" y="4130"/>
                    <a:pt x="13574" y="4130"/>
                  </a:cubicBezTo>
                  <a:cubicBezTo>
                    <a:pt x="13574" y="4198"/>
                    <a:pt x="13574" y="4198"/>
                    <a:pt x="13574" y="4198"/>
                  </a:cubicBezTo>
                  <a:cubicBezTo>
                    <a:pt x="13500" y="4130"/>
                    <a:pt x="13500" y="4130"/>
                    <a:pt x="13500" y="4130"/>
                  </a:cubicBezTo>
                  <a:cubicBezTo>
                    <a:pt x="13463" y="4063"/>
                    <a:pt x="13463" y="4063"/>
                    <a:pt x="13463" y="4063"/>
                  </a:cubicBezTo>
                  <a:cubicBezTo>
                    <a:pt x="13500" y="3995"/>
                    <a:pt x="13500" y="3995"/>
                    <a:pt x="13500" y="3995"/>
                  </a:cubicBezTo>
                  <a:cubicBezTo>
                    <a:pt x="13500" y="3927"/>
                    <a:pt x="13500" y="3927"/>
                    <a:pt x="13500" y="3927"/>
                  </a:cubicBezTo>
                  <a:cubicBezTo>
                    <a:pt x="13537" y="3860"/>
                    <a:pt x="13537" y="3860"/>
                    <a:pt x="13537" y="3860"/>
                  </a:cubicBezTo>
                  <a:cubicBezTo>
                    <a:pt x="13574" y="3860"/>
                    <a:pt x="13574" y="3860"/>
                    <a:pt x="13574" y="3860"/>
                  </a:cubicBezTo>
                  <a:cubicBezTo>
                    <a:pt x="13648" y="3792"/>
                    <a:pt x="13648" y="3792"/>
                    <a:pt x="13648" y="3792"/>
                  </a:cubicBezTo>
                  <a:cubicBezTo>
                    <a:pt x="13648" y="3792"/>
                    <a:pt x="13648" y="3792"/>
                    <a:pt x="13648" y="3792"/>
                  </a:cubicBezTo>
                  <a:cubicBezTo>
                    <a:pt x="13611" y="3724"/>
                    <a:pt x="13611" y="3724"/>
                    <a:pt x="13611" y="3724"/>
                  </a:cubicBezTo>
                  <a:cubicBezTo>
                    <a:pt x="13574" y="3724"/>
                    <a:pt x="13574" y="3724"/>
                    <a:pt x="13574" y="3724"/>
                  </a:cubicBezTo>
                  <a:cubicBezTo>
                    <a:pt x="13537" y="3656"/>
                    <a:pt x="13537" y="3656"/>
                    <a:pt x="13537" y="3656"/>
                  </a:cubicBezTo>
                  <a:cubicBezTo>
                    <a:pt x="13500" y="3656"/>
                    <a:pt x="13500" y="3656"/>
                    <a:pt x="13500" y="3656"/>
                  </a:cubicBezTo>
                  <a:cubicBezTo>
                    <a:pt x="13463" y="3589"/>
                    <a:pt x="13463" y="3589"/>
                    <a:pt x="13463" y="3589"/>
                  </a:cubicBezTo>
                  <a:cubicBezTo>
                    <a:pt x="13500" y="3589"/>
                    <a:pt x="13500" y="3589"/>
                    <a:pt x="13500" y="3589"/>
                  </a:cubicBezTo>
                  <a:cubicBezTo>
                    <a:pt x="13574" y="3589"/>
                    <a:pt x="13574" y="3589"/>
                    <a:pt x="13574" y="3589"/>
                  </a:cubicBezTo>
                  <a:cubicBezTo>
                    <a:pt x="13648" y="3589"/>
                    <a:pt x="13648" y="3589"/>
                    <a:pt x="13648" y="3589"/>
                  </a:cubicBezTo>
                  <a:cubicBezTo>
                    <a:pt x="13722" y="3589"/>
                    <a:pt x="13722" y="3589"/>
                    <a:pt x="13722" y="3589"/>
                  </a:cubicBezTo>
                  <a:cubicBezTo>
                    <a:pt x="13833" y="3589"/>
                    <a:pt x="13833" y="3589"/>
                    <a:pt x="13833" y="3589"/>
                  </a:cubicBezTo>
                  <a:cubicBezTo>
                    <a:pt x="14018" y="3589"/>
                    <a:pt x="14018" y="3589"/>
                    <a:pt x="14018" y="3589"/>
                  </a:cubicBezTo>
                  <a:cubicBezTo>
                    <a:pt x="14055" y="3521"/>
                    <a:pt x="14055" y="3521"/>
                    <a:pt x="14055" y="3521"/>
                  </a:cubicBezTo>
                  <a:cubicBezTo>
                    <a:pt x="14166" y="3521"/>
                    <a:pt x="14166" y="3521"/>
                    <a:pt x="14166" y="3521"/>
                  </a:cubicBezTo>
                  <a:cubicBezTo>
                    <a:pt x="14240" y="3521"/>
                    <a:pt x="14240" y="3521"/>
                    <a:pt x="14240" y="3521"/>
                  </a:cubicBezTo>
                  <a:cubicBezTo>
                    <a:pt x="14277" y="3521"/>
                    <a:pt x="14277" y="3521"/>
                    <a:pt x="14277" y="3521"/>
                  </a:cubicBezTo>
                  <a:cubicBezTo>
                    <a:pt x="14388" y="3521"/>
                    <a:pt x="14388" y="3521"/>
                    <a:pt x="14388" y="3521"/>
                  </a:cubicBezTo>
                  <a:cubicBezTo>
                    <a:pt x="14314" y="3589"/>
                    <a:pt x="14314" y="3589"/>
                    <a:pt x="14314" y="3589"/>
                  </a:cubicBezTo>
                  <a:cubicBezTo>
                    <a:pt x="14240" y="3656"/>
                    <a:pt x="14240" y="3656"/>
                    <a:pt x="14240" y="3656"/>
                  </a:cubicBezTo>
                  <a:cubicBezTo>
                    <a:pt x="14203" y="3589"/>
                    <a:pt x="14203" y="3589"/>
                    <a:pt x="14203" y="3589"/>
                  </a:cubicBezTo>
                  <a:cubicBezTo>
                    <a:pt x="14166" y="3589"/>
                    <a:pt x="14166" y="3589"/>
                    <a:pt x="14166" y="3589"/>
                  </a:cubicBezTo>
                  <a:cubicBezTo>
                    <a:pt x="14129" y="3589"/>
                    <a:pt x="14129" y="3589"/>
                    <a:pt x="14129" y="3589"/>
                  </a:cubicBezTo>
                  <a:cubicBezTo>
                    <a:pt x="14129" y="3724"/>
                    <a:pt x="14129" y="3724"/>
                    <a:pt x="14129" y="3724"/>
                  </a:cubicBezTo>
                  <a:cubicBezTo>
                    <a:pt x="14129" y="3792"/>
                    <a:pt x="14129" y="3792"/>
                    <a:pt x="14129" y="3792"/>
                  </a:cubicBezTo>
                  <a:cubicBezTo>
                    <a:pt x="14129" y="3792"/>
                    <a:pt x="14129" y="3792"/>
                    <a:pt x="14129" y="3792"/>
                  </a:cubicBezTo>
                  <a:cubicBezTo>
                    <a:pt x="14129" y="3860"/>
                    <a:pt x="14129" y="3860"/>
                    <a:pt x="14129" y="3860"/>
                  </a:cubicBezTo>
                  <a:cubicBezTo>
                    <a:pt x="14129" y="3860"/>
                    <a:pt x="14129" y="3860"/>
                    <a:pt x="14129" y="3860"/>
                  </a:cubicBezTo>
                  <a:cubicBezTo>
                    <a:pt x="14203" y="3792"/>
                    <a:pt x="14203" y="3792"/>
                    <a:pt x="14203" y="3792"/>
                  </a:cubicBezTo>
                  <a:cubicBezTo>
                    <a:pt x="14203" y="3724"/>
                    <a:pt x="14203" y="3724"/>
                    <a:pt x="14203" y="3724"/>
                  </a:cubicBezTo>
                  <a:cubicBezTo>
                    <a:pt x="14277" y="3656"/>
                    <a:pt x="14277" y="3656"/>
                    <a:pt x="14277" y="3656"/>
                  </a:cubicBezTo>
                  <a:cubicBezTo>
                    <a:pt x="14388" y="3589"/>
                    <a:pt x="14388" y="3589"/>
                    <a:pt x="14388" y="3589"/>
                  </a:cubicBezTo>
                  <a:cubicBezTo>
                    <a:pt x="14425" y="3656"/>
                    <a:pt x="14425" y="3656"/>
                    <a:pt x="14425" y="3656"/>
                  </a:cubicBezTo>
                  <a:cubicBezTo>
                    <a:pt x="14425" y="3792"/>
                    <a:pt x="14425" y="3792"/>
                    <a:pt x="14425" y="3792"/>
                  </a:cubicBezTo>
                  <a:cubicBezTo>
                    <a:pt x="14388" y="3860"/>
                    <a:pt x="14388" y="3860"/>
                    <a:pt x="14388" y="3860"/>
                  </a:cubicBezTo>
                  <a:cubicBezTo>
                    <a:pt x="14388" y="3792"/>
                    <a:pt x="14388" y="3792"/>
                    <a:pt x="14388" y="3792"/>
                  </a:cubicBezTo>
                  <a:cubicBezTo>
                    <a:pt x="14351" y="3724"/>
                    <a:pt x="14351" y="3724"/>
                    <a:pt x="14351" y="3724"/>
                  </a:cubicBezTo>
                  <a:cubicBezTo>
                    <a:pt x="14351" y="3656"/>
                    <a:pt x="14351" y="3656"/>
                    <a:pt x="14351" y="3656"/>
                  </a:cubicBezTo>
                  <a:cubicBezTo>
                    <a:pt x="14314" y="3724"/>
                    <a:pt x="14314" y="3724"/>
                    <a:pt x="14314" y="3724"/>
                  </a:cubicBezTo>
                  <a:cubicBezTo>
                    <a:pt x="14277" y="3656"/>
                    <a:pt x="14277" y="3656"/>
                    <a:pt x="14277" y="3656"/>
                  </a:cubicBezTo>
                  <a:cubicBezTo>
                    <a:pt x="14314" y="3792"/>
                    <a:pt x="14314" y="3792"/>
                    <a:pt x="14314" y="3792"/>
                  </a:cubicBezTo>
                  <a:cubicBezTo>
                    <a:pt x="14351" y="3792"/>
                    <a:pt x="14351" y="3792"/>
                    <a:pt x="14351" y="3792"/>
                  </a:cubicBezTo>
                  <a:cubicBezTo>
                    <a:pt x="14351" y="3927"/>
                    <a:pt x="14351" y="3927"/>
                    <a:pt x="14351" y="3927"/>
                  </a:cubicBezTo>
                  <a:cubicBezTo>
                    <a:pt x="14351" y="3995"/>
                    <a:pt x="14351" y="3995"/>
                    <a:pt x="14351" y="3995"/>
                  </a:cubicBezTo>
                  <a:cubicBezTo>
                    <a:pt x="14314" y="3995"/>
                    <a:pt x="14314" y="3995"/>
                    <a:pt x="14314" y="3995"/>
                  </a:cubicBezTo>
                  <a:cubicBezTo>
                    <a:pt x="14277" y="3995"/>
                    <a:pt x="14277" y="3995"/>
                    <a:pt x="14277" y="3995"/>
                  </a:cubicBezTo>
                  <a:cubicBezTo>
                    <a:pt x="14314" y="4063"/>
                    <a:pt x="14314" y="4063"/>
                    <a:pt x="14314" y="4063"/>
                  </a:cubicBezTo>
                  <a:cubicBezTo>
                    <a:pt x="14314" y="4130"/>
                    <a:pt x="14314" y="4130"/>
                    <a:pt x="14314" y="4130"/>
                  </a:cubicBezTo>
                  <a:cubicBezTo>
                    <a:pt x="14351" y="4130"/>
                    <a:pt x="14351" y="4130"/>
                    <a:pt x="14351" y="4130"/>
                  </a:cubicBezTo>
                  <a:cubicBezTo>
                    <a:pt x="14351" y="4130"/>
                    <a:pt x="14351" y="4130"/>
                    <a:pt x="14351" y="4130"/>
                  </a:cubicBezTo>
                  <a:cubicBezTo>
                    <a:pt x="14425" y="4063"/>
                    <a:pt x="14425" y="4063"/>
                    <a:pt x="14425" y="4063"/>
                  </a:cubicBezTo>
                  <a:cubicBezTo>
                    <a:pt x="14425" y="3995"/>
                    <a:pt x="14425" y="3995"/>
                    <a:pt x="14425" y="3995"/>
                  </a:cubicBezTo>
                  <a:cubicBezTo>
                    <a:pt x="14425" y="3927"/>
                    <a:pt x="14425" y="3927"/>
                    <a:pt x="14425" y="3927"/>
                  </a:cubicBezTo>
                  <a:cubicBezTo>
                    <a:pt x="14425" y="3860"/>
                    <a:pt x="14425" y="3860"/>
                    <a:pt x="14425" y="3860"/>
                  </a:cubicBezTo>
                  <a:cubicBezTo>
                    <a:pt x="14425" y="3792"/>
                    <a:pt x="14425" y="3792"/>
                    <a:pt x="14425" y="3792"/>
                  </a:cubicBezTo>
                  <a:cubicBezTo>
                    <a:pt x="14425" y="3521"/>
                    <a:pt x="14425" y="3521"/>
                    <a:pt x="14425" y="3521"/>
                  </a:cubicBezTo>
                  <a:cubicBezTo>
                    <a:pt x="14462" y="3453"/>
                    <a:pt x="14462" y="3453"/>
                    <a:pt x="14462" y="3453"/>
                  </a:cubicBezTo>
                  <a:cubicBezTo>
                    <a:pt x="14573" y="3386"/>
                    <a:pt x="14573" y="3386"/>
                    <a:pt x="14573" y="3386"/>
                  </a:cubicBezTo>
                  <a:cubicBezTo>
                    <a:pt x="14647" y="3386"/>
                    <a:pt x="14647" y="3386"/>
                    <a:pt x="14647" y="3386"/>
                  </a:cubicBezTo>
                  <a:cubicBezTo>
                    <a:pt x="14758" y="3386"/>
                    <a:pt x="14758" y="3386"/>
                    <a:pt x="14758" y="3386"/>
                  </a:cubicBezTo>
                  <a:cubicBezTo>
                    <a:pt x="14868" y="3453"/>
                    <a:pt x="14868" y="3453"/>
                    <a:pt x="14868" y="3453"/>
                  </a:cubicBezTo>
                  <a:cubicBezTo>
                    <a:pt x="14905" y="3589"/>
                    <a:pt x="14905" y="3589"/>
                    <a:pt x="14905" y="3589"/>
                  </a:cubicBezTo>
                  <a:cubicBezTo>
                    <a:pt x="14905" y="3656"/>
                    <a:pt x="14905" y="3656"/>
                    <a:pt x="14905" y="3656"/>
                  </a:cubicBezTo>
                  <a:cubicBezTo>
                    <a:pt x="14868" y="3656"/>
                    <a:pt x="14868" y="3656"/>
                    <a:pt x="14868" y="3656"/>
                  </a:cubicBezTo>
                  <a:cubicBezTo>
                    <a:pt x="14832" y="3589"/>
                    <a:pt x="14832" y="3589"/>
                    <a:pt x="14832" y="3589"/>
                  </a:cubicBezTo>
                  <a:cubicBezTo>
                    <a:pt x="14832" y="3589"/>
                    <a:pt x="14832" y="3589"/>
                    <a:pt x="14832" y="3589"/>
                  </a:cubicBezTo>
                  <a:cubicBezTo>
                    <a:pt x="14832" y="3656"/>
                    <a:pt x="14832" y="3656"/>
                    <a:pt x="14832" y="3656"/>
                  </a:cubicBezTo>
                  <a:cubicBezTo>
                    <a:pt x="14832" y="3724"/>
                    <a:pt x="14832" y="3724"/>
                    <a:pt x="14832" y="3724"/>
                  </a:cubicBezTo>
                  <a:cubicBezTo>
                    <a:pt x="14832" y="3792"/>
                    <a:pt x="14832" y="3792"/>
                    <a:pt x="14832" y="3792"/>
                  </a:cubicBezTo>
                  <a:cubicBezTo>
                    <a:pt x="14795" y="3792"/>
                    <a:pt x="14795" y="3792"/>
                    <a:pt x="14795" y="3792"/>
                  </a:cubicBezTo>
                  <a:cubicBezTo>
                    <a:pt x="14832" y="3792"/>
                    <a:pt x="14832" y="3792"/>
                    <a:pt x="14832" y="3792"/>
                  </a:cubicBezTo>
                  <a:cubicBezTo>
                    <a:pt x="14868" y="3792"/>
                    <a:pt x="14868" y="3792"/>
                    <a:pt x="14868" y="3792"/>
                  </a:cubicBezTo>
                  <a:cubicBezTo>
                    <a:pt x="14905" y="3792"/>
                    <a:pt x="14905" y="3792"/>
                    <a:pt x="14905" y="3792"/>
                  </a:cubicBezTo>
                  <a:cubicBezTo>
                    <a:pt x="14942" y="3724"/>
                    <a:pt x="14942" y="3724"/>
                    <a:pt x="14942" y="3724"/>
                  </a:cubicBezTo>
                  <a:cubicBezTo>
                    <a:pt x="14979" y="3792"/>
                    <a:pt x="14979" y="3792"/>
                    <a:pt x="14979" y="3792"/>
                  </a:cubicBezTo>
                  <a:cubicBezTo>
                    <a:pt x="14979" y="3860"/>
                    <a:pt x="14979" y="3860"/>
                    <a:pt x="14979" y="3860"/>
                  </a:cubicBezTo>
                  <a:cubicBezTo>
                    <a:pt x="14979" y="3927"/>
                    <a:pt x="14979" y="3927"/>
                    <a:pt x="14979" y="3927"/>
                  </a:cubicBezTo>
                  <a:cubicBezTo>
                    <a:pt x="15016" y="3995"/>
                    <a:pt x="15016" y="3995"/>
                    <a:pt x="15016" y="3995"/>
                  </a:cubicBezTo>
                  <a:cubicBezTo>
                    <a:pt x="15016" y="3927"/>
                    <a:pt x="15016" y="3927"/>
                    <a:pt x="15016" y="3927"/>
                  </a:cubicBezTo>
                  <a:cubicBezTo>
                    <a:pt x="15016" y="3860"/>
                    <a:pt x="15016" y="3860"/>
                    <a:pt x="15016" y="3860"/>
                  </a:cubicBezTo>
                  <a:cubicBezTo>
                    <a:pt x="15053" y="3792"/>
                    <a:pt x="15053" y="3792"/>
                    <a:pt x="15053" y="3792"/>
                  </a:cubicBezTo>
                  <a:cubicBezTo>
                    <a:pt x="15090" y="3860"/>
                    <a:pt x="15090" y="3860"/>
                    <a:pt x="15090" y="3860"/>
                  </a:cubicBezTo>
                  <a:cubicBezTo>
                    <a:pt x="15127" y="3927"/>
                    <a:pt x="15127" y="3927"/>
                    <a:pt x="15127" y="3927"/>
                  </a:cubicBezTo>
                  <a:cubicBezTo>
                    <a:pt x="15090" y="3927"/>
                    <a:pt x="15090" y="3927"/>
                    <a:pt x="15090" y="3927"/>
                  </a:cubicBezTo>
                  <a:cubicBezTo>
                    <a:pt x="15090" y="3995"/>
                    <a:pt x="15090" y="3995"/>
                    <a:pt x="15090" y="3995"/>
                  </a:cubicBezTo>
                  <a:cubicBezTo>
                    <a:pt x="15090" y="4063"/>
                    <a:pt x="15090" y="4063"/>
                    <a:pt x="15090" y="4063"/>
                  </a:cubicBezTo>
                  <a:cubicBezTo>
                    <a:pt x="15127" y="3995"/>
                    <a:pt x="15127" y="3995"/>
                    <a:pt x="15127" y="3995"/>
                  </a:cubicBezTo>
                  <a:cubicBezTo>
                    <a:pt x="15127" y="3927"/>
                    <a:pt x="15127" y="3927"/>
                    <a:pt x="15127" y="3927"/>
                  </a:cubicBezTo>
                  <a:cubicBezTo>
                    <a:pt x="15164" y="3927"/>
                    <a:pt x="15164" y="3927"/>
                    <a:pt x="15164" y="3927"/>
                  </a:cubicBezTo>
                  <a:cubicBezTo>
                    <a:pt x="15164" y="3995"/>
                    <a:pt x="15164" y="3995"/>
                    <a:pt x="15164" y="3995"/>
                  </a:cubicBezTo>
                  <a:cubicBezTo>
                    <a:pt x="15164" y="3927"/>
                    <a:pt x="15164" y="3927"/>
                    <a:pt x="15164" y="3927"/>
                  </a:cubicBezTo>
                  <a:cubicBezTo>
                    <a:pt x="15201" y="3792"/>
                    <a:pt x="15201" y="3792"/>
                    <a:pt x="15201" y="3792"/>
                  </a:cubicBezTo>
                  <a:cubicBezTo>
                    <a:pt x="15201" y="3792"/>
                    <a:pt x="15201" y="3792"/>
                    <a:pt x="15201" y="3792"/>
                  </a:cubicBezTo>
                  <a:cubicBezTo>
                    <a:pt x="15238" y="3792"/>
                    <a:pt x="15238" y="3792"/>
                    <a:pt x="15238" y="3792"/>
                  </a:cubicBezTo>
                  <a:cubicBezTo>
                    <a:pt x="15312" y="3927"/>
                    <a:pt x="15312" y="3927"/>
                    <a:pt x="15312" y="3927"/>
                  </a:cubicBezTo>
                  <a:cubicBezTo>
                    <a:pt x="15386" y="3927"/>
                    <a:pt x="15386" y="3927"/>
                    <a:pt x="15386" y="3927"/>
                  </a:cubicBezTo>
                  <a:cubicBezTo>
                    <a:pt x="15460" y="3995"/>
                    <a:pt x="15460" y="3995"/>
                    <a:pt x="15460" y="3995"/>
                  </a:cubicBezTo>
                  <a:cubicBezTo>
                    <a:pt x="15423" y="4063"/>
                    <a:pt x="15423" y="4063"/>
                    <a:pt x="15423" y="4063"/>
                  </a:cubicBezTo>
                  <a:cubicBezTo>
                    <a:pt x="15386" y="4130"/>
                    <a:pt x="15386" y="4130"/>
                    <a:pt x="15386" y="4130"/>
                  </a:cubicBezTo>
                  <a:cubicBezTo>
                    <a:pt x="15349" y="4198"/>
                    <a:pt x="15349" y="4198"/>
                    <a:pt x="15349" y="4198"/>
                  </a:cubicBezTo>
                  <a:cubicBezTo>
                    <a:pt x="15386" y="4130"/>
                    <a:pt x="15386" y="4130"/>
                    <a:pt x="15386" y="4130"/>
                  </a:cubicBezTo>
                  <a:cubicBezTo>
                    <a:pt x="15460" y="4130"/>
                    <a:pt x="15460" y="4130"/>
                    <a:pt x="15460" y="4130"/>
                  </a:cubicBezTo>
                  <a:cubicBezTo>
                    <a:pt x="15497" y="4130"/>
                    <a:pt x="15497" y="4130"/>
                    <a:pt x="15497" y="4130"/>
                  </a:cubicBezTo>
                  <a:cubicBezTo>
                    <a:pt x="15571" y="4130"/>
                    <a:pt x="15571" y="4130"/>
                    <a:pt x="15571" y="4130"/>
                  </a:cubicBezTo>
                  <a:cubicBezTo>
                    <a:pt x="15608" y="4063"/>
                    <a:pt x="15608" y="4063"/>
                    <a:pt x="15608" y="4063"/>
                  </a:cubicBezTo>
                  <a:cubicBezTo>
                    <a:pt x="15645" y="4063"/>
                    <a:pt x="15645" y="4063"/>
                    <a:pt x="15645" y="4063"/>
                  </a:cubicBezTo>
                  <a:cubicBezTo>
                    <a:pt x="15719" y="3927"/>
                    <a:pt x="15719" y="3927"/>
                    <a:pt x="15719" y="3927"/>
                  </a:cubicBezTo>
                  <a:cubicBezTo>
                    <a:pt x="15756" y="3927"/>
                    <a:pt x="15756" y="3927"/>
                    <a:pt x="15756" y="3927"/>
                  </a:cubicBezTo>
                  <a:cubicBezTo>
                    <a:pt x="15793" y="3860"/>
                    <a:pt x="15793" y="3860"/>
                    <a:pt x="15793" y="3860"/>
                  </a:cubicBezTo>
                  <a:cubicBezTo>
                    <a:pt x="15830" y="3792"/>
                    <a:pt x="15830" y="3792"/>
                    <a:pt x="15830" y="3792"/>
                  </a:cubicBezTo>
                  <a:cubicBezTo>
                    <a:pt x="15978" y="3724"/>
                    <a:pt x="15978" y="3724"/>
                    <a:pt x="15978" y="3724"/>
                  </a:cubicBezTo>
                  <a:cubicBezTo>
                    <a:pt x="16015" y="3656"/>
                    <a:pt x="16015" y="3656"/>
                    <a:pt x="16015" y="3656"/>
                  </a:cubicBezTo>
                  <a:cubicBezTo>
                    <a:pt x="16052" y="3724"/>
                    <a:pt x="16052" y="3724"/>
                    <a:pt x="16052" y="3724"/>
                  </a:cubicBezTo>
                  <a:cubicBezTo>
                    <a:pt x="16052" y="3656"/>
                    <a:pt x="16052" y="3656"/>
                    <a:pt x="16052" y="3656"/>
                  </a:cubicBezTo>
                  <a:cubicBezTo>
                    <a:pt x="16126" y="3589"/>
                    <a:pt x="16126" y="3589"/>
                    <a:pt x="16126" y="3589"/>
                  </a:cubicBezTo>
                  <a:cubicBezTo>
                    <a:pt x="16163" y="3589"/>
                    <a:pt x="16163" y="3589"/>
                    <a:pt x="16163" y="3589"/>
                  </a:cubicBezTo>
                  <a:cubicBezTo>
                    <a:pt x="16274" y="3589"/>
                    <a:pt x="16274" y="3589"/>
                    <a:pt x="16274" y="3589"/>
                  </a:cubicBezTo>
                  <a:cubicBezTo>
                    <a:pt x="16422" y="3656"/>
                    <a:pt x="16422" y="3656"/>
                    <a:pt x="16422" y="3656"/>
                  </a:cubicBezTo>
                  <a:cubicBezTo>
                    <a:pt x="16496" y="3792"/>
                    <a:pt x="16496" y="3792"/>
                    <a:pt x="16496" y="3792"/>
                  </a:cubicBezTo>
                  <a:cubicBezTo>
                    <a:pt x="16570" y="3860"/>
                    <a:pt x="16570" y="3860"/>
                    <a:pt x="16570" y="3860"/>
                  </a:cubicBezTo>
                  <a:cubicBezTo>
                    <a:pt x="16607" y="3995"/>
                    <a:pt x="16607" y="3995"/>
                    <a:pt x="16607" y="3995"/>
                  </a:cubicBezTo>
                  <a:cubicBezTo>
                    <a:pt x="16644" y="4063"/>
                    <a:pt x="16644" y="4063"/>
                    <a:pt x="16644" y="4063"/>
                  </a:cubicBezTo>
                  <a:cubicBezTo>
                    <a:pt x="16644" y="4130"/>
                    <a:pt x="16644" y="4130"/>
                    <a:pt x="16644" y="4130"/>
                  </a:cubicBezTo>
                  <a:cubicBezTo>
                    <a:pt x="16681" y="4130"/>
                    <a:pt x="16681" y="4130"/>
                    <a:pt x="16681" y="4130"/>
                  </a:cubicBezTo>
                  <a:cubicBezTo>
                    <a:pt x="16644" y="4198"/>
                    <a:pt x="16644" y="4198"/>
                    <a:pt x="16644" y="4198"/>
                  </a:cubicBezTo>
                  <a:cubicBezTo>
                    <a:pt x="16681" y="4334"/>
                    <a:pt x="16681" y="4334"/>
                    <a:pt x="16681" y="4334"/>
                  </a:cubicBezTo>
                  <a:cubicBezTo>
                    <a:pt x="16681" y="4401"/>
                    <a:pt x="16681" y="4401"/>
                    <a:pt x="16681" y="4401"/>
                  </a:cubicBezTo>
                  <a:cubicBezTo>
                    <a:pt x="16681" y="4401"/>
                    <a:pt x="16681" y="4401"/>
                    <a:pt x="16681" y="4401"/>
                  </a:cubicBezTo>
                  <a:cubicBezTo>
                    <a:pt x="16718" y="4401"/>
                    <a:pt x="16718" y="4401"/>
                    <a:pt x="16718" y="4401"/>
                  </a:cubicBezTo>
                  <a:cubicBezTo>
                    <a:pt x="16755" y="4334"/>
                    <a:pt x="16755" y="4334"/>
                    <a:pt x="16755" y="4334"/>
                  </a:cubicBezTo>
                  <a:cubicBezTo>
                    <a:pt x="16792" y="4334"/>
                    <a:pt x="16792" y="4334"/>
                    <a:pt x="16792" y="4334"/>
                  </a:cubicBezTo>
                  <a:cubicBezTo>
                    <a:pt x="16829" y="4401"/>
                    <a:pt x="16829" y="4401"/>
                    <a:pt x="16829" y="4401"/>
                  </a:cubicBezTo>
                  <a:cubicBezTo>
                    <a:pt x="16829" y="4334"/>
                    <a:pt x="16829" y="4334"/>
                    <a:pt x="16829" y="4334"/>
                  </a:cubicBezTo>
                  <a:cubicBezTo>
                    <a:pt x="16866" y="4334"/>
                    <a:pt x="16866" y="4334"/>
                    <a:pt x="16866" y="4334"/>
                  </a:cubicBezTo>
                  <a:cubicBezTo>
                    <a:pt x="16903" y="4334"/>
                    <a:pt x="16903" y="4334"/>
                    <a:pt x="16903" y="4334"/>
                  </a:cubicBezTo>
                  <a:cubicBezTo>
                    <a:pt x="16903" y="4401"/>
                    <a:pt x="16903" y="4401"/>
                    <a:pt x="16903" y="4401"/>
                  </a:cubicBezTo>
                  <a:cubicBezTo>
                    <a:pt x="16940" y="4401"/>
                    <a:pt x="16940" y="4401"/>
                    <a:pt x="16940" y="4401"/>
                  </a:cubicBezTo>
                  <a:cubicBezTo>
                    <a:pt x="16903" y="4266"/>
                    <a:pt x="16903" y="4266"/>
                    <a:pt x="16903" y="4266"/>
                  </a:cubicBezTo>
                  <a:cubicBezTo>
                    <a:pt x="16940" y="4266"/>
                    <a:pt x="16940" y="4266"/>
                    <a:pt x="16940" y="4266"/>
                  </a:cubicBezTo>
                  <a:cubicBezTo>
                    <a:pt x="16977" y="4334"/>
                    <a:pt x="16977" y="4334"/>
                    <a:pt x="16977" y="4334"/>
                  </a:cubicBezTo>
                  <a:cubicBezTo>
                    <a:pt x="17014" y="4469"/>
                    <a:pt x="17014" y="4469"/>
                    <a:pt x="17014" y="4469"/>
                  </a:cubicBezTo>
                  <a:cubicBezTo>
                    <a:pt x="17014" y="4537"/>
                    <a:pt x="17014" y="4537"/>
                    <a:pt x="17014" y="4537"/>
                  </a:cubicBezTo>
                  <a:cubicBezTo>
                    <a:pt x="17051" y="4537"/>
                    <a:pt x="17051" y="4537"/>
                    <a:pt x="17051" y="4537"/>
                  </a:cubicBezTo>
                  <a:cubicBezTo>
                    <a:pt x="17088" y="4672"/>
                    <a:pt x="17088" y="4672"/>
                    <a:pt x="17088" y="4672"/>
                  </a:cubicBezTo>
                  <a:cubicBezTo>
                    <a:pt x="17088" y="4604"/>
                    <a:pt x="17088" y="4604"/>
                    <a:pt x="17088" y="4604"/>
                  </a:cubicBezTo>
                  <a:cubicBezTo>
                    <a:pt x="17088" y="4537"/>
                    <a:pt x="17088" y="4537"/>
                    <a:pt x="17088" y="4537"/>
                  </a:cubicBezTo>
                  <a:cubicBezTo>
                    <a:pt x="17051" y="4537"/>
                    <a:pt x="17051" y="4537"/>
                    <a:pt x="17051" y="4537"/>
                  </a:cubicBezTo>
                  <a:cubicBezTo>
                    <a:pt x="17051" y="4469"/>
                    <a:pt x="17051" y="4469"/>
                    <a:pt x="17051" y="4469"/>
                  </a:cubicBezTo>
                  <a:cubicBezTo>
                    <a:pt x="17088" y="4469"/>
                    <a:pt x="17088" y="4469"/>
                    <a:pt x="17088" y="4469"/>
                  </a:cubicBezTo>
                  <a:cubicBezTo>
                    <a:pt x="17125" y="4469"/>
                    <a:pt x="17125" y="4469"/>
                    <a:pt x="17125" y="4469"/>
                  </a:cubicBezTo>
                  <a:cubicBezTo>
                    <a:pt x="17162" y="4537"/>
                    <a:pt x="17162" y="4537"/>
                    <a:pt x="17162" y="4537"/>
                  </a:cubicBezTo>
                  <a:cubicBezTo>
                    <a:pt x="17199" y="4672"/>
                    <a:pt x="17199" y="4672"/>
                    <a:pt x="17199" y="4672"/>
                  </a:cubicBezTo>
                  <a:cubicBezTo>
                    <a:pt x="17162" y="4537"/>
                    <a:pt x="17162" y="4537"/>
                    <a:pt x="17162" y="4537"/>
                  </a:cubicBezTo>
                  <a:cubicBezTo>
                    <a:pt x="17125" y="4401"/>
                    <a:pt x="17125" y="4401"/>
                    <a:pt x="17125" y="4401"/>
                  </a:cubicBezTo>
                  <a:cubicBezTo>
                    <a:pt x="17125" y="4266"/>
                    <a:pt x="17125" y="4266"/>
                    <a:pt x="17125" y="4266"/>
                  </a:cubicBezTo>
                  <a:cubicBezTo>
                    <a:pt x="17125" y="4198"/>
                    <a:pt x="17125" y="4198"/>
                    <a:pt x="17125" y="4198"/>
                  </a:cubicBezTo>
                  <a:cubicBezTo>
                    <a:pt x="17162" y="4130"/>
                    <a:pt x="17162" y="4130"/>
                    <a:pt x="17162" y="4130"/>
                  </a:cubicBezTo>
                  <a:cubicBezTo>
                    <a:pt x="17236" y="4130"/>
                    <a:pt x="17236" y="4130"/>
                    <a:pt x="17236" y="4130"/>
                  </a:cubicBezTo>
                  <a:cubicBezTo>
                    <a:pt x="17273" y="4063"/>
                    <a:pt x="17273" y="4063"/>
                    <a:pt x="17273" y="4063"/>
                  </a:cubicBezTo>
                  <a:cubicBezTo>
                    <a:pt x="17310" y="3995"/>
                    <a:pt x="17310" y="3995"/>
                    <a:pt x="17310" y="3995"/>
                  </a:cubicBezTo>
                  <a:cubicBezTo>
                    <a:pt x="17310" y="3995"/>
                    <a:pt x="17310" y="3995"/>
                    <a:pt x="17310" y="3995"/>
                  </a:cubicBezTo>
                  <a:cubicBezTo>
                    <a:pt x="17310" y="3927"/>
                    <a:pt x="17310" y="3927"/>
                    <a:pt x="17310" y="3927"/>
                  </a:cubicBezTo>
                  <a:cubicBezTo>
                    <a:pt x="17347" y="3927"/>
                    <a:pt x="17347" y="3927"/>
                    <a:pt x="17347" y="3927"/>
                  </a:cubicBezTo>
                  <a:cubicBezTo>
                    <a:pt x="17384" y="3995"/>
                    <a:pt x="17384" y="3995"/>
                    <a:pt x="17384" y="3995"/>
                  </a:cubicBezTo>
                  <a:cubicBezTo>
                    <a:pt x="17421" y="3995"/>
                    <a:pt x="17421" y="3995"/>
                    <a:pt x="17421" y="3995"/>
                  </a:cubicBezTo>
                  <a:cubicBezTo>
                    <a:pt x="17458" y="3995"/>
                    <a:pt x="17458" y="3995"/>
                    <a:pt x="17458" y="3995"/>
                  </a:cubicBezTo>
                  <a:cubicBezTo>
                    <a:pt x="17495" y="3927"/>
                    <a:pt x="17495" y="3927"/>
                    <a:pt x="17495" y="3927"/>
                  </a:cubicBezTo>
                  <a:cubicBezTo>
                    <a:pt x="17532" y="3995"/>
                    <a:pt x="17532" y="3995"/>
                    <a:pt x="17532" y="3995"/>
                  </a:cubicBezTo>
                  <a:cubicBezTo>
                    <a:pt x="17568" y="3927"/>
                    <a:pt x="17568" y="3927"/>
                    <a:pt x="17568" y="3927"/>
                  </a:cubicBezTo>
                  <a:cubicBezTo>
                    <a:pt x="17642" y="3927"/>
                    <a:pt x="17642" y="3927"/>
                    <a:pt x="17642" y="3927"/>
                  </a:cubicBezTo>
                  <a:cubicBezTo>
                    <a:pt x="17679" y="3927"/>
                    <a:pt x="17679" y="3927"/>
                    <a:pt x="17679" y="3927"/>
                  </a:cubicBezTo>
                  <a:cubicBezTo>
                    <a:pt x="17679" y="3927"/>
                    <a:pt x="17679" y="3927"/>
                    <a:pt x="17679" y="3927"/>
                  </a:cubicBezTo>
                  <a:cubicBezTo>
                    <a:pt x="17679" y="3927"/>
                    <a:pt x="17679" y="3927"/>
                    <a:pt x="17679" y="3927"/>
                  </a:cubicBezTo>
                  <a:cubicBezTo>
                    <a:pt x="17716" y="3995"/>
                    <a:pt x="17716" y="3995"/>
                    <a:pt x="17716" y="3995"/>
                  </a:cubicBezTo>
                  <a:cubicBezTo>
                    <a:pt x="17716" y="3927"/>
                    <a:pt x="17716" y="3927"/>
                    <a:pt x="17716" y="3927"/>
                  </a:cubicBezTo>
                  <a:cubicBezTo>
                    <a:pt x="17753" y="3860"/>
                    <a:pt x="17753" y="3860"/>
                    <a:pt x="17753" y="3860"/>
                  </a:cubicBezTo>
                  <a:cubicBezTo>
                    <a:pt x="17753" y="3792"/>
                    <a:pt x="17753" y="3792"/>
                    <a:pt x="17753" y="3792"/>
                  </a:cubicBezTo>
                  <a:cubicBezTo>
                    <a:pt x="17753" y="3724"/>
                    <a:pt x="17753" y="3724"/>
                    <a:pt x="17753" y="3724"/>
                  </a:cubicBezTo>
                  <a:cubicBezTo>
                    <a:pt x="17753" y="3656"/>
                    <a:pt x="17753" y="3656"/>
                    <a:pt x="17753" y="3656"/>
                  </a:cubicBezTo>
                  <a:cubicBezTo>
                    <a:pt x="17790" y="3656"/>
                    <a:pt x="17790" y="3656"/>
                    <a:pt x="17790" y="3656"/>
                  </a:cubicBezTo>
                  <a:cubicBezTo>
                    <a:pt x="17827" y="3656"/>
                    <a:pt x="17827" y="3656"/>
                    <a:pt x="17827" y="3656"/>
                  </a:cubicBezTo>
                  <a:cubicBezTo>
                    <a:pt x="17864" y="3724"/>
                    <a:pt x="17864" y="3724"/>
                    <a:pt x="17864" y="3724"/>
                  </a:cubicBezTo>
                  <a:cubicBezTo>
                    <a:pt x="17864" y="3724"/>
                    <a:pt x="17864" y="3724"/>
                    <a:pt x="17864" y="3724"/>
                  </a:cubicBezTo>
                  <a:cubicBezTo>
                    <a:pt x="17901" y="3724"/>
                    <a:pt x="17901" y="3724"/>
                    <a:pt x="17901" y="3724"/>
                  </a:cubicBezTo>
                  <a:cubicBezTo>
                    <a:pt x="17938" y="3792"/>
                    <a:pt x="17938" y="3792"/>
                    <a:pt x="17938" y="3792"/>
                  </a:cubicBezTo>
                  <a:cubicBezTo>
                    <a:pt x="17938" y="3860"/>
                    <a:pt x="17938" y="3860"/>
                    <a:pt x="17938" y="3860"/>
                  </a:cubicBezTo>
                  <a:cubicBezTo>
                    <a:pt x="17975" y="3927"/>
                    <a:pt x="17975" y="3927"/>
                    <a:pt x="17975" y="3927"/>
                  </a:cubicBezTo>
                  <a:cubicBezTo>
                    <a:pt x="18012" y="3995"/>
                    <a:pt x="18012" y="3995"/>
                    <a:pt x="18012" y="3995"/>
                  </a:cubicBezTo>
                  <a:cubicBezTo>
                    <a:pt x="18049" y="3927"/>
                    <a:pt x="18049" y="3927"/>
                    <a:pt x="18049" y="3927"/>
                  </a:cubicBezTo>
                  <a:cubicBezTo>
                    <a:pt x="18123" y="3995"/>
                    <a:pt x="18123" y="3995"/>
                    <a:pt x="18123" y="3995"/>
                  </a:cubicBezTo>
                  <a:cubicBezTo>
                    <a:pt x="18123" y="3995"/>
                    <a:pt x="18123" y="3995"/>
                    <a:pt x="18123" y="3995"/>
                  </a:cubicBezTo>
                  <a:cubicBezTo>
                    <a:pt x="18160" y="3995"/>
                    <a:pt x="18160" y="3995"/>
                    <a:pt x="18160" y="3995"/>
                  </a:cubicBezTo>
                  <a:cubicBezTo>
                    <a:pt x="18234" y="4130"/>
                    <a:pt x="18234" y="4130"/>
                    <a:pt x="18234" y="4130"/>
                  </a:cubicBezTo>
                  <a:cubicBezTo>
                    <a:pt x="18234" y="4130"/>
                    <a:pt x="18234" y="4130"/>
                    <a:pt x="18234" y="4130"/>
                  </a:cubicBezTo>
                  <a:cubicBezTo>
                    <a:pt x="18234" y="4198"/>
                    <a:pt x="18234" y="4198"/>
                    <a:pt x="18234" y="4198"/>
                  </a:cubicBezTo>
                  <a:cubicBezTo>
                    <a:pt x="18308" y="4198"/>
                    <a:pt x="18308" y="4198"/>
                    <a:pt x="18308" y="4198"/>
                  </a:cubicBezTo>
                  <a:cubicBezTo>
                    <a:pt x="18308" y="4198"/>
                    <a:pt x="18308" y="4198"/>
                    <a:pt x="18308" y="4198"/>
                  </a:cubicBezTo>
                  <a:cubicBezTo>
                    <a:pt x="18345" y="4198"/>
                    <a:pt x="18345" y="4198"/>
                    <a:pt x="18345" y="4198"/>
                  </a:cubicBezTo>
                  <a:cubicBezTo>
                    <a:pt x="18345" y="4130"/>
                    <a:pt x="18345" y="4130"/>
                    <a:pt x="18345" y="4130"/>
                  </a:cubicBezTo>
                  <a:cubicBezTo>
                    <a:pt x="18382" y="4063"/>
                    <a:pt x="18382" y="4063"/>
                    <a:pt x="18382" y="4063"/>
                  </a:cubicBezTo>
                  <a:cubicBezTo>
                    <a:pt x="18419" y="4063"/>
                    <a:pt x="18419" y="4063"/>
                    <a:pt x="18419" y="4063"/>
                  </a:cubicBezTo>
                  <a:cubicBezTo>
                    <a:pt x="18419" y="4063"/>
                    <a:pt x="18419" y="4063"/>
                    <a:pt x="18419" y="4063"/>
                  </a:cubicBezTo>
                  <a:cubicBezTo>
                    <a:pt x="18419" y="3995"/>
                    <a:pt x="18419" y="3995"/>
                    <a:pt x="18419" y="3995"/>
                  </a:cubicBezTo>
                  <a:cubicBezTo>
                    <a:pt x="18419" y="3995"/>
                    <a:pt x="18419" y="3995"/>
                    <a:pt x="18419" y="3995"/>
                  </a:cubicBezTo>
                  <a:cubicBezTo>
                    <a:pt x="18419" y="3995"/>
                    <a:pt x="18419" y="3995"/>
                    <a:pt x="18419" y="3995"/>
                  </a:cubicBezTo>
                  <a:cubicBezTo>
                    <a:pt x="18419" y="3927"/>
                    <a:pt x="18419" y="3927"/>
                    <a:pt x="18419" y="3927"/>
                  </a:cubicBezTo>
                  <a:cubicBezTo>
                    <a:pt x="18382" y="3860"/>
                    <a:pt x="18382" y="3860"/>
                    <a:pt x="18382" y="3860"/>
                  </a:cubicBezTo>
                  <a:cubicBezTo>
                    <a:pt x="18345" y="3860"/>
                    <a:pt x="18345" y="3860"/>
                    <a:pt x="18345" y="3860"/>
                  </a:cubicBezTo>
                  <a:cubicBezTo>
                    <a:pt x="18345" y="3724"/>
                    <a:pt x="18345" y="3724"/>
                    <a:pt x="18345" y="3724"/>
                  </a:cubicBezTo>
                  <a:cubicBezTo>
                    <a:pt x="18271" y="3656"/>
                    <a:pt x="18271" y="3656"/>
                    <a:pt x="18271" y="3656"/>
                  </a:cubicBezTo>
                  <a:cubicBezTo>
                    <a:pt x="18234" y="3656"/>
                    <a:pt x="18234" y="3656"/>
                    <a:pt x="18234" y="3656"/>
                  </a:cubicBezTo>
                  <a:cubicBezTo>
                    <a:pt x="18234" y="3589"/>
                    <a:pt x="18234" y="3589"/>
                    <a:pt x="18234" y="3589"/>
                  </a:cubicBezTo>
                  <a:cubicBezTo>
                    <a:pt x="18160" y="3521"/>
                    <a:pt x="18160" y="3521"/>
                    <a:pt x="18160" y="3521"/>
                  </a:cubicBezTo>
                  <a:cubicBezTo>
                    <a:pt x="18123" y="3589"/>
                    <a:pt x="18123" y="3589"/>
                    <a:pt x="18123" y="3589"/>
                  </a:cubicBezTo>
                  <a:cubicBezTo>
                    <a:pt x="18123" y="3589"/>
                    <a:pt x="18123" y="3589"/>
                    <a:pt x="18123" y="3589"/>
                  </a:cubicBezTo>
                  <a:cubicBezTo>
                    <a:pt x="18123" y="3521"/>
                    <a:pt x="18123" y="3521"/>
                    <a:pt x="18123" y="3521"/>
                  </a:cubicBezTo>
                  <a:cubicBezTo>
                    <a:pt x="18123" y="3521"/>
                    <a:pt x="18123" y="3521"/>
                    <a:pt x="18123" y="3521"/>
                  </a:cubicBezTo>
                  <a:cubicBezTo>
                    <a:pt x="18123" y="3386"/>
                    <a:pt x="18123" y="3386"/>
                    <a:pt x="18123" y="3386"/>
                  </a:cubicBezTo>
                  <a:cubicBezTo>
                    <a:pt x="18086" y="3386"/>
                    <a:pt x="18086" y="3386"/>
                    <a:pt x="18086" y="3386"/>
                  </a:cubicBezTo>
                  <a:cubicBezTo>
                    <a:pt x="18086" y="3318"/>
                    <a:pt x="18086" y="3318"/>
                    <a:pt x="18086" y="3318"/>
                  </a:cubicBezTo>
                  <a:cubicBezTo>
                    <a:pt x="18049" y="3250"/>
                    <a:pt x="18049" y="3250"/>
                    <a:pt x="18049" y="3250"/>
                  </a:cubicBezTo>
                  <a:cubicBezTo>
                    <a:pt x="18012" y="3182"/>
                    <a:pt x="18012" y="3182"/>
                    <a:pt x="18012" y="3182"/>
                  </a:cubicBezTo>
                  <a:cubicBezTo>
                    <a:pt x="18012" y="3182"/>
                    <a:pt x="18012" y="3182"/>
                    <a:pt x="18012" y="3182"/>
                  </a:cubicBezTo>
                  <a:cubicBezTo>
                    <a:pt x="18086" y="3182"/>
                    <a:pt x="18086" y="3182"/>
                    <a:pt x="18086" y="3182"/>
                  </a:cubicBezTo>
                  <a:cubicBezTo>
                    <a:pt x="18123" y="3182"/>
                    <a:pt x="18123" y="3182"/>
                    <a:pt x="18123" y="3182"/>
                  </a:cubicBezTo>
                  <a:cubicBezTo>
                    <a:pt x="18197" y="3182"/>
                    <a:pt x="18197" y="3182"/>
                    <a:pt x="18197" y="3182"/>
                  </a:cubicBezTo>
                  <a:cubicBezTo>
                    <a:pt x="18271" y="3182"/>
                    <a:pt x="18271" y="3182"/>
                    <a:pt x="18271" y="3182"/>
                  </a:cubicBezTo>
                  <a:cubicBezTo>
                    <a:pt x="18271" y="3115"/>
                    <a:pt x="18271" y="3115"/>
                    <a:pt x="18271" y="3115"/>
                  </a:cubicBezTo>
                  <a:cubicBezTo>
                    <a:pt x="18308" y="3115"/>
                    <a:pt x="18308" y="3115"/>
                    <a:pt x="18308" y="3115"/>
                  </a:cubicBezTo>
                  <a:cubicBezTo>
                    <a:pt x="18382" y="3115"/>
                    <a:pt x="18382" y="3115"/>
                    <a:pt x="18382" y="3115"/>
                  </a:cubicBezTo>
                  <a:cubicBezTo>
                    <a:pt x="18382" y="3115"/>
                    <a:pt x="18382" y="3115"/>
                    <a:pt x="18382" y="3115"/>
                  </a:cubicBezTo>
                  <a:cubicBezTo>
                    <a:pt x="18419" y="3115"/>
                    <a:pt x="18419" y="3115"/>
                    <a:pt x="18419" y="3115"/>
                  </a:cubicBezTo>
                  <a:cubicBezTo>
                    <a:pt x="18419" y="3047"/>
                    <a:pt x="18419" y="3047"/>
                    <a:pt x="18419" y="3047"/>
                  </a:cubicBezTo>
                  <a:cubicBezTo>
                    <a:pt x="18456" y="3047"/>
                    <a:pt x="18456" y="3047"/>
                    <a:pt x="18456" y="3047"/>
                  </a:cubicBezTo>
                  <a:cubicBezTo>
                    <a:pt x="18456" y="3115"/>
                    <a:pt x="18456" y="3115"/>
                    <a:pt x="18456" y="3115"/>
                  </a:cubicBezTo>
                  <a:cubicBezTo>
                    <a:pt x="18493" y="3115"/>
                    <a:pt x="18493" y="3115"/>
                    <a:pt x="18493" y="3115"/>
                  </a:cubicBezTo>
                  <a:cubicBezTo>
                    <a:pt x="18493" y="3047"/>
                    <a:pt x="18493" y="3047"/>
                    <a:pt x="18493" y="3047"/>
                  </a:cubicBezTo>
                  <a:cubicBezTo>
                    <a:pt x="18530" y="3047"/>
                    <a:pt x="18530" y="3047"/>
                    <a:pt x="18530" y="3047"/>
                  </a:cubicBezTo>
                  <a:cubicBezTo>
                    <a:pt x="18530" y="2979"/>
                    <a:pt x="18530" y="2979"/>
                    <a:pt x="18530" y="2979"/>
                  </a:cubicBezTo>
                  <a:cubicBezTo>
                    <a:pt x="18678" y="2979"/>
                    <a:pt x="18678" y="2979"/>
                    <a:pt x="18678" y="2979"/>
                  </a:cubicBezTo>
                  <a:cubicBezTo>
                    <a:pt x="18678" y="2979"/>
                    <a:pt x="18678" y="2979"/>
                    <a:pt x="18678" y="2979"/>
                  </a:cubicBezTo>
                  <a:cubicBezTo>
                    <a:pt x="18678" y="2979"/>
                    <a:pt x="18678" y="2979"/>
                    <a:pt x="18678" y="2979"/>
                  </a:cubicBezTo>
                  <a:cubicBezTo>
                    <a:pt x="18715" y="2912"/>
                    <a:pt x="18715" y="2912"/>
                    <a:pt x="18715" y="2912"/>
                  </a:cubicBezTo>
                  <a:cubicBezTo>
                    <a:pt x="18715" y="2912"/>
                    <a:pt x="18715" y="2912"/>
                    <a:pt x="18715" y="2912"/>
                  </a:cubicBezTo>
                  <a:cubicBezTo>
                    <a:pt x="18752" y="2912"/>
                    <a:pt x="18752" y="2912"/>
                    <a:pt x="18752" y="2912"/>
                  </a:cubicBezTo>
                  <a:cubicBezTo>
                    <a:pt x="18789" y="2912"/>
                    <a:pt x="18789" y="2912"/>
                    <a:pt x="18789" y="2912"/>
                  </a:cubicBezTo>
                  <a:cubicBezTo>
                    <a:pt x="18826" y="2979"/>
                    <a:pt x="18826" y="2979"/>
                    <a:pt x="18826" y="2979"/>
                  </a:cubicBezTo>
                  <a:cubicBezTo>
                    <a:pt x="18863" y="2979"/>
                    <a:pt x="18863" y="2979"/>
                    <a:pt x="18863" y="2979"/>
                  </a:cubicBezTo>
                  <a:cubicBezTo>
                    <a:pt x="18900" y="2912"/>
                    <a:pt x="18900" y="2912"/>
                    <a:pt x="18900" y="2912"/>
                  </a:cubicBezTo>
                  <a:cubicBezTo>
                    <a:pt x="18937" y="2979"/>
                    <a:pt x="18937" y="2979"/>
                    <a:pt x="18937" y="2979"/>
                  </a:cubicBezTo>
                  <a:cubicBezTo>
                    <a:pt x="18937" y="2979"/>
                    <a:pt x="18937" y="2979"/>
                    <a:pt x="18937" y="2979"/>
                  </a:cubicBezTo>
                  <a:cubicBezTo>
                    <a:pt x="18974" y="2979"/>
                    <a:pt x="18974" y="2979"/>
                    <a:pt x="18974" y="2979"/>
                  </a:cubicBezTo>
                  <a:cubicBezTo>
                    <a:pt x="19011" y="2912"/>
                    <a:pt x="19011" y="2912"/>
                    <a:pt x="19011" y="2912"/>
                  </a:cubicBezTo>
                  <a:cubicBezTo>
                    <a:pt x="19122" y="2979"/>
                    <a:pt x="19122" y="2979"/>
                    <a:pt x="19122" y="2979"/>
                  </a:cubicBezTo>
                  <a:cubicBezTo>
                    <a:pt x="19159" y="3047"/>
                    <a:pt x="19159" y="3047"/>
                    <a:pt x="19159" y="3047"/>
                  </a:cubicBezTo>
                  <a:cubicBezTo>
                    <a:pt x="19196" y="2979"/>
                    <a:pt x="19196" y="2979"/>
                    <a:pt x="19196" y="2979"/>
                  </a:cubicBezTo>
                  <a:cubicBezTo>
                    <a:pt x="19159" y="2979"/>
                    <a:pt x="19159" y="2979"/>
                    <a:pt x="19159" y="2979"/>
                  </a:cubicBezTo>
                  <a:cubicBezTo>
                    <a:pt x="19196" y="2979"/>
                    <a:pt x="19196" y="2979"/>
                    <a:pt x="19196" y="2979"/>
                  </a:cubicBezTo>
                  <a:cubicBezTo>
                    <a:pt x="19233" y="2979"/>
                    <a:pt x="19233" y="2979"/>
                    <a:pt x="19233" y="2979"/>
                  </a:cubicBezTo>
                  <a:cubicBezTo>
                    <a:pt x="19233" y="3047"/>
                    <a:pt x="19233" y="3047"/>
                    <a:pt x="19233" y="3047"/>
                  </a:cubicBezTo>
                  <a:cubicBezTo>
                    <a:pt x="19233" y="3047"/>
                    <a:pt x="19233" y="3047"/>
                    <a:pt x="19233" y="3047"/>
                  </a:cubicBezTo>
                  <a:cubicBezTo>
                    <a:pt x="19270" y="3047"/>
                    <a:pt x="19270" y="3047"/>
                    <a:pt x="19270" y="3047"/>
                  </a:cubicBezTo>
                  <a:cubicBezTo>
                    <a:pt x="19381" y="3047"/>
                    <a:pt x="19381" y="3047"/>
                    <a:pt x="19381" y="3047"/>
                  </a:cubicBezTo>
                  <a:cubicBezTo>
                    <a:pt x="19492" y="3182"/>
                    <a:pt x="19492" y="3182"/>
                    <a:pt x="19492" y="3182"/>
                  </a:cubicBezTo>
                  <a:cubicBezTo>
                    <a:pt x="19492" y="3182"/>
                    <a:pt x="19492" y="3182"/>
                    <a:pt x="19492" y="3182"/>
                  </a:cubicBezTo>
                  <a:cubicBezTo>
                    <a:pt x="19455" y="3182"/>
                    <a:pt x="19455" y="3182"/>
                    <a:pt x="19455" y="3182"/>
                  </a:cubicBezTo>
                  <a:cubicBezTo>
                    <a:pt x="19381" y="3115"/>
                    <a:pt x="19381" y="3115"/>
                    <a:pt x="19381" y="3115"/>
                  </a:cubicBezTo>
                  <a:cubicBezTo>
                    <a:pt x="19381" y="3115"/>
                    <a:pt x="19381" y="3115"/>
                    <a:pt x="19381" y="3115"/>
                  </a:cubicBezTo>
                  <a:cubicBezTo>
                    <a:pt x="19492" y="3182"/>
                    <a:pt x="19492" y="3182"/>
                    <a:pt x="19492" y="3182"/>
                  </a:cubicBezTo>
                  <a:cubicBezTo>
                    <a:pt x="19529" y="3182"/>
                    <a:pt x="19529" y="3182"/>
                    <a:pt x="19529" y="3182"/>
                  </a:cubicBezTo>
                  <a:cubicBezTo>
                    <a:pt x="19566" y="3182"/>
                    <a:pt x="19566" y="3182"/>
                    <a:pt x="19566" y="3182"/>
                  </a:cubicBezTo>
                  <a:cubicBezTo>
                    <a:pt x="19603" y="3182"/>
                    <a:pt x="19603" y="3182"/>
                    <a:pt x="19603" y="3182"/>
                  </a:cubicBezTo>
                  <a:cubicBezTo>
                    <a:pt x="19640" y="3182"/>
                    <a:pt x="19640" y="3182"/>
                    <a:pt x="19640" y="3182"/>
                  </a:cubicBezTo>
                  <a:cubicBezTo>
                    <a:pt x="19640" y="3115"/>
                    <a:pt x="19640" y="3115"/>
                    <a:pt x="19640" y="3115"/>
                  </a:cubicBezTo>
                  <a:cubicBezTo>
                    <a:pt x="19640" y="3115"/>
                    <a:pt x="19640" y="3115"/>
                    <a:pt x="19640" y="3115"/>
                  </a:cubicBezTo>
                  <a:cubicBezTo>
                    <a:pt x="19677" y="3115"/>
                    <a:pt x="19677" y="3115"/>
                    <a:pt x="19677" y="3115"/>
                  </a:cubicBezTo>
                  <a:cubicBezTo>
                    <a:pt x="19714" y="3182"/>
                    <a:pt x="19714" y="3182"/>
                    <a:pt x="19714" y="3182"/>
                  </a:cubicBezTo>
                  <a:cubicBezTo>
                    <a:pt x="19714" y="3182"/>
                    <a:pt x="19714" y="3182"/>
                    <a:pt x="19714" y="3182"/>
                  </a:cubicBezTo>
                  <a:cubicBezTo>
                    <a:pt x="19751" y="3115"/>
                    <a:pt x="19751" y="3115"/>
                    <a:pt x="19751" y="3115"/>
                  </a:cubicBezTo>
                  <a:cubicBezTo>
                    <a:pt x="19751" y="3115"/>
                    <a:pt x="19751" y="3115"/>
                    <a:pt x="19751" y="3115"/>
                  </a:cubicBezTo>
                  <a:cubicBezTo>
                    <a:pt x="19788" y="3182"/>
                    <a:pt x="19788" y="3182"/>
                    <a:pt x="19788" y="3182"/>
                  </a:cubicBezTo>
                  <a:cubicBezTo>
                    <a:pt x="19788" y="3182"/>
                    <a:pt x="19788" y="3182"/>
                    <a:pt x="19788" y="3182"/>
                  </a:cubicBezTo>
                  <a:cubicBezTo>
                    <a:pt x="19825" y="3250"/>
                    <a:pt x="19825" y="3250"/>
                    <a:pt x="19825" y="3250"/>
                  </a:cubicBezTo>
                  <a:cubicBezTo>
                    <a:pt x="19862" y="3182"/>
                    <a:pt x="19862" y="3182"/>
                    <a:pt x="19862" y="3182"/>
                  </a:cubicBezTo>
                  <a:cubicBezTo>
                    <a:pt x="20010" y="3250"/>
                    <a:pt x="20010" y="3250"/>
                    <a:pt x="20010" y="3250"/>
                  </a:cubicBezTo>
                  <a:cubicBezTo>
                    <a:pt x="20010" y="3182"/>
                    <a:pt x="20010" y="3182"/>
                    <a:pt x="20010" y="3182"/>
                  </a:cubicBezTo>
                  <a:cubicBezTo>
                    <a:pt x="20047" y="3182"/>
                    <a:pt x="20047" y="3182"/>
                    <a:pt x="20047" y="3182"/>
                  </a:cubicBezTo>
                  <a:cubicBezTo>
                    <a:pt x="20084" y="3250"/>
                    <a:pt x="20084" y="3250"/>
                    <a:pt x="20084" y="3250"/>
                  </a:cubicBezTo>
                  <a:cubicBezTo>
                    <a:pt x="20084" y="3250"/>
                    <a:pt x="20084" y="3250"/>
                    <a:pt x="20084" y="3250"/>
                  </a:cubicBezTo>
                  <a:cubicBezTo>
                    <a:pt x="20084" y="3182"/>
                    <a:pt x="20084" y="3182"/>
                    <a:pt x="20084" y="3182"/>
                  </a:cubicBezTo>
                  <a:cubicBezTo>
                    <a:pt x="20084" y="3182"/>
                    <a:pt x="20084" y="3182"/>
                    <a:pt x="20084" y="3182"/>
                  </a:cubicBezTo>
                  <a:cubicBezTo>
                    <a:pt x="20158" y="3182"/>
                    <a:pt x="20158" y="3182"/>
                    <a:pt x="20158" y="3182"/>
                  </a:cubicBezTo>
                  <a:cubicBezTo>
                    <a:pt x="20158" y="3250"/>
                    <a:pt x="20158" y="3250"/>
                    <a:pt x="20158" y="3250"/>
                  </a:cubicBezTo>
                  <a:cubicBezTo>
                    <a:pt x="20158" y="3318"/>
                    <a:pt x="20158" y="3318"/>
                    <a:pt x="20158" y="3318"/>
                  </a:cubicBezTo>
                  <a:cubicBezTo>
                    <a:pt x="20232" y="3250"/>
                    <a:pt x="20232" y="3250"/>
                    <a:pt x="20232" y="3250"/>
                  </a:cubicBezTo>
                  <a:cubicBezTo>
                    <a:pt x="20232" y="3250"/>
                    <a:pt x="20232" y="3250"/>
                    <a:pt x="20232" y="3250"/>
                  </a:cubicBezTo>
                  <a:cubicBezTo>
                    <a:pt x="20195" y="3250"/>
                    <a:pt x="20195" y="3250"/>
                    <a:pt x="20195" y="3250"/>
                  </a:cubicBezTo>
                  <a:cubicBezTo>
                    <a:pt x="20232" y="3250"/>
                    <a:pt x="20232" y="3250"/>
                    <a:pt x="20232" y="3250"/>
                  </a:cubicBezTo>
                  <a:cubicBezTo>
                    <a:pt x="20268" y="3250"/>
                    <a:pt x="20268" y="3250"/>
                    <a:pt x="20268" y="3250"/>
                  </a:cubicBezTo>
                  <a:cubicBezTo>
                    <a:pt x="20268" y="3318"/>
                    <a:pt x="20268" y="3318"/>
                    <a:pt x="20268" y="3318"/>
                  </a:cubicBezTo>
                  <a:cubicBezTo>
                    <a:pt x="20305" y="3318"/>
                    <a:pt x="20305" y="3318"/>
                    <a:pt x="20305" y="3318"/>
                  </a:cubicBezTo>
                  <a:cubicBezTo>
                    <a:pt x="20342" y="3386"/>
                    <a:pt x="20342" y="3386"/>
                    <a:pt x="20342" y="3386"/>
                  </a:cubicBezTo>
                  <a:cubicBezTo>
                    <a:pt x="20379" y="3318"/>
                    <a:pt x="20379" y="3318"/>
                    <a:pt x="20379" y="3318"/>
                  </a:cubicBezTo>
                  <a:cubicBezTo>
                    <a:pt x="20342" y="3318"/>
                    <a:pt x="20342" y="3318"/>
                    <a:pt x="20342" y="3318"/>
                  </a:cubicBezTo>
                  <a:cubicBezTo>
                    <a:pt x="20305" y="3250"/>
                    <a:pt x="20305" y="3250"/>
                    <a:pt x="20305" y="3250"/>
                  </a:cubicBezTo>
                  <a:cubicBezTo>
                    <a:pt x="20305" y="3250"/>
                    <a:pt x="20305" y="3250"/>
                    <a:pt x="20305" y="3250"/>
                  </a:cubicBezTo>
                  <a:cubicBezTo>
                    <a:pt x="20342" y="3250"/>
                    <a:pt x="20342" y="3250"/>
                    <a:pt x="20342" y="3250"/>
                  </a:cubicBezTo>
                  <a:cubicBezTo>
                    <a:pt x="20379" y="3250"/>
                    <a:pt x="20379" y="3250"/>
                    <a:pt x="20379" y="3250"/>
                  </a:cubicBezTo>
                  <a:cubicBezTo>
                    <a:pt x="20416" y="3318"/>
                    <a:pt x="20416" y="3318"/>
                    <a:pt x="20416" y="3318"/>
                  </a:cubicBezTo>
                  <a:cubicBezTo>
                    <a:pt x="20453" y="3386"/>
                    <a:pt x="20453" y="3386"/>
                    <a:pt x="20453" y="3386"/>
                  </a:cubicBezTo>
                  <a:cubicBezTo>
                    <a:pt x="20453" y="3386"/>
                    <a:pt x="20453" y="3386"/>
                    <a:pt x="20453" y="3386"/>
                  </a:cubicBezTo>
                  <a:cubicBezTo>
                    <a:pt x="20453" y="3318"/>
                    <a:pt x="20453" y="3318"/>
                    <a:pt x="20453" y="3318"/>
                  </a:cubicBezTo>
                  <a:cubicBezTo>
                    <a:pt x="20453" y="3318"/>
                    <a:pt x="20453" y="3318"/>
                    <a:pt x="20453" y="3318"/>
                  </a:cubicBezTo>
                  <a:cubicBezTo>
                    <a:pt x="20490" y="3318"/>
                    <a:pt x="20490" y="3318"/>
                    <a:pt x="20490" y="3318"/>
                  </a:cubicBezTo>
                  <a:cubicBezTo>
                    <a:pt x="20490" y="3318"/>
                    <a:pt x="20490" y="3318"/>
                    <a:pt x="20490" y="3318"/>
                  </a:cubicBezTo>
                  <a:cubicBezTo>
                    <a:pt x="20490" y="3386"/>
                    <a:pt x="20490" y="3386"/>
                    <a:pt x="20490" y="3386"/>
                  </a:cubicBezTo>
                  <a:cubicBezTo>
                    <a:pt x="20527" y="3453"/>
                    <a:pt x="20527" y="3453"/>
                    <a:pt x="20527" y="3453"/>
                  </a:cubicBezTo>
                  <a:cubicBezTo>
                    <a:pt x="20601" y="3589"/>
                    <a:pt x="20601" y="3589"/>
                    <a:pt x="20601" y="3589"/>
                  </a:cubicBezTo>
                  <a:cubicBezTo>
                    <a:pt x="20638" y="3656"/>
                    <a:pt x="20638" y="3656"/>
                    <a:pt x="20638" y="3656"/>
                  </a:cubicBezTo>
                  <a:cubicBezTo>
                    <a:pt x="20638" y="3656"/>
                    <a:pt x="20638" y="3656"/>
                    <a:pt x="20638" y="3656"/>
                  </a:cubicBezTo>
                  <a:cubicBezTo>
                    <a:pt x="20675" y="3724"/>
                    <a:pt x="20675" y="3724"/>
                    <a:pt x="20675" y="3724"/>
                  </a:cubicBezTo>
                  <a:cubicBezTo>
                    <a:pt x="20712" y="3792"/>
                    <a:pt x="20712" y="3792"/>
                    <a:pt x="20712" y="3792"/>
                  </a:cubicBezTo>
                  <a:cubicBezTo>
                    <a:pt x="20675" y="3792"/>
                    <a:pt x="20675" y="3792"/>
                    <a:pt x="20675" y="3792"/>
                  </a:cubicBezTo>
                  <a:cubicBezTo>
                    <a:pt x="20712" y="3860"/>
                    <a:pt x="20712" y="3860"/>
                    <a:pt x="20712" y="3860"/>
                  </a:cubicBezTo>
                  <a:cubicBezTo>
                    <a:pt x="20712" y="3860"/>
                    <a:pt x="20712" y="3860"/>
                    <a:pt x="20712" y="3860"/>
                  </a:cubicBezTo>
                  <a:cubicBezTo>
                    <a:pt x="20749" y="3860"/>
                    <a:pt x="20749" y="3860"/>
                    <a:pt x="20749" y="3860"/>
                  </a:cubicBezTo>
                  <a:cubicBezTo>
                    <a:pt x="20786" y="3860"/>
                    <a:pt x="20786" y="3860"/>
                    <a:pt x="20786" y="3860"/>
                  </a:cubicBezTo>
                  <a:cubicBezTo>
                    <a:pt x="20823" y="3927"/>
                    <a:pt x="20823" y="3927"/>
                    <a:pt x="20823" y="3927"/>
                  </a:cubicBezTo>
                  <a:cubicBezTo>
                    <a:pt x="20860" y="3927"/>
                    <a:pt x="20860" y="3927"/>
                    <a:pt x="20860" y="3927"/>
                  </a:cubicBezTo>
                  <a:cubicBezTo>
                    <a:pt x="20860" y="3927"/>
                    <a:pt x="20860" y="3927"/>
                    <a:pt x="20860" y="3927"/>
                  </a:cubicBezTo>
                  <a:cubicBezTo>
                    <a:pt x="20860" y="3927"/>
                    <a:pt x="20860" y="3927"/>
                    <a:pt x="20860" y="3927"/>
                  </a:cubicBezTo>
                  <a:cubicBezTo>
                    <a:pt x="20823" y="3860"/>
                    <a:pt x="20823" y="3860"/>
                    <a:pt x="20823" y="3860"/>
                  </a:cubicBezTo>
                  <a:cubicBezTo>
                    <a:pt x="20860" y="3792"/>
                    <a:pt x="20860" y="3792"/>
                    <a:pt x="20860" y="3792"/>
                  </a:cubicBezTo>
                  <a:cubicBezTo>
                    <a:pt x="20860" y="3792"/>
                    <a:pt x="20860" y="3792"/>
                    <a:pt x="20860" y="3792"/>
                  </a:cubicBezTo>
                  <a:cubicBezTo>
                    <a:pt x="20897" y="3860"/>
                    <a:pt x="20897" y="3860"/>
                    <a:pt x="20897" y="3860"/>
                  </a:cubicBezTo>
                  <a:cubicBezTo>
                    <a:pt x="20934" y="3927"/>
                    <a:pt x="20934" y="3927"/>
                    <a:pt x="20934" y="3927"/>
                  </a:cubicBezTo>
                  <a:cubicBezTo>
                    <a:pt x="20934" y="3927"/>
                    <a:pt x="20934" y="3927"/>
                    <a:pt x="20934" y="3927"/>
                  </a:cubicBezTo>
                  <a:cubicBezTo>
                    <a:pt x="20897" y="3860"/>
                    <a:pt x="20897" y="3860"/>
                    <a:pt x="20897" y="3860"/>
                  </a:cubicBezTo>
                  <a:cubicBezTo>
                    <a:pt x="20897" y="3792"/>
                    <a:pt x="20897" y="3792"/>
                    <a:pt x="20897" y="3792"/>
                  </a:cubicBezTo>
                  <a:cubicBezTo>
                    <a:pt x="20860" y="3724"/>
                    <a:pt x="20860" y="3724"/>
                    <a:pt x="20860" y="3724"/>
                  </a:cubicBezTo>
                  <a:cubicBezTo>
                    <a:pt x="20823" y="3792"/>
                    <a:pt x="20823" y="3792"/>
                    <a:pt x="20823" y="3792"/>
                  </a:cubicBezTo>
                  <a:cubicBezTo>
                    <a:pt x="20786" y="3792"/>
                    <a:pt x="20786" y="3792"/>
                    <a:pt x="20786" y="3792"/>
                  </a:cubicBezTo>
                  <a:cubicBezTo>
                    <a:pt x="20786" y="3724"/>
                    <a:pt x="20786" y="3724"/>
                    <a:pt x="20786" y="3724"/>
                  </a:cubicBezTo>
                  <a:cubicBezTo>
                    <a:pt x="20786" y="3724"/>
                    <a:pt x="20786" y="3724"/>
                    <a:pt x="20786" y="3724"/>
                  </a:cubicBezTo>
                  <a:cubicBezTo>
                    <a:pt x="20786" y="3656"/>
                    <a:pt x="20786" y="3656"/>
                    <a:pt x="20786" y="3656"/>
                  </a:cubicBezTo>
                  <a:cubicBezTo>
                    <a:pt x="20749" y="3589"/>
                    <a:pt x="20749" y="3589"/>
                    <a:pt x="20749" y="3589"/>
                  </a:cubicBezTo>
                  <a:cubicBezTo>
                    <a:pt x="20712" y="3521"/>
                    <a:pt x="20712" y="3521"/>
                    <a:pt x="20712" y="3521"/>
                  </a:cubicBezTo>
                  <a:cubicBezTo>
                    <a:pt x="20675" y="3453"/>
                    <a:pt x="20675" y="3453"/>
                    <a:pt x="20675" y="3453"/>
                  </a:cubicBezTo>
                  <a:cubicBezTo>
                    <a:pt x="20675" y="3453"/>
                    <a:pt x="20675" y="3453"/>
                    <a:pt x="20675" y="3453"/>
                  </a:cubicBezTo>
                  <a:cubicBezTo>
                    <a:pt x="20638" y="3521"/>
                    <a:pt x="20638" y="3521"/>
                    <a:pt x="20638" y="3521"/>
                  </a:cubicBezTo>
                  <a:cubicBezTo>
                    <a:pt x="20638" y="3521"/>
                    <a:pt x="20638" y="3521"/>
                    <a:pt x="20638" y="3521"/>
                  </a:cubicBezTo>
                  <a:cubicBezTo>
                    <a:pt x="20638" y="3453"/>
                    <a:pt x="20638" y="3453"/>
                    <a:pt x="20638" y="3453"/>
                  </a:cubicBezTo>
                  <a:cubicBezTo>
                    <a:pt x="20675" y="3386"/>
                    <a:pt x="20675" y="3386"/>
                    <a:pt x="20675" y="3386"/>
                  </a:cubicBezTo>
                  <a:cubicBezTo>
                    <a:pt x="20712" y="3250"/>
                    <a:pt x="20712" y="3250"/>
                    <a:pt x="20712" y="3250"/>
                  </a:cubicBezTo>
                  <a:cubicBezTo>
                    <a:pt x="20749" y="3250"/>
                    <a:pt x="20749" y="3250"/>
                    <a:pt x="20749" y="3250"/>
                  </a:cubicBezTo>
                  <a:cubicBezTo>
                    <a:pt x="20749" y="3318"/>
                    <a:pt x="20749" y="3318"/>
                    <a:pt x="20749" y="3318"/>
                  </a:cubicBezTo>
                  <a:cubicBezTo>
                    <a:pt x="20749" y="3386"/>
                    <a:pt x="20749" y="3386"/>
                    <a:pt x="20749" y="3386"/>
                  </a:cubicBezTo>
                  <a:cubicBezTo>
                    <a:pt x="20786" y="3386"/>
                    <a:pt x="20786" y="3386"/>
                    <a:pt x="20786" y="3386"/>
                  </a:cubicBezTo>
                  <a:cubicBezTo>
                    <a:pt x="20786" y="3386"/>
                    <a:pt x="20786" y="3386"/>
                    <a:pt x="20786" y="3386"/>
                  </a:cubicBezTo>
                  <a:cubicBezTo>
                    <a:pt x="20786" y="3318"/>
                    <a:pt x="20786" y="3318"/>
                    <a:pt x="20786" y="3318"/>
                  </a:cubicBezTo>
                  <a:cubicBezTo>
                    <a:pt x="20749" y="3318"/>
                    <a:pt x="20749" y="3318"/>
                    <a:pt x="20749" y="3318"/>
                  </a:cubicBezTo>
                  <a:cubicBezTo>
                    <a:pt x="20786" y="3318"/>
                    <a:pt x="20786" y="3318"/>
                    <a:pt x="20786" y="3318"/>
                  </a:cubicBezTo>
                  <a:cubicBezTo>
                    <a:pt x="20823" y="3250"/>
                    <a:pt x="20823" y="3250"/>
                    <a:pt x="20823" y="3250"/>
                  </a:cubicBezTo>
                  <a:cubicBezTo>
                    <a:pt x="20823" y="3182"/>
                    <a:pt x="20823" y="3182"/>
                    <a:pt x="20823" y="3182"/>
                  </a:cubicBezTo>
                  <a:cubicBezTo>
                    <a:pt x="20786" y="3182"/>
                    <a:pt x="20786" y="3182"/>
                    <a:pt x="20786" y="3182"/>
                  </a:cubicBezTo>
                  <a:cubicBezTo>
                    <a:pt x="20823" y="3182"/>
                    <a:pt x="20823" y="3182"/>
                    <a:pt x="20823" y="3182"/>
                  </a:cubicBezTo>
                  <a:cubicBezTo>
                    <a:pt x="20823" y="3182"/>
                    <a:pt x="20823" y="3182"/>
                    <a:pt x="20823" y="3182"/>
                  </a:cubicBezTo>
                  <a:cubicBezTo>
                    <a:pt x="20860" y="3182"/>
                    <a:pt x="20860" y="3182"/>
                    <a:pt x="20860" y="3182"/>
                  </a:cubicBezTo>
                  <a:cubicBezTo>
                    <a:pt x="20897" y="3115"/>
                    <a:pt x="20897" y="3115"/>
                    <a:pt x="20897" y="3115"/>
                  </a:cubicBezTo>
                  <a:cubicBezTo>
                    <a:pt x="20897" y="3115"/>
                    <a:pt x="20897" y="3115"/>
                    <a:pt x="20897" y="3115"/>
                  </a:cubicBezTo>
                  <a:cubicBezTo>
                    <a:pt x="20934" y="3115"/>
                    <a:pt x="20934" y="3115"/>
                    <a:pt x="20934" y="3115"/>
                  </a:cubicBezTo>
                  <a:cubicBezTo>
                    <a:pt x="20934" y="3115"/>
                    <a:pt x="20934" y="3115"/>
                    <a:pt x="20934" y="3115"/>
                  </a:cubicBezTo>
                  <a:cubicBezTo>
                    <a:pt x="20971" y="3115"/>
                    <a:pt x="20971" y="3115"/>
                    <a:pt x="20971" y="3115"/>
                  </a:cubicBezTo>
                  <a:cubicBezTo>
                    <a:pt x="20971" y="3182"/>
                    <a:pt x="20971" y="3182"/>
                    <a:pt x="20971" y="3182"/>
                  </a:cubicBezTo>
                  <a:cubicBezTo>
                    <a:pt x="21008" y="3182"/>
                    <a:pt x="21008" y="3182"/>
                    <a:pt x="21008" y="3182"/>
                  </a:cubicBezTo>
                  <a:cubicBezTo>
                    <a:pt x="21045" y="3182"/>
                    <a:pt x="21045" y="3182"/>
                    <a:pt x="21045" y="3182"/>
                  </a:cubicBezTo>
                  <a:cubicBezTo>
                    <a:pt x="21082" y="3182"/>
                    <a:pt x="21082" y="3182"/>
                    <a:pt x="21082" y="3182"/>
                  </a:cubicBezTo>
                  <a:cubicBezTo>
                    <a:pt x="21156" y="3250"/>
                    <a:pt x="21156" y="3250"/>
                    <a:pt x="21156" y="3250"/>
                  </a:cubicBezTo>
                  <a:cubicBezTo>
                    <a:pt x="21156" y="3250"/>
                    <a:pt x="21156" y="3250"/>
                    <a:pt x="21156" y="3250"/>
                  </a:cubicBezTo>
                  <a:cubicBezTo>
                    <a:pt x="21156" y="3318"/>
                    <a:pt x="21156" y="3318"/>
                    <a:pt x="21156" y="3318"/>
                  </a:cubicBezTo>
                  <a:cubicBezTo>
                    <a:pt x="21193" y="3318"/>
                    <a:pt x="21193" y="3318"/>
                    <a:pt x="21193" y="3318"/>
                  </a:cubicBezTo>
                  <a:cubicBezTo>
                    <a:pt x="21193" y="3250"/>
                    <a:pt x="21193" y="3250"/>
                    <a:pt x="21193" y="3250"/>
                  </a:cubicBezTo>
                  <a:cubicBezTo>
                    <a:pt x="21230" y="3250"/>
                    <a:pt x="21230" y="3250"/>
                    <a:pt x="21230" y="3250"/>
                  </a:cubicBezTo>
                  <a:cubicBezTo>
                    <a:pt x="21230" y="3318"/>
                    <a:pt x="21230" y="3318"/>
                    <a:pt x="21230" y="3318"/>
                  </a:cubicBezTo>
                  <a:cubicBezTo>
                    <a:pt x="21267" y="3318"/>
                    <a:pt x="21267" y="3318"/>
                    <a:pt x="21267" y="3318"/>
                  </a:cubicBezTo>
                  <a:cubicBezTo>
                    <a:pt x="21304" y="3250"/>
                    <a:pt x="21304" y="3250"/>
                    <a:pt x="21304" y="3250"/>
                  </a:cubicBezTo>
                  <a:cubicBezTo>
                    <a:pt x="21304" y="3250"/>
                    <a:pt x="21304" y="3250"/>
                    <a:pt x="21304" y="3250"/>
                  </a:cubicBezTo>
                  <a:cubicBezTo>
                    <a:pt x="21304" y="3318"/>
                    <a:pt x="21304" y="3318"/>
                    <a:pt x="21304" y="3318"/>
                  </a:cubicBezTo>
                  <a:cubicBezTo>
                    <a:pt x="21304" y="3318"/>
                    <a:pt x="21304" y="3318"/>
                    <a:pt x="21304" y="3318"/>
                  </a:cubicBezTo>
                  <a:cubicBezTo>
                    <a:pt x="21304" y="3386"/>
                    <a:pt x="21304" y="3386"/>
                    <a:pt x="21304" y="3386"/>
                  </a:cubicBezTo>
                  <a:cubicBezTo>
                    <a:pt x="21304" y="3521"/>
                    <a:pt x="21304" y="3521"/>
                    <a:pt x="21304" y="3521"/>
                  </a:cubicBezTo>
                  <a:cubicBezTo>
                    <a:pt x="21304" y="3589"/>
                    <a:pt x="21304" y="3589"/>
                    <a:pt x="21304" y="3589"/>
                  </a:cubicBezTo>
                  <a:cubicBezTo>
                    <a:pt x="21304" y="3589"/>
                    <a:pt x="21304" y="3589"/>
                    <a:pt x="21304" y="3589"/>
                  </a:cubicBezTo>
                  <a:cubicBezTo>
                    <a:pt x="21341" y="3589"/>
                    <a:pt x="21341" y="3589"/>
                    <a:pt x="21341" y="3589"/>
                  </a:cubicBezTo>
                  <a:cubicBezTo>
                    <a:pt x="21378" y="3656"/>
                    <a:pt x="21378" y="3656"/>
                    <a:pt x="21378" y="3656"/>
                  </a:cubicBezTo>
                  <a:cubicBezTo>
                    <a:pt x="21415" y="3656"/>
                    <a:pt x="21415" y="3656"/>
                    <a:pt x="21415" y="3656"/>
                  </a:cubicBezTo>
                  <a:cubicBezTo>
                    <a:pt x="21415" y="3724"/>
                    <a:pt x="21415" y="3724"/>
                    <a:pt x="21415" y="3724"/>
                  </a:cubicBezTo>
                  <a:cubicBezTo>
                    <a:pt x="21378" y="3792"/>
                    <a:pt x="21378" y="3792"/>
                    <a:pt x="21378" y="3792"/>
                  </a:cubicBezTo>
                  <a:cubicBezTo>
                    <a:pt x="21341" y="3792"/>
                    <a:pt x="21341" y="3792"/>
                    <a:pt x="21341" y="3792"/>
                  </a:cubicBezTo>
                  <a:cubicBezTo>
                    <a:pt x="21304" y="3792"/>
                    <a:pt x="21304" y="3792"/>
                    <a:pt x="21304" y="3792"/>
                  </a:cubicBezTo>
                  <a:cubicBezTo>
                    <a:pt x="21341" y="3792"/>
                    <a:pt x="21341" y="3792"/>
                    <a:pt x="21341" y="3792"/>
                  </a:cubicBezTo>
                  <a:cubicBezTo>
                    <a:pt x="21378" y="3860"/>
                    <a:pt x="21378" y="3860"/>
                    <a:pt x="21378" y="3860"/>
                  </a:cubicBezTo>
                  <a:cubicBezTo>
                    <a:pt x="21378" y="3927"/>
                    <a:pt x="21378" y="3927"/>
                    <a:pt x="21378" y="3927"/>
                  </a:cubicBezTo>
                  <a:cubicBezTo>
                    <a:pt x="21341" y="3927"/>
                    <a:pt x="21341" y="3927"/>
                    <a:pt x="21341" y="3927"/>
                  </a:cubicBezTo>
                  <a:cubicBezTo>
                    <a:pt x="21304" y="3995"/>
                    <a:pt x="21304" y="3995"/>
                    <a:pt x="21304" y="3995"/>
                  </a:cubicBezTo>
                  <a:cubicBezTo>
                    <a:pt x="21304" y="3995"/>
                    <a:pt x="21304" y="3995"/>
                    <a:pt x="21304" y="3995"/>
                  </a:cubicBezTo>
                  <a:cubicBezTo>
                    <a:pt x="21267" y="4063"/>
                    <a:pt x="21267" y="4063"/>
                    <a:pt x="21267" y="4063"/>
                  </a:cubicBezTo>
                  <a:cubicBezTo>
                    <a:pt x="21193" y="4063"/>
                    <a:pt x="21193" y="4063"/>
                    <a:pt x="21193" y="4063"/>
                  </a:cubicBezTo>
                  <a:cubicBezTo>
                    <a:pt x="21156" y="4063"/>
                    <a:pt x="21156" y="4063"/>
                    <a:pt x="21156" y="4063"/>
                  </a:cubicBezTo>
                  <a:cubicBezTo>
                    <a:pt x="21230" y="4063"/>
                    <a:pt x="21230" y="4063"/>
                    <a:pt x="21230" y="4063"/>
                  </a:cubicBezTo>
                  <a:cubicBezTo>
                    <a:pt x="21230" y="4063"/>
                    <a:pt x="21230" y="4063"/>
                    <a:pt x="21230" y="4063"/>
                  </a:cubicBezTo>
                  <a:cubicBezTo>
                    <a:pt x="21267" y="4130"/>
                    <a:pt x="21267" y="4130"/>
                    <a:pt x="21267" y="4130"/>
                  </a:cubicBezTo>
                  <a:cubicBezTo>
                    <a:pt x="21304" y="4063"/>
                    <a:pt x="21304" y="4063"/>
                    <a:pt x="21304" y="4063"/>
                  </a:cubicBezTo>
                  <a:cubicBezTo>
                    <a:pt x="21304" y="4063"/>
                    <a:pt x="21304" y="4063"/>
                    <a:pt x="21304" y="4063"/>
                  </a:cubicBezTo>
                  <a:cubicBezTo>
                    <a:pt x="21304" y="4130"/>
                    <a:pt x="21304" y="4130"/>
                    <a:pt x="21304" y="4130"/>
                  </a:cubicBezTo>
                  <a:cubicBezTo>
                    <a:pt x="21341" y="4198"/>
                    <a:pt x="21341" y="4198"/>
                    <a:pt x="21341" y="4198"/>
                  </a:cubicBezTo>
                  <a:cubicBezTo>
                    <a:pt x="21304" y="4266"/>
                    <a:pt x="21304" y="4266"/>
                    <a:pt x="21304" y="4266"/>
                  </a:cubicBezTo>
                  <a:cubicBezTo>
                    <a:pt x="21304" y="4334"/>
                    <a:pt x="21304" y="4334"/>
                    <a:pt x="21304" y="4334"/>
                  </a:cubicBezTo>
                  <a:cubicBezTo>
                    <a:pt x="21341" y="4266"/>
                    <a:pt x="21341" y="4266"/>
                    <a:pt x="21341" y="4266"/>
                  </a:cubicBezTo>
                  <a:cubicBezTo>
                    <a:pt x="21378" y="4266"/>
                    <a:pt x="21378" y="4266"/>
                    <a:pt x="21378" y="4266"/>
                  </a:cubicBezTo>
                  <a:cubicBezTo>
                    <a:pt x="21415" y="4334"/>
                    <a:pt x="21415" y="4334"/>
                    <a:pt x="21415" y="4334"/>
                  </a:cubicBezTo>
                  <a:cubicBezTo>
                    <a:pt x="21415" y="4334"/>
                    <a:pt x="21415" y="4334"/>
                    <a:pt x="21415" y="4334"/>
                  </a:cubicBezTo>
                  <a:cubicBezTo>
                    <a:pt x="21452" y="4401"/>
                    <a:pt x="21452" y="4401"/>
                    <a:pt x="21452" y="4401"/>
                  </a:cubicBezTo>
                  <a:cubicBezTo>
                    <a:pt x="21415" y="4469"/>
                    <a:pt x="21415" y="4469"/>
                    <a:pt x="21415" y="4469"/>
                  </a:cubicBezTo>
                  <a:cubicBezTo>
                    <a:pt x="21415" y="4469"/>
                    <a:pt x="21415" y="4469"/>
                    <a:pt x="21415" y="4469"/>
                  </a:cubicBezTo>
                  <a:cubicBezTo>
                    <a:pt x="21452" y="4537"/>
                    <a:pt x="21452" y="4537"/>
                    <a:pt x="21452" y="4537"/>
                  </a:cubicBezTo>
                  <a:cubicBezTo>
                    <a:pt x="21415" y="4604"/>
                    <a:pt x="21415" y="4604"/>
                    <a:pt x="21415" y="4604"/>
                  </a:cubicBezTo>
                  <a:cubicBezTo>
                    <a:pt x="21378" y="4604"/>
                    <a:pt x="21378" y="4604"/>
                    <a:pt x="21378" y="4604"/>
                  </a:cubicBezTo>
                  <a:cubicBezTo>
                    <a:pt x="21415" y="4672"/>
                    <a:pt x="21415" y="4672"/>
                    <a:pt x="21415" y="4672"/>
                  </a:cubicBezTo>
                  <a:cubicBezTo>
                    <a:pt x="21415" y="4604"/>
                    <a:pt x="21415" y="4604"/>
                    <a:pt x="21415" y="4604"/>
                  </a:cubicBezTo>
                  <a:cubicBezTo>
                    <a:pt x="21452" y="4604"/>
                    <a:pt x="21452" y="4604"/>
                    <a:pt x="21452" y="4604"/>
                  </a:cubicBezTo>
                  <a:cubicBezTo>
                    <a:pt x="21452" y="4672"/>
                    <a:pt x="21452" y="4672"/>
                    <a:pt x="21452" y="4672"/>
                  </a:cubicBezTo>
                  <a:cubicBezTo>
                    <a:pt x="21452" y="4740"/>
                    <a:pt x="21452" y="4740"/>
                    <a:pt x="21452" y="4740"/>
                  </a:cubicBezTo>
                  <a:cubicBezTo>
                    <a:pt x="21489" y="4672"/>
                    <a:pt x="21489" y="4672"/>
                    <a:pt x="21489" y="4672"/>
                  </a:cubicBezTo>
                  <a:cubicBezTo>
                    <a:pt x="21489" y="4740"/>
                    <a:pt x="21489" y="4740"/>
                    <a:pt x="21489" y="4740"/>
                  </a:cubicBezTo>
                  <a:cubicBezTo>
                    <a:pt x="21489" y="4672"/>
                    <a:pt x="21489" y="4672"/>
                    <a:pt x="21489" y="4672"/>
                  </a:cubicBezTo>
                  <a:cubicBezTo>
                    <a:pt x="21526" y="4672"/>
                    <a:pt x="21526" y="4672"/>
                    <a:pt x="21526" y="4672"/>
                  </a:cubicBezTo>
                  <a:cubicBezTo>
                    <a:pt x="21563" y="4672"/>
                    <a:pt x="21563" y="4672"/>
                    <a:pt x="21563" y="4672"/>
                  </a:cubicBezTo>
                  <a:cubicBezTo>
                    <a:pt x="21600" y="4672"/>
                    <a:pt x="21600" y="4672"/>
                    <a:pt x="21600" y="4672"/>
                  </a:cubicBezTo>
                  <a:cubicBezTo>
                    <a:pt x="21600" y="4740"/>
                    <a:pt x="21600" y="4740"/>
                    <a:pt x="21600" y="4740"/>
                  </a:cubicBezTo>
                  <a:cubicBezTo>
                    <a:pt x="21563" y="4808"/>
                    <a:pt x="21563" y="4808"/>
                    <a:pt x="21563" y="4808"/>
                  </a:cubicBezTo>
                  <a:cubicBezTo>
                    <a:pt x="21526" y="4740"/>
                    <a:pt x="21526" y="4740"/>
                    <a:pt x="21526" y="4740"/>
                  </a:cubicBezTo>
                  <a:cubicBezTo>
                    <a:pt x="21526" y="4808"/>
                    <a:pt x="21526" y="4808"/>
                    <a:pt x="21526" y="4808"/>
                  </a:cubicBezTo>
                  <a:cubicBezTo>
                    <a:pt x="21563" y="4808"/>
                    <a:pt x="21563" y="4808"/>
                    <a:pt x="21563" y="4808"/>
                  </a:cubicBezTo>
                  <a:cubicBezTo>
                    <a:pt x="21563" y="4808"/>
                    <a:pt x="21563" y="4808"/>
                    <a:pt x="21563" y="4808"/>
                  </a:cubicBezTo>
                  <a:cubicBezTo>
                    <a:pt x="21600" y="4875"/>
                    <a:pt x="21600" y="4875"/>
                    <a:pt x="21600" y="4875"/>
                  </a:cubicBezTo>
                  <a:cubicBezTo>
                    <a:pt x="21600" y="4943"/>
                    <a:pt x="21600" y="4943"/>
                    <a:pt x="21600" y="4943"/>
                  </a:cubicBezTo>
                  <a:cubicBezTo>
                    <a:pt x="21563" y="4943"/>
                    <a:pt x="21563" y="4943"/>
                    <a:pt x="21563" y="4943"/>
                  </a:cubicBezTo>
                  <a:cubicBezTo>
                    <a:pt x="21526" y="4875"/>
                    <a:pt x="21526" y="4875"/>
                    <a:pt x="21526" y="4875"/>
                  </a:cubicBezTo>
                  <a:cubicBezTo>
                    <a:pt x="21489" y="4875"/>
                    <a:pt x="21489" y="4875"/>
                    <a:pt x="21489" y="4875"/>
                  </a:cubicBezTo>
                  <a:cubicBezTo>
                    <a:pt x="21526" y="4943"/>
                    <a:pt x="21526" y="4943"/>
                    <a:pt x="21526" y="4943"/>
                  </a:cubicBezTo>
                  <a:cubicBezTo>
                    <a:pt x="21489" y="5011"/>
                    <a:pt x="21489" y="5011"/>
                    <a:pt x="21489" y="5011"/>
                  </a:cubicBezTo>
                  <a:cubicBezTo>
                    <a:pt x="21489" y="5011"/>
                    <a:pt x="21489" y="5011"/>
                    <a:pt x="21489" y="5011"/>
                  </a:cubicBezTo>
                  <a:cubicBezTo>
                    <a:pt x="21452" y="5011"/>
                    <a:pt x="21452" y="5011"/>
                    <a:pt x="21452" y="5011"/>
                  </a:cubicBezTo>
                  <a:cubicBezTo>
                    <a:pt x="21452" y="5011"/>
                    <a:pt x="21452" y="5011"/>
                    <a:pt x="21452" y="5011"/>
                  </a:cubicBezTo>
                  <a:cubicBezTo>
                    <a:pt x="21415" y="4943"/>
                    <a:pt x="21415" y="4943"/>
                    <a:pt x="21415" y="4943"/>
                  </a:cubicBezTo>
                  <a:cubicBezTo>
                    <a:pt x="21341" y="4943"/>
                    <a:pt x="21341" y="4943"/>
                    <a:pt x="21341" y="4943"/>
                  </a:cubicBezTo>
                  <a:cubicBezTo>
                    <a:pt x="21304" y="5011"/>
                    <a:pt x="21304" y="5011"/>
                    <a:pt x="21304" y="5011"/>
                  </a:cubicBezTo>
                  <a:cubicBezTo>
                    <a:pt x="21304" y="5011"/>
                    <a:pt x="21304" y="5011"/>
                    <a:pt x="21304" y="5011"/>
                  </a:cubicBezTo>
                  <a:cubicBezTo>
                    <a:pt x="21304" y="4943"/>
                    <a:pt x="21304" y="4943"/>
                    <a:pt x="21304" y="4943"/>
                  </a:cubicBezTo>
                  <a:cubicBezTo>
                    <a:pt x="21267" y="4875"/>
                    <a:pt x="21267" y="4875"/>
                    <a:pt x="21267" y="4875"/>
                  </a:cubicBezTo>
                  <a:cubicBezTo>
                    <a:pt x="21267" y="4875"/>
                    <a:pt x="21267" y="4875"/>
                    <a:pt x="21267" y="4875"/>
                  </a:cubicBezTo>
                  <a:cubicBezTo>
                    <a:pt x="21267" y="4943"/>
                    <a:pt x="21267" y="4943"/>
                    <a:pt x="21267" y="4943"/>
                  </a:cubicBezTo>
                  <a:cubicBezTo>
                    <a:pt x="21230" y="4943"/>
                    <a:pt x="21230" y="4943"/>
                    <a:pt x="21230" y="4943"/>
                  </a:cubicBezTo>
                  <a:cubicBezTo>
                    <a:pt x="21230" y="5011"/>
                    <a:pt x="21230" y="5011"/>
                    <a:pt x="21230" y="5011"/>
                  </a:cubicBezTo>
                  <a:cubicBezTo>
                    <a:pt x="21267" y="5011"/>
                    <a:pt x="21267" y="5011"/>
                    <a:pt x="21267" y="5011"/>
                  </a:cubicBezTo>
                  <a:cubicBezTo>
                    <a:pt x="21230" y="5078"/>
                    <a:pt x="21230" y="5078"/>
                    <a:pt x="21230" y="5078"/>
                  </a:cubicBezTo>
                  <a:cubicBezTo>
                    <a:pt x="21230" y="5078"/>
                    <a:pt x="21230" y="5078"/>
                    <a:pt x="21230" y="5078"/>
                  </a:cubicBezTo>
                  <a:cubicBezTo>
                    <a:pt x="21230" y="5078"/>
                    <a:pt x="21230" y="5078"/>
                    <a:pt x="21230" y="5078"/>
                  </a:cubicBezTo>
                  <a:cubicBezTo>
                    <a:pt x="21193" y="5011"/>
                    <a:pt x="21193" y="5011"/>
                    <a:pt x="21193" y="5011"/>
                  </a:cubicBezTo>
                  <a:cubicBezTo>
                    <a:pt x="21119" y="5078"/>
                    <a:pt x="21119" y="5078"/>
                    <a:pt x="21119" y="5078"/>
                  </a:cubicBezTo>
                  <a:cubicBezTo>
                    <a:pt x="21119" y="5078"/>
                    <a:pt x="21119" y="5078"/>
                    <a:pt x="21119" y="5078"/>
                  </a:cubicBezTo>
                  <a:cubicBezTo>
                    <a:pt x="21119" y="5011"/>
                    <a:pt x="21119" y="5011"/>
                    <a:pt x="21119" y="5011"/>
                  </a:cubicBezTo>
                  <a:cubicBezTo>
                    <a:pt x="21119" y="4943"/>
                    <a:pt x="21119" y="4943"/>
                    <a:pt x="21119" y="4943"/>
                  </a:cubicBezTo>
                  <a:cubicBezTo>
                    <a:pt x="21082" y="4943"/>
                    <a:pt x="21082" y="4943"/>
                    <a:pt x="21082" y="4943"/>
                  </a:cubicBezTo>
                  <a:cubicBezTo>
                    <a:pt x="21008" y="4875"/>
                    <a:pt x="21008" y="4875"/>
                    <a:pt x="21008" y="4875"/>
                  </a:cubicBezTo>
                  <a:cubicBezTo>
                    <a:pt x="21008" y="4808"/>
                    <a:pt x="21008" y="4808"/>
                    <a:pt x="21008" y="4808"/>
                  </a:cubicBezTo>
                  <a:cubicBezTo>
                    <a:pt x="21008" y="4808"/>
                    <a:pt x="21008" y="4808"/>
                    <a:pt x="21008" y="4808"/>
                  </a:cubicBezTo>
                  <a:cubicBezTo>
                    <a:pt x="20971" y="4740"/>
                    <a:pt x="20971" y="4740"/>
                    <a:pt x="20971" y="4740"/>
                  </a:cubicBezTo>
                  <a:cubicBezTo>
                    <a:pt x="20934" y="4808"/>
                    <a:pt x="20934" y="4808"/>
                    <a:pt x="20934" y="4808"/>
                  </a:cubicBezTo>
                  <a:cubicBezTo>
                    <a:pt x="20897" y="4875"/>
                    <a:pt x="20897" y="4875"/>
                    <a:pt x="20897" y="4875"/>
                  </a:cubicBezTo>
                  <a:cubicBezTo>
                    <a:pt x="20860" y="4875"/>
                    <a:pt x="20860" y="4875"/>
                    <a:pt x="20860" y="4875"/>
                  </a:cubicBezTo>
                  <a:cubicBezTo>
                    <a:pt x="20860" y="4875"/>
                    <a:pt x="20860" y="4875"/>
                    <a:pt x="20860" y="4875"/>
                  </a:cubicBezTo>
                  <a:cubicBezTo>
                    <a:pt x="20860" y="4808"/>
                    <a:pt x="20860" y="4808"/>
                    <a:pt x="20860" y="4808"/>
                  </a:cubicBezTo>
                  <a:cubicBezTo>
                    <a:pt x="20823" y="4808"/>
                    <a:pt x="20823" y="4808"/>
                    <a:pt x="20823" y="4808"/>
                  </a:cubicBezTo>
                  <a:cubicBezTo>
                    <a:pt x="20823" y="4808"/>
                    <a:pt x="20823" y="4808"/>
                    <a:pt x="20823" y="4808"/>
                  </a:cubicBezTo>
                  <a:cubicBezTo>
                    <a:pt x="20823" y="4943"/>
                    <a:pt x="20823" y="4943"/>
                    <a:pt x="20823" y="4943"/>
                  </a:cubicBezTo>
                  <a:cubicBezTo>
                    <a:pt x="20860" y="5011"/>
                    <a:pt x="20860" y="5011"/>
                    <a:pt x="20860" y="5011"/>
                  </a:cubicBezTo>
                  <a:cubicBezTo>
                    <a:pt x="20823" y="5078"/>
                    <a:pt x="20823" y="5078"/>
                    <a:pt x="20823" y="5078"/>
                  </a:cubicBezTo>
                  <a:cubicBezTo>
                    <a:pt x="20786" y="5214"/>
                    <a:pt x="20786" y="5214"/>
                    <a:pt x="20786" y="5214"/>
                  </a:cubicBezTo>
                  <a:cubicBezTo>
                    <a:pt x="20749" y="5214"/>
                    <a:pt x="20749" y="5214"/>
                    <a:pt x="20749" y="5214"/>
                  </a:cubicBezTo>
                  <a:cubicBezTo>
                    <a:pt x="20749" y="5078"/>
                    <a:pt x="20749" y="5078"/>
                    <a:pt x="20749" y="5078"/>
                  </a:cubicBezTo>
                  <a:cubicBezTo>
                    <a:pt x="20712" y="5078"/>
                    <a:pt x="20712" y="5078"/>
                    <a:pt x="20712" y="5078"/>
                  </a:cubicBezTo>
                  <a:cubicBezTo>
                    <a:pt x="20675" y="5146"/>
                    <a:pt x="20675" y="5146"/>
                    <a:pt x="20675" y="5146"/>
                  </a:cubicBezTo>
                  <a:cubicBezTo>
                    <a:pt x="20601" y="5011"/>
                    <a:pt x="20601" y="5011"/>
                    <a:pt x="20601" y="5011"/>
                  </a:cubicBezTo>
                  <a:cubicBezTo>
                    <a:pt x="20601" y="4943"/>
                    <a:pt x="20601" y="4943"/>
                    <a:pt x="20601" y="4943"/>
                  </a:cubicBezTo>
                  <a:cubicBezTo>
                    <a:pt x="20601" y="4808"/>
                    <a:pt x="20601" y="4808"/>
                    <a:pt x="20601" y="4808"/>
                  </a:cubicBezTo>
                  <a:cubicBezTo>
                    <a:pt x="20564" y="4808"/>
                    <a:pt x="20564" y="4808"/>
                    <a:pt x="20564" y="4808"/>
                  </a:cubicBezTo>
                  <a:cubicBezTo>
                    <a:pt x="20564" y="4808"/>
                    <a:pt x="20564" y="4808"/>
                    <a:pt x="20564" y="4808"/>
                  </a:cubicBezTo>
                  <a:cubicBezTo>
                    <a:pt x="20527" y="4740"/>
                    <a:pt x="20527" y="4740"/>
                    <a:pt x="20527" y="4740"/>
                  </a:cubicBezTo>
                  <a:cubicBezTo>
                    <a:pt x="20527" y="4808"/>
                    <a:pt x="20527" y="4808"/>
                    <a:pt x="20527" y="4808"/>
                  </a:cubicBezTo>
                  <a:cubicBezTo>
                    <a:pt x="20527" y="4808"/>
                    <a:pt x="20527" y="4808"/>
                    <a:pt x="20527" y="4808"/>
                  </a:cubicBezTo>
                  <a:cubicBezTo>
                    <a:pt x="20527" y="4875"/>
                    <a:pt x="20527" y="4875"/>
                    <a:pt x="20527" y="4875"/>
                  </a:cubicBezTo>
                  <a:cubicBezTo>
                    <a:pt x="20527" y="4875"/>
                    <a:pt x="20527" y="4875"/>
                    <a:pt x="20527" y="4875"/>
                  </a:cubicBezTo>
                  <a:cubicBezTo>
                    <a:pt x="20527" y="4943"/>
                    <a:pt x="20527" y="4943"/>
                    <a:pt x="20527" y="4943"/>
                  </a:cubicBezTo>
                  <a:cubicBezTo>
                    <a:pt x="20490" y="4875"/>
                    <a:pt x="20490" y="4875"/>
                    <a:pt x="20490" y="4875"/>
                  </a:cubicBezTo>
                  <a:cubicBezTo>
                    <a:pt x="20453" y="4808"/>
                    <a:pt x="20453" y="4808"/>
                    <a:pt x="20453" y="4808"/>
                  </a:cubicBezTo>
                  <a:cubicBezTo>
                    <a:pt x="20453" y="4808"/>
                    <a:pt x="20453" y="4808"/>
                    <a:pt x="20453" y="4808"/>
                  </a:cubicBezTo>
                  <a:cubicBezTo>
                    <a:pt x="20453" y="4875"/>
                    <a:pt x="20453" y="4875"/>
                    <a:pt x="20453" y="4875"/>
                  </a:cubicBezTo>
                  <a:cubicBezTo>
                    <a:pt x="20453" y="4943"/>
                    <a:pt x="20453" y="4943"/>
                    <a:pt x="20453" y="4943"/>
                  </a:cubicBezTo>
                  <a:cubicBezTo>
                    <a:pt x="20453" y="4943"/>
                    <a:pt x="20453" y="4943"/>
                    <a:pt x="20453" y="4943"/>
                  </a:cubicBezTo>
                  <a:cubicBezTo>
                    <a:pt x="20490" y="4943"/>
                    <a:pt x="20490" y="4943"/>
                    <a:pt x="20490" y="4943"/>
                  </a:cubicBezTo>
                  <a:cubicBezTo>
                    <a:pt x="20527" y="5011"/>
                    <a:pt x="20527" y="5011"/>
                    <a:pt x="20527" y="5011"/>
                  </a:cubicBezTo>
                  <a:cubicBezTo>
                    <a:pt x="20490" y="5078"/>
                    <a:pt x="20490" y="5078"/>
                    <a:pt x="20490" y="5078"/>
                  </a:cubicBezTo>
                  <a:cubicBezTo>
                    <a:pt x="20453" y="5078"/>
                    <a:pt x="20453" y="5078"/>
                    <a:pt x="20453" y="5078"/>
                  </a:cubicBezTo>
                  <a:cubicBezTo>
                    <a:pt x="20453" y="5078"/>
                    <a:pt x="20453" y="5078"/>
                    <a:pt x="20453" y="5078"/>
                  </a:cubicBezTo>
                  <a:cubicBezTo>
                    <a:pt x="20453" y="5078"/>
                    <a:pt x="20453" y="5078"/>
                    <a:pt x="20453" y="5078"/>
                  </a:cubicBezTo>
                  <a:cubicBezTo>
                    <a:pt x="20564" y="5282"/>
                    <a:pt x="20564" y="5282"/>
                    <a:pt x="20564" y="5282"/>
                  </a:cubicBezTo>
                  <a:cubicBezTo>
                    <a:pt x="20638" y="5282"/>
                    <a:pt x="20638" y="5282"/>
                    <a:pt x="20638" y="5282"/>
                  </a:cubicBezTo>
                  <a:cubicBezTo>
                    <a:pt x="20675" y="5282"/>
                    <a:pt x="20675" y="5282"/>
                    <a:pt x="20675" y="5282"/>
                  </a:cubicBezTo>
                  <a:cubicBezTo>
                    <a:pt x="20712" y="5349"/>
                    <a:pt x="20712" y="5349"/>
                    <a:pt x="20712" y="5349"/>
                  </a:cubicBezTo>
                  <a:cubicBezTo>
                    <a:pt x="20712" y="5417"/>
                    <a:pt x="20712" y="5417"/>
                    <a:pt x="20712" y="5417"/>
                  </a:cubicBezTo>
                  <a:cubicBezTo>
                    <a:pt x="20712" y="5417"/>
                    <a:pt x="20712" y="5417"/>
                    <a:pt x="20712" y="5417"/>
                  </a:cubicBezTo>
                  <a:cubicBezTo>
                    <a:pt x="20675" y="5349"/>
                    <a:pt x="20675" y="5349"/>
                    <a:pt x="20675" y="5349"/>
                  </a:cubicBezTo>
                  <a:cubicBezTo>
                    <a:pt x="20675" y="5349"/>
                    <a:pt x="20675" y="5349"/>
                    <a:pt x="20675" y="5349"/>
                  </a:cubicBezTo>
                  <a:cubicBezTo>
                    <a:pt x="20675" y="5417"/>
                    <a:pt x="20675" y="5417"/>
                    <a:pt x="20675" y="5417"/>
                  </a:cubicBezTo>
                  <a:cubicBezTo>
                    <a:pt x="20712" y="5485"/>
                    <a:pt x="20712" y="5485"/>
                    <a:pt x="20712" y="5485"/>
                  </a:cubicBezTo>
                  <a:cubicBezTo>
                    <a:pt x="20749" y="5552"/>
                    <a:pt x="20749" y="5552"/>
                    <a:pt x="20749" y="5552"/>
                  </a:cubicBezTo>
                  <a:cubicBezTo>
                    <a:pt x="20786" y="5620"/>
                    <a:pt x="20786" y="5620"/>
                    <a:pt x="20786" y="5620"/>
                  </a:cubicBezTo>
                  <a:cubicBezTo>
                    <a:pt x="20786" y="5688"/>
                    <a:pt x="20786" y="5688"/>
                    <a:pt x="20786" y="5688"/>
                  </a:cubicBezTo>
                  <a:cubicBezTo>
                    <a:pt x="20749" y="5891"/>
                    <a:pt x="20749" y="5891"/>
                    <a:pt x="20749" y="5891"/>
                  </a:cubicBezTo>
                  <a:cubicBezTo>
                    <a:pt x="20749" y="6026"/>
                    <a:pt x="20749" y="6026"/>
                    <a:pt x="20749" y="6026"/>
                  </a:cubicBezTo>
                  <a:cubicBezTo>
                    <a:pt x="20749" y="6094"/>
                    <a:pt x="20749" y="6094"/>
                    <a:pt x="20749" y="6094"/>
                  </a:cubicBezTo>
                  <a:cubicBezTo>
                    <a:pt x="20786" y="6094"/>
                    <a:pt x="20786" y="6094"/>
                    <a:pt x="20786" y="6094"/>
                  </a:cubicBezTo>
                  <a:cubicBezTo>
                    <a:pt x="20749" y="6229"/>
                    <a:pt x="20749" y="6229"/>
                    <a:pt x="20749" y="6229"/>
                  </a:cubicBezTo>
                  <a:cubicBezTo>
                    <a:pt x="20749" y="6297"/>
                    <a:pt x="20749" y="6297"/>
                    <a:pt x="20749" y="6297"/>
                  </a:cubicBezTo>
                  <a:cubicBezTo>
                    <a:pt x="20712" y="6297"/>
                    <a:pt x="20712" y="6297"/>
                    <a:pt x="20712" y="6297"/>
                  </a:cubicBezTo>
                  <a:cubicBezTo>
                    <a:pt x="20712" y="6229"/>
                    <a:pt x="20712" y="6229"/>
                    <a:pt x="20712" y="6229"/>
                  </a:cubicBezTo>
                  <a:cubicBezTo>
                    <a:pt x="20712" y="6229"/>
                    <a:pt x="20712" y="6229"/>
                    <a:pt x="20712" y="6229"/>
                  </a:cubicBezTo>
                  <a:cubicBezTo>
                    <a:pt x="20638" y="6365"/>
                    <a:pt x="20638" y="6365"/>
                    <a:pt x="20638" y="6365"/>
                  </a:cubicBezTo>
                  <a:cubicBezTo>
                    <a:pt x="20601" y="6297"/>
                    <a:pt x="20601" y="6297"/>
                    <a:pt x="20601" y="6297"/>
                  </a:cubicBezTo>
                  <a:cubicBezTo>
                    <a:pt x="20564" y="6365"/>
                    <a:pt x="20564" y="6365"/>
                    <a:pt x="20564" y="6365"/>
                  </a:cubicBezTo>
                  <a:cubicBezTo>
                    <a:pt x="20564" y="6297"/>
                    <a:pt x="20564" y="6297"/>
                    <a:pt x="20564" y="6297"/>
                  </a:cubicBezTo>
                  <a:cubicBezTo>
                    <a:pt x="20527" y="6297"/>
                    <a:pt x="20527" y="6297"/>
                    <a:pt x="20527" y="6297"/>
                  </a:cubicBezTo>
                  <a:cubicBezTo>
                    <a:pt x="20490" y="6297"/>
                    <a:pt x="20490" y="6297"/>
                    <a:pt x="20490" y="6297"/>
                  </a:cubicBezTo>
                  <a:cubicBezTo>
                    <a:pt x="20453" y="6162"/>
                    <a:pt x="20453" y="6162"/>
                    <a:pt x="20453" y="6162"/>
                  </a:cubicBezTo>
                  <a:cubicBezTo>
                    <a:pt x="20416" y="6162"/>
                    <a:pt x="20416" y="6162"/>
                    <a:pt x="20416" y="6162"/>
                  </a:cubicBezTo>
                  <a:cubicBezTo>
                    <a:pt x="20379" y="6162"/>
                    <a:pt x="20379" y="6162"/>
                    <a:pt x="20379" y="6162"/>
                  </a:cubicBezTo>
                  <a:cubicBezTo>
                    <a:pt x="20342" y="6094"/>
                    <a:pt x="20342" y="6094"/>
                    <a:pt x="20342" y="6094"/>
                  </a:cubicBezTo>
                  <a:cubicBezTo>
                    <a:pt x="20305" y="6094"/>
                    <a:pt x="20305" y="6094"/>
                    <a:pt x="20305" y="6094"/>
                  </a:cubicBezTo>
                  <a:cubicBezTo>
                    <a:pt x="20268" y="6162"/>
                    <a:pt x="20268" y="6162"/>
                    <a:pt x="20268" y="6162"/>
                  </a:cubicBezTo>
                  <a:cubicBezTo>
                    <a:pt x="20232" y="6162"/>
                    <a:pt x="20232" y="6162"/>
                    <a:pt x="20232" y="6162"/>
                  </a:cubicBezTo>
                  <a:cubicBezTo>
                    <a:pt x="20268" y="6229"/>
                    <a:pt x="20268" y="6229"/>
                    <a:pt x="20268" y="6229"/>
                  </a:cubicBezTo>
                  <a:cubicBezTo>
                    <a:pt x="20342" y="6229"/>
                    <a:pt x="20342" y="6229"/>
                    <a:pt x="20342" y="6229"/>
                  </a:cubicBezTo>
                  <a:cubicBezTo>
                    <a:pt x="20342" y="6162"/>
                    <a:pt x="20342" y="6162"/>
                    <a:pt x="20342" y="6162"/>
                  </a:cubicBezTo>
                  <a:cubicBezTo>
                    <a:pt x="20453" y="6229"/>
                    <a:pt x="20453" y="6229"/>
                    <a:pt x="20453" y="6229"/>
                  </a:cubicBezTo>
                  <a:cubicBezTo>
                    <a:pt x="20453" y="6297"/>
                    <a:pt x="20453" y="6297"/>
                    <a:pt x="20453" y="6297"/>
                  </a:cubicBezTo>
                  <a:cubicBezTo>
                    <a:pt x="20416" y="6297"/>
                    <a:pt x="20416" y="6297"/>
                    <a:pt x="20416" y="6297"/>
                  </a:cubicBezTo>
                  <a:cubicBezTo>
                    <a:pt x="20379" y="6297"/>
                    <a:pt x="20379" y="6297"/>
                    <a:pt x="20379" y="6297"/>
                  </a:cubicBezTo>
                  <a:cubicBezTo>
                    <a:pt x="20342" y="6297"/>
                    <a:pt x="20342" y="6297"/>
                    <a:pt x="20342" y="6297"/>
                  </a:cubicBezTo>
                  <a:cubicBezTo>
                    <a:pt x="20342" y="6365"/>
                    <a:pt x="20342" y="6365"/>
                    <a:pt x="20342" y="6365"/>
                  </a:cubicBezTo>
                  <a:cubicBezTo>
                    <a:pt x="20305" y="6297"/>
                    <a:pt x="20305" y="6297"/>
                    <a:pt x="20305" y="6297"/>
                  </a:cubicBezTo>
                  <a:cubicBezTo>
                    <a:pt x="20268" y="6297"/>
                    <a:pt x="20268" y="6297"/>
                    <a:pt x="20268" y="6297"/>
                  </a:cubicBezTo>
                  <a:cubicBezTo>
                    <a:pt x="20305" y="6297"/>
                    <a:pt x="20305" y="6297"/>
                    <a:pt x="20305" y="6297"/>
                  </a:cubicBezTo>
                  <a:cubicBezTo>
                    <a:pt x="20305" y="6365"/>
                    <a:pt x="20305" y="6365"/>
                    <a:pt x="20305" y="6365"/>
                  </a:cubicBezTo>
                  <a:cubicBezTo>
                    <a:pt x="20379" y="6433"/>
                    <a:pt x="20379" y="6433"/>
                    <a:pt x="20379" y="6433"/>
                  </a:cubicBezTo>
                  <a:cubicBezTo>
                    <a:pt x="20342" y="6500"/>
                    <a:pt x="20342" y="6500"/>
                    <a:pt x="20342" y="6500"/>
                  </a:cubicBezTo>
                  <a:cubicBezTo>
                    <a:pt x="20379" y="6568"/>
                    <a:pt x="20379" y="6568"/>
                    <a:pt x="20379" y="6568"/>
                  </a:cubicBezTo>
                  <a:cubicBezTo>
                    <a:pt x="20416" y="6636"/>
                    <a:pt x="20416" y="6636"/>
                    <a:pt x="20416" y="6636"/>
                  </a:cubicBezTo>
                  <a:cubicBezTo>
                    <a:pt x="20379" y="6568"/>
                    <a:pt x="20379" y="6568"/>
                    <a:pt x="20379" y="6568"/>
                  </a:cubicBezTo>
                  <a:cubicBezTo>
                    <a:pt x="20379" y="6433"/>
                    <a:pt x="20379" y="6433"/>
                    <a:pt x="20379" y="6433"/>
                  </a:cubicBezTo>
                  <a:cubicBezTo>
                    <a:pt x="20416" y="6433"/>
                    <a:pt x="20416" y="6433"/>
                    <a:pt x="20416" y="6433"/>
                  </a:cubicBezTo>
                  <a:cubicBezTo>
                    <a:pt x="20453" y="6433"/>
                    <a:pt x="20453" y="6433"/>
                    <a:pt x="20453" y="6433"/>
                  </a:cubicBezTo>
                  <a:cubicBezTo>
                    <a:pt x="20453" y="6433"/>
                    <a:pt x="20453" y="6433"/>
                    <a:pt x="20453" y="6433"/>
                  </a:cubicBezTo>
                  <a:cubicBezTo>
                    <a:pt x="20490" y="6365"/>
                    <a:pt x="20490" y="6365"/>
                    <a:pt x="20490" y="6365"/>
                  </a:cubicBezTo>
                  <a:cubicBezTo>
                    <a:pt x="20527" y="6365"/>
                    <a:pt x="20527" y="6365"/>
                    <a:pt x="20527" y="6365"/>
                  </a:cubicBezTo>
                  <a:cubicBezTo>
                    <a:pt x="20527" y="6365"/>
                    <a:pt x="20527" y="6365"/>
                    <a:pt x="20527" y="6365"/>
                  </a:cubicBezTo>
                  <a:cubicBezTo>
                    <a:pt x="20527" y="6433"/>
                    <a:pt x="20527" y="6433"/>
                    <a:pt x="20527" y="6433"/>
                  </a:cubicBezTo>
                  <a:cubicBezTo>
                    <a:pt x="20564" y="6500"/>
                    <a:pt x="20564" y="6500"/>
                    <a:pt x="20564" y="6500"/>
                  </a:cubicBezTo>
                  <a:cubicBezTo>
                    <a:pt x="20638" y="6500"/>
                    <a:pt x="20638" y="6500"/>
                    <a:pt x="20638" y="6500"/>
                  </a:cubicBezTo>
                  <a:cubicBezTo>
                    <a:pt x="20675" y="6568"/>
                    <a:pt x="20675" y="6568"/>
                    <a:pt x="20675" y="6568"/>
                  </a:cubicBezTo>
                  <a:cubicBezTo>
                    <a:pt x="20712" y="6568"/>
                    <a:pt x="20712" y="6568"/>
                    <a:pt x="20712" y="6568"/>
                  </a:cubicBezTo>
                  <a:cubicBezTo>
                    <a:pt x="20712" y="6500"/>
                    <a:pt x="20712" y="6500"/>
                    <a:pt x="20712" y="6500"/>
                  </a:cubicBezTo>
                  <a:cubicBezTo>
                    <a:pt x="20712" y="6500"/>
                    <a:pt x="20712" y="6500"/>
                    <a:pt x="20712" y="6500"/>
                  </a:cubicBezTo>
                  <a:cubicBezTo>
                    <a:pt x="20712" y="6500"/>
                    <a:pt x="20712" y="6500"/>
                    <a:pt x="20712" y="6500"/>
                  </a:cubicBezTo>
                  <a:cubicBezTo>
                    <a:pt x="20823" y="6636"/>
                    <a:pt x="20823" y="6636"/>
                    <a:pt x="20823" y="6636"/>
                  </a:cubicBezTo>
                  <a:cubicBezTo>
                    <a:pt x="20823" y="6636"/>
                    <a:pt x="20823" y="6636"/>
                    <a:pt x="20823" y="6636"/>
                  </a:cubicBezTo>
                  <a:cubicBezTo>
                    <a:pt x="20786" y="6636"/>
                    <a:pt x="20786" y="6636"/>
                    <a:pt x="20786" y="6636"/>
                  </a:cubicBezTo>
                  <a:cubicBezTo>
                    <a:pt x="20786" y="6703"/>
                    <a:pt x="20786" y="6703"/>
                    <a:pt x="20786" y="6703"/>
                  </a:cubicBezTo>
                  <a:cubicBezTo>
                    <a:pt x="20860" y="6771"/>
                    <a:pt x="20860" y="6771"/>
                    <a:pt x="20860" y="6771"/>
                  </a:cubicBezTo>
                  <a:cubicBezTo>
                    <a:pt x="20860" y="6771"/>
                    <a:pt x="20860" y="6771"/>
                    <a:pt x="20860" y="6771"/>
                  </a:cubicBezTo>
                  <a:cubicBezTo>
                    <a:pt x="20860" y="6771"/>
                    <a:pt x="20860" y="6771"/>
                    <a:pt x="20860" y="6771"/>
                  </a:cubicBezTo>
                  <a:cubicBezTo>
                    <a:pt x="20860" y="6703"/>
                    <a:pt x="20860" y="6703"/>
                    <a:pt x="20860" y="6703"/>
                  </a:cubicBezTo>
                  <a:cubicBezTo>
                    <a:pt x="20934" y="6771"/>
                    <a:pt x="20934" y="6771"/>
                    <a:pt x="20934" y="6771"/>
                  </a:cubicBezTo>
                  <a:cubicBezTo>
                    <a:pt x="20971" y="6907"/>
                    <a:pt x="20971" y="6907"/>
                    <a:pt x="20971" y="6907"/>
                  </a:cubicBezTo>
                  <a:cubicBezTo>
                    <a:pt x="20971" y="6907"/>
                    <a:pt x="20971" y="6907"/>
                    <a:pt x="20971" y="6907"/>
                  </a:cubicBezTo>
                  <a:cubicBezTo>
                    <a:pt x="20934" y="6907"/>
                    <a:pt x="20934" y="6907"/>
                    <a:pt x="20934" y="6907"/>
                  </a:cubicBezTo>
                  <a:cubicBezTo>
                    <a:pt x="20934" y="6907"/>
                    <a:pt x="20934" y="6907"/>
                    <a:pt x="20934" y="6907"/>
                  </a:cubicBezTo>
                  <a:cubicBezTo>
                    <a:pt x="20971" y="6974"/>
                    <a:pt x="20971" y="6974"/>
                    <a:pt x="20971" y="6974"/>
                  </a:cubicBezTo>
                  <a:cubicBezTo>
                    <a:pt x="20934" y="6974"/>
                    <a:pt x="20934" y="6974"/>
                    <a:pt x="20934" y="6974"/>
                  </a:cubicBezTo>
                  <a:cubicBezTo>
                    <a:pt x="20934" y="7042"/>
                    <a:pt x="20934" y="7042"/>
                    <a:pt x="20934" y="7042"/>
                  </a:cubicBezTo>
                  <a:cubicBezTo>
                    <a:pt x="20934" y="7110"/>
                    <a:pt x="20934" y="7110"/>
                    <a:pt x="20934" y="7110"/>
                  </a:cubicBezTo>
                  <a:cubicBezTo>
                    <a:pt x="20971" y="7042"/>
                    <a:pt x="20971" y="7042"/>
                    <a:pt x="20971" y="7042"/>
                  </a:cubicBezTo>
                  <a:cubicBezTo>
                    <a:pt x="20971" y="7042"/>
                    <a:pt x="20971" y="7042"/>
                    <a:pt x="20971" y="7042"/>
                  </a:cubicBezTo>
                  <a:cubicBezTo>
                    <a:pt x="20971" y="6974"/>
                    <a:pt x="20971" y="6974"/>
                    <a:pt x="20971" y="6974"/>
                  </a:cubicBezTo>
                  <a:cubicBezTo>
                    <a:pt x="21008" y="7042"/>
                    <a:pt x="21008" y="7042"/>
                    <a:pt x="21008" y="7042"/>
                  </a:cubicBezTo>
                  <a:cubicBezTo>
                    <a:pt x="21008" y="6974"/>
                    <a:pt x="21008" y="6974"/>
                    <a:pt x="21008" y="6974"/>
                  </a:cubicBezTo>
                  <a:cubicBezTo>
                    <a:pt x="21045" y="7042"/>
                    <a:pt x="21045" y="7042"/>
                    <a:pt x="21045" y="7042"/>
                  </a:cubicBezTo>
                  <a:cubicBezTo>
                    <a:pt x="21119" y="7110"/>
                    <a:pt x="21119" y="7110"/>
                    <a:pt x="21119" y="7110"/>
                  </a:cubicBezTo>
                  <a:cubicBezTo>
                    <a:pt x="21193" y="7177"/>
                    <a:pt x="21193" y="7177"/>
                    <a:pt x="21193" y="7177"/>
                  </a:cubicBezTo>
                  <a:cubicBezTo>
                    <a:pt x="21230" y="7245"/>
                    <a:pt x="21230" y="7245"/>
                    <a:pt x="21230" y="7245"/>
                  </a:cubicBezTo>
                  <a:cubicBezTo>
                    <a:pt x="21193" y="7245"/>
                    <a:pt x="21193" y="7245"/>
                    <a:pt x="21193" y="7245"/>
                  </a:cubicBezTo>
                  <a:cubicBezTo>
                    <a:pt x="21267" y="7381"/>
                    <a:pt x="21267" y="7381"/>
                    <a:pt x="21267" y="7381"/>
                  </a:cubicBezTo>
                  <a:cubicBezTo>
                    <a:pt x="21304" y="7381"/>
                    <a:pt x="21304" y="7381"/>
                    <a:pt x="21304" y="7381"/>
                  </a:cubicBezTo>
                  <a:cubicBezTo>
                    <a:pt x="21341" y="7448"/>
                    <a:pt x="21341" y="7448"/>
                    <a:pt x="21341" y="7448"/>
                  </a:cubicBezTo>
                  <a:cubicBezTo>
                    <a:pt x="21341" y="7651"/>
                    <a:pt x="21341" y="7651"/>
                    <a:pt x="21341" y="7651"/>
                  </a:cubicBezTo>
                  <a:cubicBezTo>
                    <a:pt x="21304" y="7651"/>
                    <a:pt x="21304" y="7651"/>
                    <a:pt x="21304" y="7651"/>
                  </a:cubicBezTo>
                  <a:cubicBezTo>
                    <a:pt x="21304" y="7651"/>
                    <a:pt x="21304" y="7651"/>
                    <a:pt x="21304" y="7651"/>
                  </a:cubicBezTo>
                  <a:cubicBezTo>
                    <a:pt x="21341" y="7719"/>
                    <a:pt x="21341" y="7719"/>
                    <a:pt x="21341" y="7719"/>
                  </a:cubicBezTo>
                  <a:cubicBezTo>
                    <a:pt x="21378" y="7787"/>
                    <a:pt x="21378" y="7787"/>
                    <a:pt x="21378" y="7787"/>
                  </a:cubicBezTo>
                  <a:cubicBezTo>
                    <a:pt x="21341" y="7787"/>
                    <a:pt x="21341" y="7787"/>
                    <a:pt x="21341" y="7787"/>
                  </a:cubicBezTo>
                  <a:cubicBezTo>
                    <a:pt x="21341" y="7787"/>
                    <a:pt x="21341" y="7787"/>
                    <a:pt x="21341" y="7787"/>
                  </a:cubicBezTo>
                  <a:cubicBezTo>
                    <a:pt x="21193" y="7787"/>
                    <a:pt x="21193" y="7787"/>
                    <a:pt x="21193" y="7787"/>
                  </a:cubicBezTo>
                  <a:cubicBezTo>
                    <a:pt x="21156" y="7719"/>
                    <a:pt x="21156" y="7719"/>
                    <a:pt x="21156" y="7719"/>
                  </a:cubicBezTo>
                  <a:cubicBezTo>
                    <a:pt x="21156" y="7719"/>
                    <a:pt x="21156" y="7719"/>
                    <a:pt x="21156" y="7719"/>
                  </a:cubicBezTo>
                  <a:cubicBezTo>
                    <a:pt x="21119" y="7719"/>
                    <a:pt x="21119" y="7719"/>
                    <a:pt x="21119" y="7719"/>
                  </a:cubicBezTo>
                  <a:cubicBezTo>
                    <a:pt x="21119" y="7651"/>
                    <a:pt x="21119" y="7651"/>
                    <a:pt x="21119" y="7651"/>
                  </a:cubicBezTo>
                  <a:cubicBezTo>
                    <a:pt x="21082" y="7651"/>
                    <a:pt x="21082" y="7651"/>
                    <a:pt x="21082" y="7651"/>
                  </a:cubicBezTo>
                  <a:cubicBezTo>
                    <a:pt x="21082" y="7719"/>
                    <a:pt x="21082" y="7719"/>
                    <a:pt x="21082" y="7719"/>
                  </a:cubicBezTo>
                  <a:cubicBezTo>
                    <a:pt x="21082" y="7719"/>
                    <a:pt x="21082" y="7719"/>
                    <a:pt x="21082" y="7719"/>
                  </a:cubicBezTo>
                  <a:cubicBezTo>
                    <a:pt x="21045" y="7787"/>
                    <a:pt x="21045" y="7787"/>
                    <a:pt x="21045" y="7787"/>
                  </a:cubicBezTo>
                  <a:cubicBezTo>
                    <a:pt x="21008" y="7787"/>
                    <a:pt x="21008" y="7787"/>
                    <a:pt x="21008" y="7787"/>
                  </a:cubicBezTo>
                  <a:cubicBezTo>
                    <a:pt x="21008" y="7787"/>
                    <a:pt x="21008" y="7787"/>
                    <a:pt x="21008" y="7787"/>
                  </a:cubicBezTo>
                  <a:cubicBezTo>
                    <a:pt x="21008" y="7855"/>
                    <a:pt x="21008" y="7855"/>
                    <a:pt x="21008" y="7855"/>
                  </a:cubicBezTo>
                  <a:cubicBezTo>
                    <a:pt x="20971" y="7922"/>
                    <a:pt x="20971" y="7922"/>
                    <a:pt x="20971" y="7922"/>
                  </a:cubicBezTo>
                  <a:cubicBezTo>
                    <a:pt x="20934" y="7922"/>
                    <a:pt x="20934" y="7922"/>
                    <a:pt x="20934" y="7922"/>
                  </a:cubicBezTo>
                  <a:cubicBezTo>
                    <a:pt x="20934" y="7990"/>
                    <a:pt x="20934" y="7990"/>
                    <a:pt x="20934" y="7990"/>
                  </a:cubicBezTo>
                  <a:cubicBezTo>
                    <a:pt x="20934" y="7990"/>
                    <a:pt x="20934" y="7990"/>
                    <a:pt x="20934" y="7990"/>
                  </a:cubicBezTo>
                  <a:cubicBezTo>
                    <a:pt x="20897" y="8058"/>
                    <a:pt x="20897" y="8058"/>
                    <a:pt x="20897" y="8058"/>
                  </a:cubicBezTo>
                  <a:cubicBezTo>
                    <a:pt x="20897" y="8125"/>
                    <a:pt x="20897" y="8125"/>
                    <a:pt x="20897" y="8125"/>
                  </a:cubicBezTo>
                  <a:cubicBezTo>
                    <a:pt x="20860" y="8125"/>
                    <a:pt x="20860" y="8125"/>
                    <a:pt x="20860" y="8125"/>
                  </a:cubicBezTo>
                  <a:cubicBezTo>
                    <a:pt x="20860" y="8125"/>
                    <a:pt x="20860" y="8125"/>
                    <a:pt x="20860" y="8125"/>
                  </a:cubicBezTo>
                  <a:cubicBezTo>
                    <a:pt x="20860" y="8193"/>
                    <a:pt x="20860" y="8193"/>
                    <a:pt x="20860" y="8193"/>
                  </a:cubicBezTo>
                  <a:cubicBezTo>
                    <a:pt x="20860" y="8261"/>
                    <a:pt x="20860" y="8261"/>
                    <a:pt x="20860" y="8261"/>
                  </a:cubicBezTo>
                  <a:cubicBezTo>
                    <a:pt x="20823" y="8329"/>
                    <a:pt x="20823" y="8329"/>
                    <a:pt x="20823" y="8329"/>
                  </a:cubicBezTo>
                  <a:cubicBezTo>
                    <a:pt x="20823" y="8261"/>
                    <a:pt x="20823" y="8261"/>
                    <a:pt x="20823" y="8261"/>
                  </a:cubicBezTo>
                  <a:cubicBezTo>
                    <a:pt x="20823" y="8329"/>
                    <a:pt x="20823" y="8329"/>
                    <a:pt x="20823" y="8329"/>
                  </a:cubicBezTo>
                  <a:cubicBezTo>
                    <a:pt x="20823" y="8396"/>
                    <a:pt x="20823" y="8396"/>
                    <a:pt x="20823" y="8396"/>
                  </a:cubicBezTo>
                  <a:cubicBezTo>
                    <a:pt x="20786" y="8396"/>
                    <a:pt x="20786" y="8396"/>
                    <a:pt x="20786" y="8396"/>
                  </a:cubicBezTo>
                  <a:cubicBezTo>
                    <a:pt x="20749" y="8464"/>
                    <a:pt x="20749" y="8464"/>
                    <a:pt x="20749" y="8464"/>
                  </a:cubicBezTo>
                  <a:cubicBezTo>
                    <a:pt x="20786" y="8464"/>
                    <a:pt x="20786" y="8464"/>
                    <a:pt x="20786" y="8464"/>
                  </a:cubicBezTo>
                  <a:cubicBezTo>
                    <a:pt x="20786" y="8464"/>
                    <a:pt x="20786" y="8464"/>
                    <a:pt x="20786" y="8464"/>
                  </a:cubicBezTo>
                  <a:cubicBezTo>
                    <a:pt x="20749" y="8532"/>
                    <a:pt x="20749" y="8532"/>
                    <a:pt x="20749" y="8532"/>
                  </a:cubicBezTo>
                  <a:cubicBezTo>
                    <a:pt x="20749" y="8532"/>
                    <a:pt x="20749" y="8532"/>
                    <a:pt x="20749" y="8532"/>
                  </a:cubicBezTo>
                  <a:cubicBezTo>
                    <a:pt x="20712" y="8532"/>
                    <a:pt x="20712" y="8532"/>
                    <a:pt x="20712" y="8532"/>
                  </a:cubicBezTo>
                  <a:cubicBezTo>
                    <a:pt x="20749" y="8599"/>
                    <a:pt x="20749" y="8599"/>
                    <a:pt x="20749" y="8599"/>
                  </a:cubicBezTo>
                  <a:cubicBezTo>
                    <a:pt x="20749" y="8599"/>
                    <a:pt x="20749" y="8599"/>
                    <a:pt x="20749" y="8599"/>
                  </a:cubicBezTo>
                  <a:cubicBezTo>
                    <a:pt x="20712" y="8667"/>
                    <a:pt x="20712" y="8667"/>
                    <a:pt x="20712" y="8667"/>
                  </a:cubicBezTo>
                  <a:cubicBezTo>
                    <a:pt x="20712" y="8735"/>
                    <a:pt x="20712" y="8735"/>
                    <a:pt x="20712" y="8735"/>
                  </a:cubicBezTo>
                  <a:cubicBezTo>
                    <a:pt x="20712" y="8735"/>
                    <a:pt x="20712" y="8735"/>
                    <a:pt x="20712" y="8735"/>
                  </a:cubicBezTo>
                  <a:cubicBezTo>
                    <a:pt x="20675" y="8735"/>
                    <a:pt x="20675" y="8735"/>
                    <a:pt x="20675" y="8735"/>
                  </a:cubicBezTo>
                  <a:cubicBezTo>
                    <a:pt x="20675" y="8735"/>
                    <a:pt x="20675" y="8735"/>
                    <a:pt x="20675" y="8735"/>
                  </a:cubicBezTo>
                  <a:cubicBezTo>
                    <a:pt x="20638" y="8735"/>
                    <a:pt x="20638" y="8735"/>
                    <a:pt x="20638" y="8735"/>
                  </a:cubicBezTo>
                  <a:cubicBezTo>
                    <a:pt x="20675" y="8803"/>
                    <a:pt x="20675" y="8803"/>
                    <a:pt x="20675" y="8803"/>
                  </a:cubicBezTo>
                  <a:cubicBezTo>
                    <a:pt x="20712" y="8803"/>
                    <a:pt x="20712" y="8803"/>
                    <a:pt x="20712" y="8803"/>
                  </a:cubicBezTo>
                  <a:cubicBezTo>
                    <a:pt x="20712" y="8870"/>
                    <a:pt x="20712" y="8870"/>
                    <a:pt x="20712" y="8870"/>
                  </a:cubicBezTo>
                  <a:cubicBezTo>
                    <a:pt x="20638" y="8870"/>
                    <a:pt x="20638" y="8870"/>
                    <a:pt x="20638" y="8870"/>
                  </a:cubicBezTo>
                  <a:cubicBezTo>
                    <a:pt x="20638" y="8938"/>
                    <a:pt x="20638" y="8938"/>
                    <a:pt x="20638" y="8938"/>
                  </a:cubicBezTo>
                  <a:cubicBezTo>
                    <a:pt x="20675" y="8938"/>
                    <a:pt x="20675" y="8938"/>
                    <a:pt x="20675" y="8938"/>
                  </a:cubicBezTo>
                  <a:cubicBezTo>
                    <a:pt x="20712" y="9006"/>
                    <a:pt x="20712" y="9006"/>
                    <a:pt x="20712" y="9006"/>
                  </a:cubicBezTo>
                  <a:cubicBezTo>
                    <a:pt x="20675" y="9073"/>
                    <a:pt x="20675" y="9073"/>
                    <a:pt x="20675" y="9073"/>
                  </a:cubicBezTo>
                  <a:cubicBezTo>
                    <a:pt x="20712" y="9073"/>
                    <a:pt x="20712" y="9073"/>
                    <a:pt x="20712" y="9073"/>
                  </a:cubicBezTo>
                  <a:cubicBezTo>
                    <a:pt x="20675" y="9209"/>
                    <a:pt x="20675" y="9209"/>
                    <a:pt x="20675" y="9209"/>
                  </a:cubicBezTo>
                  <a:cubicBezTo>
                    <a:pt x="20675" y="9209"/>
                    <a:pt x="20675" y="9209"/>
                    <a:pt x="20675" y="9209"/>
                  </a:cubicBezTo>
                  <a:cubicBezTo>
                    <a:pt x="20638" y="9344"/>
                    <a:pt x="20638" y="9344"/>
                    <a:pt x="20638" y="9344"/>
                  </a:cubicBezTo>
                  <a:cubicBezTo>
                    <a:pt x="20638" y="9412"/>
                    <a:pt x="20638" y="9412"/>
                    <a:pt x="20638" y="9412"/>
                  </a:cubicBezTo>
                  <a:cubicBezTo>
                    <a:pt x="20601" y="9480"/>
                    <a:pt x="20601" y="9480"/>
                    <a:pt x="20601" y="9480"/>
                  </a:cubicBezTo>
                  <a:cubicBezTo>
                    <a:pt x="20601" y="9547"/>
                    <a:pt x="20601" y="9547"/>
                    <a:pt x="20601" y="9547"/>
                  </a:cubicBezTo>
                  <a:cubicBezTo>
                    <a:pt x="20638" y="9547"/>
                    <a:pt x="20638" y="9547"/>
                    <a:pt x="20638" y="9547"/>
                  </a:cubicBezTo>
                  <a:cubicBezTo>
                    <a:pt x="20638" y="9615"/>
                    <a:pt x="20638" y="9615"/>
                    <a:pt x="20638" y="9615"/>
                  </a:cubicBezTo>
                  <a:cubicBezTo>
                    <a:pt x="20638" y="9615"/>
                    <a:pt x="20638" y="9615"/>
                    <a:pt x="20638" y="9615"/>
                  </a:cubicBezTo>
                  <a:cubicBezTo>
                    <a:pt x="20675" y="9750"/>
                    <a:pt x="20675" y="9750"/>
                    <a:pt x="20675" y="9750"/>
                  </a:cubicBezTo>
                  <a:cubicBezTo>
                    <a:pt x="20675" y="9750"/>
                    <a:pt x="20675" y="9750"/>
                    <a:pt x="20675" y="9750"/>
                  </a:cubicBezTo>
                  <a:cubicBezTo>
                    <a:pt x="20638" y="9750"/>
                    <a:pt x="20638" y="9750"/>
                    <a:pt x="20638" y="9750"/>
                  </a:cubicBezTo>
                  <a:cubicBezTo>
                    <a:pt x="20601" y="9750"/>
                    <a:pt x="20601" y="9750"/>
                    <a:pt x="20601" y="9750"/>
                  </a:cubicBezTo>
                  <a:cubicBezTo>
                    <a:pt x="20601" y="9683"/>
                    <a:pt x="20601" y="9683"/>
                    <a:pt x="20601" y="9683"/>
                  </a:cubicBezTo>
                  <a:cubicBezTo>
                    <a:pt x="20564" y="9750"/>
                    <a:pt x="20564" y="9750"/>
                    <a:pt x="20564" y="9750"/>
                  </a:cubicBezTo>
                  <a:cubicBezTo>
                    <a:pt x="20527" y="9683"/>
                    <a:pt x="20527" y="9683"/>
                    <a:pt x="20527" y="9683"/>
                  </a:cubicBezTo>
                  <a:cubicBezTo>
                    <a:pt x="20527" y="9615"/>
                    <a:pt x="20527" y="9615"/>
                    <a:pt x="20527" y="9615"/>
                  </a:cubicBezTo>
                  <a:cubicBezTo>
                    <a:pt x="20527" y="9615"/>
                    <a:pt x="20527" y="9615"/>
                    <a:pt x="20527" y="9615"/>
                  </a:cubicBezTo>
                  <a:cubicBezTo>
                    <a:pt x="20490" y="9615"/>
                    <a:pt x="20490" y="9615"/>
                    <a:pt x="20490" y="9615"/>
                  </a:cubicBezTo>
                  <a:cubicBezTo>
                    <a:pt x="20453" y="9615"/>
                    <a:pt x="20453" y="9615"/>
                    <a:pt x="20453" y="9615"/>
                  </a:cubicBezTo>
                  <a:cubicBezTo>
                    <a:pt x="20453" y="9547"/>
                    <a:pt x="20453" y="9547"/>
                    <a:pt x="20453" y="9547"/>
                  </a:cubicBezTo>
                  <a:cubicBezTo>
                    <a:pt x="20379" y="9480"/>
                    <a:pt x="20379" y="9480"/>
                    <a:pt x="20379" y="9480"/>
                  </a:cubicBezTo>
                  <a:cubicBezTo>
                    <a:pt x="20342" y="9480"/>
                    <a:pt x="20342" y="9480"/>
                    <a:pt x="20342" y="9480"/>
                  </a:cubicBezTo>
                  <a:cubicBezTo>
                    <a:pt x="20268" y="9547"/>
                    <a:pt x="20268" y="9547"/>
                    <a:pt x="20268" y="9547"/>
                  </a:cubicBezTo>
                  <a:cubicBezTo>
                    <a:pt x="20268" y="9480"/>
                    <a:pt x="20268" y="9480"/>
                    <a:pt x="20268" y="9480"/>
                  </a:cubicBezTo>
                  <a:cubicBezTo>
                    <a:pt x="20232" y="9547"/>
                    <a:pt x="20232" y="9547"/>
                    <a:pt x="20232" y="9547"/>
                  </a:cubicBezTo>
                  <a:cubicBezTo>
                    <a:pt x="20195" y="9615"/>
                    <a:pt x="20195" y="9615"/>
                    <a:pt x="20195" y="9615"/>
                  </a:cubicBezTo>
                  <a:cubicBezTo>
                    <a:pt x="20158" y="9615"/>
                    <a:pt x="20158" y="9615"/>
                    <a:pt x="20158" y="9615"/>
                  </a:cubicBezTo>
                  <a:cubicBezTo>
                    <a:pt x="20121" y="9683"/>
                    <a:pt x="20121" y="9683"/>
                    <a:pt x="20121" y="9683"/>
                  </a:cubicBezTo>
                  <a:cubicBezTo>
                    <a:pt x="20121" y="9750"/>
                    <a:pt x="20121" y="9750"/>
                    <a:pt x="20121" y="9750"/>
                  </a:cubicBezTo>
                  <a:cubicBezTo>
                    <a:pt x="20084" y="9683"/>
                    <a:pt x="20084" y="9683"/>
                    <a:pt x="20084" y="9683"/>
                  </a:cubicBezTo>
                  <a:cubicBezTo>
                    <a:pt x="20121" y="9818"/>
                    <a:pt x="20121" y="9818"/>
                    <a:pt x="20121" y="9818"/>
                  </a:cubicBezTo>
                  <a:cubicBezTo>
                    <a:pt x="20084" y="9818"/>
                    <a:pt x="20084" y="9818"/>
                    <a:pt x="20084" y="9818"/>
                  </a:cubicBezTo>
                  <a:cubicBezTo>
                    <a:pt x="20084" y="9886"/>
                    <a:pt x="20084" y="9886"/>
                    <a:pt x="20084" y="9886"/>
                  </a:cubicBezTo>
                  <a:cubicBezTo>
                    <a:pt x="20084" y="9954"/>
                    <a:pt x="20084" y="9954"/>
                    <a:pt x="20084" y="9954"/>
                  </a:cubicBezTo>
                  <a:cubicBezTo>
                    <a:pt x="20084" y="10089"/>
                    <a:pt x="20084" y="10089"/>
                    <a:pt x="20084" y="10089"/>
                  </a:cubicBezTo>
                  <a:cubicBezTo>
                    <a:pt x="20047" y="10089"/>
                    <a:pt x="20047" y="10089"/>
                    <a:pt x="20047" y="10089"/>
                  </a:cubicBezTo>
                  <a:cubicBezTo>
                    <a:pt x="20047" y="10089"/>
                    <a:pt x="20047" y="10089"/>
                    <a:pt x="20047" y="10089"/>
                  </a:cubicBezTo>
                  <a:cubicBezTo>
                    <a:pt x="20010" y="9886"/>
                    <a:pt x="20010" y="9886"/>
                    <a:pt x="20010" y="9886"/>
                  </a:cubicBezTo>
                  <a:cubicBezTo>
                    <a:pt x="20010" y="9818"/>
                    <a:pt x="20010" y="9818"/>
                    <a:pt x="20010" y="9818"/>
                  </a:cubicBezTo>
                  <a:cubicBezTo>
                    <a:pt x="19973" y="9818"/>
                    <a:pt x="19973" y="9818"/>
                    <a:pt x="19973" y="9818"/>
                  </a:cubicBezTo>
                  <a:cubicBezTo>
                    <a:pt x="19936" y="9750"/>
                    <a:pt x="19936" y="9750"/>
                    <a:pt x="19936" y="9750"/>
                  </a:cubicBezTo>
                  <a:cubicBezTo>
                    <a:pt x="19936" y="9818"/>
                    <a:pt x="19936" y="9818"/>
                    <a:pt x="19936" y="9818"/>
                  </a:cubicBezTo>
                  <a:cubicBezTo>
                    <a:pt x="19899" y="9954"/>
                    <a:pt x="19899" y="9954"/>
                    <a:pt x="19899" y="9954"/>
                  </a:cubicBezTo>
                  <a:cubicBezTo>
                    <a:pt x="19862" y="9954"/>
                    <a:pt x="19862" y="9954"/>
                    <a:pt x="19862" y="9954"/>
                  </a:cubicBezTo>
                  <a:cubicBezTo>
                    <a:pt x="19862" y="10021"/>
                    <a:pt x="19862" y="10021"/>
                    <a:pt x="19862" y="10021"/>
                  </a:cubicBezTo>
                  <a:cubicBezTo>
                    <a:pt x="19899" y="10021"/>
                    <a:pt x="19899" y="10021"/>
                    <a:pt x="19899" y="10021"/>
                  </a:cubicBezTo>
                  <a:cubicBezTo>
                    <a:pt x="19862" y="10157"/>
                    <a:pt x="19862" y="10157"/>
                    <a:pt x="19862" y="10157"/>
                  </a:cubicBezTo>
                  <a:cubicBezTo>
                    <a:pt x="19825" y="10089"/>
                    <a:pt x="19825" y="10089"/>
                    <a:pt x="19825" y="10089"/>
                  </a:cubicBezTo>
                  <a:cubicBezTo>
                    <a:pt x="19825" y="10089"/>
                    <a:pt x="19825" y="10089"/>
                    <a:pt x="19825" y="10089"/>
                  </a:cubicBezTo>
                  <a:cubicBezTo>
                    <a:pt x="19825" y="10021"/>
                    <a:pt x="19825" y="10021"/>
                    <a:pt x="19825" y="10021"/>
                  </a:cubicBezTo>
                  <a:cubicBezTo>
                    <a:pt x="19788" y="10021"/>
                    <a:pt x="19788" y="10021"/>
                    <a:pt x="19788" y="10021"/>
                  </a:cubicBezTo>
                  <a:cubicBezTo>
                    <a:pt x="19788" y="10157"/>
                    <a:pt x="19788" y="10157"/>
                    <a:pt x="19788" y="10157"/>
                  </a:cubicBezTo>
                  <a:cubicBezTo>
                    <a:pt x="19751" y="10157"/>
                    <a:pt x="19751" y="10157"/>
                    <a:pt x="19751" y="10157"/>
                  </a:cubicBezTo>
                  <a:cubicBezTo>
                    <a:pt x="19714" y="10089"/>
                    <a:pt x="19714" y="10089"/>
                    <a:pt x="19714" y="10089"/>
                  </a:cubicBezTo>
                  <a:cubicBezTo>
                    <a:pt x="19677" y="10089"/>
                    <a:pt x="19677" y="10089"/>
                    <a:pt x="19677" y="10089"/>
                  </a:cubicBezTo>
                  <a:cubicBezTo>
                    <a:pt x="19677" y="10157"/>
                    <a:pt x="19677" y="10157"/>
                    <a:pt x="19677" y="10157"/>
                  </a:cubicBezTo>
                  <a:cubicBezTo>
                    <a:pt x="19714" y="10224"/>
                    <a:pt x="19714" y="10224"/>
                    <a:pt x="19714" y="10224"/>
                  </a:cubicBezTo>
                  <a:cubicBezTo>
                    <a:pt x="19714" y="10224"/>
                    <a:pt x="19714" y="10224"/>
                    <a:pt x="19714" y="10224"/>
                  </a:cubicBezTo>
                  <a:cubicBezTo>
                    <a:pt x="19677" y="10292"/>
                    <a:pt x="19677" y="10292"/>
                    <a:pt x="19677" y="10292"/>
                  </a:cubicBezTo>
                  <a:cubicBezTo>
                    <a:pt x="19677" y="10292"/>
                    <a:pt x="19677" y="10292"/>
                    <a:pt x="19677" y="10292"/>
                  </a:cubicBezTo>
                  <a:cubicBezTo>
                    <a:pt x="19714" y="10360"/>
                    <a:pt x="19714" y="10360"/>
                    <a:pt x="19714" y="10360"/>
                  </a:cubicBezTo>
                  <a:cubicBezTo>
                    <a:pt x="19714" y="10428"/>
                    <a:pt x="19714" y="10428"/>
                    <a:pt x="19714" y="10428"/>
                  </a:cubicBezTo>
                  <a:cubicBezTo>
                    <a:pt x="19714" y="10428"/>
                    <a:pt x="19714" y="10428"/>
                    <a:pt x="19714" y="10428"/>
                  </a:cubicBezTo>
                  <a:cubicBezTo>
                    <a:pt x="19714" y="10495"/>
                    <a:pt x="19714" y="10495"/>
                    <a:pt x="19714" y="10495"/>
                  </a:cubicBezTo>
                  <a:cubicBezTo>
                    <a:pt x="19751" y="10495"/>
                    <a:pt x="19751" y="10495"/>
                    <a:pt x="19751" y="10495"/>
                  </a:cubicBezTo>
                  <a:cubicBezTo>
                    <a:pt x="19788" y="10563"/>
                    <a:pt x="19788" y="10563"/>
                    <a:pt x="19788" y="10563"/>
                  </a:cubicBezTo>
                  <a:cubicBezTo>
                    <a:pt x="19788" y="10563"/>
                    <a:pt x="19788" y="10563"/>
                    <a:pt x="19788" y="10563"/>
                  </a:cubicBezTo>
                  <a:cubicBezTo>
                    <a:pt x="19751" y="10563"/>
                    <a:pt x="19751" y="10563"/>
                    <a:pt x="19751" y="10563"/>
                  </a:cubicBezTo>
                  <a:cubicBezTo>
                    <a:pt x="19751" y="10631"/>
                    <a:pt x="19751" y="10631"/>
                    <a:pt x="19751" y="10631"/>
                  </a:cubicBezTo>
                  <a:cubicBezTo>
                    <a:pt x="19788" y="10631"/>
                    <a:pt x="19788" y="10631"/>
                    <a:pt x="19788" y="10631"/>
                  </a:cubicBezTo>
                  <a:cubicBezTo>
                    <a:pt x="19788" y="10698"/>
                    <a:pt x="19788" y="10698"/>
                    <a:pt x="19788" y="10698"/>
                  </a:cubicBezTo>
                  <a:cubicBezTo>
                    <a:pt x="19788" y="10698"/>
                    <a:pt x="19788" y="10698"/>
                    <a:pt x="19788" y="10698"/>
                  </a:cubicBezTo>
                  <a:cubicBezTo>
                    <a:pt x="19788" y="10698"/>
                    <a:pt x="19788" y="10698"/>
                    <a:pt x="19788" y="10698"/>
                  </a:cubicBezTo>
                  <a:cubicBezTo>
                    <a:pt x="19751" y="10698"/>
                    <a:pt x="19751" y="10698"/>
                    <a:pt x="19751" y="10698"/>
                  </a:cubicBezTo>
                  <a:cubicBezTo>
                    <a:pt x="19751" y="10698"/>
                    <a:pt x="19751" y="10698"/>
                    <a:pt x="19751" y="10698"/>
                  </a:cubicBezTo>
                  <a:cubicBezTo>
                    <a:pt x="19788" y="10766"/>
                    <a:pt x="19788" y="10766"/>
                    <a:pt x="19788" y="10766"/>
                  </a:cubicBezTo>
                  <a:cubicBezTo>
                    <a:pt x="19788" y="10766"/>
                    <a:pt x="19788" y="10766"/>
                    <a:pt x="19788" y="10766"/>
                  </a:cubicBezTo>
                  <a:cubicBezTo>
                    <a:pt x="19788" y="10834"/>
                    <a:pt x="19788" y="10834"/>
                    <a:pt x="19788" y="10834"/>
                  </a:cubicBezTo>
                  <a:cubicBezTo>
                    <a:pt x="19788" y="10902"/>
                    <a:pt x="19788" y="10902"/>
                    <a:pt x="19788" y="10902"/>
                  </a:cubicBezTo>
                  <a:cubicBezTo>
                    <a:pt x="19788" y="10902"/>
                    <a:pt x="19788" y="10902"/>
                    <a:pt x="19788" y="10902"/>
                  </a:cubicBezTo>
                  <a:cubicBezTo>
                    <a:pt x="19751" y="10969"/>
                    <a:pt x="19751" y="10969"/>
                    <a:pt x="19751" y="10969"/>
                  </a:cubicBezTo>
                  <a:cubicBezTo>
                    <a:pt x="19788" y="11037"/>
                    <a:pt x="19788" y="11037"/>
                    <a:pt x="19788" y="11037"/>
                  </a:cubicBezTo>
                  <a:cubicBezTo>
                    <a:pt x="19788" y="11105"/>
                    <a:pt x="19788" y="11105"/>
                    <a:pt x="19788" y="11105"/>
                  </a:cubicBezTo>
                  <a:cubicBezTo>
                    <a:pt x="19788" y="11105"/>
                    <a:pt x="19788" y="11105"/>
                    <a:pt x="19788" y="11105"/>
                  </a:cubicBezTo>
                  <a:cubicBezTo>
                    <a:pt x="19788" y="11172"/>
                    <a:pt x="19788" y="11172"/>
                    <a:pt x="19788" y="11172"/>
                  </a:cubicBezTo>
                  <a:cubicBezTo>
                    <a:pt x="19788" y="11240"/>
                    <a:pt x="19788" y="11240"/>
                    <a:pt x="19788" y="11240"/>
                  </a:cubicBezTo>
                  <a:cubicBezTo>
                    <a:pt x="19825" y="11308"/>
                    <a:pt x="19825" y="11308"/>
                    <a:pt x="19825" y="11308"/>
                  </a:cubicBezTo>
                  <a:cubicBezTo>
                    <a:pt x="19788" y="11376"/>
                    <a:pt x="19788" y="11376"/>
                    <a:pt x="19788" y="11376"/>
                  </a:cubicBezTo>
                  <a:cubicBezTo>
                    <a:pt x="19825" y="11376"/>
                    <a:pt x="19825" y="11376"/>
                    <a:pt x="19825" y="11376"/>
                  </a:cubicBezTo>
                  <a:cubicBezTo>
                    <a:pt x="19862" y="11443"/>
                    <a:pt x="19862" y="11443"/>
                    <a:pt x="19862" y="11443"/>
                  </a:cubicBezTo>
                  <a:cubicBezTo>
                    <a:pt x="19899" y="11511"/>
                    <a:pt x="19899" y="11511"/>
                    <a:pt x="19899" y="11511"/>
                  </a:cubicBezTo>
                  <a:cubicBezTo>
                    <a:pt x="19936" y="11579"/>
                    <a:pt x="19936" y="11579"/>
                    <a:pt x="19936" y="11579"/>
                  </a:cubicBezTo>
                  <a:cubicBezTo>
                    <a:pt x="19973" y="11511"/>
                    <a:pt x="19973" y="11511"/>
                    <a:pt x="19973" y="11511"/>
                  </a:cubicBezTo>
                  <a:cubicBezTo>
                    <a:pt x="19973" y="11511"/>
                    <a:pt x="19973" y="11511"/>
                    <a:pt x="19973" y="11511"/>
                  </a:cubicBezTo>
                  <a:cubicBezTo>
                    <a:pt x="19936" y="11443"/>
                    <a:pt x="19936" y="11443"/>
                    <a:pt x="19936" y="11443"/>
                  </a:cubicBezTo>
                  <a:cubicBezTo>
                    <a:pt x="19899" y="11376"/>
                    <a:pt x="19899" y="11376"/>
                    <a:pt x="19899" y="11376"/>
                  </a:cubicBezTo>
                  <a:cubicBezTo>
                    <a:pt x="19936" y="11376"/>
                    <a:pt x="19936" y="11376"/>
                    <a:pt x="19936" y="11376"/>
                  </a:cubicBezTo>
                  <a:cubicBezTo>
                    <a:pt x="19973" y="11376"/>
                    <a:pt x="19973" y="11376"/>
                    <a:pt x="19973" y="11376"/>
                  </a:cubicBezTo>
                  <a:cubicBezTo>
                    <a:pt x="20047" y="11443"/>
                    <a:pt x="20047" y="11443"/>
                    <a:pt x="20047" y="11443"/>
                  </a:cubicBezTo>
                  <a:cubicBezTo>
                    <a:pt x="20047" y="11376"/>
                    <a:pt x="20047" y="11376"/>
                    <a:pt x="20047" y="11376"/>
                  </a:cubicBezTo>
                  <a:cubicBezTo>
                    <a:pt x="20084" y="11443"/>
                    <a:pt x="20084" y="11443"/>
                    <a:pt x="20084" y="11443"/>
                  </a:cubicBezTo>
                  <a:cubicBezTo>
                    <a:pt x="20084" y="11443"/>
                    <a:pt x="20084" y="11443"/>
                    <a:pt x="20084" y="11443"/>
                  </a:cubicBezTo>
                  <a:cubicBezTo>
                    <a:pt x="20084" y="11511"/>
                    <a:pt x="20084" y="11511"/>
                    <a:pt x="20084" y="11511"/>
                  </a:cubicBezTo>
                  <a:cubicBezTo>
                    <a:pt x="20084" y="11579"/>
                    <a:pt x="20084" y="11579"/>
                    <a:pt x="20084" y="11579"/>
                  </a:cubicBezTo>
                  <a:cubicBezTo>
                    <a:pt x="20084" y="11579"/>
                    <a:pt x="20084" y="11579"/>
                    <a:pt x="20084" y="11579"/>
                  </a:cubicBezTo>
                  <a:cubicBezTo>
                    <a:pt x="20084" y="11646"/>
                    <a:pt x="20084" y="11646"/>
                    <a:pt x="20084" y="11646"/>
                  </a:cubicBezTo>
                  <a:cubicBezTo>
                    <a:pt x="20084" y="11646"/>
                    <a:pt x="20084" y="11646"/>
                    <a:pt x="20084" y="11646"/>
                  </a:cubicBezTo>
                  <a:cubicBezTo>
                    <a:pt x="20047" y="11714"/>
                    <a:pt x="20047" y="11714"/>
                    <a:pt x="20047" y="11714"/>
                  </a:cubicBezTo>
                  <a:cubicBezTo>
                    <a:pt x="20084" y="11782"/>
                    <a:pt x="20084" y="11782"/>
                    <a:pt x="20084" y="11782"/>
                  </a:cubicBezTo>
                  <a:cubicBezTo>
                    <a:pt x="20084" y="11850"/>
                    <a:pt x="20084" y="11850"/>
                    <a:pt x="20084" y="11850"/>
                  </a:cubicBezTo>
                  <a:cubicBezTo>
                    <a:pt x="20084" y="11985"/>
                    <a:pt x="20084" y="11985"/>
                    <a:pt x="20084" y="11985"/>
                  </a:cubicBezTo>
                  <a:cubicBezTo>
                    <a:pt x="20121" y="11985"/>
                    <a:pt x="20121" y="11985"/>
                    <a:pt x="20121" y="11985"/>
                  </a:cubicBezTo>
                  <a:cubicBezTo>
                    <a:pt x="20158" y="11985"/>
                    <a:pt x="20158" y="11985"/>
                    <a:pt x="20158" y="11985"/>
                  </a:cubicBezTo>
                  <a:cubicBezTo>
                    <a:pt x="20158" y="11985"/>
                    <a:pt x="20158" y="11985"/>
                    <a:pt x="20158" y="11985"/>
                  </a:cubicBezTo>
                  <a:cubicBezTo>
                    <a:pt x="20195" y="11917"/>
                    <a:pt x="20195" y="11917"/>
                    <a:pt x="20195" y="11917"/>
                  </a:cubicBezTo>
                  <a:cubicBezTo>
                    <a:pt x="20195" y="11917"/>
                    <a:pt x="20195" y="11917"/>
                    <a:pt x="20195" y="11917"/>
                  </a:cubicBezTo>
                  <a:cubicBezTo>
                    <a:pt x="20195" y="11917"/>
                    <a:pt x="20195" y="11917"/>
                    <a:pt x="20195" y="11917"/>
                  </a:cubicBezTo>
                  <a:cubicBezTo>
                    <a:pt x="20232" y="11917"/>
                    <a:pt x="20232" y="11917"/>
                    <a:pt x="20232" y="11917"/>
                  </a:cubicBezTo>
                  <a:cubicBezTo>
                    <a:pt x="20232" y="12053"/>
                    <a:pt x="20232" y="12053"/>
                    <a:pt x="20232" y="12053"/>
                  </a:cubicBezTo>
                  <a:cubicBezTo>
                    <a:pt x="20305" y="12188"/>
                    <a:pt x="20305" y="12188"/>
                    <a:pt x="20305" y="12188"/>
                  </a:cubicBezTo>
                  <a:cubicBezTo>
                    <a:pt x="20342" y="12256"/>
                    <a:pt x="20342" y="12256"/>
                    <a:pt x="20342" y="12256"/>
                  </a:cubicBezTo>
                  <a:cubicBezTo>
                    <a:pt x="20305" y="12324"/>
                    <a:pt x="20305" y="12324"/>
                    <a:pt x="20305" y="12324"/>
                  </a:cubicBezTo>
                  <a:cubicBezTo>
                    <a:pt x="20305" y="12391"/>
                    <a:pt x="20305" y="12391"/>
                    <a:pt x="20305" y="12391"/>
                  </a:cubicBezTo>
                  <a:cubicBezTo>
                    <a:pt x="20305" y="12391"/>
                    <a:pt x="20305" y="12391"/>
                    <a:pt x="20305" y="12391"/>
                  </a:cubicBezTo>
                  <a:cubicBezTo>
                    <a:pt x="20232" y="12324"/>
                    <a:pt x="20232" y="12324"/>
                    <a:pt x="20232" y="12324"/>
                  </a:cubicBezTo>
                  <a:cubicBezTo>
                    <a:pt x="20195" y="12324"/>
                    <a:pt x="20195" y="12324"/>
                    <a:pt x="20195" y="12324"/>
                  </a:cubicBezTo>
                  <a:cubicBezTo>
                    <a:pt x="20195" y="12256"/>
                    <a:pt x="20195" y="12256"/>
                    <a:pt x="20195" y="12256"/>
                  </a:cubicBezTo>
                  <a:cubicBezTo>
                    <a:pt x="20195" y="12188"/>
                    <a:pt x="20195" y="12188"/>
                    <a:pt x="20195" y="12188"/>
                  </a:cubicBezTo>
                  <a:cubicBezTo>
                    <a:pt x="20195" y="12120"/>
                    <a:pt x="20195" y="12120"/>
                    <a:pt x="20195" y="12120"/>
                  </a:cubicBezTo>
                  <a:cubicBezTo>
                    <a:pt x="20195" y="12053"/>
                    <a:pt x="20195" y="12053"/>
                    <a:pt x="20195" y="12053"/>
                  </a:cubicBezTo>
                  <a:cubicBezTo>
                    <a:pt x="20195" y="12053"/>
                    <a:pt x="20195" y="12053"/>
                    <a:pt x="20195" y="12053"/>
                  </a:cubicBezTo>
                  <a:cubicBezTo>
                    <a:pt x="20195" y="12120"/>
                    <a:pt x="20195" y="12120"/>
                    <a:pt x="20195" y="12120"/>
                  </a:cubicBezTo>
                  <a:cubicBezTo>
                    <a:pt x="20195" y="12120"/>
                    <a:pt x="20195" y="12120"/>
                    <a:pt x="20195" y="12120"/>
                  </a:cubicBezTo>
                  <a:cubicBezTo>
                    <a:pt x="20158" y="12120"/>
                    <a:pt x="20158" y="12120"/>
                    <a:pt x="20158" y="12120"/>
                  </a:cubicBezTo>
                  <a:cubicBezTo>
                    <a:pt x="20121" y="12256"/>
                    <a:pt x="20121" y="12256"/>
                    <a:pt x="20121" y="12256"/>
                  </a:cubicBezTo>
                  <a:cubicBezTo>
                    <a:pt x="20121" y="12256"/>
                    <a:pt x="20121" y="12256"/>
                    <a:pt x="20121" y="12256"/>
                  </a:cubicBezTo>
                  <a:cubicBezTo>
                    <a:pt x="20195" y="12256"/>
                    <a:pt x="20195" y="12256"/>
                    <a:pt x="20195" y="12256"/>
                  </a:cubicBezTo>
                  <a:cubicBezTo>
                    <a:pt x="20195" y="12324"/>
                    <a:pt x="20195" y="12324"/>
                    <a:pt x="20195" y="12324"/>
                  </a:cubicBezTo>
                  <a:cubicBezTo>
                    <a:pt x="20158" y="12391"/>
                    <a:pt x="20158" y="12391"/>
                    <a:pt x="20158" y="12391"/>
                  </a:cubicBezTo>
                  <a:cubicBezTo>
                    <a:pt x="20158" y="12459"/>
                    <a:pt x="20158" y="12459"/>
                    <a:pt x="20158" y="12459"/>
                  </a:cubicBezTo>
                  <a:cubicBezTo>
                    <a:pt x="20158" y="12459"/>
                    <a:pt x="20158" y="12459"/>
                    <a:pt x="20158" y="12459"/>
                  </a:cubicBezTo>
                  <a:cubicBezTo>
                    <a:pt x="20158" y="12662"/>
                    <a:pt x="20158" y="12662"/>
                    <a:pt x="20158" y="12662"/>
                  </a:cubicBezTo>
                  <a:cubicBezTo>
                    <a:pt x="20195" y="12730"/>
                    <a:pt x="20195" y="12730"/>
                    <a:pt x="20195" y="12730"/>
                  </a:cubicBezTo>
                  <a:cubicBezTo>
                    <a:pt x="20195" y="12730"/>
                    <a:pt x="20195" y="12730"/>
                    <a:pt x="20195" y="12730"/>
                  </a:cubicBezTo>
                  <a:cubicBezTo>
                    <a:pt x="20268" y="12933"/>
                    <a:pt x="20268" y="12933"/>
                    <a:pt x="20268" y="12933"/>
                  </a:cubicBezTo>
                  <a:cubicBezTo>
                    <a:pt x="20305" y="12933"/>
                    <a:pt x="20305" y="12933"/>
                    <a:pt x="20305" y="12933"/>
                  </a:cubicBezTo>
                  <a:cubicBezTo>
                    <a:pt x="20342" y="13068"/>
                    <a:pt x="20342" y="13068"/>
                    <a:pt x="20342" y="13068"/>
                  </a:cubicBezTo>
                  <a:cubicBezTo>
                    <a:pt x="20379" y="13136"/>
                    <a:pt x="20379" y="13136"/>
                    <a:pt x="20379" y="13136"/>
                  </a:cubicBezTo>
                  <a:cubicBezTo>
                    <a:pt x="20379" y="13136"/>
                    <a:pt x="20379" y="13136"/>
                    <a:pt x="20379" y="13136"/>
                  </a:cubicBezTo>
                  <a:cubicBezTo>
                    <a:pt x="20379" y="13204"/>
                    <a:pt x="20379" y="13204"/>
                    <a:pt x="20379" y="13204"/>
                  </a:cubicBezTo>
                  <a:cubicBezTo>
                    <a:pt x="20268" y="13271"/>
                    <a:pt x="20268" y="13271"/>
                    <a:pt x="20268" y="13271"/>
                  </a:cubicBezTo>
                  <a:cubicBezTo>
                    <a:pt x="20268" y="13271"/>
                    <a:pt x="20268" y="13271"/>
                    <a:pt x="20268" y="13271"/>
                  </a:cubicBezTo>
                  <a:cubicBezTo>
                    <a:pt x="20195" y="13339"/>
                    <a:pt x="20195" y="13339"/>
                    <a:pt x="20195" y="13339"/>
                  </a:cubicBezTo>
                  <a:cubicBezTo>
                    <a:pt x="20195" y="13339"/>
                    <a:pt x="20195" y="13339"/>
                    <a:pt x="20195" y="13339"/>
                  </a:cubicBezTo>
                  <a:cubicBezTo>
                    <a:pt x="20195" y="13339"/>
                    <a:pt x="20195" y="13339"/>
                    <a:pt x="20195" y="13339"/>
                  </a:cubicBezTo>
                  <a:cubicBezTo>
                    <a:pt x="20158" y="13475"/>
                    <a:pt x="20158" y="13475"/>
                    <a:pt x="20158" y="13475"/>
                  </a:cubicBezTo>
                  <a:cubicBezTo>
                    <a:pt x="20158" y="13542"/>
                    <a:pt x="20158" y="13542"/>
                    <a:pt x="20158" y="13542"/>
                  </a:cubicBezTo>
                  <a:cubicBezTo>
                    <a:pt x="20158" y="13542"/>
                    <a:pt x="20158" y="13542"/>
                    <a:pt x="20158" y="13542"/>
                  </a:cubicBezTo>
                  <a:cubicBezTo>
                    <a:pt x="20158" y="13610"/>
                    <a:pt x="20158" y="13610"/>
                    <a:pt x="20158" y="13610"/>
                  </a:cubicBezTo>
                  <a:cubicBezTo>
                    <a:pt x="20158" y="13745"/>
                    <a:pt x="20158" y="13745"/>
                    <a:pt x="20158" y="13745"/>
                  </a:cubicBezTo>
                  <a:cubicBezTo>
                    <a:pt x="20195" y="13881"/>
                    <a:pt x="20195" y="13881"/>
                    <a:pt x="20195" y="13881"/>
                  </a:cubicBezTo>
                  <a:cubicBezTo>
                    <a:pt x="20232" y="13949"/>
                    <a:pt x="20232" y="13949"/>
                    <a:pt x="20232" y="13949"/>
                  </a:cubicBezTo>
                  <a:cubicBezTo>
                    <a:pt x="20232" y="14016"/>
                    <a:pt x="20232" y="14016"/>
                    <a:pt x="20232" y="14016"/>
                  </a:cubicBezTo>
                  <a:cubicBezTo>
                    <a:pt x="20268" y="14016"/>
                    <a:pt x="20268" y="14016"/>
                    <a:pt x="20268" y="14016"/>
                  </a:cubicBezTo>
                  <a:cubicBezTo>
                    <a:pt x="20305" y="14084"/>
                    <a:pt x="20305" y="14084"/>
                    <a:pt x="20305" y="14084"/>
                  </a:cubicBezTo>
                  <a:cubicBezTo>
                    <a:pt x="20268" y="14084"/>
                    <a:pt x="20268" y="14084"/>
                    <a:pt x="20268" y="14084"/>
                  </a:cubicBezTo>
                  <a:cubicBezTo>
                    <a:pt x="20232" y="14084"/>
                    <a:pt x="20232" y="14084"/>
                    <a:pt x="20232" y="14084"/>
                  </a:cubicBezTo>
                  <a:cubicBezTo>
                    <a:pt x="20232" y="14084"/>
                    <a:pt x="20232" y="14084"/>
                    <a:pt x="20232" y="14084"/>
                  </a:cubicBezTo>
                  <a:cubicBezTo>
                    <a:pt x="20195" y="14152"/>
                    <a:pt x="20195" y="14152"/>
                    <a:pt x="20195" y="14152"/>
                  </a:cubicBezTo>
                  <a:cubicBezTo>
                    <a:pt x="20158" y="14152"/>
                    <a:pt x="20158" y="14152"/>
                    <a:pt x="20158" y="14152"/>
                  </a:cubicBezTo>
                  <a:cubicBezTo>
                    <a:pt x="20121" y="14219"/>
                    <a:pt x="20121" y="14219"/>
                    <a:pt x="20121" y="14219"/>
                  </a:cubicBezTo>
                  <a:cubicBezTo>
                    <a:pt x="20084" y="14152"/>
                    <a:pt x="20084" y="14152"/>
                    <a:pt x="20084" y="14152"/>
                  </a:cubicBezTo>
                  <a:cubicBezTo>
                    <a:pt x="20047" y="14219"/>
                    <a:pt x="20047" y="14219"/>
                    <a:pt x="20047" y="14219"/>
                  </a:cubicBezTo>
                  <a:cubicBezTo>
                    <a:pt x="20084" y="14219"/>
                    <a:pt x="20084" y="14219"/>
                    <a:pt x="20084" y="14219"/>
                  </a:cubicBezTo>
                  <a:cubicBezTo>
                    <a:pt x="20121" y="14219"/>
                    <a:pt x="20121" y="14219"/>
                    <a:pt x="20121" y="14219"/>
                  </a:cubicBezTo>
                  <a:cubicBezTo>
                    <a:pt x="20121" y="14287"/>
                    <a:pt x="20121" y="14287"/>
                    <a:pt x="20121" y="14287"/>
                  </a:cubicBezTo>
                  <a:cubicBezTo>
                    <a:pt x="20084" y="14355"/>
                    <a:pt x="20084" y="14355"/>
                    <a:pt x="20084" y="14355"/>
                  </a:cubicBezTo>
                  <a:cubicBezTo>
                    <a:pt x="20121" y="14423"/>
                    <a:pt x="20121" y="14423"/>
                    <a:pt x="20121" y="14423"/>
                  </a:cubicBezTo>
                  <a:cubicBezTo>
                    <a:pt x="20121" y="14423"/>
                    <a:pt x="20121" y="14423"/>
                    <a:pt x="20121" y="14423"/>
                  </a:cubicBezTo>
                  <a:cubicBezTo>
                    <a:pt x="20121" y="14423"/>
                    <a:pt x="20121" y="14423"/>
                    <a:pt x="20121" y="14423"/>
                  </a:cubicBezTo>
                  <a:cubicBezTo>
                    <a:pt x="20121" y="14490"/>
                    <a:pt x="20121" y="14490"/>
                    <a:pt x="20121" y="14490"/>
                  </a:cubicBezTo>
                  <a:cubicBezTo>
                    <a:pt x="20121" y="14558"/>
                    <a:pt x="20121" y="14558"/>
                    <a:pt x="20121" y="14558"/>
                  </a:cubicBezTo>
                  <a:cubicBezTo>
                    <a:pt x="20121" y="14558"/>
                    <a:pt x="20121" y="14558"/>
                    <a:pt x="20121" y="14558"/>
                  </a:cubicBezTo>
                  <a:cubicBezTo>
                    <a:pt x="20158" y="14490"/>
                    <a:pt x="20158" y="14490"/>
                    <a:pt x="20158" y="14490"/>
                  </a:cubicBezTo>
                  <a:cubicBezTo>
                    <a:pt x="20195" y="14558"/>
                    <a:pt x="20195" y="14558"/>
                    <a:pt x="20195" y="14558"/>
                  </a:cubicBezTo>
                  <a:cubicBezTo>
                    <a:pt x="20158" y="14626"/>
                    <a:pt x="20158" y="14626"/>
                    <a:pt x="20158" y="14626"/>
                  </a:cubicBezTo>
                  <a:cubicBezTo>
                    <a:pt x="20158" y="14693"/>
                    <a:pt x="20158" y="14693"/>
                    <a:pt x="20158" y="14693"/>
                  </a:cubicBezTo>
                  <a:cubicBezTo>
                    <a:pt x="20158" y="14761"/>
                    <a:pt x="20158" y="14761"/>
                    <a:pt x="20158" y="14761"/>
                  </a:cubicBezTo>
                  <a:cubicBezTo>
                    <a:pt x="20158" y="14829"/>
                    <a:pt x="20158" y="14829"/>
                    <a:pt x="20158" y="14829"/>
                  </a:cubicBezTo>
                  <a:cubicBezTo>
                    <a:pt x="20158" y="14897"/>
                    <a:pt x="20158" y="14897"/>
                    <a:pt x="20158" y="14897"/>
                  </a:cubicBezTo>
                  <a:cubicBezTo>
                    <a:pt x="20158" y="14897"/>
                    <a:pt x="20158" y="14897"/>
                    <a:pt x="20158" y="14897"/>
                  </a:cubicBezTo>
                  <a:cubicBezTo>
                    <a:pt x="20158" y="14964"/>
                    <a:pt x="20158" y="14964"/>
                    <a:pt x="20158" y="14964"/>
                  </a:cubicBezTo>
                  <a:cubicBezTo>
                    <a:pt x="20121" y="15032"/>
                    <a:pt x="20121" y="15032"/>
                    <a:pt x="20121" y="15032"/>
                  </a:cubicBezTo>
                  <a:cubicBezTo>
                    <a:pt x="20121" y="15100"/>
                    <a:pt x="20121" y="15100"/>
                    <a:pt x="20121" y="15100"/>
                  </a:cubicBezTo>
                  <a:cubicBezTo>
                    <a:pt x="20084" y="15100"/>
                    <a:pt x="20084" y="15100"/>
                    <a:pt x="20084" y="15100"/>
                  </a:cubicBezTo>
                  <a:cubicBezTo>
                    <a:pt x="20084" y="15235"/>
                    <a:pt x="20084" y="15235"/>
                    <a:pt x="20084" y="15235"/>
                  </a:cubicBezTo>
                  <a:cubicBezTo>
                    <a:pt x="20047" y="15371"/>
                    <a:pt x="20047" y="15371"/>
                    <a:pt x="20047" y="15371"/>
                  </a:cubicBezTo>
                  <a:cubicBezTo>
                    <a:pt x="20047" y="15303"/>
                    <a:pt x="20047" y="15303"/>
                    <a:pt x="20047" y="15303"/>
                  </a:cubicBezTo>
                  <a:cubicBezTo>
                    <a:pt x="20047" y="15235"/>
                    <a:pt x="20047" y="15235"/>
                    <a:pt x="20047" y="15235"/>
                  </a:cubicBezTo>
                  <a:cubicBezTo>
                    <a:pt x="20047" y="15167"/>
                    <a:pt x="20047" y="15167"/>
                    <a:pt x="20047" y="15167"/>
                  </a:cubicBezTo>
                  <a:cubicBezTo>
                    <a:pt x="20047" y="15167"/>
                    <a:pt x="20047" y="15167"/>
                    <a:pt x="20047" y="15167"/>
                  </a:cubicBezTo>
                  <a:cubicBezTo>
                    <a:pt x="19973" y="15167"/>
                    <a:pt x="19973" y="15167"/>
                    <a:pt x="19973" y="15167"/>
                  </a:cubicBezTo>
                  <a:cubicBezTo>
                    <a:pt x="19936" y="15032"/>
                    <a:pt x="19936" y="15032"/>
                    <a:pt x="19936" y="15032"/>
                  </a:cubicBezTo>
                  <a:cubicBezTo>
                    <a:pt x="19936" y="14964"/>
                    <a:pt x="19936" y="14964"/>
                    <a:pt x="19936" y="14964"/>
                  </a:cubicBezTo>
                  <a:cubicBezTo>
                    <a:pt x="19862" y="14693"/>
                    <a:pt x="19862" y="14693"/>
                    <a:pt x="19862" y="14693"/>
                  </a:cubicBezTo>
                  <a:cubicBezTo>
                    <a:pt x="19825" y="14626"/>
                    <a:pt x="19825" y="14626"/>
                    <a:pt x="19825" y="14626"/>
                  </a:cubicBezTo>
                  <a:cubicBezTo>
                    <a:pt x="19825" y="14626"/>
                    <a:pt x="19825" y="14626"/>
                    <a:pt x="19825" y="14626"/>
                  </a:cubicBezTo>
                  <a:cubicBezTo>
                    <a:pt x="19862" y="14626"/>
                    <a:pt x="19862" y="14626"/>
                    <a:pt x="19862" y="14626"/>
                  </a:cubicBezTo>
                  <a:cubicBezTo>
                    <a:pt x="19899" y="14558"/>
                    <a:pt x="19899" y="14558"/>
                    <a:pt x="19899" y="14558"/>
                  </a:cubicBezTo>
                  <a:cubicBezTo>
                    <a:pt x="19862" y="14558"/>
                    <a:pt x="19862" y="14558"/>
                    <a:pt x="19862" y="14558"/>
                  </a:cubicBezTo>
                  <a:cubicBezTo>
                    <a:pt x="19825" y="14558"/>
                    <a:pt x="19825" y="14558"/>
                    <a:pt x="19825" y="14558"/>
                  </a:cubicBezTo>
                  <a:cubicBezTo>
                    <a:pt x="19751" y="14490"/>
                    <a:pt x="19751" y="14490"/>
                    <a:pt x="19751" y="14490"/>
                  </a:cubicBezTo>
                  <a:cubicBezTo>
                    <a:pt x="19640" y="14152"/>
                    <a:pt x="19640" y="14152"/>
                    <a:pt x="19640" y="14152"/>
                  </a:cubicBezTo>
                  <a:cubicBezTo>
                    <a:pt x="19529" y="13949"/>
                    <a:pt x="19529" y="13949"/>
                    <a:pt x="19529" y="13949"/>
                  </a:cubicBezTo>
                  <a:cubicBezTo>
                    <a:pt x="19492" y="13813"/>
                    <a:pt x="19492" y="13813"/>
                    <a:pt x="19492" y="13813"/>
                  </a:cubicBezTo>
                  <a:cubicBezTo>
                    <a:pt x="19455" y="13745"/>
                    <a:pt x="19455" y="13745"/>
                    <a:pt x="19455" y="13745"/>
                  </a:cubicBezTo>
                  <a:cubicBezTo>
                    <a:pt x="19381" y="13542"/>
                    <a:pt x="19381" y="13542"/>
                    <a:pt x="19381" y="13542"/>
                  </a:cubicBezTo>
                  <a:cubicBezTo>
                    <a:pt x="19307" y="13204"/>
                    <a:pt x="19307" y="13204"/>
                    <a:pt x="19307" y="13204"/>
                  </a:cubicBezTo>
                  <a:cubicBezTo>
                    <a:pt x="19233" y="12933"/>
                    <a:pt x="19233" y="12933"/>
                    <a:pt x="19233" y="12933"/>
                  </a:cubicBezTo>
                  <a:cubicBezTo>
                    <a:pt x="19233" y="12865"/>
                    <a:pt x="19233" y="12865"/>
                    <a:pt x="19233" y="12865"/>
                  </a:cubicBezTo>
                  <a:cubicBezTo>
                    <a:pt x="19159" y="12730"/>
                    <a:pt x="19159" y="12730"/>
                    <a:pt x="19159" y="12730"/>
                  </a:cubicBezTo>
                  <a:cubicBezTo>
                    <a:pt x="19159" y="12527"/>
                    <a:pt x="19159" y="12527"/>
                    <a:pt x="19159" y="12527"/>
                  </a:cubicBezTo>
                  <a:cubicBezTo>
                    <a:pt x="19122" y="12459"/>
                    <a:pt x="19122" y="12459"/>
                    <a:pt x="19122" y="12459"/>
                  </a:cubicBezTo>
                  <a:cubicBezTo>
                    <a:pt x="19122" y="12324"/>
                    <a:pt x="19122" y="12324"/>
                    <a:pt x="19122" y="12324"/>
                  </a:cubicBezTo>
                  <a:cubicBezTo>
                    <a:pt x="19159" y="12256"/>
                    <a:pt x="19159" y="12256"/>
                    <a:pt x="19159" y="12256"/>
                  </a:cubicBezTo>
                  <a:cubicBezTo>
                    <a:pt x="19196" y="12188"/>
                    <a:pt x="19196" y="12188"/>
                    <a:pt x="19196" y="12188"/>
                  </a:cubicBezTo>
                  <a:cubicBezTo>
                    <a:pt x="19196" y="12188"/>
                    <a:pt x="19196" y="12188"/>
                    <a:pt x="19196" y="12188"/>
                  </a:cubicBezTo>
                  <a:cubicBezTo>
                    <a:pt x="19196" y="12120"/>
                    <a:pt x="19196" y="12120"/>
                    <a:pt x="19196" y="12120"/>
                  </a:cubicBezTo>
                  <a:cubicBezTo>
                    <a:pt x="19196" y="12120"/>
                    <a:pt x="19196" y="12120"/>
                    <a:pt x="19196" y="12120"/>
                  </a:cubicBezTo>
                  <a:cubicBezTo>
                    <a:pt x="19196" y="11985"/>
                    <a:pt x="19196" y="11985"/>
                    <a:pt x="19196" y="11985"/>
                  </a:cubicBezTo>
                  <a:cubicBezTo>
                    <a:pt x="19159" y="11850"/>
                    <a:pt x="19159" y="11850"/>
                    <a:pt x="19159" y="11850"/>
                  </a:cubicBezTo>
                  <a:cubicBezTo>
                    <a:pt x="19085" y="11850"/>
                    <a:pt x="19085" y="11850"/>
                    <a:pt x="19085" y="11850"/>
                  </a:cubicBezTo>
                  <a:cubicBezTo>
                    <a:pt x="19085" y="11782"/>
                    <a:pt x="19085" y="11782"/>
                    <a:pt x="19085" y="11782"/>
                  </a:cubicBezTo>
                  <a:cubicBezTo>
                    <a:pt x="19122" y="11714"/>
                    <a:pt x="19122" y="11714"/>
                    <a:pt x="19122" y="11714"/>
                  </a:cubicBezTo>
                  <a:cubicBezTo>
                    <a:pt x="19196" y="11782"/>
                    <a:pt x="19196" y="11782"/>
                    <a:pt x="19196" y="11782"/>
                  </a:cubicBezTo>
                  <a:cubicBezTo>
                    <a:pt x="19233" y="11714"/>
                    <a:pt x="19233" y="11714"/>
                    <a:pt x="19233" y="11714"/>
                  </a:cubicBezTo>
                  <a:cubicBezTo>
                    <a:pt x="19233" y="11646"/>
                    <a:pt x="19233" y="11646"/>
                    <a:pt x="19233" y="11646"/>
                  </a:cubicBezTo>
                  <a:cubicBezTo>
                    <a:pt x="19233" y="11579"/>
                    <a:pt x="19233" y="11579"/>
                    <a:pt x="19233" y="11579"/>
                  </a:cubicBezTo>
                  <a:cubicBezTo>
                    <a:pt x="19270" y="11579"/>
                    <a:pt x="19270" y="11579"/>
                    <a:pt x="19270" y="11579"/>
                  </a:cubicBezTo>
                  <a:cubicBezTo>
                    <a:pt x="19307" y="11579"/>
                    <a:pt x="19307" y="11579"/>
                    <a:pt x="19307" y="11579"/>
                  </a:cubicBezTo>
                  <a:cubicBezTo>
                    <a:pt x="19270" y="11511"/>
                    <a:pt x="19270" y="11511"/>
                    <a:pt x="19270" y="11511"/>
                  </a:cubicBezTo>
                  <a:cubicBezTo>
                    <a:pt x="19344" y="11376"/>
                    <a:pt x="19344" y="11376"/>
                    <a:pt x="19344" y="11376"/>
                  </a:cubicBezTo>
                  <a:cubicBezTo>
                    <a:pt x="19307" y="11240"/>
                    <a:pt x="19307" y="11240"/>
                    <a:pt x="19307" y="11240"/>
                  </a:cubicBezTo>
                  <a:cubicBezTo>
                    <a:pt x="19307" y="11172"/>
                    <a:pt x="19307" y="11172"/>
                    <a:pt x="19307" y="11172"/>
                  </a:cubicBezTo>
                  <a:cubicBezTo>
                    <a:pt x="19307" y="11105"/>
                    <a:pt x="19307" y="11105"/>
                    <a:pt x="19307" y="11105"/>
                  </a:cubicBezTo>
                  <a:cubicBezTo>
                    <a:pt x="19307" y="11037"/>
                    <a:pt x="19307" y="11037"/>
                    <a:pt x="19307" y="11037"/>
                  </a:cubicBezTo>
                  <a:cubicBezTo>
                    <a:pt x="19307" y="10969"/>
                    <a:pt x="19307" y="10969"/>
                    <a:pt x="19307" y="10969"/>
                  </a:cubicBezTo>
                  <a:cubicBezTo>
                    <a:pt x="19307" y="10969"/>
                    <a:pt x="19307" y="10969"/>
                    <a:pt x="19307" y="10969"/>
                  </a:cubicBezTo>
                  <a:cubicBezTo>
                    <a:pt x="19307" y="10834"/>
                    <a:pt x="19307" y="10834"/>
                    <a:pt x="19307" y="10834"/>
                  </a:cubicBezTo>
                  <a:cubicBezTo>
                    <a:pt x="19344" y="10834"/>
                    <a:pt x="19344" y="10834"/>
                    <a:pt x="19344" y="10834"/>
                  </a:cubicBezTo>
                  <a:cubicBezTo>
                    <a:pt x="19307" y="10766"/>
                    <a:pt x="19307" y="10766"/>
                    <a:pt x="19307" y="10766"/>
                  </a:cubicBezTo>
                  <a:cubicBezTo>
                    <a:pt x="19307" y="10766"/>
                    <a:pt x="19307" y="10766"/>
                    <a:pt x="19307" y="10766"/>
                  </a:cubicBezTo>
                  <a:cubicBezTo>
                    <a:pt x="19307" y="10698"/>
                    <a:pt x="19307" y="10698"/>
                    <a:pt x="19307" y="10698"/>
                  </a:cubicBezTo>
                  <a:cubicBezTo>
                    <a:pt x="19344" y="10631"/>
                    <a:pt x="19344" y="10631"/>
                    <a:pt x="19344" y="10631"/>
                  </a:cubicBezTo>
                  <a:cubicBezTo>
                    <a:pt x="19307" y="10631"/>
                    <a:pt x="19307" y="10631"/>
                    <a:pt x="19307" y="10631"/>
                  </a:cubicBezTo>
                  <a:cubicBezTo>
                    <a:pt x="19307" y="10563"/>
                    <a:pt x="19307" y="10563"/>
                    <a:pt x="19307" y="10563"/>
                  </a:cubicBezTo>
                  <a:cubicBezTo>
                    <a:pt x="19344" y="10495"/>
                    <a:pt x="19344" y="10495"/>
                    <a:pt x="19344" y="10495"/>
                  </a:cubicBezTo>
                  <a:cubicBezTo>
                    <a:pt x="19381" y="10495"/>
                    <a:pt x="19381" y="10495"/>
                    <a:pt x="19381" y="10495"/>
                  </a:cubicBezTo>
                  <a:cubicBezTo>
                    <a:pt x="19344" y="10428"/>
                    <a:pt x="19344" y="10428"/>
                    <a:pt x="19344" y="10428"/>
                  </a:cubicBezTo>
                  <a:cubicBezTo>
                    <a:pt x="19381" y="10292"/>
                    <a:pt x="19381" y="10292"/>
                    <a:pt x="19381" y="10292"/>
                  </a:cubicBezTo>
                  <a:cubicBezTo>
                    <a:pt x="19344" y="10292"/>
                    <a:pt x="19344" y="10292"/>
                    <a:pt x="19344" y="10292"/>
                  </a:cubicBezTo>
                  <a:cubicBezTo>
                    <a:pt x="19344" y="10224"/>
                    <a:pt x="19344" y="10224"/>
                    <a:pt x="19344" y="10224"/>
                  </a:cubicBezTo>
                  <a:cubicBezTo>
                    <a:pt x="19381" y="10157"/>
                    <a:pt x="19381" y="10157"/>
                    <a:pt x="19381" y="10157"/>
                  </a:cubicBezTo>
                  <a:cubicBezTo>
                    <a:pt x="19381" y="10089"/>
                    <a:pt x="19381" y="10089"/>
                    <a:pt x="19381" y="10089"/>
                  </a:cubicBezTo>
                  <a:cubicBezTo>
                    <a:pt x="19344" y="10089"/>
                    <a:pt x="19344" y="10089"/>
                    <a:pt x="19344" y="10089"/>
                  </a:cubicBezTo>
                  <a:cubicBezTo>
                    <a:pt x="19344" y="10021"/>
                    <a:pt x="19344" y="10021"/>
                    <a:pt x="19344" y="10021"/>
                  </a:cubicBezTo>
                  <a:cubicBezTo>
                    <a:pt x="19344" y="9954"/>
                    <a:pt x="19344" y="9954"/>
                    <a:pt x="19344" y="9954"/>
                  </a:cubicBezTo>
                  <a:cubicBezTo>
                    <a:pt x="19381" y="9954"/>
                    <a:pt x="19381" y="9954"/>
                    <a:pt x="19381" y="9954"/>
                  </a:cubicBezTo>
                  <a:cubicBezTo>
                    <a:pt x="19381" y="9886"/>
                    <a:pt x="19381" y="9886"/>
                    <a:pt x="19381" y="9886"/>
                  </a:cubicBezTo>
                  <a:cubicBezTo>
                    <a:pt x="19381" y="9886"/>
                    <a:pt x="19381" y="9886"/>
                    <a:pt x="19381" y="9886"/>
                  </a:cubicBezTo>
                  <a:cubicBezTo>
                    <a:pt x="19418" y="9818"/>
                    <a:pt x="19418" y="9818"/>
                    <a:pt x="19418" y="9818"/>
                  </a:cubicBezTo>
                  <a:cubicBezTo>
                    <a:pt x="19455" y="9818"/>
                    <a:pt x="19455" y="9818"/>
                    <a:pt x="19455" y="9818"/>
                  </a:cubicBezTo>
                  <a:cubicBezTo>
                    <a:pt x="19492" y="9750"/>
                    <a:pt x="19492" y="9750"/>
                    <a:pt x="19492" y="9750"/>
                  </a:cubicBezTo>
                  <a:cubicBezTo>
                    <a:pt x="19492" y="9750"/>
                    <a:pt x="19492" y="9750"/>
                    <a:pt x="19492" y="9750"/>
                  </a:cubicBezTo>
                  <a:cubicBezTo>
                    <a:pt x="19529" y="9683"/>
                    <a:pt x="19529" y="9683"/>
                    <a:pt x="19529" y="9683"/>
                  </a:cubicBezTo>
                  <a:cubicBezTo>
                    <a:pt x="19529" y="9683"/>
                    <a:pt x="19529" y="9683"/>
                    <a:pt x="19529" y="9683"/>
                  </a:cubicBezTo>
                  <a:cubicBezTo>
                    <a:pt x="19529" y="9683"/>
                    <a:pt x="19529" y="9683"/>
                    <a:pt x="19529" y="9683"/>
                  </a:cubicBezTo>
                  <a:cubicBezTo>
                    <a:pt x="19529" y="9615"/>
                    <a:pt x="19529" y="9615"/>
                    <a:pt x="19529" y="9615"/>
                  </a:cubicBezTo>
                  <a:cubicBezTo>
                    <a:pt x="19492" y="9615"/>
                    <a:pt x="19492" y="9615"/>
                    <a:pt x="19492" y="9615"/>
                  </a:cubicBezTo>
                  <a:cubicBezTo>
                    <a:pt x="19492" y="9683"/>
                    <a:pt x="19492" y="9683"/>
                    <a:pt x="19492" y="9683"/>
                  </a:cubicBezTo>
                  <a:cubicBezTo>
                    <a:pt x="19455" y="9615"/>
                    <a:pt x="19455" y="9615"/>
                    <a:pt x="19455" y="9615"/>
                  </a:cubicBezTo>
                  <a:cubicBezTo>
                    <a:pt x="19455" y="9547"/>
                    <a:pt x="19455" y="9547"/>
                    <a:pt x="19455" y="9547"/>
                  </a:cubicBezTo>
                  <a:cubicBezTo>
                    <a:pt x="19492" y="9412"/>
                    <a:pt x="19492" y="9412"/>
                    <a:pt x="19492" y="9412"/>
                  </a:cubicBezTo>
                  <a:cubicBezTo>
                    <a:pt x="19455" y="9412"/>
                    <a:pt x="19455" y="9412"/>
                    <a:pt x="19455" y="9412"/>
                  </a:cubicBezTo>
                  <a:cubicBezTo>
                    <a:pt x="19455" y="9344"/>
                    <a:pt x="19455" y="9344"/>
                    <a:pt x="19455" y="9344"/>
                  </a:cubicBezTo>
                  <a:cubicBezTo>
                    <a:pt x="19455" y="9344"/>
                    <a:pt x="19455" y="9344"/>
                    <a:pt x="19455" y="9344"/>
                  </a:cubicBezTo>
                  <a:cubicBezTo>
                    <a:pt x="19418" y="9344"/>
                    <a:pt x="19418" y="9344"/>
                    <a:pt x="19418" y="9344"/>
                  </a:cubicBezTo>
                  <a:cubicBezTo>
                    <a:pt x="19418" y="9344"/>
                    <a:pt x="19418" y="9344"/>
                    <a:pt x="19418" y="9344"/>
                  </a:cubicBezTo>
                  <a:cubicBezTo>
                    <a:pt x="19418" y="9209"/>
                    <a:pt x="19418" y="9209"/>
                    <a:pt x="19418" y="9209"/>
                  </a:cubicBezTo>
                  <a:cubicBezTo>
                    <a:pt x="19418" y="9209"/>
                    <a:pt x="19418" y="9209"/>
                    <a:pt x="19418" y="9209"/>
                  </a:cubicBezTo>
                  <a:cubicBezTo>
                    <a:pt x="19418" y="9209"/>
                    <a:pt x="19418" y="9209"/>
                    <a:pt x="19418" y="9209"/>
                  </a:cubicBezTo>
                  <a:cubicBezTo>
                    <a:pt x="19418" y="9141"/>
                    <a:pt x="19418" y="9141"/>
                    <a:pt x="19418" y="9141"/>
                  </a:cubicBezTo>
                  <a:cubicBezTo>
                    <a:pt x="19381" y="9073"/>
                    <a:pt x="19381" y="9073"/>
                    <a:pt x="19381" y="9073"/>
                  </a:cubicBezTo>
                  <a:cubicBezTo>
                    <a:pt x="19381" y="9073"/>
                    <a:pt x="19381" y="9073"/>
                    <a:pt x="19381" y="9073"/>
                  </a:cubicBezTo>
                  <a:cubicBezTo>
                    <a:pt x="19381" y="9073"/>
                    <a:pt x="19381" y="9073"/>
                    <a:pt x="19381" y="9073"/>
                  </a:cubicBezTo>
                  <a:cubicBezTo>
                    <a:pt x="19381" y="9006"/>
                    <a:pt x="19381" y="9006"/>
                    <a:pt x="19381" y="9006"/>
                  </a:cubicBezTo>
                  <a:cubicBezTo>
                    <a:pt x="19344" y="8938"/>
                    <a:pt x="19344" y="8938"/>
                    <a:pt x="19344" y="8938"/>
                  </a:cubicBezTo>
                  <a:cubicBezTo>
                    <a:pt x="19344" y="8938"/>
                    <a:pt x="19344" y="8938"/>
                    <a:pt x="19344" y="8938"/>
                  </a:cubicBezTo>
                  <a:cubicBezTo>
                    <a:pt x="19307" y="8870"/>
                    <a:pt x="19307" y="8870"/>
                    <a:pt x="19307" y="8870"/>
                  </a:cubicBezTo>
                  <a:cubicBezTo>
                    <a:pt x="19307" y="8870"/>
                    <a:pt x="19307" y="8870"/>
                    <a:pt x="19307" y="8870"/>
                  </a:cubicBezTo>
                  <a:cubicBezTo>
                    <a:pt x="19307" y="8803"/>
                    <a:pt x="19307" y="8803"/>
                    <a:pt x="19307" y="8803"/>
                  </a:cubicBezTo>
                  <a:cubicBezTo>
                    <a:pt x="19307" y="8735"/>
                    <a:pt x="19307" y="8735"/>
                    <a:pt x="19307" y="8735"/>
                  </a:cubicBezTo>
                  <a:cubicBezTo>
                    <a:pt x="19344" y="8667"/>
                    <a:pt x="19344" y="8667"/>
                    <a:pt x="19344" y="8667"/>
                  </a:cubicBezTo>
                  <a:cubicBezTo>
                    <a:pt x="19381" y="8667"/>
                    <a:pt x="19381" y="8667"/>
                    <a:pt x="19381" y="8667"/>
                  </a:cubicBezTo>
                  <a:cubicBezTo>
                    <a:pt x="19418" y="8667"/>
                    <a:pt x="19418" y="8667"/>
                    <a:pt x="19418" y="8667"/>
                  </a:cubicBezTo>
                  <a:cubicBezTo>
                    <a:pt x="19381" y="8599"/>
                    <a:pt x="19381" y="8599"/>
                    <a:pt x="19381" y="8599"/>
                  </a:cubicBezTo>
                  <a:cubicBezTo>
                    <a:pt x="19455" y="8599"/>
                    <a:pt x="19455" y="8599"/>
                    <a:pt x="19455" y="8599"/>
                  </a:cubicBezTo>
                  <a:cubicBezTo>
                    <a:pt x="19418" y="8599"/>
                    <a:pt x="19418" y="8599"/>
                    <a:pt x="19418" y="8599"/>
                  </a:cubicBezTo>
                  <a:cubicBezTo>
                    <a:pt x="19381" y="8599"/>
                    <a:pt x="19381" y="8599"/>
                    <a:pt x="19381" y="8599"/>
                  </a:cubicBezTo>
                  <a:cubicBezTo>
                    <a:pt x="19381" y="8599"/>
                    <a:pt x="19381" y="8599"/>
                    <a:pt x="19381" y="8599"/>
                  </a:cubicBezTo>
                  <a:cubicBezTo>
                    <a:pt x="19307" y="8599"/>
                    <a:pt x="19307" y="8599"/>
                    <a:pt x="19307" y="8599"/>
                  </a:cubicBezTo>
                  <a:cubicBezTo>
                    <a:pt x="19270" y="8532"/>
                    <a:pt x="19270" y="8532"/>
                    <a:pt x="19270" y="8532"/>
                  </a:cubicBezTo>
                  <a:cubicBezTo>
                    <a:pt x="19270" y="8532"/>
                    <a:pt x="19270" y="8532"/>
                    <a:pt x="19270" y="8532"/>
                  </a:cubicBezTo>
                  <a:cubicBezTo>
                    <a:pt x="19233" y="8532"/>
                    <a:pt x="19233" y="8532"/>
                    <a:pt x="19233" y="8532"/>
                  </a:cubicBezTo>
                  <a:cubicBezTo>
                    <a:pt x="19196" y="8599"/>
                    <a:pt x="19196" y="8599"/>
                    <a:pt x="19196" y="8599"/>
                  </a:cubicBezTo>
                  <a:cubicBezTo>
                    <a:pt x="19159" y="8599"/>
                    <a:pt x="19159" y="8599"/>
                    <a:pt x="19159" y="8599"/>
                  </a:cubicBezTo>
                  <a:cubicBezTo>
                    <a:pt x="19122" y="8667"/>
                    <a:pt x="19122" y="8667"/>
                    <a:pt x="19122" y="8667"/>
                  </a:cubicBezTo>
                  <a:cubicBezTo>
                    <a:pt x="19122" y="8667"/>
                    <a:pt x="19122" y="8667"/>
                    <a:pt x="19122" y="8667"/>
                  </a:cubicBezTo>
                  <a:cubicBezTo>
                    <a:pt x="19122" y="8735"/>
                    <a:pt x="19122" y="8735"/>
                    <a:pt x="19122" y="8735"/>
                  </a:cubicBezTo>
                  <a:cubicBezTo>
                    <a:pt x="19159" y="8803"/>
                    <a:pt x="19159" y="8803"/>
                    <a:pt x="19159" y="8803"/>
                  </a:cubicBezTo>
                  <a:cubicBezTo>
                    <a:pt x="19159" y="8803"/>
                    <a:pt x="19159" y="8803"/>
                    <a:pt x="19159" y="8803"/>
                  </a:cubicBezTo>
                  <a:cubicBezTo>
                    <a:pt x="19159" y="8870"/>
                    <a:pt x="19159" y="8870"/>
                    <a:pt x="19159" y="8870"/>
                  </a:cubicBezTo>
                  <a:cubicBezTo>
                    <a:pt x="19159" y="8938"/>
                    <a:pt x="19159" y="8938"/>
                    <a:pt x="19159" y="8938"/>
                  </a:cubicBezTo>
                  <a:cubicBezTo>
                    <a:pt x="19196" y="9006"/>
                    <a:pt x="19196" y="9006"/>
                    <a:pt x="19196" y="9006"/>
                  </a:cubicBezTo>
                  <a:cubicBezTo>
                    <a:pt x="19196" y="9006"/>
                    <a:pt x="19196" y="9006"/>
                    <a:pt x="19196" y="9006"/>
                  </a:cubicBezTo>
                  <a:cubicBezTo>
                    <a:pt x="19233" y="9006"/>
                    <a:pt x="19233" y="9006"/>
                    <a:pt x="19233" y="9006"/>
                  </a:cubicBezTo>
                  <a:cubicBezTo>
                    <a:pt x="19233" y="9141"/>
                    <a:pt x="19233" y="9141"/>
                    <a:pt x="19233" y="9141"/>
                  </a:cubicBezTo>
                  <a:cubicBezTo>
                    <a:pt x="19270" y="9141"/>
                    <a:pt x="19270" y="9141"/>
                    <a:pt x="19270" y="9141"/>
                  </a:cubicBezTo>
                  <a:cubicBezTo>
                    <a:pt x="19270" y="9209"/>
                    <a:pt x="19270" y="9209"/>
                    <a:pt x="19270" y="9209"/>
                  </a:cubicBezTo>
                  <a:cubicBezTo>
                    <a:pt x="19307" y="9276"/>
                    <a:pt x="19307" y="9276"/>
                    <a:pt x="19307" y="9276"/>
                  </a:cubicBezTo>
                  <a:cubicBezTo>
                    <a:pt x="19270" y="9276"/>
                    <a:pt x="19270" y="9276"/>
                    <a:pt x="19270" y="9276"/>
                  </a:cubicBezTo>
                  <a:cubicBezTo>
                    <a:pt x="19270" y="9276"/>
                    <a:pt x="19270" y="9276"/>
                    <a:pt x="19270" y="9276"/>
                  </a:cubicBezTo>
                  <a:cubicBezTo>
                    <a:pt x="19233" y="9209"/>
                    <a:pt x="19233" y="9209"/>
                    <a:pt x="19233" y="9209"/>
                  </a:cubicBezTo>
                  <a:cubicBezTo>
                    <a:pt x="19196" y="9209"/>
                    <a:pt x="19196" y="9209"/>
                    <a:pt x="19196" y="9209"/>
                  </a:cubicBezTo>
                  <a:cubicBezTo>
                    <a:pt x="19196" y="9276"/>
                    <a:pt x="19196" y="9276"/>
                    <a:pt x="19196" y="9276"/>
                  </a:cubicBezTo>
                  <a:cubicBezTo>
                    <a:pt x="19159" y="9344"/>
                    <a:pt x="19159" y="9344"/>
                    <a:pt x="19159" y="9344"/>
                  </a:cubicBezTo>
                  <a:cubicBezTo>
                    <a:pt x="19196" y="9412"/>
                    <a:pt x="19196" y="9412"/>
                    <a:pt x="19196" y="9412"/>
                  </a:cubicBezTo>
                  <a:cubicBezTo>
                    <a:pt x="19159" y="9480"/>
                    <a:pt x="19159" y="9480"/>
                    <a:pt x="19159" y="9480"/>
                  </a:cubicBezTo>
                  <a:cubicBezTo>
                    <a:pt x="19159" y="9480"/>
                    <a:pt x="19159" y="9480"/>
                    <a:pt x="19159" y="9480"/>
                  </a:cubicBezTo>
                  <a:cubicBezTo>
                    <a:pt x="19159" y="9480"/>
                    <a:pt x="19159" y="9480"/>
                    <a:pt x="19159" y="9480"/>
                  </a:cubicBezTo>
                  <a:cubicBezTo>
                    <a:pt x="19159" y="9547"/>
                    <a:pt x="19159" y="9547"/>
                    <a:pt x="19159" y="9547"/>
                  </a:cubicBezTo>
                  <a:cubicBezTo>
                    <a:pt x="19159" y="9547"/>
                    <a:pt x="19159" y="9547"/>
                    <a:pt x="19159" y="9547"/>
                  </a:cubicBezTo>
                  <a:cubicBezTo>
                    <a:pt x="19159" y="9615"/>
                    <a:pt x="19159" y="9615"/>
                    <a:pt x="19159" y="9615"/>
                  </a:cubicBezTo>
                  <a:cubicBezTo>
                    <a:pt x="19159" y="9615"/>
                    <a:pt x="19159" y="9615"/>
                    <a:pt x="19159" y="9615"/>
                  </a:cubicBezTo>
                  <a:cubicBezTo>
                    <a:pt x="19159" y="9683"/>
                    <a:pt x="19159" y="9683"/>
                    <a:pt x="19159" y="9683"/>
                  </a:cubicBezTo>
                  <a:cubicBezTo>
                    <a:pt x="19159" y="9818"/>
                    <a:pt x="19159" y="9818"/>
                    <a:pt x="19159" y="9818"/>
                  </a:cubicBezTo>
                  <a:cubicBezTo>
                    <a:pt x="19122" y="9818"/>
                    <a:pt x="19122" y="9818"/>
                    <a:pt x="19122" y="9818"/>
                  </a:cubicBezTo>
                  <a:cubicBezTo>
                    <a:pt x="19122" y="9886"/>
                    <a:pt x="19122" y="9886"/>
                    <a:pt x="19122" y="9886"/>
                  </a:cubicBezTo>
                  <a:cubicBezTo>
                    <a:pt x="19122" y="9886"/>
                    <a:pt x="19122" y="9886"/>
                    <a:pt x="19122" y="9886"/>
                  </a:cubicBezTo>
                  <a:cubicBezTo>
                    <a:pt x="19085" y="9954"/>
                    <a:pt x="19085" y="9954"/>
                    <a:pt x="19085" y="9954"/>
                  </a:cubicBezTo>
                  <a:cubicBezTo>
                    <a:pt x="19085" y="9954"/>
                    <a:pt x="19085" y="9954"/>
                    <a:pt x="19085" y="9954"/>
                  </a:cubicBezTo>
                  <a:cubicBezTo>
                    <a:pt x="19048" y="9886"/>
                    <a:pt x="19048" y="9886"/>
                    <a:pt x="19048" y="9886"/>
                  </a:cubicBezTo>
                  <a:cubicBezTo>
                    <a:pt x="19085" y="9818"/>
                    <a:pt x="19085" y="9818"/>
                    <a:pt x="19085" y="9818"/>
                  </a:cubicBezTo>
                  <a:cubicBezTo>
                    <a:pt x="19048" y="9750"/>
                    <a:pt x="19048" y="9750"/>
                    <a:pt x="19048" y="9750"/>
                  </a:cubicBezTo>
                  <a:cubicBezTo>
                    <a:pt x="19048" y="9750"/>
                    <a:pt x="19048" y="9750"/>
                    <a:pt x="19048" y="9750"/>
                  </a:cubicBezTo>
                  <a:cubicBezTo>
                    <a:pt x="19011" y="9818"/>
                    <a:pt x="19011" y="9818"/>
                    <a:pt x="19011" y="9818"/>
                  </a:cubicBezTo>
                  <a:cubicBezTo>
                    <a:pt x="19011" y="9818"/>
                    <a:pt x="19011" y="9818"/>
                    <a:pt x="19011" y="9818"/>
                  </a:cubicBezTo>
                  <a:cubicBezTo>
                    <a:pt x="18974" y="9886"/>
                    <a:pt x="18974" y="9886"/>
                    <a:pt x="18974" y="9886"/>
                  </a:cubicBezTo>
                  <a:cubicBezTo>
                    <a:pt x="18974" y="9750"/>
                    <a:pt x="18974" y="9750"/>
                    <a:pt x="18974" y="9750"/>
                  </a:cubicBezTo>
                  <a:cubicBezTo>
                    <a:pt x="18937" y="9750"/>
                    <a:pt x="18937" y="9750"/>
                    <a:pt x="18937" y="9750"/>
                  </a:cubicBezTo>
                  <a:cubicBezTo>
                    <a:pt x="18937" y="9750"/>
                    <a:pt x="18937" y="9750"/>
                    <a:pt x="18937" y="9750"/>
                  </a:cubicBezTo>
                  <a:cubicBezTo>
                    <a:pt x="18900" y="9750"/>
                    <a:pt x="18900" y="9750"/>
                    <a:pt x="18900" y="9750"/>
                  </a:cubicBezTo>
                  <a:cubicBezTo>
                    <a:pt x="18900" y="9750"/>
                    <a:pt x="18900" y="9750"/>
                    <a:pt x="18900" y="9750"/>
                  </a:cubicBezTo>
                  <a:cubicBezTo>
                    <a:pt x="18900" y="9750"/>
                    <a:pt x="18900" y="9750"/>
                    <a:pt x="18900" y="9750"/>
                  </a:cubicBezTo>
                  <a:cubicBezTo>
                    <a:pt x="18937" y="9683"/>
                    <a:pt x="18937" y="9683"/>
                    <a:pt x="18937" y="9683"/>
                  </a:cubicBezTo>
                  <a:cubicBezTo>
                    <a:pt x="18900" y="9683"/>
                    <a:pt x="18900" y="9683"/>
                    <a:pt x="18900" y="9683"/>
                  </a:cubicBezTo>
                  <a:cubicBezTo>
                    <a:pt x="18900" y="9615"/>
                    <a:pt x="18900" y="9615"/>
                    <a:pt x="18900" y="9615"/>
                  </a:cubicBezTo>
                  <a:cubicBezTo>
                    <a:pt x="18937" y="9615"/>
                    <a:pt x="18937" y="9615"/>
                    <a:pt x="18937" y="9615"/>
                  </a:cubicBezTo>
                  <a:cubicBezTo>
                    <a:pt x="18900" y="9547"/>
                    <a:pt x="18900" y="9547"/>
                    <a:pt x="18900" y="9547"/>
                  </a:cubicBezTo>
                  <a:cubicBezTo>
                    <a:pt x="18900" y="9547"/>
                    <a:pt x="18900" y="9547"/>
                    <a:pt x="18900" y="9547"/>
                  </a:cubicBezTo>
                  <a:cubicBezTo>
                    <a:pt x="18937" y="9480"/>
                    <a:pt x="18937" y="9480"/>
                    <a:pt x="18937" y="9480"/>
                  </a:cubicBezTo>
                  <a:cubicBezTo>
                    <a:pt x="18900" y="9480"/>
                    <a:pt x="18900" y="9480"/>
                    <a:pt x="18900" y="9480"/>
                  </a:cubicBezTo>
                  <a:cubicBezTo>
                    <a:pt x="18900" y="9412"/>
                    <a:pt x="18900" y="9412"/>
                    <a:pt x="18900" y="9412"/>
                  </a:cubicBezTo>
                  <a:cubicBezTo>
                    <a:pt x="18900" y="9412"/>
                    <a:pt x="18900" y="9412"/>
                    <a:pt x="18900" y="9412"/>
                  </a:cubicBezTo>
                  <a:cubicBezTo>
                    <a:pt x="18900" y="9344"/>
                    <a:pt x="18900" y="9344"/>
                    <a:pt x="18900" y="9344"/>
                  </a:cubicBezTo>
                  <a:cubicBezTo>
                    <a:pt x="18863" y="9276"/>
                    <a:pt x="18863" y="9276"/>
                    <a:pt x="18863" y="9276"/>
                  </a:cubicBezTo>
                  <a:cubicBezTo>
                    <a:pt x="18863" y="9276"/>
                    <a:pt x="18863" y="9276"/>
                    <a:pt x="18863" y="9276"/>
                  </a:cubicBezTo>
                  <a:cubicBezTo>
                    <a:pt x="18863" y="9276"/>
                    <a:pt x="18863" y="9276"/>
                    <a:pt x="18863" y="9276"/>
                  </a:cubicBezTo>
                  <a:cubicBezTo>
                    <a:pt x="18826" y="9344"/>
                    <a:pt x="18826" y="9344"/>
                    <a:pt x="18826" y="9344"/>
                  </a:cubicBezTo>
                  <a:cubicBezTo>
                    <a:pt x="18826" y="9344"/>
                    <a:pt x="18826" y="9344"/>
                    <a:pt x="18826" y="9344"/>
                  </a:cubicBezTo>
                  <a:cubicBezTo>
                    <a:pt x="18826" y="9412"/>
                    <a:pt x="18826" y="9412"/>
                    <a:pt x="18826" y="9412"/>
                  </a:cubicBezTo>
                  <a:cubicBezTo>
                    <a:pt x="18789" y="9480"/>
                    <a:pt x="18789" y="9480"/>
                    <a:pt x="18789" y="9480"/>
                  </a:cubicBezTo>
                  <a:cubicBezTo>
                    <a:pt x="18789" y="9480"/>
                    <a:pt x="18789" y="9480"/>
                    <a:pt x="18789" y="9480"/>
                  </a:cubicBezTo>
                  <a:cubicBezTo>
                    <a:pt x="18752" y="9412"/>
                    <a:pt x="18752" y="9412"/>
                    <a:pt x="18752" y="9412"/>
                  </a:cubicBezTo>
                  <a:cubicBezTo>
                    <a:pt x="18752" y="9412"/>
                    <a:pt x="18752" y="9412"/>
                    <a:pt x="18752" y="9412"/>
                  </a:cubicBezTo>
                  <a:cubicBezTo>
                    <a:pt x="18752" y="9412"/>
                    <a:pt x="18752" y="9412"/>
                    <a:pt x="18752" y="9412"/>
                  </a:cubicBezTo>
                  <a:cubicBezTo>
                    <a:pt x="18715" y="9344"/>
                    <a:pt x="18715" y="9344"/>
                    <a:pt x="18715" y="9344"/>
                  </a:cubicBezTo>
                  <a:cubicBezTo>
                    <a:pt x="18678" y="9344"/>
                    <a:pt x="18678" y="9344"/>
                    <a:pt x="18678" y="9344"/>
                  </a:cubicBezTo>
                  <a:cubicBezTo>
                    <a:pt x="18678" y="9344"/>
                    <a:pt x="18678" y="9344"/>
                    <a:pt x="18678" y="9344"/>
                  </a:cubicBezTo>
                  <a:cubicBezTo>
                    <a:pt x="18678" y="9344"/>
                    <a:pt x="18678" y="9344"/>
                    <a:pt x="18678" y="9344"/>
                  </a:cubicBezTo>
                  <a:cubicBezTo>
                    <a:pt x="18678" y="9412"/>
                    <a:pt x="18678" y="9412"/>
                    <a:pt x="18678" y="9412"/>
                  </a:cubicBezTo>
                  <a:cubicBezTo>
                    <a:pt x="18641" y="9412"/>
                    <a:pt x="18641" y="9412"/>
                    <a:pt x="18641" y="9412"/>
                  </a:cubicBezTo>
                  <a:cubicBezTo>
                    <a:pt x="18641" y="9480"/>
                    <a:pt x="18641" y="9480"/>
                    <a:pt x="18641" y="9480"/>
                  </a:cubicBezTo>
                  <a:cubicBezTo>
                    <a:pt x="18567" y="9480"/>
                    <a:pt x="18567" y="9480"/>
                    <a:pt x="18567" y="9480"/>
                  </a:cubicBezTo>
                  <a:cubicBezTo>
                    <a:pt x="18567" y="9480"/>
                    <a:pt x="18567" y="9480"/>
                    <a:pt x="18567" y="9480"/>
                  </a:cubicBezTo>
                  <a:cubicBezTo>
                    <a:pt x="18530" y="9480"/>
                    <a:pt x="18530" y="9480"/>
                    <a:pt x="18530" y="9480"/>
                  </a:cubicBezTo>
                  <a:cubicBezTo>
                    <a:pt x="18530" y="9547"/>
                    <a:pt x="18530" y="9547"/>
                    <a:pt x="18530" y="9547"/>
                  </a:cubicBezTo>
                  <a:cubicBezTo>
                    <a:pt x="18456" y="9480"/>
                    <a:pt x="18456" y="9480"/>
                    <a:pt x="18456" y="9480"/>
                  </a:cubicBezTo>
                  <a:cubicBezTo>
                    <a:pt x="18419" y="9615"/>
                    <a:pt x="18419" y="9615"/>
                    <a:pt x="18419" y="9615"/>
                  </a:cubicBezTo>
                  <a:cubicBezTo>
                    <a:pt x="18419" y="9615"/>
                    <a:pt x="18419" y="9615"/>
                    <a:pt x="18419" y="9615"/>
                  </a:cubicBezTo>
                  <a:cubicBezTo>
                    <a:pt x="18419" y="9683"/>
                    <a:pt x="18419" y="9683"/>
                    <a:pt x="18419" y="9683"/>
                  </a:cubicBezTo>
                  <a:cubicBezTo>
                    <a:pt x="18382" y="9750"/>
                    <a:pt x="18382" y="9750"/>
                    <a:pt x="18382" y="9750"/>
                  </a:cubicBezTo>
                  <a:cubicBezTo>
                    <a:pt x="18382" y="9750"/>
                    <a:pt x="18382" y="9750"/>
                    <a:pt x="18382" y="9750"/>
                  </a:cubicBezTo>
                  <a:cubicBezTo>
                    <a:pt x="18419" y="9818"/>
                    <a:pt x="18419" y="9818"/>
                    <a:pt x="18419" y="9818"/>
                  </a:cubicBezTo>
                  <a:cubicBezTo>
                    <a:pt x="18419" y="9886"/>
                    <a:pt x="18419" y="9886"/>
                    <a:pt x="18419" y="9886"/>
                  </a:cubicBezTo>
                  <a:cubicBezTo>
                    <a:pt x="18456" y="9954"/>
                    <a:pt x="18456" y="9954"/>
                    <a:pt x="18456" y="9954"/>
                  </a:cubicBezTo>
                  <a:cubicBezTo>
                    <a:pt x="18419" y="9954"/>
                    <a:pt x="18419" y="9954"/>
                    <a:pt x="18419" y="9954"/>
                  </a:cubicBezTo>
                  <a:cubicBezTo>
                    <a:pt x="18419" y="10157"/>
                    <a:pt x="18419" y="10157"/>
                    <a:pt x="18419" y="10157"/>
                  </a:cubicBezTo>
                  <a:cubicBezTo>
                    <a:pt x="18456" y="10224"/>
                    <a:pt x="18456" y="10224"/>
                    <a:pt x="18456" y="10224"/>
                  </a:cubicBezTo>
                  <a:cubicBezTo>
                    <a:pt x="18419" y="10292"/>
                    <a:pt x="18419" y="10292"/>
                    <a:pt x="18419" y="10292"/>
                  </a:cubicBezTo>
                  <a:cubicBezTo>
                    <a:pt x="18419" y="10292"/>
                    <a:pt x="18419" y="10292"/>
                    <a:pt x="18419" y="10292"/>
                  </a:cubicBezTo>
                  <a:cubicBezTo>
                    <a:pt x="18419" y="10360"/>
                    <a:pt x="18419" y="10360"/>
                    <a:pt x="18419" y="10360"/>
                  </a:cubicBezTo>
                  <a:cubicBezTo>
                    <a:pt x="18382" y="10360"/>
                    <a:pt x="18382" y="10360"/>
                    <a:pt x="18382" y="10360"/>
                  </a:cubicBezTo>
                  <a:cubicBezTo>
                    <a:pt x="18382" y="10495"/>
                    <a:pt x="18382" y="10495"/>
                    <a:pt x="18382" y="10495"/>
                  </a:cubicBezTo>
                  <a:cubicBezTo>
                    <a:pt x="18382" y="10495"/>
                    <a:pt x="18382" y="10495"/>
                    <a:pt x="18382" y="10495"/>
                  </a:cubicBezTo>
                  <a:cubicBezTo>
                    <a:pt x="18382" y="10563"/>
                    <a:pt x="18382" y="10563"/>
                    <a:pt x="18382" y="10563"/>
                  </a:cubicBezTo>
                  <a:cubicBezTo>
                    <a:pt x="18345" y="10698"/>
                    <a:pt x="18345" y="10698"/>
                    <a:pt x="18345" y="10698"/>
                  </a:cubicBezTo>
                  <a:cubicBezTo>
                    <a:pt x="18382" y="10766"/>
                    <a:pt x="18382" y="10766"/>
                    <a:pt x="18382" y="10766"/>
                  </a:cubicBezTo>
                  <a:cubicBezTo>
                    <a:pt x="18345" y="10766"/>
                    <a:pt x="18345" y="10766"/>
                    <a:pt x="18345" y="10766"/>
                  </a:cubicBezTo>
                  <a:cubicBezTo>
                    <a:pt x="18382" y="10902"/>
                    <a:pt x="18382" y="10902"/>
                    <a:pt x="18382" y="10902"/>
                  </a:cubicBezTo>
                  <a:cubicBezTo>
                    <a:pt x="18382" y="10902"/>
                    <a:pt x="18382" y="10902"/>
                    <a:pt x="18382" y="10902"/>
                  </a:cubicBezTo>
                  <a:cubicBezTo>
                    <a:pt x="18382" y="10969"/>
                    <a:pt x="18382" y="10969"/>
                    <a:pt x="18382" y="10969"/>
                  </a:cubicBezTo>
                  <a:cubicBezTo>
                    <a:pt x="18382" y="10969"/>
                    <a:pt x="18382" y="10969"/>
                    <a:pt x="18382" y="10969"/>
                  </a:cubicBezTo>
                  <a:cubicBezTo>
                    <a:pt x="18419" y="10969"/>
                    <a:pt x="18419" y="10969"/>
                    <a:pt x="18419" y="10969"/>
                  </a:cubicBezTo>
                  <a:cubicBezTo>
                    <a:pt x="18456" y="10969"/>
                    <a:pt x="18456" y="10969"/>
                    <a:pt x="18456" y="10969"/>
                  </a:cubicBezTo>
                  <a:cubicBezTo>
                    <a:pt x="18456" y="10902"/>
                    <a:pt x="18456" y="10902"/>
                    <a:pt x="18456" y="10902"/>
                  </a:cubicBezTo>
                  <a:cubicBezTo>
                    <a:pt x="18456" y="10902"/>
                    <a:pt x="18456" y="10902"/>
                    <a:pt x="18456" y="10902"/>
                  </a:cubicBezTo>
                  <a:cubicBezTo>
                    <a:pt x="18493" y="10902"/>
                    <a:pt x="18493" y="10902"/>
                    <a:pt x="18493" y="10902"/>
                  </a:cubicBezTo>
                  <a:cubicBezTo>
                    <a:pt x="18493" y="10902"/>
                    <a:pt x="18493" y="10902"/>
                    <a:pt x="18493" y="10902"/>
                  </a:cubicBezTo>
                  <a:cubicBezTo>
                    <a:pt x="18493" y="10902"/>
                    <a:pt x="18493" y="10902"/>
                    <a:pt x="18493" y="10902"/>
                  </a:cubicBezTo>
                  <a:cubicBezTo>
                    <a:pt x="18493" y="10902"/>
                    <a:pt x="18493" y="10902"/>
                    <a:pt x="18493" y="10902"/>
                  </a:cubicBezTo>
                  <a:cubicBezTo>
                    <a:pt x="18530" y="10902"/>
                    <a:pt x="18530" y="10902"/>
                    <a:pt x="18530" y="10902"/>
                  </a:cubicBezTo>
                  <a:cubicBezTo>
                    <a:pt x="18567" y="10969"/>
                    <a:pt x="18567" y="10969"/>
                    <a:pt x="18567" y="10969"/>
                  </a:cubicBezTo>
                  <a:cubicBezTo>
                    <a:pt x="18567" y="10969"/>
                    <a:pt x="18567" y="10969"/>
                    <a:pt x="18567" y="10969"/>
                  </a:cubicBezTo>
                  <a:cubicBezTo>
                    <a:pt x="18530" y="10969"/>
                    <a:pt x="18530" y="10969"/>
                    <a:pt x="18530" y="10969"/>
                  </a:cubicBezTo>
                  <a:cubicBezTo>
                    <a:pt x="18567" y="11037"/>
                    <a:pt x="18567" y="11037"/>
                    <a:pt x="18567" y="11037"/>
                  </a:cubicBezTo>
                  <a:cubicBezTo>
                    <a:pt x="18567" y="11037"/>
                    <a:pt x="18567" y="11037"/>
                    <a:pt x="18567" y="11037"/>
                  </a:cubicBezTo>
                  <a:cubicBezTo>
                    <a:pt x="18530" y="11037"/>
                    <a:pt x="18530" y="11037"/>
                    <a:pt x="18530" y="11037"/>
                  </a:cubicBezTo>
                  <a:cubicBezTo>
                    <a:pt x="18530" y="11105"/>
                    <a:pt x="18530" y="11105"/>
                    <a:pt x="18530" y="11105"/>
                  </a:cubicBezTo>
                  <a:cubicBezTo>
                    <a:pt x="18493" y="11037"/>
                    <a:pt x="18493" y="11037"/>
                    <a:pt x="18493" y="11037"/>
                  </a:cubicBezTo>
                  <a:cubicBezTo>
                    <a:pt x="18493" y="11105"/>
                    <a:pt x="18493" y="11105"/>
                    <a:pt x="18493" y="11105"/>
                  </a:cubicBezTo>
                  <a:cubicBezTo>
                    <a:pt x="18493" y="11105"/>
                    <a:pt x="18493" y="11105"/>
                    <a:pt x="18493" y="11105"/>
                  </a:cubicBezTo>
                  <a:cubicBezTo>
                    <a:pt x="18493" y="11172"/>
                    <a:pt x="18493" y="11172"/>
                    <a:pt x="18493" y="11172"/>
                  </a:cubicBezTo>
                  <a:cubicBezTo>
                    <a:pt x="18456" y="11240"/>
                    <a:pt x="18456" y="11240"/>
                    <a:pt x="18456" y="11240"/>
                  </a:cubicBezTo>
                  <a:cubicBezTo>
                    <a:pt x="18419" y="11172"/>
                    <a:pt x="18419" y="11172"/>
                    <a:pt x="18419" y="11172"/>
                  </a:cubicBezTo>
                  <a:cubicBezTo>
                    <a:pt x="18419" y="11172"/>
                    <a:pt x="18419" y="11172"/>
                    <a:pt x="18419" y="11172"/>
                  </a:cubicBezTo>
                  <a:cubicBezTo>
                    <a:pt x="18419" y="11105"/>
                    <a:pt x="18419" y="11105"/>
                    <a:pt x="18419" y="11105"/>
                  </a:cubicBezTo>
                  <a:cubicBezTo>
                    <a:pt x="18382" y="11172"/>
                    <a:pt x="18382" y="11172"/>
                    <a:pt x="18382" y="11172"/>
                  </a:cubicBezTo>
                  <a:cubicBezTo>
                    <a:pt x="18382" y="11105"/>
                    <a:pt x="18382" y="11105"/>
                    <a:pt x="18382" y="11105"/>
                  </a:cubicBezTo>
                  <a:cubicBezTo>
                    <a:pt x="18345" y="11105"/>
                    <a:pt x="18345" y="11105"/>
                    <a:pt x="18345" y="11105"/>
                  </a:cubicBezTo>
                  <a:cubicBezTo>
                    <a:pt x="18345" y="11172"/>
                    <a:pt x="18345" y="11172"/>
                    <a:pt x="18345" y="11172"/>
                  </a:cubicBezTo>
                  <a:cubicBezTo>
                    <a:pt x="18345" y="11240"/>
                    <a:pt x="18345" y="11240"/>
                    <a:pt x="18345" y="11240"/>
                  </a:cubicBezTo>
                  <a:cubicBezTo>
                    <a:pt x="18345" y="11240"/>
                    <a:pt x="18345" y="11240"/>
                    <a:pt x="18345" y="11240"/>
                  </a:cubicBezTo>
                  <a:cubicBezTo>
                    <a:pt x="18308" y="11240"/>
                    <a:pt x="18308" y="11240"/>
                    <a:pt x="18308" y="11240"/>
                  </a:cubicBezTo>
                  <a:cubicBezTo>
                    <a:pt x="18308" y="11308"/>
                    <a:pt x="18308" y="11308"/>
                    <a:pt x="18308" y="11308"/>
                  </a:cubicBezTo>
                  <a:cubicBezTo>
                    <a:pt x="18308" y="11308"/>
                    <a:pt x="18308" y="11308"/>
                    <a:pt x="18308" y="11308"/>
                  </a:cubicBezTo>
                  <a:cubicBezTo>
                    <a:pt x="18308" y="11376"/>
                    <a:pt x="18308" y="11376"/>
                    <a:pt x="18308" y="11376"/>
                  </a:cubicBezTo>
                  <a:cubicBezTo>
                    <a:pt x="18271" y="11308"/>
                    <a:pt x="18271" y="11308"/>
                    <a:pt x="18271" y="11308"/>
                  </a:cubicBezTo>
                  <a:cubicBezTo>
                    <a:pt x="18234" y="11240"/>
                    <a:pt x="18234" y="11240"/>
                    <a:pt x="18234" y="11240"/>
                  </a:cubicBezTo>
                  <a:cubicBezTo>
                    <a:pt x="18197" y="11240"/>
                    <a:pt x="18197" y="11240"/>
                    <a:pt x="18197" y="11240"/>
                  </a:cubicBezTo>
                  <a:cubicBezTo>
                    <a:pt x="18234" y="11308"/>
                    <a:pt x="18234" y="11308"/>
                    <a:pt x="18234" y="11308"/>
                  </a:cubicBezTo>
                  <a:cubicBezTo>
                    <a:pt x="18197" y="11376"/>
                    <a:pt x="18197" y="11376"/>
                    <a:pt x="18197" y="11376"/>
                  </a:cubicBezTo>
                  <a:cubicBezTo>
                    <a:pt x="18197" y="11376"/>
                    <a:pt x="18197" y="11376"/>
                    <a:pt x="18197" y="11376"/>
                  </a:cubicBezTo>
                  <a:cubicBezTo>
                    <a:pt x="18197" y="11443"/>
                    <a:pt x="18197" y="11443"/>
                    <a:pt x="18197" y="11443"/>
                  </a:cubicBezTo>
                  <a:cubicBezTo>
                    <a:pt x="18160" y="11443"/>
                    <a:pt x="18160" y="11443"/>
                    <a:pt x="18160" y="11443"/>
                  </a:cubicBezTo>
                  <a:cubicBezTo>
                    <a:pt x="18123" y="11443"/>
                    <a:pt x="18123" y="11443"/>
                    <a:pt x="18123" y="11443"/>
                  </a:cubicBezTo>
                  <a:cubicBezTo>
                    <a:pt x="18086" y="11376"/>
                    <a:pt x="18086" y="11376"/>
                    <a:pt x="18086" y="11376"/>
                  </a:cubicBezTo>
                  <a:cubicBezTo>
                    <a:pt x="18049" y="11376"/>
                    <a:pt x="18049" y="11376"/>
                    <a:pt x="18049" y="11376"/>
                  </a:cubicBezTo>
                  <a:cubicBezTo>
                    <a:pt x="18049" y="11376"/>
                    <a:pt x="18049" y="11376"/>
                    <a:pt x="18049" y="11376"/>
                  </a:cubicBezTo>
                  <a:cubicBezTo>
                    <a:pt x="18049" y="11308"/>
                    <a:pt x="18049" y="11308"/>
                    <a:pt x="18049" y="11308"/>
                  </a:cubicBezTo>
                  <a:cubicBezTo>
                    <a:pt x="18086" y="11308"/>
                    <a:pt x="18086" y="11308"/>
                    <a:pt x="18086" y="11308"/>
                  </a:cubicBezTo>
                  <a:cubicBezTo>
                    <a:pt x="18086" y="11240"/>
                    <a:pt x="18086" y="11240"/>
                    <a:pt x="18086" y="11240"/>
                  </a:cubicBezTo>
                  <a:cubicBezTo>
                    <a:pt x="18086" y="11240"/>
                    <a:pt x="18086" y="11240"/>
                    <a:pt x="18086" y="11240"/>
                  </a:cubicBezTo>
                  <a:cubicBezTo>
                    <a:pt x="18160" y="11240"/>
                    <a:pt x="18160" y="11240"/>
                    <a:pt x="18160" y="11240"/>
                  </a:cubicBezTo>
                  <a:cubicBezTo>
                    <a:pt x="18197" y="11172"/>
                    <a:pt x="18197" y="11172"/>
                    <a:pt x="18197" y="11172"/>
                  </a:cubicBezTo>
                  <a:cubicBezTo>
                    <a:pt x="18197" y="11172"/>
                    <a:pt x="18197" y="11172"/>
                    <a:pt x="18197" y="11172"/>
                  </a:cubicBezTo>
                  <a:cubicBezTo>
                    <a:pt x="18160" y="11105"/>
                    <a:pt x="18160" y="11105"/>
                    <a:pt x="18160" y="11105"/>
                  </a:cubicBezTo>
                  <a:cubicBezTo>
                    <a:pt x="18123" y="11172"/>
                    <a:pt x="18123" y="11172"/>
                    <a:pt x="18123" y="11172"/>
                  </a:cubicBezTo>
                  <a:cubicBezTo>
                    <a:pt x="18086" y="11172"/>
                    <a:pt x="18086" y="11172"/>
                    <a:pt x="18086" y="11172"/>
                  </a:cubicBezTo>
                  <a:cubicBezTo>
                    <a:pt x="18086" y="11172"/>
                    <a:pt x="18086" y="11172"/>
                    <a:pt x="18086" y="11172"/>
                  </a:cubicBezTo>
                  <a:cubicBezTo>
                    <a:pt x="18049" y="11105"/>
                    <a:pt x="18049" y="11105"/>
                    <a:pt x="18049" y="11105"/>
                  </a:cubicBezTo>
                  <a:cubicBezTo>
                    <a:pt x="18049" y="11105"/>
                    <a:pt x="18049" y="11105"/>
                    <a:pt x="18049" y="11105"/>
                  </a:cubicBezTo>
                  <a:cubicBezTo>
                    <a:pt x="17975" y="11105"/>
                    <a:pt x="17975" y="11105"/>
                    <a:pt x="17975" y="11105"/>
                  </a:cubicBezTo>
                  <a:cubicBezTo>
                    <a:pt x="17938" y="11105"/>
                    <a:pt x="17938" y="11105"/>
                    <a:pt x="17938" y="11105"/>
                  </a:cubicBezTo>
                  <a:cubicBezTo>
                    <a:pt x="17938" y="11105"/>
                    <a:pt x="17938" y="11105"/>
                    <a:pt x="17938" y="11105"/>
                  </a:cubicBezTo>
                  <a:cubicBezTo>
                    <a:pt x="17938" y="11105"/>
                    <a:pt x="17938" y="11105"/>
                    <a:pt x="17938" y="11105"/>
                  </a:cubicBezTo>
                  <a:cubicBezTo>
                    <a:pt x="17901" y="11105"/>
                    <a:pt x="17901" y="11105"/>
                    <a:pt x="17901" y="11105"/>
                  </a:cubicBezTo>
                  <a:cubicBezTo>
                    <a:pt x="17901" y="11105"/>
                    <a:pt x="17901" y="11105"/>
                    <a:pt x="17901" y="11105"/>
                  </a:cubicBezTo>
                  <a:cubicBezTo>
                    <a:pt x="17864" y="11105"/>
                    <a:pt x="17864" y="11105"/>
                    <a:pt x="17864" y="11105"/>
                  </a:cubicBezTo>
                  <a:cubicBezTo>
                    <a:pt x="17827" y="11037"/>
                    <a:pt x="17827" y="11037"/>
                    <a:pt x="17827" y="11037"/>
                  </a:cubicBezTo>
                  <a:cubicBezTo>
                    <a:pt x="17790" y="11105"/>
                    <a:pt x="17790" y="11105"/>
                    <a:pt x="17790" y="11105"/>
                  </a:cubicBezTo>
                  <a:cubicBezTo>
                    <a:pt x="17753" y="11037"/>
                    <a:pt x="17753" y="11037"/>
                    <a:pt x="17753" y="11037"/>
                  </a:cubicBezTo>
                  <a:cubicBezTo>
                    <a:pt x="17716" y="11037"/>
                    <a:pt x="17716" y="11037"/>
                    <a:pt x="17716" y="11037"/>
                  </a:cubicBezTo>
                  <a:cubicBezTo>
                    <a:pt x="17679" y="11105"/>
                    <a:pt x="17679" y="11105"/>
                    <a:pt x="17679" y="11105"/>
                  </a:cubicBezTo>
                  <a:cubicBezTo>
                    <a:pt x="17642" y="11172"/>
                    <a:pt x="17642" y="11172"/>
                    <a:pt x="17642" y="11172"/>
                  </a:cubicBezTo>
                  <a:cubicBezTo>
                    <a:pt x="17642" y="11172"/>
                    <a:pt x="17642" y="11172"/>
                    <a:pt x="17642" y="11172"/>
                  </a:cubicBezTo>
                  <a:cubicBezTo>
                    <a:pt x="17679" y="11240"/>
                    <a:pt x="17679" y="11240"/>
                    <a:pt x="17679" y="11240"/>
                  </a:cubicBezTo>
                  <a:cubicBezTo>
                    <a:pt x="17642" y="11240"/>
                    <a:pt x="17642" y="11240"/>
                    <a:pt x="17642" y="11240"/>
                  </a:cubicBezTo>
                  <a:cubicBezTo>
                    <a:pt x="17642" y="11240"/>
                    <a:pt x="17642" y="11240"/>
                    <a:pt x="17642" y="11240"/>
                  </a:cubicBezTo>
                  <a:cubicBezTo>
                    <a:pt x="17605" y="11308"/>
                    <a:pt x="17605" y="11308"/>
                    <a:pt x="17605" y="11308"/>
                  </a:cubicBezTo>
                  <a:cubicBezTo>
                    <a:pt x="17642" y="11308"/>
                    <a:pt x="17642" y="11308"/>
                    <a:pt x="17642" y="11308"/>
                  </a:cubicBezTo>
                  <a:cubicBezTo>
                    <a:pt x="17679" y="11308"/>
                    <a:pt x="17679" y="11308"/>
                    <a:pt x="17679" y="11308"/>
                  </a:cubicBezTo>
                  <a:cubicBezTo>
                    <a:pt x="17679" y="11308"/>
                    <a:pt x="17679" y="11308"/>
                    <a:pt x="17679" y="11308"/>
                  </a:cubicBezTo>
                  <a:cubicBezTo>
                    <a:pt x="17679" y="11376"/>
                    <a:pt x="17679" y="11376"/>
                    <a:pt x="17679" y="11376"/>
                  </a:cubicBezTo>
                  <a:cubicBezTo>
                    <a:pt x="17605" y="11376"/>
                    <a:pt x="17605" y="11376"/>
                    <a:pt x="17605" y="11376"/>
                  </a:cubicBezTo>
                  <a:cubicBezTo>
                    <a:pt x="17605" y="11376"/>
                    <a:pt x="17605" y="11376"/>
                    <a:pt x="17605" y="11376"/>
                  </a:cubicBezTo>
                  <a:cubicBezTo>
                    <a:pt x="17532" y="11376"/>
                    <a:pt x="17532" y="11376"/>
                    <a:pt x="17532" y="11376"/>
                  </a:cubicBezTo>
                  <a:cubicBezTo>
                    <a:pt x="17532" y="11376"/>
                    <a:pt x="17532" y="11376"/>
                    <a:pt x="17532" y="11376"/>
                  </a:cubicBezTo>
                  <a:cubicBezTo>
                    <a:pt x="17532" y="11443"/>
                    <a:pt x="17532" y="11443"/>
                    <a:pt x="17532" y="11443"/>
                  </a:cubicBezTo>
                  <a:cubicBezTo>
                    <a:pt x="17495" y="11376"/>
                    <a:pt x="17495" y="11376"/>
                    <a:pt x="17495" y="11376"/>
                  </a:cubicBezTo>
                  <a:cubicBezTo>
                    <a:pt x="17495" y="11443"/>
                    <a:pt x="17495" y="11443"/>
                    <a:pt x="17495" y="11443"/>
                  </a:cubicBezTo>
                  <a:cubicBezTo>
                    <a:pt x="17458" y="11443"/>
                    <a:pt x="17458" y="11443"/>
                    <a:pt x="17458" y="11443"/>
                  </a:cubicBezTo>
                  <a:cubicBezTo>
                    <a:pt x="17458" y="11376"/>
                    <a:pt x="17458" y="11376"/>
                    <a:pt x="17458" y="11376"/>
                  </a:cubicBezTo>
                  <a:cubicBezTo>
                    <a:pt x="17384" y="11376"/>
                    <a:pt x="17384" y="11376"/>
                    <a:pt x="17384" y="11376"/>
                  </a:cubicBezTo>
                  <a:cubicBezTo>
                    <a:pt x="17384" y="11443"/>
                    <a:pt x="17384" y="11443"/>
                    <a:pt x="17384" y="11443"/>
                  </a:cubicBezTo>
                  <a:cubicBezTo>
                    <a:pt x="17310" y="11376"/>
                    <a:pt x="17310" y="11376"/>
                    <a:pt x="17310" y="11376"/>
                  </a:cubicBezTo>
                  <a:cubicBezTo>
                    <a:pt x="17273" y="11443"/>
                    <a:pt x="17273" y="11443"/>
                    <a:pt x="17273" y="11443"/>
                  </a:cubicBezTo>
                  <a:cubicBezTo>
                    <a:pt x="17273" y="11443"/>
                    <a:pt x="17273" y="11443"/>
                    <a:pt x="17273" y="11443"/>
                  </a:cubicBezTo>
                  <a:cubicBezTo>
                    <a:pt x="17310" y="11511"/>
                    <a:pt x="17310" y="11511"/>
                    <a:pt x="17310" y="11511"/>
                  </a:cubicBezTo>
                  <a:cubicBezTo>
                    <a:pt x="17273" y="11579"/>
                    <a:pt x="17273" y="11579"/>
                    <a:pt x="17273" y="11579"/>
                  </a:cubicBezTo>
                  <a:cubicBezTo>
                    <a:pt x="17273" y="11646"/>
                    <a:pt x="17273" y="11646"/>
                    <a:pt x="17273" y="11646"/>
                  </a:cubicBezTo>
                  <a:cubicBezTo>
                    <a:pt x="17236" y="11579"/>
                    <a:pt x="17236" y="11579"/>
                    <a:pt x="17236" y="11579"/>
                  </a:cubicBezTo>
                  <a:cubicBezTo>
                    <a:pt x="17236" y="11579"/>
                    <a:pt x="17236" y="11579"/>
                    <a:pt x="17236" y="11579"/>
                  </a:cubicBezTo>
                  <a:cubicBezTo>
                    <a:pt x="17236" y="11511"/>
                    <a:pt x="17236" y="11511"/>
                    <a:pt x="17236" y="11511"/>
                  </a:cubicBezTo>
                  <a:cubicBezTo>
                    <a:pt x="17199" y="11443"/>
                    <a:pt x="17199" y="11443"/>
                    <a:pt x="17199" y="11443"/>
                  </a:cubicBezTo>
                  <a:cubicBezTo>
                    <a:pt x="17199" y="11511"/>
                    <a:pt x="17199" y="11511"/>
                    <a:pt x="17199" y="11511"/>
                  </a:cubicBezTo>
                  <a:cubicBezTo>
                    <a:pt x="17162" y="11511"/>
                    <a:pt x="17162" y="11511"/>
                    <a:pt x="17162" y="11511"/>
                  </a:cubicBezTo>
                  <a:cubicBezTo>
                    <a:pt x="17125" y="11511"/>
                    <a:pt x="17125" y="11511"/>
                    <a:pt x="17125" y="11511"/>
                  </a:cubicBezTo>
                  <a:cubicBezTo>
                    <a:pt x="17088" y="11579"/>
                    <a:pt x="17088" y="11579"/>
                    <a:pt x="17088" y="11579"/>
                  </a:cubicBezTo>
                  <a:cubicBezTo>
                    <a:pt x="17051" y="11511"/>
                    <a:pt x="17051" y="11511"/>
                    <a:pt x="17051" y="11511"/>
                  </a:cubicBezTo>
                  <a:cubicBezTo>
                    <a:pt x="17014" y="11579"/>
                    <a:pt x="17014" y="11579"/>
                    <a:pt x="17014" y="11579"/>
                  </a:cubicBezTo>
                  <a:cubicBezTo>
                    <a:pt x="16977" y="11579"/>
                    <a:pt x="16977" y="11579"/>
                    <a:pt x="16977" y="11579"/>
                  </a:cubicBezTo>
                  <a:cubicBezTo>
                    <a:pt x="16903" y="11646"/>
                    <a:pt x="16903" y="11646"/>
                    <a:pt x="16903" y="11646"/>
                  </a:cubicBezTo>
                  <a:cubicBezTo>
                    <a:pt x="16866" y="11714"/>
                    <a:pt x="16866" y="11714"/>
                    <a:pt x="16866" y="11714"/>
                  </a:cubicBezTo>
                  <a:cubicBezTo>
                    <a:pt x="16866" y="11646"/>
                    <a:pt x="16866" y="11646"/>
                    <a:pt x="16866" y="11646"/>
                  </a:cubicBezTo>
                  <a:cubicBezTo>
                    <a:pt x="16829" y="11646"/>
                    <a:pt x="16829" y="11646"/>
                    <a:pt x="16829" y="11646"/>
                  </a:cubicBezTo>
                  <a:cubicBezTo>
                    <a:pt x="16829" y="11714"/>
                    <a:pt x="16829" y="11714"/>
                    <a:pt x="16829" y="11714"/>
                  </a:cubicBezTo>
                  <a:cubicBezTo>
                    <a:pt x="16755" y="11782"/>
                    <a:pt x="16755" y="11782"/>
                    <a:pt x="16755" y="11782"/>
                  </a:cubicBezTo>
                  <a:cubicBezTo>
                    <a:pt x="16755" y="11850"/>
                    <a:pt x="16755" y="11850"/>
                    <a:pt x="16755" y="11850"/>
                  </a:cubicBezTo>
                  <a:cubicBezTo>
                    <a:pt x="16718" y="11850"/>
                    <a:pt x="16718" y="11850"/>
                    <a:pt x="16718" y="11850"/>
                  </a:cubicBezTo>
                  <a:cubicBezTo>
                    <a:pt x="16718" y="11917"/>
                    <a:pt x="16718" y="11917"/>
                    <a:pt x="16718" y="11917"/>
                  </a:cubicBezTo>
                  <a:cubicBezTo>
                    <a:pt x="16755" y="12053"/>
                    <a:pt x="16755" y="12053"/>
                    <a:pt x="16755" y="12053"/>
                  </a:cubicBezTo>
                  <a:cubicBezTo>
                    <a:pt x="16755" y="12188"/>
                    <a:pt x="16755" y="12188"/>
                    <a:pt x="16755" y="12188"/>
                  </a:cubicBezTo>
                  <a:cubicBezTo>
                    <a:pt x="16718" y="12256"/>
                    <a:pt x="16718" y="12256"/>
                    <a:pt x="16718" y="12256"/>
                  </a:cubicBezTo>
                  <a:cubicBezTo>
                    <a:pt x="16681" y="12324"/>
                    <a:pt x="16681" y="12324"/>
                    <a:pt x="16681" y="12324"/>
                  </a:cubicBezTo>
                  <a:cubicBezTo>
                    <a:pt x="16681" y="12391"/>
                    <a:pt x="16681" y="12391"/>
                    <a:pt x="16681" y="12391"/>
                  </a:cubicBezTo>
                  <a:cubicBezTo>
                    <a:pt x="16681" y="12527"/>
                    <a:pt x="16681" y="12527"/>
                    <a:pt x="16681" y="12527"/>
                  </a:cubicBezTo>
                  <a:cubicBezTo>
                    <a:pt x="16718" y="12527"/>
                    <a:pt x="16718" y="12527"/>
                    <a:pt x="16718" y="12527"/>
                  </a:cubicBezTo>
                  <a:cubicBezTo>
                    <a:pt x="16718" y="12594"/>
                    <a:pt x="16718" y="12594"/>
                    <a:pt x="16718" y="12594"/>
                  </a:cubicBezTo>
                  <a:cubicBezTo>
                    <a:pt x="16681" y="12594"/>
                    <a:pt x="16681" y="12594"/>
                    <a:pt x="16681" y="12594"/>
                  </a:cubicBezTo>
                  <a:cubicBezTo>
                    <a:pt x="16681" y="12594"/>
                    <a:pt x="16681" y="12594"/>
                    <a:pt x="16681" y="12594"/>
                  </a:cubicBezTo>
                  <a:cubicBezTo>
                    <a:pt x="16681" y="12662"/>
                    <a:pt x="16681" y="12662"/>
                    <a:pt x="16681" y="12662"/>
                  </a:cubicBezTo>
                  <a:cubicBezTo>
                    <a:pt x="16644" y="12730"/>
                    <a:pt x="16644" y="12730"/>
                    <a:pt x="16644" y="12730"/>
                  </a:cubicBezTo>
                  <a:cubicBezTo>
                    <a:pt x="16681" y="12797"/>
                    <a:pt x="16681" y="12797"/>
                    <a:pt x="16681" y="12797"/>
                  </a:cubicBezTo>
                  <a:cubicBezTo>
                    <a:pt x="16644" y="12865"/>
                    <a:pt x="16644" y="12865"/>
                    <a:pt x="16644" y="12865"/>
                  </a:cubicBezTo>
                  <a:cubicBezTo>
                    <a:pt x="16644" y="12933"/>
                    <a:pt x="16644" y="12933"/>
                    <a:pt x="16644" y="12933"/>
                  </a:cubicBezTo>
                  <a:cubicBezTo>
                    <a:pt x="16570" y="13001"/>
                    <a:pt x="16570" y="13001"/>
                    <a:pt x="16570" y="13001"/>
                  </a:cubicBezTo>
                  <a:cubicBezTo>
                    <a:pt x="16607" y="13068"/>
                    <a:pt x="16607" y="13068"/>
                    <a:pt x="16607" y="13068"/>
                  </a:cubicBezTo>
                  <a:cubicBezTo>
                    <a:pt x="16570" y="13068"/>
                    <a:pt x="16570" y="13068"/>
                    <a:pt x="16570" y="13068"/>
                  </a:cubicBezTo>
                  <a:cubicBezTo>
                    <a:pt x="16570" y="13204"/>
                    <a:pt x="16570" y="13204"/>
                    <a:pt x="16570" y="13204"/>
                  </a:cubicBezTo>
                  <a:cubicBezTo>
                    <a:pt x="16533" y="13204"/>
                    <a:pt x="16533" y="13204"/>
                    <a:pt x="16533" y="13204"/>
                  </a:cubicBezTo>
                  <a:cubicBezTo>
                    <a:pt x="16533" y="13339"/>
                    <a:pt x="16533" y="13339"/>
                    <a:pt x="16533" y="13339"/>
                  </a:cubicBezTo>
                  <a:cubicBezTo>
                    <a:pt x="16533" y="13407"/>
                    <a:pt x="16533" y="13407"/>
                    <a:pt x="16533" y="13407"/>
                  </a:cubicBezTo>
                  <a:cubicBezTo>
                    <a:pt x="16533" y="13475"/>
                    <a:pt x="16533" y="13475"/>
                    <a:pt x="16533" y="13475"/>
                  </a:cubicBezTo>
                  <a:cubicBezTo>
                    <a:pt x="16533" y="13542"/>
                    <a:pt x="16533" y="13542"/>
                    <a:pt x="16533" y="13542"/>
                  </a:cubicBezTo>
                  <a:cubicBezTo>
                    <a:pt x="16496" y="13542"/>
                    <a:pt x="16496" y="13542"/>
                    <a:pt x="16496" y="13542"/>
                  </a:cubicBezTo>
                  <a:cubicBezTo>
                    <a:pt x="16496" y="13610"/>
                    <a:pt x="16496" y="13610"/>
                    <a:pt x="16496" y="13610"/>
                  </a:cubicBezTo>
                  <a:cubicBezTo>
                    <a:pt x="16459" y="13678"/>
                    <a:pt x="16459" y="13678"/>
                    <a:pt x="16459" y="13678"/>
                  </a:cubicBezTo>
                  <a:cubicBezTo>
                    <a:pt x="16459" y="13745"/>
                    <a:pt x="16459" y="13745"/>
                    <a:pt x="16459" y="13745"/>
                  </a:cubicBezTo>
                  <a:cubicBezTo>
                    <a:pt x="16459" y="13745"/>
                    <a:pt x="16459" y="13745"/>
                    <a:pt x="16459" y="13745"/>
                  </a:cubicBezTo>
                  <a:cubicBezTo>
                    <a:pt x="16459" y="13813"/>
                    <a:pt x="16459" y="13813"/>
                    <a:pt x="16459" y="13813"/>
                  </a:cubicBezTo>
                  <a:cubicBezTo>
                    <a:pt x="16422" y="13881"/>
                    <a:pt x="16422" y="13881"/>
                    <a:pt x="16422" y="13881"/>
                  </a:cubicBezTo>
                  <a:cubicBezTo>
                    <a:pt x="16422" y="13949"/>
                    <a:pt x="16422" y="13949"/>
                    <a:pt x="16422" y="13949"/>
                  </a:cubicBezTo>
                  <a:cubicBezTo>
                    <a:pt x="16348" y="14016"/>
                    <a:pt x="16348" y="14016"/>
                    <a:pt x="16348" y="14016"/>
                  </a:cubicBezTo>
                  <a:cubicBezTo>
                    <a:pt x="16348" y="14084"/>
                    <a:pt x="16348" y="14084"/>
                    <a:pt x="16348" y="14084"/>
                  </a:cubicBezTo>
                  <a:cubicBezTo>
                    <a:pt x="16311" y="14152"/>
                    <a:pt x="16311" y="14152"/>
                    <a:pt x="16311" y="14152"/>
                  </a:cubicBezTo>
                  <a:cubicBezTo>
                    <a:pt x="16311" y="14219"/>
                    <a:pt x="16311" y="14219"/>
                    <a:pt x="16311" y="14219"/>
                  </a:cubicBezTo>
                  <a:cubicBezTo>
                    <a:pt x="16311" y="14287"/>
                    <a:pt x="16311" y="14287"/>
                    <a:pt x="16311" y="14287"/>
                  </a:cubicBezTo>
                  <a:cubicBezTo>
                    <a:pt x="16311" y="14355"/>
                    <a:pt x="16311" y="14355"/>
                    <a:pt x="16311" y="14355"/>
                  </a:cubicBezTo>
                  <a:cubicBezTo>
                    <a:pt x="16348" y="14355"/>
                    <a:pt x="16348" y="14355"/>
                    <a:pt x="16348" y="14355"/>
                  </a:cubicBezTo>
                  <a:cubicBezTo>
                    <a:pt x="16385" y="14355"/>
                    <a:pt x="16385" y="14355"/>
                    <a:pt x="16385" y="14355"/>
                  </a:cubicBezTo>
                  <a:cubicBezTo>
                    <a:pt x="16422" y="14355"/>
                    <a:pt x="16422" y="14355"/>
                    <a:pt x="16422" y="14355"/>
                  </a:cubicBezTo>
                  <a:cubicBezTo>
                    <a:pt x="16422" y="14355"/>
                    <a:pt x="16422" y="14355"/>
                    <a:pt x="16422" y="14355"/>
                  </a:cubicBezTo>
                  <a:cubicBezTo>
                    <a:pt x="16496" y="14355"/>
                    <a:pt x="16496" y="14355"/>
                    <a:pt x="16496" y="14355"/>
                  </a:cubicBezTo>
                  <a:cubicBezTo>
                    <a:pt x="16496" y="14355"/>
                    <a:pt x="16496" y="14355"/>
                    <a:pt x="16496" y="14355"/>
                  </a:cubicBezTo>
                  <a:cubicBezTo>
                    <a:pt x="16533" y="14287"/>
                    <a:pt x="16533" y="14287"/>
                    <a:pt x="16533" y="14287"/>
                  </a:cubicBezTo>
                  <a:cubicBezTo>
                    <a:pt x="16533" y="14287"/>
                    <a:pt x="16533" y="14287"/>
                    <a:pt x="16533" y="14287"/>
                  </a:cubicBezTo>
                  <a:cubicBezTo>
                    <a:pt x="16570" y="14287"/>
                    <a:pt x="16570" y="14287"/>
                    <a:pt x="16570" y="14287"/>
                  </a:cubicBezTo>
                  <a:cubicBezTo>
                    <a:pt x="16570" y="14423"/>
                    <a:pt x="16570" y="14423"/>
                    <a:pt x="16570" y="14423"/>
                  </a:cubicBezTo>
                  <a:cubicBezTo>
                    <a:pt x="16607" y="14490"/>
                    <a:pt x="16607" y="14490"/>
                    <a:pt x="16607" y="14490"/>
                  </a:cubicBezTo>
                  <a:cubicBezTo>
                    <a:pt x="16644" y="14558"/>
                    <a:pt x="16644" y="14558"/>
                    <a:pt x="16644" y="14558"/>
                  </a:cubicBezTo>
                  <a:cubicBezTo>
                    <a:pt x="16644" y="14626"/>
                    <a:pt x="16644" y="14626"/>
                    <a:pt x="16644" y="14626"/>
                  </a:cubicBezTo>
                  <a:cubicBezTo>
                    <a:pt x="16681" y="14693"/>
                    <a:pt x="16681" y="14693"/>
                    <a:pt x="16681" y="14693"/>
                  </a:cubicBezTo>
                  <a:cubicBezTo>
                    <a:pt x="16681" y="14693"/>
                    <a:pt x="16681" y="14693"/>
                    <a:pt x="16681" y="14693"/>
                  </a:cubicBezTo>
                  <a:cubicBezTo>
                    <a:pt x="16718" y="14693"/>
                    <a:pt x="16718" y="14693"/>
                    <a:pt x="16718" y="14693"/>
                  </a:cubicBezTo>
                  <a:cubicBezTo>
                    <a:pt x="16718" y="14626"/>
                    <a:pt x="16718" y="14626"/>
                    <a:pt x="16718" y="14626"/>
                  </a:cubicBezTo>
                  <a:cubicBezTo>
                    <a:pt x="16755" y="14626"/>
                    <a:pt x="16755" y="14626"/>
                    <a:pt x="16755" y="14626"/>
                  </a:cubicBezTo>
                  <a:cubicBezTo>
                    <a:pt x="16755" y="14558"/>
                    <a:pt x="16755" y="14558"/>
                    <a:pt x="16755" y="14558"/>
                  </a:cubicBezTo>
                  <a:cubicBezTo>
                    <a:pt x="16755" y="14626"/>
                    <a:pt x="16755" y="14626"/>
                    <a:pt x="16755" y="14626"/>
                  </a:cubicBezTo>
                  <a:cubicBezTo>
                    <a:pt x="16792" y="14558"/>
                    <a:pt x="16792" y="14558"/>
                    <a:pt x="16792" y="14558"/>
                  </a:cubicBezTo>
                  <a:cubicBezTo>
                    <a:pt x="16829" y="14626"/>
                    <a:pt x="16829" y="14626"/>
                    <a:pt x="16829" y="14626"/>
                  </a:cubicBezTo>
                  <a:cubicBezTo>
                    <a:pt x="16829" y="14626"/>
                    <a:pt x="16829" y="14626"/>
                    <a:pt x="16829" y="14626"/>
                  </a:cubicBezTo>
                  <a:cubicBezTo>
                    <a:pt x="16792" y="14626"/>
                    <a:pt x="16792" y="14626"/>
                    <a:pt x="16792" y="14626"/>
                  </a:cubicBezTo>
                  <a:cubicBezTo>
                    <a:pt x="16792" y="14761"/>
                    <a:pt x="16792" y="14761"/>
                    <a:pt x="16792" y="14761"/>
                  </a:cubicBezTo>
                  <a:cubicBezTo>
                    <a:pt x="16792" y="14761"/>
                    <a:pt x="16792" y="14761"/>
                    <a:pt x="16792" y="14761"/>
                  </a:cubicBezTo>
                  <a:cubicBezTo>
                    <a:pt x="16755" y="14761"/>
                    <a:pt x="16755" y="14761"/>
                    <a:pt x="16755" y="14761"/>
                  </a:cubicBezTo>
                  <a:cubicBezTo>
                    <a:pt x="16755" y="14829"/>
                    <a:pt x="16755" y="14829"/>
                    <a:pt x="16755" y="14829"/>
                  </a:cubicBezTo>
                  <a:cubicBezTo>
                    <a:pt x="16829" y="14761"/>
                    <a:pt x="16829" y="14761"/>
                    <a:pt x="16829" y="14761"/>
                  </a:cubicBezTo>
                  <a:cubicBezTo>
                    <a:pt x="16866" y="14761"/>
                    <a:pt x="16866" y="14761"/>
                    <a:pt x="16866" y="14761"/>
                  </a:cubicBezTo>
                  <a:cubicBezTo>
                    <a:pt x="16903" y="14693"/>
                    <a:pt x="16903" y="14693"/>
                    <a:pt x="16903" y="14693"/>
                  </a:cubicBezTo>
                  <a:cubicBezTo>
                    <a:pt x="16903" y="14626"/>
                    <a:pt x="16903" y="14626"/>
                    <a:pt x="16903" y="14626"/>
                  </a:cubicBezTo>
                  <a:cubicBezTo>
                    <a:pt x="16903" y="14558"/>
                    <a:pt x="16903" y="14558"/>
                    <a:pt x="16903" y="14558"/>
                  </a:cubicBezTo>
                  <a:cubicBezTo>
                    <a:pt x="16903" y="14626"/>
                    <a:pt x="16903" y="14626"/>
                    <a:pt x="16903" y="14626"/>
                  </a:cubicBezTo>
                  <a:cubicBezTo>
                    <a:pt x="16903" y="14693"/>
                    <a:pt x="16903" y="14693"/>
                    <a:pt x="16903" y="14693"/>
                  </a:cubicBezTo>
                  <a:cubicBezTo>
                    <a:pt x="16903" y="14761"/>
                    <a:pt x="16903" y="14761"/>
                    <a:pt x="16903" y="14761"/>
                  </a:cubicBezTo>
                  <a:cubicBezTo>
                    <a:pt x="16940" y="14761"/>
                    <a:pt x="16940" y="14761"/>
                    <a:pt x="16940" y="14761"/>
                  </a:cubicBezTo>
                  <a:cubicBezTo>
                    <a:pt x="16940" y="14693"/>
                    <a:pt x="16940" y="14693"/>
                    <a:pt x="16940" y="14693"/>
                  </a:cubicBezTo>
                  <a:cubicBezTo>
                    <a:pt x="16940" y="14558"/>
                    <a:pt x="16940" y="14558"/>
                    <a:pt x="16940" y="14558"/>
                  </a:cubicBezTo>
                  <a:cubicBezTo>
                    <a:pt x="16940" y="14558"/>
                    <a:pt x="16940" y="14558"/>
                    <a:pt x="16940" y="14558"/>
                  </a:cubicBezTo>
                  <a:cubicBezTo>
                    <a:pt x="16903" y="14490"/>
                    <a:pt x="16903" y="14490"/>
                    <a:pt x="16903" y="14490"/>
                  </a:cubicBezTo>
                  <a:cubicBezTo>
                    <a:pt x="16903" y="14423"/>
                    <a:pt x="16903" y="14423"/>
                    <a:pt x="16903" y="14423"/>
                  </a:cubicBezTo>
                  <a:cubicBezTo>
                    <a:pt x="16940" y="14423"/>
                    <a:pt x="16940" y="14423"/>
                    <a:pt x="16940" y="14423"/>
                  </a:cubicBezTo>
                  <a:cubicBezTo>
                    <a:pt x="16977" y="14423"/>
                    <a:pt x="16977" y="14423"/>
                    <a:pt x="16977" y="14423"/>
                  </a:cubicBezTo>
                  <a:cubicBezTo>
                    <a:pt x="16977" y="14423"/>
                    <a:pt x="16977" y="14423"/>
                    <a:pt x="16977" y="14423"/>
                  </a:cubicBezTo>
                  <a:cubicBezTo>
                    <a:pt x="16977" y="14490"/>
                    <a:pt x="16977" y="14490"/>
                    <a:pt x="16977" y="14490"/>
                  </a:cubicBezTo>
                  <a:cubicBezTo>
                    <a:pt x="16977" y="14490"/>
                    <a:pt x="16977" y="14490"/>
                    <a:pt x="16977" y="14490"/>
                  </a:cubicBezTo>
                  <a:cubicBezTo>
                    <a:pt x="17014" y="14423"/>
                    <a:pt x="17014" y="14423"/>
                    <a:pt x="17014" y="14423"/>
                  </a:cubicBezTo>
                  <a:cubicBezTo>
                    <a:pt x="17051" y="14423"/>
                    <a:pt x="17051" y="14423"/>
                    <a:pt x="17051" y="14423"/>
                  </a:cubicBezTo>
                  <a:cubicBezTo>
                    <a:pt x="17088" y="14423"/>
                    <a:pt x="17088" y="14423"/>
                    <a:pt x="17088" y="14423"/>
                  </a:cubicBezTo>
                  <a:cubicBezTo>
                    <a:pt x="17125" y="14423"/>
                    <a:pt x="17125" y="14423"/>
                    <a:pt x="17125" y="14423"/>
                  </a:cubicBezTo>
                  <a:cubicBezTo>
                    <a:pt x="17162" y="14423"/>
                    <a:pt x="17162" y="14423"/>
                    <a:pt x="17162" y="14423"/>
                  </a:cubicBezTo>
                  <a:cubicBezTo>
                    <a:pt x="17162" y="14490"/>
                    <a:pt x="17162" y="14490"/>
                    <a:pt x="17162" y="14490"/>
                  </a:cubicBezTo>
                  <a:cubicBezTo>
                    <a:pt x="17199" y="14558"/>
                    <a:pt x="17199" y="14558"/>
                    <a:pt x="17199" y="14558"/>
                  </a:cubicBezTo>
                  <a:cubicBezTo>
                    <a:pt x="17199" y="14558"/>
                    <a:pt x="17199" y="14558"/>
                    <a:pt x="17199" y="14558"/>
                  </a:cubicBezTo>
                  <a:cubicBezTo>
                    <a:pt x="17273" y="14558"/>
                    <a:pt x="17273" y="14558"/>
                    <a:pt x="17273" y="14558"/>
                  </a:cubicBezTo>
                  <a:cubicBezTo>
                    <a:pt x="17273" y="14626"/>
                    <a:pt x="17273" y="14626"/>
                    <a:pt x="17273" y="14626"/>
                  </a:cubicBezTo>
                  <a:cubicBezTo>
                    <a:pt x="17347" y="14626"/>
                    <a:pt x="17347" y="14626"/>
                    <a:pt x="17347" y="14626"/>
                  </a:cubicBezTo>
                  <a:cubicBezTo>
                    <a:pt x="17347" y="14693"/>
                    <a:pt x="17347" y="14693"/>
                    <a:pt x="17347" y="14693"/>
                  </a:cubicBezTo>
                  <a:cubicBezTo>
                    <a:pt x="17384" y="14693"/>
                    <a:pt x="17384" y="14693"/>
                    <a:pt x="17384" y="14693"/>
                  </a:cubicBezTo>
                  <a:cubicBezTo>
                    <a:pt x="17384" y="14761"/>
                    <a:pt x="17384" y="14761"/>
                    <a:pt x="17384" y="14761"/>
                  </a:cubicBezTo>
                  <a:cubicBezTo>
                    <a:pt x="17421" y="14761"/>
                    <a:pt x="17421" y="14761"/>
                    <a:pt x="17421" y="14761"/>
                  </a:cubicBezTo>
                  <a:cubicBezTo>
                    <a:pt x="17458" y="14829"/>
                    <a:pt x="17458" y="14829"/>
                    <a:pt x="17458" y="14829"/>
                  </a:cubicBezTo>
                  <a:cubicBezTo>
                    <a:pt x="17421" y="14897"/>
                    <a:pt x="17421" y="14897"/>
                    <a:pt x="17421" y="14897"/>
                  </a:cubicBezTo>
                  <a:cubicBezTo>
                    <a:pt x="17421" y="14897"/>
                    <a:pt x="17421" y="14897"/>
                    <a:pt x="17421" y="14897"/>
                  </a:cubicBezTo>
                  <a:cubicBezTo>
                    <a:pt x="17421" y="14964"/>
                    <a:pt x="17421" y="14964"/>
                    <a:pt x="17421" y="14964"/>
                  </a:cubicBezTo>
                  <a:cubicBezTo>
                    <a:pt x="17421" y="15032"/>
                    <a:pt x="17421" y="15032"/>
                    <a:pt x="17421" y="15032"/>
                  </a:cubicBezTo>
                  <a:cubicBezTo>
                    <a:pt x="17458" y="15032"/>
                    <a:pt x="17458" y="15032"/>
                    <a:pt x="17458" y="15032"/>
                  </a:cubicBezTo>
                  <a:cubicBezTo>
                    <a:pt x="17495" y="15100"/>
                    <a:pt x="17495" y="15100"/>
                    <a:pt x="17495" y="15100"/>
                  </a:cubicBezTo>
                  <a:cubicBezTo>
                    <a:pt x="17495" y="15167"/>
                    <a:pt x="17495" y="15167"/>
                    <a:pt x="17495" y="15167"/>
                  </a:cubicBezTo>
                  <a:cubicBezTo>
                    <a:pt x="17495" y="15167"/>
                    <a:pt x="17495" y="15167"/>
                    <a:pt x="17495" y="15167"/>
                  </a:cubicBezTo>
                  <a:cubicBezTo>
                    <a:pt x="17495" y="15235"/>
                    <a:pt x="17495" y="15235"/>
                    <a:pt x="17495" y="15235"/>
                  </a:cubicBezTo>
                  <a:cubicBezTo>
                    <a:pt x="17532" y="15303"/>
                    <a:pt x="17532" y="15303"/>
                    <a:pt x="17532" y="15303"/>
                  </a:cubicBezTo>
                  <a:cubicBezTo>
                    <a:pt x="17532" y="15303"/>
                    <a:pt x="17532" y="15303"/>
                    <a:pt x="17532" y="15303"/>
                  </a:cubicBezTo>
                  <a:cubicBezTo>
                    <a:pt x="17568" y="15235"/>
                    <a:pt x="17568" y="15235"/>
                    <a:pt x="17568" y="15235"/>
                  </a:cubicBezTo>
                  <a:cubicBezTo>
                    <a:pt x="17568" y="15303"/>
                    <a:pt x="17568" y="15303"/>
                    <a:pt x="17568" y="15303"/>
                  </a:cubicBezTo>
                  <a:cubicBezTo>
                    <a:pt x="17568" y="15371"/>
                    <a:pt x="17568" y="15371"/>
                    <a:pt x="17568" y="15371"/>
                  </a:cubicBezTo>
                  <a:cubicBezTo>
                    <a:pt x="17568" y="15438"/>
                    <a:pt x="17568" y="15438"/>
                    <a:pt x="17568" y="15438"/>
                  </a:cubicBezTo>
                  <a:cubicBezTo>
                    <a:pt x="17605" y="15438"/>
                    <a:pt x="17605" y="15438"/>
                    <a:pt x="17605" y="15438"/>
                  </a:cubicBezTo>
                  <a:cubicBezTo>
                    <a:pt x="17568" y="15506"/>
                    <a:pt x="17568" y="15506"/>
                    <a:pt x="17568" y="15506"/>
                  </a:cubicBezTo>
                  <a:cubicBezTo>
                    <a:pt x="17568" y="15506"/>
                    <a:pt x="17568" y="15506"/>
                    <a:pt x="17568" y="15506"/>
                  </a:cubicBezTo>
                  <a:cubicBezTo>
                    <a:pt x="17568" y="15574"/>
                    <a:pt x="17568" y="15574"/>
                    <a:pt x="17568" y="15574"/>
                  </a:cubicBezTo>
                  <a:cubicBezTo>
                    <a:pt x="17568" y="15641"/>
                    <a:pt x="17568" y="15641"/>
                    <a:pt x="17568" y="15641"/>
                  </a:cubicBezTo>
                  <a:cubicBezTo>
                    <a:pt x="17568" y="15641"/>
                    <a:pt x="17568" y="15641"/>
                    <a:pt x="17568" y="15641"/>
                  </a:cubicBezTo>
                  <a:cubicBezTo>
                    <a:pt x="17568" y="15641"/>
                    <a:pt x="17568" y="15641"/>
                    <a:pt x="17568" y="15641"/>
                  </a:cubicBezTo>
                  <a:cubicBezTo>
                    <a:pt x="17568" y="15709"/>
                    <a:pt x="17568" y="15709"/>
                    <a:pt x="17568" y="15709"/>
                  </a:cubicBezTo>
                  <a:cubicBezTo>
                    <a:pt x="17568" y="15709"/>
                    <a:pt x="17568" y="15709"/>
                    <a:pt x="17568" y="15709"/>
                  </a:cubicBezTo>
                  <a:cubicBezTo>
                    <a:pt x="17568" y="15777"/>
                    <a:pt x="17568" y="15777"/>
                    <a:pt x="17568" y="15777"/>
                  </a:cubicBezTo>
                  <a:cubicBezTo>
                    <a:pt x="17605" y="15912"/>
                    <a:pt x="17605" y="15912"/>
                    <a:pt x="17605" y="15912"/>
                  </a:cubicBezTo>
                  <a:cubicBezTo>
                    <a:pt x="17568" y="15912"/>
                    <a:pt x="17568" y="15912"/>
                    <a:pt x="17568" y="15912"/>
                  </a:cubicBezTo>
                  <a:cubicBezTo>
                    <a:pt x="17605" y="16048"/>
                    <a:pt x="17605" y="16048"/>
                    <a:pt x="17605" y="16048"/>
                  </a:cubicBezTo>
                  <a:cubicBezTo>
                    <a:pt x="17605" y="16048"/>
                    <a:pt x="17605" y="16048"/>
                    <a:pt x="17605" y="16048"/>
                  </a:cubicBezTo>
                  <a:cubicBezTo>
                    <a:pt x="17605" y="16115"/>
                    <a:pt x="17605" y="16115"/>
                    <a:pt x="17605" y="16115"/>
                  </a:cubicBezTo>
                  <a:cubicBezTo>
                    <a:pt x="17642" y="16318"/>
                    <a:pt x="17642" y="16318"/>
                    <a:pt x="17642" y="16318"/>
                  </a:cubicBezTo>
                  <a:cubicBezTo>
                    <a:pt x="17642" y="16318"/>
                    <a:pt x="17642" y="16318"/>
                    <a:pt x="17642" y="16318"/>
                  </a:cubicBezTo>
                  <a:cubicBezTo>
                    <a:pt x="17679" y="16251"/>
                    <a:pt x="17679" y="16251"/>
                    <a:pt x="17679" y="16251"/>
                  </a:cubicBezTo>
                  <a:cubicBezTo>
                    <a:pt x="17679" y="16318"/>
                    <a:pt x="17679" y="16318"/>
                    <a:pt x="17679" y="16318"/>
                  </a:cubicBezTo>
                  <a:cubicBezTo>
                    <a:pt x="17642" y="16386"/>
                    <a:pt x="17642" y="16386"/>
                    <a:pt x="17642" y="16386"/>
                  </a:cubicBezTo>
                  <a:cubicBezTo>
                    <a:pt x="17642" y="16386"/>
                    <a:pt x="17642" y="16386"/>
                    <a:pt x="17642" y="16386"/>
                  </a:cubicBezTo>
                  <a:cubicBezTo>
                    <a:pt x="17679" y="16454"/>
                    <a:pt x="17679" y="16454"/>
                    <a:pt x="17679" y="16454"/>
                  </a:cubicBezTo>
                  <a:cubicBezTo>
                    <a:pt x="17679" y="16454"/>
                    <a:pt x="17679" y="16454"/>
                    <a:pt x="17679" y="16454"/>
                  </a:cubicBezTo>
                  <a:cubicBezTo>
                    <a:pt x="17716" y="16522"/>
                    <a:pt x="17716" y="16522"/>
                    <a:pt x="17716" y="16522"/>
                  </a:cubicBezTo>
                  <a:cubicBezTo>
                    <a:pt x="17716" y="16589"/>
                    <a:pt x="17716" y="16589"/>
                    <a:pt x="17716" y="16589"/>
                  </a:cubicBezTo>
                  <a:cubicBezTo>
                    <a:pt x="17716" y="16657"/>
                    <a:pt x="17716" y="16657"/>
                    <a:pt x="17716" y="16657"/>
                  </a:cubicBezTo>
                  <a:cubicBezTo>
                    <a:pt x="17716" y="16657"/>
                    <a:pt x="17716" y="16657"/>
                    <a:pt x="17716" y="16657"/>
                  </a:cubicBezTo>
                  <a:cubicBezTo>
                    <a:pt x="17753" y="16792"/>
                    <a:pt x="17753" y="16792"/>
                    <a:pt x="17753" y="16792"/>
                  </a:cubicBezTo>
                  <a:cubicBezTo>
                    <a:pt x="17753" y="16792"/>
                    <a:pt x="17753" y="16792"/>
                    <a:pt x="17753" y="16792"/>
                  </a:cubicBezTo>
                  <a:cubicBezTo>
                    <a:pt x="17753" y="16860"/>
                    <a:pt x="17753" y="16860"/>
                    <a:pt x="17753" y="16860"/>
                  </a:cubicBezTo>
                  <a:cubicBezTo>
                    <a:pt x="17753" y="16928"/>
                    <a:pt x="17753" y="16928"/>
                    <a:pt x="17753" y="16928"/>
                  </a:cubicBezTo>
                  <a:cubicBezTo>
                    <a:pt x="17753" y="16996"/>
                    <a:pt x="17753" y="16996"/>
                    <a:pt x="17753" y="16996"/>
                  </a:cubicBezTo>
                  <a:cubicBezTo>
                    <a:pt x="17753" y="17063"/>
                    <a:pt x="17753" y="17063"/>
                    <a:pt x="17753" y="17063"/>
                  </a:cubicBezTo>
                  <a:cubicBezTo>
                    <a:pt x="17753" y="17131"/>
                    <a:pt x="17753" y="17131"/>
                    <a:pt x="17753" y="17131"/>
                  </a:cubicBezTo>
                  <a:cubicBezTo>
                    <a:pt x="17716" y="17199"/>
                    <a:pt x="17716" y="17199"/>
                    <a:pt x="17716" y="17199"/>
                  </a:cubicBezTo>
                  <a:cubicBezTo>
                    <a:pt x="17716" y="17266"/>
                    <a:pt x="17716" y="17266"/>
                    <a:pt x="17716" y="17266"/>
                  </a:cubicBezTo>
                  <a:cubicBezTo>
                    <a:pt x="17716" y="17334"/>
                    <a:pt x="17716" y="17334"/>
                    <a:pt x="17716" y="17334"/>
                  </a:cubicBezTo>
                  <a:cubicBezTo>
                    <a:pt x="17716" y="17470"/>
                    <a:pt x="17716" y="17470"/>
                    <a:pt x="17716" y="17470"/>
                  </a:cubicBezTo>
                  <a:cubicBezTo>
                    <a:pt x="17716" y="17470"/>
                    <a:pt x="17716" y="17470"/>
                    <a:pt x="17716" y="17470"/>
                  </a:cubicBezTo>
                  <a:cubicBezTo>
                    <a:pt x="17716" y="17537"/>
                    <a:pt x="17716" y="17537"/>
                    <a:pt x="17716" y="17537"/>
                  </a:cubicBezTo>
                  <a:cubicBezTo>
                    <a:pt x="17679" y="17605"/>
                    <a:pt x="17679" y="17605"/>
                    <a:pt x="17679" y="17605"/>
                  </a:cubicBezTo>
                  <a:cubicBezTo>
                    <a:pt x="17679" y="17673"/>
                    <a:pt x="17679" y="17673"/>
                    <a:pt x="17679" y="17673"/>
                  </a:cubicBezTo>
                  <a:cubicBezTo>
                    <a:pt x="17642" y="17740"/>
                    <a:pt x="17642" y="17740"/>
                    <a:pt x="17642" y="17740"/>
                  </a:cubicBezTo>
                  <a:cubicBezTo>
                    <a:pt x="17679" y="17740"/>
                    <a:pt x="17679" y="17740"/>
                    <a:pt x="17679" y="17740"/>
                  </a:cubicBezTo>
                  <a:cubicBezTo>
                    <a:pt x="17679" y="17808"/>
                    <a:pt x="17679" y="17808"/>
                    <a:pt x="17679" y="17808"/>
                  </a:cubicBezTo>
                  <a:cubicBezTo>
                    <a:pt x="17642" y="17808"/>
                    <a:pt x="17642" y="17808"/>
                    <a:pt x="17642" y="17808"/>
                  </a:cubicBezTo>
                  <a:cubicBezTo>
                    <a:pt x="17679" y="17944"/>
                    <a:pt x="17679" y="17944"/>
                    <a:pt x="17679" y="17944"/>
                  </a:cubicBezTo>
                  <a:cubicBezTo>
                    <a:pt x="17642" y="18011"/>
                    <a:pt x="17642" y="18011"/>
                    <a:pt x="17642" y="18011"/>
                  </a:cubicBezTo>
                  <a:cubicBezTo>
                    <a:pt x="17642" y="18079"/>
                    <a:pt x="17642" y="18079"/>
                    <a:pt x="17642" y="18079"/>
                  </a:cubicBezTo>
                  <a:cubicBezTo>
                    <a:pt x="17642" y="18079"/>
                    <a:pt x="17642" y="18079"/>
                    <a:pt x="17642" y="18079"/>
                  </a:cubicBezTo>
                  <a:cubicBezTo>
                    <a:pt x="17642" y="18147"/>
                    <a:pt x="17642" y="18147"/>
                    <a:pt x="17642" y="18147"/>
                  </a:cubicBezTo>
                  <a:cubicBezTo>
                    <a:pt x="17605" y="18214"/>
                    <a:pt x="17605" y="18214"/>
                    <a:pt x="17605" y="18214"/>
                  </a:cubicBezTo>
                  <a:cubicBezTo>
                    <a:pt x="17605" y="18282"/>
                    <a:pt x="17605" y="18282"/>
                    <a:pt x="17605" y="18282"/>
                  </a:cubicBezTo>
                  <a:cubicBezTo>
                    <a:pt x="17568" y="18350"/>
                    <a:pt x="17568" y="18350"/>
                    <a:pt x="17568" y="18350"/>
                  </a:cubicBezTo>
                  <a:cubicBezTo>
                    <a:pt x="17568" y="18418"/>
                    <a:pt x="17568" y="18418"/>
                    <a:pt x="17568" y="18418"/>
                  </a:cubicBezTo>
                  <a:cubicBezTo>
                    <a:pt x="17532" y="18485"/>
                    <a:pt x="17532" y="18485"/>
                    <a:pt x="17532" y="18485"/>
                  </a:cubicBezTo>
                  <a:cubicBezTo>
                    <a:pt x="17495" y="18688"/>
                    <a:pt x="17495" y="18688"/>
                    <a:pt x="17495" y="18688"/>
                  </a:cubicBezTo>
                  <a:cubicBezTo>
                    <a:pt x="17495" y="18688"/>
                    <a:pt x="17495" y="18688"/>
                    <a:pt x="17495" y="18688"/>
                  </a:cubicBezTo>
                  <a:cubicBezTo>
                    <a:pt x="17495" y="18756"/>
                    <a:pt x="17495" y="18756"/>
                    <a:pt x="17495" y="18756"/>
                  </a:cubicBezTo>
                  <a:cubicBezTo>
                    <a:pt x="17495" y="18824"/>
                    <a:pt x="17495" y="18824"/>
                    <a:pt x="17495" y="18824"/>
                  </a:cubicBezTo>
                  <a:cubicBezTo>
                    <a:pt x="17495" y="18824"/>
                    <a:pt x="17495" y="18824"/>
                    <a:pt x="17495" y="18824"/>
                  </a:cubicBezTo>
                  <a:cubicBezTo>
                    <a:pt x="17458" y="18892"/>
                    <a:pt x="17458" y="18892"/>
                    <a:pt x="17458" y="18892"/>
                  </a:cubicBezTo>
                  <a:cubicBezTo>
                    <a:pt x="17458" y="18959"/>
                    <a:pt x="17458" y="18959"/>
                    <a:pt x="17458" y="18959"/>
                  </a:cubicBezTo>
                  <a:cubicBezTo>
                    <a:pt x="17421" y="18959"/>
                    <a:pt x="17421" y="18959"/>
                    <a:pt x="17421" y="18959"/>
                  </a:cubicBezTo>
                  <a:cubicBezTo>
                    <a:pt x="17421" y="19027"/>
                    <a:pt x="17421" y="19027"/>
                    <a:pt x="17421" y="19027"/>
                  </a:cubicBezTo>
                  <a:cubicBezTo>
                    <a:pt x="17384" y="19027"/>
                    <a:pt x="17384" y="19027"/>
                    <a:pt x="17384" y="19027"/>
                  </a:cubicBezTo>
                  <a:cubicBezTo>
                    <a:pt x="17421" y="19095"/>
                    <a:pt x="17421" y="19095"/>
                    <a:pt x="17421" y="19095"/>
                  </a:cubicBezTo>
                  <a:cubicBezTo>
                    <a:pt x="17384" y="19162"/>
                    <a:pt x="17384" y="19162"/>
                    <a:pt x="17384" y="19162"/>
                  </a:cubicBezTo>
                  <a:cubicBezTo>
                    <a:pt x="17384" y="19162"/>
                    <a:pt x="17384" y="19162"/>
                    <a:pt x="17384" y="19162"/>
                  </a:cubicBezTo>
                  <a:cubicBezTo>
                    <a:pt x="17347" y="19162"/>
                    <a:pt x="17347" y="19162"/>
                    <a:pt x="17347" y="19162"/>
                  </a:cubicBezTo>
                  <a:cubicBezTo>
                    <a:pt x="17347" y="19230"/>
                    <a:pt x="17347" y="19230"/>
                    <a:pt x="17347" y="19230"/>
                  </a:cubicBezTo>
                  <a:cubicBezTo>
                    <a:pt x="17347" y="19298"/>
                    <a:pt x="17347" y="19298"/>
                    <a:pt x="17347" y="19298"/>
                  </a:cubicBezTo>
                  <a:cubicBezTo>
                    <a:pt x="17310" y="19298"/>
                    <a:pt x="17310" y="19298"/>
                    <a:pt x="17310" y="19298"/>
                  </a:cubicBezTo>
                  <a:cubicBezTo>
                    <a:pt x="17347" y="19366"/>
                    <a:pt x="17347" y="19366"/>
                    <a:pt x="17347" y="19366"/>
                  </a:cubicBezTo>
                  <a:cubicBezTo>
                    <a:pt x="17273" y="19433"/>
                    <a:pt x="17273" y="19433"/>
                    <a:pt x="17273" y="19433"/>
                  </a:cubicBezTo>
                  <a:cubicBezTo>
                    <a:pt x="17236" y="19501"/>
                    <a:pt x="17236" y="19501"/>
                    <a:pt x="17236" y="19501"/>
                  </a:cubicBezTo>
                  <a:cubicBezTo>
                    <a:pt x="17236" y="19501"/>
                    <a:pt x="17236" y="19501"/>
                    <a:pt x="17236" y="19501"/>
                  </a:cubicBezTo>
                  <a:cubicBezTo>
                    <a:pt x="17236" y="19569"/>
                    <a:pt x="17236" y="19569"/>
                    <a:pt x="17236" y="19569"/>
                  </a:cubicBezTo>
                  <a:cubicBezTo>
                    <a:pt x="17162" y="19569"/>
                    <a:pt x="17162" y="19569"/>
                    <a:pt x="17162" y="19569"/>
                  </a:cubicBezTo>
                  <a:cubicBezTo>
                    <a:pt x="17125" y="19636"/>
                    <a:pt x="17125" y="19636"/>
                    <a:pt x="17125" y="19636"/>
                  </a:cubicBezTo>
                  <a:cubicBezTo>
                    <a:pt x="17125" y="19636"/>
                    <a:pt x="17125" y="19636"/>
                    <a:pt x="17125" y="19636"/>
                  </a:cubicBezTo>
                  <a:cubicBezTo>
                    <a:pt x="17088" y="19636"/>
                    <a:pt x="17088" y="19636"/>
                    <a:pt x="17088" y="19636"/>
                  </a:cubicBezTo>
                  <a:cubicBezTo>
                    <a:pt x="17051" y="19569"/>
                    <a:pt x="17051" y="19569"/>
                    <a:pt x="17051" y="19569"/>
                  </a:cubicBezTo>
                  <a:cubicBezTo>
                    <a:pt x="17014" y="19569"/>
                    <a:pt x="17014" y="19569"/>
                    <a:pt x="17014" y="19569"/>
                  </a:cubicBezTo>
                  <a:cubicBezTo>
                    <a:pt x="17014" y="19433"/>
                    <a:pt x="17014" y="19433"/>
                    <a:pt x="17014" y="19433"/>
                  </a:cubicBezTo>
                  <a:cubicBezTo>
                    <a:pt x="16977" y="19433"/>
                    <a:pt x="16977" y="19433"/>
                    <a:pt x="16977" y="19433"/>
                  </a:cubicBezTo>
                  <a:cubicBezTo>
                    <a:pt x="16940" y="19433"/>
                    <a:pt x="16940" y="19433"/>
                    <a:pt x="16940" y="19433"/>
                  </a:cubicBezTo>
                  <a:cubicBezTo>
                    <a:pt x="16903" y="19433"/>
                    <a:pt x="16903" y="19433"/>
                    <a:pt x="16903" y="19433"/>
                  </a:cubicBezTo>
                  <a:cubicBezTo>
                    <a:pt x="16903" y="19433"/>
                    <a:pt x="16903" y="19433"/>
                    <a:pt x="16903" y="19433"/>
                  </a:cubicBezTo>
                  <a:cubicBezTo>
                    <a:pt x="16903" y="19501"/>
                    <a:pt x="16903" y="19501"/>
                    <a:pt x="16903" y="19501"/>
                  </a:cubicBezTo>
                  <a:cubicBezTo>
                    <a:pt x="16866" y="19569"/>
                    <a:pt x="16866" y="19569"/>
                    <a:pt x="16866" y="19569"/>
                  </a:cubicBezTo>
                  <a:cubicBezTo>
                    <a:pt x="16866" y="19636"/>
                    <a:pt x="16866" y="19636"/>
                    <a:pt x="16866" y="19636"/>
                  </a:cubicBezTo>
                  <a:cubicBezTo>
                    <a:pt x="16829" y="19636"/>
                    <a:pt x="16829" y="19636"/>
                    <a:pt x="16829" y="19636"/>
                  </a:cubicBezTo>
                  <a:cubicBezTo>
                    <a:pt x="16829" y="19772"/>
                    <a:pt x="16829" y="19772"/>
                    <a:pt x="16829" y="19772"/>
                  </a:cubicBezTo>
                  <a:cubicBezTo>
                    <a:pt x="16829" y="19704"/>
                    <a:pt x="16829" y="19704"/>
                    <a:pt x="16829" y="19704"/>
                  </a:cubicBezTo>
                  <a:cubicBezTo>
                    <a:pt x="16755" y="19772"/>
                    <a:pt x="16755" y="19772"/>
                    <a:pt x="16755" y="19772"/>
                  </a:cubicBezTo>
                  <a:cubicBezTo>
                    <a:pt x="16755" y="19839"/>
                    <a:pt x="16755" y="19839"/>
                    <a:pt x="16755" y="19839"/>
                  </a:cubicBezTo>
                  <a:cubicBezTo>
                    <a:pt x="16755" y="19839"/>
                    <a:pt x="16755" y="19839"/>
                    <a:pt x="16755" y="19839"/>
                  </a:cubicBezTo>
                  <a:close/>
                  <a:moveTo>
                    <a:pt x="5437" y="20043"/>
                  </a:moveTo>
                  <a:cubicBezTo>
                    <a:pt x="5400" y="19975"/>
                    <a:pt x="5400" y="19975"/>
                    <a:pt x="5400" y="19975"/>
                  </a:cubicBezTo>
                  <a:cubicBezTo>
                    <a:pt x="5178" y="20043"/>
                    <a:pt x="5178" y="20043"/>
                    <a:pt x="5178" y="20043"/>
                  </a:cubicBezTo>
                  <a:cubicBezTo>
                    <a:pt x="5437" y="20043"/>
                    <a:pt x="5437" y="20043"/>
                    <a:pt x="5437" y="20043"/>
                  </a:cubicBezTo>
                  <a:close/>
                  <a:moveTo>
                    <a:pt x="19159" y="18892"/>
                  </a:moveTo>
                  <a:cubicBezTo>
                    <a:pt x="19196" y="18892"/>
                    <a:pt x="19196" y="18892"/>
                    <a:pt x="19196" y="18892"/>
                  </a:cubicBezTo>
                  <a:cubicBezTo>
                    <a:pt x="19196" y="18824"/>
                    <a:pt x="19196" y="18824"/>
                    <a:pt x="19196" y="18824"/>
                  </a:cubicBezTo>
                  <a:cubicBezTo>
                    <a:pt x="19233" y="18824"/>
                    <a:pt x="19233" y="18824"/>
                    <a:pt x="19233" y="18824"/>
                  </a:cubicBezTo>
                  <a:cubicBezTo>
                    <a:pt x="19196" y="18824"/>
                    <a:pt x="19196" y="18824"/>
                    <a:pt x="19196" y="18824"/>
                  </a:cubicBezTo>
                  <a:cubicBezTo>
                    <a:pt x="19159" y="18892"/>
                    <a:pt x="19159" y="18892"/>
                    <a:pt x="19159" y="18892"/>
                  </a:cubicBezTo>
                  <a:close/>
                  <a:moveTo>
                    <a:pt x="1073" y="2776"/>
                  </a:moveTo>
                  <a:cubicBezTo>
                    <a:pt x="1036" y="2708"/>
                    <a:pt x="1036" y="2708"/>
                    <a:pt x="1036" y="2708"/>
                  </a:cubicBezTo>
                  <a:cubicBezTo>
                    <a:pt x="1036" y="2641"/>
                    <a:pt x="1036" y="2641"/>
                    <a:pt x="1036" y="2641"/>
                  </a:cubicBezTo>
                  <a:cubicBezTo>
                    <a:pt x="1036" y="2641"/>
                    <a:pt x="1036" y="2641"/>
                    <a:pt x="1036" y="2641"/>
                  </a:cubicBezTo>
                  <a:cubicBezTo>
                    <a:pt x="999" y="2573"/>
                    <a:pt x="999" y="2573"/>
                    <a:pt x="999" y="2573"/>
                  </a:cubicBezTo>
                  <a:cubicBezTo>
                    <a:pt x="999" y="2573"/>
                    <a:pt x="999" y="2573"/>
                    <a:pt x="999" y="2573"/>
                  </a:cubicBezTo>
                  <a:cubicBezTo>
                    <a:pt x="1036" y="2505"/>
                    <a:pt x="1036" y="2505"/>
                    <a:pt x="1036" y="2505"/>
                  </a:cubicBezTo>
                  <a:cubicBezTo>
                    <a:pt x="1036" y="2438"/>
                    <a:pt x="1036" y="2438"/>
                    <a:pt x="1036" y="2438"/>
                  </a:cubicBezTo>
                  <a:cubicBezTo>
                    <a:pt x="1110" y="2438"/>
                    <a:pt x="1110" y="2438"/>
                    <a:pt x="1110" y="2438"/>
                  </a:cubicBezTo>
                  <a:cubicBezTo>
                    <a:pt x="1110" y="2438"/>
                    <a:pt x="1110" y="2438"/>
                    <a:pt x="1110" y="2438"/>
                  </a:cubicBezTo>
                  <a:cubicBezTo>
                    <a:pt x="1147" y="2438"/>
                    <a:pt x="1147" y="2438"/>
                    <a:pt x="1147" y="2438"/>
                  </a:cubicBezTo>
                  <a:cubicBezTo>
                    <a:pt x="1147" y="2505"/>
                    <a:pt x="1147" y="2505"/>
                    <a:pt x="1147" y="2505"/>
                  </a:cubicBezTo>
                  <a:cubicBezTo>
                    <a:pt x="1184" y="2505"/>
                    <a:pt x="1184" y="2505"/>
                    <a:pt x="1184" y="2505"/>
                  </a:cubicBezTo>
                  <a:cubicBezTo>
                    <a:pt x="1221" y="2505"/>
                    <a:pt x="1221" y="2505"/>
                    <a:pt x="1221" y="2505"/>
                  </a:cubicBezTo>
                  <a:cubicBezTo>
                    <a:pt x="1221" y="2505"/>
                    <a:pt x="1221" y="2505"/>
                    <a:pt x="1221" y="2505"/>
                  </a:cubicBezTo>
                  <a:cubicBezTo>
                    <a:pt x="1258" y="2438"/>
                    <a:pt x="1258" y="2438"/>
                    <a:pt x="1258" y="2438"/>
                  </a:cubicBezTo>
                  <a:cubicBezTo>
                    <a:pt x="1221" y="2438"/>
                    <a:pt x="1221" y="2438"/>
                    <a:pt x="1221" y="2438"/>
                  </a:cubicBezTo>
                  <a:cubicBezTo>
                    <a:pt x="1184" y="2438"/>
                    <a:pt x="1184" y="2438"/>
                    <a:pt x="1184" y="2438"/>
                  </a:cubicBezTo>
                  <a:cubicBezTo>
                    <a:pt x="1110" y="2302"/>
                    <a:pt x="1110" y="2302"/>
                    <a:pt x="1110" y="2302"/>
                  </a:cubicBezTo>
                  <a:cubicBezTo>
                    <a:pt x="1036" y="2302"/>
                    <a:pt x="1036" y="2302"/>
                    <a:pt x="1036" y="2302"/>
                  </a:cubicBezTo>
                  <a:cubicBezTo>
                    <a:pt x="999" y="2302"/>
                    <a:pt x="999" y="2302"/>
                    <a:pt x="999" y="2302"/>
                  </a:cubicBezTo>
                  <a:cubicBezTo>
                    <a:pt x="925" y="2438"/>
                    <a:pt x="925" y="2438"/>
                    <a:pt x="925" y="2438"/>
                  </a:cubicBezTo>
                  <a:cubicBezTo>
                    <a:pt x="925" y="2505"/>
                    <a:pt x="925" y="2505"/>
                    <a:pt x="925" y="2505"/>
                  </a:cubicBezTo>
                  <a:cubicBezTo>
                    <a:pt x="888" y="2505"/>
                    <a:pt x="888" y="2505"/>
                    <a:pt x="888" y="2505"/>
                  </a:cubicBezTo>
                  <a:cubicBezTo>
                    <a:pt x="814" y="2573"/>
                    <a:pt x="814" y="2573"/>
                    <a:pt x="814" y="2573"/>
                  </a:cubicBezTo>
                  <a:cubicBezTo>
                    <a:pt x="814" y="2708"/>
                    <a:pt x="814" y="2708"/>
                    <a:pt x="814" y="2708"/>
                  </a:cubicBezTo>
                  <a:cubicBezTo>
                    <a:pt x="851" y="2708"/>
                    <a:pt x="851" y="2708"/>
                    <a:pt x="851" y="2708"/>
                  </a:cubicBezTo>
                  <a:cubicBezTo>
                    <a:pt x="888" y="2708"/>
                    <a:pt x="888" y="2708"/>
                    <a:pt x="888" y="2708"/>
                  </a:cubicBezTo>
                  <a:cubicBezTo>
                    <a:pt x="925" y="2708"/>
                    <a:pt x="925" y="2708"/>
                    <a:pt x="925" y="2708"/>
                  </a:cubicBezTo>
                  <a:cubicBezTo>
                    <a:pt x="925" y="2776"/>
                    <a:pt x="925" y="2776"/>
                    <a:pt x="925" y="2776"/>
                  </a:cubicBezTo>
                  <a:cubicBezTo>
                    <a:pt x="962" y="2776"/>
                    <a:pt x="962" y="2776"/>
                    <a:pt x="962" y="2776"/>
                  </a:cubicBezTo>
                  <a:cubicBezTo>
                    <a:pt x="962" y="2708"/>
                    <a:pt x="962" y="2708"/>
                    <a:pt x="962" y="2708"/>
                  </a:cubicBezTo>
                  <a:cubicBezTo>
                    <a:pt x="962" y="2708"/>
                    <a:pt x="962" y="2708"/>
                    <a:pt x="962" y="2708"/>
                  </a:cubicBezTo>
                  <a:cubicBezTo>
                    <a:pt x="999" y="2708"/>
                    <a:pt x="999" y="2708"/>
                    <a:pt x="999" y="2708"/>
                  </a:cubicBezTo>
                  <a:cubicBezTo>
                    <a:pt x="999" y="2708"/>
                    <a:pt x="999" y="2708"/>
                    <a:pt x="999" y="2708"/>
                  </a:cubicBezTo>
                  <a:cubicBezTo>
                    <a:pt x="1036" y="2776"/>
                    <a:pt x="1036" y="2776"/>
                    <a:pt x="1036" y="2776"/>
                  </a:cubicBezTo>
                  <a:cubicBezTo>
                    <a:pt x="1073" y="2844"/>
                    <a:pt x="1073" y="2844"/>
                    <a:pt x="1073" y="2844"/>
                  </a:cubicBezTo>
                  <a:cubicBezTo>
                    <a:pt x="1073" y="2776"/>
                    <a:pt x="1073" y="2776"/>
                    <a:pt x="1073" y="2776"/>
                  </a:cubicBezTo>
                  <a:close/>
                  <a:moveTo>
                    <a:pt x="1332" y="1964"/>
                  </a:moveTo>
                  <a:cubicBezTo>
                    <a:pt x="1332" y="1964"/>
                    <a:pt x="1332" y="1964"/>
                    <a:pt x="1332" y="1964"/>
                  </a:cubicBezTo>
                  <a:cubicBezTo>
                    <a:pt x="1368" y="1896"/>
                    <a:pt x="1368" y="1896"/>
                    <a:pt x="1368" y="1896"/>
                  </a:cubicBezTo>
                  <a:cubicBezTo>
                    <a:pt x="1368" y="1896"/>
                    <a:pt x="1368" y="1896"/>
                    <a:pt x="1368" y="1896"/>
                  </a:cubicBezTo>
                  <a:cubicBezTo>
                    <a:pt x="1368" y="1964"/>
                    <a:pt x="1368" y="1964"/>
                    <a:pt x="1368" y="1964"/>
                  </a:cubicBezTo>
                  <a:cubicBezTo>
                    <a:pt x="1368" y="1964"/>
                    <a:pt x="1368" y="1964"/>
                    <a:pt x="1368" y="1964"/>
                  </a:cubicBezTo>
                  <a:cubicBezTo>
                    <a:pt x="1368" y="2031"/>
                    <a:pt x="1368" y="2031"/>
                    <a:pt x="1368" y="2031"/>
                  </a:cubicBezTo>
                  <a:cubicBezTo>
                    <a:pt x="1332" y="2031"/>
                    <a:pt x="1332" y="2031"/>
                    <a:pt x="1332" y="2031"/>
                  </a:cubicBezTo>
                  <a:cubicBezTo>
                    <a:pt x="1332" y="2031"/>
                    <a:pt x="1332" y="1964"/>
                    <a:pt x="1332" y="1964"/>
                  </a:cubicBezTo>
                  <a:close/>
                  <a:moveTo>
                    <a:pt x="1258" y="3047"/>
                  </a:moveTo>
                  <a:cubicBezTo>
                    <a:pt x="1258" y="3047"/>
                    <a:pt x="1258" y="3047"/>
                    <a:pt x="1258" y="3047"/>
                  </a:cubicBezTo>
                  <a:cubicBezTo>
                    <a:pt x="1295" y="3047"/>
                    <a:pt x="1295" y="3047"/>
                    <a:pt x="1295" y="3047"/>
                  </a:cubicBezTo>
                  <a:cubicBezTo>
                    <a:pt x="1295" y="3047"/>
                    <a:pt x="1295" y="3047"/>
                    <a:pt x="1295" y="3047"/>
                  </a:cubicBezTo>
                  <a:cubicBezTo>
                    <a:pt x="1295" y="2979"/>
                    <a:pt x="1295" y="2979"/>
                    <a:pt x="1295" y="2979"/>
                  </a:cubicBezTo>
                  <a:cubicBezTo>
                    <a:pt x="1295" y="2979"/>
                    <a:pt x="1295" y="2979"/>
                    <a:pt x="1295" y="2979"/>
                  </a:cubicBezTo>
                  <a:cubicBezTo>
                    <a:pt x="1332" y="2979"/>
                    <a:pt x="1332" y="2979"/>
                    <a:pt x="1332" y="2979"/>
                  </a:cubicBezTo>
                  <a:cubicBezTo>
                    <a:pt x="1332" y="2912"/>
                    <a:pt x="1332" y="2912"/>
                    <a:pt x="1332" y="2912"/>
                  </a:cubicBezTo>
                  <a:cubicBezTo>
                    <a:pt x="1368" y="2844"/>
                    <a:pt x="1368" y="2844"/>
                    <a:pt x="1368" y="2844"/>
                  </a:cubicBezTo>
                  <a:cubicBezTo>
                    <a:pt x="1332" y="2776"/>
                    <a:pt x="1332" y="2776"/>
                    <a:pt x="1332" y="2776"/>
                  </a:cubicBezTo>
                  <a:cubicBezTo>
                    <a:pt x="1332" y="2776"/>
                    <a:pt x="1332" y="2776"/>
                    <a:pt x="1332" y="2776"/>
                  </a:cubicBezTo>
                  <a:cubicBezTo>
                    <a:pt x="1332" y="2708"/>
                    <a:pt x="1332" y="2708"/>
                    <a:pt x="1332" y="2708"/>
                  </a:cubicBezTo>
                  <a:cubicBezTo>
                    <a:pt x="1332" y="2708"/>
                    <a:pt x="1332" y="2708"/>
                    <a:pt x="1332" y="2708"/>
                  </a:cubicBezTo>
                  <a:cubicBezTo>
                    <a:pt x="1368" y="2708"/>
                    <a:pt x="1368" y="2708"/>
                    <a:pt x="1368" y="2708"/>
                  </a:cubicBezTo>
                  <a:cubicBezTo>
                    <a:pt x="1442" y="2708"/>
                    <a:pt x="1442" y="2708"/>
                    <a:pt x="1442" y="2708"/>
                  </a:cubicBezTo>
                  <a:cubicBezTo>
                    <a:pt x="1442" y="2708"/>
                    <a:pt x="1442" y="2708"/>
                    <a:pt x="1442" y="2708"/>
                  </a:cubicBezTo>
                  <a:cubicBezTo>
                    <a:pt x="1442" y="2641"/>
                    <a:pt x="1442" y="2641"/>
                    <a:pt x="1442" y="2641"/>
                  </a:cubicBezTo>
                  <a:cubicBezTo>
                    <a:pt x="1442" y="2641"/>
                    <a:pt x="1442" y="2641"/>
                    <a:pt x="1442" y="2641"/>
                  </a:cubicBezTo>
                  <a:cubicBezTo>
                    <a:pt x="1405" y="2641"/>
                    <a:pt x="1405" y="2641"/>
                    <a:pt x="1405" y="2641"/>
                  </a:cubicBezTo>
                  <a:cubicBezTo>
                    <a:pt x="1405" y="2573"/>
                    <a:pt x="1405" y="2573"/>
                    <a:pt x="1405" y="2573"/>
                  </a:cubicBezTo>
                  <a:cubicBezTo>
                    <a:pt x="1405" y="2573"/>
                    <a:pt x="1405" y="2573"/>
                    <a:pt x="1405" y="2573"/>
                  </a:cubicBezTo>
                  <a:cubicBezTo>
                    <a:pt x="1405" y="2505"/>
                    <a:pt x="1405" y="2505"/>
                    <a:pt x="1405" y="2505"/>
                  </a:cubicBezTo>
                  <a:cubicBezTo>
                    <a:pt x="1405" y="2505"/>
                    <a:pt x="1405" y="2505"/>
                    <a:pt x="1405" y="2505"/>
                  </a:cubicBezTo>
                  <a:cubicBezTo>
                    <a:pt x="1405" y="2505"/>
                    <a:pt x="1405" y="2505"/>
                    <a:pt x="1405" y="2505"/>
                  </a:cubicBezTo>
                  <a:cubicBezTo>
                    <a:pt x="1442" y="2505"/>
                    <a:pt x="1442" y="2505"/>
                    <a:pt x="1442" y="2505"/>
                  </a:cubicBezTo>
                  <a:cubicBezTo>
                    <a:pt x="1442" y="2573"/>
                    <a:pt x="1442" y="2573"/>
                    <a:pt x="1442" y="2573"/>
                  </a:cubicBezTo>
                  <a:cubicBezTo>
                    <a:pt x="1479" y="2505"/>
                    <a:pt x="1479" y="2505"/>
                    <a:pt x="1479" y="2505"/>
                  </a:cubicBezTo>
                  <a:cubicBezTo>
                    <a:pt x="1479" y="2505"/>
                    <a:pt x="1479" y="2505"/>
                    <a:pt x="1479" y="2505"/>
                  </a:cubicBezTo>
                  <a:cubicBezTo>
                    <a:pt x="1516" y="2438"/>
                    <a:pt x="1516" y="2438"/>
                    <a:pt x="1516" y="2438"/>
                  </a:cubicBezTo>
                  <a:cubicBezTo>
                    <a:pt x="1516" y="2438"/>
                    <a:pt x="1516" y="2438"/>
                    <a:pt x="1516" y="2438"/>
                  </a:cubicBezTo>
                  <a:cubicBezTo>
                    <a:pt x="1516" y="2370"/>
                    <a:pt x="1516" y="2370"/>
                    <a:pt x="1516" y="2370"/>
                  </a:cubicBezTo>
                  <a:cubicBezTo>
                    <a:pt x="1516" y="2370"/>
                    <a:pt x="1516" y="2370"/>
                    <a:pt x="1516" y="2370"/>
                  </a:cubicBezTo>
                  <a:cubicBezTo>
                    <a:pt x="1479" y="2302"/>
                    <a:pt x="1479" y="2302"/>
                    <a:pt x="1479" y="2302"/>
                  </a:cubicBezTo>
                  <a:cubicBezTo>
                    <a:pt x="1479" y="2302"/>
                    <a:pt x="1479" y="2302"/>
                    <a:pt x="1479" y="2302"/>
                  </a:cubicBezTo>
                  <a:cubicBezTo>
                    <a:pt x="1442" y="2234"/>
                    <a:pt x="1442" y="2234"/>
                    <a:pt x="1442" y="2234"/>
                  </a:cubicBezTo>
                  <a:cubicBezTo>
                    <a:pt x="1405" y="2302"/>
                    <a:pt x="1405" y="2302"/>
                    <a:pt x="1405" y="2302"/>
                  </a:cubicBezTo>
                  <a:cubicBezTo>
                    <a:pt x="1405" y="2370"/>
                    <a:pt x="1405" y="2370"/>
                    <a:pt x="1405" y="2370"/>
                  </a:cubicBezTo>
                  <a:cubicBezTo>
                    <a:pt x="1368" y="2370"/>
                    <a:pt x="1368" y="2370"/>
                    <a:pt x="1368" y="2370"/>
                  </a:cubicBezTo>
                  <a:cubicBezTo>
                    <a:pt x="1368" y="2370"/>
                    <a:pt x="1368" y="2370"/>
                    <a:pt x="1368" y="2370"/>
                  </a:cubicBezTo>
                  <a:cubicBezTo>
                    <a:pt x="1368" y="2302"/>
                    <a:pt x="1368" y="2302"/>
                    <a:pt x="1368" y="2302"/>
                  </a:cubicBezTo>
                  <a:cubicBezTo>
                    <a:pt x="1405" y="2234"/>
                    <a:pt x="1405" y="2234"/>
                    <a:pt x="1405" y="2234"/>
                  </a:cubicBezTo>
                  <a:cubicBezTo>
                    <a:pt x="1405" y="2167"/>
                    <a:pt x="1405" y="2167"/>
                    <a:pt x="1405" y="2167"/>
                  </a:cubicBezTo>
                  <a:cubicBezTo>
                    <a:pt x="1405" y="2099"/>
                    <a:pt x="1405" y="2099"/>
                    <a:pt x="1405" y="2099"/>
                  </a:cubicBezTo>
                  <a:cubicBezTo>
                    <a:pt x="1405" y="2099"/>
                    <a:pt x="1405" y="2099"/>
                    <a:pt x="1405" y="2099"/>
                  </a:cubicBezTo>
                  <a:cubicBezTo>
                    <a:pt x="1368" y="2167"/>
                    <a:pt x="1368" y="2167"/>
                    <a:pt x="1368" y="2167"/>
                  </a:cubicBezTo>
                  <a:cubicBezTo>
                    <a:pt x="1368" y="2234"/>
                    <a:pt x="1368" y="2234"/>
                    <a:pt x="1368" y="2234"/>
                  </a:cubicBezTo>
                  <a:cubicBezTo>
                    <a:pt x="1332" y="2234"/>
                    <a:pt x="1332" y="2234"/>
                    <a:pt x="1332" y="2234"/>
                  </a:cubicBezTo>
                  <a:cubicBezTo>
                    <a:pt x="1332" y="2234"/>
                    <a:pt x="1332" y="2234"/>
                    <a:pt x="1332" y="2234"/>
                  </a:cubicBezTo>
                  <a:cubicBezTo>
                    <a:pt x="1368" y="2167"/>
                    <a:pt x="1368" y="2167"/>
                    <a:pt x="1368" y="2167"/>
                  </a:cubicBezTo>
                  <a:cubicBezTo>
                    <a:pt x="1332" y="2167"/>
                    <a:pt x="1332" y="2167"/>
                    <a:pt x="1332" y="2167"/>
                  </a:cubicBezTo>
                  <a:cubicBezTo>
                    <a:pt x="1332" y="2167"/>
                    <a:pt x="1332" y="2167"/>
                    <a:pt x="1332" y="2167"/>
                  </a:cubicBezTo>
                  <a:cubicBezTo>
                    <a:pt x="1332" y="2234"/>
                    <a:pt x="1332" y="2234"/>
                    <a:pt x="1332" y="2234"/>
                  </a:cubicBezTo>
                  <a:cubicBezTo>
                    <a:pt x="1295" y="2234"/>
                    <a:pt x="1295" y="2234"/>
                    <a:pt x="1295" y="2234"/>
                  </a:cubicBezTo>
                  <a:cubicBezTo>
                    <a:pt x="1295" y="2302"/>
                    <a:pt x="1295" y="2302"/>
                    <a:pt x="1295" y="2302"/>
                  </a:cubicBezTo>
                  <a:cubicBezTo>
                    <a:pt x="1295" y="2302"/>
                    <a:pt x="1295" y="2302"/>
                    <a:pt x="1295" y="2302"/>
                  </a:cubicBezTo>
                  <a:cubicBezTo>
                    <a:pt x="1332" y="2302"/>
                    <a:pt x="1332" y="2302"/>
                    <a:pt x="1332" y="2302"/>
                  </a:cubicBezTo>
                  <a:cubicBezTo>
                    <a:pt x="1332" y="2302"/>
                    <a:pt x="1332" y="2302"/>
                    <a:pt x="1332" y="2302"/>
                  </a:cubicBezTo>
                  <a:cubicBezTo>
                    <a:pt x="1332" y="2370"/>
                    <a:pt x="1332" y="2370"/>
                    <a:pt x="1332" y="2370"/>
                  </a:cubicBezTo>
                  <a:cubicBezTo>
                    <a:pt x="1332" y="2370"/>
                    <a:pt x="1332" y="2370"/>
                    <a:pt x="1332" y="2370"/>
                  </a:cubicBezTo>
                  <a:cubicBezTo>
                    <a:pt x="1295" y="2438"/>
                    <a:pt x="1295" y="2438"/>
                    <a:pt x="1295" y="2438"/>
                  </a:cubicBezTo>
                  <a:cubicBezTo>
                    <a:pt x="1295" y="2438"/>
                    <a:pt x="1295" y="2438"/>
                    <a:pt x="1295" y="2438"/>
                  </a:cubicBezTo>
                  <a:cubicBezTo>
                    <a:pt x="1295" y="2505"/>
                    <a:pt x="1295" y="2505"/>
                    <a:pt x="1295" y="2505"/>
                  </a:cubicBezTo>
                  <a:cubicBezTo>
                    <a:pt x="1258" y="2505"/>
                    <a:pt x="1258" y="2505"/>
                    <a:pt x="1258" y="2505"/>
                  </a:cubicBezTo>
                  <a:cubicBezTo>
                    <a:pt x="1258" y="2573"/>
                    <a:pt x="1258" y="2573"/>
                    <a:pt x="1258" y="2573"/>
                  </a:cubicBezTo>
                  <a:cubicBezTo>
                    <a:pt x="1221" y="2573"/>
                    <a:pt x="1221" y="2573"/>
                    <a:pt x="1221" y="2573"/>
                  </a:cubicBezTo>
                  <a:cubicBezTo>
                    <a:pt x="1184" y="2573"/>
                    <a:pt x="1184" y="2573"/>
                    <a:pt x="1184" y="2573"/>
                  </a:cubicBezTo>
                  <a:cubicBezTo>
                    <a:pt x="1147" y="2573"/>
                    <a:pt x="1147" y="2573"/>
                    <a:pt x="1147" y="2573"/>
                  </a:cubicBezTo>
                  <a:cubicBezTo>
                    <a:pt x="1110" y="2573"/>
                    <a:pt x="1110" y="2573"/>
                    <a:pt x="1110" y="2573"/>
                  </a:cubicBezTo>
                  <a:cubicBezTo>
                    <a:pt x="1110" y="2505"/>
                    <a:pt x="1110" y="2505"/>
                    <a:pt x="1110" y="2505"/>
                  </a:cubicBezTo>
                  <a:cubicBezTo>
                    <a:pt x="1073" y="2573"/>
                    <a:pt x="1073" y="2573"/>
                    <a:pt x="1073" y="2573"/>
                  </a:cubicBezTo>
                  <a:cubicBezTo>
                    <a:pt x="1073" y="2573"/>
                    <a:pt x="1073" y="2573"/>
                    <a:pt x="1073" y="2573"/>
                  </a:cubicBezTo>
                  <a:cubicBezTo>
                    <a:pt x="1073" y="2641"/>
                    <a:pt x="1073" y="2641"/>
                    <a:pt x="1073" y="2641"/>
                  </a:cubicBezTo>
                  <a:cubicBezTo>
                    <a:pt x="1073" y="2641"/>
                    <a:pt x="1073" y="2641"/>
                    <a:pt x="1073" y="2641"/>
                  </a:cubicBezTo>
                  <a:cubicBezTo>
                    <a:pt x="1110" y="2641"/>
                    <a:pt x="1110" y="2641"/>
                    <a:pt x="1110" y="2641"/>
                  </a:cubicBezTo>
                  <a:cubicBezTo>
                    <a:pt x="1147" y="2641"/>
                    <a:pt x="1147" y="2641"/>
                    <a:pt x="1147" y="2641"/>
                  </a:cubicBezTo>
                  <a:cubicBezTo>
                    <a:pt x="1147" y="2641"/>
                    <a:pt x="1147" y="2641"/>
                    <a:pt x="1147" y="2641"/>
                  </a:cubicBezTo>
                  <a:cubicBezTo>
                    <a:pt x="1147" y="2708"/>
                    <a:pt x="1147" y="2708"/>
                    <a:pt x="1147" y="2708"/>
                  </a:cubicBezTo>
                  <a:cubicBezTo>
                    <a:pt x="1184" y="2708"/>
                    <a:pt x="1184" y="2708"/>
                    <a:pt x="1184" y="2708"/>
                  </a:cubicBezTo>
                  <a:cubicBezTo>
                    <a:pt x="1184" y="2776"/>
                    <a:pt x="1184" y="2776"/>
                    <a:pt x="1184" y="2776"/>
                  </a:cubicBezTo>
                  <a:cubicBezTo>
                    <a:pt x="1184" y="2776"/>
                    <a:pt x="1184" y="2776"/>
                    <a:pt x="1184" y="2776"/>
                  </a:cubicBezTo>
                  <a:cubicBezTo>
                    <a:pt x="1147" y="2776"/>
                    <a:pt x="1147" y="2776"/>
                    <a:pt x="1147" y="2776"/>
                  </a:cubicBezTo>
                  <a:cubicBezTo>
                    <a:pt x="1110" y="2776"/>
                    <a:pt x="1110" y="2776"/>
                    <a:pt x="1110" y="2776"/>
                  </a:cubicBezTo>
                  <a:cubicBezTo>
                    <a:pt x="1110" y="2912"/>
                    <a:pt x="1110" y="2912"/>
                    <a:pt x="1110" y="2912"/>
                  </a:cubicBezTo>
                  <a:cubicBezTo>
                    <a:pt x="1147" y="2979"/>
                    <a:pt x="1147" y="2979"/>
                    <a:pt x="1147" y="2979"/>
                  </a:cubicBezTo>
                  <a:cubicBezTo>
                    <a:pt x="1147" y="2979"/>
                    <a:pt x="1147" y="2979"/>
                    <a:pt x="1147" y="2979"/>
                  </a:cubicBezTo>
                  <a:cubicBezTo>
                    <a:pt x="1147" y="3047"/>
                    <a:pt x="1147" y="3047"/>
                    <a:pt x="1147" y="3047"/>
                  </a:cubicBezTo>
                  <a:cubicBezTo>
                    <a:pt x="1147" y="3047"/>
                    <a:pt x="1147" y="3047"/>
                    <a:pt x="1147" y="3047"/>
                  </a:cubicBezTo>
                  <a:cubicBezTo>
                    <a:pt x="1184" y="3047"/>
                    <a:pt x="1184" y="3047"/>
                    <a:pt x="1184" y="3047"/>
                  </a:cubicBezTo>
                  <a:cubicBezTo>
                    <a:pt x="1221" y="2979"/>
                    <a:pt x="1221" y="2979"/>
                    <a:pt x="1221" y="2979"/>
                  </a:cubicBezTo>
                  <a:cubicBezTo>
                    <a:pt x="1221" y="2912"/>
                    <a:pt x="1221" y="2912"/>
                    <a:pt x="1221" y="2912"/>
                  </a:cubicBezTo>
                  <a:cubicBezTo>
                    <a:pt x="1221" y="2912"/>
                    <a:pt x="1221" y="2912"/>
                    <a:pt x="1221" y="2912"/>
                  </a:cubicBezTo>
                  <a:cubicBezTo>
                    <a:pt x="1258" y="2979"/>
                    <a:pt x="1258" y="2979"/>
                    <a:pt x="1258" y="2979"/>
                  </a:cubicBezTo>
                  <a:cubicBezTo>
                    <a:pt x="1258" y="3047"/>
                    <a:pt x="1258" y="3047"/>
                    <a:pt x="1258" y="3047"/>
                  </a:cubicBezTo>
                  <a:close/>
                  <a:moveTo>
                    <a:pt x="1479" y="2979"/>
                  </a:moveTo>
                  <a:cubicBezTo>
                    <a:pt x="1479" y="2912"/>
                    <a:pt x="1479" y="2912"/>
                    <a:pt x="1479" y="2912"/>
                  </a:cubicBezTo>
                  <a:cubicBezTo>
                    <a:pt x="1479" y="2912"/>
                    <a:pt x="1479" y="2912"/>
                    <a:pt x="1479" y="2912"/>
                  </a:cubicBezTo>
                  <a:cubicBezTo>
                    <a:pt x="1479" y="2844"/>
                    <a:pt x="1479" y="2844"/>
                    <a:pt x="1479" y="2844"/>
                  </a:cubicBezTo>
                  <a:cubicBezTo>
                    <a:pt x="1442" y="2844"/>
                    <a:pt x="1442" y="2844"/>
                    <a:pt x="1442" y="2844"/>
                  </a:cubicBezTo>
                  <a:cubicBezTo>
                    <a:pt x="1405" y="2776"/>
                    <a:pt x="1405" y="2776"/>
                    <a:pt x="1405" y="2776"/>
                  </a:cubicBezTo>
                  <a:cubicBezTo>
                    <a:pt x="1405" y="2844"/>
                    <a:pt x="1405" y="2844"/>
                    <a:pt x="1405" y="2844"/>
                  </a:cubicBezTo>
                  <a:cubicBezTo>
                    <a:pt x="1405" y="2912"/>
                    <a:pt x="1405" y="2912"/>
                    <a:pt x="1405" y="2912"/>
                  </a:cubicBezTo>
                  <a:cubicBezTo>
                    <a:pt x="1405" y="2912"/>
                    <a:pt x="1405" y="2912"/>
                    <a:pt x="1405" y="2912"/>
                  </a:cubicBezTo>
                  <a:cubicBezTo>
                    <a:pt x="1479" y="2979"/>
                    <a:pt x="1479" y="2979"/>
                    <a:pt x="1479" y="2979"/>
                  </a:cubicBezTo>
                  <a:close/>
                  <a:moveTo>
                    <a:pt x="1516" y="3115"/>
                  </a:moveTo>
                  <a:cubicBezTo>
                    <a:pt x="1516" y="3115"/>
                    <a:pt x="1553" y="3115"/>
                    <a:pt x="1553" y="3115"/>
                  </a:cubicBezTo>
                  <a:cubicBezTo>
                    <a:pt x="1553" y="3115"/>
                    <a:pt x="1553" y="3115"/>
                    <a:pt x="1553" y="3115"/>
                  </a:cubicBezTo>
                  <a:cubicBezTo>
                    <a:pt x="1627" y="3115"/>
                    <a:pt x="1627" y="3115"/>
                    <a:pt x="1627" y="3115"/>
                  </a:cubicBezTo>
                  <a:cubicBezTo>
                    <a:pt x="1627" y="3047"/>
                    <a:pt x="1627" y="3047"/>
                    <a:pt x="1627" y="3047"/>
                  </a:cubicBezTo>
                  <a:cubicBezTo>
                    <a:pt x="1627" y="3047"/>
                    <a:pt x="1627" y="3047"/>
                    <a:pt x="1627" y="3047"/>
                  </a:cubicBezTo>
                  <a:cubicBezTo>
                    <a:pt x="1590" y="2979"/>
                    <a:pt x="1590" y="2979"/>
                    <a:pt x="1590" y="2979"/>
                  </a:cubicBezTo>
                  <a:cubicBezTo>
                    <a:pt x="1590" y="2979"/>
                    <a:pt x="1590" y="2979"/>
                    <a:pt x="1590" y="2979"/>
                  </a:cubicBezTo>
                  <a:cubicBezTo>
                    <a:pt x="1553" y="2844"/>
                    <a:pt x="1553" y="2844"/>
                    <a:pt x="1553" y="2844"/>
                  </a:cubicBezTo>
                  <a:cubicBezTo>
                    <a:pt x="1553" y="2912"/>
                    <a:pt x="1553" y="2912"/>
                    <a:pt x="1553" y="2912"/>
                  </a:cubicBezTo>
                  <a:cubicBezTo>
                    <a:pt x="1553" y="2979"/>
                    <a:pt x="1553" y="2979"/>
                    <a:pt x="1553" y="2979"/>
                  </a:cubicBezTo>
                  <a:cubicBezTo>
                    <a:pt x="1516" y="3047"/>
                    <a:pt x="1516" y="3047"/>
                    <a:pt x="1516" y="3047"/>
                  </a:cubicBezTo>
                  <a:cubicBezTo>
                    <a:pt x="1479" y="3047"/>
                    <a:pt x="1479" y="3047"/>
                    <a:pt x="1479" y="3047"/>
                  </a:cubicBezTo>
                  <a:cubicBezTo>
                    <a:pt x="1479" y="3047"/>
                    <a:pt x="1479" y="3047"/>
                    <a:pt x="1479" y="3047"/>
                  </a:cubicBezTo>
                  <a:cubicBezTo>
                    <a:pt x="1516" y="3047"/>
                    <a:pt x="1516" y="3047"/>
                    <a:pt x="1516" y="3047"/>
                  </a:cubicBezTo>
                  <a:cubicBezTo>
                    <a:pt x="1516" y="3115"/>
                    <a:pt x="1516" y="3115"/>
                    <a:pt x="1516" y="3115"/>
                  </a:cubicBezTo>
                  <a:close/>
                  <a:moveTo>
                    <a:pt x="1923" y="1219"/>
                  </a:moveTo>
                  <a:cubicBezTo>
                    <a:pt x="1960" y="1151"/>
                    <a:pt x="1960" y="1151"/>
                    <a:pt x="1960" y="1151"/>
                  </a:cubicBezTo>
                  <a:cubicBezTo>
                    <a:pt x="1997" y="1151"/>
                    <a:pt x="1997" y="1151"/>
                    <a:pt x="1997" y="1151"/>
                  </a:cubicBezTo>
                  <a:cubicBezTo>
                    <a:pt x="1997" y="1151"/>
                    <a:pt x="1997" y="1151"/>
                    <a:pt x="1997" y="1151"/>
                  </a:cubicBezTo>
                  <a:cubicBezTo>
                    <a:pt x="2034" y="1083"/>
                    <a:pt x="2034" y="1083"/>
                    <a:pt x="2034" y="1083"/>
                  </a:cubicBezTo>
                  <a:cubicBezTo>
                    <a:pt x="1997" y="1083"/>
                    <a:pt x="1997" y="1083"/>
                    <a:pt x="1997" y="1083"/>
                  </a:cubicBezTo>
                  <a:cubicBezTo>
                    <a:pt x="1997" y="1016"/>
                    <a:pt x="1997" y="1016"/>
                    <a:pt x="1997" y="1016"/>
                  </a:cubicBezTo>
                  <a:cubicBezTo>
                    <a:pt x="1997" y="1016"/>
                    <a:pt x="1997" y="1016"/>
                    <a:pt x="1997" y="1016"/>
                  </a:cubicBezTo>
                  <a:cubicBezTo>
                    <a:pt x="1960" y="1016"/>
                    <a:pt x="1960" y="1016"/>
                    <a:pt x="1960" y="1016"/>
                  </a:cubicBezTo>
                  <a:cubicBezTo>
                    <a:pt x="1923" y="1016"/>
                    <a:pt x="1923" y="1016"/>
                    <a:pt x="1923" y="1016"/>
                  </a:cubicBezTo>
                  <a:cubicBezTo>
                    <a:pt x="1886" y="1083"/>
                    <a:pt x="1886" y="1083"/>
                    <a:pt x="1886" y="1083"/>
                  </a:cubicBezTo>
                  <a:cubicBezTo>
                    <a:pt x="1886" y="1083"/>
                    <a:pt x="1886" y="1083"/>
                    <a:pt x="1886" y="1083"/>
                  </a:cubicBezTo>
                  <a:cubicBezTo>
                    <a:pt x="1923" y="1151"/>
                    <a:pt x="1923" y="1151"/>
                    <a:pt x="1923" y="1151"/>
                  </a:cubicBezTo>
                  <a:cubicBezTo>
                    <a:pt x="1923" y="1151"/>
                    <a:pt x="1923" y="1151"/>
                    <a:pt x="1923" y="1151"/>
                  </a:cubicBezTo>
                  <a:cubicBezTo>
                    <a:pt x="1923" y="1151"/>
                    <a:pt x="1923" y="1219"/>
                    <a:pt x="1923" y="1219"/>
                  </a:cubicBezTo>
                  <a:close/>
                  <a:moveTo>
                    <a:pt x="1960" y="1287"/>
                  </a:moveTo>
                  <a:cubicBezTo>
                    <a:pt x="1960" y="1287"/>
                    <a:pt x="1960" y="1287"/>
                    <a:pt x="1960" y="1287"/>
                  </a:cubicBezTo>
                  <a:cubicBezTo>
                    <a:pt x="1997" y="1219"/>
                    <a:pt x="1997" y="1219"/>
                    <a:pt x="1997" y="1219"/>
                  </a:cubicBezTo>
                  <a:cubicBezTo>
                    <a:pt x="1997" y="1287"/>
                    <a:pt x="1997" y="1287"/>
                    <a:pt x="1997" y="1287"/>
                  </a:cubicBezTo>
                  <a:cubicBezTo>
                    <a:pt x="1960" y="1287"/>
                    <a:pt x="1960" y="1287"/>
                    <a:pt x="1960" y="1287"/>
                  </a:cubicBezTo>
                  <a:close/>
                  <a:moveTo>
                    <a:pt x="1997" y="1490"/>
                  </a:moveTo>
                  <a:cubicBezTo>
                    <a:pt x="1997" y="1422"/>
                    <a:pt x="1997" y="1422"/>
                    <a:pt x="1997" y="1422"/>
                  </a:cubicBezTo>
                  <a:cubicBezTo>
                    <a:pt x="1997" y="1422"/>
                    <a:pt x="1997" y="1422"/>
                    <a:pt x="1997" y="1422"/>
                  </a:cubicBezTo>
                  <a:cubicBezTo>
                    <a:pt x="2034" y="1354"/>
                    <a:pt x="2034" y="1354"/>
                    <a:pt x="2034" y="1354"/>
                  </a:cubicBezTo>
                  <a:cubicBezTo>
                    <a:pt x="1997" y="1354"/>
                    <a:pt x="1997" y="1354"/>
                    <a:pt x="1997" y="1354"/>
                  </a:cubicBezTo>
                  <a:cubicBezTo>
                    <a:pt x="1997" y="1354"/>
                    <a:pt x="1997" y="1354"/>
                    <a:pt x="1997" y="1354"/>
                  </a:cubicBezTo>
                  <a:cubicBezTo>
                    <a:pt x="1960" y="1354"/>
                    <a:pt x="1960" y="1354"/>
                    <a:pt x="1960" y="1354"/>
                  </a:cubicBezTo>
                  <a:cubicBezTo>
                    <a:pt x="1960" y="1354"/>
                    <a:pt x="1960" y="1354"/>
                    <a:pt x="1960" y="1354"/>
                  </a:cubicBezTo>
                  <a:cubicBezTo>
                    <a:pt x="1923" y="1354"/>
                    <a:pt x="1923" y="1354"/>
                    <a:pt x="1923" y="1354"/>
                  </a:cubicBezTo>
                  <a:cubicBezTo>
                    <a:pt x="1886" y="1354"/>
                    <a:pt x="1886" y="1354"/>
                    <a:pt x="1886" y="1354"/>
                  </a:cubicBezTo>
                  <a:cubicBezTo>
                    <a:pt x="1849" y="1422"/>
                    <a:pt x="1849" y="1422"/>
                    <a:pt x="1849" y="1422"/>
                  </a:cubicBezTo>
                  <a:cubicBezTo>
                    <a:pt x="1849" y="1422"/>
                    <a:pt x="1849" y="1422"/>
                    <a:pt x="1849" y="1422"/>
                  </a:cubicBezTo>
                  <a:cubicBezTo>
                    <a:pt x="1849" y="1490"/>
                    <a:pt x="1849" y="1490"/>
                    <a:pt x="1849" y="1490"/>
                  </a:cubicBezTo>
                  <a:cubicBezTo>
                    <a:pt x="1886" y="1490"/>
                    <a:pt x="1886" y="1490"/>
                    <a:pt x="1886" y="1490"/>
                  </a:cubicBezTo>
                  <a:cubicBezTo>
                    <a:pt x="1923" y="1490"/>
                    <a:pt x="1923" y="1490"/>
                    <a:pt x="1923" y="1490"/>
                  </a:cubicBezTo>
                  <a:cubicBezTo>
                    <a:pt x="1960" y="1490"/>
                    <a:pt x="1960" y="1490"/>
                    <a:pt x="1960" y="1490"/>
                  </a:cubicBezTo>
                  <a:cubicBezTo>
                    <a:pt x="1960" y="1490"/>
                    <a:pt x="1960" y="1490"/>
                    <a:pt x="1960" y="1490"/>
                  </a:cubicBezTo>
                  <a:cubicBezTo>
                    <a:pt x="1997" y="1490"/>
                    <a:pt x="1997" y="1490"/>
                    <a:pt x="1997" y="1490"/>
                  </a:cubicBezTo>
                  <a:close/>
                  <a:moveTo>
                    <a:pt x="2071" y="1490"/>
                  </a:moveTo>
                  <a:cubicBezTo>
                    <a:pt x="2034" y="1422"/>
                    <a:pt x="2034" y="1422"/>
                    <a:pt x="2034" y="1422"/>
                  </a:cubicBezTo>
                  <a:cubicBezTo>
                    <a:pt x="2071" y="1354"/>
                    <a:pt x="2071" y="1354"/>
                    <a:pt x="2071" y="1354"/>
                  </a:cubicBezTo>
                  <a:cubicBezTo>
                    <a:pt x="2071" y="1354"/>
                    <a:pt x="2071" y="1354"/>
                    <a:pt x="2071" y="1354"/>
                  </a:cubicBezTo>
                  <a:cubicBezTo>
                    <a:pt x="2108" y="1422"/>
                    <a:pt x="2108" y="1422"/>
                    <a:pt x="2108" y="1422"/>
                  </a:cubicBezTo>
                  <a:cubicBezTo>
                    <a:pt x="2108" y="1422"/>
                    <a:pt x="2108" y="1422"/>
                    <a:pt x="2108" y="1422"/>
                  </a:cubicBezTo>
                  <a:cubicBezTo>
                    <a:pt x="2108" y="1490"/>
                    <a:pt x="2108" y="1490"/>
                    <a:pt x="2108" y="1490"/>
                  </a:cubicBezTo>
                  <a:cubicBezTo>
                    <a:pt x="2071" y="1490"/>
                    <a:pt x="2071" y="1490"/>
                    <a:pt x="2071" y="1490"/>
                  </a:cubicBezTo>
                  <a:cubicBezTo>
                    <a:pt x="2071" y="1490"/>
                    <a:pt x="2071" y="1490"/>
                    <a:pt x="2071" y="1490"/>
                  </a:cubicBezTo>
                  <a:close/>
                  <a:moveTo>
                    <a:pt x="1923" y="1761"/>
                  </a:moveTo>
                  <a:cubicBezTo>
                    <a:pt x="1960" y="1693"/>
                    <a:pt x="1960" y="1693"/>
                    <a:pt x="1960" y="1693"/>
                  </a:cubicBezTo>
                  <a:cubicBezTo>
                    <a:pt x="1960" y="1625"/>
                    <a:pt x="1960" y="1625"/>
                    <a:pt x="1960" y="1625"/>
                  </a:cubicBezTo>
                  <a:cubicBezTo>
                    <a:pt x="1997" y="1557"/>
                    <a:pt x="1997" y="1557"/>
                    <a:pt x="1997" y="1557"/>
                  </a:cubicBezTo>
                  <a:cubicBezTo>
                    <a:pt x="1997" y="1557"/>
                    <a:pt x="1997" y="1557"/>
                    <a:pt x="1997" y="1557"/>
                  </a:cubicBezTo>
                  <a:cubicBezTo>
                    <a:pt x="1997" y="1490"/>
                    <a:pt x="1997" y="1490"/>
                    <a:pt x="1997" y="1490"/>
                  </a:cubicBezTo>
                  <a:cubicBezTo>
                    <a:pt x="1960" y="1557"/>
                    <a:pt x="1960" y="1557"/>
                    <a:pt x="1960" y="1557"/>
                  </a:cubicBezTo>
                  <a:cubicBezTo>
                    <a:pt x="1923" y="1557"/>
                    <a:pt x="1923" y="1557"/>
                    <a:pt x="1923" y="1557"/>
                  </a:cubicBezTo>
                  <a:cubicBezTo>
                    <a:pt x="1886" y="1557"/>
                    <a:pt x="1886" y="1557"/>
                    <a:pt x="1886" y="1557"/>
                  </a:cubicBezTo>
                  <a:cubicBezTo>
                    <a:pt x="1849" y="1557"/>
                    <a:pt x="1849" y="1557"/>
                    <a:pt x="1849" y="1557"/>
                  </a:cubicBezTo>
                  <a:cubicBezTo>
                    <a:pt x="1849" y="1625"/>
                    <a:pt x="1849" y="1625"/>
                    <a:pt x="1849" y="1625"/>
                  </a:cubicBezTo>
                  <a:cubicBezTo>
                    <a:pt x="1849" y="1625"/>
                    <a:pt x="1849" y="1625"/>
                    <a:pt x="1849" y="1625"/>
                  </a:cubicBezTo>
                  <a:cubicBezTo>
                    <a:pt x="1886" y="1625"/>
                    <a:pt x="1886" y="1625"/>
                    <a:pt x="1886" y="1625"/>
                  </a:cubicBezTo>
                  <a:cubicBezTo>
                    <a:pt x="1886" y="1693"/>
                    <a:pt x="1886" y="1693"/>
                    <a:pt x="1886" y="1693"/>
                  </a:cubicBezTo>
                  <a:cubicBezTo>
                    <a:pt x="1886" y="1693"/>
                    <a:pt x="1886" y="1693"/>
                    <a:pt x="1886" y="1693"/>
                  </a:cubicBezTo>
                  <a:cubicBezTo>
                    <a:pt x="1849" y="1693"/>
                    <a:pt x="1849" y="1693"/>
                    <a:pt x="1849" y="1693"/>
                  </a:cubicBezTo>
                  <a:cubicBezTo>
                    <a:pt x="1812" y="1761"/>
                    <a:pt x="1812" y="1761"/>
                    <a:pt x="1812" y="1761"/>
                  </a:cubicBezTo>
                  <a:cubicBezTo>
                    <a:pt x="1812" y="1761"/>
                    <a:pt x="1812" y="1761"/>
                    <a:pt x="1812" y="1761"/>
                  </a:cubicBezTo>
                  <a:cubicBezTo>
                    <a:pt x="1812" y="1828"/>
                    <a:pt x="1812" y="1828"/>
                    <a:pt x="1812" y="1828"/>
                  </a:cubicBezTo>
                  <a:cubicBezTo>
                    <a:pt x="1849" y="1828"/>
                    <a:pt x="1849" y="1828"/>
                    <a:pt x="1849" y="1828"/>
                  </a:cubicBezTo>
                  <a:cubicBezTo>
                    <a:pt x="1886" y="1761"/>
                    <a:pt x="1886" y="1761"/>
                    <a:pt x="1886" y="1761"/>
                  </a:cubicBezTo>
                  <a:cubicBezTo>
                    <a:pt x="1886" y="1761"/>
                    <a:pt x="1923" y="1761"/>
                    <a:pt x="1923" y="1761"/>
                  </a:cubicBezTo>
                  <a:close/>
                  <a:moveTo>
                    <a:pt x="2034" y="1761"/>
                  </a:moveTo>
                  <a:cubicBezTo>
                    <a:pt x="1997" y="1761"/>
                    <a:pt x="1997" y="1761"/>
                    <a:pt x="1997" y="1761"/>
                  </a:cubicBezTo>
                  <a:cubicBezTo>
                    <a:pt x="1960" y="1761"/>
                    <a:pt x="1960" y="1761"/>
                    <a:pt x="1960" y="1761"/>
                  </a:cubicBezTo>
                  <a:cubicBezTo>
                    <a:pt x="1960" y="1761"/>
                    <a:pt x="1960" y="1761"/>
                    <a:pt x="1960" y="1761"/>
                  </a:cubicBezTo>
                  <a:cubicBezTo>
                    <a:pt x="1960" y="1693"/>
                    <a:pt x="1960" y="1693"/>
                    <a:pt x="1960" y="1693"/>
                  </a:cubicBezTo>
                  <a:cubicBezTo>
                    <a:pt x="1997" y="1693"/>
                    <a:pt x="1997" y="1693"/>
                    <a:pt x="1997" y="1693"/>
                  </a:cubicBezTo>
                  <a:cubicBezTo>
                    <a:pt x="1997" y="1625"/>
                    <a:pt x="1997" y="1625"/>
                    <a:pt x="1997" y="1625"/>
                  </a:cubicBezTo>
                  <a:cubicBezTo>
                    <a:pt x="2034" y="1693"/>
                    <a:pt x="2034" y="1693"/>
                    <a:pt x="2034" y="1693"/>
                  </a:cubicBezTo>
                  <a:cubicBezTo>
                    <a:pt x="2034" y="1693"/>
                    <a:pt x="2034" y="1693"/>
                    <a:pt x="2034" y="1693"/>
                  </a:cubicBezTo>
                  <a:cubicBezTo>
                    <a:pt x="2034" y="1761"/>
                    <a:pt x="2034" y="1761"/>
                    <a:pt x="2034" y="1761"/>
                  </a:cubicBezTo>
                  <a:close/>
                  <a:moveTo>
                    <a:pt x="2108" y="1896"/>
                  </a:moveTo>
                  <a:cubicBezTo>
                    <a:pt x="2071" y="1828"/>
                    <a:pt x="2071" y="1828"/>
                    <a:pt x="2071" y="1828"/>
                  </a:cubicBezTo>
                  <a:cubicBezTo>
                    <a:pt x="2071" y="1761"/>
                    <a:pt x="2071" y="1761"/>
                    <a:pt x="2071" y="1761"/>
                  </a:cubicBezTo>
                  <a:cubicBezTo>
                    <a:pt x="2071" y="1761"/>
                    <a:pt x="2071" y="1761"/>
                    <a:pt x="2071" y="1761"/>
                  </a:cubicBezTo>
                  <a:cubicBezTo>
                    <a:pt x="2071" y="1761"/>
                    <a:pt x="2071" y="1761"/>
                    <a:pt x="2071" y="1761"/>
                  </a:cubicBezTo>
                  <a:cubicBezTo>
                    <a:pt x="2108" y="1761"/>
                    <a:pt x="2108" y="1761"/>
                    <a:pt x="2108" y="1761"/>
                  </a:cubicBezTo>
                  <a:cubicBezTo>
                    <a:pt x="2145" y="1761"/>
                    <a:pt x="2145" y="1761"/>
                    <a:pt x="2145" y="1761"/>
                  </a:cubicBezTo>
                  <a:cubicBezTo>
                    <a:pt x="2145" y="1828"/>
                    <a:pt x="2145" y="1828"/>
                    <a:pt x="2145" y="1828"/>
                  </a:cubicBezTo>
                  <a:cubicBezTo>
                    <a:pt x="2145" y="1828"/>
                    <a:pt x="2145" y="1828"/>
                    <a:pt x="2145" y="1828"/>
                  </a:cubicBezTo>
                  <a:cubicBezTo>
                    <a:pt x="2108" y="1896"/>
                    <a:pt x="2108" y="1896"/>
                    <a:pt x="2108" y="1896"/>
                  </a:cubicBezTo>
                  <a:close/>
                  <a:moveTo>
                    <a:pt x="2071" y="2031"/>
                  </a:moveTo>
                  <a:cubicBezTo>
                    <a:pt x="2034" y="1964"/>
                    <a:pt x="2034" y="1964"/>
                    <a:pt x="2034" y="1964"/>
                  </a:cubicBezTo>
                  <a:cubicBezTo>
                    <a:pt x="1997" y="1896"/>
                    <a:pt x="1997" y="1896"/>
                    <a:pt x="1997" y="1896"/>
                  </a:cubicBezTo>
                  <a:cubicBezTo>
                    <a:pt x="1923" y="1828"/>
                    <a:pt x="1923" y="1828"/>
                    <a:pt x="1923" y="1828"/>
                  </a:cubicBezTo>
                  <a:cubicBezTo>
                    <a:pt x="1886" y="1828"/>
                    <a:pt x="1886" y="1828"/>
                    <a:pt x="1886" y="1828"/>
                  </a:cubicBezTo>
                  <a:cubicBezTo>
                    <a:pt x="1886" y="1828"/>
                    <a:pt x="1886" y="1828"/>
                    <a:pt x="1886" y="1828"/>
                  </a:cubicBezTo>
                  <a:cubicBezTo>
                    <a:pt x="1886" y="1828"/>
                    <a:pt x="1886" y="1828"/>
                    <a:pt x="1886" y="1828"/>
                  </a:cubicBezTo>
                  <a:cubicBezTo>
                    <a:pt x="1923" y="1828"/>
                    <a:pt x="1923" y="1828"/>
                    <a:pt x="1923" y="1828"/>
                  </a:cubicBezTo>
                  <a:cubicBezTo>
                    <a:pt x="1960" y="1828"/>
                    <a:pt x="1960" y="1828"/>
                    <a:pt x="1960" y="1828"/>
                  </a:cubicBezTo>
                  <a:cubicBezTo>
                    <a:pt x="1997" y="1828"/>
                    <a:pt x="1997" y="1828"/>
                    <a:pt x="1997" y="1828"/>
                  </a:cubicBezTo>
                  <a:cubicBezTo>
                    <a:pt x="2071" y="1896"/>
                    <a:pt x="2071" y="1896"/>
                    <a:pt x="2071" y="1896"/>
                  </a:cubicBezTo>
                  <a:cubicBezTo>
                    <a:pt x="2071" y="1896"/>
                    <a:pt x="2071" y="1896"/>
                    <a:pt x="2071" y="1896"/>
                  </a:cubicBezTo>
                  <a:cubicBezTo>
                    <a:pt x="2108" y="1896"/>
                    <a:pt x="2108" y="1896"/>
                    <a:pt x="2108" y="1896"/>
                  </a:cubicBezTo>
                  <a:cubicBezTo>
                    <a:pt x="2108" y="1896"/>
                    <a:pt x="2108" y="1896"/>
                    <a:pt x="2108" y="1896"/>
                  </a:cubicBezTo>
                  <a:cubicBezTo>
                    <a:pt x="2108" y="1964"/>
                    <a:pt x="2108" y="1964"/>
                    <a:pt x="2108" y="1964"/>
                  </a:cubicBezTo>
                  <a:cubicBezTo>
                    <a:pt x="2108" y="2031"/>
                    <a:pt x="2108" y="2031"/>
                    <a:pt x="2108" y="2031"/>
                  </a:cubicBezTo>
                  <a:cubicBezTo>
                    <a:pt x="2071" y="2031"/>
                    <a:pt x="2071" y="2031"/>
                    <a:pt x="2071" y="2031"/>
                  </a:cubicBezTo>
                  <a:close/>
                  <a:moveTo>
                    <a:pt x="2108" y="2167"/>
                  </a:moveTo>
                  <a:cubicBezTo>
                    <a:pt x="2108" y="2099"/>
                    <a:pt x="2108" y="2099"/>
                    <a:pt x="2108" y="2099"/>
                  </a:cubicBezTo>
                  <a:cubicBezTo>
                    <a:pt x="2071" y="2031"/>
                    <a:pt x="2071" y="2031"/>
                    <a:pt x="2071" y="2031"/>
                  </a:cubicBezTo>
                  <a:cubicBezTo>
                    <a:pt x="2034" y="2031"/>
                    <a:pt x="2034" y="2031"/>
                    <a:pt x="2034" y="2031"/>
                  </a:cubicBezTo>
                  <a:cubicBezTo>
                    <a:pt x="1997" y="2031"/>
                    <a:pt x="1997" y="2031"/>
                    <a:pt x="1997" y="2031"/>
                  </a:cubicBezTo>
                  <a:cubicBezTo>
                    <a:pt x="1960" y="1964"/>
                    <a:pt x="1960" y="1964"/>
                    <a:pt x="1960" y="1964"/>
                  </a:cubicBezTo>
                  <a:cubicBezTo>
                    <a:pt x="1923" y="1964"/>
                    <a:pt x="1923" y="1964"/>
                    <a:pt x="1923" y="1964"/>
                  </a:cubicBezTo>
                  <a:cubicBezTo>
                    <a:pt x="1923" y="1896"/>
                    <a:pt x="1923" y="1896"/>
                    <a:pt x="1923" y="1896"/>
                  </a:cubicBezTo>
                  <a:cubicBezTo>
                    <a:pt x="1886" y="1896"/>
                    <a:pt x="1886" y="1896"/>
                    <a:pt x="1886" y="1896"/>
                  </a:cubicBezTo>
                  <a:cubicBezTo>
                    <a:pt x="1849" y="1896"/>
                    <a:pt x="1849" y="1896"/>
                    <a:pt x="1849" y="1896"/>
                  </a:cubicBezTo>
                  <a:cubicBezTo>
                    <a:pt x="1775" y="1896"/>
                    <a:pt x="1775" y="1896"/>
                    <a:pt x="1775" y="1896"/>
                  </a:cubicBezTo>
                  <a:cubicBezTo>
                    <a:pt x="1738" y="1896"/>
                    <a:pt x="1738" y="1896"/>
                    <a:pt x="1738" y="1896"/>
                  </a:cubicBezTo>
                  <a:cubicBezTo>
                    <a:pt x="1738" y="1964"/>
                    <a:pt x="1738" y="1964"/>
                    <a:pt x="1738" y="1964"/>
                  </a:cubicBezTo>
                  <a:cubicBezTo>
                    <a:pt x="1738" y="1964"/>
                    <a:pt x="1738" y="1964"/>
                    <a:pt x="1738" y="1964"/>
                  </a:cubicBezTo>
                  <a:cubicBezTo>
                    <a:pt x="1738" y="2031"/>
                    <a:pt x="1738" y="2031"/>
                    <a:pt x="1738" y="2031"/>
                  </a:cubicBezTo>
                  <a:cubicBezTo>
                    <a:pt x="1812" y="2031"/>
                    <a:pt x="1812" y="2031"/>
                    <a:pt x="1812" y="2031"/>
                  </a:cubicBezTo>
                  <a:cubicBezTo>
                    <a:pt x="1812" y="2031"/>
                    <a:pt x="1812" y="2031"/>
                    <a:pt x="1812" y="2031"/>
                  </a:cubicBezTo>
                  <a:cubicBezTo>
                    <a:pt x="1849" y="2031"/>
                    <a:pt x="1849" y="2031"/>
                    <a:pt x="1849" y="2031"/>
                  </a:cubicBezTo>
                  <a:cubicBezTo>
                    <a:pt x="1849" y="2031"/>
                    <a:pt x="1849" y="2031"/>
                    <a:pt x="1849" y="2031"/>
                  </a:cubicBezTo>
                  <a:cubicBezTo>
                    <a:pt x="1886" y="2099"/>
                    <a:pt x="1886" y="2099"/>
                    <a:pt x="1886" y="2099"/>
                  </a:cubicBezTo>
                  <a:cubicBezTo>
                    <a:pt x="1886" y="2099"/>
                    <a:pt x="1886" y="2099"/>
                    <a:pt x="1886" y="2099"/>
                  </a:cubicBezTo>
                  <a:cubicBezTo>
                    <a:pt x="1923" y="2099"/>
                    <a:pt x="1923" y="2099"/>
                    <a:pt x="1923" y="2099"/>
                  </a:cubicBezTo>
                  <a:cubicBezTo>
                    <a:pt x="1923" y="2099"/>
                    <a:pt x="1923" y="2099"/>
                    <a:pt x="1923" y="2099"/>
                  </a:cubicBezTo>
                  <a:cubicBezTo>
                    <a:pt x="1960" y="2167"/>
                    <a:pt x="1960" y="2167"/>
                    <a:pt x="1960" y="2167"/>
                  </a:cubicBezTo>
                  <a:cubicBezTo>
                    <a:pt x="1997" y="2167"/>
                    <a:pt x="1997" y="2167"/>
                    <a:pt x="1997" y="2167"/>
                  </a:cubicBezTo>
                  <a:cubicBezTo>
                    <a:pt x="2034" y="2167"/>
                    <a:pt x="2034" y="2167"/>
                    <a:pt x="2034" y="2167"/>
                  </a:cubicBezTo>
                  <a:cubicBezTo>
                    <a:pt x="2071" y="2167"/>
                    <a:pt x="2071" y="2167"/>
                    <a:pt x="2071" y="2167"/>
                  </a:cubicBezTo>
                  <a:cubicBezTo>
                    <a:pt x="2108" y="2167"/>
                    <a:pt x="2108" y="2167"/>
                    <a:pt x="2108" y="2167"/>
                  </a:cubicBezTo>
                  <a:close/>
                  <a:moveTo>
                    <a:pt x="1849" y="2234"/>
                  </a:moveTo>
                  <a:cubicBezTo>
                    <a:pt x="1849" y="2234"/>
                    <a:pt x="1849" y="2234"/>
                    <a:pt x="1849" y="2234"/>
                  </a:cubicBezTo>
                  <a:cubicBezTo>
                    <a:pt x="1812" y="2234"/>
                    <a:pt x="1812" y="2234"/>
                    <a:pt x="1812" y="2234"/>
                  </a:cubicBezTo>
                  <a:cubicBezTo>
                    <a:pt x="1775" y="2234"/>
                    <a:pt x="1775" y="2234"/>
                    <a:pt x="1775" y="2234"/>
                  </a:cubicBezTo>
                  <a:cubicBezTo>
                    <a:pt x="1775" y="2167"/>
                    <a:pt x="1775" y="2167"/>
                    <a:pt x="1775" y="2167"/>
                  </a:cubicBezTo>
                  <a:cubicBezTo>
                    <a:pt x="1738" y="2167"/>
                    <a:pt x="1738" y="2167"/>
                    <a:pt x="1738" y="2167"/>
                  </a:cubicBezTo>
                  <a:cubicBezTo>
                    <a:pt x="1775" y="2167"/>
                    <a:pt x="1775" y="2167"/>
                    <a:pt x="1775" y="2167"/>
                  </a:cubicBezTo>
                  <a:cubicBezTo>
                    <a:pt x="1812" y="2099"/>
                    <a:pt x="1812" y="2099"/>
                    <a:pt x="1812" y="2099"/>
                  </a:cubicBezTo>
                  <a:cubicBezTo>
                    <a:pt x="1849" y="2167"/>
                    <a:pt x="1849" y="2167"/>
                    <a:pt x="1849" y="2167"/>
                  </a:cubicBezTo>
                  <a:cubicBezTo>
                    <a:pt x="1849" y="2099"/>
                    <a:pt x="1849" y="2099"/>
                    <a:pt x="1849" y="2099"/>
                  </a:cubicBezTo>
                  <a:cubicBezTo>
                    <a:pt x="1886" y="2167"/>
                    <a:pt x="1886" y="2167"/>
                    <a:pt x="1886" y="2167"/>
                  </a:cubicBezTo>
                  <a:cubicBezTo>
                    <a:pt x="1886" y="2167"/>
                    <a:pt x="1886" y="2167"/>
                    <a:pt x="1886" y="2167"/>
                  </a:cubicBezTo>
                  <a:cubicBezTo>
                    <a:pt x="1886" y="2167"/>
                    <a:pt x="1886" y="2167"/>
                    <a:pt x="1886" y="2167"/>
                  </a:cubicBezTo>
                  <a:cubicBezTo>
                    <a:pt x="1923" y="2167"/>
                    <a:pt x="1923" y="2167"/>
                    <a:pt x="1923" y="2167"/>
                  </a:cubicBezTo>
                  <a:cubicBezTo>
                    <a:pt x="1923" y="2167"/>
                    <a:pt x="1923" y="2167"/>
                    <a:pt x="1923" y="2167"/>
                  </a:cubicBezTo>
                  <a:cubicBezTo>
                    <a:pt x="1923" y="2234"/>
                    <a:pt x="1923" y="2234"/>
                    <a:pt x="1923" y="2234"/>
                  </a:cubicBezTo>
                  <a:cubicBezTo>
                    <a:pt x="1849" y="2234"/>
                    <a:pt x="1849" y="2234"/>
                    <a:pt x="1849" y="2234"/>
                  </a:cubicBezTo>
                  <a:close/>
                  <a:moveTo>
                    <a:pt x="1775" y="2573"/>
                  </a:moveTo>
                  <a:cubicBezTo>
                    <a:pt x="1775" y="2505"/>
                    <a:pt x="1775" y="2505"/>
                    <a:pt x="1775" y="2505"/>
                  </a:cubicBezTo>
                  <a:cubicBezTo>
                    <a:pt x="1775" y="2438"/>
                    <a:pt x="1775" y="2438"/>
                    <a:pt x="1775" y="2438"/>
                  </a:cubicBezTo>
                  <a:cubicBezTo>
                    <a:pt x="1738" y="2438"/>
                    <a:pt x="1738" y="2438"/>
                    <a:pt x="1738" y="2438"/>
                  </a:cubicBezTo>
                  <a:cubicBezTo>
                    <a:pt x="1738" y="2505"/>
                    <a:pt x="1738" y="2505"/>
                    <a:pt x="1738" y="2505"/>
                  </a:cubicBezTo>
                  <a:cubicBezTo>
                    <a:pt x="1738" y="2505"/>
                    <a:pt x="1738" y="2505"/>
                    <a:pt x="1738" y="2505"/>
                  </a:cubicBezTo>
                  <a:cubicBezTo>
                    <a:pt x="1738" y="2573"/>
                    <a:pt x="1738" y="2573"/>
                    <a:pt x="1738" y="2573"/>
                  </a:cubicBezTo>
                  <a:cubicBezTo>
                    <a:pt x="1775" y="2573"/>
                    <a:pt x="1775" y="2573"/>
                    <a:pt x="1775" y="2573"/>
                  </a:cubicBezTo>
                  <a:cubicBezTo>
                    <a:pt x="1775" y="2573"/>
                    <a:pt x="1775" y="2573"/>
                    <a:pt x="1775" y="2573"/>
                  </a:cubicBezTo>
                  <a:close/>
                  <a:moveTo>
                    <a:pt x="1812" y="2505"/>
                  </a:moveTo>
                  <a:cubicBezTo>
                    <a:pt x="1812" y="2505"/>
                    <a:pt x="1812" y="2505"/>
                    <a:pt x="1812" y="2505"/>
                  </a:cubicBezTo>
                  <a:cubicBezTo>
                    <a:pt x="1849" y="2505"/>
                    <a:pt x="1849" y="2505"/>
                    <a:pt x="1849" y="2505"/>
                  </a:cubicBezTo>
                  <a:cubicBezTo>
                    <a:pt x="1812" y="2438"/>
                    <a:pt x="1812" y="2438"/>
                    <a:pt x="1812" y="2438"/>
                  </a:cubicBezTo>
                  <a:cubicBezTo>
                    <a:pt x="1812" y="2370"/>
                    <a:pt x="1812" y="2370"/>
                    <a:pt x="1812" y="2370"/>
                  </a:cubicBezTo>
                  <a:cubicBezTo>
                    <a:pt x="1775" y="2438"/>
                    <a:pt x="1775" y="2438"/>
                    <a:pt x="1775" y="2438"/>
                  </a:cubicBezTo>
                  <a:cubicBezTo>
                    <a:pt x="1775" y="2438"/>
                    <a:pt x="1775" y="2438"/>
                    <a:pt x="1775" y="2438"/>
                  </a:cubicBezTo>
                  <a:cubicBezTo>
                    <a:pt x="1812" y="2505"/>
                    <a:pt x="1812" y="2505"/>
                    <a:pt x="1812" y="2505"/>
                  </a:cubicBezTo>
                  <a:close/>
                  <a:moveTo>
                    <a:pt x="1886" y="2505"/>
                  </a:moveTo>
                  <a:cubicBezTo>
                    <a:pt x="1886" y="2505"/>
                    <a:pt x="1923" y="2505"/>
                    <a:pt x="1923" y="2505"/>
                  </a:cubicBezTo>
                  <a:cubicBezTo>
                    <a:pt x="1923" y="2438"/>
                    <a:pt x="1923" y="2438"/>
                    <a:pt x="1923" y="2438"/>
                  </a:cubicBezTo>
                  <a:cubicBezTo>
                    <a:pt x="1886" y="2438"/>
                    <a:pt x="1886" y="2438"/>
                    <a:pt x="1886" y="2438"/>
                  </a:cubicBezTo>
                  <a:cubicBezTo>
                    <a:pt x="1849" y="2438"/>
                    <a:pt x="1849" y="2438"/>
                    <a:pt x="1849" y="2438"/>
                  </a:cubicBezTo>
                  <a:cubicBezTo>
                    <a:pt x="1849" y="2438"/>
                    <a:pt x="1849" y="2438"/>
                    <a:pt x="1849" y="2438"/>
                  </a:cubicBezTo>
                  <a:cubicBezTo>
                    <a:pt x="1886" y="2505"/>
                    <a:pt x="1886" y="2505"/>
                    <a:pt x="1886" y="2505"/>
                  </a:cubicBezTo>
                  <a:close/>
                  <a:moveTo>
                    <a:pt x="1886" y="2641"/>
                  </a:moveTo>
                  <a:cubicBezTo>
                    <a:pt x="1886" y="2573"/>
                    <a:pt x="1886" y="2573"/>
                    <a:pt x="1886" y="2573"/>
                  </a:cubicBezTo>
                  <a:cubicBezTo>
                    <a:pt x="1886" y="2573"/>
                    <a:pt x="1886" y="2573"/>
                    <a:pt x="1886" y="2573"/>
                  </a:cubicBezTo>
                  <a:cubicBezTo>
                    <a:pt x="1886" y="2505"/>
                    <a:pt x="1886" y="2505"/>
                    <a:pt x="1886" y="2505"/>
                  </a:cubicBezTo>
                  <a:cubicBezTo>
                    <a:pt x="1849" y="2505"/>
                    <a:pt x="1849" y="2505"/>
                    <a:pt x="1849" y="2505"/>
                  </a:cubicBezTo>
                  <a:cubicBezTo>
                    <a:pt x="1849" y="2505"/>
                    <a:pt x="1849" y="2505"/>
                    <a:pt x="1849" y="2505"/>
                  </a:cubicBezTo>
                  <a:cubicBezTo>
                    <a:pt x="1849" y="2573"/>
                    <a:pt x="1849" y="2573"/>
                    <a:pt x="1849" y="2573"/>
                  </a:cubicBezTo>
                  <a:cubicBezTo>
                    <a:pt x="1849" y="2573"/>
                    <a:pt x="1849" y="2573"/>
                    <a:pt x="1849" y="2573"/>
                  </a:cubicBezTo>
                  <a:cubicBezTo>
                    <a:pt x="1886" y="2641"/>
                    <a:pt x="1886" y="2641"/>
                    <a:pt x="1886" y="2641"/>
                  </a:cubicBezTo>
                  <a:close/>
                  <a:moveTo>
                    <a:pt x="1812" y="2776"/>
                  </a:moveTo>
                  <a:cubicBezTo>
                    <a:pt x="1812" y="2708"/>
                    <a:pt x="1812" y="2708"/>
                    <a:pt x="1812" y="2708"/>
                  </a:cubicBezTo>
                  <a:cubicBezTo>
                    <a:pt x="1812" y="2708"/>
                    <a:pt x="1812" y="2708"/>
                    <a:pt x="1812" y="2708"/>
                  </a:cubicBezTo>
                  <a:cubicBezTo>
                    <a:pt x="1775" y="2641"/>
                    <a:pt x="1775" y="2641"/>
                    <a:pt x="1775" y="2641"/>
                  </a:cubicBezTo>
                  <a:cubicBezTo>
                    <a:pt x="1738" y="2641"/>
                    <a:pt x="1738" y="2641"/>
                    <a:pt x="1738" y="2641"/>
                  </a:cubicBezTo>
                  <a:cubicBezTo>
                    <a:pt x="1738" y="2708"/>
                    <a:pt x="1738" y="2708"/>
                    <a:pt x="1738" y="2708"/>
                  </a:cubicBezTo>
                  <a:cubicBezTo>
                    <a:pt x="1738" y="2708"/>
                    <a:pt x="1738" y="2708"/>
                    <a:pt x="1738" y="2708"/>
                  </a:cubicBezTo>
                  <a:cubicBezTo>
                    <a:pt x="1738" y="2776"/>
                    <a:pt x="1738" y="2776"/>
                    <a:pt x="1738" y="2776"/>
                  </a:cubicBezTo>
                  <a:cubicBezTo>
                    <a:pt x="1701" y="2776"/>
                    <a:pt x="1701" y="2776"/>
                    <a:pt x="1701" y="2776"/>
                  </a:cubicBezTo>
                  <a:cubicBezTo>
                    <a:pt x="1738" y="2844"/>
                    <a:pt x="1738" y="2844"/>
                    <a:pt x="1738" y="2844"/>
                  </a:cubicBezTo>
                  <a:cubicBezTo>
                    <a:pt x="1775" y="2844"/>
                    <a:pt x="1775" y="2844"/>
                    <a:pt x="1775" y="2844"/>
                  </a:cubicBezTo>
                  <a:cubicBezTo>
                    <a:pt x="1812" y="2844"/>
                    <a:pt x="1812" y="2844"/>
                    <a:pt x="1812" y="2844"/>
                  </a:cubicBezTo>
                  <a:cubicBezTo>
                    <a:pt x="1812" y="2776"/>
                    <a:pt x="1812" y="2776"/>
                    <a:pt x="1812" y="2776"/>
                  </a:cubicBezTo>
                  <a:close/>
                  <a:moveTo>
                    <a:pt x="1849" y="2641"/>
                  </a:moveTo>
                  <a:cubicBezTo>
                    <a:pt x="1849" y="2708"/>
                    <a:pt x="1849" y="2708"/>
                    <a:pt x="1849" y="2708"/>
                  </a:cubicBezTo>
                  <a:cubicBezTo>
                    <a:pt x="1849" y="2776"/>
                    <a:pt x="1849" y="2776"/>
                    <a:pt x="1849" y="2776"/>
                  </a:cubicBezTo>
                  <a:cubicBezTo>
                    <a:pt x="1886" y="2776"/>
                    <a:pt x="1886" y="2776"/>
                    <a:pt x="1886" y="2776"/>
                  </a:cubicBezTo>
                  <a:cubicBezTo>
                    <a:pt x="1886" y="2708"/>
                    <a:pt x="1886" y="2708"/>
                    <a:pt x="1886" y="2708"/>
                  </a:cubicBezTo>
                  <a:cubicBezTo>
                    <a:pt x="1886" y="2708"/>
                    <a:pt x="1886" y="2708"/>
                    <a:pt x="1886" y="2708"/>
                  </a:cubicBezTo>
                  <a:cubicBezTo>
                    <a:pt x="1849" y="2641"/>
                    <a:pt x="1849" y="2641"/>
                    <a:pt x="1849" y="2641"/>
                  </a:cubicBezTo>
                  <a:close/>
                  <a:moveTo>
                    <a:pt x="2108" y="2031"/>
                  </a:moveTo>
                  <a:cubicBezTo>
                    <a:pt x="2108" y="2031"/>
                    <a:pt x="2108" y="2031"/>
                    <a:pt x="2108" y="2031"/>
                  </a:cubicBezTo>
                  <a:cubicBezTo>
                    <a:pt x="2145" y="2031"/>
                    <a:pt x="2145" y="2031"/>
                    <a:pt x="2145" y="2031"/>
                  </a:cubicBezTo>
                  <a:cubicBezTo>
                    <a:pt x="2145" y="1964"/>
                    <a:pt x="2145" y="1964"/>
                    <a:pt x="2145" y="1964"/>
                  </a:cubicBezTo>
                  <a:cubicBezTo>
                    <a:pt x="2145" y="1896"/>
                    <a:pt x="2145" y="1896"/>
                    <a:pt x="2145" y="1896"/>
                  </a:cubicBezTo>
                  <a:cubicBezTo>
                    <a:pt x="2182" y="1896"/>
                    <a:pt x="2182" y="1896"/>
                    <a:pt x="2182" y="1896"/>
                  </a:cubicBezTo>
                  <a:cubicBezTo>
                    <a:pt x="2182" y="1964"/>
                    <a:pt x="2182" y="1964"/>
                    <a:pt x="2182" y="1964"/>
                  </a:cubicBezTo>
                  <a:cubicBezTo>
                    <a:pt x="2182" y="2031"/>
                    <a:pt x="2182" y="2031"/>
                    <a:pt x="2182" y="2031"/>
                  </a:cubicBezTo>
                  <a:cubicBezTo>
                    <a:pt x="2182" y="2031"/>
                    <a:pt x="2182" y="2031"/>
                    <a:pt x="2182" y="2031"/>
                  </a:cubicBezTo>
                  <a:cubicBezTo>
                    <a:pt x="2182" y="2031"/>
                    <a:pt x="2182" y="2031"/>
                    <a:pt x="2182" y="2031"/>
                  </a:cubicBezTo>
                  <a:cubicBezTo>
                    <a:pt x="2145" y="2099"/>
                    <a:pt x="2145" y="2099"/>
                    <a:pt x="2145" y="2099"/>
                  </a:cubicBezTo>
                  <a:cubicBezTo>
                    <a:pt x="2108" y="2099"/>
                    <a:pt x="2108" y="2099"/>
                    <a:pt x="2108" y="2099"/>
                  </a:cubicBezTo>
                  <a:cubicBezTo>
                    <a:pt x="2108" y="2031"/>
                    <a:pt x="2108" y="2031"/>
                    <a:pt x="2108" y="2031"/>
                  </a:cubicBezTo>
                  <a:close/>
                  <a:moveTo>
                    <a:pt x="1923" y="2641"/>
                  </a:moveTo>
                  <a:cubicBezTo>
                    <a:pt x="1923" y="2708"/>
                    <a:pt x="1923" y="2708"/>
                    <a:pt x="1923" y="2708"/>
                  </a:cubicBezTo>
                  <a:cubicBezTo>
                    <a:pt x="1960" y="2708"/>
                    <a:pt x="1960" y="2708"/>
                    <a:pt x="1960" y="2708"/>
                  </a:cubicBezTo>
                  <a:cubicBezTo>
                    <a:pt x="1997" y="2708"/>
                    <a:pt x="1997" y="2708"/>
                    <a:pt x="1997" y="2708"/>
                  </a:cubicBezTo>
                  <a:cubicBezTo>
                    <a:pt x="1997" y="2641"/>
                    <a:pt x="1997" y="2641"/>
                    <a:pt x="1997" y="2641"/>
                  </a:cubicBezTo>
                  <a:cubicBezTo>
                    <a:pt x="1997" y="2641"/>
                    <a:pt x="1997" y="2641"/>
                    <a:pt x="1997" y="2641"/>
                  </a:cubicBezTo>
                  <a:cubicBezTo>
                    <a:pt x="1960" y="2573"/>
                    <a:pt x="1960" y="2573"/>
                    <a:pt x="1960" y="2573"/>
                  </a:cubicBezTo>
                  <a:cubicBezTo>
                    <a:pt x="1960" y="2573"/>
                    <a:pt x="1960" y="2573"/>
                    <a:pt x="1960" y="2573"/>
                  </a:cubicBezTo>
                  <a:cubicBezTo>
                    <a:pt x="1923" y="2641"/>
                    <a:pt x="1923" y="2641"/>
                    <a:pt x="1923" y="2641"/>
                  </a:cubicBezTo>
                  <a:cubicBezTo>
                    <a:pt x="1923" y="2641"/>
                    <a:pt x="1923" y="2641"/>
                    <a:pt x="1923" y="2641"/>
                  </a:cubicBezTo>
                  <a:close/>
                  <a:moveTo>
                    <a:pt x="1923" y="2573"/>
                  </a:moveTo>
                  <a:cubicBezTo>
                    <a:pt x="1960" y="2573"/>
                    <a:pt x="1960" y="2573"/>
                    <a:pt x="1960" y="2573"/>
                  </a:cubicBezTo>
                  <a:cubicBezTo>
                    <a:pt x="1960" y="2505"/>
                    <a:pt x="1960" y="2505"/>
                    <a:pt x="1960" y="2505"/>
                  </a:cubicBezTo>
                  <a:cubicBezTo>
                    <a:pt x="1960" y="2505"/>
                    <a:pt x="1960" y="2505"/>
                    <a:pt x="1960" y="2505"/>
                  </a:cubicBezTo>
                  <a:cubicBezTo>
                    <a:pt x="1960" y="2505"/>
                    <a:pt x="1960" y="2505"/>
                    <a:pt x="1960" y="2505"/>
                  </a:cubicBezTo>
                  <a:cubicBezTo>
                    <a:pt x="1923" y="2573"/>
                    <a:pt x="1923" y="2573"/>
                    <a:pt x="1923" y="2573"/>
                  </a:cubicBezTo>
                  <a:close/>
                  <a:moveTo>
                    <a:pt x="1997" y="2505"/>
                  </a:moveTo>
                  <a:cubicBezTo>
                    <a:pt x="1997" y="2505"/>
                    <a:pt x="1997" y="2505"/>
                    <a:pt x="1997" y="2505"/>
                  </a:cubicBezTo>
                  <a:cubicBezTo>
                    <a:pt x="1997" y="2505"/>
                    <a:pt x="1997" y="2505"/>
                    <a:pt x="1997" y="2505"/>
                  </a:cubicBezTo>
                  <a:cubicBezTo>
                    <a:pt x="2034" y="2505"/>
                    <a:pt x="2034" y="2505"/>
                    <a:pt x="2034" y="2505"/>
                  </a:cubicBezTo>
                  <a:cubicBezTo>
                    <a:pt x="2034" y="2505"/>
                    <a:pt x="2034" y="2505"/>
                    <a:pt x="2034" y="2505"/>
                  </a:cubicBezTo>
                  <a:cubicBezTo>
                    <a:pt x="2034" y="2505"/>
                    <a:pt x="2034" y="2505"/>
                    <a:pt x="2034" y="2505"/>
                  </a:cubicBezTo>
                  <a:cubicBezTo>
                    <a:pt x="1997" y="2505"/>
                    <a:pt x="1997" y="2505"/>
                    <a:pt x="1997" y="2505"/>
                  </a:cubicBezTo>
                  <a:cubicBezTo>
                    <a:pt x="1997" y="2505"/>
                    <a:pt x="1997" y="2505"/>
                    <a:pt x="1997" y="2505"/>
                  </a:cubicBezTo>
                  <a:cubicBezTo>
                    <a:pt x="1997" y="2505"/>
                    <a:pt x="1997" y="2505"/>
                    <a:pt x="1997" y="2505"/>
                  </a:cubicBezTo>
                  <a:close/>
                  <a:moveTo>
                    <a:pt x="1997" y="2302"/>
                  </a:moveTo>
                  <a:cubicBezTo>
                    <a:pt x="1960" y="2302"/>
                    <a:pt x="1960" y="2302"/>
                    <a:pt x="1960" y="2302"/>
                  </a:cubicBezTo>
                  <a:cubicBezTo>
                    <a:pt x="1960" y="2302"/>
                    <a:pt x="1960" y="2302"/>
                    <a:pt x="1960" y="2302"/>
                  </a:cubicBezTo>
                  <a:cubicBezTo>
                    <a:pt x="1923" y="2302"/>
                    <a:pt x="1923" y="2302"/>
                    <a:pt x="1923" y="2302"/>
                  </a:cubicBezTo>
                  <a:cubicBezTo>
                    <a:pt x="1923" y="2234"/>
                    <a:pt x="1923" y="2234"/>
                    <a:pt x="1923" y="2234"/>
                  </a:cubicBezTo>
                  <a:cubicBezTo>
                    <a:pt x="1960" y="2167"/>
                    <a:pt x="1960" y="2167"/>
                    <a:pt x="1960" y="2167"/>
                  </a:cubicBezTo>
                  <a:cubicBezTo>
                    <a:pt x="1997" y="2167"/>
                    <a:pt x="1997" y="2167"/>
                    <a:pt x="1997" y="2167"/>
                  </a:cubicBezTo>
                  <a:cubicBezTo>
                    <a:pt x="2034" y="2167"/>
                    <a:pt x="2034" y="2167"/>
                    <a:pt x="2034" y="2167"/>
                  </a:cubicBezTo>
                  <a:cubicBezTo>
                    <a:pt x="2034" y="2234"/>
                    <a:pt x="2034" y="2234"/>
                    <a:pt x="2034" y="2234"/>
                  </a:cubicBezTo>
                  <a:cubicBezTo>
                    <a:pt x="2071" y="2234"/>
                    <a:pt x="2071" y="2234"/>
                    <a:pt x="2071" y="2234"/>
                  </a:cubicBezTo>
                  <a:cubicBezTo>
                    <a:pt x="2071" y="2302"/>
                    <a:pt x="2071" y="2302"/>
                    <a:pt x="2071" y="2302"/>
                  </a:cubicBezTo>
                  <a:cubicBezTo>
                    <a:pt x="2034" y="2302"/>
                    <a:pt x="2034" y="2302"/>
                    <a:pt x="2034" y="2302"/>
                  </a:cubicBezTo>
                  <a:cubicBezTo>
                    <a:pt x="1997" y="2302"/>
                    <a:pt x="1997" y="2302"/>
                    <a:pt x="1997" y="2302"/>
                  </a:cubicBezTo>
                  <a:cubicBezTo>
                    <a:pt x="1997" y="2302"/>
                    <a:pt x="1997" y="2302"/>
                    <a:pt x="1997" y="2302"/>
                  </a:cubicBezTo>
                  <a:close/>
                  <a:moveTo>
                    <a:pt x="2108" y="2234"/>
                  </a:moveTo>
                  <a:cubicBezTo>
                    <a:pt x="2145" y="2302"/>
                    <a:pt x="2145" y="2302"/>
                    <a:pt x="2145" y="2302"/>
                  </a:cubicBezTo>
                  <a:cubicBezTo>
                    <a:pt x="2145" y="2302"/>
                    <a:pt x="2145" y="2302"/>
                    <a:pt x="2145" y="2302"/>
                  </a:cubicBezTo>
                  <a:cubicBezTo>
                    <a:pt x="2182" y="2302"/>
                    <a:pt x="2182" y="2302"/>
                    <a:pt x="2182" y="2302"/>
                  </a:cubicBezTo>
                  <a:cubicBezTo>
                    <a:pt x="2182" y="2234"/>
                    <a:pt x="2182" y="2234"/>
                    <a:pt x="2182" y="2234"/>
                  </a:cubicBezTo>
                  <a:cubicBezTo>
                    <a:pt x="2182" y="2234"/>
                    <a:pt x="2182" y="2234"/>
                    <a:pt x="2182" y="2234"/>
                  </a:cubicBezTo>
                  <a:cubicBezTo>
                    <a:pt x="2145" y="2234"/>
                    <a:pt x="2145" y="2234"/>
                    <a:pt x="2145" y="2234"/>
                  </a:cubicBezTo>
                  <a:cubicBezTo>
                    <a:pt x="2145" y="2234"/>
                    <a:pt x="2145" y="2234"/>
                    <a:pt x="2145" y="2234"/>
                  </a:cubicBezTo>
                  <a:cubicBezTo>
                    <a:pt x="2108" y="2234"/>
                    <a:pt x="2108" y="2234"/>
                    <a:pt x="2108" y="2234"/>
                  </a:cubicBezTo>
                  <a:close/>
                  <a:moveTo>
                    <a:pt x="2182" y="2776"/>
                  </a:moveTo>
                  <a:cubicBezTo>
                    <a:pt x="2182" y="2776"/>
                    <a:pt x="2182" y="2776"/>
                    <a:pt x="2182" y="2776"/>
                  </a:cubicBezTo>
                  <a:cubicBezTo>
                    <a:pt x="2182" y="2708"/>
                    <a:pt x="2182" y="2708"/>
                    <a:pt x="2182" y="2708"/>
                  </a:cubicBezTo>
                  <a:cubicBezTo>
                    <a:pt x="2182" y="2641"/>
                    <a:pt x="2182" y="2641"/>
                    <a:pt x="2182" y="2641"/>
                  </a:cubicBezTo>
                  <a:cubicBezTo>
                    <a:pt x="2182" y="2573"/>
                    <a:pt x="2182" y="2573"/>
                    <a:pt x="2182" y="2573"/>
                  </a:cubicBezTo>
                  <a:cubicBezTo>
                    <a:pt x="2145" y="2505"/>
                    <a:pt x="2145" y="2505"/>
                    <a:pt x="2145" y="2505"/>
                  </a:cubicBezTo>
                  <a:cubicBezTo>
                    <a:pt x="2108" y="2505"/>
                    <a:pt x="2108" y="2505"/>
                    <a:pt x="2108" y="2505"/>
                  </a:cubicBezTo>
                  <a:cubicBezTo>
                    <a:pt x="2108" y="2505"/>
                    <a:pt x="2108" y="2505"/>
                    <a:pt x="2108" y="2505"/>
                  </a:cubicBezTo>
                  <a:cubicBezTo>
                    <a:pt x="2071" y="2505"/>
                    <a:pt x="2071" y="2505"/>
                    <a:pt x="2071" y="2505"/>
                  </a:cubicBezTo>
                  <a:cubicBezTo>
                    <a:pt x="2034" y="2573"/>
                    <a:pt x="2034" y="2573"/>
                    <a:pt x="2034" y="2573"/>
                  </a:cubicBezTo>
                  <a:cubicBezTo>
                    <a:pt x="2034" y="2573"/>
                    <a:pt x="2034" y="2573"/>
                    <a:pt x="2034" y="2573"/>
                  </a:cubicBezTo>
                  <a:cubicBezTo>
                    <a:pt x="2034" y="2641"/>
                    <a:pt x="2034" y="2641"/>
                    <a:pt x="2034" y="2641"/>
                  </a:cubicBezTo>
                  <a:cubicBezTo>
                    <a:pt x="2071" y="2776"/>
                    <a:pt x="2071" y="2776"/>
                    <a:pt x="2071" y="2776"/>
                  </a:cubicBezTo>
                  <a:cubicBezTo>
                    <a:pt x="2071" y="2776"/>
                    <a:pt x="2071" y="2776"/>
                    <a:pt x="2071" y="2776"/>
                  </a:cubicBezTo>
                  <a:cubicBezTo>
                    <a:pt x="2108" y="2776"/>
                    <a:pt x="2108" y="2776"/>
                    <a:pt x="2108" y="2776"/>
                  </a:cubicBezTo>
                  <a:cubicBezTo>
                    <a:pt x="2145" y="2776"/>
                    <a:pt x="2145" y="2776"/>
                    <a:pt x="2145" y="2776"/>
                  </a:cubicBezTo>
                  <a:cubicBezTo>
                    <a:pt x="2182" y="2776"/>
                    <a:pt x="2182" y="2776"/>
                    <a:pt x="2182" y="2776"/>
                  </a:cubicBezTo>
                  <a:close/>
                  <a:moveTo>
                    <a:pt x="2256" y="2708"/>
                  </a:moveTo>
                  <a:cubicBezTo>
                    <a:pt x="2256" y="2708"/>
                    <a:pt x="2256" y="2708"/>
                    <a:pt x="2256" y="2708"/>
                  </a:cubicBezTo>
                  <a:cubicBezTo>
                    <a:pt x="2256" y="2641"/>
                    <a:pt x="2256" y="2641"/>
                    <a:pt x="2256" y="2641"/>
                  </a:cubicBezTo>
                  <a:cubicBezTo>
                    <a:pt x="2256" y="2641"/>
                    <a:pt x="2256" y="2641"/>
                    <a:pt x="2256" y="2641"/>
                  </a:cubicBezTo>
                  <a:cubicBezTo>
                    <a:pt x="2256" y="2641"/>
                    <a:pt x="2256" y="2641"/>
                    <a:pt x="2256" y="2641"/>
                  </a:cubicBezTo>
                  <a:cubicBezTo>
                    <a:pt x="2293" y="2573"/>
                    <a:pt x="2293" y="2573"/>
                    <a:pt x="2293" y="2573"/>
                  </a:cubicBezTo>
                  <a:cubicBezTo>
                    <a:pt x="2293" y="2505"/>
                    <a:pt x="2293" y="2505"/>
                    <a:pt x="2293" y="2505"/>
                  </a:cubicBezTo>
                  <a:cubicBezTo>
                    <a:pt x="2330" y="2505"/>
                    <a:pt x="2330" y="2505"/>
                    <a:pt x="2330" y="2505"/>
                  </a:cubicBezTo>
                  <a:cubicBezTo>
                    <a:pt x="2367" y="2505"/>
                    <a:pt x="2367" y="2505"/>
                    <a:pt x="2367" y="2505"/>
                  </a:cubicBezTo>
                  <a:cubicBezTo>
                    <a:pt x="2367" y="2438"/>
                    <a:pt x="2367" y="2438"/>
                    <a:pt x="2367" y="2438"/>
                  </a:cubicBezTo>
                  <a:cubicBezTo>
                    <a:pt x="2330" y="2438"/>
                    <a:pt x="2330" y="2438"/>
                    <a:pt x="2330" y="2438"/>
                  </a:cubicBezTo>
                  <a:cubicBezTo>
                    <a:pt x="2293" y="2438"/>
                    <a:pt x="2293" y="2438"/>
                    <a:pt x="2293" y="2438"/>
                  </a:cubicBezTo>
                  <a:cubicBezTo>
                    <a:pt x="2256" y="2438"/>
                    <a:pt x="2256" y="2438"/>
                    <a:pt x="2256" y="2438"/>
                  </a:cubicBezTo>
                  <a:cubicBezTo>
                    <a:pt x="2219" y="2370"/>
                    <a:pt x="2219" y="2370"/>
                    <a:pt x="2219" y="2370"/>
                  </a:cubicBezTo>
                  <a:cubicBezTo>
                    <a:pt x="2182" y="2370"/>
                    <a:pt x="2182" y="2370"/>
                    <a:pt x="2182" y="2370"/>
                  </a:cubicBezTo>
                  <a:cubicBezTo>
                    <a:pt x="2145" y="2370"/>
                    <a:pt x="2145" y="2370"/>
                    <a:pt x="2145" y="2370"/>
                  </a:cubicBezTo>
                  <a:cubicBezTo>
                    <a:pt x="2145" y="2370"/>
                    <a:pt x="2145" y="2370"/>
                    <a:pt x="2145" y="2370"/>
                  </a:cubicBezTo>
                  <a:cubicBezTo>
                    <a:pt x="2145" y="2438"/>
                    <a:pt x="2145" y="2438"/>
                    <a:pt x="2145" y="2438"/>
                  </a:cubicBezTo>
                  <a:cubicBezTo>
                    <a:pt x="2182" y="2505"/>
                    <a:pt x="2182" y="2505"/>
                    <a:pt x="2182" y="2505"/>
                  </a:cubicBezTo>
                  <a:cubicBezTo>
                    <a:pt x="2182" y="2641"/>
                    <a:pt x="2182" y="2641"/>
                    <a:pt x="2182" y="2641"/>
                  </a:cubicBezTo>
                  <a:cubicBezTo>
                    <a:pt x="2219" y="2708"/>
                    <a:pt x="2219" y="2708"/>
                    <a:pt x="2219" y="2708"/>
                  </a:cubicBezTo>
                  <a:cubicBezTo>
                    <a:pt x="2256" y="2708"/>
                    <a:pt x="2256" y="2708"/>
                    <a:pt x="2256" y="2708"/>
                  </a:cubicBezTo>
                  <a:cubicBezTo>
                    <a:pt x="2256" y="2708"/>
                    <a:pt x="2256" y="2708"/>
                    <a:pt x="2256" y="2708"/>
                  </a:cubicBezTo>
                  <a:close/>
                  <a:moveTo>
                    <a:pt x="2367" y="2708"/>
                  </a:moveTo>
                  <a:cubicBezTo>
                    <a:pt x="2367" y="2776"/>
                    <a:pt x="2367" y="2776"/>
                    <a:pt x="2367" y="2776"/>
                  </a:cubicBezTo>
                  <a:cubicBezTo>
                    <a:pt x="2404" y="2776"/>
                    <a:pt x="2404" y="2776"/>
                    <a:pt x="2404" y="2776"/>
                  </a:cubicBezTo>
                  <a:cubicBezTo>
                    <a:pt x="2441" y="2844"/>
                    <a:pt x="2441" y="2844"/>
                    <a:pt x="2441" y="2844"/>
                  </a:cubicBezTo>
                  <a:cubicBezTo>
                    <a:pt x="2478" y="2844"/>
                    <a:pt x="2478" y="2844"/>
                    <a:pt x="2478" y="2844"/>
                  </a:cubicBezTo>
                  <a:cubicBezTo>
                    <a:pt x="2515" y="2776"/>
                    <a:pt x="2515" y="2776"/>
                    <a:pt x="2515" y="2776"/>
                  </a:cubicBezTo>
                  <a:cubicBezTo>
                    <a:pt x="2478" y="2708"/>
                    <a:pt x="2478" y="2708"/>
                    <a:pt x="2478" y="2708"/>
                  </a:cubicBezTo>
                  <a:cubicBezTo>
                    <a:pt x="2478" y="2641"/>
                    <a:pt x="2478" y="2641"/>
                    <a:pt x="2478" y="2641"/>
                  </a:cubicBezTo>
                  <a:cubicBezTo>
                    <a:pt x="2404" y="2708"/>
                    <a:pt x="2404" y="2708"/>
                    <a:pt x="2404" y="2708"/>
                  </a:cubicBezTo>
                  <a:cubicBezTo>
                    <a:pt x="2367" y="2708"/>
                    <a:pt x="2367" y="2708"/>
                    <a:pt x="2367" y="2708"/>
                  </a:cubicBezTo>
                  <a:close/>
                  <a:moveTo>
                    <a:pt x="2367" y="2844"/>
                  </a:moveTo>
                  <a:cubicBezTo>
                    <a:pt x="2367" y="2912"/>
                    <a:pt x="2367" y="2912"/>
                    <a:pt x="2367" y="2912"/>
                  </a:cubicBezTo>
                  <a:cubicBezTo>
                    <a:pt x="2404" y="2912"/>
                    <a:pt x="2404" y="2912"/>
                    <a:pt x="2404" y="2912"/>
                  </a:cubicBezTo>
                  <a:cubicBezTo>
                    <a:pt x="2404" y="2912"/>
                    <a:pt x="2404" y="2912"/>
                    <a:pt x="2404" y="2912"/>
                  </a:cubicBezTo>
                  <a:cubicBezTo>
                    <a:pt x="2441" y="2912"/>
                    <a:pt x="2441" y="2912"/>
                    <a:pt x="2441" y="2912"/>
                  </a:cubicBezTo>
                  <a:cubicBezTo>
                    <a:pt x="2404" y="2844"/>
                    <a:pt x="2404" y="2844"/>
                    <a:pt x="2404" y="2844"/>
                  </a:cubicBezTo>
                  <a:cubicBezTo>
                    <a:pt x="2367" y="2844"/>
                    <a:pt x="2367" y="2844"/>
                    <a:pt x="2367" y="2844"/>
                  </a:cubicBezTo>
                  <a:close/>
                  <a:moveTo>
                    <a:pt x="2367" y="1083"/>
                  </a:moveTo>
                  <a:cubicBezTo>
                    <a:pt x="2404" y="1083"/>
                    <a:pt x="2404" y="1083"/>
                    <a:pt x="2404" y="1083"/>
                  </a:cubicBezTo>
                  <a:cubicBezTo>
                    <a:pt x="2404" y="1083"/>
                    <a:pt x="2404" y="1083"/>
                    <a:pt x="2404" y="1083"/>
                  </a:cubicBezTo>
                  <a:cubicBezTo>
                    <a:pt x="2441" y="1016"/>
                    <a:pt x="2441" y="1016"/>
                    <a:pt x="2441" y="1016"/>
                  </a:cubicBezTo>
                  <a:cubicBezTo>
                    <a:pt x="2441" y="1083"/>
                    <a:pt x="2441" y="1083"/>
                    <a:pt x="2441" y="1083"/>
                  </a:cubicBezTo>
                  <a:cubicBezTo>
                    <a:pt x="2478" y="1083"/>
                    <a:pt x="2478" y="1083"/>
                    <a:pt x="2478" y="1083"/>
                  </a:cubicBezTo>
                  <a:cubicBezTo>
                    <a:pt x="2478" y="1083"/>
                    <a:pt x="2478" y="1083"/>
                    <a:pt x="2478" y="1083"/>
                  </a:cubicBezTo>
                  <a:cubicBezTo>
                    <a:pt x="2515" y="1083"/>
                    <a:pt x="2515" y="1083"/>
                    <a:pt x="2515" y="1083"/>
                  </a:cubicBezTo>
                  <a:cubicBezTo>
                    <a:pt x="2478" y="1151"/>
                    <a:pt x="2478" y="1151"/>
                    <a:pt x="2478" y="1151"/>
                  </a:cubicBezTo>
                  <a:cubicBezTo>
                    <a:pt x="2441" y="1151"/>
                    <a:pt x="2441" y="1151"/>
                    <a:pt x="2441" y="1151"/>
                  </a:cubicBezTo>
                  <a:cubicBezTo>
                    <a:pt x="2441" y="1151"/>
                    <a:pt x="2441" y="1151"/>
                    <a:pt x="2441" y="1151"/>
                  </a:cubicBezTo>
                  <a:cubicBezTo>
                    <a:pt x="2367" y="1151"/>
                    <a:pt x="2367" y="1151"/>
                    <a:pt x="2367" y="1151"/>
                  </a:cubicBezTo>
                  <a:cubicBezTo>
                    <a:pt x="2367" y="1083"/>
                    <a:pt x="2367" y="1083"/>
                    <a:pt x="2367" y="1083"/>
                  </a:cubicBezTo>
                  <a:close/>
                  <a:moveTo>
                    <a:pt x="2441" y="1896"/>
                  </a:moveTo>
                  <a:cubicBezTo>
                    <a:pt x="2441" y="1828"/>
                    <a:pt x="2441" y="1828"/>
                    <a:pt x="2441" y="1828"/>
                  </a:cubicBezTo>
                  <a:cubicBezTo>
                    <a:pt x="2478" y="1761"/>
                    <a:pt x="2478" y="1761"/>
                    <a:pt x="2478" y="1761"/>
                  </a:cubicBezTo>
                  <a:cubicBezTo>
                    <a:pt x="2478" y="1761"/>
                    <a:pt x="2478" y="1761"/>
                    <a:pt x="2478" y="1761"/>
                  </a:cubicBezTo>
                  <a:cubicBezTo>
                    <a:pt x="2441" y="1693"/>
                    <a:pt x="2441" y="1693"/>
                    <a:pt x="2441" y="1693"/>
                  </a:cubicBezTo>
                  <a:cubicBezTo>
                    <a:pt x="2441" y="1693"/>
                    <a:pt x="2441" y="1693"/>
                    <a:pt x="2441" y="1693"/>
                  </a:cubicBezTo>
                  <a:cubicBezTo>
                    <a:pt x="2404" y="1693"/>
                    <a:pt x="2404" y="1693"/>
                    <a:pt x="2404" y="1693"/>
                  </a:cubicBezTo>
                  <a:cubicBezTo>
                    <a:pt x="2367" y="1693"/>
                    <a:pt x="2367" y="1693"/>
                    <a:pt x="2367" y="1693"/>
                  </a:cubicBezTo>
                  <a:cubicBezTo>
                    <a:pt x="2330" y="1761"/>
                    <a:pt x="2330" y="1761"/>
                    <a:pt x="2330" y="1761"/>
                  </a:cubicBezTo>
                  <a:cubicBezTo>
                    <a:pt x="2293" y="1761"/>
                    <a:pt x="2293" y="1761"/>
                    <a:pt x="2293" y="1761"/>
                  </a:cubicBezTo>
                  <a:cubicBezTo>
                    <a:pt x="2293" y="1828"/>
                    <a:pt x="2293" y="1828"/>
                    <a:pt x="2293" y="1828"/>
                  </a:cubicBezTo>
                  <a:cubicBezTo>
                    <a:pt x="2367" y="1896"/>
                    <a:pt x="2367" y="1896"/>
                    <a:pt x="2367" y="1896"/>
                  </a:cubicBezTo>
                  <a:cubicBezTo>
                    <a:pt x="2404" y="1896"/>
                    <a:pt x="2404" y="1896"/>
                    <a:pt x="2404" y="1896"/>
                  </a:cubicBezTo>
                  <a:cubicBezTo>
                    <a:pt x="2441" y="1896"/>
                    <a:pt x="2441" y="1896"/>
                    <a:pt x="2441" y="1896"/>
                  </a:cubicBezTo>
                  <a:close/>
                  <a:moveTo>
                    <a:pt x="2515" y="1761"/>
                  </a:moveTo>
                  <a:cubicBezTo>
                    <a:pt x="2515" y="1828"/>
                    <a:pt x="2515" y="1828"/>
                    <a:pt x="2515" y="1828"/>
                  </a:cubicBezTo>
                  <a:cubicBezTo>
                    <a:pt x="2515" y="1896"/>
                    <a:pt x="2515" y="1896"/>
                    <a:pt x="2515" y="1896"/>
                  </a:cubicBezTo>
                  <a:cubicBezTo>
                    <a:pt x="2478" y="1896"/>
                    <a:pt x="2478" y="1896"/>
                    <a:pt x="2478" y="1896"/>
                  </a:cubicBezTo>
                  <a:cubicBezTo>
                    <a:pt x="2478" y="1896"/>
                    <a:pt x="2478" y="1896"/>
                    <a:pt x="2478" y="1896"/>
                  </a:cubicBezTo>
                  <a:cubicBezTo>
                    <a:pt x="2441" y="1896"/>
                    <a:pt x="2441" y="1896"/>
                    <a:pt x="2441" y="1896"/>
                  </a:cubicBezTo>
                  <a:cubicBezTo>
                    <a:pt x="2404" y="1964"/>
                    <a:pt x="2404" y="1964"/>
                    <a:pt x="2404" y="1964"/>
                  </a:cubicBezTo>
                  <a:cubicBezTo>
                    <a:pt x="2367" y="1964"/>
                    <a:pt x="2367" y="1964"/>
                    <a:pt x="2367" y="1964"/>
                  </a:cubicBezTo>
                  <a:cubicBezTo>
                    <a:pt x="2330" y="1964"/>
                    <a:pt x="2330" y="1964"/>
                    <a:pt x="2330" y="1964"/>
                  </a:cubicBezTo>
                  <a:cubicBezTo>
                    <a:pt x="2330" y="1964"/>
                    <a:pt x="2330" y="1964"/>
                    <a:pt x="2330" y="1964"/>
                  </a:cubicBezTo>
                  <a:cubicBezTo>
                    <a:pt x="2330" y="2031"/>
                    <a:pt x="2330" y="2031"/>
                    <a:pt x="2330" y="2031"/>
                  </a:cubicBezTo>
                  <a:cubicBezTo>
                    <a:pt x="2330" y="2031"/>
                    <a:pt x="2330" y="2031"/>
                    <a:pt x="2330" y="2031"/>
                  </a:cubicBezTo>
                  <a:cubicBezTo>
                    <a:pt x="2330" y="2234"/>
                    <a:pt x="2330" y="2234"/>
                    <a:pt x="2330" y="2234"/>
                  </a:cubicBezTo>
                  <a:cubicBezTo>
                    <a:pt x="2367" y="2302"/>
                    <a:pt x="2367" y="2302"/>
                    <a:pt x="2367" y="2302"/>
                  </a:cubicBezTo>
                  <a:cubicBezTo>
                    <a:pt x="2404" y="2370"/>
                    <a:pt x="2404" y="2370"/>
                    <a:pt x="2404" y="2370"/>
                  </a:cubicBezTo>
                  <a:cubicBezTo>
                    <a:pt x="2441" y="2370"/>
                    <a:pt x="2441" y="2370"/>
                    <a:pt x="2441" y="2370"/>
                  </a:cubicBezTo>
                  <a:cubicBezTo>
                    <a:pt x="2478" y="2370"/>
                    <a:pt x="2478" y="2370"/>
                    <a:pt x="2478" y="2370"/>
                  </a:cubicBezTo>
                  <a:cubicBezTo>
                    <a:pt x="2515" y="2370"/>
                    <a:pt x="2515" y="2370"/>
                    <a:pt x="2515" y="2370"/>
                  </a:cubicBezTo>
                  <a:cubicBezTo>
                    <a:pt x="2552" y="2302"/>
                    <a:pt x="2552" y="2302"/>
                    <a:pt x="2552" y="2302"/>
                  </a:cubicBezTo>
                  <a:cubicBezTo>
                    <a:pt x="2589" y="2302"/>
                    <a:pt x="2589" y="2302"/>
                    <a:pt x="2589" y="2302"/>
                  </a:cubicBezTo>
                  <a:cubicBezTo>
                    <a:pt x="2589" y="2234"/>
                    <a:pt x="2589" y="2234"/>
                    <a:pt x="2589" y="2234"/>
                  </a:cubicBezTo>
                  <a:cubicBezTo>
                    <a:pt x="2552" y="2234"/>
                    <a:pt x="2552" y="2234"/>
                    <a:pt x="2552" y="2234"/>
                  </a:cubicBezTo>
                  <a:cubicBezTo>
                    <a:pt x="2552" y="2167"/>
                    <a:pt x="2552" y="2167"/>
                    <a:pt x="2552" y="2167"/>
                  </a:cubicBezTo>
                  <a:cubicBezTo>
                    <a:pt x="2515" y="2167"/>
                    <a:pt x="2515" y="2167"/>
                    <a:pt x="2515" y="2167"/>
                  </a:cubicBezTo>
                  <a:cubicBezTo>
                    <a:pt x="2478" y="2099"/>
                    <a:pt x="2478" y="2099"/>
                    <a:pt x="2478" y="2099"/>
                  </a:cubicBezTo>
                  <a:cubicBezTo>
                    <a:pt x="2478" y="2031"/>
                    <a:pt x="2478" y="2031"/>
                    <a:pt x="2478" y="2031"/>
                  </a:cubicBezTo>
                  <a:cubicBezTo>
                    <a:pt x="2515" y="2031"/>
                    <a:pt x="2515" y="2031"/>
                    <a:pt x="2515" y="2031"/>
                  </a:cubicBezTo>
                  <a:cubicBezTo>
                    <a:pt x="2552" y="2031"/>
                    <a:pt x="2552" y="2031"/>
                    <a:pt x="2552" y="2031"/>
                  </a:cubicBezTo>
                  <a:cubicBezTo>
                    <a:pt x="2589" y="1964"/>
                    <a:pt x="2589" y="1964"/>
                    <a:pt x="2589" y="1964"/>
                  </a:cubicBezTo>
                  <a:cubicBezTo>
                    <a:pt x="2589" y="1964"/>
                    <a:pt x="2589" y="1964"/>
                    <a:pt x="2589" y="1964"/>
                  </a:cubicBezTo>
                  <a:cubicBezTo>
                    <a:pt x="2552" y="1896"/>
                    <a:pt x="2552" y="1896"/>
                    <a:pt x="2552" y="1896"/>
                  </a:cubicBezTo>
                  <a:cubicBezTo>
                    <a:pt x="2515" y="1828"/>
                    <a:pt x="2515" y="1828"/>
                    <a:pt x="2515" y="1828"/>
                  </a:cubicBezTo>
                  <a:cubicBezTo>
                    <a:pt x="2515" y="1761"/>
                    <a:pt x="2515" y="1761"/>
                    <a:pt x="2515" y="1761"/>
                  </a:cubicBezTo>
                  <a:close/>
                  <a:moveTo>
                    <a:pt x="2663" y="1896"/>
                  </a:moveTo>
                  <a:cubicBezTo>
                    <a:pt x="2626" y="1828"/>
                    <a:pt x="2626" y="1828"/>
                    <a:pt x="2626" y="1828"/>
                  </a:cubicBezTo>
                  <a:cubicBezTo>
                    <a:pt x="2626" y="1828"/>
                    <a:pt x="2626" y="1828"/>
                    <a:pt x="2626" y="1828"/>
                  </a:cubicBezTo>
                  <a:cubicBezTo>
                    <a:pt x="2626" y="1761"/>
                    <a:pt x="2626" y="1761"/>
                    <a:pt x="2626" y="1761"/>
                  </a:cubicBezTo>
                  <a:cubicBezTo>
                    <a:pt x="2589" y="1761"/>
                    <a:pt x="2589" y="1761"/>
                    <a:pt x="2589" y="1761"/>
                  </a:cubicBezTo>
                  <a:cubicBezTo>
                    <a:pt x="2552" y="1761"/>
                    <a:pt x="2552" y="1761"/>
                    <a:pt x="2552" y="1761"/>
                  </a:cubicBezTo>
                  <a:cubicBezTo>
                    <a:pt x="2552" y="1693"/>
                    <a:pt x="2552" y="1693"/>
                    <a:pt x="2552" y="1693"/>
                  </a:cubicBezTo>
                  <a:cubicBezTo>
                    <a:pt x="2552" y="1693"/>
                    <a:pt x="2552" y="1693"/>
                    <a:pt x="2552" y="1693"/>
                  </a:cubicBezTo>
                  <a:cubicBezTo>
                    <a:pt x="2552" y="1557"/>
                    <a:pt x="2552" y="1557"/>
                    <a:pt x="2552" y="1557"/>
                  </a:cubicBezTo>
                  <a:cubicBezTo>
                    <a:pt x="2552" y="1557"/>
                    <a:pt x="2552" y="1557"/>
                    <a:pt x="2552" y="1557"/>
                  </a:cubicBezTo>
                  <a:cubicBezTo>
                    <a:pt x="2552" y="1422"/>
                    <a:pt x="2552" y="1422"/>
                    <a:pt x="2552" y="1422"/>
                  </a:cubicBezTo>
                  <a:cubicBezTo>
                    <a:pt x="2589" y="1422"/>
                    <a:pt x="2589" y="1422"/>
                    <a:pt x="2589" y="1422"/>
                  </a:cubicBezTo>
                  <a:cubicBezTo>
                    <a:pt x="2626" y="1354"/>
                    <a:pt x="2626" y="1354"/>
                    <a:pt x="2626" y="1354"/>
                  </a:cubicBezTo>
                  <a:cubicBezTo>
                    <a:pt x="2626" y="1354"/>
                    <a:pt x="2626" y="1354"/>
                    <a:pt x="2626" y="1354"/>
                  </a:cubicBezTo>
                  <a:cubicBezTo>
                    <a:pt x="2626" y="1287"/>
                    <a:pt x="2626" y="1287"/>
                    <a:pt x="2626" y="1287"/>
                  </a:cubicBezTo>
                  <a:cubicBezTo>
                    <a:pt x="2626" y="1287"/>
                    <a:pt x="2626" y="1287"/>
                    <a:pt x="2626" y="1287"/>
                  </a:cubicBezTo>
                  <a:cubicBezTo>
                    <a:pt x="2663" y="1287"/>
                    <a:pt x="2663" y="1287"/>
                    <a:pt x="2663" y="1287"/>
                  </a:cubicBezTo>
                  <a:cubicBezTo>
                    <a:pt x="2700" y="1287"/>
                    <a:pt x="2700" y="1287"/>
                    <a:pt x="2700" y="1287"/>
                  </a:cubicBezTo>
                  <a:cubicBezTo>
                    <a:pt x="2700" y="1354"/>
                    <a:pt x="2700" y="1354"/>
                    <a:pt x="2700" y="1354"/>
                  </a:cubicBezTo>
                  <a:cubicBezTo>
                    <a:pt x="2700" y="1422"/>
                    <a:pt x="2700" y="1422"/>
                    <a:pt x="2700" y="1422"/>
                  </a:cubicBezTo>
                  <a:cubicBezTo>
                    <a:pt x="2700" y="1490"/>
                    <a:pt x="2700" y="1490"/>
                    <a:pt x="2700" y="1490"/>
                  </a:cubicBezTo>
                  <a:cubicBezTo>
                    <a:pt x="2737" y="1490"/>
                    <a:pt x="2737" y="1490"/>
                    <a:pt x="2737" y="1490"/>
                  </a:cubicBezTo>
                  <a:cubicBezTo>
                    <a:pt x="2774" y="1557"/>
                    <a:pt x="2774" y="1557"/>
                    <a:pt x="2774" y="1557"/>
                  </a:cubicBezTo>
                  <a:cubicBezTo>
                    <a:pt x="2811" y="1557"/>
                    <a:pt x="2811" y="1557"/>
                    <a:pt x="2811" y="1557"/>
                  </a:cubicBezTo>
                  <a:cubicBezTo>
                    <a:pt x="2811" y="1625"/>
                    <a:pt x="2811" y="1625"/>
                    <a:pt x="2811" y="1625"/>
                  </a:cubicBezTo>
                  <a:cubicBezTo>
                    <a:pt x="2737" y="1625"/>
                    <a:pt x="2737" y="1625"/>
                    <a:pt x="2737" y="1625"/>
                  </a:cubicBezTo>
                  <a:cubicBezTo>
                    <a:pt x="2700" y="1693"/>
                    <a:pt x="2700" y="1693"/>
                    <a:pt x="2700" y="1693"/>
                  </a:cubicBezTo>
                  <a:cubicBezTo>
                    <a:pt x="2700" y="1693"/>
                    <a:pt x="2700" y="1693"/>
                    <a:pt x="2700" y="1693"/>
                  </a:cubicBezTo>
                  <a:cubicBezTo>
                    <a:pt x="2700" y="1761"/>
                    <a:pt x="2700" y="1761"/>
                    <a:pt x="2700" y="1761"/>
                  </a:cubicBezTo>
                  <a:cubicBezTo>
                    <a:pt x="2700" y="1828"/>
                    <a:pt x="2700" y="1828"/>
                    <a:pt x="2700" y="1828"/>
                  </a:cubicBezTo>
                  <a:cubicBezTo>
                    <a:pt x="2663" y="1896"/>
                    <a:pt x="2663" y="1896"/>
                    <a:pt x="2663" y="1896"/>
                  </a:cubicBezTo>
                  <a:close/>
                  <a:moveTo>
                    <a:pt x="16755" y="3386"/>
                  </a:moveTo>
                  <a:cubicBezTo>
                    <a:pt x="16755" y="3386"/>
                    <a:pt x="16755" y="3386"/>
                    <a:pt x="16755" y="3386"/>
                  </a:cubicBezTo>
                  <a:cubicBezTo>
                    <a:pt x="16755" y="3386"/>
                    <a:pt x="16755" y="3386"/>
                    <a:pt x="16755" y="3386"/>
                  </a:cubicBezTo>
                  <a:cubicBezTo>
                    <a:pt x="16755" y="3386"/>
                    <a:pt x="16755" y="3386"/>
                    <a:pt x="16755" y="3386"/>
                  </a:cubicBezTo>
                  <a:cubicBezTo>
                    <a:pt x="16718" y="3386"/>
                    <a:pt x="16718" y="3386"/>
                    <a:pt x="16718" y="3386"/>
                  </a:cubicBezTo>
                  <a:cubicBezTo>
                    <a:pt x="16755" y="3386"/>
                    <a:pt x="16755" y="3386"/>
                    <a:pt x="16755" y="3386"/>
                  </a:cubicBezTo>
                  <a:close/>
                  <a:moveTo>
                    <a:pt x="16607" y="3386"/>
                  </a:moveTo>
                  <a:cubicBezTo>
                    <a:pt x="16644" y="3386"/>
                    <a:pt x="16644" y="3386"/>
                    <a:pt x="16644" y="3386"/>
                  </a:cubicBezTo>
                  <a:cubicBezTo>
                    <a:pt x="16644" y="3318"/>
                    <a:pt x="16644" y="3318"/>
                    <a:pt x="16644" y="3318"/>
                  </a:cubicBezTo>
                  <a:cubicBezTo>
                    <a:pt x="16607" y="3318"/>
                    <a:pt x="16607" y="3318"/>
                    <a:pt x="16607" y="3318"/>
                  </a:cubicBezTo>
                  <a:cubicBezTo>
                    <a:pt x="16607" y="3318"/>
                    <a:pt x="16607" y="3318"/>
                    <a:pt x="16607" y="3318"/>
                  </a:cubicBezTo>
                  <a:cubicBezTo>
                    <a:pt x="16607" y="3386"/>
                    <a:pt x="16607" y="3386"/>
                    <a:pt x="16607" y="3386"/>
                  </a:cubicBezTo>
                  <a:close/>
                  <a:moveTo>
                    <a:pt x="16496" y="3453"/>
                  </a:moveTo>
                  <a:cubicBezTo>
                    <a:pt x="16496" y="3453"/>
                    <a:pt x="16496" y="3453"/>
                    <a:pt x="16496" y="3453"/>
                  </a:cubicBezTo>
                  <a:cubicBezTo>
                    <a:pt x="16496" y="3453"/>
                    <a:pt x="16496" y="3453"/>
                    <a:pt x="16496" y="3453"/>
                  </a:cubicBezTo>
                  <a:cubicBezTo>
                    <a:pt x="16496" y="3386"/>
                    <a:pt x="16496" y="3386"/>
                    <a:pt x="16496" y="3386"/>
                  </a:cubicBezTo>
                  <a:cubicBezTo>
                    <a:pt x="16496" y="3386"/>
                    <a:pt x="16496" y="3386"/>
                    <a:pt x="16496" y="3386"/>
                  </a:cubicBezTo>
                  <a:cubicBezTo>
                    <a:pt x="16459" y="3386"/>
                    <a:pt x="16459" y="3386"/>
                    <a:pt x="16459" y="3386"/>
                  </a:cubicBezTo>
                  <a:cubicBezTo>
                    <a:pt x="16496" y="3453"/>
                    <a:pt x="16496" y="3453"/>
                    <a:pt x="16496" y="3453"/>
                  </a:cubicBezTo>
                  <a:close/>
                  <a:moveTo>
                    <a:pt x="19344" y="9209"/>
                  </a:moveTo>
                  <a:cubicBezTo>
                    <a:pt x="19307" y="9209"/>
                    <a:pt x="19307" y="9209"/>
                    <a:pt x="19307" y="9209"/>
                  </a:cubicBezTo>
                  <a:cubicBezTo>
                    <a:pt x="19344" y="9276"/>
                    <a:pt x="19344" y="9276"/>
                    <a:pt x="19344" y="9276"/>
                  </a:cubicBezTo>
                  <a:cubicBezTo>
                    <a:pt x="19344" y="9276"/>
                    <a:pt x="19344" y="9276"/>
                    <a:pt x="19344" y="9276"/>
                  </a:cubicBezTo>
                  <a:cubicBezTo>
                    <a:pt x="19344" y="9209"/>
                    <a:pt x="19344" y="9209"/>
                    <a:pt x="19344" y="9209"/>
                  </a:cubicBezTo>
                  <a:cubicBezTo>
                    <a:pt x="19344" y="9209"/>
                    <a:pt x="19344" y="9209"/>
                    <a:pt x="19344" y="9209"/>
                  </a:cubicBezTo>
                  <a:cubicBezTo>
                    <a:pt x="19344" y="9209"/>
                    <a:pt x="19344" y="9209"/>
                    <a:pt x="19344" y="9209"/>
                  </a:cubicBezTo>
                  <a:close/>
                  <a:moveTo>
                    <a:pt x="19307" y="9073"/>
                  </a:moveTo>
                  <a:cubicBezTo>
                    <a:pt x="19307" y="9141"/>
                    <a:pt x="19307" y="9141"/>
                    <a:pt x="19307" y="9141"/>
                  </a:cubicBezTo>
                  <a:cubicBezTo>
                    <a:pt x="19344" y="9141"/>
                    <a:pt x="19344" y="9141"/>
                    <a:pt x="19344" y="9141"/>
                  </a:cubicBezTo>
                  <a:cubicBezTo>
                    <a:pt x="19344" y="9141"/>
                    <a:pt x="19344" y="9141"/>
                    <a:pt x="19344" y="9141"/>
                  </a:cubicBezTo>
                  <a:cubicBezTo>
                    <a:pt x="19307" y="9073"/>
                    <a:pt x="19307" y="9073"/>
                    <a:pt x="19307" y="9073"/>
                  </a:cubicBezTo>
                  <a:cubicBezTo>
                    <a:pt x="19307" y="9073"/>
                    <a:pt x="19307" y="9073"/>
                    <a:pt x="19307" y="9073"/>
                  </a:cubicBezTo>
                  <a:cubicBezTo>
                    <a:pt x="19307" y="9073"/>
                    <a:pt x="19307" y="9073"/>
                    <a:pt x="19307" y="9073"/>
                  </a:cubicBezTo>
                  <a:close/>
                  <a:moveTo>
                    <a:pt x="3070" y="5823"/>
                  </a:moveTo>
                  <a:cubicBezTo>
                    <a:pt x="3070" y="5823"/>
                    <a:pt x="3070" y="5823"/>
                    <a:pt x="3070" y="5823"/>
                  </a:cubicBezTo>
                  <a:cubicBezTo>
                    <a:pt x="3070" y="5755"/>
                    <a:pt x="3070" y="5755"/>
                    <a:pt x="3070" y="5755"/>
                  </a:cubicBezTo>
                  <a:cubicBezTo>
                    <a:pt x="3144" y="5755"/>
                    <a:pt x="3144" y="5755"/>
                    <a:pt x="3144" y="5755"/>
                  </a:cubicBezTo>
                  <a:cubicBezTo>
                    <a:pt x="3144" y="5688"/>
                    <a:pt x="3144" y="5688"/>
                    <a:pt x="3144" y="5688"/>
                  </a:cubicBezTo>
                  <a:cubicBezTo>
                    <a:pt x="3107" y="5688"/>
                    <a:pt x="3107" y="5688"/>
                    <a:pt x="3107" y="5688"/>
                  </a:cubicBezTo>
                  <a:cubicBezTo>
                    <a:pt x="3070" y="5755"/>
                    <a:pt x="3070" y="5755"/>
                    <a:pt x="3070" y="5755"/>
                  </a:cubicBezTo>
                  <a:cubicBezTo>
                    <a:pt x="3070" y="5755"/>
                    <a:pt x="3070" y="5755"/>
                    <a:pt x="3070" y="5755"/>
                  </a:cubicBezTo>
                  <a:cubicBezTo>
                    <a:pt x="3033" y="5755"/>
                    <a:pt x="3033" y="5755"/>
                    <a:pt x="3033" y="5755"/>
                  </a:cubicBezTo>
                  <a:cubicBezTo>
                    <a:pt x="3070" y="5823"/>
                    <a:pt x="3070" y="5823"/>
                    <a:pt x="3070" y="5823"/>
                  </a:cubicBezTo>
                  <a:close/>
                  <a:moveTo>
                    <a:pt x="2848" y="7516"/>
                  </a:moveTo>
                  <a:cubicBezTo>
                    <a:pt x="2922" y="7584"/>
                    <a:pt x="2922" y="7584"/>
                    <a:pt x="2922" y="7584"/>
                  </a:cubicBezTo>
                  <a:cubicBezTo>
                    <a:pt x="2959" y="7516"/>
                    <a:pt x="2959" y="7516"/>
                    <a:pt x="2959" y="7516"/>
                  </a:cubicBezTo>
                  <a:cubicBezTo>
                    <a:pt x="2996" y="7516"/>
                    <a:pt x="2996" y="7516"/>
                    <a:pt x="2996" y="7516"/>
                  </a:cubicBezTo>
                  <a:cubicBezTo>
                    <a:pt x="3033" y="7516"/>
                    <a:pt x="3033" y="7516"/>
                    <a:pt x="3033" y="7516"/>
                  </a:cubicBezTo>
                  <a:cubicBezTo>
                    <a:pt x="3033" y="7516"/>
                    <a:pt x="3033" y="7516"/>
                    <a:pt x="3033" y="7516"/>
                  </a:cubicBezTo>
                  <a:cubicBezTo>
                    <a:pt x="3070" y="7516"/>
                    <a:pt x="3070" y="7516"/>
                    <a:pt x="3070" y="7516"/>
                  </a:cubicBezTo>
                  <a:cubicBezTo>
                    <a:pt x="3107" y="7516"/>
                    <a:pt x="3107" y="7516"/>
                    <a:pt x="3107" y="7516"/>
                  </a:cubicBezTo>
                  <a:cubicBezTo>
                    <a:pt x="3107" y="7516"/>
                    <a:pt x="3107" y="7516"/>
                    <a:pt x="3107" y="7516"/>
                  </a:cubicBezTo>
                  <a:cubicBezTo>
                    <a:pt x="3107" y="7448"/>
                    <a:pt x="3107" y="7448"/>
                    <a:pt x="3107" y="7448"/>
                  </a:cubicBezTo>
                  <a:cubicBezTo>
                    <a:pt x="3107" y="7448"/>
                    <a:pt x="3107" y="7448"/>
                    <a:pt x="3107" y="7448"/>
                  </a:cubicBezTo>
                  <a:cubicBezTo>
                    <a:pt x="3107" y="7516"/>
                    <a:pt x="3107" y="7516"/>
                    <a:pt x="3107" y="7516"/>
                  </a:cubicBezTo>
                  <a:cubicBezTo>
                    <a:pt x="3144" y="7516"/>
                    <a:pt x="3144" y="7516"/>
                    <a:pt x="3144" y="7516"/>
                  </a:cubicBezTo>
                  <a:cubicBezTo>
                    <a:pt x="3181" y="7516"/>
                    <a:pt x="3181" y="7516"/>
                    <a:pt x="3181" y="7516"/>
                  </a:cubicBezTo>
                  <a:cubicBezTo>
                    <a:pt x="3218" y="7516"/>
                    <a:pt x="3218" y="7516"/>
                    <a:pt x="3218" y="7516"/>
                  </a:cubicBezTo>
                  <a:cubicBezTo>
                    <a:pt x="3218" y="7516"/>
                    <a:pt x="3218" y="7516"/>
                    <a:pt x="3218" y="7516"/>
                  </a:cubicBezTo>
                  <a:cubicBezTo>
                    <a:pt x="3255" y="7448"/>
                    <a:pt x="3255" y="7448"/>
                    <a:pt x="3255" y="7448"/>
                  </a:cubicBezTo>
                  <a:cubicBezTo>
                    <a:pt x="3255" y="7381"/>
                    <a:pt x="3255" y="7381"/>
                    <a:pt x="3255" y="7381"/>
                  </a:cubicBezTo>
                  <a:cubicBezTo>
                    <a:pt x="3255" y="7313"/>
                    <a:pt x="3255" y="7313"/>
                    <a:pt x="3255" y="7313"/>
                  </a:cubicBezTo>
                  <a:cubicBezTo>
                    <a:pt x="3255" y="7245"/>
                    <a:pt x="3255" y="7245"/>
                    <a:pt x="3255" y="7245"/>
                  </a:cubicBezTo>
                  <a:cubicBezTo>
                    <a:pt x="3255" y="7245"/>
                    <a:pt x="3255" y="7245"/>
                    <a:pt x="3255" y="7245"/>
                  </a:cubicBezTo>
                  <a:cubicBezTo>
                    <a:pt x="3218" y="7177"/>
                    <a:pt x="3218" y="7177"/>
                    <a:pt x="3218" y="7177"/>
                  </a:cubicBezTo>
                  <a:cubicBezTo>
                    <a:pt x="3181" y="7177"/>
                    <a:pt x="3181" y="7177"/>
                    <a:pt x="3181" y="7177"/>
                  </a:cubicBezTo>
                  <a:cubicBezTo>
                    <a:pt x="3181" y="7177"/>
                    <a:pt x="3181" y="7177"/>
                    <a:pt x="3181" y="7177"/>
                  </a:cubicBezTo>
                  <a:cubicBezTo>
                    <a:pt x="3181" y="7110"/>
                    <a:pt x="3181" y="7110"/>
                    <a:pt x="3181" y="7110"/>
                  </a:cubicBezTo>
                  <a:cubicBezTo>
                    <a:pt x="3181" y="7110"/>
                    <a:pt x="3181" y="7110"/>
                    <a:pt x="3181" y="7110"/>
                  </a:cubicBezTo>
                  <a:cubicBezTo>
                    <a:pt x="3218" y="7110"/>
                    <a:pt x="3218" y="7110"/>
                    <a:pt x="3218" y="7110"/>
                  </a:cubicBezTo>
                  <a:cubicBezTo>
                    <a:pt x="3218" y="7110"/>
                    <a:pt x="3218" y="7110"/>
                    <a:pt x="3218" y="7110"/>
                  </a:cubicBezTo>
                  <a:cubicBezTo>
                    <a:pt x="3255" y="7177"/>
                    <a:pt x="3255" y="7177"/>
                    <a:pt x="3255" y="7177"/>
                  </a:cubicBezTo>
                  <a:cubicBezTo>
                    <a:pt x="3255" y="7177"/>
                    <a:pt x="3255" y="7177"/>
                    <a:pt x="3255" y="7177"/>
                  </a:cubicBezTo>
                  <a:cubicBezTo>
                    <a:pt x="3255" y="7177"/>
                    <a:pt x="3255" y="7177"/>
                    <a:pt x="3255" y="7177"/>
                  </a:cubicBezTo>
                  <a:cubicBezTo>
                    <a:pt x="3292" y="7177"/>
                    <a:pt x="3292" y="7177"/>
                    <a:pt x="3292" y="7177"/>
                  </a:cubicBezTo>
                  <a:cubicBezTo>
                    <a:pt x="3255" y="7110"/>
                    <a:pt x="3255" y="7110"/>
                    <a:pt x="3255" y="7110"/>
                  </a:cubicBezTo>
                  <a:cubicBezTo>
                    <a:pt x="3218" y="6974"/>
                    <a:pt x="3218" y="6974"/>
                    <a:pt x="3218" y="6974"/>
                  </a:cubicBezTo>
                  <a:cubicBezTo>
                    <a:pt x="3218" y="6907"/>
                    <a:pt x="3218" y="6907"/>
                    <a:pt x="3218" y="6907"/>
                  </a:cubicBezTo>
                  <a:cubicBezTo>
                    <a:pt x="3218" y="6907"/>
                    <a:pt x="3218" y="6907"/>
                    <a:pt x="3218" y="6907"/>
                  </a:cubicBezTo>
                  <a:cubicBezTo>
                    <a:pt x="3218" y="6974"/>
                    <a:pt x="3218" y="6974"/>
                    <a:pt x="3218" y="6974"/>
                  </a:cubicBezTo>
                  <a:cubicBezTo>
                    <a:pt x="3255" y="6974"/>
                    <a:pt x="3255" y="6974"/>
                    <a:pt x="3255" y="6974"/>
                  </a:cubicBezTo>
                  <a:cubicBezTo>
                    <a:pt x="3255" y="7042"/>
                    <a:pt x="3255" y="7042"/>
                    <a:pt x="3255" y="7042"/>
                  </a:cubicBezTo>
                  <a:cubicBezTo>
                    <a:pt x="3292" y="7042"/>
                    <a:pt x="3292" y="7042"/>
                    <a:pt x="3292" y="7042"/>
                  </a:cubicBezTo>
                  <a:cubicBezTo>
                    <a:pt x="3292" y="6974"/>
                    <a:pt x="3292" y="6974"/>
                    <a:pt x="3292" y="6974"/>
                  </a:cubicBezTo>
                  <a:cubicBezTo>
                    <a:pt x="3292" y="6974"/>
                    <a:pt x="3292" y="6974"/>
                    <a:pt x="3292" y="6974"/>
                  </a:cubicBezTo>
                  <a:cubicBezTo>
                    <a:pt x="3292" y="6907"/>
                    <a:pt x="3292" y="6907"/>
                    <a:pt x="3292" y="6907"/>
                  </a:cubicBezTo>
                  <a:cubicBezTo>
                    <a:pt x="3292" y="6907"/>
                    <a:pt x="3292" y="6907"/>
                    <a:pt x="3292" y="6907"/>
                  </a:cubicBezTo>
                  <a:cubicBezTo>
                    <a:pt x="3292" y="6839"/>
                    <a:pt x="3292" y="6839"/>
                    <a:pt x="3292" y="6839"/>
                  </a:cubicBezTo>
                  <a:cubicBezTo>
                    <a:pt x="3292" y="6771"/>
                    <a:pt x="3292" y="6771"/>
                    <a:pt x="3292" y="6771"/>
                  </a:cubicBezTo>
                  <a:cubicBezTo>
                    <a:pt x="3292" y="6771"/>
                    <a:pt x="3292" y="6771"/>
                    <a:pt x="3292" y="6771"/>
                  </a:cubicBezTo>
                  <a:cubicBezTo>
                    <a:pt x="3255" y="6703"/>
                    <a:pt x="3255" y="6703"/>
                    <a:pt x="3255" y="6703"/>
                  </a:cubicBezTo>
                  <a:cubicBezTo>
                    <a:pt x="3255" y="6636"/>
                    <a:pt x="3255" y="6636"/>
                    <a:pt x="3255" y="6636"/>
                  </a:cubicBezTo>
                  <a:cubicBezTo>
                    <a:pt x="3292" y="6703"/>
                    <a:pt x="3292" y="6703"/>
                    <a:pt x="3292" y="6703"/>
                  </a:cubicBezTo>
                  <a:cubicBezTo>
                    <a:pt x="3329" y="6703"/>
                    <a:pt x="3329" y="6703"/>
                    <a:pt x="3329" y="6703"/>
                  </a:cubicBezTo>
                  <a:cubicBezTo>
                    <a:pt x="3329" y="6636"/>
                    <a:pt x="3329" y="6636"/>
                    <a:pt x="3329" y="6636"/>
                  </a:cubicBezTo>
                  <a:cubicBezTo>
                    <a:pt x="3329" y="6636"/>
                    <a:pt x="3329" y="6636"/>
                    <a:pt x="3329" y="6636"/>
                  </a:cubicBezTo>
                  <a:cubicBezTo>
                    <a:pt x="3292" y="6636"/>
                    <a:pt x="3292" y="6636"/>
                    <a:pt x="3292" y="6636"/>
                  </a:cubicBezTo>
                  <a:cubicBezTo>
                    <a:pt x="3292" y="6568"/>
                    <a:pt x="3292" y="6568"/>
                    <a:pt x="3292" y="6568"/>
                  </a:cubicBezTo>
                  <a:cubicBezTo>
                    <a:pt x="3329" y="6568"/>
                    <a:pt x="3329" y="6568"/>
                    <a:pt x="3329" y="6568"/>
                  </a:cubicBezTo>
                  <a:cubicBezTo>
                    <a:pt x="3366" y="6568"/>
                    <a:pt x="3366" y="6568"/>
                    <a:pt x="3366" y="6568"/>
                  </a:cubicBezTo>
                  <a:cubicBezTo>
                    <a:pt x="3403" y="6636"/>
                    <a:pt x="3403" y="6636"/>
                    <a:pt x="3403" y="6636"/>
                  </a:cubicBezTo>
                  <a:cubicBezTo>
                    <a:pt x="3403" y="6568"/>
                    <a:pt x="3403" y="6568"/>
                    <a:pt x="3403" y="6568"/>
                  </a:cubicBezTo>
                  <a:cubicBezTo>
                    <a:pt x="3403" y="6568"/>
                    <a:pt x="3403" y="6568"/>
                    <a:pt x="3403" y="6568"/>
                  </a:cubicBezTo>
                  <a:cubicBezTo>
                    <a:pt x="3366" y="6500"/>
                    <a:pt x="3366" y="6500"/>
                    <a:pt x="3366" y="6500"/>
                  </a:cubicBezTo>
                  <a:cubicBezTo>
                    <a:pt x="3403" y="6500"/>
                    <a:pt x="3403" y="6500"/>
                    <a:pt x="3403" y="6500"/>
                  </a:cubicBezTo>
                  <a:cubicBezTo>
                    <a:pt x="3440" y="6568"/>
                    <a:pt x="3440" y="6568"/>
                    <a:pt x="3440" y="6568"/>
                  </a:cubicBezTo>
                  <a:cubicBezTo>
                    <a:pt x="3440" y="6500"/>
                    <a:pt x="3440" y="6500"/>
                    <a:pt x="3440" y="6500"/>
                  </a:cubicBezTo>
                  <a:cubicBezTo>
                    <a:pt x="3440" y="6433"/>
                    <a:pt x="3440" y="6433"/>
                    <a:pt x="3440" y="6433"/>
                  </a:cubicBezTo>
                  <a:cubicBezTo>
                    <a:pt x="3440" y="6433"/>
                    <a:pt x="3440" y="6433"/>
                    <a:pt x="3440" y="6433"/>
                  </a:cubicBezTo>
                  <a:cubicBezTo>
                    <a:pt x="3440" y="6433"/>
                    <a:pt x="3440" y="6433"/>
                    <a:pt x="3440" y="6433"/>
                  </a:cubicBezTo>
                  <a:cubicBezTo>
                    <a:pt x="3477" y="6365"/>
                    <a:pt x="3477" y="6365"/>
                    <a:pt x="3477" y="6365"/>
                  </a:cubicBezTo>
                  <a:cubicBezTo>
                    <a:pt x="3514" y="6365"/>
                    <a:pt x="3514" y="6365"/>
                    <a:pt x="3514" y="6365"/>
                  </a:cubicBezTo>
                  <a:cubicBezTo>
                    <a:pt x="3477" y="6297"/>
                    <a:pt x="3477" y="6297"/>
                    <a:pt x="3477" y="6297"/>
                  </a:cubicBezTo>
                  <a:cubicBezTo>
                    <a:pt x="3477" y="6297"/>
                    <a:pt x="3477" y="6297"/>
                    <a:pt x="3477" y="6297"/>
                  </a:cubicBezTo>
                  <a:cubicBezTo>
                    <a:pt x="3477" y="6229"/>
                    <a:pt x="3477" y="6229"/>
                    <a:pt x="3477" y="6229"/>
                  </a:cubicBezTo>
                  <a:cubicBezTo>
                    <a:pt x="3477" y="6297"/>
                    <a:pt x="3477" y="6297"/>
                    <a:pt x="3477" y="6297"/>
                  </a:cubicBezTo>
                  <a:cubicBezTo>
                    <a:pt x="3514" y="6229"/>
                    <a:pt x="3514" y="6229"/>
                    <a:pt x="3514" y="6229"/>
                  </a:cubicBezTo>
                  <a:cubicBezTo>
                    <a:pt x="3551" y="6162"/>
                    <a:pt x="3551" y="6162"/>
                    <a:pt x="3551" y="6162"/>
                  </a:cubicBezTo>
                  <a:cubicBezTo>
                    <a:pt x="3551" y="6094"/>
                    <a:pt x="3551" y="6094"/>
                    <a:pt x="3551" y="6094"/>
                  </a:cubicBezTo>
                  <a:cubicBezTo>
                    <a:pt x="3588" y="6026"/>
                    <a:pt x="3588" y="6026"/>
                    <a:pt x="3588" y="6026"/>
                  </a:cubicBezTo>
                  <a:cubicBezTo>
                    <a:pt x="3588" y="5959"/>
                    <a:pt x="3588" y="5959"/>
                    <a:pt x="3588" y="5959"/>
                  </a:cubicBezTo>
                  <a:cubicBezTo>
                    <a:pt x="3625" y="5959"/>
                    <a:pt x="3625" y="5959"/>
                    <a:pt x="3625" y="5959"/>
                  </a:cubicBezTo>
                  <a:cubicBezTo>
                    <a:pt x="3662" y="5891"/>
                    <a:pt x="3662" y="5891"/>
                    <a:pt x="3662" y="5891"/>
                  </a:cubicBezTo>
                  <a:cubicBezTo>
                    <a:pt x="3699" y="5755"/>
                    <a:pt x="3699" y="5755"/>
                    <a:pt x="3699" y="5755"/>
                  </a:cubicBezTo>
                  <a:cubicBezTo>
                    <a:pt x="3699" y="5755"/>
                    <a:pt x="3699" y="5755"/>
                    <a:pt x="3699" y="5755"/>
                  </a:cubicBezTo>
                  <a:cubicBezTo>
                    <a:pt x="3773" y="5688"/>
                    <a:pt x="3773" y="5688"/>
                    <a:pt x="3773" y="5688"/>
                  </a:cubicBezTo>
                  <a:cubicBezTo>
                    <a:pt x="3847" y="5552"/>
                    <a:pt x="3847" y="5552"/>
                    <a:pt x="3847" y="5552"/>
                  </a:cubicBezTo>
                  <a:cubicBezTo>
                    <a:pt x="3884" y="5485"/>
                    <a:pt x="3884" y="5485"/>
                    <a:pt x="3884" y="5485"/>
                  </a:cubicBezTo>
                  <a:cubicBezTo>
                    <a:pt x="3921" y="5485"/>
                    <a:pt x="3921" y="5485"/>
                    <a:pt x="3921" y="5485"/>
                  </a:cubicBezTo>
                  <a:cubicBezTo>
                    <a:pt x="3958" y="5417"/>
                    <a:pt x="3958" y="5417"/>
                    <a:pt x="3958" y="5417"/>
                  </a:cubicBezTo>
                  <a:cubicBezTo>
                    <a:pt x="3995" y="5417"/>
                    <a:pt x="3995" y="5417"/>
                    <a:pt x="3995" y="5417"/>
                  </a:cubicBezTo>
                  <a:cubicBezTo>
                    <a:pt x="4032" y="5349"/>
                    <a:pt x="4032" y="5349"/>
                    <a:pt x="4032" y="5349"/>
                  </a:cubicBezTo>
                  <a:cubicBezTo>
                    <a:pt x="4068" y="5282"/>
                    <a:pt x="4068" y="5282"/>
                    <a:pt x="4068" y="5282"/>
                  </a:cubicBezTo>
                  <a:cubicBezTo>
                    <a:pt x="4105" y="5214"/>
                    <a:pt x="4105" y="5214"/>
                    <a:pt x="4105" y="5214"/>
                  </a:cubicBezTo>
                  <a:cubicBezTo>
                    <a:pt x="4142" y="5214"/>
                    <a:pt x="4142" y="5214"/>
                    <a:pt x="4142" y="5214"/>
                  </a:cubicBezTo>
                  <a:cubicBezTo>
                    <a:pt x="4142" y="5214"/>
                    <a:pt x="4142" y="5214"/>
                    <a:pt x="4142" y="5214"/>
                  </a:cubicBezTo>
                  <a:cubicBezTo>
                    <a:pt x="4142" y="5214"/>
                    <a:pt x="4142" y="5214"/>
                    <a:pt x="4142" y="5214"/>
                  </a:cubicBezTo>
                  <a:cubicBezTo>
                    <a:pt x="4142" y="5146"/>
                    <a:pt x="4142" y="5146"/>
                    <a:pt x="4142" y="5146"/>
                  </a:cubicBezTo>
                  <a:cubicBezTo>
                    <a:pt x="4142" y="5078"/>
                    <a:pt x="4142" y="5078"/>
                    <a:pt x="4142" y="5078"/>
                  </a:cubicBezTo>
                  <a:cubicBezTo>
                    <a:pt x="4142" y="5078"/>
                    <a:pt x="4142" y="5078"/>
                    <a:pt x="4142" y="5078"/>
                  </a:cubicBezTo>
                  <a:cubicBezTo>
                    <a:pt x="4142" y="5011"/>
                    <a:pt x="4142" y="5011"/>
                    <a:pt x="4142" y="5011"/>
                  </a:cubicBezTo>
                  <a:cubicBezTo>
                    <a:pt x="4142" y="4943"/>
                    <a:pt x="4142" y="4943"/>
                    <a:pt x="4142" y="4943"/>
                  </a:cubicBezTo>
                  <a:cubicBezTo>
                    <a:pt x="4105" y="4943"/>
                    <a:pt x="4105" y="4943"/>
                    <a:pt x="4105" y="4943"/>
                  </a:cubicBezTo>
                  <a:cubicBezTo>
                    <a:pt x="4105" y="4875"/>
                    <a:pt x="4105" y="4875"/>
                    <a:pt x="4105" y="4875"/>
                  </a:cubicBezTo>
                  <a:cubicBezTo>
                    <a:pt x="4142" y="4808"/>
                    <a:pt x="4142" y="4808"/>
                    <a:pt x="4142" y="4808"/>
                  </a:cubicBezTo>
                  <a:cubicBezTo>
                    <a:pt x="4142" y="4808"/>
                    <a:pt x="4142" y="4808"/>
                    <a:pt x="4142" y="4808"/>
                  </a:cubicBezTo>
                  <a:cubicBezTo>
                    <a:pt x="4105" y="4808"/>
                    <a:pt x="4105" y="4808"/>
                    <a:pt x="4105" y="4808"/>
                  </a:cubicBezTo>
                  <a:cubicBezTo>
                    <a:pt x="4068" y="4740"/>
                    <a:pt x="4068" y="4740"/>
                    <a:pt x="4068" y="4740"/>
                  </a:cubicBezTo>
                  <a:cubicBezTo>
                    <a:pt x="4032" y="4740"/>
                    <a:pt x="4032" y="4740"/>
                    <a:pt x="4032" y="4740"/>
                  </a:cubicBezTo>
                  <a:cubicBezTo>
                    <a:pt x="4032" y="4740"/>
                    <a:pt x="4032" y="4740"/>
                    <a:pt x="4032" y="4740"/>
                  </a:cubicBezTo>
                  <a:cubicBezTo>
                    <a:pt x="4032" y="4672"/>
                    <a:pt x="4032" y="4672"/>
                    <a:pt x="4032" y="4672"/>
                  </a:cubicBezTo>
                  <a:cubicBezTo>
                    <a:pt x="3995" y="4672"/>
                    <a:pt x="3995" y="4672"/>
                    <a:pt x="3995" y="4672"/>
                  </a:cubicBezTo>
                  <a:cubicBezTo>
                    <a:pt x="3958" y="4672"/>
                    <a:pt x="3958" y="4672"/>
                    <a:pt x="3958" y="4672"/>
                  </a:cubicBezTo>
                  <a:cubicBezTo>
                    <a:pt x="3958" y="4740"/>
                    <a:pt x="3958" y="4740"/>
                    <a:pt x="3958" y="4740"/>
                  </a:cubicBezTo>
                  <a:cubicBezTo>
                    <a:pt x="3958" y="4740"/>
                    <a:pt x="3958" y="4740"/>
                    <a:pt x="3958" y="4740"/>
                  </a:cubicBezTo>
                  <a:cubicBezTo>
                    <a:pt x="3921" y="4672"/>
                    <a:pt x="3921" y="4672"/>
                    <a:pt x="3921" y="4672"/>
                  </a:cubicBezTo>
                  <a:cubicBezTo>
                    <a:pt x="3884" y="4672"/>
                    <a:pt x="3884" y="4672"/>
                    <a:pt x="3884" y="4672"/>
                  </a:cubicBezTo>
                  <a:cubicBezTo>
                    <a:pt x="3847" y="4740"/>
                    <a:pt x="3847" y="4740"/>
                    <a:pt x="3847" y="4740"/>
                  </a:cubicBezTo>
                  <a:cubicBezTo>
                    <a:pt x="3847" y="4808"/>
                    <a:pt x="3847" y="4808"/>
                    <a:pt x="3847" y="4808"/>
                  </a:cubicBezTo>
                  <a:cubicBezTo>
                    <a:pt x="3810" y="4808"/>
                    <a:pt x="3810" y="4808"/>
                    <a:pt x="3810" y="4808"/>
                  </a:cubicBezTo>
                  <a:cubicBezTo>
                    <a:pt x="3810" y="4808"/>
                    <a:pt x="3810" y="4808"/>
                    <a:pt x="3810" y="4808"/>
                  </a:cubicBezTo>
                  <a:cubicBezTo>
                    <a:pt x="3773" y="4875"/>
                    <a:pt x="3773" y="4875"/>
                    <a:pt x="3773" y="4875"/>
                  </a:cubicBezTo>
                  <a:cubicBezTo>
                    <a:pt x="3773" y="4875"/>
                    <a:pt x="3773" y="4875"/>
                    <a:pt x="3773" y="4875"/>
                  </a:cubicBezTo>
                  <a:cubicBezTo>
                    <a:pt x="3773" y="4943"/>
                    <a:pt x="3773" y="4943"/>
                    <a:pt x="3773" y="4943"/>
                  </a:cubicBezTo>
                  <a:cubicBezTo>
                    <a:pt x="3736" y="4943"/>
                    <a:pt x="3736" y="4943"/>
                    <a:pt x="3736" y="4943"/>
                  </a:cubicBezTo>
                  <a:cubicBezTo>
                    <a:pt x="3773" y="5011"/>
                    <a:pt x="3773" y="5011"/>
                    <a:pt x="3773" y="5011"/>
                  </a:cubicBezTo>
                  <a:cubicBezTo>
                    <a:pt x="3773" y="5078"/>
                    <a:pt x="3773" y="5078"/>
                    <a:pt x="3773" y="5078"/>
                  </a:cubicBezTo>
                  <a:cubicBezTo>
                    <a:pt x="3736" y="5078"/>
                    <a:pt x="3736" y="5078"/>
                    <a:pt x="3736" y="5078"/>
                  </a:cubicBezTo>
                  <a:cubicBezTo>
                    <a:pt x="3736" y="5078"/>
                    <a:pt x="3736" y="5078"/>
                    <a:pt x="3736" y="5078"/>
                  </a:cubicBezTo>
                  <a:cubicBezTo>
                    <a:pt x="3736" y="5146"/>
                    <a:pt x="3736" y="5146"/>
                    <a:pt x="3736" y="5146"/>
                  </a:cubicBezTo>
                  <a:cubicBezTo>
                    <a:pt x="3699" y="5146"/>
                    <a:pt x="3699" y="5146"/>
                    <a:pt x="3699" y="5146"/>
                  </a:cubicBezTo>
                  <a:cubicBezTo>
                    <a:pt x="3699" y="5214"/>
                    <a:pt x="3699" y="5214"/>
                    <a:pt x="3699" y="5214"/>
                  </a:cubicBezTo>
                  <a:cubicBezTo>
                    <a:pt x="3625" y="5214"/>
                    <a:pt x="3625" y="5214"/>
                    <a:pt x="3625" y="5214"/>
                  </a:cubicBezTo>
                  <a:cubicBezTo>
                    <a:pt x="3625" y="5282"/>
                    <a:pt x="3625" y="5282"/>
                    <a:pt x="3625" y="5282"/>
                  </a:cubicBezTo>
                  <a:cubicBezTo>
                    <a:pt x="3625" y="5282"/>
                    <a:pt x="3625" y="5282"/>
                    <a:pt x="3625" y="5282"/>
                  </a:cubicBezTo>
                  <a:cubicBezTo>
                    <a:pt x="3588" y="5282"/>
                    <a:pt x="3588" y="5282"/>
                    <a:pt x="3588" y="5282"/>
                  </a:cubicBezTo>
                  <a:cubicBezTo>
                    <a:pt x="3551" y="5282"/>
                    <a:pt x="3551" y="5282"/>
                    <a:pt x="3551" y="5282"/>
                  </a:cubicBezTo>
                  <a:cubicBezTo>
                    <a:pt x="3514" y="5349"/>
                    <a:pt x="3514" y="5349"/>
                    <a:pt x="3514" y="5349"/>
                  </a:cubicBezTo>
                  <a:cubicBezTo>
                    <a:pt x="3514" y="5417"/>
                    <a:pt x="3514" y="5417"/>
                    <a:pt x="3514" y="5417"/>
                  </a:cubicBezTo>
                  <a:cubicBezTo>
                    <a:pt x="3477" y="5349"/>
                    <a:pt x="3477" y="5349"/>
                    <a:pt x="3477" y="5349"/>
                  </a:cubicBezTo>
                  <a:cubicBezTo>
                    <a:pt x="3477" y="5349"/>
                    <a:pt x="3477" y="5349"/>
                    <a:pt x="3477" y="5349"/>
                  </a:cubicBezTo>
                  <a:cubicBezTo>
                    <a:pt x="3477" y="5349"/>
                    <a:pt x="3477" y="5349"/>
                    <a:pt x="3477" y="5349"/>
                  </a:cubicBezTo>
                  <a:cubicBezTo>
                    <a:pt x="3477" y="5349"/>
                    <a:pt x="3477" y="5349"/>
                    <a:pt x="3477" y="5349"/>
                  </a:cubicBezTo>
                  <a:cubicBezTo>
                    <a:pt x="3477" y="5417"/>
                    <a:pt x="3477" y="5417"/>
                    <a:pt x="3477" y="5417"/>
                  </a:cubicBezTo>
                  <a:cubicBezTo>
                    <a:pt x="3440" y="5417"/>
                    <a:pt x="3440" y="5417"/>
                    <a:pt x="3440" y="5417"/>
                  </a:cubicBezTo>
                  <a:cubicBezTo>
                    <a:pt x="3440" y="5417"/>
                    <a:pt x="3440" y="5417"/>
                    <a:pt x="3440" y="5417"/>
                  </a:cubicBezTo>
                  <a:cubicBezTo>
                    <a:pt x="3440" y="5349"/>
                    <a:pt x="3440" y="5349"/>
                    <a:pt x="3440" y="5349"/>
                  </a:cubicBezTo>
                  <a:cubicBezTo>
                    <a:pt x="3366" y="5349"/>
                    <a:pt x="3366" y="5349"/>
                    <a:pt x="3366" y="5349"/>
                  </a:cubicBezTo>
                  <a:cubicBezTo>
                    <a:pt x="3329" y="5417"/>
                    <a:pt x="3329" y="5417"/>
                    <a:pt x="3329" y="5417"/>
                  </a:cubicBezTo>
                  <a:cubicBezTo>
                    <a:pt x="3292" y="5417"/>
                    <a:pt x="3292" y="5417"/>
                    <a:pt x="3292" y="5417"/>
                  </a:cubicBezTo>
                  <a:cubicBezTo>
                    <a:pt x="3292" y="5417"/>
                    <a:pt x="3292" y="5417"/>
                    <a:pt x="3292" y="5417"/>
                  </a:cubicBezTo>
                  <a:cubicBezTo>
                    <a:pt x="3292" y="5417"/>
                    <a:pt x="3292" y="5417"/>
                    <a:pt x="3292" y="5417"/>
                  </a:cubicBezTo>
                  <a:cubicBezTo>
                    <a:pt x="3292" y="5485"/>
                    <a:pt x="3292" y="5485"/>
                    <a:pt x="3292" y="5485"/>
                  </a:cubicBezTo>
                  <a:cubicBezTo>
                    <a:pt x="3292" y="5552"/>
                    <a:pt x="3292" y="5552"/>
                    <a:pt x="3292" y="5552"/>
                  </a:cubicBezTo>
                  <a:cubicBezTo>
                    <a:pt x="3292" y="5552"/>
                    <a:pt x="3292" y="5552"/>
                    <a:pt x="3292" y="5552"/>
                  </a:cubicBezTo>
                  <a:cubicBezTo>
                    <a:pt x="3292" y="5552"/>
                    <a:pt x="3292" y="5552"/>
                    <a:pt x="3292" y="5552"/>
                  </a:cubicBezTo>
                  <a:cubicBezTo>
                    <a:pt x="3255" y="5620"/>
                    <a:pt x="3255" y="5620"/>
                    <a:pt x="3255" y="5620"/>
                  </a:cubicBezTo>
                  <a:cubicBezTo>
                    <a:pt x="3255" y="5620"/>
                    <a:pt x="3255" y="5620"/>
                    <a:pt x="3255" y="5620"/>
                  </a:cubicBezTo>
                  <a:cubicBezTo>
                    <a:pt x="3255" y="5552"/>
                    <a:pt x="3255" y="5552"/>
                    <a:pt x="3255" y="5552"/>
                  </a:cubicBezTo>
                  <a:cubicBezTo>
                    <a:pt x="3255" y="5552"/>
                    <a:pt x="3255" y="5552"/>
                    <a:pt x="3255" y="5552"/>
                  </a:cubicBezTo>
                  <a:cubicBezTo>
                    <a:pt x="3255" y="5552"/>
                    <a:pt x="3255" y="5552"/>
                    <a:pt x="3255" y="5552"/>
                  </a:cubicBezTo>
                  <a:cubicBezTo>
                    <a:pt x="3255" y="5552"/>
                    <a:pt x="3255" y="5552"/>
                    <a:pt x="3255" y="5552"/>
                  </a:cubicBezTo>
                  <a:cubicBezTo>
                    <a:pt x="3218" y="5552"/>
                    <a:pt x="3218" y="5552"/>
                    <a:pt x="3218" y="5552"/>
                  </a:cubicBezTo>
                  <a:cubicBezTo>
                    <a:pt x="3181" y="5620"/>
                    <a:pt x="3181" y="5620"/>
                    <a:pt x="3181" y="5620"/>
                  </a:cubicBezTo>
                  <a:cubicBezTo>
                    <a:pt x="3181" y="5620"/>
                    <a:pt x="3181" y="5620"/>
                    <a:pt x="3181" y="5620"/>
                  </a:cubicBezTo>
                  <a:cubicBezTo>
                    <a:pt x="3218" y="5688"/>
                    <a:pt x="3218" y="5688"/>
                    <a:pt x="3218" y="5688"/>
                  </a:cubicBezTo>
                  <a:cubicBezTo>
                    <a:pt x="3218" y="5688"/>
                    <a:pt x="3218" y="5688"/>
                    <a:pt x="3218" y="5688"/>
                  </a:cubicBezTo>
                  <a:cubicBezTo>
                    <a:pt x="3181" y="5755"/>
                    <a:pt x="3181" y="5755"/>
                    <a:pt x="3181" y="5755"/>
                  </a:cubicBezTo>
                  <a:cubicBezTo>
                    <a:pt x="3144" y="5755"/>
                    <a:pt x="3144" y="5755"/>
                    <a:pt x="3144" y="5755"/>
                  </a:cubicBezTo>
                  <a:cubicBezTo>
                    <a:pt x="3144" y="5755"/>
                    <a:pt x="3144" y="5755"/>
                    <a:pt x="3144" y="5755"/>
                  </a:cubicBezTo>
                  <a:cubicBezTo>
                    <a:pt x="3144" y="5823"/>
                    <a:pt x="3144" y="5823"/>
                    <a:pt x="3144" y="5823"/>
                  </a:cubicBezTo>
                  <a:cubicBezTo>
                    <a:pt x="3107" y="5823"/>
                    <a:pt x="3107" y="5823"/>
                    <a:pt x="3107" y="5823"/>
                  </a:cubicBezTo>
                  <a:cubicBezTo>
                    <a:pt x="3070" y="5823"/>
                    <a:pt x="3070" y="5823"/>
                    <a:pt x="3070" y="5823"/>
                  </a:cubicBezTo>
                  <a:cubicBezTo>
                    <a:pt x="3070" y="5891"/>
                    <a:pt x="3070" y="5891"/>
                    <a:pt x="3070" y="5891"/>
                  </a:cubicBezTo>
                  <a:cubicBezTo>
                    <a:pt x="3070" y="5959"/>
                    <a:pt x="3070" y="5959"/>
                    <a:pt x="3070" y="5959"/>
                  </a:cubicBezTo>
                  <a:cubicBezTo>
                    <a:pt x="3107" y="5959"/>
                    <a:pt x="3107" y="5959"/>
                    <a:pt x="3107" y="5959"/>
                  </a:cubicBezTo>
                  <a:cubicBezTo>
                    <a:pt x="3070" y="5959"/>
                    <a:pt x="3070" y="5959"/>
                    <a:pt x="3070" y="5959"/>
                  </a:cubicBezTo>
                  <a:cubicBezTo>
                    <a:pt x="3033" y="5959"/>
                    <a:pt x="3033" y="5959"/>
                    <a:pt x="3033" y="5959"/>
                  </a:cubicBezTo>
                  <a:cubicBezTo>
                    <a:pt x="2996" y="6026"/>
                    <a:pt x="2996" y="6026"/>
                    <a:pt x="2996" y="6026"/>
                  </a:cubicBezTo>
                  <a:cubicBezTo>
                    <a:pt x="2996" y="6094"/>
                    <a:pt x="2996" y="6094"/>
                    <a:pt x="2996" y="6094"/>
                  </a:cubicBezTo>
                  <a:cubicBezTo>
                    <a:pt x="2996" y="6094"/>
                    <a:pt x="2996" y="6094"/>
                    <a:pt x="2996" y="6094"/>
                  </a:cubicBezTo>
                  <a:cubicBezTo>
                    <a:pt x="3033" y="6094"/>
                    <a:pt x="3033" y="6094"/>
                    <a:pt x="3033" y="6094"/>
                  </a:cubicBezTo>
                  <a:cubicBezTo>
                    <a:pt x="3033" y="6094"/>
                    <a:pt x="3033" y="6094"/>
                    <a:pt x="3033" y="6094"/>
                  </a:cubicBezTo>
                  <a:cubicBezTo>
                    <a:pt x="3070" y="6162"/>
                    <a:pt x="3070" y="6162"/>
                    <a:pt x="3070" y="6162"/>
                  </a:cubicBezTo>
                  <a:cubicBezTo>
                    <a:pt x="3070" y="6162"/>
                    <a:pt x="3070" y="6162"/>
                    <a:pt x="3070" y="6162"/>
                  </a:cubicBezTo>
                  <a:cubicBezTo>
                    <a:pt x="3070" y="6229"/>
                    <a:pt x="3070" y="6229"/>
                    <a:pt x="3070" y="6229"/>
                  </a:cubicBezTo>
                  <a:cubicBezTo>
                    <a:pt x="3033" y="6229"/>
                    <a:pt x="3033" y="6229"/>
                    <a:pt x="3033" y="6229"/>
                  </a:cubicBezTo>
                  <a:cubicBezTo>
                    <a:pt x="3033" y="6229"/>
                    <a:pt x="3033" y="6229"/>
                    <a:pt x="3033" y="6229"/>
                  </a:cubicBezTo>
                  <a:cubicBezTo>
                    <a:pt x="2996" y="6229"/>
                    <a:pt x="2996" y="6229"/>
                    <a:pt x="2996" y="6229"/>
                  </a:cubicBezTo>
                  <a:cubicBezTo>
                    <a:pt x="2959" y="6229"/>
                    <a:pt x="2959" y="6229"/>
                    <a:pt x="2959" y="6229"/>
                  </a:cubicBezTo>
                  <a:cubicBezTo>
                    <a:pt x="2922" y="6297"/>
                    <a:pt x="2922" y="6297"/>
                    <a:pt x="2922" y="6297"/>
                  </a:cubicBezTo>
                  <a:cubicBezTo>
                    <a:pt x="2922" y="6297"/>
                    <a:pt x="2922" y="6297"/>
                    <a:pt x="2922" y="6297"/>
                  </a:cubicBezTo>
                  <a:cubicBezTo>
                    <a:pt x="2922" y="6365"/>
                    <a:pt x="2922" y="6365"/>
                    <a:pt x="2922" y="6365"/>
                  </a:cubicBezTo>
                  <a:cubicBezTo>
                    <a:pt x="2885" y="6365"/>
                    <a:pt x="2885" y="6365"/>
                    <a:pt x="2885" y="6365"/>
                  </a:cubicBezTo>
                  <a:cubicBezTo>
                    <a:pt x="2885" y="6365"/>
                    <a:pt x="2885" y="6365"/>
                    <a:pt x="2885" y="6365"/>
                  </a:cubicBezTo>
                  <a:cubicBezTo>
                    <a:pt x="2848" y="6365"/>
                    <a:pt x="2848" y="6365"/>
                    <a:pt x="2848" y="6365"/>
                  </a:cubicBezTo>
                  <a:cubicBezTo>
                    <a:pt x="2848" y="6297"/>
                    <a:pt x="2848" y="6297"/>
                    <a:pt x="2848" y="6297"/>
                  </a:cubicBezTo>
                  <a:cubicBezTo>
                    <a:pt x="2848" y="6297"/>
                    <a:pt x="2848" y="6297"/>
                    <a:pt x="2848" y="6297"/>
                  </a:cubicBezTo>
                  <a:cubicBezTo>
                    <a:pt x="2811" y="6365"/>
                    <a:pt x="2811" y="6365"/>
                    <a:pt x="2811" y="6365"/>
                  </a:cubicBezTo>
                  <a:cubicBezTo>
                    <a:pt x="2811" y="6433"/>
                    <a:pt x="2811" y="6433"/>
                    <a:pt x="2811" y="6433"/>
                  </a:cubicBezTo>
                  <a:cubicBezTo>
                    <a:pt x="2848" y="6500"/>
                    <a:pt x="2848" y="6500"/>
                    <a:pt x="2848" y="6500"/>
                  </a:cubicBezTo>
                  <a:cubicBezTo>
                    <a:pt x="2885" y="6500"/>
                    <a:pt x="2885" y="6500"/>
                    <a:pt x="2885" y="6500"/>
                  </a:cubicBezTo>
                  <a:cubicBezTo>
                    <a:pt x="2885" y="6500"/>
                    <a:pt x="2885" y="6500"/>
                    <a:pt x="2885" y="6500"/>
                  </a:cubicBezTo>
                  <a:cubicBezTo>
                    <a:pt x="2885" y="6500"/>
                    <a:pt x="2885" y="6500"/>
                    <a:pt x="2885" y="6500"/>
                  </a:cubicBezTo>
                  <a:cubicBezTo>
                    <a:pt x="2885" y="6568"/>
                    <a:pt x="2885" y="6568"/>
                    <a:pt x="2885" y="6568"/>
                  </a:cubicBezTo>
                  <a:cubicBezTo>
                    <a:pt x="2885" y="6568"/>
                    <a:pt x="2885" y="6568"/>
                    <a:pt x="2885" y="6568"/>
                  </a:cubicBezTo>
                  <a:cubicBezTo>
                    <a:pt x="2885" y="6636"/>
                    <a:pt x="2885" y="6636"/>
                    <a:pt x="2885" y="6636"/>
                  </a:cubicBezTo>
                  <a:cubicBezTo>
                    <a:pt x="2922" y="6568"/>
                    <a:pt x="2922" y="6568"/>
                    <a:pt x="2922" y="6568"/>
                  </a:cubicBezTo>
                  <a:cubicBezTo>
                    <a:pt x="2922" y="6568"/>
                    <a:pt x="2922" y="6568"/>
                    <a:pt x="2922" y="6568"/>
                  </a:cubicBezTo>
                  <a:cubicBezTo>
                    <a:pt x="2959" y="6568"/>
                    <a:pt x="2959" y="6568"/>
                    <a:pt x="2959" y="6568"/>
                  </a:cubicBezTo>
                  <a:cubicBezTo>
                    <a:pt x="2959" y="6568"/>
                    <a:pt x="2959" y="6568"/>
                    <a:pt x="2959" y="6568"/>
                  </a:cubicBezTo>
                  <a:cubicBezTo>
                    <a:pt x="2996" y="6568"/>
                    <a:pt x="2996" y="6568"/>
                    <a:pt x="2996" y="6568"/>
                  </a:cubicBezTo>
                  <a:cubicBezTo>
                    <a:pt x="2996" y="6568"/>
                    <a:pt x="2996" y="6568"/>
                    <a:pt x="2996" y="6568"/>
                  </a:cubicBezTo>
                  <a:cubicBezTo>
                    <a:pt x="2996" y="6636"/>
                    <a:pt x="2996" y="6636"/>
                    <a:pt x="2996" y="6636"/>
                  </a:cubicBezTo>
                  <a:cubicBezTo>
                    <a:pt x="2959" y="6636"/>
                    <a:pt x="2959" y="6636"/>
                    <a:pt x="2959" y="6636"/>
                  </a:cubicBezTo>
                  <a:cubicBezTo>
                    <a:pt x="2922" y="6636"/>
                    <a:pt x="2922" y="6636"/>
                    <a:pt x="2922" y="6636"/>
                  </a:cubicBezTo>
                  <a:cubicBezTo>
                    <a:pt x="2922" y="6636"/>
                    <a:pt x="2922" y="6636"/>
                    <a:pt x="2922" y="6636"/>
                  </a:cubicBezTo>
                  <a:cubicBezTo>
                    <a:pt x="2885" y="6636"/>
                    <a:pt x="2885" y="6636"/>
                    <a:pt x="2885" y="6636"/>
                  </a:cubicBezTo>
                  <a:cubicBezTo>
                    <a:pt x="2885" y="6703"/>
                    <a:pt x="2885" y="6703"/>
                    <a:pt x="2885" y="6703"/>
                  </a:cubicBezTo>
                  <a:cubicBezTo>
                    <a:pt x="2885" y="6771"/>
                    <a:pt x="2885" y="6771"/>
                    <a:pt x="2885" y="6771"/>
                  </a:cubicBezTo>
                  <a:cubicBezTo>
                    <a:pt x="2922" y="6771"/>
                    <a:pt x="2922" y="6771"/>
                    <a:pt x="2922" y="6771"/>
                  </a:cubicBezTo>
                  <a:cubicBezTo>
                    <a:pt x="2959" y="6771"/>
                    <a:pt x="2959" y="6771"/>
                    <a:pt x="2959" y="6771"/>
                  </a:cubicBezTo>
                  <a:cubicBezTo>
                    <a:pt x="2959" y="6771"/>
                    <a:pt x="2959" y="6771"/>
                    <a:pt x="2959" y="6771"/>
                  </a:cubicBezTo>
                  <a:cubicBezTo>
                    <a:pt x="2959" y="6771"/>
                    <a:pt x="2959" y="6771"/>
                    <a:pt x="2959" y="6771"/>
                  </a:cubicBezTo>
                  <a:cubicBezTo>
                    <a:pt x="2959" y="6771"/>
                    <a:pt x="2959" y="6771"/>
                    <a:pt x="2959" y="6771"/>
                  </a:cubicBezTo>
                  <a:cubicBezTo>
                    <a:pt x="2922" y="6839"/>
                    <a:pt x="2922" y="6839"/>
                    <a:pt x="2922" y="6839"/>
                  </a:cubicBezTo>
                  <a:cubicBezTo>
                    <a:pt x="2885" y="6839"/>
                    <a:pt x="2885" y="6839"/>
                    <a:pt x="2885" y="6839"/>
                  </a:cubicBezTo>
                  <a:cubicBezTo>
                    <a:pt x="2885" y="6839"/>
                    <a:pt x="2885" y="6839"/>
                    <a:pt x="2885" y="6839"/>
                  </a:cubicBezTo>
                  <a:cubicBezTo>
                    <a:pt x="2885" y="6907"/>
                    <a:pt x="2885" y="6907"/>
                    <a:pt x="2885" y="6907"/>
                  </a:cubicBezTo>
                  <a:cubicBezTo>
                    <a:pt x="2885" y="6907"/>
                    <a:pt x="2885" y="6907"/>
                    <a:pt x="2885" y="6907"/>
                  </a:cubicBezTo>
                  <a:cubicBezTo>
                    <a:pt x="2922" y="6907"/>
                    <a:pt x="2922" y="6907"/>
                    <a:pt x="2922" y="6907"/>
                  </a:cubicBezTo>
                  <a:cubicBezTo>
                    <a:pt x="2959" y="6907"/>
                    <a:pt x="2959" y="6907"/>
                    <a:pt x="2959" y="6907"/>
                  </a:cubicBezTo>
                  <a:cubicBezTo>
                    <a:pt x="2959" y="6907"/>
                    <a:pt x="2959" y="6907"/>
                    <a:pt x="2959" y="6907"/>
                  </a:cubicBezTo>
                  <a:cubicBezTo>
                    <a:pt x="2922" y="6907"/>
                    <a:pt x="2922" y="6907"/>
                    <a:pt x="2922" y="6907"/>
                  </a:cubicBezTo>
                  <a:cubicBezTo>
                    <a:pt x="2885" y="6907"/>
                    <a:pt x="2885" y="6907"/>
                    <a:pt x="2885" y="6907"/>
                  </a:cubicBezTo>
                  <a:cubicBezTo>
                    <a:pt x="2885" y="6974"/>
                    <a:pt x="2885" y="6974"/>
                    <a:pt x="2885" y="6974"/>
                  </a:cubicBezTo>
                  <a:cubicBezTo>
                    <a:pt x="2922" y="6974"/>
                    <a:pt x="2922" y="6974"/>
                    <a:pt x="2922" y="6974"/>
                  </a:cubicBezTo>
                  <a:cubicBezTo>
                    <a:pt x="2959" y="6974"/>
                    <a:pt x="2959" y="6974"/>
                    <a:pt x="2959" y="6974"/>
                  </a:cubicBezTo>
                  <a:cubicBezTo>
                    <a:pt x="2996" y="7042"/>
                    <a:pt x="2996" y="7042"/>
                    <a:pt x="2996" y="7042"/>
                  </a:cubicBezTo>
                  <a:cubicBezTo>
                    <a:pt x="3033" y="7042"/>
                    <a:pt x="3033" y="7042"/>
                    <a:pt x="3033" y="7042"/>
                  </a:cubicBezTo>
                  <a:cubicBezTo>
                    <a:pt x="3033" y="7042"/>
                    <a:pt x="3033" y="7042"/>
                    <a:pt x="3033" y="7042"/>
                  </a:cubicBezTo>
                  <a:cubicBezTo>
                    <a:pt x="3033" y="7110"/>
                    <a:pt x="3033" y="7110"/>
                    <a:pt x="3033" y="7110"/>
                  </a:cubicBezTo>
                  <a:cubicBezTo>
                    <a:pt x="2996" y="7042"/>
                    <a:pt x="2996" y="7042"/>
                    <a:pt x="2996" y="7042"/>
                  </a:cubicBezTo>
                  <a:cubicBezTo>
                    <a:pt x="2959" y="7042"/>
                    <a:pt x="2959" y="7042"/>
                    <a:pt x="2959" y="7042"/>
                  </a:cubicBezTo>
                  <a:cubicBezTo>
                    <a:pt x="2922" y="7042"/>
                    <a:pt x="2922" y="7042"/>
                    <a:pt x="2922" y="7042"/>
                  </a:cubicBezTo>
                  <a:cubicBezTo>
                    <a:pt x="2922" y="6974"/>
                    <a:pt x="2922" y="6974"/>
                    <a:pt x="2922" y="6974"/>
                  </a:cubicBezTo>
                  <a:cubicBezTo>
                    <a:pt x="2885" y="6974"/>
                    <a:pt x="2885" y="6974"/>
                    <a:pt x="2885" y="6974"/>
                  </a:cubicBezTo>
                  <a:cubicBezTo>
                    <a:pt x="2848" y="7042"/>
                    <a:pt x="2848" y="7042"/>
                    <a:pt x="2848" y="7042"/>
                  </a:cubicBezTo>
                  <a:cubicBezTo>
                    <a:pt x="2848" y="7042"/>
                    <a:pt x="2848" y="7042"/>
                    <a:pt x="2848" y="7042"/>
                  </a:cubicBezTo>
                  <a:cubicBezTo>
                    <a:pt x="2848" y="7110"/>
                    <a:pt x="2848" y="7110"/>
                    <a:pt x="2848" y="7110"/>
                  </a:cubicBezTo>
                  <a:cubicBezTo>
                    <a:pt x="2848" y="7110"/>
                    <a:pt x="2848" y="7110"/>
                    <a:pt x="2848" y="7110"/>
                  </a:cubicBezTo>
                  <a:cubicBezTo>
                    <a:pt x="2848" y="7110"/>
                    <a:pt x="2848" y="7110"/>
                    <a:pt x="2848" y="7110"/>
                  </a:cubicBezTo>
                  <a:cubicBezTo>
                    <a:pt x="2848" y="7177"/>
                    <a:pt x="2848" y="7177"/>
                    <a:pt x="2848" y="7177"/>
                  </a:cubicBezTo>
                  <a:cubicBezTo>
                    <a:pt x="2848" y="7177"/>
                    <a:pt x="2848" y="7177"/>
                    <a:pt x="2848" y="7177"/>
                  </a:cubicBezTo>
                  <a:cubicBezTo>
                    <a:pt x="2811" y="7177"/>
                    <a:pt x="2811" y="7177"/>
                    <a:pt x="2811" y="7177"/>
                  </a:cubicBezTo>
                  <a:cubicBezTo>
                    <a:pt x="2811" y="7177"/>
                    <a:pt x="2811" y="7177"/>
                    <a:pt x="2811" y="7177"/>
                  </a:cubicBezTo>
                  <a:cubicBezTo>
                    <a:pt x="2811" y="7245"/>
                    <a:pt x="2811" y="7245"/>
                    <a:pt x="2811" y="7245"/>
                  </a:cubicBezTo>
                  <a:cubicBezTo>
                    <a:pt x="2811" y="7245"/>
                    <a:pt x="2811" y="7245"/>
                    <a:pt x="2811" y="7245"/>
                  </a:cubicBezTo>
                  <a:cubicBezTo>
                    <a:pt x="2774" y="7313"/>
                    <a:pt x="2774" y="7313"/>
                    <a:pt x="2774" y="7313"/>
                  </a:cubicBezTo>
                  <a:cubicBezTo>
                    <a:pt x="2774" y="7313"/>
                    <a:pt x="2774" y="7313"/>
                    <a:pt x="2774" y="7313"/>
                  </a:cubicBezTo>
                  <a:cubicBezTo>
                    <a:pt x="2774" y="7313"/>
                    <a:pt x="2774" y="7313"/>
                    <a:pt x="2774" y="7313"/>
                  </a:cubicBezTo>
                  <a:cubicBezTo>
                    <a:pt x="2811" y="7381"/>
                    <a:pt x="2811" y="7381"/>
                    <a:pt x="2811" y="7381"/>
                  </a:cubicBezTo>
                  <a:cubicBezTo>
                    <a:pt x="2811" y="7381"/>
                    <a:pt x="2811" y="7381"/>
                    <a:pt x="2811" y="7381"/>
                  </a:cubicBezTo>
                  <a:cubicBezTo>
                    <a:pt x="2848" y="7381"/>
                    <a:pt x="2848" y="7381"/>
                    <a:pt x="2848" y="7381"/>
                  </a:cubicBezTo>
                  <a:cubicBezTo>
                    <a:pt x="2848" y="7381"/>
                    <a:pt x="2848" y="7381"/>
                    <a:pt x="2848" y="7381"/>
                  </a:cubicBezTo>
                  <a:cubicBezTo>
                    <a:pt x="2885" y="7313"/>
                    <a:pt x="2885" y="7313"/>
                    <a:pt x="2885" y="7313"/>
                  </a:cubicBezTo>
                  <a:cubicBezTo>
                    <a:pt x="2922" y="7313"/>
                    <a:pt x="2922" y="7313"/>
                    <a:pt x="2922" y="7313"/>
                  </a:cubicBezTo>
                  <a:cubicBezTo>
                    <a:pt x="2959" y="7245"/>
                    <a:pt x="2959" y="7245"/>
                    <a:pt x="2959" y="7245"/>
                  </a:cubicBezTo>
                  <a:cubicBezTo>
                    <a:pt x="2996" y="7245"/>
                    <a:pt x="2996" y="7245"/>
                    <a:pt x="2996" y="7245"/>
                  </a:cubicBezTo>
                  <a:cubicBezTo>
                    <a:pt x="2996" y="7313"/>
                    <a:pt x="2996" y="7313"/>
                    <a:pt x="2996" y="7313"/>
                  </a:cubicBezTo>
                  <a:cubicBezTo>
                    <a:pt x="2996" y="7313"/>
                    <a:pt x="2996" y="7313"/>
                    <a:pt x="2996" y="7313"/>
                  </a:cubicBezTo>
                  <a:cubicBezTo>
                    <a:pt x="2996" y="7313"/>
                    <a:pt x="2996" y="7313"/>
                    <a:pt x="2996" y="7313"/>
                  </a:cubicBezTo>
                  <a:cubicBezTo>
                    <a:pt x="2959" y="7313"/>
                    <a:pt x="2959" y="7313"/>
                    <a:pt x="2959" y="7313"/>
                  </a:cubicBezTo>
                  <a:cubicBezTo>
                    <a:pt x="2959" y="7313"/>
                    <a:pt x="2959" y="7313"/>
                    <a:pt x="2959" y="7313"/>
                  </a:cubicBezTo>
                  <a:cubicBezTo>
                    <a:pt x="2922" y="7313"/>
                    <a:pt x="2922" y="7313"/>
                    <a:pt x="2922" y="7313"/>
                  </a:cubicBezTo>
                  <a:cubicBezTo>
                    <a:pt x="2885" y="7381"/>
                    <a:pt x="2885" y="7381"/>
                    <a:pt x="2885" y="7381"/>
                  </a:cubicBezTo>
                  <a:cubicBezTo>
                    <a:pt x="2885" y="7381"/>
                    <a:pt x="2885" y="7381"/>
                    <a:pt x="2885" y="7381"/>
                  </a:cubicBezTo>
                  <a:cubicBezTo>
                    <a:pt x="2848" y="7448"/>
                    <a:pt x="2848" y="7448"/>
                    <a:pt x="2848" y="7448"/>
                  </a:cubicBezTo>
                  <a:cubicBezTo>
                    <a:pt x="2885" y="7516"/>
                    <a:pt x="2885" y="7516"/>
                    <a:pt x="2885" y="7516"/>
                  </a:cubicBezTo>
                  <a:cubicBezTo>
                    <a:pt x="2848" y="7516"/>
                    <a:pt x="2848" y="7516"/>
                    <a:pt x="2848" y="7516"/>
                  </a:cubicBezTo>
                  <a:cubicBezTo>
                    <a:pt x="2848" y="7516"/>
                    <a:pt x="2848" y="7584"/>
                    <a:pt x="2848" y="7516"/>
                  </a:cubicBezTo>
                  <a:close/>
                  <a:moveTo>
                    <a:pt x="2996" y="9006"/>
                  </a:moveTo>
                  <a:cubicBezTo>
                    <a:pt x="3033" y="9006"/>
                    <a:pt x="3033" y="9006"/>
                    <a:pt x="3033" y="9006"/>
                  </a:cubicBezTo>
                  <a:cubicBezTo>
                    <a:pt x="3033" y="9006"/>
                    <a:pt x="3033" y="9006"/>
                    <a:pt x="3033" y="9006"/>
                  </a:cubicBezTo>
                  <a:cubicBezTo>
                    <a:pt x="2996" y="8938"/>
                    <a:pt x="2996" y="8938"/>
                    <a:pt x="2996" y="8938"/>
                  </a:cubicBezTo>
                  <a:cubicBezTo>
                    <a:pt x="3033" y="8938"/>
                    <a:pt x="3033" y="8938"/>
                    <a:pt x="3033" y="8938"/>
                  </a:cubicBezTo>
                  <a:cubicBezTo>
                    <a:pt x="2996" y="8870"/>
                    <a:pt x="2996" y="8870"/>
                    <a:pt x="2996" y="8870"/>
                  </a:cubicBezTo>
                  <a:cubicBezTo>
                    <a:pt x="2959" y="8870"/>
                    <a:pt x="2959" y="8870"/>
                    <a:pt x="2959" y="8870"/>
                  </a:cubicBezTo>
                  <a:cubicBezTo>
                    <a:pt x="2959" y="8803"/>
                    <a:pt x="2959" y="8803"/>
                    <a:pt x="2959" y="8803"/>
                  </a:cubicBezTo>
                  <a:cubicBezTo>
                    <a:pt x="2959" y="8803"/>
                    <a:pt x="2959" y="8803"/>
                    <a:pt x="2959" y="8803"/>
                  </a:cubicBezTo>
                  <a:cubicBezTo>
                    <a:pt x="2922" y="8803"/>
                    <a:pt x="2922" y="8803"/>
                    <a:pt x="2922" y="8803"/>
                  </a:cubicBezTo>
                  <a:cubicBezTo>
                    <a:pt x="2885" y="8870"/>
                    <a:pt x="2885" y="8870"/>
                    <a:pt x="2885" y="8870"/>
                  </a:cubicBezTo>
                  <a:cubicBezTo>
                    <a:pt x="2885" y="8870"/>
                    <a:pt x="2885" y="8870"/>
                    <a:pt x="2885" y="8870"/>
                  </a:cubicBezTo>
                  <a:cubicBezTo>
                    <a:pt x="2922" y="8870"/>
                    <a:pt x="2922" y="8870"/>
                    <a:pt x="2922" y="8870"/>
                  </a:cubicBezTo>
                  <a:cubicBezTo>
                    <a:pt x="2922" y="8870"/>
                    <a:pt x="2922" y="8870"/>
                    <a:pt x="2922" y="8870"/>
                  </a:cubicBezTo>
                  <a:cubicBezTo>
                    <a:pt x="2959" y="8870"/>
                    <a:pt x="2959" y="8870"/>
                    <a:pt x="2959" y="8870"/>
                  </a:cubicBezTo>
                  <a:cubicBezTo>
                    <a:pt x="2959" y="8938"/>
                    <a:pt x="2959" y="8938"/>
                    <a:pt x="2959" y="8938"/>
                  </a:cubicBezTo>
                  <a:cubicBezTo>
                    <a:pt x="2996" y="8938"/>
                    <a:pt x="2996" y="8938"/>
                    <a:pt x="2996" y="8938"/>
                  </a:cubicBezTo>
                  <a:cubicBezTo>
                    <a:pt x="2996" y="9006"/>
                    <a:pt x="2996" y="9006"/>
                    <a:pt x="2996" y="9006"/>
                  </a:cubicBezTo>
                  <a:close/>
                  <a:moveTo>
                    <a:pt x="3588" y="9006"/>
                  </a:moveTo>
                  <a:cubicBezTo>
                    <a:pt x="3551" y="8938"/>
                    <a:pt x="3551" y="8938"/>
                    <a:pt x="3551" y="8938"/>
                  </a:cubicBezTo>
                  <a:cubicBezTo>
                    <a:pt x="3551" y="9006"/>
                    <a:pt x="3551" y="9006"/>
                    <a:pt x="3551" y="9006"/>
                  </a:cubicBezTo>
                  <a:cubicBezTo>
                    <a:pt x="3514" y="9006"/>
                    <a:pt x="3514" y="9006"/>
                    <a:pt x="3514" y="9006"/>
                  </a:cubicBezTo>
                  <a:cubicBezTo>
                    <a:pt x="3477" y="8870"/>
                    <a:pt x="3477" y="8870"/>
                    <a:pt x="3477" y="8870"/>
                  </a:cubicBezTo>
                  <a:cubicBezTo>
                    <a:pt x="3477" y="8870"/>
                    <a:pt x="3477" y="8870"/>
                    <a:pt x="3477" y="8870"/>
                  </a:cubicBezTo>
                  <a:cubicBezTo>
                    <a:pt x="3403" y="8803"/>
                    <a:pt x="3403" y="8803"/>
                    <a:pt x="3403" y="8803"/>
                  </a:cubicBezTo>
                  <a:cubicBezTo>
                    <a:pt x="3403" y="8803"/>
                    <a:pt x="3403" y="8803"/>
                    <a:pt x="3403" y="8803"/>
                  </a:cubicBezTo>
                  <a:cubicBezTo>
                    <a:pt x="3366" y="8803"/>
                    <a:pt x="3366" y="8803"/>
                    <a:pt x="3366" y="8803"/>
                  </a:cubicBezTo>
                  <a:cubicBezTo>
                    <a:pt x="3329" y="8667"/>
                    <a:pt x="3329" y="8667"/>
                    <a:pt x="3329" y="8667"/>
                  </a:cubicBezTo>
                  <a:cubicBezTo>
                    <a:pt x="3255" y="8532"/>
                    <a:pt x="3255" y="8532"/>
                    <a:pt x="3255" y="8532"/>
                  </a:cubicBezTo>
                  <a:cubicBezTo>
                    <a:pt x="3218" y="8396"/>
                    <a:pt x="3218" y="8396"/>
                    <a:pt x="3218" y="8396"/>
                  </a:cubicBezTo>
                  <a:cubicBezTo>
                    <a:pt x="3218" y="8329"/>
                    <a:pt x="3218" y="8329"/>
                    <a:pt x="3218" y="8329"/>
                  </a:cubicBezTo>
                  <a:cubicBezTo>
                    <a:pt x="3218" y="8193"/>
                    <a:pt x="3218" y="8193"/>
                    <a:pt x="3218" y="8193"/>
                  </a:cubicBezTo>
                  <a:cubicBezTo>
                    <a:pt x="3181" y="8125"/>
                    <a:pt x="3181" y="8125"/>
                    <a:pt x="3181" y="8125"/>
                  </a:cubicBezTo>
                  <a:cubicBezTo>
                    <a:pt x="3144" y="7990"/>
                    <a:pt x="3144" y="7990"/>
                    <a:pt x="3144" y="7990"/>
                  </a:cubicBezTo>
                  <a:cubicBezTo>
                    <a:pt x="3144" y="7922"/>
                    <a:pt x="3144" y="7922"/>
                    <a:pt x="3144" y="7922"/>
                  </a:cubicBezTo>
                  <a:cubicBezTo>
                    <a:pt x="3181" y="7922"/>
                    <a:pt x="3181" y="7922"/>
                    <a:pt x="3181" y="7922"/>
                  </a:cubicBezTo>
                  <a:cubicBezTo>
                    <a:pt x="3181" y="7855"/>
                    <a:pt x="3181" y="7855"/>
                    <a:pt x="3181" y="7855"/>
                  </a:cubicBezTo>
                  <a:cubicBezTo>
                    <a:pt x="3144" y="7855"/>
                    <a:pt x="3144" y="7855"/>
                    <a:pt x="3144" y="7855"/>
                  </a:cubicBezTo>
                  <a:cubicBezTo>
                    <a:pt x="3107" y="7855"/>
                    <a:pt x="3107" y="7855"/>
                    <a:pt x="3107" y="7855"/>
                  </a:cubicBezTo>
                  <a:cubicBezTo>
                    <a:pt x="3107" y="7855"/>
                    <a:pt x="3107" y="7855"/>
                    <a:pt x="3107" y="7855"/>
                  </a:cubicBezTo>
                  <a:cubicBezTo>
                    <a:pt x="3107" y="7855"/>
                    <a:pt x="3107" y="7855"/>
                    <a:pt x="3107" y="7855"/>
                  </a:cubicBezTo>
                  <a:cubicBezTo>
                    <a:pt x="3144" y="7855"/>
                    <a:pt x="3144" y="7855"/>
                    <a:pt x="3144" y="7855"/>
                  </a:cubicBezTo>
                  <a:cubicBezTo>
                    <a:pt x="3181" y="7787"/>
                    <a:pt x="3181" y="7787"/>
                    <a:pt x="3181" y="7787"/>
                  </a:cubicBezTo>
                  <a:cubicBezTo>
                    <a:pt x="3181" y="7719"/>
                    <a:pt x="3181" y="7719"/>
                    <a:pt x="3181" y="7719"/>
                  </a:cubicBezTo>
                  <a:cubicBezTo>
                    <a:pt x="3181" y="7651"/>
                    <a:pt x="3181" y="7651"/>
                    <a:pt x="3181" y="7651"/>
                  </a:cubicBezTo>
                  <a:cubicBezTo>
                    <a:pt x="3144" y="7651"/>
                    <a:pt x="3144" y="7651"/>
                    <a:pt x="3144" y="7651"/>
                  </a:cubicBezTo>
                  <a:cubicBezTo>
                    <a:pt x="3107" y="7651"/>
                    <a:pt x="3107" y="7651"/>
                    <a:pt x="3107" y="7651"/>
                  </a:cubicBezTo>
                  <a:cubicBezTo>
                    <a:pt x="3144" y="7651"/>
                    <a:pt x="3144" y="7651"/>
                    <a:pt x="3144" y="7651"/>
                  </a:cubicBezTo>
                  <a:cubicBezTo>
                    <a:pt x="3181" y="7651"/>
                    <a:pt x="3181" y="7651"/>
                    <a:pt x="3181" y="7651"/>
                  </a:cubicBezTo>
                  <a:cubicBezTo>
                    <a:pt x="3181" y="7584"/>
                    <a:pt x="3181" y="7584"/>
                    <a:pt x="3181" y="7584"/>
                  </a:cubicBezTo>
                  <a:cubicBezTo>
                    <a:pt x="3181" y="7584"/>
                    <a:pt x="3181" y="7584"/>
                    <a:pt x="3181" y="7584"/>
                  </a:cubicBezTo>
                  <a:cubicBezTo>
                    <a:pt x="3107" y="7584"/>
                    <a:pt x="3107" y="7584"/>
                    <a:pt x="3107" y="7584"/>
                  </a:cubicBezTo>
                  <a:cubicBezTo>
                    <a:pt x="3033" y="7516"/>
                    <a:pt x="3033" y="7516"/>
                    <a:pt x="3033" y="7516"/>
                  </a:cubicBezTo>
                  <a:cubicBezTo>
                    <a:pt x="2996" y="7516"/>
                    <a:pt x="2996" y="7516"/>
                    <a:pt x="2996" y="7516"/>
                  </a:cubicBezTo>
                  <a:cubicBezTo>
                    <a:pt x="2959" y="7516"/>
                    <a:pt x="2959" y="7516"/>
                    <a:pt x="2959" y="7516"/>
                  </a:cubicBezTo>
                  <a:cubicBezTo>
                    <a:pt x="2922" y="7584"/>
                    <a:pt x="2922" y="7584"/>
                    <a:pt x="2922" y="7584"/>
                  </a:cubicBezTo>
                  <a:cubicBezTo>
                    <a:pt x="2848" y="7584"/>
                    <a:pt x="2848" y="7584"/>
                    <a:pt x="2848" y="7584"/>
                  </a:cubicBezTo>
                  <a:cubicBezTo>
                    <a:pt x="2848" y="7584"/>
                    <a:pt x="2848" y="7584"/>
                    <a:pt x="2848" y="7584"/>
                  </a:cubicBezTo>
                  <a:cubicBezTo>
                    <a:pt x="2811" y="7651"/>
                    <a:pt x="2811" y="7651"/>
                    <a:pt x="2811" y="7651"/>
                  </a:cubicBezTo>
                  <a:cubicBezTo>
                    <a:pt x="2811" y="7719"/>
                    <a:pt x="2811" y="7719"/>
                    <a:pt x="2811" y="7719"/>
                  </a:cubicBezTo>
                  <a:cubicBezTo>
                    <a:pt x="2774" y="7719"/>
                    <a:pt x="2774" y="7719"/>
                    <a:pt x="2774" y="7719"/>
                  </a:cubicBezTo>
                  <a:cubicBezTo>
                    <a:pt x="2811" y="7787"/>
                    <a:pt x="2811" y="7787"/>
                    <a:pt x="2811" y="7787"/>
                  </a:cubicBezTo>
                  <a:cubicBezTo>
                    <a:pt x="2811" y="7787"/>
                    <a:pt x="2811" y="7787"/>
                    <a:pt x="2811" y="7787"/>
                  </a:cubicBezTo>
                  <a:cubicBezTo>
                    <a:pt x="2848" y="7855"/>
                    <a:pt x="2848" y="7855"/>
                    <a:pt x="2848" y="7855"/>
                  </a:cubicBezTo>
                  <a:cubicBezTo>
                    <a:pt x="2811" y="7855"/>
                    <a:pt x="2811" y="7855"/>
                    <a:pt x="2811" y="7855"/>
                  </a:cubicBezTo>
                  <a:cubicBezTo>
                    <a:pt x="2811" y="7855"/>
                    <a:pt x="2811" y="7855"/>
                    <a:pt x="2811" y="7855"/>
                  </a:cubicBezTo>
                  <a:cubicBezTo>
                    <a:pt x="2774" y="7855"/>
                    <a:pt x="2774" y="7855"/>
                    <a:pt x="2774" y="7855"/>
                  </a:cubicBezTo>
                  <a:cubicBezTo>
                    <a:pt x="2737" y="7922"/>
                    <a:pt x="2737" y="7922"/>
                    <a:pt x="2737" y="7922"/>
                  </a:cubicBezTo>
                  <a:cubicBezTo>
                    <a:pt x="2737" y="7990"/>
                    <a:pt x="2737" y="7990"/>
                    <a:pt x="2737" y="7990"/>
                  </a:cubicBezTo>
                  <a:cubicBezTo>
                    <a:pt x="2737" y="8058"/>
                    <a:pt x="2737" y="8058"/>
                    <a:pt x="2737" y="8058"/>
                  </a:cubicBezTo>
                  <a:cubicBezTo>
                    <a:pt x="2774" y="8058"/>
                    <a:pt x="2774" y="8058"/>
                    <a:pt x="2774" y="8058"/>
                  </a:cubicBezTo>
                  <a:cubicBezTo>
                    <a:pt x="2811" y="7990"/>
                    <a:pt x="2811" y="7990"/>
                    <a:pt x="2811" y="7990"/>
                  </a:cubicBezTo>
                  <a:cubicBezTo>
                    <a:pt x="2811" y="7990"/>
                    <a:pt x="2811" y="7990"/>
                    <a:pt x="2811" y="7990"/>
                  </a:cubicBezTo>
                  <a:cubicBezTo>
                    <a:pt x="2811" y="8058"/>
                    <a:pt x="2811" y="8058"/>
                    <a:pt x="2811" y="8058"/>
                  </a:cubicBezTo>
                  <a:cubicBezTo>
                    <a:pt x="2774" y="8125"/>
                    <a:pt x="2774" y="8125"/>
                    <a:pt x="2774" y="8125"/>
                  </a:cubicBezTo>
                  <a:cubicBezTo>
                    <a:pt x="2811" y="8125"/>
                    <a:pt x="2811" y="8125"/>
                    <a:pt x="2811" y="8125"/>
                  </a:cubicBezTo>
                  <a:cubicBezTo>
                    <a:pt x="2811" y="8058"/>
                    <a:pt x="2811" y="8058"/>
                    <a:pt x="2811" y="8058"/>
                  </a:cubicBezTo>
                  <a:cubicBezTo>
                    <a:pt x="2848" y="8058"/>
                    <a:pt x="2848" y="8058"/>
                    <a:pt x="2848" y="8058"/>
                  </a:cubicBezTo>
                  <a:cubicBezTo>
                    <a:pt x="2848" y="8058"/>
                    <a:pt x="2848" y="8058"/>
                    <a:pt x="2848" y="8058"/>
                  </a:cubicBezTo>
                  <a:cubicBezTo>
                    <a:pt x="2848" y="8125"/>
                    <a:pt x="2848" y="8125"/>
                    <a:pt x="2848" y="8125"/>
                  </a:cubicBezTo>
                  <a:cubicBezTo>
                    <a:pt x="2811" y="8125"/>
                    <a:pt x="2811" y="8125"/>
                    <a:pt x="2811" y="8125"/>
                  </a:cubicBezTo>
                  <a:cubicBezTo>
                    <a:pt x="2848" y="8193"/>
                    <a:pt x="2848" y="8193"/>
                    <a:pt x="2848" y="8193"/>
                  </a:cubicBezTo>
                  <a:cubicBezTo>
                    <a:pt x="2885" y="8193"/>
                    <a:pt x="2885" y="8193"/>
                    <a:pt x="2885" y="8193"/>
                  </a:cubicBezTo>
                  <a:cubicBezTo>
                    <a:pt x="2848" y="8193"/>
                    <a:pt x="2848" y="8193"/>
                    <a:pt x="2848" y="8193"/>
                  </a:cubicBezTo>
                  <a:cubicBezTo>
                    <a:pt x="2848" y="8193"/>
                    <a:pt x="2848" y="8193"/>
                    <a:pt x="2848" y="8193"/>
                  </a:cubicBezTo>
                  <a:cubicBezTo>
                    <a:pt x="2811" y="8261"/>
                    <a:pt x="2811" y="8261"/>
                    <a:pt x="2811" y="8261"/>
                  </a:cubicBezTo>
                  <a:cubicBezTo>
                    <a:pt x="2811" y="8261"/>
                    <a:pt x="2811" y="8261"/>
                    <a:pt x="2811" y="8261"/>
                  </a:cubicBezTo>
                  <a:cubicBezTo>
                    <a:pt x="2848" y="8329"/>
                    <a:pt x="2848" y="8329"/>
                    <a:pt x="2848" y="8329"/>
                  </a:cubicBezTo>
                  <a:cubicBezTo>
                    <a:pt x="2811" y="8329"/>
                    <a:pt x="2811" y="8329"/>
                    <a:pt x="2811" y="8329"/>
                  </a:cubicBezTo>
                  <a:cubicBezTo>
                    <a:pt x="2811" y="8329"/>
                    <a:pt x="2811" y="8329"/>
                    <a:pt x="2811" y="8329"/>
                  </a:cubicBezTo>
                  <a:cubicBezTo>
                    <a:pt x="2774" y="8329"/>
                    <a:pt x="2774" y="8329"/>
                    <a:pt x="2774" y="8329"/>
                  </a:cubicBezTo>
                  <a:cubicBezTo>
                    <a:pt x="2737" y="8329"/>
                    <a:pt x="2737" y="8329"/>
                    <a:pt x="2737" y="8329"/>
                  </a:cubicBezTo>
                  <a:cubicBezTo>
                    <a:pt x="2737" y="8329"/>
                    <a:pt x="2737" y="8329"/>
                    <a:pt x="2737" y="8329"/>
                  </a:cubicBezTo>
                  <a:cubicBezTo>
                    <a:pt x="2700" y="8396"/>
                    <a:pt x="2700" y="8396"/>
                    <a:pt x="2700" y="8396"/>
                  </a:cubicBezTo>
                  <a:cubicBezTo>
                    <a:pt x="2700" y="8464"/>
                    <a:pt x="2700" y="8464"/>
                    <a:pt x="2700" y="8464"/>
                  </a:cubicBezTo>
                  <a:cubicBezTo>
                    <a:pt x="2700" y="8532"/>
                    <a:pt x="2700" y="8532"/>
                    <a:pt x="2700" y="8532"/>
                  </a:cubicBezTo>
                  <a:cubicBezTo>
                    <a:pt x="2700" y="8599"/>
                    <a:pt x="2700" y="8599"/>
                    <a:pt x="2700" y="8599"/>
                  </a:cubicBezTo>
                  <a:cubicBezTo>
                    <a:pt x="2700" y="8667"/>
                    <a:pt x="2700" y="8667"/>
                    <a:pt x="2700" y="8667"/>
                  </a:cubicBezTo>
                  <a:cubicBezTo>
                    <a:pt x="2774" y="8667"/>
                    <a:pt x="2774" y="8667"/>
                    <a:pt x="2774" y="8667"/>
                  </a:cubicBezTo>
                  <a:cubicBezTo>
                    <a:pt x="2774" y="8735"/>
                    <a:pt x="2774" y="8735"/>
                    <a:pt x="2774" y="8735"/>
                  </a:cubicBezTo>
                  <a:cubicBezTo>
                    <a:pt x="2811" y="8803"/>
                    <a:pt x="2811" y="8803"/>
                    <a:pt x="2811" y="8803"/>
                  </a:cubicBezTo>
                  <a:cubicBezTo>
                    <a:pt x="2848" y="8803"/>
                    <a:pt x="2848" y="8803"/>
                    <a:pt x="2848" y="8803"/>
                  </a:cubicBezTo>
                  <a:cubicBezTo>
                    <a:pt x="2848" y="8803"/>
                    <a:pt x="2848" y="8803"/>
                    <a:pt x="2848" y="8803"/>
                  </a:cubicBezTo>
                  <a:cubicBezTo>
                    <a:pt x="2885" y="8803"/>
                    <a:pt x="2885" y="8803"/>
                    <a:pt x="2885" y="8803"/>
                  </a:cubicBezTo>
                  <a:cubicBezTo>
                    <a:pt x="2922" y="8735"/>
                    <a:pt x="2922" y="8735"/>
                    <a:pt x="2922" y="8735"/>
                  </a:cubicBezTo>
                  <a:cubicBezTo>
                    <a:pt x="2885" y="8667"/>
                    <a:pt x="2885" y="8667"/>
                    <a:pt x="2885" y="8667"/>
                  </a:cubicBezTo>
                  <a:cubicBezTo>
                    <a:pt x="2885" y="8599"/>
                    <a:pt x="2885" y="8599"/>
                    <a:pt x="2885" y="8599"/>
                  </a:cubicBezTo>
                  <a:cubicBezTo>
                    <a:pt x="2922" y="8532"/>
                    <a:pt x="2922" y="8532"/>
                    <a:pt x="2922" y="8532"/>
                  </a:cubicBezTo>
                  <a:cubicBezTo>
                    <a:pt x="2922" y="8599"/>
                    <a:pt x="2922" y="8599"/>
                    <a:pt x="2922" y="8599"/>
                  </a:cubicBezTo>
                  <a:cubicBezTo>
                    <a:pt x="2922" y="8667"/>
                    <a:pt x="2922" y="8667"/>
                    <a:pt x="2922" y="8667"/>
                  </a:cubicBezTo>
                  <a:cubicBezTo>
                    <a:pt x="2922" y="8667"/>
                    <a:pt x="2922" y="8667"/>
                    <a:pt x="2922" y="8667"/>
                  </a:cubicBezTo>
                  <a:cubicBezTo>
                    <a:pt x="2922" y="8735"/>
                    <a:pt x="2922" y="8735"/>
                    <a:pt x="2922" y="8735"/>
                  </a:cubicBezTo>
                  <a:cubicBezTo>
                    <a:pt x="2959" y="8735"/>
                    <a:pt x="2959" y="8735"/>
                    <a:pt x="2959" y="8735"/>
                  </a:cubicBezTo>
                  <a:cubicBezTo>
                    <a:pt x="2959" y="8735"/>
                    <a:pt x="2959" y="8735"/>
                    <a:pt x="2959" y="8735"/>
                  </a:cubicBezTo>
                  <a:cubicBezTo>
                    <a:pt x="2959" y="8667"/>
                    <a:pt x="2959" y="8667"/>
                    <a:pt x="2959" y="8667"/>
                  </a:cubicBezTo>
                  <a:cubicBezTo>
                    <a:pt x="2996" y="8667"/>
                    <a:pt x="2996" y="8667"/>
                    <a:pt x="2996" y="8667"/>
                  </a:cubicBezTo>
                  <a:cubicBezTo>
                    <a:pt x="2996" y="8667"/>
                    <a:pt x="2996" y="8667"/>
                    <a:pt x="2996" y="8667"/>
                  </a:cubicBezTo>
                  <a:cubicBezTo>
                    <a:pt x="2996" y="8667"/>
                    <a:pt x="2996" y="8667"/>
                    <a:pt x="2996" y="8667"/>
                  </a:cubicBezTo>
                  <a:cubicBezTo>
                    <a:pt x="2996" y="8735"/>
                    <a:pt x="2996" y="8735"/>
                    <a:pt x="2996" y="8735"/>
                  </a:cubicBezTo>
                  <a:cubicBezTo>
                    <a:pt x="3033" y="8803"/>
                    <a:pt x="3033" y="8803"/>
                    <a:pt x="3033" y="8803"/>
                  </a:cubicBezTo>
                  <a:cubicBezTo>
                    <a:pt x="3070" y="8870"/>
                    <a:pt x="3070" y="8870"/>
                    <a:pt x="3070" y="8870"/>
                  </a:cubicBezTo>
                  <a:cubicBezTo>
                    <a:pt x="3107" y="8870"/>
                    <a:pt x="3107" y="8870"/>
                    <a:pt x="3107" y="8870"/>
                  </a:cubicBezTo>
                  <a:cubicBezTo>
                    <a:pt x="3107" y="8803"/>
                    <a:pt x="3107" y="8803"/>
                    <a:pt x="3107" y="8803"/>
                  </a:cubicBezTo>
                  <a:cubicBezTo>
                    <a:pt x="3144" y="8870"/>
                    <a:pt x="3144" y="8870"/>
                    <a:pt x="3144" y="8870"/>
                  </a:cubicBezTo>
                  <a:cubicBezTo>
                    <a:pt x="3107" y="8870"/>
                    <a:pt x="3107" y="8870"/>
                    <a:pt x="3107" y="8870"/>
                  </a:cubicBezTo>
                  <a:cubicBezTo>
                    <a:pt x="3107" y="8870"/>
                    <a:pt x="3107" y="8870"/>
                    <a:pt x="3107" y="8870"/>
                  </a:cubicBezTo>
                  <a:cubicBezTo>
                    <a:pt x="3107" y="8870"/>
                    <a:pt x="3107" y="8870"/>
                    <a:pt x="3107" y="8870"/>
                  </a:cubicBezTo>
                  <a:cubicBezTo>
                    <a:pt x="3070" y="8938"/>
                    <a:pt x="3070" y="8938"/>
                    <a:pt x="3070" y="8938"/>
                  </a:cubicBezTo>
                  <a:cubicBezTo>
                    <a:pt x="3070" y="8938"/>
                    <a:pt x="3070" y="8938"/>
                    <a:pt x="3070" y="8938"/>
                  </a:cubicBezTo>
                  <a:cubicBezTo>
                    <a:pt x="3107" y="9006"/>
                    <a:pt x="3107" y="9006"/>
                    <a:pt x="3107" y="9006"/>
                  </a:cubicBezTo>
                  <a:cubicBezTo>
                    <a:pt x="3107" y="9006"/>
                    <a:pt x="3107" y="9006"/>
                    <a:pt x="3107" y="9006"/>
                  </a:cubicBezTo>
                  <a:cubicBezTo>
                    <a:pt x="3070" y="9006"/>
                    <a:pt x="3070" y="9006"/>
                    <a:pt x="3070" y="9006"/>
                  </a:cubicBezTo>
                  <a:cubicBezTo>
                    <a:pt x="3070" y="9006"/>
                    <a:pt x="3070" y="9006"/>
                    <a:pt x="3070" y="9006"/>
                  </a:cubicBezTo>
                  <a:cubicBezTo>
                    <a:pt x="3070" y="9073"/>
                    <a:pt x="3070" y="9073"/>
                    <a:pt x="3070" y="9073"/>
                  </a:cubicBezTo>
                  <a:cubicBezTo>
                    <a:pt x="3070" y="9073"/>
                    <a:pt x="3070" y="9073"/>
                    <a:pt x="3070" y="9073"/>
                  </a:cubicBezTo>
                  <a:cubicBezTo>
                    <a:pt x="3107" y="9073"/>
                    <a:pt x="3107" y="9073"/>
                    <a:pt x="3107" y="9073"/>
                  </a:cubicBezTo>
                  <a:cubicBezTo>
                    <a:pt x="3144" y="9141"/>
                    <a:pt x="3144" y="9141"/>
                    <a:pt x="3144" y="9141"/>
                  </a:cubicBezTo>
                  <a:cubicBezTo>
                    <a:pt x="3181" y="9141"/>
                    <a:pt x="3181" y="9141"/>
                    <a:pt x="3181" y="9141"/>
                  </a:cubicBezTo>
                  <a:cubicBezTo>
                    <a:pt x="3218" y="9141"/>
                    <a:pt x="3218" y="9141"/>
                    <a:pt x="3218" y="9141"/>
                  </a:cubicBezTo>
                  <a:cubicBezTo>
                    <a:pt x="3218" y="9073"/>
                    <a:pt x="3218" y="9073"/>
                    <a:pt x="3218" y="9073"/>
                  </a:cubicBezTo>
                  <a:cubicBezTo>
                    <a:pt x="3255" y="9073"/>
                    <a:pt x="3255" y="9073"/>
                    <a:pt x="3255" y="9073"/>
                  </a:cubicBezTo>
                  <a:cubicBezTo>
                    <a:pt x="3255" y="9141"/>
                    <a:pt x="3255" y="9141"/>
                    <a:pt x="3255" y="9141"/>
                  </a:cubicBezTo>
                  <a:cubicBezTo>
                    <a:pt x="3255" y="9209"/>
                    <a:pt x="3255" y="9209"/>
                    <a:pt x="3255" y="9209"/>
                  </a:cubicBezTo>
                  <a:cubicBezTo>
                    <a:pt x="3292" y="9209"/>
                    <a:pt x="3292" y="9209"/>
                    <a:pt x="3292" y="9209"/>
                  </a:cubicBezTo>
                  <a:cubicBezTo>
                    <a:pt x="3329" y="9209"/>
                    <a:pt x="3329" y="9209"/>
                    <a:pt x="3329" y="9209"/>
                  </a:cubicBezTo>
                  <a:cubicBezTo>
                    <a:pt x="3329" y="9209"/>
                    <a:pt x="3329" y="9209"/>
                    <a:pt x="3329" y="9209"/>
                  </a:cubicBezTo>
                  <a:cubicBezTo>
                    <a:pt x="3329" y="9141"/>
                    <a:pt x="3329" y="9141"/>
                    <a:pt x="3329" y="9141"/>
                  </a:cubicBezTo>
                  <a:cubicBezTo>
                    <a:pt x="3292" y="9073"/>
                    <a:pt x="3292" y="9073"/>
                    <a:pt x="3292" y="9073"/>
                  </a:cubicBezTo>
                  <a:cubicBezTo>
                    <a:pt x="3292" y="9073"/>
                    <a:pt x="3292" y="9073"/>
                    <a:pt x="3292" y="9073"/>
                  </a:cubicBezTo>
                  <a:cubicBezTo>
                    <a:pt x="3292" y="9073"/>
                    <a:pt x="3292" y="9073"/>
                    <a:pt x="3292" y="9073"/>
                  </a:cubicBezTo>
                  <a:cubicBezTo>
                    <a:pt x="3329" y="9073"/>
                    <a:pt x="3329" y="9073"/>
                    <a:pt x="3329" y="9073"/>
                  </a:cubicBezTo>
                  <a:cubicBezTo>
                    <a:pt x="3329" y="9141"/>
                    <a:pt x="3329" y="9141"/>
                    <a:pt x="3329" y="9141"/>
                  </a:cubicBezTo>
                  <a:cubicBezTo>
                    <a:pt x="3366" y="9141"/>
                    <a:pt x="3366" y="9141"/>
                    <a:pt x="3366" y="9141"/>
                  </a:cubicBezTo>
                  <a:cubicBezTo>
                    <a:pt x="3366" y="9209"/>
                    <a:pt x="3366" y="9209"/>
                    <a:pt x="3366" y="9209"/>
                  </a:cubicBezTo>
                  <a:cubicBezTo>
                    <a:pt x="3403" y="9209"/>
                    <a:pt x="3403" y="9209"/>
                    <a:pt x="3403" y="9209"/>
                  </a:cubicBezTo>
                  <a:cubicBezTo>
                    <a:pt x="3403" y="9141"/>
                    <a:pt x="3403" y="9141"/>
                    <a:pt x="3403" y="9141"/>
                  </a:cubicBezTo>
                  <a:cubicBezTo>
                    <a:pt x="3403" y="9141"/>
                    <a:pt x="3403" y="9141"/>
                    <a:pt x="3403" y="9141"/>
                  </a:cubicBezTo>
                  <a:cubicBezTo>
                    <a:pt x="3440" y="9209"/>
                    <a:pt x="3440" y="9209"/>
                    <a:pt x="3440" y="9209"/>
                  </a:cubicBezTo>
                  <a:cubicBezTo>
                    <a:pt x="3477" y="9209"/>
                    <a:pt x="3477" y="9209"/>
                    <a:pt x="3477" y="9209"/>
                  </a:cubicBezTo>
                  <a:cubicBezTo>
                    <a:pt x="3477" y="9209"/>
                    <a:pt x="3477" y="9209"/>
                    <a:pt x="3477" y="9209"/>
                  </a:cubicBezTo>
                  <a:cubicBezTo>
                    <a:pt x="3477" y="9209"/>
                    <a:pt x="3477" y="9209"/>
                    <a:pt x="3477" y="9209"/>
                  </a:cubicBezTo>
                  <a:cubicBezTo>
                    <a:pt x="3477" y="9141"/>
                    <a:pt x="3477" y="9141"/>
                    <a:pt x="3477" y="9141"/>
                  </a:cubicBezTo>
                  <a:cubicBezTo>
                    <a:pt x="3477" y="9141"/>
                    <a:pt x="3477" y="9141"/>
                    <a:pt x="3477" y="9141"/>
                  </a:cubicBezTo>
                  <a:cubicBezTo>
                    <a:pt x="3477" y="9141"/>
                    <a:pt x="3477" y="9141"/>
                    <a:pt x="3477" y="9141"/>
                  </a:cubicBezTo>
                  <a:cubicBezTo>
                    <a:pt x="3514" y="9141"/>
                    <a:pt x="3514" y="9141"/>
                    <a:pt x="3514" y="9141"/>
                  </a:cubicBezTo>
                  <a:cubicBezTo>
                    <a:pt x="3514" y="9141"/>
                    <a:pt x="3514" y="9141"/>
                    <a:pt x="3514" y="9141"/>
                  </a:cubicBezTo>
                  <a:cubicBezTo>
                    <a:pt x="3514" y="9141"/>
                    <a:pt x="3514" y="9141"/>
                    <a:pt x="3514" y="9141"/>
                  </a:cubicBezTo>
                  <a:cubicBezTo>
                    <a:pt x="3551" y="9209"/>
                    <a:pt x="3551" y="9209"/>
                    <a:pt x="3551" y="9209"/>
                  </a:cubicBezTo>
                  <a:cubicBezTo>
                    <a:pt x="3551" y="9276"/>
                    <a:pt x="3551" y="9276"/>
                    <a:pt x="3551" y="9276"/>
                  </a:cubicBezTo>
                  <a:cubicBezTo>
                    <a:pt x="3588" y="9209"/>
                    <a:pt x="3588" y="9209"/>
                    <a:pt x="3588" y="9209"/>
                  </a:cubicBezTo>
                  <a:cubicBezTo>
                    <a:pt x="3588" y="9209"/>
                    <a:pt x="3588" y="9209"/>
                    <a:pt x="3588" y="9209"/>
                  </a:cubicBezTo>
                  <a:cubicBezTo>
                    <a:pt x="3551" y="9141"/>
                    <a:pt x="3551" y="9141"/>
                    <a:pt x="3551" y="9141"/>
                  </a:cubicBezTo>
                  <a:cubicBezTo>
                    <a:pt x="3551" y="9141"/>
                    <a:pt x="3551" y="9141"/>
                    <a:pt x="3551" y="9141"/>
                  </a:cubicBezTo>
                  <a:cubicBezTo>
                    <a:pt x="3514" y="9141"/>
                    <a:pt x="3514" y="9141"/>
                    <a:pt x="3514" y="9141"/>
                  </a:cubicBezTo>
                  <a:cubicBezTo>
                    <a:pt x="3551" y="9141"/>
                    <a:pt x="3551" y="9141"/>
                    <a:pt x="3551" y="9141"/>
                  </a:cubicBezTo>
                  <a:cubicBezTo>
                    <a:pt x="3551" y="9141"/>
                    <a:pt x="3551" y="9141"/>
                    <a:pt x="3551" y="9141"/>
                  </a:cubicBezTo>
                  <a:cubicBezTo>
                    <a:pt x="3551" y="9141"/>
                    <a:pt x="3551" y="9141"/>
                    <a:pt x="3551" y="9141"/>
                  </a:cubicBezTo>
                  <a:cubicBezTo>
                    <a:pt x="3588" y="9073"/>
                    <a:pt x="3588" y="9073"/>
                    <a:pt x="3588" y="9073"/>
                  </a:cubicBezTo>
                  <a:cubicBezTo>
                    <a:pt x="3588" y="9073"/>
                    <a:pt x="3588" y="9073"/>
                    <a:pt x="3588" y="9073"/>
                  </a:cubicBezTo>
                  <a:cubicBezTo>
                    <a:pt x="3588" y="9006"/>
                    <a:pt x="3588" y="9006"/>
                    <a:pt x="3588" y="9006"/>
                  </a:cubicBezTo>
                  <a:close/>
                  <a:moveTo>
                    <a:pt x="1147" y="12391"/>
                  </a:moveTo>
                  <a:cubicBezTo>
                    <a:pt x="1110" y="12391"/>
                    <a:pt x="1110" y="12391"/>
                    <a:pt x="1110" y="12391"/>
                  </a:cubicBezTo>
                  <a:cubicBezTo>
                    <a:pt x="1147" y="12324"/>
                    <a:pt x="1147" y="12324"/>
                    <a:pt x="1147" y="12324"/>
                  </a:cubicBezTo>
                  <a:cubicBezTo>
                    <a:pt x="1110" y="12324"/>
                    <a:pt x="1110" y="12324"/>
                    <a:pt x="1110" y="12324"/>
                  </a:cubicBezTo>
                  <a:cubicBezTo>
                    <a:pt x="1110" y="12324"/>
                    <a:pt x="1110" y="12324"/>
                    <a:pt x="1110" y="12324"/>
                  </a:cubicBezTo>
                  <a:cubicBezTo>
                    <a:pt x="1073" y="12324"/>
                    <a:pt x="1073" y="12324"/>
                    <a:pt x="1073" y="12324"/>
                  </a:cubicBezTo>
                  <a:cubicBezTo>
                    <a:pt x="1073" y="12391"/>
                    <a:pt x="1073" y="12391"/>
                    <a:pt x="1073" y="12391"/>
                  </a:cubicBezTo>
                  <a:cubicBezTo>
                    <a:pt x="1110" y="12391"/>
                    <a:pt x="1110" y="12391"/>
                    <a:pt x="1110" y="12391"/>
                  </a:cubicBezTo>
                  <a:cubicBezTo>
                    <a:pt x="1110" y="12459"/>
                    <a:pt x="1110" y="12459"/>
                    <a:pt x="1110" y="12459"/>
                  </a:cubicBezTo>
                  <a:cubicBezTo>
                    <a:pt x="1147" y="12459"/>
                    <a:pt x="1147" y="12459"/>
                    <a:pt x="1147" y="12459"/>
                  </a:cubicBezTo>
                  <a:cubicBezTo>
                    <a:pt x="1147" y="12391"/>
                    <a:pt x="1147" y="12391"/>
                    <a:pt x="1147" y="12391"/>
                  </a:cubicBezTo>
                  <a:close/>
                  <a:moveTo>
                    <a:pt x="1997" y="11511"/>
                  </a:moveTo>
                  <a:cubicBezTo>
                    <a:pt x="1997" y="11511"/>
                    <a:pt x="1997" y="11511"/>
                    <a:pt x="1997" y="11511"/>
                  </a:cubicBezTo>
                  <a:cubicBezTo>
                    <a:pt x="1997" y="11511"/>
                    <a:pt x="1997" y="11511"/>
                    <a:pt x="1997" y="11511"/>
                  </a:cubicBezTo>
                  <a:cubicBezTo>
                    <a:pt x="1960" y="11443"/>
                    <a:pt x="1960" y="11443"/>
                    <a:pt x="1960" y="11443"/>
                  </a:cubicBezTo>
                  <a:cubicBezTo>
                    <a:pt x="1960" y="11443"/>
                    <a:pt x="1960" y="11443"/>
                    <a:pt x="1960" y="11443"/>
                  </a:cubicBezTo>
                  <a:cubicBezTo>
                    <a:pt x="1960" y="11511"/>
                    <a:pt x="1960" y="11511"/>
                    <a:pt x="1960" y="11511"/>
                  </a:cubicBezTo>
                  <a:cubicBezTo>
                    <a:pt x="1997" y="11511"/>
                    <a:pt x="1997" y="11511"/>
                    <a:pt x="1997" y="11511"/>
                  </a:cubicBezTo>
                  <a:close/>
                  <a:moveTo>
                    <a:pt x="2626" y="10360"/>
                  </a:moveTo>
                  <a:cubicBezTo>
                    <a:pt x="2663" y="10360"/>
                    <a:pt x="2663" y="10360"/>
                    <a:pt x="2663" y="10360"/>
                  </a:cubicBezTo>
                  <a:cubicBezTo>
                    <a:pt x="2737" y="10292"/>
                    <a:pt x="2737" y="10292"/>
                    <a:pt x="2737" y="10292"/>
                  </a:cubicBezTo>
                  <a:cubicBezTo>
                    <a:pt x="2737" y="10224"/>
                    <a:pt x="2737" y="10224"/>
                    <a:pt x="2737" y="10224"/>
                  </a:cubicBezTo>
                  <a:cubicBezTo>
                    <a:pt x="2737" y="10089"/>
                    <a:pt x="2737" y="10089"/>
                    <a:pt x="2737" y="10089"/>
                  </a:cubicBezTo>
                  <a:cubicBezTo>
                    <a:pt x="2774" y="10089"/>
                    <a:pt x="2774" y="10089"/>
                    <a:pt x="2774" y="10089"/>
                  </a:cubicBezTo>
                  <a:cubicBezTo>
                    <a:pt x="2774" y="10157"/>
                    <a:pt x="2774" y="10157"/>
                    <a:pt x="2774" y="10157"/>
                  </a:cubicBezTo>
                  <a:cubicBezTo>
                    <a:pt x="2774" y="10224"/>
                    <a:pt x="2774" y="10224"/>
                    <a:pt x="2774" y="10224"/>
                  </a:cubicBezTo>
                  <a:cubicBezTo>
                    <a:pt x="2811" y="10157"/>
                    <a:pt x="2811" y="10157"/>
                    <a:pt x="2811" y="10157"/>
                  </a:cubicBezTo>
                  <a:cubicBezTo>
                    <a:pt x="2811" y="10089"/>
                    <a:pt x="2811" y="10089"/>
                    <a:pt x="2811" y="10089"/>
                  </a:cubicBezTo>
                  <a:cubicBezTo>
                    <a:pt x="2774" y="10021"/>
                    <a:pt x="2774" y="10021"/>
                    <a:pt x="2774" y="10021"/>
                  </a:cubicBezTo>
                  <a:cubicBezTo>
                    <a:pt x="2663" y="9954"/>
                    <a:pt x="2663" y="9954"/>
                    <a:pt x="2663" y="9954"/>
                  </a:cubicBezTo>
                  <a:cubicBezTo>
                    <a:pt x="2589" y="9886"/>
                    <a:pt x="2589" y="9886"/>
                    <a:pt x="2589" y="9886"/>
                  </a:cubicBezTo>
                  <a:cubicBezTo>
                    <a:pt x="2552" y="9954"/>
                    <a:pt x="2552" y="9954"/>
                    <a:pt x="2552" y="9954"/>
                  </a:cubicBezTo>
                  <a:cubicBezTo>
                    <a:pt x="2552" y="10089"/>
                    <a:pt x="2552" y="10089"/>
                    <a:pt x="2552" y="10089"/>
                  </a:cubicBezTo>
                  <a:cubicBezTo>
                    <a:pt x="2552" y="10224"/>
                    <a:pt x="2552" y="10224"/>
                    <a:pt x="2552" y="10224"/>
                  </a:cubicBezTo>
                  <a:cubicBezTo>
                    <a:pt x="2552" y="10224"/>
                    <a:pt x="2552" y="10224"/>
                    <a:pt x="2552" y="10224"/>
                  </a:cubicBezTo>
                  <a:cubicBezTo>
                    <a:pt x="2552" y="10360"/>
                    <a:pt x="2552" y="10360"/>
                    <a:pt x="2552" y="10360"/>
                  </a:cubicBezTo>
                  <a:cubicBezTo>
                    <a:pt x="2589" y="10292"/>
                    <a:pt x="2589" y="10292"/>
                    <a:pt x="2589" y="10292"/>
                  </a:cubicBezTo>
                  <a:cubicBezTo>
                    <a:pt x="2589" y="10360"/>
                    <a:pt x="2589" y="10360"/>
                    <a:pt x="2589" y="10360"/>
                  </a:cubicBezTo>
                  <a:cubicBezTo>
                    <a:pt x="2589" y="10360"/>
                    <a:pt x="2589" y="10360"/>
                    <a:pt x="2589" y="10360"/>
                  </a:cubicBezTo>
                  <a:cubicBezTo>
                    <a:pt x="2626" y="10360"/>
                    <a:pt x="2626" y="10360"/>
                    <a:pt x="2626" y="10360"/>
                  </a:cubicBezTo>
                  <a:cubicBezTo>
                    <a:pt x="2626" y="10360"/>
                    <a:pt x="2626" y="10360"/>
                    <a:pt x="2626" y="10360"/>
                  </a:cubicBezTo>
                  <a:close/>
                  <a:moveTo>
                    <a:pt x="2922" y="10428"/>
                  </a:moveTo>
                  <a:cubicBezTo>
                    <a:pt x="2959" y="10428"/>
                    <a:pt x="2959" y="10428"/>
                    <a:pt x="2959" y="10428"/>
                  </a:cubicBezTo>
                  <a:cubicBezTo>
                    <a:pt x="2959" y="10428"/>
                    <a:pt x="2959" y="10428"/>
                    <a:pt x="2959" y="10428"/>
                  </a:cubicBezTo>
                  <a:cubicBezTo>
                    <a:pt x="2996" y="10428"/>
                    <a:pt x="2996" y="10428"/>
                    <a:pt x="2996" y="10428"/>
                  </a:cubicBezTo>
                  <a:cubicBezTo>
                    <a:pt x="2996" y="10360"/>
                    <a:pt x="2996" y="10360"/>
                    <a:pt x="2996" y="10360"/>
                  </a:cubicBezTo>
                  <a:cubicBezTo>
                    <a:pt x="2959" y="10360"/>
                    <a:pt x="2959" y="10360"/>
                    <a:pt x="2959" y="10360"/>
                  </a:cubicBezTo>
                  <a:cubicBezTo>
                    <a:pt x="2922" y="10428"/>
                    <a:pt x="2922" y="10428"/>
                    <a:pt x="2922" y="10428"/>
                  </a:cubicBezTo>
                  <a:cubicBezTo>
                    <a:pt x="2922" y="10428"/>
                    <a:pt x="2922" y="10428"/>
                    <a:pt x="2922" y="10428"/>
                  </a:cubicBezTo>
                  <a:close/>
                  <a:moveTo>
                    <a:pt x="3403" y="10428"/>
                  </a:moveTo>
                  <a:cubicBezTo>
                    <a:pt x="3403" y="10428"/>
                    <a:pt x="3403" y="10428"/>
                    <a:pt x="3403" y="10428"/>
                  </a:cubicBezTo>
                  <a:cubicBezTo>
                    <a:pt x="3440" y="10360"/>
                    <a:pt x="3440" y="10360"/>
                    <a:pt x="3440" y="10360"/>
                  </a:cubicBezTo>
                  <a:cubicBezTo>
                    <a:pt x="3440" y="10360"/>
                    <a:pt x="3440" y="10360"/>
                    <a:pt x="3440" y="10360"/>
                  </a:cubicBezTo>
                  <a:cubicBezTo>
                    <a:pt x="3403" y="10360"/>
                    <a:pt x="3403" y="10360"/>
                    <a:pt x="3403" y="10360"/>
                  </a:cubicBezTo>
                  <a:cubicBezTo>
                    <a:pt x="3403" y="10428"/>
                    <a:pt x="3403" y="10428"/>
                    <a:pt x="3403" y="10428"/>
                  </a:cubicBezTo>
                  <a:cubicBezTo>
                    <a:pt x="3403" y="10428"/>
                    <a:pt x="3403" y="10428"/>
                    <a:pt x="3403" y="10428"/>
                  </a:cubicBezTo>
                  <a:close/>
                  <a:moveTo>
                    <a:pt x="3329" y="10428"/>
                  </a:moveTo>
                  <a:cubicBezTo>
                    <a:pt x="3366" y="10428"/>
                    <a:pt x="3366" y="10428"/>
                    <a:pt x="3366" y="10428"/>
                  </a:cubicBezTo>
                  <a:cubicBezTo>
                    <a:pt x="3403" y="10428"/>
                    <a:pt x="3403" y="10428"/>
                    <a:pt x="3403" y="10428"/>
                  </a:cubicBezTo>
                  <a:cubicBezTo>
                    <a:pt x="3366" y="10360"/>
                    <a:pt x="3366" y="10360"/>
                    <a:pt x="3366" y="10360"/>
                  </a:cubicBezTo>
                  <a:cubicBezTo>
                    <a:pt x="3366" y="10360"/>
                    <a:pt x="3366" y="10360"/>
                    <a:pt x="3366" y="10360"/>
                  </a:cubicBezTo>
                  <a:cubicBezTo>
                    <a:pt x="3329" y="10428"/>
                    <a:pt x="3329" y="10428"/>
                    <a:pt x="3329" y="10428"/>
                  </a:cubicBezTo>
                  <a:close/>
                  <a:moveTo>
                    <a:pt x="3736" y="10157"/>
                  </a:moveTo>
                  <a:cubicBezTo>
                    <a:pt x="3736" y="10157"/>
                    <a:pt x="3736" y="10157"/>
                    <a:pt x="3736" y="10157"/>
                  </a:cubicBezTo>
                  <a:cubicBezTo>
                    <a:pt x="3773" y="10157"/>
                    <a:pt x="3773" y="10157"/>
                    <a:pt x="3773" y="10157"/>
                  </a:cubicBezTo>
                  <a:cubicBezTo>
                    <a:pt x="3810" y="10089"/>
                    <a:pt x="3810" y="10089"/>
                    <a:pt x="3810" y="10089"/>
                  </a:cubicBezTo>
                  <a:cubicBezTo>
                    <a:pt x="3810" y="10089"/>
                    <a:pt x="3810" y="10089"/>
                    <a:pt x="3810" y="10089"/>
                  </a:cubicBezTo>
                  <a:cubicBezTo>
                    <a:pt x="3810" y="10089"/>
                    <a:pt x="3810" y="10089"/>
                    <a:pt x="3810" y="10089"/>
                  </a:cubicBezTo>
                  <a:cubicBezTo>
                    <a:pt x="3736" y="10089"/>
                    <a:pt x="3736" y="10089"/>
                    <a:pt x="3736" y="10089"/>
                  </a:cubicBezTo>
                  <a:cubicBezTo>
                    <a:pt x="3736" y="10157"/>
                    <a:pt x="3736" y="10157"/>
                    <a:pt x="3736" y="10157"/>
                  </a:cubicBezTo>
                  <a:close/>
                  <a:moveTo>
                    <a:pt x="3588" y="10089"/>
                  </a:moveTo>
                  <a:cubicBezTo>
                    <a:pt x="3588" y="10157"/>
                    <a:pt x="3588" y="10157"/>
                    <a:pt x="3588" y="10157"/>
                  </a:cubicBezTo>
                  <a:cubicBezTo>
                    <a:pt x="3625" y="10157"/>
                    <a:pt x="3625" y="10157"/>
                    <a:pt x="3625" y="10157"/>
                  </a:cubicBezTo>
                  <a:cubicBezTo>
                    <a:pt x="3625" y="10089"/>
                    <a:pt x="3625" y="10089"/>
                    <a:pt x="3625" y="10089"/>
                  </a:cubicBezTo>
                  <a:cubicBezTo>
                    <a:pt x="3588" y="10089"/>
                    <a:pt x="3588" y="10089"/>
                    <a:pt x="3588" y="10089"/>
                  </a:cubicBezTo>
                  <a:cubicBezTo>
                    <a:pt x="3588" y="10089"/>
                    <a:pt x="3588" y="10089"/>
                    <a:pt x="3588" y="10089"/>
                  </a:cubicBezTo>
                  <a:close/>
                  <a:moveTo>
                    <a:pt x="3477" y="10089"/>
                  </a:moveTo>
                  <a:cubicBezTo>
                    <a:pt x="3514" y="10089"/>
                    <a:pt x="3514" y="10089"/>
                    <a:pt x="3514" y="10089"/>
                  </a:cubicBezTo>
                  <a:cubicBezTo>
                    <a:pt x="3514" y="10157"/>
                    <a:pt x="3514" y="10157"/>
                    <a:pt x="3514" y="10157"/>
                  </a:cubicBezTo>
                  <a:cubicBezTo>
                    <a:pt x="3551" y="10157"/>
                    <a:pt x="3551" y="10157"/>
                    <a:pt x="3551" y="10157"/>
                  </a:cubicBezTo>
                  <a:cubicBezTo>
                    <a:pt x="3551" y="10089"/>
                    <a:pt x="3551" y="10089"/>
                    <a:pt x="3551" y="10089"/>
                  </a:cubicBezTo>
                  <a:cubicBezTo>
                    <a:pt x="3514" y="10089"/>
                    <a:pt x="3514" y="10089"/>
                    <a:pt x="3514" y="10089"/>
                  </a:cubicBezTo>
                  <a:cubicBezTo>
                    <a:pt x="3477" y="10089"/>
                    <a:pt x="3477" y="10089"/>
                    <a:pt x="3477" y="10089"/>
                  </a:cubicBezTo>
                  <a:close/>
                  <a:moveTo>
                    <a:pt x="3440" y="10089"/>
                  </a:moveTo>
                  <a:cubicBezTo>
                    <a:pt x="3440" y="10089"/>
                    <a:pt x="3440" y="10089"/>
                    <a:pt x="3440" y="10089"/>
                  </a:cubicBezTo>
                  <a:cubicBezTo>
                    <a:pt x="3440" y="10089"/>
                    <a:pt x="3440" y="10089"/>
                    <a:pt x="3440" y="10089"/>
                  </a:cubicBezTo>
                  <a:cubicBezTo>
                    <a:pt x="3477" y="10089"/>
                    <a:pt x="3477" y="10089"/>
                    <a:pt x="3477" y="10089"/>
                  </a:cubicBezTo>
                  <a:cubicBezTo>
                    <a:pt x="3440" y="10089"/>
                    <a:pt x="3440" y="10089"/>
                    <a:pt x="3440" y="10089"/>
                  </a:cubicBezTo>
                  <a:cubicBezTo>
                    <a:pt x="3440" y="10089"/>
                    <a:pt x="3440" y="10089"/>
                    <a:pt x="3440" y="10089"/>
                  </a:cubicBezTo>
                  <a:close/>
                  <a:moveTo>
                    <a:pt x="6953" y="8329"/>
                  </a:moveTo>
                  <a:cubicBezTo>
                    <a:pt x="6953" y="8396"/>
                    <a:pt x="6953" y="8396"/>
                    <a:pt x="6953" y="8396"/>
                  </a:cubicBezTo>
                  <a:cubicBezTo>
                    <a:pt x="6953" y="8396"/>
                    <a:pt x="6953" y="8396"/>
                    <a:pt x="6953" y="8396"/>
                  </a:cubicBezTo>
                  <a:cubicBezTo>
                    <a:pt x="6953" y="8396"/>
                    <a:pt x="6953" y="8396"/>
                    <a:pt x="6953" y="8396"/>
                  </a:cubicBezTo>
                  <a:cubicBezTo>
                    <a:pt x="6953" y="8329"/>
                    <a:pt x="6953" y="8329"/>
                    <a:pt x="6953" y="8329"/>
                  </a:cubicBezTo>
                  <a:cubicBezTo>
                    <a:pt x="6953" y="8329"/>
                    <a:pt x="6953" y="8329"/>
                    <a:pt x="6953" y="8329"/>
                  </a:cubicBezTo>
                  <a:close/>
                  <a:moveTo>
                    <a:pt x="6879" y="8193"/>
                  </a:moveTo>
                  <a:cubicBezTo>
                    <a:pt x="6879" y="8261"/>
                    <a:pt x="6879" y="8261"/>
                    <a:pt x="6879" y="8261"/>
                  </a:cubicBezTo>
                  <a:cubicBezTo>
                    <a:pt x="6879" y="8329"/>
                    <a:pt x="6879" y="8329"/>
                    <a:pt x="6879" y="8329"/>
                  </a:cubicBezTo>
                  <a:cubicBezTo>
                    <a:pt x="6879" y="8396"/>
                    <a:pt x="6879" y="8396"/>
                    <a:pt x="6879" y="8396"/>
                  </a:cubicBezTo>
                  <a:cubicBezTo>
                    <a:pt x="6879" y="8396"/>
                    <a:pt x="6879" y="8396"/>
                    <a:pt x="6879" y="8396"/>
                  </a:cubicBezTo>
                  <a:cubicBezTo>
                    <a:pt x="6916" y="8396"/>
                    <a:pt x="6916" y="8396"/>
                    <a:pt x="6916" y="8396"/>
                  </a:cubicBezTo>
                  <a:cubicBezTo>
                    <a:pt x="6916" y="8261"/>
                    <a:pt x="6916" y="8261"/>
                    <a:pt x="6916" y="8261"/>
                  </a:cubicBezTo>
                  <a:cubicBezTo>
                    <a:pt x="6879" y="8193"/>
                    <a:pt x="6879" y="8193"/>
                    <a:pt x="6879" y="8193"/>
                  </a:cubicBezTo>
                  <a:cubicBezTo>
                    <a:pt x="6879" y="8193"/>
                    <a:pt x="6879" y="8193"/>
                    <a:pt x="6879" y="8193"/>
                  </a:cubicBezTo>
                  <a:close/>
                  <a:moveTo>
                    <a:pt x="6842" y="8058"/>
                  </a:moveTo>
                  <a:cubicBezTo>
                    <a:pt x="6842" y="8125"/>
                    <a:pt x="6842" y="8125"/>
                    <a:pt x="6842" y="8125"/>
                  </a:cubicBezTo>
                  <a:cubicBezTo>
                    <a:pt x="6842" y="8125"/>
                    <a:pt x="6842" y="8125"/>
                    <a:pt x="6842" y="8125"/>
                  </a:cubicBezTo>
                  <a:cubicBezTo>
                    <a:pt x="6879" y="8058"/>
                    <a:pt x="6879" y="8058"/>
                    <a:pt x="6879" y="8058"/>
                  </a:cubicBezTo>
                  <a:cubicBezTo>
                    <a:pt x="6842" y="8058"/>
                    <a:pt x="6842" y="8058"/>
                    <a:pt x="6842" y="8058"/>
                  </a:cubicBezTo>
                  <a:cubicBezTo>
                    <a:pt x="6842" y="8058"/>
                    <a:pt x="6842" y="8058"/>
                    <a:pt x="6842" y="8058"/>
                  </a:cubicBezTo>
                  <a:close/>
                  <a:moveTo>
                    <a:pt x="3847" y="9683"/>
                  </a:moveTo>
                  <a:cubicBezTo>
                    <a:pt x="3847" y="9683"/>
                    <a:pt x="3847" y="9683"/>
                    <a:pt x="3847" y="9683"/>
                  </a:cubicBezTo>
                  <a:cubicBezTo>
                    <a:pt x="3847" y="9615"/>
                    <a:pt x="3847" y="9615"/>
                    <a:pt x="3847" y="9615"/>
                  </a:cubicBezTo>
                  <a:cubicBezTo>
                    <a:pt x="3847" y="9615"/>
                    <a:pt x="3847" y="9615"/>
                    <a:pt x="3847" y="9615"/>
                  </a:cubicBezTo>
                  <a:cubicBezTo>
                    <a:pt x="3847" y="9683"/>
                    <a:pt x="3847" y="9683"/>
                    <a:pt x="3847" y="9683"/>
                  </a:cubicBezTo>
                  <a:close/>
                  <a:moveTo>
                    <a:pt x="3995" y="9886"/>
                  </a:moveTo>
                  <a:cubicBezTo>
                    <a:pt x="3995" y="9886"/>
                    <a:pt x="4032" y="9886"/>
                    <a:pt x="4032" y="9886"/>
                  </a:cubicBezTo>
                  <a:cubicBezTo>
                    <a:pt x="3995" y="9886"/>
                    <a:pt x="3995" y="9886"/>
                    <a:pt x="3995" y="9886"/>
                  </a:cubicBezTo>
                  <a:cubicBezTo>
                    <a:pt x="3995" y="9886"/>
                    <a:pt x="3995" y="9886"/>
                    <a:pt x="3995" y="9886"/>
                  </a:cubicBezTo>
                  <a:close/>
                  <a:moveTo>
                    <a:pt x="3958" y="9818"/>
                  </a:moveTo>
                  <a:cubicBezTo>
                    <a:pt x="3958" y="9750"/>
                    <a:pt x="3958" y="9750"/>
                    <a:pt x="3958" y="9750"/>
                  </a:cubicBezTo>
                  <a:cubicBezTo>
                    <a:pt x="3921" y="9750"/>
                    <a:pt x="3921" y="9750"/>
                    <a:pt x="3921" y="9750"/>
                  </a:cubicBezTo>
                  <a:cubicBezTo>
                    <a:pt x="3884" y="9683"/>
                    <a:pt x="3884" y="9683"/>
                    <a:pt x="3884" y="9683"/>
                  </a:cubicBezTo>
                  <a:cubicBezTo>
                    <a:pt x="3884" y="9750"/>
                    <a:pt x="3884" y="9750"/>
                    <a:pt x="3884" y="9750"/>
                  </a:cubicBezTo>
                  <a:cubicBezTo>
                    <a:pt x="3921" y="9750"/>
                    <a:pt x="3921" y="9750"/>
                    <a:pt x="3921" y="9750"/>
                  </a:cubicBezTo>
                  <a:cubicBezTo>
                    <a:pt x="3958" y="9818"/>
                    <a:pt x="3958" y="9818"/>
                    <a:pt x="3958" y="9818"/>
                  </a:cubicBezTo>
                  <a:close/>
                  <a:moveTo>
                    <a:pt x="4068" y="9547"/>
                  </a:moveTo>
                  <a:cubicBezTo>
                    <a:pt x="4068" y="9547"/>
                    <a:pt x="4068" y="9547"/>
                    <a:pt x="4068" y="9547"/>
                  </a:cubicBezTo>
                  <a:cubicBezTo>
                    <a:pt x="4068" y="9412"/>
                    <a:pt x="4068" y="9412"/>
                    <a:pt x="4068" y="9412"/>
                  </a:cubicBezTo>
                  <a:cubicBezTo>
                    <a:pt x="3995" y="9344"/>
                    <a:pt x="3995" y="9344"/>
                    <a:pt x="3995" y="9344"/>
                  </a:cubicBezTo>
                  <a:cubicBezTo>
                    <a:pt x="3958" y="9276"/>
                    <a:pt x="3958" y="9276"/>
                    <a:pt x="3958" y="9276"/>
                  </a:cubicBezTo>
                  <a:cubicBezTo>
                    <a:pt x="3921" y="9276"/>
                    <a:pt x="3921" y="9276"/>
                    <a:pt x="3921" y="9276"/>
                  </a:cubicBezTo>
                  <a:cubicBezTo>
                    <a:pt x="3884" y="9209"/>
                    <a:pt x="3884" y="9209"/>
                    <a:pt x="3884" y="9209"/>
                  </a:cubicBezTo>
                  <a:cubicBezTo>
                    <a:pt x="3847" y="9209"/>
                    <a:pt x="3847" y="9209"/>
                    <a:pt x="3847" y="9209"/>
                  </a:cubicBezTo>
                  <a:cubicBezTo>
                    <a:pt x="3847" y="9141"/>
                    <a:pt x="3847" y="9141"/>
                    <a:pt x="3847" y="9141"/>
                  </a:cubicBezTo>
                  <a:cubicBezTo>
                    <a:pt x="3810" y="9141"/>
                    <a:pt x="3810" y="9141"/>
                    <a:pt x="3810" y="9141"/>
                  </a:cubicBezTo>
                  <a:cubicBezTo>
                    <a:pt x="3773" y="9141"/>
                    <a:pt x="3773" y="9141"/>
                    <a:pt x="3773" y="9141"/>
                  </a:cubicBezTo>
                  <a:cubicBezTo>
                    <a:pt x="3773" y="9141"/>
                    <a:pt x="3773" y="9141"/>
                    <a:pt x="3773" y="9141"/>
                  </a:cubicBezTo>
                  <a:cubicBezTo>
                    <a:pt x="3773" y="9141"/>
                    <a:pt x="3773" y="9141"/>
                    <a:pt x="3773" y="9141"/>
                  </a:cubicBezTo>
                  <a:cubicBezTo>
                    <a:pt x="3736" y="9209"/>
                    <a:pt x="3736" y="9209"/>
                    <a:pt x="3736" y="9209"/>
                  </a:cubicBezTo>
                  <a:cubicBezTo>
                    <a:pt x="3773" y="9276"/>
                    <a:pt x="3773" y="9276"/>
                    <a:pt x="3773" y="9276"/>
                  </a:cubicBezTo>
                  <a:cubicBezTo>
                    <a:pt x="3810" y="9276"/>
                    <a:pt x="3810" y="9276"/>
                    <a:pt x="3810" y="9276"/>
                  </a:cubicBezTo>
                  <a:cubicBezTo>
                    <a:pt x="3810" y="9276"/>
                    <a:pt x="3810" y="9276"/>
                    <a:pt x="3810" y="9276"/>
                  </a:cubicBezTo>
                  <a:cubicBezTo>
                    <a:pt x="3773" y="9276"/>
                    <a:pt x="3773" y="9276"/>
                    <a:pt x="3773" y="9276"/>
                  </a:cubicBezTo>
                  <a:cubicBezTo>
                    <a:pt x="3736" y="9276"/>
                    <a:pt x="3736" y="9276"/>
                    <a:pt x="3736" y="9276"/>
                  </a:cubicBezTo>
                  <a:cubicBezTo>
                    <a:pt x="3736" y="9276"/>
                    <a:pt x="3736" y="9276"/>
                    <a:pt x="3736" y="9276"/>
                  </a:cubicBezTo>
                  <a:cubicBezTo>
                    <a:pt x="3736" y="9276"/>
                    <a:pt x="3736" y="9276"/>
                    <a:pt x="3736" y="9276"/>
                  </a:cubicBezTo>
                  <a:cubicBezTo>
                    <a:pt x="3810" y="9412"/>
                    <a:pt x="3810" y="9412"/>
                    <a:pt x="3810" y="9412"/>
                  </a:cubicBezTo>
                  <a:cubicBezTo>
                    <a:pt x="3847" y="9412"/>
                    <a:pt x="3847" y="9412"/>
                    <a:pt x="3847" y="9412"/>
                  </a:cubicBezTo>
                  <a:cubicBezTo>
                    <a:pt x="3847" y="9480"/>
                    <a:pt x="3847" y="9480"/>
                    <a:pt x="3847" y="9480"/>
                  </a:cubicBezTo>
                  <a:cubicBezTo>
                    <a:pt x="3884" y="9480"/>
                    <a:pt x="3884" y="9480"/>
                    <a:pt x="3884" y="9480"/>
                  </a:cubicBezTo>
                  <a:cubicBezTo>
                    <a:pt x="3884" y="9412"/>
                    <a:pt x="3884" y="9412"/>
                    <a:pt x="3884" y="9412"/>
                  </a:cubicBezTo>
                  <a:cubicBezTo>
                    <a:pt x="3921" y="9480"/>
                    <a:pt x="3921" y="9480"/>
                    <a:pt x="3921" y="9480"/>
                  </a:cubicBezTo>
                  <a:cubicBezTo>
                    <a:pt x="3921" y="9412"/>
                    <a:pt x="3921" y="9412"/>
                    <a:pt x="3921" y="9412"/>
                  </a:cubicBezTo>
                  <a:cubicBezTo>
                    <a:pt x="3958" y="9480"/>
                    <a:pt x="3958" y="9480"/>
                    <a:pt x="3958" y="9480"/>
                  </a:cubicBezTo>
                  <a:cubicBezTo>
                    <a:pt x="3958" y="9547"/>
                    <a:pt x="3958" y="9547"/>
                    <a:pt x="3958" y="9547"/>
                  </a:cubicBezTo>
                  <a:cubicBezTo>
                    <a:pt x="3958" y="9547"/>
                    <a:pt x="3958" y="9547"/>
                    <a:pt x="3958" y="9547"/>
                  </a:cubicBezTo>
                  <a:cubicBezTo>
                    <a:pt x="3958" y="9615"/>
                    <a:pt x="3958" y="9615"/>
                    <a:pt x="3958" y="9615"/>
                  </a:cubicBezTo>
                  <a:cubicBezTo>
                    <a:pt x="3995" y="9615"/>
                    <a:pt x="3995" y="9615"/>
                    <a:pt x="3995" y="9615"/>
                  </a:cubicBezTo>
                  <a:cubicBezTo>
                    <a:pt x="4032" y="9547"/>
                    <a:pt x="4032" y="9547"/>
                    <a:pt x="4032" y="9547"/>
                  </a:cubicBezTo>
                  <a:cubicBezTo>
                    <a:pt x="4068" y="9547"/>
                    <a:pt x="4068" y="9547"/>
                    <a:pt x="4068" y="9547"/>
                  </a:cubicBezTo>
                  <a:close/>
                  <a:moveTo>
                    <a:pt x="4845" y="7245"/>
                  </a:moveTo>
                  <a:cubicBezTo>
                    <a:pt x="4845" y="7245"/>
                    <a:pt x="4845" y="7245"/>
                    <a:pt x="4845" y="7245"/>
                  </a:cubicBezTo>
                  <a:cubicBezTo>
                    <a:pt x="4845" y="7245"/>
                    <a:pt x="4845" y="7245"/>
                    <a:pt x="4845" y="7245"/>
                  </a:cubicBezTo>
                  <a:cubicBezTo>
                    <a:pt x="4845" y="7177"/>
                    <a:pt x="4845" y="7177"/>
                    <a:pt x="4845" y="7177"/>
                  </a:cubicBezTo>
                  <a:cubicBezTo>
                    <a:pt x="4845" y="7177"/>
                    <a:pt x="4845" y="7177"/>
                    <a:pt x="4845" y="7177"/>
                  </a:cubicBezTo>
                  <a:cubicBezTo>
                    <a:pt x="4882" y="7245"/>
                    <a:pt x="4882" y="7245"/>
                    <a:pt x="4882" y="7245"/>
                  </a:cubicBezTo>
                  <a:cubicBezTo>
                    <a:pt x="4882" y="7245"/>
                    <a:pt x="4882" y="7245"/>
                    <a:pt x="4882" y="7245"/>
                  </a:cubicBezTo>
                  <a:cubicBezTo>
                    <a:pt x="4919" y="7245"/>
                    <a:pt x="4919" y="7245"/>
                    <a:pt x="4919" y="7245"/>
                  </a:cubicBezTo>
                  <a:cubicBezTo>
                    <a:pt x="4919" y="7245"/>
                    <a:pt x="4919" y="7245"/>
                    <a:pt x="4919" y="7245"/>
                  </a:cubicBezTo>
                  <a:cubicBezTo>
                    <a:pt x="4956" y="7177"/>
                    <a:pt x="4956" y="7177"/>
                    <a:pt x="4956" y="7177"/>
                  </a:cubicBezTo>
                  <a:cubicBezTo>
                    <a:pt x="4956" y="7177"/>
                    <a:pt x="4956" y="7177"/>
                    <a:pt x="4956" y="7177"/>
                  </a:cubicBezTo>
                  <a:cubicBezTo>
                    <a:pt x="4993" y="7110"/>
                    <a:pt x="4993" y="7110"/>
                    <a:pt x="4993" y="7110"/>
                  </a:cubicBezTo>
                  <a:cubicBezTo>
                    <a:pt x="4993" y="7110"/>
                    <a:pt x="4993" y="7110"/>
                    <a:pt x="4993" y="7110"/>
                  </a:cubicBezTo>
                  <a:cubicBezTo>
                    <a:pt x="4993" y="7042"/>
                    <a:pt x="4993" y="7042"/>
                    <a:pt x="4993" y="7042"/>
                  </a:cubicBezTo>
                  <a:cubicBezTo>
                    <a:pt x="4956" y="7042"/>
                    <a:pt x="4956" y="7042"/>
                    <a:pt x="4956" y="7042"/>
                  </a:cubicBezTo>
                  <a:cubicBezTo>
                    <a:pt x="4956" y="6974"/>
                    <a:pt x="4956" y="6974"/>
                    <a:pt x="4956" y="6974"/>
                  </a:cubicBezTo>
                  <a:cubicBezTo>
                    <a:pt x="4919" y="6907"/>
                    <a:pt x="4919" y="6907"/>
                    <a:pt x="4919" y="6907"/>
                  </a:cubicBezTo>
                  <a:cubicBezTo>
                    <a:pt x="4882" y="6907"/>
                    <a:pt x="4882" y="6907"/>
                    <a:pt x="4882" y="6907"/>
                  </a:cubicBezTo>
                  <a:cubicBezTo>
                    <a:pt x="4882" y="6907"/>
                    <a:pt x="4882" y="6907"/>
                    <a:pt x="4882" y="6907"/>
                  </a:cubicBezTo>
                  <a:cubicBezTo>
                    <a:pt x="4845" y="6974"/>
                    <a:pt x="4845" y="6974"/>
                    <a:pt x="4845" y="6974"/>
                  </a:cubicBezTo>
                  <a:cubicBezTo>
                    <a:pt x="4808" y="6974"/>
                    <a:pt x="4808" y="6974"/>
                    <a:pt x="4808" y="6974"/>
                  </a:cubicBezTo>
                  <a:cubicBezTo>
                    <a:pt x="4771" y="7042"/>
                    <a:pt x="4771" y="7042"/>
                    <a:pt x="4771" y="7042"/>
                  </a:cubicBezTo>
                  <a:cubicBezTo>
                    <a:pt x="4771" y="7042"/>
                    <a:pt x="4771" y="7042"/>
                    <a:pt x="4771" y="7042"/>
                  </a:cubicBezTo>
                  <a:cubicBezTo>
                    <a:pt x="4808" y="7110"/>
                    <a:pt x="4808" y="7110"/>
                    <a:pt x="4808" y="7110"/>
                  </a:cubicBezTo>
                  <a:cubicBezTo>
                    <a:pt x="4808" y="7177"/>
                    <a:pt x="4808" y="7177"/>
                    <a:pt x="4808" y="7177"/>
                  </a:cubicBezTo>
                  <a:cubicBezTo>
                    <a:pt x="4808" y="7245"/>
                    <a:pt x="4808" y="7245"/>
                    <a:pt x="4808" y="7245"/>
                  </a:cubicBezTo>
                  <a:cubicBezTo>
                    <a:pt x="4845" y="7245"/>
                    <a:pt x="4845" y="7245"/>
                    <a:pt x="4845" y="7245"/>
                  </a:cubicBezTo>
                  <a:close/>
                  <a:moveTo>
                    <a:pt x="4919" y="9547"/>
                  </a:moveTo>
                  <a:cubicBezTo>
                    <a:pt x="4919" y="9547"/>
                    <a:pt x="4956" y="9547"/>
                    <a:pt x="4956" y="9547"/>
                  </a:cubicBezTo>
                  <a:cubicBezTo>
                    <a:pt x="4956" y="9615"/>
                    <a:pt x="4956" y="9615"/>
                    <a:pt x="4956" y="9615"/>
                  </a:cubicBezTo>
                  <a:cubicBezTo>
                    <a:pt x="4993" y="9547"/>
                    <a:pt x="4993" y="9547"/>
                    <a:pt x="4993" y="9547"/>
                  </a:cubicBezTo>
                  <a:cubicBezTo>
                    <a:pt x="4993" y="9480"/>
                    <a:pt x="4993" y="9480"/>
                    <a:pt x="4993" y="9480"/>
                  </a:cubicBezTo>
                  <a:cubicBezTo>
                    <a:pt x="4956" y="9480"/>
                    <a:pt x="4956" y="9480"/>
                    <a:pt x="4956" y="9480"/>
                  </a:cubicBezTo>
                  <a:cubicBezTo>
                    <a:pt x="4956" y="9480"/>
                    <a:pt x="4956" y="9480"/>
                    <a:pt x="4956" y="9480"/>
                  </a:cubicBezTo>
                  <a:cubicBezTo>
                    <a:pt x="4956" y="9547"/>
                    <a:pt x="4956" y="9547"/>
                    <a:pt x="4956" y="9547"/>
                  </a:cubicBezTo>
                  <a:cubicBezTo>
                    <a:pt x="4919" y="9547"/>
                    <a:pt x="4919" y="9547"/>
                    <a:pt x="4919" y="9547"/>
                  </a:cubicBezTo>
                  <a:close/>
                  <a:moveTo>
                    <a:pt x="5548" y="10834"/>
                  </a:moveTo>
                  <a:cubicBezTo>
                    <a:pt x="5548" y="10902"/>
                    <a:pt x="5548" y="10902"/>
                    <a:pt x="5548" y="10902"/>
                  </a:cubicBezTo>
                  <a:cubicBezTo>
                    <a:pt x="5585" y="10902"/>
                    <a:pt x="5585" y="10902"/>
                    <a:pt x="5585" y="10902"/>
                  </a:cubicBezTo>
                  <a:cubicBezTo>
                    <a:pt x="5585" y="10902"/>
                    <a:pt x="5585" y="10902"/>
                    <a:pt x="5585" y="10902"/>
                  </a:cubicBezTo>
                  <a:cubicBezTo>
                    <a:pt x="5622" y="10969"/>
                    <a:pt x="5622" y="10969"/>
                    <a:pt x="5622" y="10969"/>
                  </a:cubicBezTo>
                  <a:cubicBezTo>
                    <a:pt x="5659" y="10902"/>
                    <a:pt x="5659" y="10902"/>
                    <a:pt x="5659" y="10902"/>
                  </a:cubicBezTo>
                  <a:cubicBezTo>
                    <a:pt x="5659" y="10902"/>
                    <a:pt x="5659" y="10902"/>
                    <a:pt x="5659" y="10902"/>
                  </a:cubicBezTo>
                  <a:cubicBezTo>
                    <a:pt x="5659" y="10834"/>
                    <a:pt x="5659" y="10834"/>
                    <a:pt x="5659" y="10834"/>
                  </a:cubicBezTo>
                  <a:cubicBezTo>
                    <a:pt x="5622" y="10834"/>
                    <a:pt x="5622" y="10834"/>
                    <a:pt x="5622" y="10834"/>
                  </a:cubicBezTo>
                  <a:cubicBezTo>
                    <a:pt x="5585" y="10834"/>
                    <a:pt x="5585" y="10834"/>
                    <a:pt x="5585" y="10834"/>
                  </a:cubicBezTo>
                  <a:cubicBezTo>
                    <a:pt x="5585" y="10834"/>
                    <a:pt x="5585" y="10834"/>
                    <a:pt x="5585" y="10834"/>
                  </a:cubicBezTo>
                  <a:cubicBezTo>
                    <a:pt x="5548" y="10834"/>
                    <a:pt x="5548" y="10834"/>
                    <a:pt x="5548" y="10834"/>
                  </a:cubicBezTo>
                  <a:close/>
                  <a:moveTo>
                    <a:pt x="5437" y="7245"/>
                  </a:moveTo>
                  <a:cubicBezTo>
                    <a:pt x="5437" y="7177"/>
                    <a:pt x="5437" y="7177"/>
                    <a:pt x="5437" y="7177"/>
                  </a:cubicBezTo>
                  <a:cubicBezTo>
                    <a:pt x="5400" y="7177"/>
                    <a:pt x="5400" y="7177"/>
                    <a:pt x="5400" y="7177"/>
                  </a:cubicBezTo>
                  <a:cubicBezTo>
                    <a:pt x="5400" y="7110"/>
                    <a:pt x="5400" y="7110"/>
                    <a:pt x="5400" y="7110"/>
                  </a:cubicBezTo>
                  <a:cubicBezTo>
                    <a:pt x="5437" y="7110"/>
                    <a:pt x="5437" y="7110"/>
                    <a:pt x="5437" y="7110"/>
                  </a:cubicBezTo>
                  <a:cubicBezTo>
                    <a:pt x="5437" y="7042"/>
                    <a:pt x="5437" y="7042"/>
                    <a:pt x="5437" y="7042"/>
                  </a:cubicBezTo>
                  <a:cubicBezTo>
                    <a:pt x="5400" y="7042"/>
                    <a:pt x="5400" y="7042"/>
                    <a:pt x="5400" y="7042"/>
                  </a:cubicBezTo>
                  <a:cubicBezTo>
                    <a:pt x="5363" y="7042"/>
                    <a:pt x="5363" y="7042"/>
                    <a:pt x="5363" y="7042"/>
                  </a:cubicBezTo>
                  <a:cubicBezTo>
                    <a:pt x="5363" y="7177"/>
                    <a:pt x="5363" y="7177"/>
                    <a:pt x="5363" y="7177"/>
                  </a:cubicBezTo>
                  <a:cubicBezTo>
                    <a:pt x="5363" y="7177"/>
                    <a:pt x="5363" y="7177"/>
                    <a:pt x="5363" y="7177"/>
                  </a:cubicBezTo>
                  <a:cubicBezTo>
                    <a:pt x="5400" y="7177"/>
                    <a:pt x="5400" y="7177"/>
                    <a:pt x="5400" y="7177"/>
                  </a:cubicBezTo>
                  <a:cubicBezTo>
                    <a:pt x="5400" y="7245"/>
                    <a:pt x="5400" y="7245"/>
                    <a:pt x="5400" y="7245"/>
                  </a:cubicBezTo>
                  <a:cubicBezTo>
                    <a:pt x="5437" y="7245"/>
                    <a:pt x="5437" y="7245"/>
                    <a:pt x="5437" y="7245"/>
                  </a:cubicBezTo>
                  <a:close/>
                  <a:moveTo>
                    <a:pt x="5400" y="6839"/>
                  </a:moveTo>
                  <a:cubicBezTo>
                    <a:pt x="5400" y="6771"/>
                    <a:pt x="5400" y="6771"/>
                    <a:pt x="5400" y="6771"/>
                  </a:cubicBezTo>
                  <a:cubicBezTo>
                    <a:pt x="5437" y="6839"/>
                    <a:pt x="5437" y="6839"/>
                    <a:pt x="5437" y="6839"/>
                  </a:cubicBezTo>
                  <a:cubicBezTo>
                    <a:pt x="5474" y="6771"/>
                    <a:pt x="5474" y="6771"/>
                    <a:pt x="5474" y="6771"/>
                  </a:cubicBezTo>
                  <a:cubicBezTo>
                    <a:pt x="5437" y="6771"/>
                    <a:pt x="5437" y="6771"/>
                    <a:pt x="5437" y="6771"/>
                  </a:cubicBezTo>
                  <a:cubicBezTo>
                    <a:pt x="5474" y="6703"/>
                    <a:pt x="5474" y="6703"/>
                    <a:pt x="5474" y="6703"/>
                  </a:cubicBezTo>
                  <a:cubicBezTo>
                    <a:pt x="5474" y="6703"/>
                    <a:pt x="5474" y="6703"/>
                    <a:pt x="5474" y="6703"/>
                  </a:cubicBezTo>
                  <a:cubicBezTo>
                    <a:pt x="5474" y="6703"/>
                    <a:pt x="5474" y="6703"/>
                    <a:pt x="5474" y="6703"/>
                  </a:cubicBezTo>
                  <a:cubicBezTo>
                    <a:pt x="5437" y="6703"/>
                    <a:pt x="5437" y="6703"/>
                    <a:pt x="5437" y="6703"/>
                  </a:cubicBezTo>
                  <a:cubicBezTo>
                    <a:pt x="5400" y="6771"/>
                    <a:pt x="5400" y="6771"/>
                    <a:pt x="5400" y="6771"/>
                  </a:cubicBezTo>
                  <a:cubicBezTo>
                    <a:pt x="5400" y="6771"/>
                    <a:pt x="5400" y="6771"/>
                    <a:pt x="5400" y="6771"/>
                  </a:cubicBezTo>
                  <a:cubicBezTo>
                    <a:pt x="5400" y="6839"/>
                    <a:pt x="5400" y="6839"/>
                    <a:pt x="5400" y="6839"/>
                  </a:cubicBezTo>
                  <a:close/>
                  <a:moveTo>
                    <a:pt x="5511" y="6907"/>
                  </a:moveTo>
                  <a:cubicBezTo>
                    <a:pt x="5548" y="6974"/>
                    <a:pt x="5548" y="6974"/>
                    <a:pt x="5548" y="6974"/>
                  </a:cubicBezTo>
                  <a:cubicBezTo>
                    <a:pt x="5585" y="6974"/>
                    <a:pt x="5585" y="6974"/>
                    <a:pt x="5585" y="6974"/>
                  </a:cubicBezTo>
                  <a:cubicBezTo>
                    <a:pt x="5622" y="6974"/>
                    <a:pt x="5622" y="6974"/>
                    <a:pt x="5622" y="6974"/>
                  </a:cubicBezTo>
                  <a:cubicBezTo>
                    <a:pt x="5622" y="6907"/>
                    <a:pt x="5622" y="6907"/>
                    <a:pt x="5622" y="6907"/>
                  </a:cubicBezTo>
                  <a:cubicBezTo>
                    <a:pt x="5585" y="6907"/>
                    <a:pt x="5585" y="6907"/>
                    <a:pt x="5585" y="6907"/>
                  </a:cubicBezTo>
                  <a:cubicBezTo>
                    <a:pt x="5548" y="6907"/>
                    <a:pt x="5548" y="6907"/>
                    <a:pt x="5548" y="6907"/>
                  </a:cubicBezTo>
                  <a:cubicBezTo>
                    <a:pt x="5511" y="6907"/>
                    <a:pt x="5511" y="6907"/>
                    <a:pt x="5511" y="6907"/>
                  </a:cubicBezTo>
                  <a:close/>
                  <a:moveTo>
                    <a:pt x="5844" y="7313"/>
                  </a:moveTo>
                  <a:cubicBezTo>
                    <a:pt x="5844" y="7381"/>
                    <a:pt x="5844" y="7381"/>
                    <a:pt x="5844" y="7381"/>
                  </a:cubicBezTo>
                  <a:cubicBezTo>
                    <a:pt x="5807" y="7381"/>
                    <a:pt x="5807" y="7381"/>
                    <a:pt x="5807" y="7381"/>
                  </a:cubicBezTo>
                  <a:cubicBezTo>
                    <a:pt x="5807" y="7448"/>
                    <a:pt x="5807" y="7448"/>
                    <a:pt x="5807" y="7448"/>
                  </a:cubicBezTo>
                  <a:cubicBezTo>
                    <a:pt x="5807" y="7448"/>
                    <a:pt x="5807" y="7448"/>
                    <a:pt x="5807" y="7448"/>
                  </a:cubicBezTo>
                  <a:cubicBezTo>
                    <a:pt x="5807" y="7516"/>
                    <a:pt x="5807" y="7516"/>
                    <a:pt x="5807" y="7516"/>
                  </a:cubicBezTo>
                  <a:cubicBezTo>
                    <a:pt x="5844" y="7516"/>
                    <a:pt x="5844" y="7516"/>
                    <a:pt x="5844" y="7516"/>
                  </a:cubicBezTo>
                  <a:cubicBezTo>
                    <a:pt x="5881" y="7448"/>
                    <a:pt x="5881" y="7448"/>
                    <a:pt x="5881" y="7448"/>
                  </a:cubicBezTo>
                  <a:cubicBezTo>
                    <a:pt x="5881" y="7448"/>
                    <a:pt x="5881" y="7448"/>
                    <a:pt x="5881" y="7448"/>
                  </a:cubicBezTo>
                  <a:cubicBezTo>
                    <a:pt x="5918" y="7381"/>
                    <a:pt x="5918" y="7381"/>
                    <a:pt x="5918" y="7381"/>
                  </a:cubicBezTo>
                  <a:cubicBezTo>
                    <a:pt x="5918" y="7381"/>
                    <a:pt x="5918" y="7381"/>
                    <a:pt x="5918" y="7381"/>
                  </a:cubicBezTo>
                  <a:cubicBezTo>
                    <a:pt x="5955" y="7313"/>
                    <a:pt x="5955" y="7313"/>
                    <a:pt x="5955" y="7313"/>
                  </a:cubicBezTo>
                  <a:cubicBezTo>
                    <a:pt x="5955" y="7245"/>
                    <a:pt x="5955" y="7245"/>
                    <a:pt x="5955" y="7245"/>
                  </a:cubicBezTo>
                  <a:cubicBezTo>
                    <a:pt x="5955" y="7245"/>
                    <a:pt x="5955" y="7245"/>
                    <a:pt x="5955" y="7245"/>
                  </a:cubicBezTo>
                  <a:cubicBezTo>
                    <a:pt x="5918" y="7245"/>
                    <a:pt x="5918" y="7245"/>
                    <a:pt x="5918" y="7245"/>
                  </a:cubicBezTo>
                  <a:cubicBezTo>
                    <a:pt x="5881" y="7245"/>
                    <a:pt x="5881" y="7245"/>
                    <a:pt x="5881" y="7245"/>
                  </a:cubicBezTo>
                  <a:cubicBezTo>
                    <a:pt x="5844" y="7313"/>
                    <a:pt x="5844" y="7313"/>
                    <a:pt x="5844" y="7313"/>
                  </a:cubicBezTo>
                  <a:close/>
                  <a:moveTo>
                    <a:pt x="5955" y="6771"/>
                  </a:moveTo>
                  <a:cubicBezTo>
                    <a:pt x="5918" y="6839"/>
                    <a:pt x="5918" y="6839"/>
                    <a:pt x="5918" y="6839"/>
                  </a:cubicBezTo>
                  <a:cubicBezTo>
                    <a:pt x="5918" y="6974"/>
                    <a:pt x="5918" y="6974"/>
                    <a:pt x="5918" y="6974"/>
                  </a:cubicBezTo>
                  <a:cubicBezTo>
                    <a:pt x="5918" y="7042"/>
                    <a:pt x="5918" y="7042"/>
                    <a:pt x="5918" y="7042"/>
                  </a:cubicBezTo>
                  <a:cubicBezTo>
                    <a:pt x="5918" y="7042"/>
                    <a:pt x="5918" y="7042"/>
                    <a:pt x="5918" y="7042"/>
                  </a:cubicBezTo>
                  <a:cubicBezTo>
                    <a:pt x="5955" y="7042"/>
                    <a:pt x="5955" y="7042"/>
                    <a:pt x="5955" y="7042"/>
                  </a:cubicBezTo>
                  <a:cubicBezTo>
                    <a:pt x="5955" y="7110"/>
                    <a:pt x="5955" y="7110"/>
                    <a:pt x="5955" y="7110"/>
                  </a:cubicBezTo>
                  <a:cubicBezTo>
                    <a:pt x="5992" y="7110"/>
                    <a:pt x="5992" y="7110"/>
                    <a:pt x="5992" y="7110"/>
                  </a:cubicBezTo>
                  <a:cubicBezTo>
                    <a:pt x="6029" y="7110"/>
                    <a:pt x="6029" y="7110"/>
                    <a:pt x="6029" y="7110"/>
                  </a:cubicBezTo>
                  <a:cubicBezTo>
                    <a:pt x="6029" y="7110"/>
                    <a:pt x="6029" y="7110"/>
                    <a:pt x="6029" y="7110"/>
                  </a:cubicBezTo>
                  <a:cubicBezTo>
                    <a:pt x="6066" y="7042"/>
                    <a:pt x="6066" y="7042"/>
                    <a:pt x="6066" y="7042"/>
                  </a:cubicBezTo>
                  <a:cubicBezTo>
                    <a:pt x="6029" y="6974"/>
                    <a:pt x="6029" y="6974"/>
                    <a:pt x="6029" y="6974"/>
                  </a:cubicBezTo>
                  <a:cubicBezTo>
                    <a:pt x="6029" y="6907"/>
                    <a:pt x="6029" y="6907"/>
                    <a:pt x="6029" y="6907"/>
                  </a:cubicBezTo>
                  <a:cubicBezTo>
                    <a:pt x="5992" y="6839"/>
                    <a:pt x="5992" y="6839"/>
                    <a:pt x="5992" y="6839"/>
                  </a:cubicBezTo>
                  <a:cubicBezTo>
                    <a:pt x="5955" y="6771"/>
                    <a:pt x="5955" y="6771"/>
                    <a:pt x="5955" y="6771"/>
                  </a:cubicBezTo>
                  <a:close/>
                  <a:moveTo>
                    <a:pt x="5733" y="5891"/>
                  </a:moveTo>
                  <a:cubicBezTo>
                    <a:pt x="5733" y="5823"/>
                    <a:pt x="5733" y="5823"/>
                    <a:pt x="5733" y="5823"/>
                  </a:cubicBezTo>
                  <a:cubicBezTo>
                    <a:pt x="5733" y="5823"/>
                    <a:pt x="5733" y="5823"/>
                    <a:pt x="5733" y="5823"/>
                  </a:cubicBezTo>
                  <a:cubicBezTo>
                    <a:pt x="5696" y="5823"/>
                    <a:pt x="5696" y="5823"/>
                    <a:pt x="5696" y="5823"/>
                  </a:cubicBezTo>
                  <a:cubicBezTo>
                    <a:pt x="5659" y="5823"/>
                    <a:pt x="5659" y="5823"/>
                    <a:pt x="5659" y="5823"/>
                  </a:cubicBezTo>
                  <a:cubicBezTo>
                    <a:pt x="5659" y="5823"/>
                    <a:pt x="5659" y="5823"/>
                    <a:pt x="5659" y="5823"/>
                  </a:cubicBezTo>
                  <a:cubicBezTo>
                    <a:pt x="5696" y="5823"/>
                    <a:pt x="5696" y="5823"/>
                    <a:pt x="5696" y="5823"/>
                  </a:cubicBezTo>
                  <a:cubicBezTo>
                    <a:pt x="5696" y="5891"/>
                    <a:pt x="5696" y="5891"/>
                    <a:pt x="5696" y="5891"/>
                  </a:cubicBezTo>
                  <a:cubicBezTo>
                    <a:pt x="5696" y="5891"/>
                    <a:pt x="5696" y="5891"/>
                    <a:pt x="5696" y="5891"/>
                  </a:cubicBezTo>
                  <a:cubicBezTo>
                    <a:pt x="5733" y="5891"/>
                    <a:pt x="5733" y="5891"/>
                    <a:pt x="5733" y="5891"/>
                  </a:cubicBezTo>
                  <a:close/>
                  <a:moveTo>
                    <a:pt x="5844" y="5214"/>
                  </a:moveTo>
                  <a:cubicBezTo>
                    <a:pt x="5807" y="5214"/>
                    <a:pt x="5807" y="5214"/>
                    <a:pt x="5807" y="5214"/>
                  </a:cubicBezTo>
                  <a:cubicBezTo>
                    <a:pt x="5807" y="5146"/>
                    <a:pt x="5807" y="5146"/>
                    <a:pt x="5807" y="5146"/>
                  </a:cubicBezTo>
                  <a:cubicBezTo>
                    <a:pt x="5807" y="5282"/>
                    <a:pt x="5807" y="5282"/>
                    <a:pt x="5807" y="5282"/>
                  </a:cubicBezTo>
                  <a:cubicBezTo>
                    <a:pt x="5844" y="5282"/>
                    <a:pt x="5844" y="5282"/>
                    <a:pt x="5844" y="5282"/>
                  </a:cubicBezTo>
                  <a:cubicBezTo>
                    <a:pt x="5844" y="5282"/>
                    <a:pt x="5844" y="5282"/>
                    <a:pt x="5844" y="5282"/>
                  </a:cubicBezTo>
                  <a:cubicBezTo>
                    <a:pt x="5844" y="5282"/>
                    <a:pt x="5844" y="5282"/>
                    <a:pt x="5844" y="5282"/>
                  </a:cubicBezTo>
                  <a:cubicBezTo>
                    <a:pt x="5881" y="5349"/>
                    <a:pt x="5881" y="5349"/>
                    <a:pt x="5881" y="5349"/>
                  </a:cubicBezTo>
                  <a:cubicBezTo>
                    <a:pt x="5881" y="5349"/>
                    <a:pt x="5881" y="5349"/>
                    <a:pt x="5881" y="5349"/>
                  </a:cubicBezTo>
                  <a:cubicBezTo>
                    <a:pt x="5881" y="5349"/>
                    <a:pt x="5881" y="5349"/>
                    <a:pt x="5881" y="5349"/>
                  </a:cubicBezTo>
                  <a:cubicBezTo>
                    <a:pt x="5881" y="5282"/>
                    <a:pt x="5881" y="5282"/>
                    <a:pt x="5881" y="5282"/>
                  </a:cubicBezTo>
                  <a:cubicBezTo>
                    <a:pt x="5881" y="5214"/>
                    <a:pt x="5881" y="5214"/>
                    <a:pt x="5881" y="5214"/>
                  </a:cubicBezTo>
                  <a:cubicBezTo>
                    <a:pt x="5881" y="5214"/>
                    <a:pt x="5881" y="5214"/>
                    <a:pt x="5881" y="5214"/>
                  </a:cubicBezTo>
                  <a:cubicBezTo>
                    <a:pt x="5881" y="5146"/>
                    <a:pt x="5881" y="5146"/>
                    <a:pt x="5881" y="5146"/>
                  </a:cubicBezTo>
                  <a:cubicBezTo>
                    <a:pt x="5881" y="5146"/>
                    <a:pt x="5881" y="5146"/>
                    <a:pt x="5881" y="5146"/>
                  </a:cubicBezTo>
                  <a:cubicBezTo>
                    <a:pt x="5881" y="5078"/>
                    <a:pt x="5881" y="5078"/>
                    <a:pt x="5881" y="5078"/>
                  </a:cubicBezTo>
                  <a:cubicBezTo>
                    <a:pt x="5844" y="5078"/>
                    <a:pt x="5844" y="5078"/>
                    <a:pt x="5844" y="5078"/>
                  </a:cubicBezTo>
                  <a:cubicBezTo>
                    <a:pt x="5844" y="5078"/>
                    <a:pt x="5844" y="5078"/>
                    <a:pt x="5844" y="5078"/>
                  </a:cubicBezTo>
                  <a:cubicBezTo>
                    <a:pt x="5807" y="5146"/>
                    <a:pt x="5807" y="5146"/>
                    <a:pt x="5807" y="5146"/>
                  </a:cubicBezTo>
                  <a:cubicBezTo>
                    <a:pt x="5844" y="5146"/>
                    <a:pt x="5844" y="5146"/>
                    <a:pt x="5844" y="5146"/>
                  </a:cubicBezTo>
                  <a:cubicBezTo>
                    <a:pt x="5844" y="5214"/>
                    <a:pt x="5844" y="5214"/>
                    <a:pt x="5844" y="5214"/>
                  </a:cubicBezTo>
                  <a:close/>
                  <a:moveTo>
                    <a:pt x="5770" y="4875"/>
                  </a:moveTo>
                  <a:cubicBezTo>
                    <a:pt x="5733" y="4875"/>
                    <a:pt x="5733" y="4875"/>
                    <a:pt x="5733" y="4875"/>
                  </a:cubicBezTo>
                  <a:cubicBezTo>
                    <a:pt x="5733" y="4875"/>
                    <a:pt x="5733" y="4875"/>
                    <a:pt x="5733" y="4875"/>
                  </a:cubicBezTo>
                  <a:cubicBezTo>
                    <a:pt x="5696" y="4808"/>
                    <a:pt x="5696" y="4808"/>
                    <a:pt x="5696" y="4808"/>
                  </a:cubicBezTo>
                  <a:cubicBezTo>
                    <a:pt x="5696" y="4875"/>
                    <a:pt x="5696" y="4875"/>
                    <a:pt x="5696" y="4875"/>
                  </a:cubicBezTo>
                  <a:cubicBezTo>
                    <a:pt x="5696" y="4875"/>
                    <a:pt x="5696" y="4875"/>
                    <a:pt x="5696" y="4875"/>
                  </a:cubicBezTo>
                  <a:cubicBezTo>
                    <a:pt x="5733" y="4943"/>
                    <a:pt x="5733" y="4943"/>
                    <a:pt x="5733" y="4943"/>
                  </a:cubicBezTo>
                  <a:cubicBezTo>
                    <a:pt x="5770" y="4943"/>
                    <a:pt x="5770" y="4943"/>
                    <a:pt x="5770" y="4943"/>
                  </a:cubicBezTo>
                  <a:cubicBezTo>
                    <a:pt x="5770" y="4875"/>
                    <a:pt x="5770" y="4875"/>
                    <a:pt x="5770" y="4875"/>
                  </a:cubicBezTo>
                  <a:close/>
                  <a:moveTo>
                    <a:pt x="5770" y="4808"/>
                  </a:moveTo>
                  <a:cubicBezTo>
                    <a:pt x="5770" y="4808"/>
                    <a:pt x="5807" y="4875"/>
                    <a:pt x="5807" y="4875"/>
                  </a:cubicBezTo>
                  <a:cubicBezTo>
                    <a:pt x="5844" y="4808"/>
                    <a:pt x="5844" y="4808"/>
                    <a:pt x="5844" y="4808"/>
                  </a:cubicBezTo>
                  <a:cubicBezTo>
                    <a:pt x="5881" y="4875"/>
                    <a:pt x="5881" y="4875"/>
                    <a:pt x="5881" y="4875"/>
                  </a:cubicBezTo>
                  <a:cubicBezTo>
                    <a:pt x="5881" y="4808"/>
                    <a:pt x="5881" y="4808"/>
                    <a:pt x="5881" y="4808"/>
                  </a:cubicBezTo>
                  <a:cubicBezTo>
                    <a:pt x="5881" y="4808"/>
                    <a:pt x="5881" y="4808"/>
                    <a:pt x="5881" y="4808"/>
                  </a:cubicBezTo>
                  <a:cubicBezTo>
                    <a:pt x="5844" y="4808"/>
                    <a:pt x="5844" y="4808"/>
                    <a:pt x="5844" y="4808"/>
                  </a:cubicBezTo>
                  <a:cubicBezTo>
                    <a:pt x="5844" y="4740"/>
                    <a:pt x="5844" y="4740"/>
                    <a:pt x="5844" y="4740"/>
                  </a:cubicBezTo>
                  <a:cubicBezTo>
                    <a:pt x="5807" y="4808"/>
                    <a:pt x="5807" y="4808"/>
                    <a:pt x="5807" y="4808"/>
                  </a:cubicBezTo>
                  <a:cubicBezTo>
                    <a:pt x="5770" y="4808"/>
                    <a:pt x="5770" y="4808"/>
                    <a:pt x="5770" y="4808"/>
                  </a:cubicBezTo>
                  <a:close/>
                  <a:moveTo>
                    <a:pt x="6177" y="6162"/>
                  </a:moveTo>
                  <a:cubicBezTo>
                    <a:pt x="6177" y="6094"/>
                    <a:pt x="6177" y="6094"/>
                    <a:pt x="6177" y="6094"/>
                  </a:cubicBezTo>
                  <a:cubicBezTo>
                    <a:pt x="6177" y="6026"/>
                    <a:pt x="6177" y="6026"/>
                    <a:pt x="6177" y="6026"/>
                  </a:cubicBezTo>
                  <a:cubicBezTo>
                    <a:pt x="6140" y="6094"/>
                    <a:pt x="6140" y="6094"/>
                    <a:pt x="6140" y="6094"/>
                  </a:cubicBezTo>
                  <a:cubicBezTo>
                    <a:pt x="6140" y="6094"/>
                    <a:pt x="6140" y="6094"/>
                    <a:pt x="6140" y="6094"/>
                  </a:cubicBezTo>
                  <a:cubicBezTo>
                    <a:pt x="6140" y="6162"/>
                    <a:pt x="6140" y="6162"/>
                    <a:pt x="6140" y="6162"/>
                  </a:cubicBezTo>
                  <a:cubicBezTo>
                    <a:pt x="6177" y="6162"/>
                    <a:pt x="6177" y="6162"/>
                    <a:pt x="6177" y="6162"/>
                  </a:cubicBezTo>
                  <a:close/>
                  <a:moveTo>
                    <a:pt x="6251" y="6094"/>
                  </a:moveTo>
                  <a:cubicBezTo>
                    <a:pt x="6288" y="6094"/>
                    <a:pt x="6288" y="6094"/>
                    <a:pt x="6288" y="6094"/>
                  </a:cubicBezTo>
                  <a:cubicBezTo>
                    <a:pt x="6288" y="6026"/>
                    <a:pt x="6288" y="6026"/>
                    <a:pt x="6288" y="6026"/>
                  </a:cubicBezTo>
                  <a:cubicBezTo>
                    <a:pt x="6251" y="6026"/>
                    <a:pt x="6251" y="6026"/>
                    <a:pt x="6251" y="6026"/>
                  </a:cubicBezTo>
                  <a:cubicBezTo>
                    <a:pt x="6251" y="6026"/>
                    <a:pt x="6251" y="6026"/>
                    <a:pt x="6251" y="6026"/>
                  </a:cubicBezTo>
                  <a:cubicBezTo>
                    <a:pt x="6214" y="6026"/>
                    <a:pt x="6214" y="6026"/>
                    <a:pt x="6214" y="6026"/>
                  </a:cubicBezTo>
                  <a:cubicBezTo>
                    <a:pt x="6214" y="6094"/>
                    <a:pt x="6214" y="6094"/>
                    <a:pt x="6214" y="6094"/>
                  </a:cubicBezTo>
                  <a:cubicBezTo>
                    <a:pt x="6251" y="6094"/>
                    <a:pt x="6251" y="6094"/>
                    <a:pt x="6251" y="6094"/>
                  </a:cubicBezTo>
                  <a:close/>
                  <a:moveTo>
                    <a:pt x="6399" y="6162"/>
                  </a:moveTo>
                  <a:cubicBezTo>
                    <a:pt x="6436" y="6094"/>
                    <a:pt x="6436" y="6094"/>
                    <a:pt x="6436" y="6094"/>
                  </a:cubicBezTo>
                  <a:cubicBezTo>
                    <a:pt x="6399" y="6094"/>
                    <a:pt x="6399" y="6094"/>
                    <a:pt x="6399" y="6094"/>
                  </a:cubicBezTo>
                  <a:cubicBezTo>
                    <a:pt x="6362" y="6094"/>
                    <a:pt x="6362" y="6094"/>
                    <a:pt x="6362" y="6094"/>
                  </a:cubicBezTo>
                  <a:cubicBezTo>
                    <a:pt x="6362" y="6162"/>
                    <a:pt x="6362" y="6162"/>
                    <a:pt x="6362" y="6162"/>
                  </a:cubicBezTo>
                  <a:cubicBezTo>
                    <a:pt x="6399" y="6162"/>
                    <a:pt x="6399" y="6162"/>
                    <a:pt x="6399" y="6162"/>
                  </a:cubicBezTo>
                  <a:close/>
                  <a:moveTo>
                    <a:pt x="6621" y="6026"/>
                  </a:moveTo>
                  <a:cubicBezTo>
                    <a:pt x="6658" y="6094"/>
                    <a:pt x="6658" y="6094"/>
                    <a:pt x="6658" y="6094"/>
                  </a:cubicBezTo>
                  <a:cubicBezTo>
                    <a:pt x="6658" y="6094"/>
                    <a:pt x="6658" y="6094"/>
                    <a:pt x="6658" y="6094"/>
                  </a:cubicBezTo>
                  <a:cubicBezTo>
                    <a:pt x="6695" y="6094"/>
                    <a:pt x="6695" y="6094"/>
                    <a:pt x="6695" y="6094"/>
                  </a:cubicBezTo>
                  <a:cubicBezTo>
                    <a:pt x="6658" y="6026"/>
                    <a:pt x="6658" y="6026"/>
                    <a:pt x="6658" y="6026"/>
                  </a:cubicBezTo>
                  <a:cubicBezTo>
                    <a:pt x="6621" y="6026"/>
                    <a:pt x="6621" y="6026"/>
                    <a:pt x="6621" y="6026"/>
                  </a:cubicBezTo>
                  <a:close/>
                  <a:moveTo>
                    <a:pt x="6510" y="5959"/>
                  </a:moveTo>
                  <a:cubicBezTo>
                    <a:pt x="6547" y="5959"/>
                    <a:pt x="6547" y="5959"/>
                    <a:pt x="6547" y="5959"/>
                  </a:cubicBezTo>
                  <a:cubicBezTo>
                    <a:pt x="6547" y="5959"/>
                    <a:pt x="6547" y="5959"/>
                    <a:pt x="6547" y="5959"/>
                  </a:cubicBezTo>
                  <a:cubicBezTo>
                    <a:pt x="6510" y="5891"/>
                    <a:pt x="6510" y="5891"/>
                    <a:pt x="6510" y="5891"/>
                  </a:cubicBezTo>
                  <a:cubicBezTo>
                    <a:pt x="6510" y="5891"/>
                    <a:pt x="6510" y="5891"/>
                    <a:pt x="6510" y="5891"/>
                  </a:cubicBezTo>
                  <a:cubicBezTo>
                    <a:pt x="6510" y="5959"/>
                    <a:pt x="6510" y="5959"/>
                    <a:pt x="6510" y="5959"/>
                  </a:cubicBezTo>
                  <a:cubicBezTo>
                    <a:pt x="6510" y="5959"/>
                    <a:pt x="6510" y="5959"/>
                    <a:pt x="6510" y="5959"/>
                  </a:cubicBezTo>
                  <a:close/>
                  <a:moveTo>
                    <a:pt x="6399" y="5755"/>
                  </a:moveTo>
                  <a:cubicBezTo>
                    <a:pt x="6399" y="5688"/>
                    <a:pt x="6399" y="5688"/>
                    <a:pt x="6399" y="5688"/>
                  </a:cubicBezTo>
                  <a:cubicBezTo>
                    <a:pt x="6362" y="5688"/>
                    <a:pt x="6362" y="5688"/>
                    <a:pt x="6362" y="5688"/>
                  </a:cubicBezTo>
                  <a:cubicBezTo>
                    <a:pt x="6325" y="5755"/>
                    <a:pt x="6325" y="5755"/>
                    <a:pt x="6325" y="5755"/>
                  </a:cubicBezTo>
                  <a:cubicBezTo>
                    <a:pt x="6325" y="5823"/>
                    <a:pt x="6325" y="5823"/>
                    <a:pt x="6325" y="5823"/>
                  </a:cubicBezTo>
                  <a:cubicBezTo>
                    <a:pt x="6362" y="5823"/>
                    <a:pt x="6362" y="5823"/>
                    <a:pt x="6362" y="5823"/>
                  </a:cubicBezTo>
                  <a:cubicBezTo>
                    <a:pt x="6362" y="5823"/>
                    <a:pt x="6362" y="5823"/>
                    <a:pt x="6362" y="5823"/>
                  </a:cubicBezTo>
                  <a:cubicBezTo>
                    <a:pt x="6362" y="5755"/>
                    <a:pt x="6362" y="5755"/>
                    <a:pt x="6362" y="5755"/>
                  </a:cubicBezTo>
                  <a:cubicBezTo>
                    <a:pt x="6362" y="5755"/>
                    <a:pt x="6362" y="5755"/>
                    <a:pt x="6362" y="5755"/>
                  </a:cubicBezTo>
                  <a:cubicBezTo>
                    <a:pt x="6399" y="5755"/>
                    <a:pt x="6399" y="5755"/>
                    <a:pt x="6399" y="5755"/>
                  </a:cubicBezTo>
                  <a:close/>
                  <a:moveTo>
                    <a:pt x="6473" y="5688"/>
                  </a:moveTo>
                  <a:cubicBezTo>
                    <a:pt x="6473" y="5688"/>
                    <a:pt x="6473" y="5688"/>
                    <a:pt x="6473" y="5688"/>
                  </a:cubicBezTo>
                  <a:cubicBezTo>
                    <a:pt x="6436" y="5688"/>
                    <a:pt x="6436" y="5688"/>
                    <a:pt x="6436" y="5688"/>
                  </a:cubicBezTo>
                  <a:cubicBezTo>
                    <a:pt x="6436" y="5688"/>
                    <a:pt x="6436" y="5688"/>
                    <a:pt x="6436" y="5688"/>
                  </a:cubicBezTo>
                  <a:cubicBezTo>
                    <a:pt x="6436" y="5755"/>
                    <a:pt x="6436" y="5755"/>
                    <a:pt x="6436" y="5755"/>
                  </a:cubicBezTo>
                  <a:cubicBezTo>
                    <a:pt x="6473" y="5755"/>
                    <a:pt x="6473" y="5755"/>
                    <a:pt x="6473" y="5755"/>
                  </a:cubicBezTo>
                  <a:cubicBezTo>
                    <a:pt x="6473" y="5755"/>
                    <a:pt x="6473" y="5755"/>
                    <a:pt x="6473" y="5755"/>
                  </a:cubicBezTo>
                  <a:cubicBezTo>
                    <a:pt x="6473" y="5688"/>
                    <a:pt x="6473" y="5688"/>
                    <a:pt x="6473" y="5688"/>
                  </a:cubicBezTo>
                  <a:close/>
                  <a:moveTo>
                    <a:pt x="6510" y="5755"/>
                  </a:moveTo>
                  <a:cubicBezTo>
                    <a:pt x="6510" y="5755"/>
                    <a:pt x="6510" y="5755"/>
                    <a:pt x="6510" y="5755"/>
                  </a:cubicBezTo>
                  <a:cubicBezTo>
                    <a:pt x="6510" y="5755"/>
                    <a:pt x="6510" y="5755"/>
                    <a:pt x="6510" y="5755"/>
                  </a:cubicBezTo>
                  <a:cubicBezTo>
                    <a:pt x="6547" y="5688"/>
                    <a:pt x="6547" y="5688"/>
                    <a:pt x="6547" y="5688"/>
                  </a:cubicBezTo>
                  <a:cubicBezTo>
                    <a:pt x="6547" y="5688"/>
                    <a:pt x="6547" y="5688"/>
                    <a:pt x="6547" y="5688"/>
                  </a:cubicBezTo>
                  <a:cubicBezTo>
                    <a:pt x="6547" y="5620"/>
                    <a:pt x="6547" y="5620"/>
                    <a:pt x="6547" y="5620"/>
                  </a:cubicBezTo>
                  <a:cubicBezTo>
                    <a:pt x="6510" y="5620"/>
                    <a:pt x="6510" y="5620"/>
                    <a:pt x="6510" y="5620"/>
                  </a:cubicBezTo>
                  <a:cubicBezTo>
                    <a:pt x="6510" y="5688"/>
                    <a:pt x="6510" y="5688"/>
                    <a:pt x="6510" y="5688"/>
                  </a:cubicBezTo>
                  <a:cubicBezTo>
                    <a:pt x="6510" y="5688"/>
                    <a:pt x="6510" y="5688"/>
                    <a:pt x="6510" y="5688"/>
                  </a:cubicBezTo>
                  <a:cubicBezTo>
                    <a:pt x="6510" y="5755"/>
                    <a:pt x="6510" y="5755"/>
                    <a:pt x="6510" y="5755"/>
                  </a:cubicBezTo>
                  <a:close/>
                  <a:moveTo>
                    <a:pt x="6399" y="5552"/>
                  </a:moveTo>
                  <a:cubicBezTo>
                    <a:pt x="6436" y="5485"/>
                    <a:pt x="6436" y="5485"/>
                    <a:pt x="6436" y="5485"/>
                  </a:cubicBezTo>
                  <a:cubicBezTo>
                    <a:pt x="6399" y="5485"/>
                    <a:pt x="6399" y="5485"/>
                    <a:pt x="6399" y="5485"/>
                  </a:cubicBezTo>
                  <a:cubicBezTo>
                    <a:pt x="6399" y="5485"/>
                    <a:pt x="6399" y="5485"/>
                    <a:pt x="6399" y="5485"/>
                  </a:cubicBezTo>
                  <a:cubicBezTo>
                    <a:pt x="6362" y="5485"/>
                    <a:pt x="6362" y="5485"/>
                    <a:pt x="6362" y="5485"/>
                  </a:cubicBezTo>
                  <a:cubicBezTo>
                    <a:pt x="6325" y="5485"/>
                    <a:pt x="6325" y="5485"/>
                    <a:pt x="6325" y="5485"/>
                  </a:cubicBezTo>
                  <a:cubicBezTo>
                    <a:pt x="6325" y="5552"/>
                    <a:pt x="6325" y="5552"/>
                    <a:pt x="6325" y="5552"/>
                  </a:cubicBezTo>
                  <a:cubicBezTo>
                    <a:pt x="6399" y="5552"/>
                    <a:pt x="6399" y="5552"/>
                    <a:pt x="6399" y="5552"/>
                  </a:cubicBezTo>
                  <a:cubicBezTo>
                    <a:pt x="6399" y="5552"/>
                    <a:pt x="6399" y="5552"/>
                    <a:pt x="6399" y="5552"/>
                  </a:cubicBezTo>
                  <a:close/>
                  <a:moveTo>
                    <a:pt x="6547" y="5417"/>
                  </a:moveTo>
                  <a:cubicBezTo>
                    <a:pt x="6547" y="5417"/>
                    <a:pt x="6547" y="5417"/>
                    <a:pt x="6547" y="5417"/>
                  </a:cubicBezTo>
                  <a:cubicBezTo>
                    <a:pt x="6547" y="5417"/>
                    <a:pt x="6547" y="5417"/>
                    <a:pt x="6547" y="5417"/>
                  </a:cubicBezTo>
                  <a:cubicBezTo>
                    <a:pt x="6547" y="5349"/>
                    <a:pt x="6547" y="5349"/>
                    <a:pt x="6547" y="5349"/>
                  </a:cubicBezTo>
                  <a:cubicBezTo>
                    <a:pt x="6584" y="5349"/>
                    <a:pt x="6584" y="5349"/>
                    <a:pt x="6584" y="5349"/>
                  </a:cubicBezTo>
                  <a:cubicBezTo>
                    <a:pt x="6584" y="5349"/>
                    <a:pt x="6584" y="5349"/>
                    <a:pt x="6584" y="5349"/>
                  </a:cubicBezTo>
                  <a:cubicBezTo>
                    <a:pt x="6547" y="5282"/>
                    <a:pt x="6547" y="5282"/>
                    <a:pt x="6547" y="5282"/>
                  </a:cubicBezTo>
                  <a:cubicBezTo>
                    <a:pt x="6510" y="5282"/>
                    <a:pt x="6510" y="5282"/>
                    <a:pt x="6510" y="5282"/>
                  </a:cubicBezTo>
                  <a:cubicBezTo>
                    <a:pt x="6510" y="5349"/>
                    <a:pt x="6510" y="5349"/>
                    <a:pt x="6510" y="5349"/>
                  </a:cubicBezTo>
                  <a:cubicBezTo>
                    <a:pt x="6510" y="5349"/>
                    <a:pt x="6510" y="5349"/>
                    <a:pt x="6510" y="5349"/>
                  </a:cubicBezTo>
                  <a:cubicBezTo>
                    <a:pt x="6510" y="5349"/>
                    <a:pt x="6510" y="5349"/>
                    <a:pt x="6510" y="5349"/>
                  </a:cubicBezTo>
                  <a:cubicBezTo>
                    <a:pt x="6473" y="5349"/>
                    <a:pt x="6473" y="5349"/>
                    <a:pt x="6473" y="5349"/>
                  </a:cubicBezTo>
                  <a:cubicBezTo>
                    <a:pt x="6473" y="5349"/>
                    <a:pt x="6473" y="5349"/>
                    <a:pt x="6473" y="5349"/>
                  </a:cubicBezTo>
                  <a:cubicBezTo>
                    <a:pt x="6473" y="5417"/>
                    <a:pt x="6473" y="5417"/>
                    <a:pt x="6473" y="5417"/>
                  </a:cubicBezTo>
                  <a:cubicBezTo>
                    <a:pt x="6510" y="5417"/>
                    <a:pt x="6510" y="5417"/>
                    <a:pt x="6510" y="5417"/>
                  </a:cubicBezTo>
                  <a:cubicBezTo>
                    <a:pt x="6510" y="5417"/>
                    <a:pt x="6510" y="5417"/>
                    <a:pt x="6510" y="5417"/>
                  </a:cubicBezTo>
                  <a:cubicBezTo>
                    <a:pt x="6547" y="5417"/>
                    <a:pt x="6547" y="5417"/>
                    <a:pt x="6547" y="5417"/>
                  </a:cubicBezTo>
                  <a:close/>
                  <a:moveTo>
                    <a:pt x="6436" y="3115"/>
                  </a:moveTo>
                  <a:cubicBezTo>
                    <a:pt x="6436" y="3115"/>
                    <a:pt x="6436" y="3115"/>
                    <a:pt x="6436" y="3115"/>
                  </a:cubicBezTo>
                  <a:cubicBezTo>
                    <a:pt x="6436" y="3047"/>
                    <a:pt x="6436" y="3047"/>
                    <a:pt x="6436" y="3047"/>
                  </a:cubicBezTo>
                  <a:cubicBezTo>
                    <a:pt x="6436" y="3047"/>
                    <a:pt x="6436" y="3047"/>
                    <a:pt x="6436" y="3047"/>
                  </a:cubicBezTo>
                  <a:cubicBezTo>
                    <a:pt x="6399" y="3047"/>
                    <a:pt x="6399" y="3047"/>
                    <a:pt x="6399" y="3047"/>
                  </a:cubicBezTo>
                  <a:cubicBezTo>
                    <a:pt x="6436" y="3115"/>
                    <a:pt x="6436" y="3115"/>
                    <a:pt x="6436" y="3115"/>
                  </a:cubicBezTo>
                  <a:close/>
                  <a:moveTo>
                    <a:pt x="6251" y="3589"/>
                  </a:moveTo>
                  <a:cubicBezTo>
                    <a:pt x="6251" y="3589"/>
                    <a:pt x="6251" y="3589"/>
                    <a:pt x="6251" y="3589"/>
                  </a:cubicBezTo>
                  <a:cubicBezTo>
                    <a:pt x="6288" y="3589"/>
                    <a:pt x="6288" y="3589"/>
                    <a:pt x="6288" y="3589"/>
                  </a:cubicBezTo>
                  <a:cubicBezTo>
                    <a:pt x="6288" y="3589"/>
                    <a:pt x="6288" y="3589"/>
                    <a:pt x="6288" y="3589"/>
                  </a:cubicBezTo>
                  <a:cubicBezTo>
                    <a:pt x="6325" y="3589"/>
                    <a:pt x="6325" y="3589"/>
                    <a:pt x="6325" y="3589"/>
                  </a:cubicBezTo>
                  <a:cubicBezTo>
                    <a:pt x="6325" y="3521"/>
                    <a:pt x="6325" y="3521"/>
                    <a:pt x="6325" y="3521"/>
                  </a:cubicBezTo>
                  <a:cubicBezTo>
                    <a:pt x="6288" y="3453"/>
                    <a:pt x="6288" y="3453"/>
                    <a:pt x="6288" y="3453"/>
                  </a:cubicBezTo>
                  <a:cubicBezTo>
                    <a:pt x="6251" y="3453"/>
                    <a:pt x="6251" y="3453"/>
                    <a:pt x="6251" y="3453"/>
                  </a:cubicBezTo>
                  <a:cubicBezTo>
                    <a:pt x="6251" y="3453"/>
                    <a:pt x="6251" y="3453"/>
                    <a:pt x="6251" y="3453"/>
                  </a:cubicBezTo>
                  <a:cubicBezTo>
                    <a:pt x="6251" y="3521"/>
                    <a:pt x="6251" y="3521"/>
                    <a:pt x="6251" y="3521"/>
                  </a:cubicBezTo>
                  <a:cubicBezTo>
                    <a:pt x="6251" y="3589"/>
                    <a:pt x="6251" y="3589"/>
                    <a:pt x="6251" y="3589"/>
                  </a:cubicBezTo>
                  <a:close/>
                  <a:moveTo>
                    <a:pt x="6990" y="3453"/>
                  </a:moveTo>
                  <a:cubicBezTo>
                    <a:pt x="6990" y="3453"/>
                    <a:pt x="6990" y="3453"/>
                    <a:pt x="6990" y="3453"/>
                  </a:cubicBezTo>
                  <a:cubicBezTo>
                    <a:pt x="7027" y="3453"/>
                    <a:pt x="7027" y="3453"/>
                    <a:pt x="7027" y="3453"/>
                  </a:cubicBezTo>
                  <a:cubicBezTo>
                    <a:pt x="7027" y="3453"/>
                    <a:pt x="7027" y="3453"/>
                    <a:pt x="7027" y="3453"/>
                  </a:cubicBezTo>
                  <a:cubicBezTo>
                    <a:pt x="7064" y="3453"/>
                    <a:pt x="7064" y="3453"/>
                    <a:pt x="7064" y="3453"/>
                  </a:cubicBezTo>
                  <a:cubicBezTo>
                    <a:pt x="7064" y="3453"/>
                    <a:pt x="7064" y="3453"/>
                    <a:pt x="7064" y="3453"/>
                  </a:cubicBezTo>
                  <a:cubicBezTo>
                    <a:pt x="7064" y="3453"/>
                    <a:pt x="7064" y="3453"/>
                    <a:pt x="7064" y="3453"/>
                  </a:cubicBezTo>
                  <a:cubicBezTo>
                    <a:pt x="7101" y="3453"/>
                    <a:pt x="7101" y="3453"/>
                    <a:pt x="7101" y="3453"/>
                  </a:cubicBezTo>
                  <a:cubicBezTo>
                    <a:pt x="7101" y="3386"/>
                    <a:pt x="7101" y="3386"/>
                    <a:pt x="7101" y="3386"/>
                  </a:cubicBezTo>
                  <a:cubicBezTo>
                    <a:pt x="7101" y="3318"/>
                    <a:pt x="7101" y="3318"/>
                    <a:pt x="7101" y="3318"/>
                  </a:cubicBezTo>
                  <a:cubicBezTo>
                    <a:pt x="7138" y="3318"/>
                    <a:pt x="7138" y="3318"/>
                    <a:pt x="7138" y="3318"/>
                  </a:cubicBezTo>
                  <a:cubicBezTo>
                    <a:pt x="7138" y="3250"/>
                    <a:pt x="7138" y="3250"/>
                    <a:pt x="7138" y="3250"/>
                  </a:cubicBezTo>
                  <a:cubicBezTo>
                    <a:pt x="7138" y="3250"/>
                    <a:pt x="7138" y="3250"/>
                    <a:pt x="7138" y="3250"/>
                  </a:cubicBezTo>
                  <a:cubicBezTo>
                    <a:pt x="7101" y="3250"/>
                    <a:pt x="7101" y="3250"/>
                    <a:pt x="7101" y="3250"/>
                  </a:cubicBezTo>
                  <a:cubicBezTo>
                    <a:pt x="7101" y="3250"/>
                    <a:pt x="7101" y="3250"/>
                    <a:pt x="7101" y="3250"/>
                  </a:cubicBezTo>
                  <a:cubicBezTo>
                    <a:pt x="7064" y="3318"/>
                    <a:pt x="7064" y="3318"/>
                    <a:pt x="7064" y="3318"/>
                  </a:cubicBezTo>
                  <a:cubicBezTo>
                    <a:pt x="7027" y="3318"/>
                    <a:pt x="7027" y="3318"/>
                    <a:pt x="7027" y="3318"/>
                  </a:cubicBezTo>
                  <a:cubicBezTo>
                    <a:pt x="6990" y="3453"/>
                    <a:pt x="6990" y="3453"/>
                    <a:pt x="6990" y="3453"/>
                  </a:cubicBezTo>
                  <a:cubicBezTo>
                    <a:pt x="6990" y="3453"/>
                    <a:pt x="6990" y="3453"/>
                    <a:pt x="6990" y="3453"/>
                  </a:cubicBezTo>
                  <a:close/>
                  <a:moveTo>
                    <a:pt x="7286" y="3521"/>
                  </a:moveTo>
                  <a:cubicBezTo>
                    <a:pt x="7323" y="3521"/>
                    <a:pt x="7323" y="3521"/>
                    <a:pt x="7323" y="3521"/>
                  </a:cubicBezTo>
                  <a:cubicBezTo>
                    <a:pt x="7360" y="3453"/>
                    <a:pt x="7360" y="3453"/>
                    <a:pt x="7360" y="3453"/>
                  </a:cubicBezTo>
                  <a:cubicBezTo>
                    <a:pt x="7323" y="3453"/>
                    <a:pt x="7323" y="3453"/>
                    <a:pt x="7323" y="3453"/>
                  </a:cubicBezTo>
                  <a:cubicBezTo>
                    <a:pt x="7286" y="3453"/>
                    <a:pt x="7286" y="3453"/>
                    <a:pt x="7286" y="3453"/>
                  </a:cubicBezTo>
                  <a:cubicBezTo>
                    <a:pt x="7286" y="3521"/>
                    <a:pt x="7286" y="3521"/>
                    <a:pt x="7286" y="3521"/>
                  </a:cubicBezTo>
                  <a:cubicBezTo>
                    <a:pt x="7286" y="3521"/>
                    <a:pt x="7286" y="3521"/>
                    <a:pt x="7286" y="3521"/>
                  </a:cubicBezTo>
                  <a:close/>
                  <a:moveTo>
                    <a:pt x="7360" y="3656"/>
                  </a:moveTo>
                  <a:cubicBezTo>
                    <a:pt x="7360" y="3656"/>
                    <a:pt x="7360" y="3656"/>
                    <a:pt x="7360" y="3656"/>
                  </a:cubicBezTo>
                  <a:cubicBezTo>
                    <a:pt x="7360" y="3656"/>
                    <a:pt x="7360" y="3656"/>
                    <a:pt x="7360" y="3656"/>
                  </a:cubicBezTo>
                  <a:cubicBezTo>
                    <a:pt x="7397" y="3589"/>
                    <a:pt x="7397" y="3589"/>
                    <a:pt x="7397" y="3589"/>
                  </a:cubicBezTo>
                  <a:cubicBezTo>
                    <a:pt x="7360" y="3589"/>
                    <a:pt x="7360" y="3589"/>
                    <a:pt x="7360" y="3589"/>
                  </a:cubicBezTo>
                  <a:cubicBezTo>
                    <a:pt x="7360" y="3521"/>
                    <a:pt x="7360" y="3521"/>
                    <a:pt x="7360" y="3521"/>
                  </a:cubicBezTo>
                  <a:cubicBezTo>
                    <a:pt x="7323" y="3521"/>
                    <a:pt x="7323" y="3521"/>
                    <a:pt x="7323" y="3521"/>
                  </a:cubicBezTo>
                  <a:cubicBezTo>
                    <a:pt x="7323" y="3589"/>
                    <a:pt x="7323" y="3589"/>
                    <a:pt x="7323" y="3589"/>
                  </a:cubicBezTo>
                  <a:cubicBezTo>
                    <a:pt x="7360" y="3589"/>
                    <a:pt x="7360" y="3589"/>
                    <a:pt x="7360" y="3589"/>
                  </a:cubicBezTo>
                  <a:cubicBezTo>
                    <a:pt x="7360" y="3656"/>
                    <a:pt x="7360" y="3656"/>
                    <a:pt x="7360" y="3656"/>
                  </a:cubicBezTo>
                  <a:close/>
                  <a:moveTo>
                    <a:pt x="7064" y="3792"/>
                  </a:moveTo>
                  <a:cubicBezTo>
                    <a:pt x="7101" y="3724"/>
                    <a:pt x="7101" y="3724"/>
                    <a:pt x="7101" y="3724"/>
                  </a:cubicBezTo>
                  <a:cubicBezTo>
                    <a:pt x="7101" y="3724"/>
                    <a:pt x="7101" y="3724"/>
                    <a:pt x="7101" y="3724"/>
                  </a:cubicBezTo>
                  <a:cubicBezTo>
                    <a:pt x="7064" y="3724"/>
                    <a:pt x="7064" y="3724"/>
                    <a:pt x="7064" y="3724"/>
                  </a:cubicBezTo>
                  <a:cubicBezTo>
                    <a:pt x="7064" y="3724"/>
                    <a:pt x="7064" y="3724"/>
                    <a:pt x="7064" y="3724"/>
                  </a:cubicBezTo>
                  <a:cubicBezTo>
                    <a:pt x="7027" y="3724"/>
                    <a:pt x="7027" y="3724"/>
                    <a:pt x="7027" y="3724"/>
                  </a:cubicBezTo>
                  <a:cubicBezTo>
                    <a:pt x="7027" y="3792"/>
                    <a:pt x="7027" y="3792"/>
                    <a:pt x="7027" y="3792"/>
                  </a:cubicBezTo>
                  <a:cubicBezTo>
                    <a:pt x="7064" y="3792"/>
                    <a:pt x="7064" y="3792"/>
                    <a:pt x="7064" y="3792"/>
                  </a:cubicBezTo>
                  <a:close/>
                  <a:moveTo>
                    <a:pt x="7212" y="3792"/>
                  </a:moveTo>
                  <a:cubicBezTo>
                    <a:pt x="7249" y="3724"/>
                    <a:pt x="7249" y="3724"/>
                    <a:pt x="7249" y="3724"/>
                  </a:cubicBezTo>
                  <a:cubicBezTo>
                    <a:pt x="7249" y="3724"/>
                    <a:pt x="7249" y="3724"/>
                    <a:pt x="7249" y="3724"/>
                  </a:cubicBezTo>
                  <a:cubicBezTo>
                    <a:pt x="7249" y="3724"/>
                    <a:pt x="7249" y="3724"/>
                    <a:pt x="7249" y="3724"/>
                  </a:cubicBezTo>
                  <a:cubicBezTo>
                    <a:pt x="7249" y="3656"/>
                    <a:pt x="7249" y="3656"/>
                    <a:pt x="7249" y="3656"/>
                  </a:cubicBezTo>
                  <a:cubicBezTo>
                    <a:pt x="7212" y="3656"/>
                    <a:pt x="7212" y="3656"/>
                    <a:pt x="7212" y="3656"/>
                  </a:cubicBezTo>
                  <a:cubicBezTo>
                    <a:pt x="7212" y="3656"/>
                    <a:pt x="7212" y="3656"/>
                    <a:pt x="7212" y="3656"/>
                  </a:cubicBezTo>
                  <a:cubicBezTo>
                    <a:pt x="7175" y="3724"/>
                    <a:pt x="7175" y="3724"/>
                    <a:pt x="7175" y="3724"/>
                  </a:cubicBezTo>
                  <a:cubicBezTo>
                    <a:pt x="7175" y="3724"/>
                    <a:pt x="7175" y="3724"/>
                    <a:pt x="7175" y="3724"/>
                  </a:cubicBezTo>
                  <a:cubicBezTo>
                    <a:pt x="7175" y="3724"/>
                    <a:pt x="7175" y="3724"/>
                    <a:pt x="7175" y="3724"/>
                  </a:cubicBezTo>
                  <a:cubicBezTo>
                    <a:pt x="7175" y="3724"/>
                    <a:pt x="7175" y="3724"/>
                    <a:pt x="7175" y="3724"/>
                  </a:cubicBezTo>
                  <a:cubicBezTo>
                    <a:pt x="7212" y="3724"/>
                    <a:pt x="7212" y="3724"/>
                    <a:pt x="7212" y="3724"/>
                  </a:cubicBezTo>
                  <a:cubicBezTo>
                    <a:pt x="7212" y="3724"/>
                    <a:pt x="7212" y="3724"/>
                    <a:pt x="7212" y="3724"/>
                  </a:cubicBezTo>
                  <a:cubicBezTo>
                    <a:pt x="7212" y="3792"/>
                    <a:pt x="7212" y="3792"/>
                    <a:pt x="7212" y="3792"/>
                  </a:cubicBezTo>
                  <a:close/>
                  <a:moveTo>
                    <a:pt x="7249" y="4063"/>
                  </a:moveTo>
                  <a:cubicBezTo>
                    <a:pt x="7249" y="4063"/>
                    <a:pt x="7249" y="4063"/>
                    <a:pt x="7249" y="4063"/>
                  </a:cubicBezTo>
                  <a:cubicBezTo>
                    <a:pt x="7286" y="4063"/>
                    <a:pt x="7286" y="4063"/>
                    <a:pt x="7286" y="4063"/>
                  </a:cubicBezTo>
                  <a:cubicBezTo>
                    <a:pt x="7323" y="4063"/>
                    <a:pt x="7323" y="4063"/>
                    <a:pt x="7323" y="4063"/>
                  </a:cubicBezTo>
                  <a:cubicBezTo>
                    <a:pt x="7323" y="4063"/>
                    <a:pt x="7323" y="4063"/>
                    <a:pt x="7323" y="4063"/>
                  </a:cubicBezTo>
                  <a:cubicBezTo>
                    <a:pt x="7360" y="4063"/>
                    <a:pt x="7360" y="4063"/>
                    <a:pt x="7360" y="4063"/>
                  </a:cubicBezTo>
                  <a:cubicBezTo>
                    <a:pt x="7397" y="4063"/>
                    <a:pt x="7397" y="4063"/>
                    <a:pt x="7397" y="4063"/>
                  </a:cubicBezTo>
                  <a:cubicBezTo>
                    <a:pt x="7397" y="3995"/>
                    <a:pt x="7397" y="3995"/>
                    <a:pt x="7397" y="3995"/>
                  </a:cubicBezTo>
                  <a:cubicBezTo>
                    <a:pt x="7397" y="3995"/>
                    <a:pt x="7397" y="3995"/>
                    <a:pt x="7397" y="3995"/>
                  </a:cubicBezTo>
                  <a:cubicBezTo>
                    <a:pt x="7397" y="3995"/>
                    <a:pt x="7397" y="3995"/>
                    <a:pt x="7397" y="3995"/>
                  </a:cubicBezTo>
                  <a:cubicBezTo>
                    <a:pt x="7397" y="3995"/>
                    <a:pt x="7397" y="3995"/>
                    <a:pt x="7397" y="3995"/>
                  </a:cubicBezTo>
                  <a:cubicBezTo>
                    <a:pt x="7397" y="3927"/>
                    <a:pt x="7397" y="3927"/>
                    <a:pt x="7397" y="3927"/>
                  </a:cubicBezTo>
                  <a:cubicBezTo>
                    <a:pt x="7360" y="3927"/>
                    <a:pt x="7360" y="3927"/>
                    <a:pt x="7360" y="3927"/>
                  </a:cubicBezTo>
                  <a:cubicBezTo>
                    <a:pt x="7360" y="3927"/>
                    <a:pt x="7360" y="3927"/>
                    <a:pt x="7360" y="3927"/>
                  </a:cubicBezTo>
                  <a:cubicBezTo>
                    <a:pt x="7360" y="3995"/>
                    <a:pt x="7360" y="3995"/>
                    <a:pt x="7360" y="3995"/>
                  </a:cubicBezTo>
                  <a:cubicBezTo>
                    <a:pt x="7323" y="3995"/>
                    <a:pt x="7323" y="3995"/>
                    <a:pt x="7323" y="3995"/>
                  </a:cubicBezTo>
                  <a:cubicBezTo>
                    <a:pt x="7323" y="3995"/>
                    <a:pt x="7323" y="3995"/>
                    <a:pt x="7323" y="3995"/>
                  </a:cubicBezTo>
                  <a:cubicBezTo>
                    <a:pt x="7323" y="3927"/>
                    <a:pt x="7323" y="3927"/>
                    <a:pt x="7323" y="3927"/>
                  </a:cubicBezTo>
                  <a:cubicBezTo>
                    <a:pt x="7286" y="3927"/>
                    <a:pt x="7286" y="3927"/>
                    <a:pt x="7286" y="3927"/>
                  </a:cubicBezTo>
                  <a:cubicBezTo>
                    <a:pt x="7286" y="3995"/>
                    <a:pt x="7286" y="3995"/>
                    <a:pt x="7286" y="3995"/>
                  </a:cubicBezTo>
                  <a:cubicBezTo>
                    <a:pt x="7286" y="3995"/>
                    <a:pt x="7286" y="3995"/>
                    <a:pt x="7286" y="3995"/>
                  </a:cubicBezTo>
                  <a:cubicBezTo>
                    <a:pt x="7249" y="3995"/>
                    <a:pt x="7249" y="3995"/>
                    <a:pt x="7249" y="3995"/>
                  </a:cubicBezTo>
                  <a:cubicBezTo>
                    <a:pt x="7249" y="4063"/>
                    <a:pt x="7249" y="4063"/>
                    <a:pt x="7249" y="4063"/>
                  </a:cubicBezTo>
                  <a:cubicBezTo>
                    <a:pt x="7249" y="4063"/>
                    <a:pt x="7249" y="4063"/>
                    <a:pt x="7249" y="4063"/>
                  </a:cubicBezTo>
                  <a:close/>
                  <a:moveTo>
                    <a:pt x="4290" y="2438"/>
                  </a:moveTo>
                  <a:cubicBezTo>
                    <a:pt x="4327" y="2438"/>
                    <a:pt x="4327" y="2438"/>
                    <a:pt x="4327" y="2438"/>
                  </a:cubicBezTo>
                  <a:cubicBezTo>
                    <a:pt x="4364" y="2505"/>
                    <a:pt x="4364" y="2505"/>
                    <a:pt x="4364" y="2505"/>
                  </a:cubicBezTo>
                  <a:cubicBezTo>
                    <a:pt x="4364" y="2505"/>
                    <a:pt x="4364" y="2505"/>
                    <a:pt x="4364" y="2505"/>
                  </a:cubicBezTo>
                  <a:cubicBezTo>
                    <a:pt x="4401" y="2438"/>
                    <a:pt x="4401" y="2438"/>
                    <a:pt x="4401" y="2438"/>
                  </a:cubicBezTo>
                  <a:cubicBezTo>
                    <a:pt x="4438" y="2438"/>
                    <a:pt x="4438" y="2438"/>
                    <a:pt x="4438" y="2438"/>
                  </a:cubicBezTo>
                  <a:cubicBezTo>
                    <a:pt x="4401" y="2438"/>
                    <a:pt x="4401" y="2438"/>
                    <a:pt x="4401" y="2438"/>
                  </a:cubicBezTo>
                  <a:cubicBezTo>
                    <a:pt x="4364" y="2438"/>
                    <a:pt x="4364" y="2438"/>
                    <a:pt x="4364" y="2438"/>
                  </a:cubicBezTo>
                  <a:cubicBezTo>
                    <a:pt x="4327" y="2438"/>
                    <a:pt x="4327" y="2438"/>
                    <a:pt x="4327" y="2438"/>
                  </a:cubicBezTo>
                  <a:cubicBezTo>
                    <a:pt x="4327" y="2370"/>
                    <a:pt x="4327" y="2370"/>
                    <a:pt x="4327" y="2370"/>
                  </a:cubicBezTo>
                  <a:cubicBezTo>
                    <a:pt x="4290" y="2370"/>
                    <a:pt x="4290" y="2370"/>
                    <a:pt x="4290" y="2370"/>
                  </a:cubicBezTo>
                  <a:cubicBezTo>
                    <a:pt x="4290" y="2438"/>
                    <a:pt x="4290" y="2438"/>
                    <a:pt x="4290" y="2438"/>
                  </a:cubicBezTo>
                  <a:cubicBezTo>
                    <a:pt x="4290" y="2438"/>
                    <a:pt x="4290" y="2438"/>
                    <a:pt x="4290" y="2438"/>
                  </a:cubicBezTo>
                  <a:close/>
                  <a:moveTo>
                    <a:pt x="4216" y="1287"/>
                  </a:moveTo>
                  <a:cubicBezTo>
                    <a:pt x="4216" y="1287"/>
                    <a:pt x="4216" y="1287"/>
                    <a:pt x="4216" y="1287"/>
                  </a:cubicBezTo>
                  <a:cubicBezTo>
                    <a:pt x="4216" y="1219"/>
                    <a:pt x="4216" y="1219"/>
                    <a:pt x="4216" y="1219"/>
                  </a:cubicBezTo>
                  <a:cubicBezTo>
                    <a:pt x="4253" y="1151"/>
                    <a:pt x="4253" y="1151"/>
                    <a:pt x="4253" y="1151"/>
                  </a:cubicBezTo>
                  <a:cubicBezTo>
                    <a:pt x="4290" y="1151"/>
                    <a:pt x="4290" y="1151"/>
                    <a:pt x="4290" y="1151"/>
                  </a:cubicBezTo>
                  <a:cubicBezTo>
                    <a:pt x="4364" y="1219"/>
                    <a:pt x="4364" y="1219"/>
                    <a:pt x="4364" y="1219"/>
                  </a:cubicBezTo>
                  <a:cubicBezTo>
                    <a:pt x="4364" y="1219"/>
                    <a:pt x="4364" y="1219"/>
                    <a:pt x="4364" y="1219"/>
                  </a:cubicBezTo>
                  <a:cubicBezTo>
                    <a:pt x="4327" y="1287"/>
                    <a:pt x="4327" y="1287"/>
                    <a:pt x="4327" y="1287"/>
                  </a:cubicBezTo>
                  <a:cubicBezTo>
                    <a:pt x="4290" y="1287"/>
                    <a:pt x="4290" y="1287"/>
                    <a:pt x="4290" y="1287"/>
                  </a:cubicBezTo>
                  <a:cubicBezTo>
                    <a:pt x="4253" y="1287"/>
                    <a:pt x="4253" y="1287"/>
                    <a:pt x="4253" y="1287"/>
                  </a:cubicBezTo>
                  <a:cubicBezTo>
                    <a:pt x="4253" y="1287"/>
                    <a:pt x="4216" y="1287"/>
                    <a:pt x="4216" y="1287"/>
                  </a:cubicBezTo>
                  <a:close/>
                  <a:moveTo>
                    <a:pt x="5252" y="406"/>
                  </a:moveTo>
                  <a:cubicBezTo>
                    <a:pt x="5252" y="339"/>
                    <a:pt x="5252" y="339"/>
                    <a:pt x="5252" y="339"/>
                  </a:cubicBezTo>
                  <a:cubicBezTo>
                    <a:pt x="5289" y="339"/>
                    <a:pt x="5289" y="339"/>
                    <a:pt x="5289" y="339"/>
                  </a:cubicBezTo>
                  <a:cubicBezTo>
                    <a:pt x="5326" y="339"/>
                    <a:pt x="5326" y="339"/>
                    <a:pt x="5326" y="339"/>
                  </a:cubicBezTo>
                  <a:cubicBezTo>
                    <a:pt x="5363" y="339"/>
                    <a:pt x="5363" y="339"/>
                    <a:pt x="5363" y="339"/>
                  </a:cubicBezTo>
                  <a:cubicBezTo>
                    <a:pt x="5363" y="339"/>
                    <a:pt x="5363" y="339"/>
                    <a:pt x="5363" y="339"/>
                  </a:cubicBezTo>
                  <a:cubicBezTo>
                    <a:pt x="5363" y="406"/>
                    <a:pt x="5363" y="406"/>
                    <a:pt x="5363" y="406"/>
                  </a:cubicBezTo>
                  <a:cubicBezTo>
                    <a:pt x="5326" y="474"/>
                    <a:pt x="5326" y="474"/>
                    <a:pt x="5326" y="474"/>
                  </a:cubicBezTo>
                  <a:cubicBezTo>
                    <a:pt x="5289" y="474"/>
                    <a:pt x="5289" y="474"/>
                    <a:pt x="5289" y="474"/>
                  </a:cubicBezTo>
                  <a:cubicBezTo>
                    <a:pt x="5252" y="474"/>
                    <a:pt x="5252" y="474"/>
                    <a:pt x="5252" y="474"/>
                  </a:cubicBezTo>
                  <a:cubicBezTo>
                    <a:pt x="5252" y="406"/>
                    <a:pt x="5252" y="406"/>
                    <a:pt x="5252" y="406"/>
                  </a:cubicBezTo>
                  <a:close/>
                  <a:moveTo>
                    <a:pt x="5955" y="1219"/>
                  </a:moveTo>
                  <a:cubicBezTo>
                    <a:pt x="6029" y="1151"/>
                    <a:pt x="6029" y="1151"/>
                    <a:pt x="6029" y="1151"/>
                  </a:cubicBezTo>
                  <a:cubicBezTo>
                    <a:pt x="6066" y="1083"/>
                    <a:pt x="6066" y="1083"/>
                    <a:pt x="6066" y="1083"/>
                  </a:cubicBezTo>
                  <a:cubicBezTo>
                    <a:pt x="6066" y="1016"/>
                    <a:pt x="6066" y="1016"/>
                    <a:pt x="6066" y="1016"/>
                  </a:cubicBezTo>
                  <a:cubicBezTo>
                    <a:pt x="6103" y="948"/>
                    <a:pt x="6103" y="948"/>
                    <a:pt x="6103" y="948"/>
                  </a:cubicBezTo>
                  <a:cubicBezTo>
                    <a:pt x="6140" y="880"/>
                    <a:pt x="6140" y="880"/>
                    <a:pt x="6140" y="880"/>
                  </a:cubicBezTo>
                  <a:cubicBezTo>
                    <a:pt x="6214" y="813"/>
                    <a:pt x="6214" y="813"/>
                    <a:pt x="6214" y="813"/>
                  </a:cubicBezTo>
                  <a:cubicBezTo>
                    <a:pt x="6214" y="813"/>
                    <a:pt x="6214" y="813"/>
                    <a:pt x="6214" y="813"/>
                  </a:cubicBezTo>
                  <a:cubicBezTo>
                    <a:pt x="6214" y="745"/>
                    <a:pt x="6214" y="745"/>
                    <a:pt x="6214" y="745"/>
                  </a:cubicBezTo>
                  <a:cubicBezTo>
                    <a:pt x="6140" y="677"/>
                    <a:pt x="6140" y="677"/>
                    <a:pt x="6140" y="677"/>
                  </a:cubicBezTo>
                  <a:cubicBezTo>
                    <a:pt x="6103" y="609"/>
                    <a:pt x="6103" y="609"/>
                    <a:pt x="6103" y="609"/>
                  </a:cubicBezTo>
                  <a:cubicBezTo>
                    <a:pt x="6066" y="542"/>
                    <a:pt x="6066" y="542"/>
                    <a:pt x="6066" y="542"/>
                  </a:cubicBezTo>
                  <a:cubicBezTo>
                    <a:pt x="6066" y="474"/>
                    <a:pt x="6066" y="474"/>
                    <a:pt x="6066" y="474"/>
                  </a:cubicBezTo>
                  <a:cubicBezTo>
                    <a:pt x="6103" y="406"/>
                    <a:pt x="6103" y="406"/>
                    <a:pt x="6103" y="406"/>
                  </a:cubicBezTo>
                  <a:cubicBezTo>
                    <a:pt x="6103" y="339"/>
                    <a:pt x="6103" y="339"/>
                    <a:pt x="6103" y="339"/>
                  </a:cubicBezTo>
                  <a:cubicBezTo>
                    <a:pt x="6103" y="339"/>
                    <a:pt x="6103" y="339"/>
                    <a:pt x="6103" y="339"/>
                  </a:cubicBezTo>
                  <a:cubicBezTo>
                    <a:pt x="5992" y="339"/>
                    <a:pt x="5992" y="339"/>
                    <a:pt x="5992" y="339"/>
                  </a:cubicBezTo>
                  <a:cubicBezTo>
                    <a:pt x="5955" y="339"/>
                    <a:pt x="5955" y="339"/>
                    <a:pt x="5955" y="339"/>
                  </a:cubicBezTo>
                  <a:cubicBezTo>
                    <a:pt x="5881" y="271"/>
                    <a:pt x="5881" y="271"/>
                    <a:pt x="5881" y="271"/>
                  </a:cubicBezTo>
                  <a:cubicBezTo>
                    <a:pt x="5844" y="135"/>
                    <a:pt x="5844" y="135"/>
                    <a:pt x="5844" y="135"/>
                  </a:cubicBezTo>
                  <a:cubicBezTo>
                    <a:pt x="5770" y="68"/>
                    <a:pt x="5770" y="68"/>
                    <a:pt x="5770" y="68"/>
                  </a:cubicBezTo>
                  <a:cubicBezTo>
                    <a:pt x="5733" y="0"/>
                    <a:pt x="5733" y="0"/>
                    <a:pt x="5733" y="0"/>
                  </a:cubicBezTo>
                  <a:cubicBezTo>
                    <a:pt x="5696" y="0"/>
                    <a:pt x="5696" y="0"/>
                    <a:pt x="5696" y="0"/>
                  </a:cubicBezTo>
                  <a:cubicBezTo>
                    <a:pt x="5696" y="68"/>
                    <a:pt x="5696" y="68"/>
                    <a:pt x="5696" y="68"/>
                  </a:cubicBezTo>
                  <a:cubicBezTo>
                    <a:pt x="5696" y="68"/>
                    <a:pt x="5696" y="68"/>
                    <a:pt x="5696" y="68"/>
                  </a:cubicBezTo>
                  <a:cubicBezTo>
                    <a:pt x="5696" y="135"/>
                    <a:pt x="5696" y="135"/>
                    <a:pt x="5696" y="135"/>
                  </a:cubicBezTo>
                  <a:cubicBezTo>
                    <a:pt x="5696" y="203"/>
                    <a:pt x="5696" y="203"/>
                    <a:pt x="5696" y="203"/>
                  </a:cubicBezTo>
                  <a:cubicBezTo>
                    <a:pt x="5659" y="271"/>
                    <a:pt x="5659" y="271"/>
                    <a:pt x="5659" y="271"/>
                  </a:cubicBezTo>
                  <a:cubicBezTo>
                    <a:pt x="5622" y="339"/>
                    <a:pt x="5622" y="339"/>
                    <a:pt x="5622" y="339"/>
                  </a:cubicBezTo>
                  <a:cubicBezTo>
                    <a:pt x="5622" y="406"/>
                    <a:pt x="5622" y="406"/>
                    <a:pt x="5622" y="406"/>
                  </a:cubicBezTo>
                  <a:cubicBezTo>
                    <a:pt x="5585" y="474"/>
                    <a:pt x="5585" y="474"/>
                    <a:pt x="5585" y="474"/>
                  </a:cubicBezTo>
                  <a:cubicBezTo>
                    <a:pt x="5622" y="677"/>
                    <a:pt x="5622" y="677"/>
                    <a:pt x="5622" y="677"/>
                  </a:cubicBezTo>
                  <a:cubicBezTo>
                    <a:pt x="5622" y="745"/>
                    <a:pt x="5622" y="745"/>
                    <a:pt x="5622" y="745"/>
                  </a:cubicBezTo>
                  <a:cubicBezTo>
                    <a:pt x="5659" y="813"/>
                    <a:pt x="5659" y="813"/>
                    <a:pt x="5659" y="813"/>
                  </a:cubicBezTo>
                  <a:cubicBezTo>
                    <a:pt x="5659" y="813"/>
                    <a:pt x="5659" y="813"/>
                    <a:pt x="5659" y="813"/>
                  </a:cubicBezTo>
                  <a:cubicBezTo>
                    <a:pt x="5659" y="948"/>
                    <a:pt x="5659" y="948"/>
                    <a:pt x="5659" y="948"/>
                  </a:cubicBezTo>
                  <a:cubicBezTo>
                    <a:pt x="5622" y="1016"/>
                    <a:pt x="5622" y="1016"/>
                    <a:pt x="5622" y="1016"/>
                  </a:cubicBezTo>
                  <a:cubicBezTo>
                    <a:pt x="5622" y="1083"/>
                    <a:pt x="5622" y="1083"/>
                    <a:pt x="5622" y="1083"/>
                  </a:cubicBezTo>
                  <a:cubicBezTo>
                    <a:pt x="5622" y="1151"/>
                    <a:pt x="5622" y="1151"/>
                    <a:pt x="5622" y="1151"/>
                  </a:cubicBezTo>
                  <a:cubicBezTo>
                    <a:pt x="5659" y="1083"/>
                    <a:pt x="5659" y="1083"/>
                    <a:pt x="5659" y="1083"/>
                  </a:cubicBezTo>
                  <a:cubicBezTo>
                    <a:pt x="5659" y="1083"/>
                    <a:pt x="5659" y="1083"/>
                    <a:pt x="5659" y="1083"/>
                  </a:cubicBezTo>
                  <a:cubicBezTo>
                    <a:pt x="5696" y="1016"/>
                    <a:pt x="5696" y="1016"/>
                    <a:pt x="5696" y="1016"/>
                  </a:cubicBezTo>
                  <a:cubicBezTo>
                    <a:pt x="5733" y="1083"/>
                    <a:pt x="5733" y="1083"/>
                    <a:pt x="5733" y="1083"/>
                  </a:cubicBezTo>
                  <a:cubicBezTo>
                    <a:pt x="5733" y="1083"/>
                    <a:pt x="5733" y="1083"/>
                    <a:pt x="5733" y="1083"/>
                  </a:cubicBezTo>
                  <a:cubicBezTo>
                    <a:pt x="5770" y="1151"/>
                    <a:pt x="5770" y="1151"/>
                    <a:pt x="5770" y="1151"/>
                  </a:cubicBezTo>
                  <a:cubicBezTo>
                    <a:pt x="5807" y="1151"/>
                    <a:pt x="5807" y="1151"/>
                    <a:pt x="5807" y="1151"/>
                  </a:cubicBezTo>
                  <a:cubicBezTo>
                    <a:pt x="5807" y="1151"/>
                    <a:pt x="5807" y="1151"/>
                    <a:pt x="5807" y="1151"/>
                  </a:cubicBezTo>
                  <a:cubicBezTo>
                    <a:pt x="5844" y="1151"/>
                    <a:pt x="5844" y="1151"/>
                    <a:pt x="5844" y="1151"/>
                  </a:cubicBezTo>
                  <a:cubicBezTo>
                    <a:pt x="5881" y="1219"/>
                    <a:pt x="5881" y="1219"/>
                    <a:pt x="5881" y="1219"/>
                  </a:cubicBezTo>
                  <a:cubicBezTo>
                    <a:pt x="5918" y="1219"/>
                    <a:pt x="5918" y="1219"/>
                    <a:pt x="5918" y="1219"/>
                  </a:cubicBezTo>
                  <a:cubicBezTo>
                    <a:pt x="5955" y="1219"/>
                    <a:pt x="5955" y="1219"/>
                    <a:pt x="5955" y="1219"/>
                  </a:cubicBezTo>
                  <a:close/>
                  <a:moveTo>
                    <a:pt x="5807" y="1557"/>
                  </a:moveTo>
                  <a:cubicBezTo>
                    <a:pt x="5807" y="1557"/>
                    <a:pt x="5807" y="1557"/>
                    <a:pt x="5807" y="1557"/>
                  </a:cubicBezTo>
                  <a:cubicBezTo>
                    <a:pt x="5844" y="1625"/>
                    <a:pt x="5844" y="1625"/>
                    <a:pt x="5844" y="1625"/>
                  </a:cubicBezTo>
                  <a:cubicBezTo>
                    <a:pt x="5881" y="1625"/>
                    <a:pt x="5881" y="1625"/>
                    <a:pt x="5881" y="1625"/>
                  </a:cubicBezTo>
                  <a:cubicBezTo>
                    <a:pt x="5918" y="1557"/>
                    <a:pt x="5918" y="1557"/>
                    <a:pt x="5918" y="1557"/>
                  </a:cubicBezTo>
                  <a:cubicBezTo>
                    <a:pt x="5955" y="1557"/>
                    <a:pt x="5955" y="1557"/>
                    <a:pt x="5955" y="1557"/>
                  </a:cubicBezTo>
                  <a:cubicBezTo>
                    <a:pt x="5992" y="1490"/>
                    <a:pt x="5992" y="1490"/>
                    <a:pt x="5992" y="1490"/>
                  </a:cubicBezTo>
                  <a:cubicBezTo>
                    <a:pt x="5992" y="1422"/>
                    <a:pt x="5992" y="1422"/>
                    <a:pt x="5992" y="1422"/>
                  </a:cubicBezTo>
                  <a:cubicBezTo>
                    <a:pt x="6029" y="1354"/>
                    <a:pt x="6029" y="1354"/>
                    <a:pt x="6029" y="1354"/>
                  </a:cubicBezTo>
                  <a:cubicBezTo>
                    <a:pt x="5992" y="1287"/>
                    <a:pt x="5992" y="1287"/>
                    <a:pt x="5992" y="1287"/>
                  </a:cubicBezTo>
                  <a:cubicBezTo>
                    <a:pt x="5955" y="1287"/>
                    <a:pt x="5955" y="1287"/>
                    <a:pt x="5955" y="1287"/>
                  </a:cubicBezTo>
                  <a:cubicBezTo>
                    <a:pt x="5881" y="1219"/>
                    <a:pt x="5881" y="1219"/>
                    <a:pt x="5881" y="1219"/>
                  </a:cubicBezTo>
                  <a:cubicBezTo>
                    <a:pt x="5844" y="1287"/>
                    <a:pt x="5844" y="1287"/>
                    <a:pt x="5844" y="1287"/>
                  </a:cubicBezTo>
                  <a:cubicBezTo>
                    <a:pt x="5807" y="1287"/>
                    <a:pt x="5807" y="1287"/>
                    <a:pt x="5807" y="1287"/>
                  </a:cubicBezTo>
                  <a:cubicBezTo>
                    <a:pt x="5770" y="1287"/>
                    <a:pt x="5770" y="1287"/>
                    <a:pt x="5770" y="1287"/>
                  </a:cubicBezTo>
                  <a:cubicBezTo>
                    <a:pt x="5733" y="1287"/>
                    <a:pt x="5733" y="1287"/>
                    <a:pt x="5733" y="1287"/>
                  </a:cubicBezTo>
                  <a:cubicBezTo>
                    <a:pt x="5733" y="1287"/>
                    <a:pt x="5733" y="1287"/>
                    <a:pt x="5733" y="1287"/>
                  </a:cubicBezTo>
                  <a:cubicBezTo>
                    <a:pt x="5696" y="1287"/>
                    <a:pt x="5696" y="1287"/>
                    <a:pt x="5696" y="1287"/>
                  </a:cubicBezTo>
                  <a:cubicBezTo>
                    <a:pt x="5659" y="1287"/>
                    <a:pt x="5659" y="1287"/>
                    <a:pt x="5659" y="1287"/>
                  </a:cubicBezTo>
                  <a:cubicBezTo>
                    <a:pt x="5696" y="1354"/>
                    <a:pt x="5696" y="1354"/>
                    <a:pt x="5696" y="1354"/>
                  </a:cubicBezTo>
                  <a:cubicBezTo>
                    <a:pt x="5733" y="1354"/>
                    <a:pt x="5733" y="1354"/>
                    <a:pt x="5733" y="1354"/>
                  </a:cubicBezTo>
                  <a:cubicBezTo>
                    <a:pt x="5733" y="1422"/>
                    <a:pt x="5733" y="1422"/>
                    <a:pt x="5733" y="1422"/>
                  </a:cubicBezTo>
                  <a:cubicBezTo>
                    <a:pt x="5770" y="1422"/>
                    <a:pt x="5770" y="1422"/>
                    <a:pt x="5770" y="1422"/>
                  </a:cubicBezTo>
                  <a:cubicBezTo>
                    <a:pt x="5807" y="1490"/>
                    <a:pt x="5807" y="1490"/>
                    <a:pt x="5807" y="1490"/>
                  </a:cubicBezTo>
                  <a:cubicBezTo>
                    <a:pt x="5844" y="1490"/>
                    <a:pt x="5844" y="1490"/>
                    <a:pt x="5844" y="1490"/>
                  </a:cubicBezTo>
                  <a:cubicBezTo>
                    <a:pt x="5881" y="1490"/>
                    <a:pt x="5881" y="1490"/>
                    <a:pt x="5881" y="1490"/>
                  </a:cubicBezTo>
                  <a:cubicBezTo>
                    <a:pt x="5918" y="1557"/>
                    <a:pt x="5918" y="1557"/>
                    <a:pt x="5918" y="1557"/>
                  </a:cubicBezTo>
                  <a:cubicBezTo>
                    <a:pt x="5918" y="1557"/>
                    <a:pt x="5918" y="1557"/>
                    <a:pt x="5918" y="1557"/>
                  </a:cubicBezTo>
                  <a:cubicBezTo>
                    <a:pt x="5844" y="1557"/>
                    <a:pt x="5844" y="1557"/>
                    <a:pt x="5844" y="1557"/>
                  </a:cubicBezTo>
                  <a:cubicBezTo>
                    <a:pt x="5807" y="1557"/>
                    <a:pt x="5807" y="1557"/>
                    <a:pt x="5807" y="1557"/>
                  </a:cubicBezTo>
                  <a:close/>
                  <a:moveTo>
                    <a:pt x="6916" y="1761"/>
                  </a:moveTo>
                  <a:cubicBezTo>
                    <a:pt x="6916" y="1761"/>
                    <a:pt x="6916" y="1761"/>
                    <a:pt x="6916" y="1761"/>
                  </a:cubicBezTo>
                  <a:cubicBezTo>
                    <a:pt x="6879" y="1828"/>
                    <a:pt x="6879" y="1828"/>
                    <a:pt x="6879" y="1828"/>
                  </a:cubicBezTo>
                  <a:cubicBezTo>
                    <a:pt x="6842" y="1896"/>
                    <a:pt x="6842" y="1896"/>
                    <a:pt x="6842" y="1896"/>
                  </a:cubicBezTo>
                  <a:cubicBezTo>
                    <a:pt x="6805" y="1964"/>
                    <a:pt x="6805" y="1964"/>
                    <a:pt x="6805" y="1964"/>
                  </a:cubicBezTo>
                  <a:cubicBezTo>
                    <a:pt x="6768" y="1964"/>
                    <a:pt x="6768" y="1964"/>
                    <a:pt x="6768" y="1964"/>
                  </a:cubicBezTo>
                  <a:cubicBezTo>
                    <a:pt x="6732" y="1964"/>
                    <a:pt x="6732" y="1964"/>
                    <a:pt x="6732" y="1964"/>
                  </a:cubicBezTo>
                  <a:cubicBezTo>
                    <a:pt x="6732" y="1964"/>
                    <a:pt x="6732" y="1964"/>
                    <a:pt x="6732" y="1964"/>
                  </a:cubicBezTo>
                  <a:cubicBezTo>
                    <a:pt x="6695" y="1896"/>
                    <a:pt x="6695" y="1896"/>
                    <a:pt x="6695" y="1896"/>
                  </a:cubicBezTo>
                  <a:cubicBezTo>
                    <a:pt x="6658" y="1896"/>
                    <a:pt x="6658" y="1896"/>
                    <a:pt x="6658" y="1896"/>
                  </a:cubicBezTo>
                  <a:cubicBezTo>
                    <a:pt x="6621" y="1896"/>
                    <a:pt x="6621" y="1896"/>
                    <a:pt x="6621" y="1896"/>
                  </a:cubicBezTo>
                  <a:cubicBezTo>
                    <a:pt x="6621" y="1896"/>
                    <a:pt x="6621" y="1896"/>
                    <a:pt x="6621" y="1896"/>
                  </a:cubicBezTo>
                  <a:cubicBezTo>
                    <a:pt x="6510" y="1896"/>
                    <a:pt x="6510" y="1896"/>
                    <a:pt x="6510" y="1896"/>
                  </a:cubicBezTo>
                  <a:cubicBezTo>
                    <a:pt x="6473" y="1896"/>
                    <a:pt x="6473" y="1896"/>
                    <a:pt x="6473" y="1896"/>
                  </a:cubicBezTo>
                  <a:cubicBezTo>
                    <a:pt x="6473" y="1828"/>
                    <a:pt x="6473" y="1828"/>
                    <a:pt x="6473" y="1828"/>
                  </a:cubicBezTo>
                  <a:cubicBezTo>
                    <a:pt x="6436" y="1896"/>
                    <a:pt x="6436" y="1896"/>
                    <a:pt x="6436" y="1896"/>
                  </a:cubicBezTo>
                  <a:cubicBezTo>
                    <a:pt x="6362" y="1896"/>
                    <a:pt x="6362" y="1896"/>
                    <a:pt x="6362" y="1896"/>
                  </a:cubicBezTo>
                  <a:cubicBezTo>
                    <a:pt x="6362" y="1896"/>
                    <a:pt x="6362" y="1896"/>
                    <a:pt x="6362" y="1896"/>
                  </a:cubicBezTo>
                  <a:cubicBezTo>
                    <a:pt x="6325" y="1828"/>
                    <a:pt x="6325" y="1828"/>
                    <a:pt x="6325" y="1828"/>
                  </a:cubicBezTo>
                  <a:cubicBezTo>
                    <a:pt x="6288" y="1828"/>
                    <a:pt x="6288" y="1828"/>
                    <a:pt x="6288" y="1828"/>
                  </a:cubicBezTo>
                  <a:cubicBezTo>
                    <a:pt x="6251" y="1828"/>
                    <a:pt x="6251" y="1828"/>
                    <a:pt x="6251" y="1828"/>
                  </a:cubicBezTo>
                  <a:cubicBezTo>
                    <a:pt x="6214" y="1693"/>
                    <a:pt x="6214" y="1693"/>
                    <a:pt x="6214" y="1693"/>
                  </a:cubicBezTo>
                  <a:cubicBezTo>
                    <a:pt x="6214" y="1625"/>
                    <a:pt x="6214" y="1625"/>
                    <a:pt x="6214" y="1625"/>
                  </a:cubicBezTo>
                  <a:cubicBezTo>
                    <a:pt x="6177" y="1625"/>
                    <a:pt x="6177" y="1625"/>
                    <a:pt x="6177" y="1625"/>
                  </a:cubicBezTo>
                  <a:cubicBezTo>
                    <a:pt x="6140" y="1693"/>
                    <a:pt x="6140" y="1693"/>
                    <a:pt x="6140" y="1693"/>
                  </a:cubicBezTo>
                  <a:cubicBezTo>
                    <a:pt x="6140" y="1625"/>
                    <a:pt x="6140" y="1625"/>
                    <a:pt x="6140" y="1625"/>
                  </a:cubicBezTo>
                  <a:cubicBezTo>
                    <a:pt x="6103" y="1625"/>
                    <a:pt x="6103" y="1625"/>
                    <a:pt x="6103" y="1625"/>
                  </a:cubicBezTo>
                  <a:cubicBezTo>
                    <a:pt x="6103" y="1625"/>
                    <a:pt x="6103" y="1625"/>
                    <a:pt x="6103" y="1625"/>
                  </a:cubicBezTo>
                  <a:cubicBezTo>
                    <a:pt x="6103" y="1693"/>
                    <a:pt x="6103" y="1693"/>
                    <a:pt x="6103" y="1693"/>
                  </a:cubicBezTo>
                  <a:cubicBezTo>
                    <a:pt x="6066" y="1693"/>
                    <a:pt x="6066" y="1693"/>
                    <a:pt x="6066" y="1693"/>
                  </a:cubicBezTo>
                  <a:cubicBezTo>
                    <a:pt x="6066" y="1693"/>
                    <a:pt x="6066" y="1693"/>
                    <a:pt x="6066" y="1693"/>
                  </a:cubicBezTo>
                  <a:cubicBezTo>
                    <a:pt x="6029" y="1625"/>
                    <a:pt x="6029" y="1625"/>
                    <a:pt x="6029" y="1625"/>
                  </a:cubicBezTo>
                  <a:cubicBezTo>
                    <a:pt x="6029" y="1625"/>
                    <a:pt x="6029" y="1625"/>
                    <a:pt x="6029" y="1625"/>
                  </a:cubicBezTo>
                  <a:cubicBezTo>
                    <a:pt x="6066" y="1557"/>
                    <a:pt x="6066" y="1557"/>
                    <a:pt x="6066" y="1557"/>
                  </a:cubicBezTo>
                  <a:cubicBezTo>
                    <a:pt x="6103" y="1557"/>
                    <a:pt x="6103" y="1557"/>
                    <a:pt x="6103" y="1557"/>
                  </a:cubicBezTo>
                  <a:cubicBezTo>
                    <a:pt x="6066" y="1422"/>
                    <a:pt x="6066" y="1422"/>
                    <a:pt x="6066" y="1422"/>
                  </a:cubicBezTo>
                  <a:cubicBezTo>
                    <a:pt x="6066" y="1422"/>
                    <a:pt x="6066" y="1422"/>
                    <a:pt x="6066" y="1422"/>
                  </a:cubicBezTo>
                  <a:cubicBezTo>
                    <a:pt x="6103" y="1354"/>
                    <a:pt x="6103" y="1354"/>
                    <a:pt x="6103" y="1354"/>
                  </a:cubicBezTo>
                  <a:cubicBezTo>
                    <a:pt x="6103" y="1287"/>
                    <a:pt x="6103" y="1287"/>
                    <a:pt x="6103" y="1287"/>
                  </a:cubicBezTo>
                  <a:cubicBezTo>
                    <a:pt x="6103" y="1287"/>
                    <a:pt x="6103" y="1287"/>
                    <a:pt x="6103" y="1287"/>
                  </a:cubicBezTo>
                  <a:cubicBezTo>
                    <a:pt x="6066" y="1287"/>
                    <a:pt x="6066" y="1287"/>
                    <a:pt x="6066" y="1287"/>
                  </a:cubicBezTo>
                  <a:cubicBezTo>
                    <a:pt x="6066" y="1219"/>
                    <a:pt x="6066" y="1219"/>
                    <a:pt x="6066" y="1219"/>
                  </a:cubicBezTo>
                  <a:cubicBezTo>
                    <a:pt x="6066" y="1151"/>
                    <a:pt x="6066" y="1151"/>
                    <a:pt x="6066" y="1151"/>
                  </a:cubicBezTo>
                  <a:cubicBezTo>
                    <a:pt x="6103" y="1083"/>
                    <a:pt x="6103" y="1083"/>
                    <a:pt x="6103" y="1083"/>
                  </a:cubicBezTo>
                  <a:cubicBezTo>
                    <a:pt x="6140" y="1083"/>
                    <a:pt x="6140" y="1083"/>
                    <a:pt x="6140" y="1083"/>
                  </a:cubicBezTo>
                  <a:cubicBezTo>
                    <a:pt x="6140" y="1016"/>
                    <a:pt x="6140" y="1016"/>
                    <a:pt x="6140" y="1016"/>
                  </a:cubicBezTo>
                  <a:cubicBezTo>
                    <a:pt x="6140" y="1016"/>
                    <a:pt x="6140" y="1016"/>
                    <a:pt x="6140" y="1016"/>
                  </a:cubicBezTo>
                  <a:cubicBezTo>
                    <a:pt x="6214" y="948"/>
                    <a:pt x="6214" y="948"/>
                    <a:pt x="6214" y="948"/>
                  </a:cubicBezTo>
                  <a:cubicBezTo>
                    <a:pt x="6251" y="948"/>
                    <a:pt x="6251" y="948"/>
                    <a:pt x="6251" y="948"/>
                  </a:cubicBezTo>
                  <a:cubicBezTo>
                    <a:pt x="6251" y="880"/>
                    <a:pt x="6251" y="880"/>
                    <a:pt x="6251" y="880"/>
                  </a:cubicBezTo>
                  <a:cubicBezTo>
                    <a:pt x="6288" y="813"/>
                    <a:pt x="6288" y="813"/>
                    <a:pt x="6288" y="813"/>
                  </a:cubicBezTo>
                  <a:cubicBezTo>
                    <a:pt x="6325" y="813"/>
                    <a:pt x="6325" y="813"/>
                    <a:pt x="6325" y="813"/>
                  </a:cubicBezTo>
                  <a:cubicBezTo>
                    <a:pt x="6399" y="880"/>
                    <a:pt x="6399" y="880"/>
                    <a:pt x="6399" y="880"/>
                  </a:cubicBezTo>
                  <a:cubicBezTo>
                    <a:pt x="6436" y="1016"/>
                    <a:pt x="6436" y="1016"/>
                    <a:pt x="6436" y="1016"/>
                  </a:cubicBezTo>
                  <a:cubicBezTo>
                    <a:pt x="6436" y="1083"/>
                    <a:pt x="6436" y="1083"/>
                    <a:pt x="6436" y="1083"/>
                  </a:cubicBezTo>
                  <a:cubicBezTo>
                    <a:pt x="6436" y="1151"/>
                    <a:pt x="6436" y="1151"/>
                    <a:pt x="6436" y="1151"/>
                  </a:cubicBezTo>
                  <a:cubicBezTo>
                    <a:pt x="6436" y="1151"/>
                    <a:pt x="6436" y="1151"/>
                    <a:pt x="6436" y="1151"/>
                  </a:cubicBezTo>
                  <a:cubicBezTo>
                    <a:pt x="6436" y="1219"/>
                    <a:pt x="6436" y="1219"/>
                    <a:pt x="6436" y="1219"/>
                  </a:cubicBezTo>
                  <a:cubicBezTo>
                    <a:pt x="6436" y="1287"/>
                    <a:pt x="6436" y="1287"/>
                    <a:pt x="6436" y="1287"/>
                  </a:cubicBezTo>
                  <a:cubicBezTo>
                    <a:pt x="6436" y="1287"/>
                    <a:pt x="6436" y="1287"/>
                    <a:pt x="6436" y="1287"/>
                  </a:cubicBezTo>
                  <a:cubicBezTo>
                    <a:pt x="6436" y="1287"/>
                    <a:pt x="6436" y="1287"/>
                    <a:pt x="6436" y="1287"/>
                  </a:cubicBezTo>
                  <a:cubicBezTo>
                    <a:pt x="6473" y="1219"/>
                    <a:pt x="6473" y="1219"/>
                    <a:pt x="6473" y="1219"/>
                  </a:cubicBezTo>
                  <a:cubicBezTo>
                    <a:pt x="6473" y="1151"/>
                    <a:pt x="6473" y="1151"/>
                    <a:pt x="6473" y="1151"/>
                  </a:cubicBezTo>
                  <a:cubicBezTo>
                    <a:pt x="6473" y="1083"/>
                    <a:pt x="6473" y="1083"/>
                    <a:pt x="6473" y="1083"/>
                  </a:cubicBezTo>
                  <a:cubicBezTo>
                    <a:pt x="6473" y="1083"/>
                    <a:pt x="6473" y="1083"/>
                    <a:pt x="6473" y="1083"/>
                  </a:cubicBezTo>
                  <a:cubicBezTo>
                    <a:pt x="6473" y="1016"/>
                    <a:pt x="6473" y="1016"/>
                    <a:pt x="6473" y="1016"/>
                  </a:cubicBezTo>
                  <a:cubicBezTo>
                    <a:pt x="6436" y="948"/>
                    <a:pt x="6436" y="948"/>
                    <a:pt x="6436" y="948"/>
                  </a:cubicBezTo>
                  <a:cubicBezTo>
                    <a:pt x="6436" y="880"/>
                    <a:pt x="6436" y="880"/>
                    <a:pt x="6436" y="880"/>
                  </a:cubicBezTo>
                  <a:cubicBezTo>
                    <a:pt x="6436" y="880"/>
                    <a:pt x="6436" y="880"/>
                    <a:pt x="6436" y="880"/>
                  </a:cubicBezTo>
                  <a:cubicBezTo>
                    <a:pt x="6510" y="880"/>
                    <a:pt x="6510" y="880"/>
                    <a:pt x="6510" y="880"/>
                  </a:cubicBezTo>
                  <a:cubicBezTo>
                    <a:pt x="6547" y="880"/>
                    <a:pt x="6547" y="880"/>
                    <a:pt x="6547" y="880"/>
                  </a:cubicBezTo>
                  <a:cubicBezTo>
                    <a:pt x="6658" y="1016"/>
                    <a:pt x="6658" y="1016"/>
                    <a:pt x="6658" y="1016"/>
                  </a:cubicBezTo>
                  <a:cubicBezTo>
                    <a:pt x="6695" y="1016"/>
                    <a:pt x="6695" y="1016"/>
                    <a:pt x="6695" y="1016"/>
                  </a:cubicBezTo>
                  <a:cubicBezTo>
                    <a:pt x="6695" y="1016"/>
                    <a:pt x="6695" y="1016"/>
                    <a:pt x="6695" y="1016"/>
                  </a:cubicBezTo>
                  <a:cubicBezTo>
                    <a:pt x="6695" y="1083"/>
                    <a:pt x="6695" y="1083"/>
                    <a:pt x="6695" y="1083"/>
                  </a:cubicBezTo>
                  <a:cubicBezTo>
                    <a:pt x="6732" y="1151"/>
                    <a:pt x="6732" y="1151"/>
                    <a:pt x="6732" y="1151"/>
                  </a:cubicBezTo>
                  <a:cubicBezTo>
                    <a:pt x="6732" y="1219"/>
                    <a:pt x="6732" y="1219"/>
                    <a:pt x="6732" y="1219"/>
                  </a:cubicBezTo>
                  <a:cubicBezTo>
                    <a:pt x="6732" y="1287"/>
                    <a:pt x="6732" y="1287"/>
                    <a:pt x="6732" y="1287"/>
                  </a:cubicBezTo>
                  <a:cubicBezTo>
                    <a:pt x="6768" y="1354"/>
                    <a:pt x="6768" y="1354"/>
                    <a:pt x="6768" y="1354"/>
                  </a:cubicBezTo>
                  <a:cubicBezTo>
                    <a:pt x="6805" y="1422"/>
                    <a:pt x="6805" y="1422"/>
                    <a:pt x="6805" y="1422"/>
                  </a:cubicBezTo>
                  <a:cubicBezTo>
                    <a:pt x="6805" y="1490"/>
                    <a:pt x="6805" y="1490"/>
                    <a:pt x="6805" y="1490"/>
                  </a:cubicBezTo>
                  <a:cubicBezTo>
                    <a:pt x="6768" y="1490"/>
                    <a:pt x="6768" y="1490"/>
                    <a:pt x="6768" y="1490"/>
                  </a:cubicBezTo>
                  <a:cubicBezTo>
                    <a:pt x="6768" y="1422"/>
                    <a:pt x="6768" y="1422"/>
                    <a:pt x="6768" y="1422"/>
                  </a:cubicBezTo>
                  <a:cubicBezTo>
                    <a:pt x="6732" y="1490"/>
                    <a:pt x="6732" y="1490"/>
                    <a:pt x="6732" y="1490"/>
                  </a:cubicBezTo>
                  <a:cubicBezTo>
                    <a:pt x="6732" y="1490"/>
                    <a:pt x="6732" y="1490"/>
                    <a:pt x="6732" y="1490"/>
                  </a:cubicBezTo>
                  <a:cubicBezTo>
                    <a:pt x="6768" y="1557"/>
                    <a:pt x="6768" y="1557"/>
                    <a:pt x="6768" y="1557"/>
                  </a:cubicBezTo>
                  <a:cubicBezTo>
                    <a:pt x="6842" y="1557"/>
                    <a:pt x="6842" y="1557"/>
                    <a:pt x="6842" y="1557"/>
                  </a:cubicBezTo>
                  <a:cubicBezTo>
                    <a:pt x="6879" y="1625"/>
                    <a:pt x="6879" y="1625"/>
                    <a:pt x="6879" y="1625"/>
                  </a:cubicBezTo>
                  <a:cubicBezTo>
                    <a:pt x="6879" y="1625"/>
                    <a:pt x="6879" y="1625"/>
                    <a:pt x="6879" y="1625"/>
                  </a:cubicBezTo>
                  <a:cubicBezTo>
                    <a:pt x="6916" y="1761"/>
                    <a:pt x="6916" y="1761"/>
                    <a:pt x="6916" y="1761"/>
                  </a:cubicBezTo>
                  <a:close/>
                  <a:moveTo>
                    <a:pt x="12945" y="203"/>
                  </a:moveTo>
                  <a:cubicBezTo>
                    <a:pt x="12945" y="135"/>
                    <a:pt x="12945" y="135"/>
                    <a:pt x="12945" y="135"/>
                  </a:cubicBezTo>
                  <a:cubicBezTo>
                    <a:pt x="12982" y="68"/>
                    <a:pt x="12982" y="68"/>
                    <a:pt x="12982" y="68"/>
                  </a:cubicBezTo>
                  <a:cubicBezTo>
                    <a:pt x="12982" y="68"/>
                    <a:pt x="12982" y="68"/>
                    <a:pt x="12982" y="68"/>
                  </a:cubicBezTo>
                  <a:cubicBezTo>
                    <a:pt x="13019" y="68"/>
                    <a:pt x="13019" y="68"/>
                    <a:pt x="13019" y="68"/>
                  </a:cubicBezTo>
                  <a:cubicBezTo>
                    <a:pt x="13019" y="135"/>
                    <a:pt x="13019" y="135"/>
                    <a:pt x="13019" y="135"/>
                  </a:cubicBezTo>
                  <a:cubicBezTo>
                    <a:pt x="12982" y="135"/>
                    <a:pt x="12982" y="135"/>
                    <a:pt x="12982" y="135"/>
                  </a:cubicBezTo>
                  <a:cubicBezTo>
                    <a:pt x="12982" y="203"/>
                    <a:pt x="12982" y="203"/>
                    <a:pt x="12982" y="203"/>
                  </a:cubicBezTo>
                  <a:cubicBezTo>
                    <a:pt x="12945" y="203"/>
                    <a:pt x="12945" y="203"/>
                    <a:pt x="12945" y="203"/>
                  </a:cubicBezTo>
                  <a:close/>
                  <a:moveTo>
                    <a:pt x="13278" y="1151"/>
                  </a:moveTo>
                  <a:cubicBezTo>
                    <a:pt x="13278" y="1219"/>
                    <a:pt x="13278" y="1219"/>
                    <a:pt x="13278" y="1219"/>
                  </a:cubicBezTo>
                  <a:cubicBezTo>
                    <a:pt x="13352" y="1354"/>
                    <a:pt x="13352" y="1354"/>
                    <a:pt x="13352" y="1354"/>
                  </a:cubicBezTo>
                  <a:cubicBezTo>
                    <a:pt x="13352" y="1422"/>
                    <a:pt x="13352" y="1422"/>
                    <a:pt x="13352" y="1422"/>
                  </a:cubicBezTo>
                  <a:cubicBezTo>
                    <a:pt x="13463" y="1490"/>
                    <a:pt x="13463" y="1490"/>
                    <a:pt x="13463" y="1490"/>
                  </a:cubicBezTo>
                  <a:cubicBezTo>
                    <a:pt x="13574" y="1490"/>
                    <a:pt x="13574" y="1490"/>
                    <a:pt x="13574" y="1490"/>
                  </a:cubicBezTo>
                  <a:cubicBezTo>
                    <a:pt x="13611" y="1557"/>
                    <a:pt x="13611" y="1557"/>
                    <a:pt x="13611" y="1557"/>
                  </a:cubicBezTo>
                  <a:cubicBezTo>
                    <a:pt x="13685" y="1557"/>
                    <a:pt x="13685" y="1557"/>
                    <a:pt x="13685" y="1557"/>
                  </a:cubicBezTo>
                  <a:cubicBezTo>
                    <a:pt x="13722" y="1490"/>
                    <a:pt x="13722" y="1490"/>
                    <a:pt x="13722" y="1490"/>
                  </a:cubicBezTo>
                  <a:cubicBezTo>
                    <a:pt x="13759" y="1557"/>
                    <a:pt x="13759" y="1557"/>
                    <a:pt x="13759" y="1557"/>
                  </a:cubicBezTo>
                  <a:cubicBezTo>
                    <a:pt x="13796" y="1557"/>
                    <a:pt x="13796" y="1557"/>
                    <a:pt x="13796" y="1557"/>
                  </a:cubicBezTo>
                  <a:cubicBezTo>
                    <a:pt x="13870" y="1490"/>
                    <a:pt x="13870" y="1490"/>
                    <a:pt x="13870" y="1490"/>
                  </a:cubicBezTo>
                  <a:cubicBezTo>
                    <a:pt x="13870" y="1422"/>
                    <a:pt x="13870" y="1422"/>
                    <a:pt x="13870" y="1422"/>
                  </a:cubicBezTo>
                  <a:cubicBezTo>
                    <a:pt x="13907" y="1354"/>
                    <a:pt x="13907" y="1354"/>
                    <a:pt x="13907" y="1354"/>
                  </a:cubicBezTo>
                  <a:cubicBezTo>
                    <a:pt x="13870" y="1287"/>
                    <a:pt x="13870" y="1287"/>
                    <a:pt x="13870" y="1287"/>
                  </a:cubicBezTo>
                  <a:cubicBezTo>
                    <a:pt x="13870" y="1219"/>
                    <a:pt x="13870" y="1219"/>
                    <a:pt x="13870" y="1219"/>
                  </a:cubicBezTo>
                  <a:cubicBezTo>
                    <a:pt x="13833" y="1219"/>
                    <a:pt x="13833" y="1219"/>
                    <a:pt x="13833" y="1219"/>
                  </a:cubicBezTo>
                  <a:cubicBezTo>
                    <a:pt x="13833" y="1219"/>
                    <a:pt x="13833" y="1219"/>
                    <a:pt x="13833" y="1219"/>
                  </a:cubicBezTo>
                  <a:cubicBezTo>
                    <a:pt x="13833" y="1151"/>
                    <a:pt x="13833" y="1151"/>
                    <a:pt x="13833" y="1151"/>
                  </a:cubicBezTo>
                  <a:cubicBezTo>
                    <a:pt x="13796" y="1151"/>
                    <a:pt x="13796" y="1151"/>
                    <a:pt x="13796" y="1151"/>
                  </a:cubicBezTo>
                  <a:cubicBezTo>
                    <a:pt x="13796" y="1151"/>
                    <a:pt x="13796" y="1151"/>
                    <a:pt x="13796" y="1151"/>
                  </a:cubicBezTo>
                  <a:cubicBezTo>
                    <a:pt x="13722" y="1151"/>
                    <a:pt x="13722" y="1151"/>
                    <a:pt x="13722" y="1151"/>
                  </a:cubicBezTo>
                  <a:cubicBezTo>
                    <a:pt x="13648" y="1151"/>
                    <a:pt x="13648" y="1151"/>
                    <a:pt x="13648" y="1151"/>
                  </a:cubicBezTo>
                  <a:cubicBezTo>
                    <a:pt x="13611" y="1219"/>
                    <a:pt x="13611" y="1219"/>
                    <a:pt x="13611" y="1219"/>
                  </a:cubicBezTo>
                  <a:cubicBezTo>
                    <a:pt x="13574" y="1219"/>
                    <a:pt x="13574" y="1219"/>
                    <a:pt x="13574" y="1219"/>
                  </a:cubicBezTo>
                  <a:cubicBezTo>
                    <a:pt x="13574" y="1219"/>
                    <a:pt x="13574" y="1219"/>
                    <a:pt x="13574" y="1219"/>
                  </a:cubicBezTo>
                  <a:cubicBezTo>
                    <a:pt x="13537" y="1151"/>
                    <a:pt x="13537" y="1151"/>
                    <a:pt x="13537" y="1151"/>
                  </a:cubicBezTo>
                  <a:cubicBezTo>
                    <a:pt x="13537" y="1151"/>
                    <a:pt x="13537" y="1151"/>
                    <a:pt x="13537" y="1151"/>
                  </a:cubicBezTo>
                  <a:cubicBezTo>
                    <a:pt x="13500" y="1151"/>
                    <a:pt x="13500" y="1151"/>
                    <a:pt x="13500" y="1151"/>
                  </a:cubicBezTo>
                  <a:cubicBezTo>
                    <a:pt x="13426" y="1151"/>
                    <a:pt x="13426" y="1151"/>
                    <a:pt x="13426" y="1151"/>
                  </a:cubicBezTo>
                  <a:cubicBezTo>
                    <a:pt x="13426" y="1151"/>
                    <a:pt x="13426" y="1151"/>
                    <a:pt x="13426" y="1151"/>
                  </a:cubicBezTo>
                  <a:cubicBezTo>
                    <a:pt x="13426" y="1219"/>
                    <a:pt x="13426" y="1219"/>
                    <a:pt x="13426" y="1219"/>
                  </a:cubicBezTo>
                  <a:cubicBezTo>
                    <a:pt x="13389" y="1219"/>
                    <a:pt x="13389" y="1219"/>
                    <a:pt x="13389" y="1219"/>
                  </a:cubicBezTo>
                  <a:cubicBezTo>
                    <a:pt x="13352" y="1219"/>
                    <a:pt x="13352" y="1219"/>
                    <a:pt x="13352" y="1219"/>
                  </a:cubicBezTo>
                  <a:cubicBezTo>
                    <a:pt x="13315" y="1219"/>
                    <a:pt x="13315" y="1219"/>
                    <a:pt x="13315" y="1219"/>
                  </a:cubicBezTo>
                  <a:cubicBezTo>
                    <a:pt x="13315" y="1151"/>
                    <a:pt x="13315" y="1151"/>
                    <a:pt x="13315" y="1151"/>
                  </a:cubicBezTo>
                  <a:cubicBezTo>
                    <a:pt x="13278" y="1151"/>
                    <a:pt x="13278" y="1151"/>
                    <a:pt x="13278" y="1151"/>
                  </a:cubicBezTo>
                  <a:close/>
                  <a:moveTo>
                    <a:pt x="12021" y="2099"/>
                  </a:moveTo>
                  <a:cubicBezTo>
                    <a:pt x="11984" y="1964"/>
                    <a:pt x="11984" y="1964"/>
                    <a:pt x="11984" y="1964"/>
                  </a:cubicBezTo>
                  <a:cubicBezTo>
                    <a:pt x="11984" y="1896"/>
                    <a:pt x="11984" y="1896"/>
                    <a:pt x="11984" y="1896"/>
                  </a:cubicBezTo>
                  <a:cubicBezTo>
                    <a:pt x="11947" y="1828"/>
                    <a:pt x="11947" y="1828"/>
                    <a:pt x="11947" y="1828"/>
                  </a:cubicBezTo>
                  <a:cubicBezTo>
                    <a:pt x="11873" y="1828"/>
                    <a:pt x="11873" y="1828"/>
                    <a:pt x="11873" y="1828"/>
                  </a:cubicBezTo>
                  <a:cubicBezTo>
                    <a:pt x="11873" y="1761"/>
                    <a:pt x="11873" y="1761"/>
                    <a:pt x="11873" y="1761"/>
                  </a:cubicBezTo>
                  <a:cubicBezTo>
                    <a:pt x="11836" y="1761"/>
                    <a:pt x="11836" y="1761"/>
                    <a:pt x="11836" y="1761"/>
                  </a:cubicBezTo>
                  <a:cubicBezTo>
                    <a:pt x="11799" y="1693"/>
                    <a:pt x="11799" y="1693"/>
                    <a:pt x="11799" y="1693"/>
                  </a:cubicBezTo>
                  <a:cubicBezTo>
                    <a:pt x="11836" y="1761"/>
                    <a:pt x="11836" y="1761"/>
                    <a:pt x="11836" y="1761"/>
                  </a:cubicBezTo>
                  <a:cubicBezTo>
                    <a:pt x="11836" y="1828"/>
                    <a:pt x="11836" y="1828"/>
                    <a:pt x="11836" y="1828"/>
                  </a:cubicBezTo>
                  <a:cubicBezTo>
                    <a:pt x="11910" y="1896"/>
                    <a:pt x="11910" y="1896"/>
                    <a:pt x="11910" y="1896"/>
                  </a:cubicBezTo>
                  <a:cubicBezTo>
                    <a:pt x="11947" y="2031"/>
                    <a:pt x="11947" y="2031"/>
                    <a:pt x="11947" y="2031"/>
                  </a:cubicBezTo>
                  <a:cubicBezTo>
                    <a:pt x="11984" y="2167"/>
                    <a:pt x="11984" y="2167"/>
                    <a:pt x="11984" y="2167"/>
                  </a:cubicBezTo>
                  <a:cubicBezTo>
                    <a:pt x="11984" y="2167"/>
                    <a:pt x="11984" y="2167"/>
                    <a:pt x="11984" y="2167"/>
                  </a:cubicBezTo>
                  <a:cubicBezTo>
                    <a:pt x="12021" y="2167"/>
                    <a:pt x="12021" y="2167"/>
                    <a:pt x="12021" y="2167"/>
                  </a:cubicBezTo>
                  <a:cubicBezTo>
                    <a:pt x="12021" y="2099"/>
                    <a:pt x="12021" y="2099"/>
                    <a:pt x="12021" y="2099"/>
                  </a:cubicBezTo>
                  <a:close/>
                  <a:moveTo>
                    <a:pt x="12649" y="2167"/>
                  </a:moveTo>
                  <a:cubicBezTo>
                    <a:pt x="12649" y="2167"/>
                    <a:pt x="12649" y="2167"/>
                    <a:pt x="12649" y="2167"/>
                  </a:cubicBezTo>
                  <a:cubicBezTo>
                    <a:pt x="12612" y="2167"/>
                    <a:pt x="12612" y="2167"/>
                    <a:pt x="12612" y="2167"/>
                  </a:cubicBezTo>
                  <a:cubicBezTo>
                    <a:pt x="12612" y="2167"/>
                    <a:pt x="12612" y="2167"/>
                    <a:pt x="12612" y="2167"/>
                  </a:cubicBezTo>
                  <a:cubicBezTo>
                    <a:pt x="12612" y="2099"/>
                    <a:pt x="12612" y="2099"/>
                    <a:pt x="12612" y="2099"/>
                  </a:cubicBezTo>
                  <a:cubicBezTo>
                    <a:pt x="12649" y="2099"/>
                    <a:pt x="12649" y="2099"/>
                    <a:pt x="12649" y="2099"/>
                  </a:cubicBezTo>
                  <a:cubicBezTo>
                    <a:pt x="12649" y="2167"/>
                    <a:pt x="12649" y="2167"/>
                    <a:pt x="12649" y="2167"/>
                  </a:cubicBezTo>
                  <a:cubicBezTo>
                    <a:pt x="12686" y="2167"/>
                    <a:pt x="12686" y="2167"/>
                    <a:pt x="12686" y="2167"/>
                  </a:cubicBezTo>
                  <a:cubicBezTo>
                    <a:pt x="12686" y="2234"/>
                    <a:pt x="12686" y="2234"/>
                    <a:pt x="12686" y="2234"/>
                  </a:cubicBezTo>
                  <a:cubicBezTo>
                    <a:pt x="12686" y="2234"/>
                    <a:pt x="12686" y="2234"/>
                    <a:pt x="12686" y="2234"/>
                  </a:cubicBezTo>
                  <a:cubicBezTo>
                    <a:pt x="12723" y="2234"/>
                    <a:pt x="12723" y="2234"/>
                    <a:pt x="12723" y="2234"/>
                  </a:cubicBezTo>
                  <a:cubicBezTo>
                    <a:pt x="12760" y="2167"/>
                    <a:pt x="12760" y="2167"/>
                    <a:pt x="12760" y="2167"/>
                  </a:cubicBezTo>
                  <a:cubicBezTo>
                    <a:pt x="12797" y="2031"/>
                    <a:pt x="12797" y="2031"/>
                    <a:pt x="12797" y="2031"/>
                  </a:cubicBezTo>
                  <a:cubicBezTo>
                    <a:pt x="12834" y="1964"/>
                    <a:pt x="12834" y="1964"/>
                    <a:pt x="12834" y="1964"/>
                  </a:cubicBezTo>
                  <a:cubicBezTo>
                    <a:pt x="12871" y="1964"/>
                    <a:pt x="12871" y="1964"/>
                    <a:pt x="12871" y="1964"/>
                  </a:cubicBezTo>
                  <a:cubicBezTo>
                    <a:pt x="12908" y="1896"/>
                    <a:pt x="12908" y="1896"/>
                    <a:pt x="12908" y="1896"/>
                  </a:cubicBezTo>
                  <a:cubicBezTo>
                    <a:pt x="12908" y="1964"/>
                    <a:pt x="12908" y="1964"/>
                    <a:pt x="12908" y="1964"/>
                  </a:cubicBezTo>
                  <a:cubicBezTo>
                    <a:pt x="12908" y="1964"/>
                    <a:pt x="12908" y="1964"/>
                    <a:pt x="12908" y="1964"/>
                  </a:cubicBezTo>
                  <a:cubicBezTo>
                    <a:pt x="12945" y="1964"/>
                    <a:pt x="12945" y="1964"/>
                    <a:pt x="12945" y="1964"/>
                  </a:cubicBezTo>
                  <a:cubicBezTo>
                    <a:pt x="12945" y="2031"/>
                    <a:pt x="12945" y="2031"/>
                    <a:pt x="12945" y="2031"/>
                  </a:cubicBezTo>
                  <a:cubicBezTo>
                    <a:pt x="12982" y="1964"/>
                    <a:pt x="12982" y="1964"/>
                    <a:pt x="12982" y="1964"/>
                  </a:cubicBezTo>
                  <a:cubicBezTo>
                    <a:pt x="12982" y="1964"/>
                    <a:pt x="12982" y="1964"/>
                    <a:pt x="12982" y="1964"/>
                  </a:cubicBezTo>
                  <a:cubicBezTo>
                    <a:pt x="13056" y="1896"/>
                    <a:pt x="13056" y="1896"/>
                    <a:pt x="13056" y="1896"/>
                  </a:cubicBezTo>
                  <a:cubicBezTo>
                    <a:pt x="13056" y="1828"/>
                    <a:pt x="13056" y="1828"/>
                    <a:pt x="13056" y="1828"/>
                  </a:cubicBezTo>
                  <a:cubicBezTo>
                    <a:pt x="13056" y="1828"/>
                    <a:pt x="13056" y="1828"/>
                    <a:pt x="13056" y="1828"/>
                  </a:cubicBezTo>
                  <a:cubicBezTo>
                    <a:pt x="13019" y="1828"/>
                    <a:pt x="13019" y="1828"/>
                    <a:pt x="13019" y="1828"/>
                  </a:cubicBezTo>
                  <a:cubicBezTo>
                    <a:pt x="12945" y="1896"/>
                    <a:pt x="12945" y="1896"/>
                    <a:pt x="12945" y="1896"/>
                  </a:cubicBezTo>
                  <a:cubicBezTo>
                    <a:pt x="12908" y="1828"/>
                    <a:pt x="12908" y="1828"/>
                    <a:pt x="12908" y="1828"/>
                  </a:cubicBezTo>
                  <a:cubicBezTo>
                    <a:pt x="12871" y="1761"/>
                    <a:pt x="12871" y="1761"/>
                    <a:pt x="12871" y="1761"/>
                  </a:cubicBezTo>
                  <a:cubicBezTo>
                    <a:pt x="12834" y="1761"/>
                    <a:pt x="12834" y="1761"/>
                    <a:pt x="12834" y="1761"/>
                  </a:cubicBezTo>
                  <a:cubicBezTo>
                    <a:pt x="12797" y="1761"/>
                    <a:pt x="12797" y="1761"/>
                    <a:pt x="12797" y="1761"/>
                  </a:cubicBezTo>
                  <a:cubicBezTo>
                    <a:pt x="12797" y="1693"/>
                    <a:pt x="12797" y="1693"/>
                    <a:pt x="12797" y="1693"/>
                  </a:cubicBezTo>
                  <a:cubicBezTo>
                    <a:pt x="12760" y="1625"/>
                    <a:pt x="12760" y="1625"/>
                    <a:pt x="12760" y="1625"/>
                  </a:cubicBezTo>
                  <a:cubicBezTo>
                    <a:pt x="12723" y="1625"/>
                    <a:pt x="12723" y="1625"/>
                    <a:pt x="12723" y="1625"/>
                  </a:cubicBezTo>
                  <a:cubicBezTo>
                    <a:pt x="12686" y="1557"/>
                    <a:pt x="12686" y="1557"/>
                    <a:pt x="12686" y="1557"/>
                  </a:cubicBezTo>
                  <a:cubicBezTo>
                    <a:pt x="12686" y="1490"/>
                    <a:pt x="12686" y="1490"/>
                    <a:pt x="12686" y="1490"/>
                  </a:cubicBezTo>
                  <a:cubicBezTo>
                    <a:pt x="12686" y="1422"/>
                    <a:pt x="12686" y="1422"/>
                    <a:pt x="12686" y="1422"/>
                  </a:cubicBezTo>
                  <a:cubicBezTo>
                    <a:pt x="12649" y="1354"/>
                    <a:pt x="12649" y="1354"/>
                    <a:pt x="12649" y="1354"/>
                  </a:cubicBezTo>
                  <a:cubicBezTo>
                    <a:pt x="12612" y="1354"/>
                    <a:pt x="12612" y="1354"/>
                    <a:pt x="12612" y="1354"/>
                  </a:cubicBezTo>
                  <a:cubicBezTo>
                    <a:pt x="12612" y="1354"/>
                    <a:pt x="12612" y="1354"/>
                    <a:pt x="12612" y="1354"/>
                  </a:cubicBezTo>
                  <a:cubicBezTo>
                    <a:pt x="12649" y="1287"/>
                    <a:pt x="12649" y="1287"/>
                    <a:pt x="12649" y="1287"/>
                  </a:cubicBezTo>
                  <a:cubicBezTo>
                    <a:pt x="12649" y="1287"/>
                    <a:pt x="12649" y="1287"/>
                    <a:pt x="12649" y="1287"/>
                  </a:cubicBezTo>
                  <a:cubicBezTo>
                    <a:pt x="12649" y="1219"/>
                    <a:pt x="12649" y="1219"/>
                    <a:pt x="12649" y="1219"/>
                  </a:cubicBezTo>
                  <a:cubicBezTo>
                    <a:pt x="12649" y="1219"/>
                    <a:pt x="12649" y="1219"/>
                    <a:pt x="12649" y="1219"/>
                  </a:cubicBezTo>
                  <a:cubicBezTo>
                    <a:pt x="12649" y="1219"/>
                    <a:pt x="12649" y="1219"/>
                    <a:pt x="12649" y="1219"/>
                  </a:cubicBezTo>
                  <a:cubicBezTo>
                    <a:pt x="12649" y="1151"/>
                    <a:pt x="12649" y="1151"/>
                    <a:pt x="12649" y="1151"/>
                  </a:cubicBezTo>
                  <a:cubicBezTo>
                    <a:pt x="12612" y="1151"/>
                    <a:pt x="12612" y="1151"/>
                    <a:pt x="12612" y="1151"/>
                  </a:cubicBezTo>
                  <a:cubicBezTo>
                    <a:pt x="12538" y="1151"/>
                    <a:pt x="12538" y="1151"/>
                    <a:pt x="12538" y="1151"/>
                  </a:cubicBezTo>
                  <a:cubicBezTo>
                    <a:pt x="12501" y="1151"/>
                    <a:pt x="12501" y="1151"/>
                    <a:pt x="12501" y="1151"/>
                  </a:cubicBezTo>
                  <a:cubicBezTo>
                    <a:pt x="12501" y="1083"/>
                    <a:pt x="12501" y="1083"/>
                    <a:pt x="12501" y="1083"/>
                  </a:cubicBezTo>
                  <a:cubicBezTo>
                    <a:pt x="12464" y="1083"/>
                    <a:pt x="12464" y="1083"/>
                    <a:pt x="12464" y="1083"/>
                  </a:cubicBezTo>
                  <a:cubicBezTo>
                    <a:pt x="12427" y="1083"/>
                    <a:pt x="12427" y="1083"/>
                    <a:pt x="12427" y="1083"/>
                  </a:cubicBezTo>
                  <a:cubicBezTo>
                    <a:pt x="12390" y="1083"/>
                    <a:pt x="12390" y="1083"/>
                    <a:pt x="12390" y="1083"/>
                  </a:cubicBezTo>
                  <a:cubicBezTo>
                    <a:pt x="12464" y="1151"/>
                    <a:pt x="12464" y="1151"/>
                    <a:pt x="12464" y="1151"/>
                  </a:cubicBezTo>
                  <a:cubicBezTo>
                    <a:pt x="12501" y="1151"/>
                    <a:pt x="12501" y="1151"/>
                    <a:pt x="12501" y="1151"/>
                  </a:cubicBezTo>
                  <a:cubicBezTo>
                    <a:pt x="12501" y="1219"/>
                    <a:pt x="12501" y="1219"/>
                    <a:pt x="12501" y="1219"/>
                  </a:cubicBezTo>
                  <a:cubicBezTo>
                    <a:pt x="12464" y="1219"/>
                    <a:pt x="12464" y="1219"/>
                    <a:pt x="12464" y="1219"/>
                  </a:cubicBezTo>
                  <a:cubicBezTo>
                    <a:pt x="12464" y="1219"/>
                    <a:pt x="12464" y="1219"/>
                    <a:pt x="12464" y="1219"/>
                  </a:cubicBezTo>
                  <a:cubicBezTo>
                    <a:pt x="12427" y="1219"/>
                    <a:pt x="12427" y="1219"/>
                    <a:pt x="12427" y="1219"/>
                  </a:cubicBezTo>
                  <a:cubicBezTo>
                    <a:pt x="12390" y="1219"/>
                    <a:pt x="12390" y="1219"/>
                    <a:pt x="12390" y="1219"/>
                  </a:cubicBezTo>
                  <a:cubicBezTo>
                    <a:pt x="12427" y="1287"/>
                    <a:pt x="12427" y="1287"/>
                    <a:pt x="12427" y="1287"/>
                  </a:cubicBezTo>
                  <a:cubicBezTo>
                    <a:pt x="12427" y="1354"/>
                    <a:pt x="12427" y="1354"/>
                    <a:pt x="12427" y="1354"/>
                  </a:cubicBezTo>
                  <a:cubicBezTo>
                    <a:pt x="12427" y="1422"/>
                    <a:pt x="12427" y="1422"/>
                    <a:pt x="12427" y="1422"/>
                  </a:cubicBezTo>
                  <a:cubicBezTo>
                    <a:pt x="12501" y="1490"/>
                    <a:pt x="12501" y="1490"/>
                    <a:pt x="12501" y="1490"/>
                  </a:cubicBezTo>
                  <a:cubicBezTo>
                    <a:pt x="12501" y="1557"/>
                    <a:pt x="12501" y="1557"/>
                    <a:pt x="12501" y="1557"/>
                  </a:cubicBezTo>
                  <a:cubicBezTo>
                    <a:pt x="12501" y="1557"/>
                    <a:pt x="12501" y="1557"/>
                    <a:pt x="12501" y="1557"/>
                  </a:cubicBezTo>
                  <a:cubicBezTo>
                    <a:pt x="12464" y="1557"/>
                    <a:pt x="12464" y="1557"/>
                    <a:pt x="12464" y="1557"/>
                  </a:cubicBezTo>
                  <a:cubicBezTo>
                    <a:pt x="12427" y="1490"/>
                    <a:pt x="12427" y="1490"/>
                    <a:pt x="12427" y="1490"/>
                  </a:cubicBezTo>
                  <a:cubicBezTo>
                    <a:pt x="12390" y="1422"/>
                    <a:pt x="12390" y="1422"/>
                    <a:pt x="12390" y="1422"/>
                  </a:cubicBezTo>
                  <a:cubicBezTo>
                    <a:pt x="12353" y="1422"/>
                    <a:pt x="12353" y="1422"/>
                    <a:pt x="12353" y="1422"/>
                  </a:cubicBezTo>
                  <a:cubicBezTo>
                    <a:pt x="12353" y="1422"/>
                    <a:pt x="12353" y="1422"/>
                    <a:pt x="12353" y="1422"/>
                  </a:cubicBezTo>
                  <a:cubicBezTo>
                    <a:pt x="12316" y="1422"/>
                    <a:pt x="12316" y="1422"/>
                    <a:pt x="12316" y="1422"/>
                  </a:cubicBezTo>
                  <a:cubicBezTo>
                    <a:pt x="12316" y="1422"/>
                    <a:pt x="12316" y="1422"/>
                    <a:pt x="12316" y="1422"/>
                  </a:cubicBezTo>
                  <a:cubicBezTo>
                    <a:pt x="12279" y="1422"/>
                    <a:pt x="12279" y="1422"/>
                    <a:pt x="12279" y="1422"/>
                  </a:cubicBezTo>
                  <a:cubicBezTo>
                    <a:pt x="12279" y="1354"/>
                    <a:pt x="12279" y="1354"/>
                    <a:pt x="12279" y="1354"/>
                  </a:cubicBezTo>
                  <a:cubicBezTo>
                    <a:pt x="12279" y="1287"/>
                    <a:pt x="12279" y="1287"/>
                    <a:pt x="12279" y="1287"/>
                  </a:cubicBezTo>
                  <a:cubicBezTo>
                    <a:pt x="12242" y="1287"/>
                    <a:pt x="12242" y="1287"/>
                    <a:pt x="12242" y="1287"/>
                  </a:cubicBezTo>
                  <a:cubicBezTo>
                    <a:pt x="12205" y="1219"/>
                    <a:pt x="12205" y="1219"/>
                    <a:pt x="12205" y="1219"/>
                  </a:cubicBezTo>
                  <a:cubicBezTo>
                    <a:pt x="12168" y="1219"/>
                    <a:pt x="12168" y="1219"/>
                    <a:pt x="12168" y="1219"/>
                  </a:cubicBezTo>
                  <a:cubicBezTo>
                    <a:pt x="12132" y="1219"/>
                    <a:pt x="12132" y="1219"/>
                    <a:pt x="12132" y="1219"/>
                  </a:cubicBezTo>
                  <a:cubicBezTo>
                    <a:pt x="12132" y="1151"/>
                    <a:pt x="12132" y="1151"/>
                    <a:pt x="12132" y="1151"/>
                  </a:cubicBezTo>
                  <a:cubicBezTo>
                    <a:pt x="12095" y="1219"/>
                    <a:pt x="12095" y="1219"/>
                    <a:pt x="12095" y="1219"/>
                  </a:cubicBezTo>
                  <a:cubicBezTo>
                    <a:pt x="12058" y="1219"/>
                    <a:pt x="12058" y="1219"/>
                    <a:pt x="12058" y="1219"/>
                  </a:cubicBezTo>
                  <a:cubicBezTo>
                    <a:pt x="12058" y="1287"/>
                    <a:pt x="12058" y="1287"/>
                    <a:pt x="12058" y="1287"/>
                  </a:cubicBezTo>
                  <a:cubicBezTo>
                    <a:pt x="12058" y="1354"/>
                    <a:pt x="12058" y="1354"/>
                    <a:pt x="12058" y="1354"/>
                  </a:cubicBezTo>
                  <a:cubicBezTo>
                    <a:pt x="12058" y="1422"/>
                    <a:pt x="12058" y="1422"/>
                    <a:pt x="12058" y="1422"/>
                  </a:cubicBezTo>
                  <a:cubicBezTo>
                    <a:pt x="12021" y="1490"/>
                    <a:pt x="12021" y="1490"/>
                    <a:pt x="12021" y="1490"/>
                  </a:cubicBezTo>
                  <a:cubicBezTo>
                    <a:pt x="11984" y="1490"/>
                    <a:pt x="11984" y="1490"/>
                    <a:pt x="11984" y="1490"/>
                  </a:cubicBezTo>
                  <a:cubicBezTo>
                    <a:pt x="11984" y="1557"/>
                    <a:pt x="11984" y="1557"/>
                    <a:pt x="11984" y="1557"/>
                  </a:cubicBezTo>
                  <a:cubicBezTo>
                    <a:pt x="12021" y="1625"/>
                    <a:pt x="12021" y="1625"/>
                    <a:pt x="12021" y="1625"/>
                  </a:cubicBezTo>
                  <a:cubicBezTo>
                    <a:pt x="12058" y="1625"/>
                    <a:pt x="12058" y="1625"/>
                    <a:pt x="12058" y="1625"/>
                  </a:cubicBezTo>
                  <a:cubicBezTo>
                    <a:pt x="12095" y="1693"/>
                    <a:pt x="12095" y="1693"/>
                    <a:pt x="12095" y="1693"/>
                  </a:cubicBezTo>
                  <a:cubicBezTo>
                    <a:pt x="12058" y="1693"/>
                    <a:pt x="12058" y="1693"/>
                    <a:pt x="12058" y="1693"/>
                  </a:cubicBezTo>
                  <a:cubicBezTo>
                    <a:pt x="12058" y="1693"/>
                    <a:pt x="12058" y="1693"/>
                    <a:pt x="12058" y="1693"/>
                  </a:cubicBezTo>
                  <a:cubicBezTo>
                    <a:pt x="12058" y="1761"/>
                    <a:pt x="12058" y="1761"/>
                    <a:pt x="12058" y="1761"/>
                  </a:cubicBezTo>
                  <a:cubicBezTo>
                    <a:pt x="12095" y="1761"/>
                    <a:pt x="12095" y="1761"/>
                    <a:pt x="12095" y="1761"/>
                  </a:cubicBezTo>
                  <a:cubicBezTo>
                    <a:pt x="12095" y="1828"/>
                    <a:pt x="12095" y="1828"/>
                    <a:pt x="12095" y="1828"/>
                  </a:cubicBezTo>
                  <a:cubicBezTo>
                    <a:pt x="12095" y="1828"/>
                    <a:pt x="12095" y="1828"/>
                    <a:pt x="12095" y="1828"/>
                  </a:cubicBezTo>
                  <a:cubicBezTo>
                    <a:pt x="12095" y="1896"/>
                    <a:pt x="12095" y="1896"/>
                    <a:pt x="12095" y="1896"/>
                  </a:cubicBezTo>
                  <a:cubicBezTo>
                    <a:pt x="12132" y="1896"/>
                    <a:pt x="12132" y="1896"/>
                    <a:pt x="12132" y="1896"/>
                  </a:cubicBezTo>
                  <a:cubicBezTo>
                    <a:pt x="12168" y="1964"/>
                    <a:pt x="12168" y="1964"/>
                    <a:pt x="12168" y="1964"/>
                  </a:cubicBezTo>
                  <a:cubicBezTo>
                    <a:pt x="12168" y="1964"/>
                    <a:pt x="12168" y="1964"/>
                    <a:pt x="12168" y="1964"/>
                  </a:cubicBezTo>
                  <a:cubicBezTo>
                    <a:pt x="12168" y="1964"/>
                    <a:pt x="12168" y="1964"/>
                    <a:pt x="12168" y="1964"/>
                  </a:cubicBezTo>
                  <a:cubicBezTo>
                    <a:pt x="12168" y="1964"/>
                    <a:pt x="12168" y="1964"/>
                    <a:pt x="12168" y="1964"/>
                  </a:cubicBezTo>
                  <a:cubicBezTo>
                    <a:pt x="12205" y="1964"/>
                    <a:pt x="12205" y="1964"/>
                    <a:pt x="12205" y="1964"/>
                  </a:cubicBezTo>
                  <a:cubicBezTo>
                    <a:pt x="12205" y="2031"/>
                    <a:pt x="12205" y="2031"/>
                    <a:pt x="12205" y="2031"/>
                  </a:cubicBezTo>
                  <a:cubicBezTo>
                    <a:pt x="12205" y="2031"/>
                    <a:pt x="12205" y="2031"/>
                    <a:pt x="12205" y="2031"/>
                  </a:cubicBezTo>
                  <a:cubicBezTo>
                    <a:pt x="12168" y="2031"/>
                    <a:pt x="12168" y="2031"/>
                    <a:pt x="12168" y="2031"/>
                  </a:cubicBezTo>
                  <a:cubicBezTo>
                    <a:pt x="12168" y="2031"/>
                    <a:pt x="12168" y="2031"/>
                    <a:pt x="12168" y="2031"/>
                  </a:cubicBezTo>
                  <a:cubicBezTo>
                    <a:pt x="12168" y="2031"/>
                    <a:pt x="12168" y="2031"/>
                    <a:pt x="12168" y="2031"/>
                  </a:cubicBezTo>
                  <a:cubicBezTo>
                    <a:pt x="12168" y="2099"/>
                    <a:pt x="12168" y="2099"/>
                    <a:pt x="12168" y="2099"/>
                  </a:cubicBezTo>
                  <a:cubicBezTo>
                    <a:pt x="12279" y="2234"/>
                    <a:pt x="12279" y="2234"/>
                    <a:pt x="12279" y="2234"/>
                  </a:cubicBezTo>
                  <a:cubicBezTo>
                    <a:pt x="12316" y="2234"/>
                    <a:pt x="12316" y="2234"/>
                    <a:pt x="12316" y="2234"/>
                  </a:cubicBezTo>
                  <a:cubicBezTo>
                    <a:pt x="12353" y="2234"/>
                    <a:pt x="12353" y="2234"/>
                    <a:pt x="12353" y="2234"/>
                  </a:cubicBezTo>
                  <a:cubicBezTo>
                    <a:pt x="12390" y="2302"/>
                    <a:pt x="12390" y="2302"/>
                    <a:pt x="12390" y="2302"/>
                  </a:cubicBezTo>
                  <a:cubicBezTo>
                    <a:pt x="12427" y="2302"/>
                    <a:pt x="12427" y="2302"/>
                    <a:pt x="12427" y="2302"/>
                  </a:cubicBezTo>
                  <a:cubicBezTo>
                    <a:pt x="12427" y="2370"/>
                    <a:pt x="12427" y="2370"/>
                    <a:pt x="12427" y="2370"/>
                  </a:cubicBezTo>
                  <a:cubicBezTo>
                    <a:pt x="12464" y="2370"/>
                    <a:pt x="12464" y="2370"/>
                    <a:pt x="12464" y="2370"/>
                  </a:cubicBezTo>
                  <a:cubicBezTo>
                    <a:pt x="12501" y="2370"/>
                    <a:pt x="12501" y="2370"/>
                    <a:pt x="12501" y="2370"/>
                  </a:cubicBezTo>
                  <a:cubicBezTo>
                    <a:pt x="12538" y="2370"/>
                    <a:pt x="12538" y="2370"/>
                    <a:pt x="12538" y="2370"/>
                  </a:cubicBezTo>
                  <a:cubicBezTo>
                    <a:pt x="12612" y="2370"/>
                    <a:pt x="12612" y="2370"/>
                    <a:pt x="12612" y="2370"/>
                  </a:cubicBezTo>
                  <a:cubicBezTo>
                    <a:pt x="12649" y="2438"/>
                    <a:pt x="12649" y="2438"/>
                    <a:pt x="12649" y="2438"/>
                  </a:cubicBezTo>
                  <a:cubicBezTo>
                    <a:pt x="12649" y="2370"/>
                    <a:pt x="12649" y="2370"/>
                    <a:pt x="12649" y="2370"/>
                  </a:cubicBezTo>
                  <a:cubicBezTo>
                    <a:pt x="12686" y="2370"/>
                    <a:pt x="12686" y="2370"/>
                    <a:pt x="12686" y="2370"/>
                  </a:cubicBezTo>
                  <a:cubicBezTo>
                    <a:pt x="12686" y="2302"/>
                    <a:pt x="12686" y="2302"/>
                    <a:pt x="12686" y="2302"/>
                  </a:cubicBezTo>
                  <a:cubicBezTo>
                    <a:pt x="12649" y="2234"/>
                    <a:pt x="12649" y="2234"/>
                    <a:pt x="12649" y="2234"/>
                  </a:cubicBezTo>
                  <a:cubicBezTo>
                    <a:pt x="12649" y="2167"/>
                    <a:pt x="12649" y="2167"/>
                    <a:pt x="12649" y="2167"/>
                  </a:cubicBezTo>
                  <a:close/>
                  <a:moveTo>
                    <a:pt x="12686" y="1151"/>
                  </a:moveTo>
                  <a:cubicBezTo>
                    <a:pt x="12723" y="1151"/>
                    <a:pt x="12723" y="1151"/>
                    <a:pt x="12723" y="1151"/>
                  </a:cubicBezTo>
                  <a:cubicBezTo>
                    <a:pt x="12760" y="1151"/>
                    <a:pt x="12760" y="1151"/>
                    <a:pt x="12760" y="1151"/>
                  </a:cubicBezTo>
                  <a:cubicBezTo>
                    <a:pt x="12797" y="1151"/>
                    <a:pt x="12797" y="1151"/>
                    <a:pt x="12797" y="1151"/>
                  </a:cubicBezTo>
                  <a:cubicBezTo>
                    <a:pt x="12871" y="1219"/>
                    <a:pt x="12871" y="1219"/>
                    <a:pt x="12871" y="1219"/>
                  </a:cubicBezTo>
                  <a:cubicBezTo>
                    <a:pt x="12908" y="1219"/>
                    <a:pt x="12908" y="1219"/>
                    <a:pt x="12908" y="1219"/>
                  </a:cubicBezTo>
                  <a:cubicBezTo>
                    <a:pt x="12945" y="1219"/>
                    <a:pt x="12945" y="1219"/>
                    <a:pt x="12945" y="1219"/>
                  </a:cubicBezTo>
                  <a:cubicBezTo>
                    <a:pt x="13019" y="1219"/>
                    <a:pt x="13019" y="1219"/>
                    <a:pt x="13019" y="1219"/>
                  </a:cubicBezTo>
                  <a:cubicBezTo>
                    <a:pt x="13130" y="1287"/>
                    <a:pt x="13130" y="1287"/>
                    <a:pt x="13130" y="1287"/>
                  </a:cubicBezTo>
                  <a:cubicBezTo>
                    <a:pt x="13130" y="1287"/>
                    <a:pt x="13130" y="1287"/>
                    <a:pt x="13130" y="1287"/>
                  </a:cubicBezTo>
                  <a:cubicBezTo>
                    <a:pt x="13093" y="1287"/>
                    <a:pt x="13093" y="1287"/>
                    <a:pt x="13093" y="1287"/>
                  </a:cubicBezTo>
                  <a:cubicBezTo>
                    <a:pt x="13056" y="1354"/>
                    <a:pt x="13056" y="1354"/>
                    <a:pt x="13056" y="1354"/>
                  </a:cubicBezTo>
                  <a:cubicBezTo>
                    <a:pt x="13056" y="1422"/>
                    <a:pt x="13056" y="1422"/>
                    <a:pt x="13056" y="1422"/>
                  </a:cubicBezTo>
                  <a:cubicBezTo>
                    <a:pt x="13093" y="1490"/>
                    <a:pt x="13093" y="1490"/>
                    <a:pt x="13093" y="1490"/>
                  </a:cubicBezTo>
                  <a:cubicBezTo>
                    <a:pt x="13130" y="1490"/>
                    <a:pt x="13130" y="1490"/>
                    <a:pt x="13130" y="1490"/>
                  </a:cubicBezTo>
                  <a:cubicBezTo>
                    <a:pt x="13130" y="1557"/>
                    <a:pt x="13130" y="1557"/>
                    <a:pt x="13130" y="1557"/>
                  </a:cubicBezTo>
                  <a:cubicBezTo>
                    <a:pt x="13130" y="1557"/>
                    <a:pt x="13130" y="1557"/>
                    <a:pt x="13130" y="1557"/>
                  </a:cubicBezTo>
                  <a:cubicBezTo>
                    <a:pt x="13130" y="1625"/>
                    <a:pt x="13130" y="1625"/>
                    <a:pt x="13130" y="1625"/>
                  </a:cubicBezTo>
                  <a:cubicBezTo>
                    <a:pt x="13130" y="1693"/>
                    <a:pt x="13130" y="1693"/>
                    <a:pt x="13130" y="1693"/>
                  </a:cubicBezTo>
                  <a:cubicBezTo>
                    <a:pt x="13093" y="1761"/>
                    <a:pt x="13093" y="1761"/>
                    <a:pt x="13093" y="1761"/>
                  </a:cubicBezTo>
                  <a:cubicBezTo>
                    <a:pt x="13056" y="1761"/>
                    <a:pt x="13056" y="1761"/>
                    <a:pt x="13056" y="1761"/>
                  </a:cubicBezTo>
                  <a:cubicBezTo>
                    <a:pt x="13056" y="1761"/>
                    <a:pt x="13056" y="1761"/>
                    <a:pt x="13056" y="1761"/>
                  </a:cubicBezTo>
                  <a:cubicBezTo>
                    <a:pt x="13019" y="1761"/>
                    <a:pt x="13019" y="1761"/>
                    <a:pt x="13019" y="1761"/>
                  </a:cubicBezTo>
                  <a:cubicBezTo>
                    <a:pt x="12982" y="1761"/>
                    <a:pt x="12982" y="1761"/>
                    <a:pt x="12982" y="1761"/>
                  </a:cubicBezTo>
                  <a:cubicBezTo>
                    <a:pt x="12945" y="1828"/>
                    <a:pt x="12945" y="1828"/>
                    <a:pt x="12945" y="1828"/>
                  </a:cubicBezTo>
                  <a:cubicBezTo>
                    <a:pt x="12871" y="1761"/>
                    <a:pt x="12871" y="1761"/>
                    <a:pt x="12871" y="1761"/>
                  </a:cubicBezTo>
                  <a:cubicBezTo>
                    <a:pt x="12834" y="1693"/>
                    <a:pt x="12834" y="1693"/>
                    <a:pt x="12834" y="1693"/>
                  </a:cubicBezTo>
                  <a:cubicBezTo>
                    <a:pt x="12760" y="1557"/>
                    <a:pt x="12760" y="1557"/>
                    <a:pt x="12760" y="1557"/>
                  </a:cubicBezTo>
                  <a:cubicBezTo>
                    <a:pt x="12760" y="1490"/>
                    <a:pt x="12760" y="1490"/>
                    <a:pt x="12760" y="1490"/>
                  </a:cubicBezTo>
                  <a:cubicBezTo>
                    <a:pt x="12760" y="1422"/>
                    <a:pt x="12760" y="1422"/>
                    <a:pt x="12760" y="1422"/>
                  </a:cubicBezTo>
                  <a:cubicBezTo>
                    <a:pt x="12760" y="1422"/>
                    <a:pt x="12760" y="1422"/>
                    <a:pt x="12760" y="1422"/>
                  </a:cubicBezTo>
                  <a:cubicBezTo>
                    <a:pt x="12797" y="1354"/>
                    <a:pt x="12797" y="1354"/>
                    <a:pt x="12797" y="1354"/>
                  </a:cubicBezTo>
                  <a:cubicBezTo>
                    <a:pt x="12760" y="1354"/>
                    <a:pt x="12760" y="1354"/>
                    <a:pt x="12760" y="1354"/>
                  </a:cubicBezTo>
                  <a:cubicBezTo>
                    <a:pt x="12760" y="1287"/>
                    <a:pt x="12760" y="1287"/>
                    <a:pt x="12760" y="1287"/>
                  </a:cubicBezTo>
                  <a:cubicBezTo>
                    <a:pt x="12723" y="1287"/>
                    <a:pt x="12723" y="1287"/>
                    <a:pt x="12723" y="1287"/>
                  </a:cubicBezTo>
                  <a:cubicBezTo>
                    <a:pt x="12723" y="1219"/>
                    <a:pt x="12723" y="1219"/>
                    <a:pt x="12723" y="1219"/>
                  </a:cubicBezTo>
                  <a:cubicBezTo>
                    <a:pt x="12686" y="1219"/>
                    <a:pt x="12686" y="1219"/>
                    <a:pt x="12686" y="1219"/>
                  </a:cubicBezTo>
                  <a:cubicBezTo>
                    <a:pt x="12686" y="1151"/>
                    <a:pt x="12686" y="1151"/>
                    <a:pt x="12686" y="1151"/>
                  </a:cubicBezTo>
                  <a:close/>
                  <a:moveTo>
                    <a:pt x="7212" y="2573"/>
                  </a:moveTo>
                  <a:cubicBezTo>
                    <a:pt x="7212" y="2573"/>
                    <a:pt x="7249" y="2505"/>
                    <a:pt x="7249" y="2505"/>
                  </a:cubicBezTo>
                  <a:cubicBezTo>
                    <a:pt x="7286" y="2438"/>
                    <a:pt x="7286" y="2438"/>
                    <a:pt x="7286" y="2438"/>
                  </a:cubicBezTo>
                  <a:cubicBezTo>
                    <a:pt x="7323" y="2370"/>
                    <a:pt x="7323" y="2370"/>
                    <a:pt x="7323" y="2370"/>
                  </a:cubicBezTo>
                  <a:cubicBezTo>
                    <a:pt x="7360" y="2370"/>
                    <a:pt x="7360" y="2370"/>
                    <a:pt x="7360" y="2370"/>
                  </a:cubicBezTo>
                  <a:cubicBezTo>
                    <a:pt x="7323" y="2302"/>
                    <a:pt x="7323" y="2302"/>
                    <a:pt x="7323" y="2302"/>
                  </a:cubicBezTo>
                  <a:cubicBezTo>
                    <a:pt x="7360" y="2234"/>
                    <a:pt x="7360" y="2234"/>
                    <a:pt x="7360" y="2234"/>
                  </a:cubicBezTo>
                  <a:cubicBezTo>
                    <a:pt x="7397" y="2167"/>
                    <a:pt x="7397" y="2167"/>
                    <a:pt x="7397" y="2167"/>
                  </a:cubicBezTo>
                  <a:cubicBezTo>
                    <a:pt x="7434" y="2167"/>
                    <a:pt x="7434" y="2167"/>
                    <a:pt x="7434" y="2167"/>
                  </a:cubicBezTo>
                  <a:cubicBezTo>
                    <a:pt x="7471" y="2234"/>
                    <a:pt x="7471" y="2234"/>
                    <a:pt x="7471" y="2234"/>
                  </a:cubicBezTo>
                  <a:cubicBezTo>
                    <a:pt x="7471" y="2167"/>
                    <a:pt x="7471" y="2167"/>
                    <a:pt x="7471" y="2167"/>
                  </a:cubicBezTo>
                  <a:cubicBezTo>
                    <a:pt x="7508" y="2167"/>
                    <a:pt x="7508" y="2167"/>
                    <a:pt x="7508" y="2167"/>
                  </a:cubicBezTo>
                  <a:cubicBezTo>
                    <a:pt x="7508" y="2099"/>
                    <a:pt x="7508" y="2099"/>
                    <a:pt x="7508" y="2099"/>
                  </a:cubicBezTo>
                  <a:cubicBezTo>
                    <a:pt x="7545" y="2099"/>
                    <a:pt x="7545" y="2099"/>
                    <a:pt x="7545" y="2099"/>
                  </a:cubicBezTo>
                  <a:cubicBezTo>
                    <a:pt x="7619" y="2031"/>
                    <a:pt x="7619" y="2031"/>
                    <a:pt x="7619" y="2031"/>
                  </a:cubicBezTo>
                  <a:cubicBezTo>
                    <a:pt x="7619" y="1964"/>
                    <a:pt x="7619" y="1964"/>
                    <a:pt x="7619" y="1964"/>
                  </a:cubicBezTo>
                  <a:cubicBezTo>
                    <a:pt x="7619" y="1964"/>
                    <a:pt x="7619" y="1964"/>
                    <a:pt x="7619" y="1964"/>
                  </a:cubicBezTo>
                  <a:cubicBezTo>
                    <a:pt x="7656" y="1828"/>
                    <a:pt x="7656" y="1828"/>
                    <a:pt x="7656" y="1828"/>
                  </a:cubicBezTo>
                  <a:cubicBezTo>
                    <a:pt x="7656" y="1761"/>
                    <a:pt x="7656" y="1761"/>
                    <a:pt x="7656" y="1761"/>
                  </a:cubicBezTo>
                  <a:cubicBezTo>
                    <a:pt x="7619" y="1693"/>
                    <a:pt x="7619" y="1693"/>
                    <a:pt x="7619" y="1693"/>
                  </a:cubicBezTo>
                  <a:cubicBezTo>
                    <a:pt x="7582" y="1625"/>
                    <a:pt x="7582" y="1625"/>
                    <a:pt x="7582" y="1625"/>
                  </a:cubicBezTo>
                  <a:cubicBezTo>
                    <a:pt x="7582" y="1557"/>
                    <a:pt x="7582" y="1557"/>
                    <a:pt x="7582" y="1557"/>
                  </a:cubicBezTo>
                  <a:cubicBezTo>
                    <a:pt x="7545" y="1557"/>
                    <a:pt x="7545" y="1557"/>
                    <a:pt x="7545" y="1557"/>
                  </a:cubicBezTo>
                  <a:cubicBezTo>
                    <a:pt x="7508" y="1490"/>
                    <a:pt x="7508" y="1490"/>
                    <a:pt x="7508" y="1490"/>
                  </a:cubicBezTo>
                  <a:cubicBezTo>
                    <a:pt x="7508" y="1557"/>
                    <a:pt x="7508" y="1557"/>
                    <a:pt x="7508" y="1557"/>
                  </a:cubicBezTo>
                  <a:cubicBezTo>
                    <a:pt x="7471" y="1490"/>
                    <a:pt x="7471" y="1490"/>
                    <a:pt x="7471" y="1490"/>
                  </a:cubicBezTo>
                  <a:cubicBezTo>
                    <a:pt x="7434" y="1490"/>
                    <a:pt x="7434" y="1490"/>
                    <a:pt x="7434" y="1490"/>
                  </a:cubicBezTo>
                  <a:cubicBezTo>
                    <a:pt x="7397" y="1422"/>
                    <a:pt x="7397" y="1422"/>
                    <a:pt x="7397" y="1422"/>
                  </a:cubicBezTo>
                  <a:cubicBezTo>
                    <a:pt x="7360" y="1422"/>
                    <a:pt x="7360" y="1422"/>
                    <a:pt x="7360" y="1422"/>
                  </a:cubicBezTo>
                  <a:cubicBezTo>
                    <a:pt x="7360" y="1422"/>
                    <a:pt x="7360" y="1422"/>
                    <a:pt x="7360" y="1422"/>
                  </a:cubicBezTo>
                  <a:cubicBezTo>
                    <a:pt x="7323" y="1422"/>
                    <a:pt x="7323" y="1422"/>
                    <a:pt x="7323" y="1422"/>
                  </a:cubicBezTo>
                  <a:cubicBezTo>
                    <a:pt x="7323" y="1354"/>
                    <a:pt x="7323" y="1354"/>
                    <a:pt x="7323" y="1354"/>
                  </a:cubicBezTo>
                  <a:cubicBezTo>
                    <a:pt x="7323" y="1354"/>
                    <a:pt x="7323" y="1354"/>
                    <a:pt x="7323" y="1354"/>
                  </a:cubicBezTo>
                  <a:cubicBezTo>
                    <a:pt x="7286" y="1354"/>
                    <a:pt x="7286" y="1354"/>
                    <a:pt x="7286" y="1354"/>
                  </a:cubicBezTo>
                  <a:cubicBezTo>
                    <a:pt x="7286" y="1354"/>
                    <a:pt x="7286" y="1354"/>
                    <a:pt x="7286" y="1354"/>
                  </a:cubicBezTo>
                  <a:cubicBezTo>
                    <a:pt x="7249" y="1354"/>
                    <a:pt x="7249" y="1354"/>
                    <a:pt x="7249" y="1354"/>
                  </a:cubicBezTo>
                  <a:cubicBezTo>
                    <a:pt x="7212" y="1287"/>
                    <a:pt x="7212" y="1287"/>
                    <a:pt x="7212" y="1287"/>
                  </a:cubicBezTo>
                  <a:cubicBezTo>
                    <a:pt x="7212" y="1287"/>
                    <a:pt x="7212" y="1287"/>
                    <a:pt x="7212" y="1287"/>
                  </a:cubicBezTo>
                  <a:cubicBezTo>
                    <a:pt x="7212" y="1354"/>
                    <a:pt x="7212" y="1354"/>
                    <a:pt x="7212" y="1354"/>
                  </a:cubicBezTo>
                  <a:cubicBezTo>
                    <a:pt x="7249" y="1354"/>
                    <a:pt x="7249" y="1354"/>
                    <a:pt x="7249" y="1354"/>
                  </a:cubicBezTo>
                  <a:cubicBezTo>
                    <a:pt x="7249" y="1422"/>
                    <a:pt x="7249" y="1422"/>
                    <a:pt x="7249" y="1422"/>
                  </a:cubicBezTo>
                  <a:cubicBezTo>
                    <a:pt x="7212" y="1422"/>
                    <a:pt x="7212" y="1422"/>
                    <a:pt x="7212" y="1422"/>
                  </a:cubicBezTo>
                  <a:cubicBezTo>
                    <a:pt x="7212" y="1490"/>
                    <a:pt x="7212" y="1490"/>
                    <a:pt x="7212" y="1490"/>
                  </a:cubicBezTo>
                  <a:cubicBezTo>
                    <a:pt x="7212" y="1490"/>
                    <a:pt x="7212" y="1490"/>
                    <a:pt x="7212" y="1490"/>
                  </a:cubicBezTo>
                  <a:cubicBezTo>
                    <a:pt x="7175" y="1422"/>
                    <a:pt x="7175" y="1422"/>
                    <a:pt x="7175" y="1422"/>
                  </a:cubicBezTo>
                  <a:cubicBezTo>
                    <a:pt x="7175" y="1287"/>
                    <a:pt x="7175" y="1287"/>
                    <a:pt x="7175" y="1287"/>
                  </a:cubicBezTo>
                  <a:cubicBezTo>
                    <a:pt x="7138" y="1219"/>
                    <a:pt x="7138" y="1219"/>
                    <a:pt x="7138" y="1219"/>
                  </a:cubicBezTo>
                  <a:cubicBezTo>
                    <a:pt x="7101" y="1219"/>
                    <a:pt x="7101" y="1219"/>
                    <a:pt x="7101" y="1219"/>
                  </a:cubicBezTo>
                  <a:cubicBezTo>
                    <a:pt x="7064" y="1219"/>
                    <a:pt x="7064" y="1219"/>
                    <a:pt x="7064" y="1219"/>
                  </a:cubicBezTo>
                  <a:cubicBezTo>
                    <a:pt x="7064" y="1219"/>
                    <a:pt x="7064" y="1219"/>
                    <a:pt x="7064" y="1219"/>
                  </a:cubicBezTo>
                  <a:cubicBezTo>
                    <a:pt x="7027" y="1219"/>
                    <a:pt x="7027" y="1219"/>
                    <a:pt x="7027" y="1219"/>
                  </a:cubicBezTo>
                  <a:cubicBezTo>
                    <a:pt x="7027" y="1287"/>
                    <a:pt x="7027" y="1287"/>
                    <a:pt x="7027" y="1287"/>
                  </a:cubicBezTo>
                  <a:cubicBezTo>
                    <a:pt x="7064" y="1354"/>
                    <a:pt x="7064" y="1354"/>
                    <a:pt x="7064" y="1354"/>
                  </a:cubicBezTo>
                  <a:cubicBezTo>
                    <a:pt x="7101" y="1354"/>
                    <a:pt x="7101" y="1354"/>
                    <a:pt x="7101" y="1354"/>
                  </a:cubicBezTo>
                  <a:cubicBezTo>
                    <a:pt x="7064" y="1422"/>
                    <a:pt x="7064" y="1422"/>
                    <a:pt x="7064" y="1422"/>
                  </a:cubicBezTo>
                  <a:cubicBezTo>
                    <a:pt x="7064" y="1422"/>
                    <a:pt x="7064" y="1422"/>
                    <a:pt x="7064" y="1422"/>
                  </a:cubicBezTo>
                  <a:cubicBezTo>
                    <a:pt x="7027" y="1354"/>
                    <a:pt x="7027" y="1354"/>
                    <a:pt x="7027" y="1354"/>
                  </a:cubicBezTo>
                  <a:cubicBezTo>
                    <a:pt x="7027" y="1354"/>
                    <a:pt x="7027" y="1354"/>
                    <a:pt x="7027" y="1354"/>
                  </a:cubicBezTo>
                  <a:cubicBezTo>
                    <a:pt x="6990" y="1354"/>
                    <a:pt x="6990" y="1354"/>
                    <a:pt x="6990" y="1354"/>
                  </a:cubicBezTo>
                  <a:cubicBezTo>
                    <a:pt x="7027" y="1354"/>
                    <a:pt x="7027" y="1354"/>
                    <a:pt x="7027" y="1354"/>
                  </a:cubicBezTo>
                  <a:cubicBezTo>
                    <a:pt x="7027" y="1422"/>
                    <a:pt x="7027" y="1422"/>
                    <a:pt x="7027" y="1422"/>
                  </a:cubicBezTo>
                  <a:cubicBezTo>
                    <a:pt x="7027" y="1422"/>
                    <a:pt x="7027" y="1422"/>
                    <a:pt x="7027" y="1422"/>
                  </a:cubicBezTo>
                  <a:cubicBezTo>
                    <a:pt x="7027" y="1490"/>
                    <a:pt x="7027" y="1490"/>
                    <a:pt x="7027" y="1490"/>
                  </a:cubicBezTo>
                  <a:cubicBezTo>
                    <a:pt x="7027" y="1490"/>
                    <a:pt x="7027" y="1490"/>
                    <a:pt x="7027" y="1490"/>
                  </a:cubicBezTo>
                  <a:cubicBezTo>
                    <a:pt x="7064" y="1557"/>
                    <a:pt x="7064" y="1557"/>
                    <a:pt x="7064" y="1557"/>
                  </a:cubicBezTo>
                  <a:cubicBezTo>
                    <a:pt x="7064" y="1557"/>
                    <a:pt x="7064" y="1557"/>
                    <a:pt x="7064" y="1557"/>
                  </a:cubicBezTo>
                  <a:cubicBezTo>
                    <a:pt x="7064" y="1625"/>
                    <a:pt x="7064" y="1625"/>
                    <a:pt x="7064" y="1625"/>
                  </a:cubicBezTo>
                  <a:cubicBezTo>
                    <a:pt x="7101" y="1761"/>
                    <a:pt x="7101" y="1761"/>
                    <a:pt x="7101" y="1761"/>
                  </a:cubicBezTo>
                  <a:cubicBezTo>
                    <a:pt x="7138" y="1761"/>
                    <a:pt x="7138" y="1761"/>
                    <a:pt x="7138" y="1761"/>
                  </a:cubicBezTo>
                  <a:cubicBezTo>
                    <a:pt x="7138" y="1761"/>
                    <a:pt x="7138" y="1761"/>
                    <a:pt x="7138" y="1761"/>
                  </a:cubicBezTo>
                  <a:cubicBezTo>
                    <a:pt x="7138" y="1828"/>
                    <a:pt x="7138" y="1828"/>
                    <a:pt x="7138" y="1828"/>
                  </a:cubicBezTo>
                  <a:cubicBezTo>
                    <a:pt x="7101" y="1828"/>
                    <a:pt x="7101" y="1828"/>
                    <a:pt x="7101" y="1828"/>
                  </a:cubicBezTo>
                  <a:cubicBezTo>
                    <a:pt x="7101" y="1896"/>
                    <a:pt x="7101" y="1896"/>
                    <a:pt x="7101" y="1896"/>
                  </a:cubicBezTo>
                  <a:cubicBezTo>
                    <a:pt x="7101" y="2031"/>
                    <a:pt x="7101" y="2031"/>
                    <a:pt x="7101" y="2031"/>
                  </a:cubicBezTo>
                  <a:cubicBezTo>
                    <a:pt x="7138" y="2099"/>
                    <a:pt x="7138" y="2099"/>
                    <a:pt x="7138" y="2099"/>
                  </a:cubicBezTo>
                  <a:cubicBezTo>
                    <a:pt x="7138" y="2167"/>
                    <a:pt x="7138" y="2167"/>
                    <a:pt x="7138" y="2167"/>
                  </a:cubicBezTo>
                  <a:cubicBezTo>
                    <a:pt x="7138" y="2167"/>
                    <a:pt x="7138" y="2167"/>
                    <a:pt x="7138" y="2167"/>
                  </a:cubicBezTo>
                  <a:cubicBezTo>
                    <a:pt x="7138" y="2234"/>
                    <a:pt x="7138" y="2234"/>
                    <a:pt x="7138" y="2234"/>
                  </a:cubicBezTo>
                  <a:cubicBezTo>
                    <a:pt x="7138" y="2234"/>
                    <a:pt x="7138" y="2234"/>
                    <a:pt x="7138" y="2234"/>
                  </a:cubicBezTo>
                  <a:cubicBezTo>
                    <a:pt x="7138" y="2302"/>
                    <a:pt x="7138" y="2302"/>
                    <a:pt x="7138" y="2302"/>
                  </a:cubicBezTo>
                  <a:cubicBezTo>
                    <a:pt x="7175" y="2438"/>
                    <a:pt x="7175" y="2438"/>
                    <a:pt x="7175" y="2438"/>
                  </a:cubicBezTo>
                  <a:cubicBezTo>
                    <a:pt x="7212" y="2438"/>
                    <a:pt x="7212" y="2438"/>
                    <a:pt x="7212" y="2438"/>
                  </a:cubicBezTo>
                  <a:cubicBezTo>
                    <a:pt x="7212" y="2505"/>
                    <a:pt x="7212" y="2505"/>
                    <a:pt x="7212" y="2505"/>
                  </a:cubicBezTo>
                  <a:cubicBezTo>
                    <a:pt x="7212" y="2573"/>
                    <a:pt x="7212" y="2573"/>
                    <a:pt x="7212" y="2573"/>
                  </a:cubicBezTo>
                  <a:close/>
                  <a:moveTo>
                    <a:pt x="7841" y="1964"/>
                  </a:moveTo>
                  <a:cubicBezTo>
                    <a:pt x="7878" y="1896"/>
                    <a:pt x="7878" y="1896"/>
                    <a:pt x="7878" y="1896"/>
                  </a:cubicBezTo>
                  <a:cubicBezTo>
                    <a:pt x="7878" y="1896"/>
                    <a:pt x="7878" y="1896"/>
                    <a:pt x="7878" y="1896"/>
                  </a:cubicBezTo>
                  <a:cubicBezTo>
                    <a:pt x="7878" y="1896"/>
                    <a:pt x="7878" y="1896"/>
                    <a:pt x="7878" y="1896"/>
                  </a:cubicBezTo>
                  <a:cubicBezTo>
                    <a:pt x="7878" y="1828"/>
                    <a:pt x="7878" y="1828"/>
                    <a:pt x="7878" y="1828"/>
                  </a:cubicBezTo>
                  <a:cubicBezTo>
                    <a:pt x="7915" y="1828"/>
                    <a:pt x="7915" y="1828"/>
                    <a:pt x="7915" y="1828"/>
                  </a:cubicBezTo>
                  <a:cubicBezTo>
                    <a:pt x="7878" y="1761"/>
                    <a:pt x="7878" y="1761"/>
                    <a:pt x="7878" y="1761"/>
                  </a:cubicBezTo>
                  <a:cubicBezTo>
                    <a:pt x="7878" y="1828"/>
                    <a:pt x="7878" y="1828"/>
                    <a:pt x="7878" y="1828"/>
                  </a:cubicBezTo>
                  <a:cubicBezTo>
                    <a:pt x="7841" y="1828"/>
                    <a:pt x="7841" y="1828"/>
                    <a:pt x="7841" y="1828"/>
                  </a:cubicBezTo>
                  <a:cubicBezTo>
                    <a:pt x="7841" y="1896"/>
                    <a:pt x="7841" y="1896"/>
                    <a:pt x="7841" y="1896"/>
                  </a:cubicBezTo>
                  <a:cubicBezTo>
                    <a:pt x="7841" y="1896"/>
                    <a:pt x="7841" y="1896"/>
                    <a:pt x="7841" y="1896"/>
                  </a:cubicBezTo>
                  <a:cubicBezTo>
                    <a:pt x="7804" y="1964"/>
                    <a:pt x="7804" y="1964"/>
                    <a:pt x="7804" y="1964"/>
                  </a:cubicBezTo>
                  <a:cubicBezTo>
                    <a:pt x="7841" y="1964"/>
                    <a:pt x="7841" y="1964"/>
                    <a:pt x="7841" y="1964"/>
                  </a:cubicBezTo>
                  <a:cubicBezTo>
                    <a:pt x="7841" y="1964"/>
                    <a:pt x="7841" y="1964"/>
                    <a:pt x="7841" y="1964"/>
                  </a:cubicBezTo>
                  <a:close/>
                  <a:moveTo>
                    <a:pt x="7878" y="1964"/>
                  </a:moveTo>
                  <a:cubicBezTo>
                    <a:pt x="7915" y="1896"/>
                    <a:pt x="7915" y="1896"/>
                    <a:pt x="7915" y="1896"/>
                  </a:cubicBezTo>
                  <a:cubicBezTo>
                    <a:pt x="7952" y="1896"/>
                    <a:pt x="7952" y="1896"/>
                    <a:pt x="7952" y="1896"/>
                  </a:cubicBezTo>
                  <a:cubicBezTo>
                    <a:pt x="7989" y="1896"/>
                    <a:pt x="7989" y="1896"/>
                    <a:pt x="7989" y="1896"/>
                  </a:cubicBezTo>
                  <a:cubicBezTo>
                    <a:pt x="7989" y="1896"/>
                    <a:pt x="7989" y="1896"/>
                    <a:pt x="7989" y="1896"/>
                  </a:cubicBezTo>
                  <a:cubicBezTo>
                    <a:pt x="8026" y="1828"/>
                    <a:pt x="8026" y="1828"/>
                    <a:pt x="8026" y="1828"/>
                  </a:cubicBezTo>
                  <a:cubicBezTo>
                    <a:pt x="8026" y="1828"/>
                    <a:pt x="8026" y="1828"/>
                    <a:pt x="8026" y="1828"/>
                  </a:cubicBezTo>
                  <a:cubicBezTo>
                    <a:pt x="8063" y="1896"/>
                    <a:pt x="8063" y="1896"/>
                    <a:pt x="8063" y="1896"/>
                  </a:cubicBezTo>
                  <a:cubicBezTo>
                    <a:pt x="8026" y="1964"/>
                    <a:pt x="8026" y="1964"/>
                    <a:pt x="8026" y="1964"/>
                  </a:cubicBezTo>
                  <a:cubicBezTo>
                    <a:pt x="7989" y="1964"/>
                    <a:pt x="7989" y="1964"/>
                    <a:pt x="7989" y="1964"/>
                  </a:cubicBezTo>
                  <a:cubicBezTo>
                    <a:pt x="7989" y="1964"/>
                    <a:pt x="7989" y="1964"/>
                    <a:pt x="7989" y="1964"/>
                  </a:cubicBezTo>
                  <a:cubicBezTo>
                    <a:pt x="7952" y="1964"/>
                    <a:pt x="7952" y="1964"/>
                    <a:pt x="7952" y="1964"/>
                  </a:cubicBezTo>
                  <a:cubicBezTo>
                    <a:pt x="7878" y="1964"/>
                    <a:pt x="7878" y="1964"/>
                    <a:pt x="7878" y="1964"/>
                  </a:cubicBezTo>
                  <a:cubicBezTo>
                    <a:pt x="7878" y="1964"/>
                    <a:pt x="7878" y="1964"/>
                    <a:pt x="7878" y="1964"/>
                  </a:cubicBezTo>
                  <a:close/>
                  <a:moveTo>
                    <a:pt x="8211" y="2438"/>
                  </a:moveTo>
                  <a:cubicBezTo>
                    <a:pt x="8211" y="2505"/>
                    <a:pt x="8211" y="2505"/>
                    <a:pt x="8211" y="2505"/>
                  </a:cubicBezTo>
                  <a:cubicBezTo>
                    <a:pt x="8248" y="2573"/>
                    <a:pt x="8248" y="2573"/>
                    <a:pt x="8248" y="2573"/>
                  </a:cubicBezTo>
                  <a:cubicBezTo>
                    <a:pt x="8248" y="2573"/>
                    <a:pt x="8248" y="2573"/>
                    <a:pt x="8248" y="2573"/>
                  </a:cubicBezTo>
                  <a:cubicBezTo>
                    <a:pt x="8248" y="2641"/>
                    <a:pt x="8248" y="2641"/>
                    <a:pt x="8248" y="2641"/>
                  </a:cubicBezTo>
                  <a:cubicBezTo>
                    <a:pt x="8285" y="2573"/>
                    <a:pt x="8285" y="2573"/>
                    <a:pt x="8285" y="2573"/>
                  </a:cubicBezTo>
                  <a:cubicBezTo>
                    <a:pt x="8285" y="2505"/>
                    <a:pt x="8285" y="2505"/>
                    <a:pt x="8285" y="2505"/>
                  </a:cubicBezTo>
                  <a:cubicBezTo>
                    <a:pt x="8285" y="2438"/>
                    <a:pt x="8285" y="2438"/>
                    <a:pt x="8285" y="2438"/>
                  </a:cubicBezTo>
                  <a:cubicBezTo>
                    <a:pt x="8248" y="2438"/>
                    <a:pt x="8248" y="2438"/>
                    <a:pt x="8248" y="2438"/>
                  </a:cubicBezTo>
                  <a:cubicBezTo>
                    <a:pt x="8211" y="2438"/>
                    <a:pt x="8211" y="2438"/>
                    <a:pt x="8211" y="2438"/>
                  </a:cubicBezTo>
                  <a:close/>
                  <a:moveTo>
                    <a:pt x="11281" y="4130"/>
                  </a:moveTo>
                  <a:cubicBezTo>
                    <a:pt x="11281" y="4063"/>
                    <a:pt x="11281" y="4063"/>
                    <a:pt x="11281" y="4063"/>
                  </a:cubicBezTo>
                  <a:cubicBezTo>
                    <a:pt x="11318" y="3995"/>
                    <a:pt x="11318" y="3995"/>
                    <a:pt x="11318" y="3995"/>
                  </a:cubicBezTo>
                  <a:cubicBezTo>
                    <a:pt x="11318" y="3995"/>
                    <a:pt x="11318" y="3995"/>
                    <a:pt x="11318" y="3995"/>
                  </a:cubicBezTo>
                  <a:cubicBezTo>
                    <a:pt x="11244" y="3995"/>
                    <a:pt x="11244" y="3995"/>
                    <a:pt x="11244" y="3995"/>
                  </a:cubicBezTo>
                  <a:cubicBezTo>
                    <a:pt x="11244" y="4063"/>
                    <a:pt x="11244" y="4063"/>
                    <a:pt x="11244" y="4063"/>
                  </a:cubicBezTo>
                  <a:cubicBezTo>
                    <a:pt x="11244" y="4063"/>
                    <a:pt x="11244" y="4063"/>
                    <a:pt x="11244" y="4063"/>
                  </a:cubicBezTo>
                  <a:cubicBezTo>
                    <a:pt x="11281" y="4063"/>
                    <a:pt x="11281" y="4063"/>
                    <a:pt x="11281" y="4063"/>
                  </a:cubicBezTo>
                  <a:cubicBezTo>
                    <a:pt x="11281" y="4130"/>
                    <a:pt x="11281" y="4130"/>
                    <a:pt x="11281" y="4130"/>
                  </a:cubicBezTo>
                  <a:close/>
                  <a:moveTo>
                    <a:pt x="10874" y="4875"/>
                  </a:moveTo>
                  <a:cubicBezTo>
                    <a:pt x="10911" y="4875"/>
                    <a:pt x="10911" y="4875"/>
                    <a:pt x="10911" y="4875"/>
                  </a:cubicBezTo>
                  <a:cubicBezTo>
                    <a:pt x="10911" y="4808"/>
                    <a:pt x="10911" y="4808"/>
                    <a:pt x="10911" y="4808"/>
                  </a:cubicBezTo>
                  <a:cubicBezTo>
                    <a:pt x="10948" y="4875"/>
                    <a:pt x="10948" y="4875"/>
                    <a:pt x="10948" y="4875"/>
                  </a:cubicBezTo>
                  <a:cubicBezTo>
                    <a:pt x="10948" y="4808"/>
                    <a:pt x="10948" y="4808"/>
                    <a:pt x="10948" y="4808"/>
                  </a:cubicBezTo>
                  <a:cubicBezTo>
                    <a:pt x="10911" y="4808"/>
                    <a:pt x="10911" y="4808"/>
                    <a:pt x="10911" y="4808"/>
                  </a:cubicBezTo>
                  <a:cubicBezTo>
                    <a:pt x="10874" y="4740"/>
                    <a:pt x="10874" y="4740"/>
                    <a:pt x="10874" y="4740"/>
                  </a:cubicBezTo>
                  <a:cubicBezTo>
                    <a:pt x="10874" y="4740"/>
                    <a:pt x="10874" y="4740"/>
                    <a:pt x="10874" y="4740"/>
                  </a:cubicBezTo>
                  <a:cubicBezTo>
                    <a:pt x="10837" y="4740"/>
                    <a:pt x="10837" y="4740"/>
                    <a:pt x="10837" y="4740"/>
                  </a:cubicBezTo>
                  <a:cubicBezTo>
                    <a:pt x="10837" y="4808"/>
                    <a:pt x="10837" y="4808"/>
                    <a:pt x="10837" y="4808"/>
                  </a:cubicBezTo>
                  <a:cubicBezTo>
                    <a:pt x="10874" y="4808"/>
                    <a:pt x="10874" y="4808"/>
                    <a:pt x="10874" y="4808"/>
                  </a:cubicBezTo>
                  <a:cubicBezTo>
                    <a:pt x="10874" y="4808"/>
                    <a:pt x="10874" y="4875"/>
                    <a:pt x="10874" y="4875"/>
                  </a:cubicBezTo>
                  <a:close/>
                  <a:moveTo>
                    <a:pt x="9727" y="4537"/>
                  </a:moveTo>
                  <a:cubicBezTo>
                    <a:pt x="9764" y="4537"/>
                    <a:pt x="9764" y="4537"/>
                    <a:pt x="9764" y="4537"/>
                  </a:cubicBezTo>
                  <a:cubicBezTo>
                    <a:pt x="9801" y="4537"/>
                    <a:pt x="9801" y="4537"/>
                    <a:pt x="9801" y="4537"/>
                  </a:cubicBezTo>
                  <a:cubicBezTo>
                    <a:pt x="9801" y="4537"/>
                    <a:pt x="9801" y="4537"/>
                    <a:pt x="9801" y="4537"/>
                  </a:cubicBezTo>
                  <a:cubicBezTo>
                    <a:pt x="9801" y="4469"/>
                    <a:pt x="9801" y="4469"/>
                    <a:pt x="9801" y="4469"/>
                  </a:cubicBezTo>
                  <a:cubicBezTo>
                    <a:pt x="9838" y="4469"/>
                    <a:pt x="9838" y="4469"/>
                    <a:pt x="9838" y="4469"/>
                  </a:cubicBezTo>
                  <a:cubicBezTo>
                    <a:pt x="9838" y="4401"/>
                    <a:pt x="9838" y="4401"/>
                    <a:pt x="9838" y="4401"/>
                  </a:cubicBezTo>
                  <a:cubicBezTo>
                    <a:pt x="9801" y="4401"/>
                    <a:pt x="9801" y="4401"/>
                    <a:pt x="9801" y="4401"/>
                  </a:cubicBezTo>
                  <a:cubicBezTo>
                    <a:pt x="9801" y="4334"/>
                    <a:pt x="9801" y="4334"/>
                    <a:pt x="9801" y="4334"/>
                  </a:cubicBezTo>
                  <a:cubicBezTo>
                    <a:pt x="9801" y="4266"/>
                    <a:pt x="9801" y="4266"/>
                    <a:pt x="9801" y="4266"/>
                  </a:cubicBezTo>
                  <a:cubicBezTo>
                    <a:pt x="9764" y="4198"/>
                    <a:pt x="9764" y="4198"/>
                    <a:pt x="9764" y="4198"/>
                  </a:cubicBezTo>
                  <a:cubicBezTo>
                    <a:pt x="9764" y="4198"/>
                    <a:pt x="9764" y="4198"/>
                    <a:pt x="9764" y="4198"/>
                  </a:cubicBezTo>
                  <a:cubicBezTo>
                    <a:pt x="9764" y="4198"/>
                    <a:pt x="9764" y="4198"/>
                    <a:pt x="9764" y="4198"/>
                  </a:cubicBezTo>
                  <a:cubicBezTo>
                    <a:pt x="9690" y="4198"/>
                    <a:pt x="9690" y="4198"/>
                    <a:pt x="9690" y="4198"/>
                  </a:cubicBezTo>
                  <a:cubicBezTo>
                    <a:pt x="9653" y="4266"/>
                    <a:pt x="9653" y="4266"/>
                    <a:pt x="9653" y="4266"/>
                  </a:cubicBezTo>
                  <a:cubicBezTo>
                    <a:pt x="9616" y="4266"/>
                    <a:pt x="9616" y="4266"/>
                    <a:pt x="9616" y="4266"/>
                  </a:cubicBezTo>
                  <a:cubicBezTo>
                    <a:pt x="9579" y="4266"/>
                    <a:pt x="9579" y="4266"/>
                    <a:pt x="9579" y="4266"/>
                  </a:cubicBezTo>
                  <a:cubicBezTo>
                    <a:pt x="9616" y="4334"/>
                    <a:pt x="9616" y="4334"/>
                    <a:pt x="9616" y="4334"/>
                  </a:cubicBezTo>
                  <a:cubicBezTo>
                    <a:pt x="9616" y="4401"/>
                    <a:pt x="9616" y="4401"/>
                    <a:pt x="9616" y="4401"/>
                  </a:cubicBezTo>
                  <a:cubicBezTo>
                    <a:pt x="9653" y="4401"/>
                    <a:pt x="9653" y="4401"/>
                    <a:pt x="9653" y="4401"/>
                  </a:cubicBezTo>
                  <a:cubicBezTo>
                    <a:pt x="9616" y="4469"/>
                    <a:pt x="9616" y="4469"/>
                    <a:pt x="9616" y="4469"/>
                  </a:cubicBezTo>
                  <a:cubicBezTo>
                    <a:pt x="9579" y="4469"/>
                    <a:pt x="9579" y="4469"/>
                    <a:pt x="9579" y="4469"/>
                  </a:cubicBezTo>
                  <a:cubicBezTo>
                    <a:pt x="9579" y="4469"/>
                    <a:pt x="9579" y="4469"/>
                    <a:pt x="9579" y="4469"/>
                  </a:cubicBezTo>
                  <a:cubicBezTo>
                    <a:pt x="9616" y="4469"/>
                    <a:pt x="9616" y="4469"/>
                    <a:pt x="9616" y="4469"/>
                  </a:cubicBezTo>
                  <a:cubicBezTo>
                    <a:pt x="9653" y="4469"/>
                    <a:pt x="9653" y="4469"/>
                    <a:pt x="9653" y="4469"/>
                  </a:cubicBezTo>
                  <a:cubicBezTo>
                    <a:pt x="9727" y="4537"/>
                    <a:pt x="9727" y="4537"/>
                    <a:pt x="9727" y="4537"/>
                  </a:cubicBezTo>
                  <a:close/>
                  <a:moveTo>
                    <a:pt x="13056" y="2844"/>
                  </a:moveTo>
                  <a:cubicBezTo>
                    <a:pt x="13093" y="2844"/>
                    <a:pt x="13093" y="2844"/>
                    <a:pt x="13093" y="2844"/>
                  </a:cubicBezTo>
                  <a:cubicBezTo>
                    <a:pt x="13093" y="2844"/>
                    <a:pt x="13093" y="2844"/>
                    <a:pt x="13093" y="2844"/>
                  </a:cubicBezTo>
                  <a:cubicBezTo>
                    <a:pt x="13093" y="2776"/>
                    <a:pt x="13093" y="2776"/>
                    <a:pt x="13093" y="2776"/>
                  </a:cubicBezTo>
                  <a:cubicBezTo>
                    <a:pt x="13093" y="2708"/>
                    <a:pt x="13093" y="2708"/>
                    <a:pt x="13093" y="2708"/>
                  </a:cubicBezTo>
                  <a:cubicBezTo>
                    <a:pt x="13093" y="2708"/>
                    <a:pt x="13093" y="2708"/>
                    <a:pt x="13093" y="2708"/>
                  </a:cubicBezTo>
                  <a:cubicBezTo>
                    <a:pt x="13056" y="2641"/>
                    <a:pt x="13056" y="2641"/>
                    <a:pt x="13056" y="2641"/>
                  </a:cubicBezTo>
                  <a:cubicBezTo>
                    <a:pt x="13056" y="2573"/>
                    <a:pt x="13056" y="2573"/>
                    <a:pt x="13056" y="2573"/>
                  </a:cubicBezTo>
                  <a:cubicBezTo>
                    <a:pt x="13019" y="2505"/>
                    <a:pt x="13019" y="2505"/>
                    <a:pt x="13019" y="2505"/>
                  </a:cubicBezTo>
                  <a:cubicBezTo>
                    <a:pt x="12982" y="2573"/>
                    <a:pt x="12982" y="2573"/>
                    <a:pt x="12982" y="2573"/>
                  </a:cubicBezTo>
                  <a:cubicBezTo>
                    <a:pt x="12945" y="2573"/>
                    <a:pt x="12945" y="2573"/>
                    <a:pt x="12945" y="2573"/>
                  </a:cubicBezTo>
                  <a:cubicBezTo>
                    <a:pt x="12945" y="2641"/>
                    <a:pt x="12945" y="2641"/>
                    <a:pt x="12945" y="2641"/>
                  </a:cubicBezTo>
                  <a:cubicBezTo>
                    <a:pt x="12982" y="2708"/>
                    <a:pt x="12982" y="2708"/>
                    <a:pt x="12982" y="2708"/>
                  </a:cubicBezTo>
                  <a:cubicBezTo>
                    <a:pt x="12982" y="2708"/>
                    <a:pt x="12982" y="2708"/>
                    <a:pt x="12982" y="2708"/>
                  </a:cubicBezTo>
                  <a:cubicBezTo>
                    <a:pt x="12982" y="2776"/>
                    <a:pt x="12982" y="2776"/>
                    <a:pt x="12982" y="2776"/>
                  </a:cubicBezTo>
                  <a:cubicBezTo>
                    <a:pt x="13019" y="2776"/>
                    <a:pt x="13019" y="2776"/>
                    <a:pt x="13019" y="2776"/>
                  </a:cubicBezTo>
                  <a:cubicBezTo>
                    <a:pt x="13056" y="2844"/>
                    <a:pt x="13056" y="2844"/>
                    <a:pt x="13056" y="2844"/>
                  </a:cubicBezTo>
                  <a:cubicBezTo>
                    <a:pt x="13056" y="2844"/>
                    <a:pt x="13056" y="2844"/>
                    <a:pt x="13056" y="2844"/>
                  </a:cubicBezTo>
                  <a:close/>
                  <a:moveTo>
                    <a:pt x="13167" y="3250"/>
                  </a:moveTo>
                  <a:cubicBezTo>
                    <a:pt x="13204" y="3250"/>
                    <a:pt x="13204" y="3250"/>
                    <a:pt x="13204" y="3250"/>
                  </a:cubicBezTo>
                  <a:cubicBezTo>
                    <a:pt x="13204" y="3182"/>
                    <a:pt x="13204" y="3182"/>
                    <a:pt x="13204" y="3182"/>
                  </a:cubicBezTo>
                  <a:cubicBezTo>
                    <a:pt x="13278" y="3182"/>
                    <a:pt x="13278" y="3182"/>
                    <a:pt x="13278" y="3182"/>
                  </a:cubicBezTo>
                  <a:cubicBezTo>
                    <a:pt x="13315" y="3182"/>
                    <a:pt x="13315" y="3182"/>
                    <a:pt x="13315" y="3182"/>
                  </a:cubicBezTo>
                  <a:cubicBezTo>
                    <a:pt x="13389" y="3182"/>
                    <a:pt x="13389" y="3182"/>
                    <a:pt x="13389" y="3182"/>
                  </a:cubicBezTo>
                  <a:cubicBezTo>
                    <a:pt x="13426" y="3182"/>
                    <a:pt x="13426" y="3182"/>
                    <a:pt x="13426" y="3182"/>
                  </a:cubicBezTo>
                  <a:cubicBezTo>
                    <a:pt x="13500" y="3182"/>
                    <a:pt x="13500" y="3182"/>
                    <a:pt x="13500" y="3182"/>
                  </a:cubicBezTo>
                  <a:cubicBezTo>
                    <a:pt x="13537" y="3115"/>
                    <a:pt x="13537" y="3115"/>
                    <a:pt x="13537" y="3115"/>
                  </a:cubicBezTo>
                  <a:cubicBezTo>
                    <a:pt x="13574" y="3115"/>
                    <a:pt x="13574" y="3115"/>
                    <a:pt x="13574" y="3115"/>
                  </a:cubicBezTo>
                  <a:cubicBezTo>
                    <a:pt x="13611" y="3115"/>
                    <a:pt x="13611" y="3115"/>
                    <a:pt x="13611" y="3115"/>
                  </a:cubicBezTo>
                  <a:cubicBezTo>
                    <a:pt x="13648" y="3115"/>
                    <a:pt x="13648" y="3115"/>
                    <a:pt x="13648" y="3115"/>
                  </a:cubicBezTo>
                  <a:cubicBezTo>
                    <a:pt x="13611" y="3047"/>
                    <a:pt x="13611" y="3047"/>
                    <a:pt x="13611" y="3047"/>
                  </a:cubicBezTo>
                  <a:cubicBezTo>
                    <a:pt x="13611" y="2979"/>
                    <a:pt x="13611" y="2979"/>
                    <a:pt x="13611" y="2979"/>
                  </a:cubicBezTo>
                  <a:cubicBezTo>
                    <a:pt x="13574" y="2912"/>
                    <a:pt x="13574" y="2912"/>
                    <a:pt x="13574" y="2912"/>
                  </a:cubicBezTo>
                  <a:cubicBezTo>
                    <a:pt x="13500" y="2844"/>
                    <a:pt x="13500" y="2844"/>
                    <a:pt x="13500" y="2844"/>
                  </a:cubicBezTo>
                  <a:cubicBezTo>
                    <a:pt x="13463" y="2844"/>
                    <a:pt x="13463" y="2844"/>
                    <a:pt x="13463" y="2844"/>
                  </a:cubicBezTo>
                  <a:cubicBezTo>
                    <a:pt x="13426" y="2776"/>
                    <a:pt x="13426" y="2776"/>
                    <a:pt x="13426" y="2776"/>
                  </a:cubicBezTo>
                  <a:cubicBezTo>
                    <a:pt x="13389" y="2776"/>
                    <a:pt x="13389" y="2776"/>
                    <a:pt x="13389" y="2776"/>
                  </a:cubicBezTo>
                  <a:cubicBezTo>
                    <a:pt x="13352" y="2776"/>
                    <a:pt x="13352" y="2776"/>
                    <a:pt x="13352" y="2776"/>
                  </a:cubicBezTo>
                  <a:cubicBezTo>
                    <a:pt x="13315" y="2776"/>
                    <a:pt x="13315" y="2776"/>
                    <a:pt x="13315" y="2776"/>
                  </a:cubicBezTo>
                  <a:cubicBezTo>
                    <a:pt x="13278" y="2708"/>
                    <a:pt x="13278" y="2708"/>
                    <a:pt x="13278" y="2708"/>
                  </a:cubicBezTo>
                  <a:cubicBezTo>
                    <a:pt x="13241" y="2708"/>
                    <a:pt x="13241" y="2708"/>
                    <a:pt x="13241" y="2708"/>
                  </a:cubicBezTo>
                  <a:cubicBezTo>
                    <a:pt x="13241" y="2776"/>
                    <a:pt x="13241" y="2776"/>
                    <a:pt x="13241" y="2776"/>
                  </a:cubicBezTo>
                  <a:cubicBezTo>
                    <a:pt x="13204" y="2912"/>
                    <a:pt x="13204" y="2912"/>
                    <a:pt x="13204" y="2912"/>
                  </a:cubicBezTo>
                  <a:cubicBezTo>
                    <a:pt x="13204" y="2912"/>
                    <a:pt x="13204" y="2912"/>
                    <a:pt x="13204" y="2912"/>
                  </a:cubicBezTo>
                  <a:cubicBezTo>
                    <a:pt x="13204" y="3047"/>
                    <a:pt x="13204" y="3047"/>
                    <a:pt x="13204" y="3047"/>
                  </a:cubicBezTo>
                  <a:cubicBezTo>
                    <a:pt x="13167" y="3182"/>
                    <a:pt x="13167" y="3182"/>
                    <a:pt x="13167" y="3182"/>
                  </a:cubicBezTo>
                  <a:cubicBezTo>
                    <a:pt x="13130" y="3250"/>
                    <a:pt x="13130" y="3250"/>
                    <a:pt x="13130" y="3250"/>
                  </a:cubicBezTo>
                  <a:cubicBezTo>
                    <a:pt x="13130" y="3250"/>
                    <a:pt x="13130" y="3250"/>
                    <a:pt x="13130" y="3250"/>
                  </a:cubicBezTo>
                  <a:cubicBezTo>
                    <a:pt x="13167" y="3250"/>
                    <a:pt x="13167" y="3250"/>
                    <a:pt x="13167" y="3250"/>
                  </a:cubicBezTo>
                  <a:close/>
                  <a:moveTo>
                    <a:pt x="12390" y="2979"/>
                  </a:moveTo>
                  <a:cubicBezTo>
                    <a:pt x="12390" y="3047"/>
                    <a:pt x="12390" y="3047"/>
                    <a:pt x="12390" y="3047"/>
                  </a:cubicBezTo>
                  <a:cubicBezTo>
                    <a:pt x="12427" y="3115"/>
                    <a:pt x="12427" y="3115"/>
                    <a:pt x="12427" y="3115"/>
                  </a:cubicBezTo>
                  <a:cubicBezTo>
                    <a:pt x="12464" y="3115"/>
                    <a:pt x="12464" y="3115"/>
                    <a:pt x="12464" y="3115"/>
                  </a:cubicBezTo>
                  <a:cubicBezTo>
                    <a:pt x="12464" y="3115"/>
                    <a:pt x="12464" y="3115"/>
                    <a:pt x="12464" y="3115"/>
                  </a:cubicBezTo>
                  <a:cubicBezTo>
                    <a:pt x="12538" y="3115"/>
                    <a:pt x="12538" y="3115"/>
                    <a:pt x="12538" y="3115"/>
                  </a:cubicBezTo>
                  <a:cubicBezTo>
                    <a:pt x="12538" y="3182"/>
                    <a:pt x="12538" y="3182"/>
                    <a:pt x="12538" y="3182"/>
                  </a:cubicBezTo>
                  <a:cubicBezTo>
                    <a:pt x="12575" y="3182"/>
                    <a:pt x="12575" y="3182"/>
                    <a:pt x="12575" y="3182"/>
                  </a:cubicBezTo>
                  <a:cubicBezTo>
                    <a:pt x="12575" y="3182"/>
                    <a:pt x="12575" y="3182"/>
                    <a:pt x="12575" y="3182"/>
                  </a:cubicBezTo>
                  <a:cubicBezTo>
                    <a:pt x="12538" y="3115"/>
                    <a:pt x="12538" y="3115"/>
                    <a:pt x="12538" y="3115"/>
                  </a:cubicBezTo>
                  <a:cubicBezTo>
                    <a:pt x="12501" y="3047"/>
                    <a:pt x="12501" y="3047"/>
                    <a:pt x="12501" y="3047"/>
                  </a:cubicBezTo>
                  <a:cubicBezTo>
                    <a:pt x="12464" y="3047"/>
                    <a:pt x="12464" y="3047"/>
                    <a:pt x="12464" y="3047"/>
                  </a:cubicBezTo>
                  <a:cubicBezTo>
                    <a:pt x="12427" y="2979"/>
                    <a:pt x="12427" y="2979"/>
                    <a:pt x="12427" y="2979"/>
                  </a:cubicBezTo>
                  <a:cubicBezTo>
                    <a:pt x="12390" y="2979"/>
                    <a:pt x="12390" y="2979"/>
                    <a:pt x="12390" y="2979"/>
                  </a:cubicBezTo>
                  <a:cubicBezTo>
                    <a:pt x="12390" y="2979"/>
                    <a:pt x="12390" y="2979"/>
                    <a:pt x="12390" y="2979"/>
                  </a:cubicBezTo>
                  <a:close/>
                  <a:moveTo>
                    <a:pt x="13426" y="4740"/>
                  </a:moveTo>
                  <a:cubicBezTo>
                    <a:pt x="13463" y="4808"/>
                    <a:pt x="13463" y="4808"/>
                    <a:pt x="13463" y="4808"/>
                  </a:cubicBezTo>
                  <a:cubicBezTo>
                    <a:pt x="13500" y="4808"/>
                    <a:pt x="13500" y="4808"/>
                    <a:pt x="13500" y="4808"/>
                  </a:cubicBezTo>
                  <a:cubicBezTo>
                    <a:pt x="13500" y="4808"/>
                    <a:pt x="13500" y="4808"/>
                    <a:pt x="13500" y="4808"/>
                  </a:cubicBezTo>
                  <a:cubicBezTo>
                    <a:pt x="13537" y="4740"/>
                    <a:pt x="13537" y="4740"/>
                    <a:pt x="13537" y="4740"/>
                  </a:cubicBezTo>
                  <a:cubicBezTo>
                    <a:pt x="13537" y="4740"/>
                    <a:pt x="13537" y="4740"/>
                    <a:pt x="13537" y="4740"/>
                  </a:cubicBezTo>
                  <a:cubicBezTo>
                    <a:pt x="13537" y="4672"/>
                    <a:pt x="13537" y="4672"/>
                    <a:pt x="13537" y="4672"/>
                  </a:cubicBezTo>
                  <a:cubicBezTo>
                    <a:pt x="13500" y="4604"/>
                    <a:pt x="13500" y="4604"/>
                    <a:pt x="13500" y="4604"/>
                  </a:cubicBezTo>
                  <a:cubicBezTo>
                    <a:pt x="13500" y="4672"/>
                    <a:pt x="13500" y="4672"/>
                    <a:pt x="13500" y="4672"/>
                  </a:cubicBezTo>
                  <a:cubicBezTo>
                    <a:pt x="13500" y="4672"/>
                    <a:pt x="13500" y="4672"/>
                    <a:pt x="13500" y="4672"/>
                  </a:cubicBezTo>
                  <a:cubicBezTo>
                    <a:pt x="13463" y="4740"/>
                    <a:pt x="13463" y="4740"/>
                    <a:pt x="13463" y="4740"/>
                  </a:cubicBezTo>
                  <a:cubicBezTo>
                    <a:pt x="13463" y="4740"/>
                    <a:pt x="13426" y="4740"/>
                    <a:pt x="13426" y="4740"/>
                  </a:cubicBezTo>
                  <a:close/>
                  <a:moveTo>
                    <a:pt x="17088" y="4266"/>
                  </a:moveTo>
                  <a:cubicBezTo>
                    <a:pt x="17088" y="4266"/>
                    <a:pt x="17088" y="4266"/>
                    <a:pt x="17088" y="4266"/>
                  </a:cubicBezTo>
                  <a:cubicBezTo>
                    <a:pt x="17125" y="4198"/>
                    <a:pt x="17125" y="4198"/>
                    <a:pt x="17125" y="4198"/>
                  </a:cubicBezTo>
                  <a:cubicBezTo>
                    <a:pt x="17088" y="4198"/>
                    <a:pt x="17088" y="4198"/>
                    <a:pt x="17088" y="4198"/>
                  </a:cubicBezTo>
                  <a:cubicBezTo>
                    <a:pt x="17088" y="4198"/>
                    <a:pt x="17088" y="4198"/>
                    <a:pt x="17088" y="4198"/>
                  </a:cubicBezTo>
                  <a:cubicBezTo>
                    <a:pt x="17088" y="4198"/>
                    <a:pt x="17088" y="4198"/>
                    <a:pt x="17088" y="4198"/>
                  </a:cubicBezTo>
                  <a:cubicBezTo>
                    <a:pt x="17088" y="4266"/>
                    <a:pt x="17088" y="4266"/>
                    <a:pt x="17088" y="4266"/>
                  </a:cubicBezTo>
                  <a:close/>
                  <a:moveTo>
                    <a:pt x="17051" y="4334"/>
                  </a:moveTo>
                  <a:cubicBezTo>
                    <a:pt x="17088" y="4334"/>
                    <a:pt x="17088" y="4334"/>
                    <a:pt x="17088" y="4334"/>
                  </a:cubicBezTo>
                  <a:cubicBezTo>
                    <a:pt x="17088" y="4266"/>
                    <a:pt x="17088" y="4266"/>
                    <a:pt x="17088" y="4266"/>
                  </a:cubicBezTo>
                  <a:cubicBezTo>
                    <a:pt x="17051" y="4198"/>
                    <a:pt x="17051" y="4198"/>
                    <a:pt x="17051" y="4198"/>
                  </a:cubicBezTo>
                  <a:cubicBezTo>
                    <a:pt x="17051" y="4198"/>
                    <a:pt x="17051" y="4198"/>
                    <a:pt x="17051" y="4198"/>
                  </a:cubicBezTo>
                  <a:cubicBezTo>
                    <a:pt x="17051" y="4266"/>
                    <a:pt x="17051" y="4266"/>
                    <a:pt x="17051" y="4266"/>
                  </a:cubicBezTo>
                  <a:cubicBezTo>
                    <a:pt x="17051" y="4334"/>
                    <a:pt x="17051" y="4334"/>
                    <a:pt x="17051" y="4334"/>
                  </a:cubicBezTo>
                  <a:close/>
                  <a:moveTo>
                    <a:pt x="17051" y="4334"/>
                  </a:moveTo>
                  <a:cubicBezTo>
                    <a:pt x="17051" y="4401"/>
                    <a:pt x="17051" y="4401"/>
                    <a:pt x="17051" y="4401"/>
                  </a:cubicBezTo>
                  <a:cubicBezTo>
                    <a:pt x="17088" y="4469"/>
                    <a:pt x="17088" y="4469"/>
                    <a:pt x="17088" y="4469"/>
                  </a:cubicBezTo>
                  <a:cubicBezTo>
                    <a:pt x="17088" y="4401"/>
                    <a:pt x="17088" y="4401"/>
                    <a:pt x="17088" y="4401"/>
                  </a:cubicBezTo>
                  <a:cubicBezTo>
                    <a:pt x="17088" y="4334"/>
                    <a:pt x="17088" y="4334"/>
                    <a:pt x="17088" y="4334"/>
                  </a:cubicBezTo>
                  <a:cubicBezTo>
                    <a:pt x="17051" y="4334"/>
                    <a:pt x="17051" y="4334"/>
                    <a:pt x="17051" y="4334"/>
                  </a:cubicBezTo>
                  <a:cubicBezTo>
                    <a:pt x="17051" y="4334"/>
                    <a:pt x="17051" y="4334"/>
                    <a:pt x="17051" y="4334"/>
                  </a:cubicBezTo>
                  <a:cubicBezTo>
                    <a:pt x="17051" y="4334"/>
                    <a:pt x="17051" y="4334"/>
                    <a:pt x="17051" y="4334"/>
                  </a:cubicBezTo>
                  <a:close/>
                  <a:moveTo>
                    <a:pt x="16940" y="4266"/>
                  </a:moveTo>
                  <a:cubicBezTo>
                    <a:pt x="16977" y="4334"/>
                    <a:pt x="16977" y="4334"/>
                    <a:pt x="16977" y="4334"/>
                  </a:cubicBezTo>
                  <a:cubicBezTo>
                    <a:pt x="17014" y="4401"/>
                    <a:pt x="17014" y="4401"/>
                    <a:pt x="17014" y="4401"/>
                  </a:cubicBezTo>
                  <a:cubicBezTo>
                    <a:pt x="17014" y="4334"/>
                    <a:pt x="17014" y="4334"/>
                    <a:pt x="17014" y="4334"/>
                  </a:cubicBezTo>
                  <a:cubicBezTo>
                    <a:pt x="17014" y="4334"/>
                    <a:pt x="17014" y="4334"/>
                    <a:pt x="17014" y="4334"/>
                  </a:cubicBezTo>
                  <a:cubicBezTo>
                    <a:pt x="17014" y="4266"/>
                    <a:pt x="17014" y="4266"/>
                    <a:pt x="17014" y="4266"/>
                  </a:cubicBezTo>
                  <a:cubicBezTo>
                    <a:pt x="16977" y="4266"/>
                    <a:pt x="16977" y="4266"/>
                    <a:pt x="16977" y="4266"/>
                  </a:cubicBezTo>
                  <a:cubicBezTo>
                    <a:pt x="16977" y="4266"/>
                    <a:pt x="16977" y="4266"/>
                    <a:pt x="16977" y="4266"/>
                  </a:cubicBezTo>
                  <a:cubicBezTo>
                    <a:pt x="16940" y="4266"/>
                    <a:pt x="16940" y="4266"/>
                    <a:pt x="16940" y="4266"/>
                  </a:cubicBezTo>
                  <a:close/>
                  <a:moveTo>
                    <a:pt x="17864" y="3656"/>
                  </a:moveTo>
                  <a:cubicBezTo>
                    <a:pt x="17901" y="3724"/>
                    <a:pt x="17901" y="3724"/>
                    <a:pt x="17901" y="3724"/>
                  </a:cubicBezTo>
                  <a:cubicBezTo>
                    <a:pt x="17938" y="3656"/>
                    <a:pt x="17938" y="3656"/>
                    <a:pt x="17938" y="3656"/>
                  </a:cubicBezTo>
                  <a:cubicBezTo>
                    <a:pt x="17975" y="3656"/>
                    <a:pt x="17975" y="3656"/>
                    <a:pt x="17975" y="3656"/>
                  </a:cubicBezTo>
                  <a:cubicBezTo>
                    <a:pt x="17938" y="3589"/>
                    <a:pt x="17938" y="3589"/>
                    <a:pt x="17938" y="3589"/>
                  </a:cubicBezTo>
                  <a:cubicBezTo>
                    <a:pt x="17938" y="3521"/>
                    <a:pt x="17938" y="3521"/>
                    <a:pt x="17938" y="3521"/>
                  </a:cubicBezTo>
                  <a:cubicBezTo>
                    <a:pt x="17938" y="3521"/>
                    <a:pt x="17938" y="3521"/>
                    <a:pt x="17938" y="3521"/>
                  </a:cubicBezTo>
                  <a:cubicBezTo>
                    <a:pt x="17938" y="3453"/>
                    <a:pt x="17938" y="3453"/>
                    <a:pt x="17938" y="3453"/>
                  </a:cubicBezTo>
                  <a:cubicBezTo>
                    <a:pt x="17901" y="3386"/>
                    <a:pt x="17901" y="3386"/>
                    <a:pt x="17901" y="3386"/>
                  </a:cubicBezTo>
                  <a:cubicBezTo>
                    <a:pt x="17901" y="3453"/>
                    <a:pt x="17901" y="3453"/>
                    <a:pt x="17901" y="3453"/>
                  </a:cubicBezTo>
                  <a:cubicBezTo>
                    <a:pt x="17864" y="3453"/>
                    <a:pt x="17864" y="3453"/>
                    <a:pt x="17864" y="3453"/>
                  </a:cubicBezTo>
                  <a:cubicBezTo>
                    <a:pt x="17827" y="3386"/>
                    <a:pt x="17827" y="3386"/>
                    <a:pt x="17827" y="3386"/>
                  </a:cubicBezTo>
                  <a:cubicBezTo>
                    <a:pt x="17790" y="3386"/>
                    <a:pt x="17790" y="3386"/>
                    <a:pt x="17790" y="3386"/>
                  </a:cubicBezTo>
                  <a:cubicBezTo>
                    <a:pt x="17790" y="3453"/>
                    <a:pt x="17790" y="3453"/>
                    <a:pt x="17790" y="3453"/>
                  </a:cubicBezTo>
                  <a:cubicBezTo>
                    <a:pt x="17753" y="3453"/>
                    <a:pt x="17753" y="3453"/>
                    <a:pt x="17753" y="3453"/>
                  </a:cubicBezTo>
                  <a:cubicBezTo>
                    <a:pt x="17790" y="3453"/>
                    <a:pt x="17790" y="3453"/>
                    <a:pt x="17790" y="3453"/>
                  </a:cubicBezTo>
                  <a:cubicBezTo>
                    <a:pt x="17753" y="3453"/>
                    <a:pt x="17753" y="3453"/>
                    <a:pt x="17753" y="3453"/>
                  </a:cubicBezTo>
                  <a:cubicBezTo>
                    <a:pt x="17753" y="3521"/>
                    <a:pt x="17753" y="3521"/>
                    <a:pt x="17753" y="3521"/>
                  </a:cubicBezTo>
                  <a:cubicBezTo>
                    <a:pt x="17753" y="3589"/>
                    <a:pt x="17753" y="3589"/>
                    <a:pt x="17753" y="3589"/>
                  </a:cubicBezTo>
                  <a:cubicBezTo>
                    <a:pt x="17753" y="3589"/>
                    <a:pt x="17753" y="3589"/>
                    <a:pt x="17753" y="3589"/>
                  </a:cubicBezTo>
                  <a:cubicBezTo>
                    <a:pt x="17790" y="3589"/>
                    <a:pt x="17790" y="3589"/>
                    <a:pt x="17790" y="3589"/>
                  </a:cubicBezTo>
                  <a:cubicBezTo>
                    <a:pt x="17827" y="3656"/>
                    <a:pt x="17827" y="3656"/>
                    <a:pt x="17827" y="3656"/>
                  </a:cubicBezTo>
                  <a:cubicBezTo>
                    <a:pt x="17864" y="3656"/>
                    <a:pt x="17864" y="3656"/>
                    <a:pt x="17864" y="3656"/>
                  </a:cubicBezTo>
                  <a:close/>
                  <a:moveTo>
                    <a:pt x="18086" y="3521"/>
                  </a:moveTo>
                  <a:cubicBezTo>
                    <a:pt x="18086" y="3521"/>
                    <a:pt x="18086" y="3521"/>
                    <a:pt x="18086" y="3521"/>
                  </a:cubicBezTo>
                  <a:cubicBezTo>
                    <a:pt x="18086" y="3453"/>
                    <a:pt x="18086" y="3453"/>
                    <a:pt x="18086" y="3453"/>
                  </a:cubicBezTo>
                  <a:cubicBezTo>
                    <a:pt x="18086" y="3521"/>
                    <a:pt x="18086" y="3521"/>
                    <a:pt x="18086" y="3521"/>
                  </a:cubicBezTo>
                  <a:cubicBezTo>
                    <a:pt x="18049" y="3521"/>
                    <a:pt x="18049" y="3521"/>
                    <a:pt x="18049" y="3521"/>
                  </a:cubicBezTo>
                  <a:cubicBezTo>
                    <a:pt x="18086" y="3521"/>
                    <a:pt x="18086" y="3521"/>
                    <a:pt x="18086" y="3521"/>
                  </a:cubicBezTo>
                  <a:close/>
                  <a:moveTo>
                    <a:pt x="18308" y="18079"/>
                  </a:moveTo>
                  <a:cubicBezTo>
                    <a:pt x="18308" y="18079"/>
                    <a:pt x="18308" y="18079"/>
                    <a:pt x="18308" y="18079"/>
                  </a:cubicBezTo>
                  <a:cubicBezTo>
                    <a:pt x="18308" y="18011"/>
                    <a:pt x="18308" y="18011"/>
                    <a:pt x="18308" y="18011"/>
                  </a:cubicBezTo>
                  <a:cubicBezTo>
                    <a:pt x="18271" y="17944"/>
                    <a:pt x="18271" y="17944"/>
                    <a:pt x="18271" y="17944"/>
                  </a:cubicBezTo>
                  <a:cubicBezTo>
                    <a:pt x="18271" y="17876"/>
                    <a:pt x="18271" y="17876"/>
                    <a:pt x="18271" y="17876"/>
                  </a:cubicBezTo>
                  <a:cubicBezTo>
                    <a:pt x="18271" y="17808"/>
                    <a:pt x="18271" y="17808"/>
                    <a:pt x="18271" y="17808"/>
                  </a:cubicBezTo>
                  <a:cubicBezTo>
                    <a:pt x="18308" y="17740"/>
                    <a:pt x="18308" y="17740"/>
                    <a:pt x="18308" y="17740"/>
                  </a:cubicBezTo>
                  <a:cubicBezTo>
                    <a:pt x="18345" y="17740"/>
                    <a:pt x="18345" y="17740"/>
                    <a:pt x="18345" y="17740"/>
                  </a:cubicBezTo>
                  <a:cubicBezTo>
                    <a:pt x="18345" y="17808"/>
                    <a:pt x="18345" y="17808"/>
                    <a:pt x="18345" y="17808"/>
                  </a:cubicBezTo>
                  <a:cubicBezTo>
                    <a:pt x="18345" y="17808"/>
                    <a:pt x="18345" y="17808"/>
                    <a:pt x="18345" y="17808"/>
                  </a:cubicBezTo>
                  <a:cubicBezTo>
                    <a:pt x="18419" y="17808"/>
                    <a:pt x="18419" y="17808"/>
                    <a:pt x="18419" y="17808"/>
                  </a:cubicBezTo>
                  <a:cubicBezTo>
                    <a:pt x="18419" y="17808"/>
                    <a:pt x="18419" y="17808"/>
                    <a:pt x="18419" y="17808"/>
                  </a:cubicBezTo>
                  <a:cubicBezTo>
                    <a:pt x="18419" y="17808"/>
                    <a:pt x="18419" y="17808"/>
                    <a:pt x="18419" y="17808"/>
                  </a:cubicBezTo>
                  <a:cubicBezTo>
                    <a:pt x="18456" y="17808"/>
                    <a:pt x="18456" y="17808"/>
                    <a:pt x="18456" y="17808"/>
                  </a:cubicBezTo>
                  <a:cubicBezTo>
                    <a:pt x="18419" y="17808"/>
                    <a:pt x="18419" y="17808"/>
                    <a:pt x="18419" y="17808"/>
                  </a:cubicBezTo>
                  <a:cubicBezTo>
                    <a:pt x="18419" y="17876"/>
                    <a:pt x="18419" y="17876"/>
                    <a:pt x="18419" y="17876"/>
                  </a:cubicBezTo>
                  <a:cubicBezTo>
                    <a:pt x="18456" y="17944"/>
                    <a:pt x="18456" y="17944"/>
                    <a:pt x="18456" y="17944"/>
                  </a:cubicBezTo>
                  <a:cubicBezTo>
                    <a:pt x="18493" y="17944"/>
                    <a:pt x="18493" y="17944"/>
                    <a:pt x="18493" y="17944"/>
                  </a:cubicBezTo>
                  <a:cubicBezTo>
                    <a:pt x="18493" y="18011"/>
                    <a:pt x="18493" y="18011"/>
                    <a:pt x="18493" y="18011"/>
                  </a:cubicBezTo>
                  <a:cubicBezTo>
                    <a:pt x="18493" y="17944"/>
                    <a:pt x="18493" y="17944"/>
                    <a:pt x="18493" y="17944"/>
                  </a:cubicBezTo>
                  <a:cubicBezTo>
                    <a:pt x="18493" y="17944"/>
                    <a:pt x="18493" y="17944"/>
                    <a:pt x="18493" y="17944"/>
                  </a:cubicBezTo>
                  <a:cubicBezTo>
                    <a:pt x="18493" y="17876"/>
                    <a:pt x="18493" y="17876"/>
                    <a:pt x="18493" y="17876"/>
                  </a:cubicBezTo>
                  <a:cubicBezTo>
                    <a:pt x="18493" y="17808"/>
                    <a:pt x="18493" y="17808"/>
                    <a:pt x="18493" y="17808"/>
                  </a:cubicBezTo>
                  <a:cubicBezTo>
                    <a:pt x="18456" y="17808"/>
                    <a:pt x="18456" y="17808"/>
                    <a:pt x="18456" y="17808"/>
                  </a:cubicBezTo>
                  <a:cubicBezTo>
                    <a:pt x="18456" y="17673"/>
                    <a:pt x="18456" y="17673"/>
                    <a:pt x="18456" y="17673"/>
                  </a:cubicBezTo>
                  <a:cubicBezTo>
                    <a:pt x="18456" y="17673"/>
                    <a:pt x="18456" y="17673"/>
                    <a:pt x="18456" y="17673"/>
                  </a:cubicBezTo>
                  <a:cubicBezTo>
                    <a:pt x="18419" y="17673"/>
                    <a:pt x="18419" y="17673"/>
                    <a:pt x="18419" y="17673"/>
                  </a:cubicBezTo>
                  <a:cubicBezTo>
                    <a:pt x="18382" y="17673"/>
                    <a:pt x="18382" y="17673"/>
                    <a:pt x="18382" y="17673"/>
                  </a:cubicBezTo>
                  <a:cubicBezTo>
                    <a:pt x="18345" y="17605"/>
                    <a:pt x="18345" y="17605"/>
                    <a:pt x="18345" y="17605"/>
                  </a:cubicBezTo>
                  <a:cubicBezTo>
                    <a:pt x="18345" y="17537"/>
                    <a:pt x="18345" y="17537"/>
                    <a:pt x="18345" y="17537"/>
                  </a:cubicBezTo>
                  <a:cubicBezTo>
                    <a:pt x="18308" y="17470"/>
                    <a:pt x="18308" y="17470"/>
                    <a:pt x="18308" y="17470"/>
                  </a:cubicBezTo>
                  <a:cubicBezTo>
                    <a:pt x="18271" y="17402"/>
                    <a:pt x="18271" y="17402"/>
                    <a:pt x="18271" y="17402"/>
                  </a:cubicBezTo>
                  <a:cubicBezTo>
                    <a:pt x="18271" y="17402"/>
                    <a:pt x="18271" y="17402"/>
                    <a:pt x="18271" y="17402"/>
                  </a:cubicBezTo>
                  <a:cubicBezTo>
                    <a:pt x="18234" y="17334"/>
                    <a:pt x="18234" y="17334"/>
                    <a:pt x="18234" y="17334"/>
                  </a:cubicBezTo>
                  <a:cubicBezTo>
                    <a:pt x="18234" y="17266"/>
                    <a:pt x="18234" y="17266"/>
                    <a:pt x="18234" y="17266"/>
                  </a:cubicBezTo>
                  <a:cubicBezTo>
                    <a:pt x="18197" y="17199"/>
                    <a:pt x="18197" y="17199"/>
                    <a:pt x="18197" y="17199"/>
                  </a:cubicBezTo>
                  <a:cubicBezTo>
                    <a:pt x="18197" y="17131"/>
                    <a:pt x="18197" y="17131"/>
                    <a:pt x="18197" y="17131"/>
                  </a:cubicBezTo>
                  <a:cubicBezTo>
                    <a:pt x="18197" y="17063"/>
                    <a:pt x="18197" y="17063"/>
                    <a:pt x="18197" y="17063"/>
                  </a:cubicBezTo>
                  <a:cubicBezTo>
                    <a:pt x="18160" y="16928"/>
                    <a:pt x="18160" y="16928"/>
                    <a:pt x="18160" y="16928"/>
                  </a:cubicBezTo>
                  <a:cubicBezTo>
                    <a:pt x="18160" y="16860"/>
                    <a:pt x="18160" y="16860"/>
                    <a:pt x="18160" y="16860"/>
                  </a:cubicBezTo>
                  <a:cubicBezTo>
                    <a:pt x="18160" y="16792"/>
                    <a:pt x="18160" y="16792"/>
                    <a:pt x="18160" y="16792"/>
                  </a:cubicBezTo>
                  <a:cubicBezTo>
                    <a:pt x="18160" y="16725"/>
                    <a:pt x="18160" y="16725"/>
                    <a:pt x="18160" y="16725"/>
                  </a:cubicBezTo>
                  <a:cubicBezTo>
                    <a:pt x="18123" y="16657"/>
                    <a:pt x="18123" y="16657"/>
                    <a:pt x="18123" y="16657"/>
                  </a:cubicBezTo>
                  <a:cubicBezTo>
                    <a:pt x="18160" y="16657"/>
                    <a:pt x="18160" y="16657"/>
                    <a:pt x="18160" y="16657"/>
                  </a:cubicBezTo>
                  <a:cubicBezTo>
                    <a:pt x="18160" y="16589"/>
                    <a:pt x="18160" y="16589"/>
                    <a:pt x="18160" y="16589"/>
                  </a:cubicBezTo>
                  <a:cubicBezTo>
                    <a:pt x="18160" y="16589"/>
                    <a:pt x="18160" y="16589"/>
                    <a:pt x="18160" y="16589"/>
                  </a:cubicBezTo>
                  <a:cubicBezTo>
                    <a:pt x="18160" y="16589"/>
                    <a:pt x="18160" y="16589"/>
                    <a:pt x="18160" y="16589"/>
                  </a:cubicBezTo>
                  <a:cubicBezTo>
                    <a:pt x="18197" y="16589"/>
                    <a:pt x="18197" y="16589"/>
                    <a:pt x="18197" y="16589"/>
                  </a:cubicBezTo>
                  <a:cubicBezTo>
                    <a:pt x="18234" y="16589"/>
                    <a:pt x="18234" y="16589"/>
                    <a:pt x="18234" y="16589"/>
                  </a:cubicBezTo>
                  <a:cubicBezTo>
                    <a:pt x="18271" y="16589"/>
                    <a:pt x="18271" y="16589"/>
                    <a:pt x="18271" y="16589"/>
                  </a:cubicBezTo>
                  <a:cubicBezTo>
                    <a:pt x="18308" y="16589"/>
                    <a:pt x="18308" y="16589"/>
                    <a:pt x="18308" y="16589"/>
                  </a:cubicBezTo>
                  <a:cubicBezTo>
                    <a:pt x="18308" y="16657"/>
                    <a:pt x="18308" y="16657"/>
                    <a:pt x="18308" y="16657"/>
                  </a:cubicBezTo>
                  <a:cubicBezTo>
                    <a:pt x="18345" y="16725"/>
                    <a:pt x="18345" y="16725"/>
                    <a:pt x="18345" y="16725"/>
                  </a:cubicBezTo>
                  <a:cubicBezTo>
                    <a:pt x="18382" y="16725"/>
                    <a:pt x="18382" y="16725"/>
                    <a:pt x="18382" y="16725"/>
                  </a:cubicBezTo>
                  <a:cubicBezTo>
                    <a:pt x="18419" y="16792"/>
                    <a:pt x="18419" y="16792"/>
                    <a:pt x="18419" y="16792"/>
                  </a:cubicBezTo>
                  <a:cubicBezTo>
                    <a:pt x="18456" y="16792"/>
                    <a:pt x="18456" y="16792"/>
                    <a:pt x="18456" y="16792"/>
                  </a:cubicBezTo>
                  <a:cubicBezTo>
                    <a:pt x="18419" y="16725"/>
                    <a:pt x="18419" y="16725"/>
                    <a:pt x="18419" y="16725"/>
                  </a:cubicBezTo>
                  <a:cubicBezTo>
                    <a:pt x="18382" y="16657"/>
                    <a:pt x="18382" y="16657"/>
                    <a:pt x="18382" y="16657"/>
                  </a:cubicBezTo>
                  <a:cubicBezTo>
                    <a:pt x="18345" y="16657"/>
                    <a:pt x="18345" y="16657"/>
                    <a:pt x="18345" y="16657"/>
                  </a:cubicBezTo>
                  <a:cubicBezTo>
                    <a:pt x="18308" y="16522"/>
                    <a:pt x="18308" y="16522"/>
                    <a:pt x="18308" y="16522"/>
                  </a:cubicBezTo>
                  <a:cubicBezTo>
                    <a:pt x="18271" y="16454"/>
                    <a:pt x="18271" y="16454"/>
                    <a:pt x="18271" y="16454"/>
                  </a:cubicBezTo>
                  <a:cubicBezTo>
                    <a:pt x="18271" y="16454"/>
                    <a:pt x="18271" y="16454"/>
                    <a:pt x="18271" y="16454"/>
                  </a:cubicBezTo>
                  <a:cubicBezTo>
                    <a:pt x="18271" y="16454"/>
                    <a:pt x="18271" y="16454"/>
                    <a:pt x="18271" y="16454"/>
                  </a:cubicBezTo>
                  <a:cubicBezTo>
                    <a:pt x="18234" y="16318"/>
                    <a:pt x="18234" y="16318"/>
                    <a:pt x="18234" y="16318"/>
                  </a:cubicBezTo>
                  <a:cubicBezTo>
                    <a:pt x="18234" y="16251"/>
                    <a:pt x="18234" y="16251"/>
                    <a:pt x="18234" y="16251"/>
                  </a:cubicBezTo>
                  <a:cubicBezTo>
                    <a:pt x="18197" y="16251"/>
                    <a:pt x="18197" y="16251"/>
                    <a:pt x="18197" y="16251"/>
                  </a:cubicBezTo>
                  <a:cubicBezTo>
                    <a:pt x="18197" y="16183"/>
                    <a:pt x="18197" y="16183"/>
                    <a:pt x="18197" y="16183"/>
                  </a:cubicBezTo>
                  <a:cubicBezTo>
                    <a:pt x="18160" y="16115"/>
                    <a:pt x="18160" y="16115"/>
                    <a:pt x="18160" y="16115"/>
                  </a:cubicBezTo>
                  <a:cubicBezTo>
                    <a:pt x="18086" y="15980"/>
                    <a:pt x="18086" y="15980"/>
                    <a:pt x="18086" y="15980"/>
                  </a:cubicBezTo>
                  <a:cubicBezTo>
                    <a:pt x="18086" y="15912"/>
                    <a:pt x="18086" y="15912"/>
                    <a:pt x="18086" y="15912"/>
                  </a:cubicBezTo>
                  <a:cubicBezTo>
                    <a:pt x="18049" y="15777"/>
                    <a:pt x="18049" y="15777"/>
                    <a:pt x="18049" y="15777"/>
                  </a:cubicBezTo>
                  <a:cubicBezTo>
                    <a:pt x="18012" y="15709"/>
                    <a:pt x="18012" y="15709"/>
                    <a:pt x="18012" y="15709"/>
                  </a:cubicBezTo>
                  <a:cubicBezTo>
                    <a:pt x="17975" y="15641"/>
                    <a:pt x="17975" y="15641"/>
                    <a:pt x="17975" y="15641"/>
                  </a:cubicBezTo>
                  <a:cubicBezTo>
                    <a:pt x="17975" y="15574"/>
                    <a:pt x="17975" y="15574"/>
                    <a:pt x="17975" y="15574"/>
                  </a:cubicBezTo>
                  <a:cubicBezTo>
                    <a:pt x="17975" y="15574"/>
                    <a:pt x="17975" y="15574"/>
                    <a:pt x="17975" y="15574"/>
                  </a:cubicBezTo>
                  <a:cubicBezTo>
                    <a:pt x="17938" y="15506"/>
                    <a:pt x="17938" y="15506"/>
                    <a:pt x="17938" y="15506"/>
                  </a:cubicBezTo>
                  <a:cubicBezTo>
                    <a:pt x="17938" y="15574"/>
                    <a:pt x="17938" y="15574"/>
                    <a:pt x="17938" y="15574"/>
                  </a:cubicBezTo>
                  <a:cubicBezTo>
                    <a:pt x="17938" y="15574"/>
                    <a:pt x="17938" y="15574"/>
                    <a:pt x="17938" y="15574"/>
                  </a:cubicBezTo>
                  <a:cubicBezTo>
                    <a:pt x="17901" y="15506"/>
                    <a:pt x="17901" y="15506"/>
                    <a:pt x="17901" y="15506"/>
                  </a:cubicBezTo>
                  <a:cubicBezTo>
                    <a:pt x="17938" y="15506"/>
                    <a:pt x="17938" y="15506"/>
                    <a:pt x="17938" y="15506"/>
                  </a:cubicBezTo>
                  <a:cubicBezTo>
                    <a:pt x="17901" y="15438"/>
                    <a:pt x="17901" y="15438"/>
                    <a:pt x="17901" y="15438"/>
                  </a:cubicBezTo>
                  <a:cubicBezTo>
                    <a:pt x="17864" y="15438"/>
                    <a:pt x="17864" y="15438"/>
                    <a:pt x="17864" y="15438"/>
                  </a:cubicBezTo>
                  <a:cubicBezTo>
                    <a:pt x="17864" y="15371"/>
                    <a:pt x="17864" y="15371"/>
                    <a:pt x="17864" y="15371"/>
                  </a:cubicBezTo>
                  <a:cubicBezTo>
                    <a:pt x="17827" y="15303"/>
                    <a:pt x="17827" y="15303"/>
                    <a:pt x="17827" y="15303"/>
                  </a:cubicBezTo>
                  <a:cubicBezTo>
                    <a:pt x="17827" y="15235"/>
                    <a:pt x="17827" y="15235"/>
                    <a:pt x="17827" y="15235"/>
                  </a:cubicBezTo>
                  <a:cubicBezTo>
                    <a:pt x="17827" y="15167"/>
                    <a:pt x="17827" y="15167"/>
                    <a:pt x="17827" y="15167"/>
                  </a:cubicBezTo>
                  <a:cubicBezTo>
                    <a:pt x="17827" y="15167"/>
                    <a:pt x="17827" y="15167"/>
                    <a:pt x="17827" y="15167"/>
                  </a:cubicBezTo>
                  <a:cubicBezTo>
                    <a:pt x="17827" y="15167"/>
                    <a:pt x="17827" y="15167"/>
                    <a:pt x="17827" y="15167"/>
                  </a:cubicBezTo>
                  <a:cubicBezTo>
                    <a:pt x="17827" y="15100"/>
                    <a:pt x="17827" y="15100"/>
                    <a:pt x="17827" y="15100"/>
                  </a:cubicBezTo>
                  <a:cubicBezTo>
                    <a:pt x="17827" y="14964"/>
                    <a:pt x="17827" y="14964"/>
                    <a:pt x="17827" y="14964"/>
                  </a:cubicBezTo>
                  <a:cubicBezTo>
                    <a:pt x="17790" y="14897"/>
                    <a:pt x="17790" y="14897"/>
                    <a:pt x="17790" y="14897"/>
                  </a:cubicBezTo>
                  <a:cubicBezTo>
                    <a:pt x="17753" y="14897"/>
                    <a:pt x="17753" y="14897"/>
                    <a:pt x="17753" y="14897"/>
                  </a:cubicBezTo>
                  <a:cubicBezTo>
                    <a:pt x="17753" y="14829"/>
                    <a:pt x="17753" y="14829"/>
                    <a:pt x="17753" y="14829"/>
                  </a:cubicBezTo>
                  <a:cubicBezTo>
                    <a:pt x="17716" y="14829"/>
                    <a:pt x="17716" y="14829"/>
                    <a:pt x="17716" y="14829"/>
                  </a:cubicBezTo>
                  <a:cubicBezTo>
                    <a:pt x="17716" y="14761"/>
                    <a:pt x="17716" y="14761"/>
                    <a:pt x="17716" y="14761"/>
                  </a:cubicBezTo>
                  <a:cubicBezTo>
                    <a:pt x="17716" y="14761"/>
                    <a:pt x="17716" y="14761"/>
                    <a:pt x="17716" y="14761"/>
                  </a:cubicBezTo>
                  <a:cubicBezTo>
                    <a:pt x="17716" y="14761"/>
                    <a:pt x="17716" y="14761"/>
                    <a:pt x="17716" y="14761"/>
                  </a:cubicBezTo>
                  <a:cubicBezTo>
                    <a:pt x="17753" y="14761"/>
                    <a:pt x="17753" y="14761"/>
                    <a:pt x="17753" y="14761"/>
                  </a:cubicBezTo>
                  <a:cubicBezTo>
                    <a:pt x="17790" y="14829"/>
                    <a:pt x="17790" y="14829"/>
                    <a:pt x="17790" y="14829"/>
                  </a:cubicBezTo>
                  <a:cubicBezTo>
                    <a:pt x="17790" y="14761"/>
                    <a:pt x="17790" y="14761"/>
                    <a:pt x="17790" y="14761"/>
                  </a:cubicBezTo>
                  <a:cubicBezTo>
                    <a:pt x="17753" y="14693"/>
                    <a:pt x="17753" y="14693"/>
                    <a:pt x="17753" y="14693"/>
                  </a:cubicBezTo>
                  <a:cubicBezTo>
                    <a:pt x="17716" y="14626"/>
                    <a:pt x="17716" y="14626"/>
                    <a:pt x="17716" y="14626"/>
                  </a:cubicBezTo>
                  <a:cubicBezTo>
                    <a:pt x="17679" y="14626"/>
                    <a:pt x="17679" y="14626"/>
                    <a:pt x="17679" y="14626"/>
                  </a:cubicBezTo>
                  <a:cubicBezTo>
                    <a:pt x="17679" y="14558"/>
                    <a:pt x="17679" y="14558"/>
                    <a:pt x="17679" y="14558"/>
                  </a:cubicBezTo>
                  <a:cubicBezTo>
                    <a:pt x="17605" y="14490"/>
                    <a:pt x="17605" y="14490"/>
                    <a:pt x="17605" y="14490"/>
                  </a:cubicBezTo>
                  <a:cubicBezTo>
                    <a:pt x="17605" y="14423"/>
                    <a:pt x="17605" y="14423"/>
                    <a:pt x="17605" y="14423"/>
                  </a:cubicBezTo>
                  <a:cubicBezTo>
                    <a:pt x="17605" y="14355"/>
                    <a:pt x="17605" y="14355"/>
                    <a:pt x="17605" y="14355"/>
                  </a:cubicBezTo>
                  <a:cubicBezTo>
                    <a:pt x="17568" y="14287"/>
                    <a:pt x="17568" y="14287"/>
                    <a:pt x="17568" y="14287"/>
                  </a:cubicBezTo>
                  <a:cubicBezTo>
                    <a:pt x="17532" y="14287"/>
                    <a:pt x="17532" y="14287"/>
                    <a:pt x="17532" y="14287"/>
                  </a:cubicBezTo>
                  <a:cubicBezTo>
                    <a:pt x="17495" y="14219"/>
                    <a:pt x="17495" y="14219"/>
                    <a:pt x="17495" y="14219"/>
                  </a:cubicBezTo>
                  <a:cubicBezTo>
                    <a:pt x="17495" y="14152"/>
                    <a:pt x="17495" y="14152"/>
                    <a:pt x="17495" y="14152"/>
                  </a:cubicBezTo>
                  <a:cubicBezTo>
                    <a:pt x="17495" y="14219"/>
                    <a:pt x="17495" y="14219"/>
                    <a:pt x="17495" y="14219"/>
                  </a:cubicBezTo>
                  <a:cubicBezTo>
                    <a:pt x="17495" y="14219"/>
                    <a:pt x="17495" y="14219"/>
                    <a:pt x="17495" y="14219"/>
                  </a:cubicBezTo>
                  <a:cubicBezTo>
                    <a:pt x="17495" y="14287"/>
                    <a:pt x="17495" y="14287"/>
                    <a:pt x="17495" y="14287"/>
                  </a:cubicBezTo>
                  <a:cubicBezTo>
                    <a:pt x="17458" y="14287"/>
                    <a:pt x="17458" y="14287"/>
                    <a:pt x="17458" y="14287"/>
                  </a:cubicBezTo>
                  <a:cubicBezTo>
                    <a:pt x="17458" y="14287"/>
                    <a:pt x="17458" y="14287"/>
                    <a:pt x="17458" y="14287"/>
                  </a:cubicBezTo>
                  <a:cubicBezTo>
                    <a:pt x="17421" y="14287"/>
                    <a:pt x="17421" y="14287"/>
                    <a:pt x="17421" y="14287"/>
                  </a:cubicBezTo>
                  <a:cubicBezTo>
                    <a:pt x="17458" y="14355"/>
                    <a:pt x="17458" y="14355"/>
                    <a:pt x="17458" y="14355"/>
                  </a:cubicBezTo>
                  <a:cubicBezTo>
                    <a:pt x="17532" y="14355"/>
                    <a:pt x="17532" y="14355"/>
                    <a:pt x="17532" y="14355"/>
                  </a:cubicBezTo>
                  <a:cubicBezTo>
                    <a:pt x="17532" y="14423"/>
                    <a:pt x="17532" y="14423"/>
                    <a:pt x="17532" y="14423"/>
                  </a:cubicBezTo>
                  <a:cubicBezTo>
                    <a:pt x="17532" y="14490"/>
                    <a:pt x="17532" y="14490"/>
                    <a:pt x="17532" y="14490"/>
                  </a:cubicBezTo>
                  <a:cubicBezTo>
                    <a:pt x="17532" y="14490"/>
                    <a:pt x="17532" y="14490"/>
                    <a:pt x="17532" y="14490"/>
                  </a:cubicBezTo>
                  <a:cubicBezTo>
                    <a:pt x="17568" y="14490"/>
                    <a:pt x="17568" y="14490"/>
                    <a:pt x="17568" y="14490"/>
                  </a:cubicBezTo>
                  <a:cubicBezTo>
                    <a:pt x="17568" y="14490"/>
                    <a:pt x="17568" y="14490"/>
                    <a:pt x="17568" y="14490"/>
                  </a:cubicBezTo>
                  <a:cubicBezTo>
                    <a:pt x="17568" y="14558"/>
                    <a:pt x="17568" y="14558"/>
                    <a:pt x="17568" y="14558"/>
                  </a:cubicBezTo>
                  <a:cubicBezTo>
                    <a:pt x="17532" y="14558"/>
                    <a:pt x="17532" y="14558"/>
                    <a:pt x="17532" y="14558"/>
                  </a:cubicBezTo>
                  <a:cubicBezTo>
                    <a:pt x="17532" y="14558"/>
                    <a:pt x="17532" y="14558"/>
                    <a:pt x="17532" y="14558"/>
                  </a:cubicBezTo>
                  <a:cubicBezTo>
                    <a:pt x="17568" y="14558"/>
                    <a:pt x="17568" y="14558"/>
                    <a:pt x="17568" y="14558"/>
                  </a:cubicBezTo>
                  <a:cubicBezTo>
                    <a:pt x="17568" y="14626"/>
                    <a:pt x="17568" y="14626"/>
                    <a:pt x="17568" y="14626"/>
                  </a:cubicBezTo>
                  <a:cubicBezTo>
                    <a:pt x="17568" y="14626"/>
                    <a:pt x="17568" y="14626"/>
                    <a:pt x="17568" y="14626"/>
                  </a:cubicBezTo>
                  <a:cubicBezTo>
                    <a:pt x="17532" y="14626"/>
                    <a:pt x="17532" y="14626"/>
                    <a:pt x="17532" y="14626"/>
                  </a:cubicBezTo>
                  <a:cubicBezTo>
                    <a:pt x="17495" y="14626"/>
                    <a:pt x="17495" y="14626"/>
                    <a:pt x="17495" y="14626"/>
                  </a:cubicBezTo>
                  <a:cubicBezTo>
                    <a:pt x="17495" y="14626"/>
                    <a:pt x="17495" y="14626"/>
                    <a:pt x="17495" y="14626"/>
                  </a:cubicBezTo>
                  <a:cubicBezTo>
                    <a:pt x="17458" y="14693"/>
                    <a:pt x="17458" y="14693"/>
                    <a:pt x="17458" y="14693"/>
                  </a:cubicBezTo>
                  <a:cubicBezTo>
                    <a:pt x="17495" y="14761"/>
                    <a:pt x="17495" y="14761"/>
                    <a:pt x="17495" y="14761"/>
                  </a:cubicBezTo>
                  <a:cubicBezTo>
                    <a:pt x="17495" y="14829"/>
                    <a:pt x="17495" y="14829"/>
                    <a:pt x="17495" y="14829"/>
                  </a:cubicBezTo>
                  <a:cubicBezTo>
                    <a:pt x="17532" y="14897"/>
                    <a:pt x="17532" y="14897"/>
                    <a:pt x="17532" y="14897"/>
                  </a:cubicBezTo>
                  <a:cubicBezTo>
                    <a:pt x="17568" y="14964"/>
                    <a:pt x="17568" y="14964"/>
                    <a:pt x="17568" y="14964"/>
                  </a:cubicBezTo>
                  <a:cubicBezTo>
                    <a:pt x="17568" y="15100"/>
                    <a:pt x="17568" y="15100"/>
                    <a:pt x="17568" y="15100"/>
                  </a:cubicBezTo>
                  <a:cubicBezTo>
                    <a:pt x="17568" y="15100"/>
                    <a:pt x="17568" y="15100"/>
                    <a:pt x="17568" y="15100"/>
                  </a:cubicBezTo>
                  <a:cubicBezTo>
                    <a:pt x="17605" y="15235"/>
                    <a:pt x="17605" y="15235"/>
                    <a:pt x="17605" y="15235"/>
                  </a:cubicBezTo>
                  <a:cubicBezTo>
                    <a:pt x="17605" y="15371"/>
                    <a:pt x="17605" y="15371"/>
                    <a:pt x="17605" y="15371"/>
                  </a:cubicBezTo>
                  <a:cubicBezTo>
                    <a:pt x="17642" y="15438"/>
                    <a:pt x="17642" y="15438"/>
                    <a:pt x="17642" y="15438"/>
                  </a:cubicBezTo>
                  <a:cubicBezTo>
                    <a:pt x="17679" y="15438"/>
                    <a:pt x="17679" y="15438"/>
                    <a:pt x="17679" y="15438"/>
                  </a:cubicBezTo>
                  <a:cubicBezTo>
                    <a:pt x="17679" y="15506"/>
                    <a:pt x="17679" y="15506"/>
                    <a:pt x="17679" y="15506"/>
                  </a:cubicBezTo>
                  <a:cubicBezTo>
                    <a:pt x="17679" y="15506"/>
                    <a:pt x="17679" y="15506"/>
                    <a:pt x="17679" y="15506"/>
                  </a:cubicBezTo>
                  <a:cubicBezTo>
                    <a:pt x="17753" y="15641"/>
                    <a:pt x="17753" y="15641"/>
                    <a:pt x="17753" y="15641"/>
                  </a:cubicBezTo>
                  <a:cubicBezTo>
                    <a:pt x="17753" y="15641"/>
                    <a:pt x="17753" y="15641"/>
                    <a:pt x="17753" y="15641"/>
                  </a:cubicBezTo>
                  <a:cubicBezTo>
                    <a:pt x="17790" y="15709"/>
                    <a:pt x="17790" y="15709"/>
                    <a:pt x="17790" y="15709"/>
                  </a:cubicBezTo>
                  <a:cubicBezTo>
                    <a:pt x="17827" y="15845"/>
                    <a:pt x="17827" y="15845"/>
                    <a:pt x="17827" y="15845"/>
                  </a:cubicBezTo>
                  <a:cubicBezTo>
                    <a:pt x="17827" y="15912"/>
                    <a:pt x="17827" y="15912"/>
                    <a:pt x="17827" y="15912"/>
                  </a:cubicBezTo>
                  <a:cubicBezTo>
                    <a:pt x="17827" y="15980"/>
                    <a:pt x="17827" y="15980"/>
                    <a:pt x="17827" y="15980"/>
                  </a:cubicBezTo>
                  <a:cubicBezTo>
                    <a:pt x="17827" y="16048"/>
                    <a:pt x="17827" y="16048"/>
                    <a:pt x="17827" y="16048"/>
                  </a:cubicBezTo>
                  <a:cubicBezTo>
                    <a:pt x="17864" y="16048"/>
                    <a:pt x="17864" y="16048"/>
                    <a:pt x="17864" y="16048"/>
                  </a:cubicBezTo>
                  <a:cubicBezTo>
                    <a:pt x="17901" y="16115"/>
                    <a:pt x="17901" y="16115"/>
                    <a:pt x="17901" y="16115"/>
                  </a:cubicBezTo>
                  <a:cubicBezTo>
                    <a:pt x="17901" y="16115"/>
                    <a:pt x="17901" y="16115"/>
                    <a:pt x="17901" y="16115"/>
                  </a:cubicBezTo>
                  <a:cubicBezTo>
                    <a:pt x="17901" y="16183"/>
                    <a:pt x="17901" y="16183"/>
                    <a:pt x="17901" y="16183"/>
                  </a:cubicBezTo>
                  <a:cubicBezTo>
                    <a:pt x="17938" y="16251"/>
                    <a:pt x="17938" y="16251"/>
                    <a:pt x="17938" y="16251"/>
                  </a:cubicBezTo>
                  <a:cubicBezTo>
                    <a:pt x="17938" y="16318"/>
                    <a:pt x="17938" y="16318"/>
                    <a:pt x="17938" y="16318"/>
                  </a:cubicBezTo>
                  <a:cubicBezTo>
                    <a:pt x="17938" y="16386"/>
                    <a:pt x="17938" y="16386"/>
                    <a:pt x="17938" y="16386"/>
                  </a:cubicBezTo>
                  <a:cubicBezTo>
                    <a:pt x="17975" y="16522"/>
                    <a:pt x="17975" y="16522"/>
                    <a:pt x="17975" y="16522"/>
                  </a:cubicBezTo>
                  <a:cubicBezTo>
                    <a:pt x="17975" y="16522"/>
                    <a:pt x="17975" y="16522"/>
                    <a:pt x="17975" y="16522"/>
                  </a:cubicBezTo>
                  <a:cubicBezTo>
                    <a:pt x="17975" y="16589"/>
                    <a:pt x="17975" y="16589"/>
                    <a:pt x="17975" y="16589"/>
                  </a:cubicBezTo>
                  <a:cubicBezTo>
                    <a:pt x="17975" y="16657"/>
                    <a:pt x="17975" y="16657"/>
                    <a:pt x="17975" y="16657"/>
                  </a:cubicBezTo>
                  <a:cubicBezTo>
                    <a:pt x="18012" y="16792"/>
                    <a:pt x="18012" y="16792"/>
                    <a:pt x="18012" y="16792"/>
                  </a:cubicBezTo>
                  <a:cubicBezTo>
                    <a:pt x="17975" y="16792"/>
                    <a:pt x="17975" y="16792"/>
                    <a:pt x="17975" y="16792"/>
                  </a:cubicBezTo>
                  <a:cubicBezTo>
                    <a:pt x="18012" y="16928"/>
                    <a:pt x="18012" y="16928"/>
                    <a:pt x="18012" y="16928"/>
                  </a:cubicBezTo>
                  <a:cubicBezTo>
                    <a:pt x="18012" y="16928"/>
                    <a:pt x="18012" y="16928"/>
                    <a:pt x="18012" y="16928"/>
                  </a:cubicBezTo>
                  <a:cubicBezTo>
                    <a:pt x="18086" y="17063"/>
                    <a:pt x="18086" y="17063"/>
                    <a:pt x="18086" y="17063"/>
                  </a:cubicBezTo>
                  <a:cubicBezTo>
                    <a:pt x="18086" y="17131"/>
                    <a:pt x="18086" y="17131"/>
                    <a:pt x="18086" y="17131"/>
                  </a:cubicBezTo>
                  <a:cubicBezTo>
                    <a:pt x="18123" y="17199"/>
                    <a:pt x="18123" y="17199"/>
                    <a:pt x="18123" y="17199"/>
                  </a:cubicBezTo>
                  <a:cubicBezTo>
                    <a:pt x="18123" y="17334"/>
                    <a:pt x="18123" y="17334"/>
                    <a:pt x="18123" y="17334"/>
                  </a:cubicBezTo>
                  <a:cubicBezTo>
                    <a:pt x="18123" y="17402"/>
                    <a:pt x="18123" y="17402"/>
                    <a:pt x="18123" y="17402"/>
                  </a:cubicBezTo>
                  <a:cubicBezTo>
                    <a:pt x="18160" y="17470"/>
                    <a:pt x="18160" y="17470"/>
                    <a:pt x="18160" y="17470"/>
                  </a:cubicBezTo>
                  <a:cubicBezTo>
                    <a:pt x="18160" y="17537"/>
                    <a:pt x="18160" y="17537"/>
                    <a:pt x="18160" y="17537"/>
                  </a:cubicBezTo>
                  <a:cubicBezTo>
                    <a:pt x="18197" y="17605"/>
                    <a:pt x="18197" y="17605"/>
                    <a:pt x="18197" y="17605"/>
                  </a:cubicBezTo>
                  <a:cubicBezTo>
                    <a:pt x="18197" y="17673"/>
                    <a:pt x="18197" y="17673"/>
                    <a:pt x="18197" y="17673"/>
                  </a:cubicBezTo>
                  <a:cubicBezTo>
                    <a:pt x="18197" y="17740"/>
                    <a:pt x="18197" y="17740"/>
                    <a:pt x="18197" y="17740"/>
                  </a:cubicBezTo>
                  <a:cubicBezTo>
                    <a:pt x="18197" y="17876"/>
                    <a:pt x="18197" y="17876"/>
                    <a:pt x="18197" y="17876"/>
                  </a:cubicBezTo>
                  <a:cubicBezTo>
                    <a:pt x="18197" y="17944"/>
                    <a:pt x="18197" y="17944"/>
                    <a:pt x="18197" y="17944"/>
                  </a:cubicBezTo>
                  <a:cubicBezTo>
                    <a:pt x="18234" y="18011"/>
                    <a:pt x="18234" y="18011"/>
                    <a:pt x="18234" y="18011"/>
                  </a:cubicBezTo>
                  <a:cubicBezTo>
                    <a:pt x="18271" y="18079"/>
                    <a:pt x="18271" y="18079"/>
                    <a:pt x="18271" y="18079"/>
                  </a:cubicBezTo>
                  <a:cubicBezTo>
                    <a:pt x="18308" y="18079"/>
                    <a:pt x="18308" y="18079"/>
                    <a:pt x="18308" y="18079"/>
                  </a:cubicBezTo>
                  <a:close/>
                  <a:moveTo>
                    <a:pt x="16644" y="14287"/>
                  </a:moveTo>
                  <a:cubicBezTo>
                    <a:pt x="16644" y="14287"/>
                    <a:pt x="16644" y="14287"/>
                    <a:pt x="16644" y="14287"/>
                  </a:cubicBezTo>
                  <a:cubicBezTo>
                    <a:pt x="16644" y="14219"/>
                    <a:pt x="16644" y="14219"/>
                    <a:pt x="16644" y="14219"/>
                  </a:cubicBezTo>
                  <a:cubicBezTo>
                    <a:pt x="16644" y="14219"/>
                    <a:pt x="16644" y="14219"/>
                    <a:pt x="16644" y="14219"/>
                  </a:cubicBezTo>
                  <a:cubicBezTo>
                    <a:pt x="16681" y="14219"/>
                    <a:pt x="16681" y="14219"/>
                    <a:pt x="16681" y="14219"/>
                  </a:cubicBezTo>
                  <a:cubicBezTo>
                    <a:pt x="16681" y="14287"/>
                    <a:pt x="16681" y="14287"/>
                    <a:pt x="16681" y="14287"/>
                  </a:cubicBezTo>
                  <a:cubicBezTo>
                    <a:pt x="16718" y="14287"/>
                    <a:pt x="16718" y="14287"/>
                    <a:pt x="16718" y="14287"/>
                  </a:cubicBezTo>
                  <a:cubicBezTo>
                    <a:pt x="16718" y="14219"/>
                    <a:pt x="16718" y="14219"/>
                    <a:pt x="16718" y="14219"/>
                  </a:cubicBezTo>
                  <a:cubicBezTo>
                    <a:pt x="16755" y="14219"/>
                    <a:pt x="16755" y="14219"/>
                    <a:pt x="16755" y="14219"/>
                  </a:cubicBezTo>
                  <a:cubicBezTo>
                    <a:pt x="16718" y="14152"/>
                    <a:pt x="16718" y="14152"/>
                    <a:pt x="16718" y="14152"/>
                  </a:cubicBezTo>
                  <a:cubicBezTo>
                    <a:pt x="16718" y="14152"/>
                    <a:pt x="16718" y="14152"/>
                    <a:pt x="16718" y="14152"/>
                  </a:cubicBezTo>
                  <a:cubicBezTo>
                    <a:pt x="16755" y="14152"/>
                    <a:pt x="16755" y="14152"/>
                    <a:pt x="16755" y="14152"/>
                  </a:cubicBezTo>
                  <a:cubicBezTo>
                    <a:pt x="16755" y="14084"/>
                    <a:pt x="16755" y="14084"/>
                    <a:pt x="16755" y="14084"/>
                  </a:cubicBezTo>
                  <a:cubicBezTo>
                    <a:pt x="16718" y="14084"/>
                    <a:pt x="16718" y="14084"/>
                    <a:pt x="16718" y="14084"/>
                  </a:cubicBezTo>
                  <a:cubicBezTo>
                    <a:pt x="16718" y="14084"/>
                    <a:pt x="16718" y="14084"/>
                    <a:pt x="16718" y="14084"/>
                  </a:cubicBezTo>
                  <a:cubicBezTo>
                    <a:pt x="16718" y="14152"/>
                    <a:pt x="16718" y="14152"/>
                    <a:pt x="16718" y="14152"/>
                  </a:cubicBezTo>
                  <a:cubicBezTo>
                    <a:pt x="16681" y="14152"/>
                    <a:pt x="16681" y="14152"/>
                    <a:pt x="16681" y="14152"/>
                  </a:cubicBezTo>
                  <a:cubicBezTo>
                    <a:pt x="16718" y="14084"/>
                    <a:pt x="16718" y="14084"/>
                    <a:pt x="16718" y="14084"/>
                  </a:cubicBezTo>
                  <a:cubicBezTo>
                    <a:pt x="16718" y="14084"/>
                    <a:pt x="16718" y="14084"/>
                    <a:pt x="16718" y="14084"/>
                  </a:cubicBezTo>
                  <a:cubicBezTo>
                    <a:pt x="16718" y="14084"/>
                    <a:pt x="16718" y="14084"/>
                    <a:pt x="16718" y="14084"/>
                  </a:cubicBezTo>
                  <a:cubicBezTo>
                    <a:pt x="16681" y="14084"/>
                    <a:pt x="16681" y="14084"/>
                    <a:pt x="16681" y="14084"/>
                  </a:cubicBezTo>
                  <a:cubicBezTo>
                    <a:pt x="16644" y="14016"/>
                    <a:pt x="16644" y="14016"/>
                    <a:pt x="16644" y="14016"/>
                  </a:cubicBezTo>
                  <a:cubicBezTo>
                    <a:pt x="16644" y="14084"/>
                    <a:pt x="16644" y="14084"/>
                    <a:pt x="16644" y="14084"/>
                  </a:cubicBezTo>
                  <a:cubicBezTo>
                    <a:pt x="16607" y="14152"/>
                    <a:pt x="16607" y="14152"/>
                    <a:pt x="16607" y="14152"/>
                  </a:cubicBezTo>
                  <a:cubicBezTo>
                    <a:pt x="16607" y="14152"/>
                    <a:pt x="16607" y="14152"/>
                    <a:pt x="16607" y="14152"/>
                  </a:cubicBezTo>
                  <a:cubicBezTo>
                    <a:pt x="16607" y="14219"/>
                    <a:pt x="16607" y="14219"/>
                    <a:pt x="16607" y="14219"/>
                  </a:cubicBezTo>
                  <a:cubicBezTo>
                    <a:pt x="16644" y="14287"/>
                    <a:pt x="16644" y="14287"/>
                    <a:pt x="16644" y="14287"/>
                  </a:cubicBezTo>
                  <a:close/>
                  <a:moveTo>
                    <a:pt x="16533" y="14219"/>
                  </a:moveTo>
                  <a:cubicBezTo>
                    <a:pt x="16533" y="14219"/>
                    <a:pt x="16533" y="14219"/>
                    <a:pt x="16533" y="14219"/>
                  </a:cubicBezTo>
                  <a:cubicBezTo>
                    <a:pt x="16533" y="14219"/>
                    <a:pt x="16533" y="14219"/>
                    <a:pt x="16533" y="14219"/>
                  </a:cubicBezTo>
                  <a:cubicBezTo>
                    <a:pt x="16533" y="14152"/>
                    <a:pt x="16533" y="14152"/>
                    <a:pt x="16533" y="14152"/>
                  </a:cubicBezTo>
                  <a:cubicBezTo>
                    <a:pt x="16570" y="14219"/>
                    <a:pt x="16570" y="14219"/>
                    <a:pt x="16570" y="14219"/>
                  </a:cubicBezTo>
                  <a:cubicBezTo>
                    <a:pt x="16570" y="14219"/>
                    <a:pt x="16570" y="14219"/>
                    <a:pt x="16570" y="14219"/>
                  </a:cubicBezTo>
                  <a:cubicBezTo>
                    <a:pt x="16570" y="14152"/>
                    <a:pt x="16570" y="14152"/>
                    <a:pt x="16570" y="14152"/>
                  </a:cubicBezTo>
                  <a:cubicBezTo>
                    <a:pt x="16570" y="14152"/>
                    <a:pt x="16570" y="14152"/>
                    <a:pt x="16570" y="14152"/>
                  </a:cubicBezTo>
                  <a:cubicBezTo>
                    <a:pt x="16570" y="14084"/>
                    <a:pt x="16570" y="14084"/>
                    <a:pt x="16570" y="14084"/>
                  </a:cubicBezTo>
                  <a:cubicBezTo>
                    <a:pt x="16570" y="14084"/>
                    <a:pt x="16570" y="14084"/>
                    <a:pt x="16570" y="14084"/>
                  </a:cubicBezTo>
                  <a:cubicBezTo>
                    <a:pt x="16533" y="14152"/>
                    <a:pt x="16533" y="14152"/>
                    <a:pt x="16533" y="14152"/>
                  </a:cubicBezTo>
                  <a:cubicBezTo>
                    <a:pt x="16496" y="14152"/>
                    <a:pt x="16496" y="14152"/>
                    <a:pt x="16496" y="14152"/>
                  </a:cubicBezTo>
                  <a:cubicBezTo>
                    <a:pt x="16496" y="14219"/>
                    <a:pt x="16496" y="14219"/>
                    <a:pt x="16496" y="14219"/>
                  </a:cubicBezTo>
                  <a:cubicBezTo>
                    <a:pt x="16533" y="14219"/>
                    <a:pt x="16533" y="14219"/>
                    <a:pt x="16533" y="14219"/>
                  </a:cubicBezTo>
                  <a:close/>
                  <a:moveTo>
                    <a:pt x="16755" y="14423"/>
                  </a:moveTo>
                  <a:cubicBezTo>
                    <a:pt x="16755" y="14423"/>
                    <a:pt x="16755" y="14423"/>
                    <a:pt x="16755" y="14423"/>
                  </a:cubicBezTo>
                  <a:cubicBezTo>
                    <a:pt x="16755" y="14423"/>
                    <a:pt x="16755" y="14423"/>
                    <a:pt x="16755" y="14423"/>
                  </a:cubicBezTo>
                  <a:cubicBezTo>
                    <a:pt x="16792" y="14355"/>
                    <a:pt x="16792" y="14355"/>
                    <a:pt x="16792" y="14355"/>
                  </a:cubicBezTo>
                  <a:cubicBezTo>
                    <a:pt x="16755" y="14355"/>
                    <a:pt x="16755" y="14355"/>
                    <a:pt x="16755" y="14355"/>
                  </a:cubicBezTo>
                  <a:cubicBezTo>
                    <a:pt x="16755" y="14355"/>
                    <a:pt x="16755" y="14355"/>
                    <a:pt x="16755" y="14355"/>
                  </a:cubicBezTo>
                  <a:cubicBezTo>
                    <a:pt x="16755" y="14355"/>
                    <a:pt x="16755" y="14355"/>
                    <a:pt x="16755" y="14355"/>
                  </a:cubicBezTo>
                  <a:cubicBezTo>
                    <a:pt x="16755" y="14423"/>
                    <a:pt x="16755" y="14423"/>
                    <a:pt x="16755" y="14423"/>
                  </a:cubicBezTo>
                  <a:close/>
                  <a:moveTo>
                    <a:pt x="16718" y="14355"/>
                  </a:moveTo>
                  <a:cubicBezTo>
                    <a:pt x="16718" y="14355"/>
                    <a:pt x="16718" y="14355"/>
                    <a:pt x="16718" y="14355"/>
                  </a:cubicBezTo>
                  <a:cubicBezTo>
                    <a:pt x="16718" y="14423"/>
                    <a:pt x="16718" y="14423"/>
                    <a:pt x="16718" y="14423"/>
                  </a:cubicBezTo>
                  <a:cubicBezTo>
                    <a:pt x="16718" y="14355"/>
                    <a:pt x="16718" y="14355"/>
                    <a:pt x="16718" y="14355"/>
                  </a:cubicBezTo>
                  <a:cubicBezTo>
                    <a:pt x="16718" y="14355"/>
                    <a:pt x="16718" y="14355"/>
                    <a:pt x="16718" y="14355"/>
                  </a:cubicBezTo>
                  <a:cubicBezTo>
                    <a:pt x="16718" y="14355"/>
                    <a:pt x="16718" y="14355"/>
                    <a:pt x="16718" y="14355"/>
                  </a:cubicBezTo>
                  <a:cubicBezTo>
                    <a:pt x="16718" y="14355"/>
                    <a:pt x="16718" y="14355"/>
                    <a:pt x="16718" y="14355"/>
                  </a:cubicBezTo>
                  <a:close/>
                  <a:moveTo>
                    <a:pt x="16718" y="14558"/>
                  </a:moveTo>
                  <a:cubicBezTo>
                    <a:pt x="16718" y="14558"/>
                    <a:pt x="16718" y="14558"/>
                    <a:pt x="16718" y="14558"/>
                  </a:cubicBezTo>
                  <a:cubicBezTo>
                    <a:pt x="16755" y="14558"/>
                    <a:pt x="16755" y="14558"/>
                    <a:pt x="16755" y="14558"/>
                  </a:cubicBezTo>
                  <a:cubicBezTo>
                    <a:pt x="16755" y="14490"/>
                    <a:pt x="16755" y="14490"/>
                    <a:pt x="16755" y="14490"/>
                  </a:cubicBezTo>
                  <a:cubicBezTo>
                    <a:pt x="16755" y="14490"/>
                    <a:pt x="16755" y="14490"/>
                    <a:pt x="16755" y="14490"/>
                  </a:cubicBezTo>
                  <a:cubicBezTo>
                    <a:pt x="16755" y="14423"/>
                    <a:pt x="16755" y="14423"/>
                    <a:pt x="16755" y="14423"/>
                  </a:cubicBezTo>
                  <a:cubicBezTo>
                    <a:pt x="16718" y="14490"/>
                    <a:pt x="16718" y="14490"/>
                    <a:pt x="16718" y="14490"/>
                  </a:cubicBezTo>
                  <a:cubicBezTo>
                    <a:pt x="16681" y="14490"/>
                    <a:pt x="16681" y="14490"/>
                    <a:pt x="16681" y="14490"/>
                  </a:cubicBezTo>
                  <a:cubicBezTo>
                    <a:pt x="16681" y="14558"/>
                    <a:pt x="16681" y="14558"/>
                    <a:pt x="16681" y="14558"/>
                  </a:cubicBezTo>
                  <a:cubicBezTo>
                    <a:pt x="16718" y="14558"/>
                    <a:pt x="16718" y="14558"/>
                    <a:pt x="16718" y="14558"/>
                  </a:cubicBezTo>
                  <a:close/>
                  <a:moveTo>
                    <a:pt x="17975" y="11443"/>
                  </a:moveTo>
                  <a:cubicBezTo>
                    <a:pt x="17975" y="11443"/>
                    <a:pt x="17975" y="11443"/>
                    <a:pt x="17975" y="11443"/>
                  </a:cubicBezTo>
                  <a:cubicBezTo>
                    <a:pt x="18012" y="11376"/>
                    <a:pt x="18012" y="11376"/>
                    <a:pt x="18012" y="11376"/>
                  </a:cubicBezTo>
                  <a:cubicBezTo>
                    <a:pt x="18012" y="11308"/>
                    <a:pt x="18012" y="11308"/>
                    <a:pt x="18012" y="11308"/>
                  </a:cubicBezTo>
                  <a:cubicBezTo>
                    <a:pt x="17975" y="11308"/>
                    <a:pt x="17975" y="11308"/>
                    <a:pt x="17975" y="11308"/>
                  </a:cubicBezTo>
                  <a:cubicBezTo>
                    <a:pt x="17975" y="11376"/>
                    <a:pt x="17975" y="11376"/>
                    <a:pt x="17975" y="11376"/>
                  </a:cubicBezTo>
                  <a:cubicBezTo>
                    <a:pt x="17975" y="11443"/>
                    <a:pt x="17975" y="11443"/>
                    <a:pt x="17975" y="11443"/>
                  </a:cubicBezTo>
                  <a:close/>
                  <a:moveTo>
                    <a:pt x="19973" y="11037"/>
                  </a:moveTo>
                  <a:cubicBezTo>
                    <a:pt x="19973" y="11105"/>
                    <a:pt x="19973" y="11105"/>
                    <a:pt x="19973" y="11105"/>
                  </a:cubicBezTo>
                  <a:cubicBezTo>
                    <a:pt x="19973" y="11037"/>
                    <a:pt x="19973" y="11037"/>
                    <a:pt x="19973" y="11037"/>
                  </a:cubicBezTo>
                  <a:cubicBezTo>
                    <a:pt x="19973" y="10969"/>
                    <a:pt x="19973" y="10969"/>
                    <a:pt x="19973" y="10969"/>
                  </a:cubicBezTo>
                  <a:cubicBezTo>
                    <a:pt x="19973" y="10969"/>
                    <a:pt x="19973" y="10969"/>
                    <a:pt x="19973" y="10969"/>
                  </a:cubicBezTo>
                  <a:cubicBezTo>
                    <a:pt x="19973" y="10902"/>
                    <a:pt x="19973" y="10902"/>
                    <a:pt x="19973" y="10902"/>
                  </a:cubicBezTo>
                  <a:cubicBezTo>
                    <a:pt x="20010" y="10834"/>
                    <a:pt x="20010" y="10834"/>
                    <a:pt x="20010" y="10834"/>
                  </a:cubicBezTo>
                  <a:cubicBezTo>
                    <a:pt x="20010" y="10766"/>
                    <a:pt x="20010" y="10766"/>
                    <a:pt x="20010" y="10766"/>
                  </a:cubicBezTo>
                  <a:cubicBezTo>
                    <a:pt x="20047" y="10766"/>
                    <a:pt x="20047" y="10766"/>
                    <a:pt x="20047" y="10766"/>
                  </a:cubicBezTo>
                  <a:cubicBezTo>
                    <a:pt x="20084" y="10698"/>
                    <a:pt x="20084" y="10698"/>
                    <a:pt x="20084" y="10698"/>
                  </a:cubicBezTo>
                  <a:cubicBezTo>
                    <a:pt x="20084" y="10698"/>
                    <a:pt x="20084" y="10698"/>
                    <a:pt x="20084" y="10698"/>
                  </a:cubicBezTo>
                  <a:cubicBezTo>
                    <a:pt x="20047" y="10631"/>
                    <a:pt x="20047" y="10631"/>
                    <a:pt x="20047" y="10631"/>
                  </a:cubicBezTo>
                  <a:cubicBezTo>
                    <a:pt x="20010" y="10495"/>
                    <a:pt x="20010" y="10495"/>
                    <a:pt x="20010" y="10495"/>
                  </a:cubicBezTo>
                  <a:cubicBezTo>
                    <a:pt x="20010" y="10495"/>
                    <a:pt x="20010" y="10495"/>
                    <a:pt x="20010" y="10495"/>
                  </a:cubicBezTo>
                  <a:cubicBezTo>
                    <a:pt x="19973" y="10563"/>
                    <a:pt x="19973" y="10563"/>
                    <a:pt x="19973" y="10563"/>
                  </a:cubicBezTo>
                  <a:cubicBezTo>
                    <a:pt x="19973" y="10563"/>
                    <a:pt x="19973" y="10563"/>
                    <a:pt x="19973" y="10563"/>
                  </a:cubicBezTo>
                  <a:cubicBezTo>
                    <a:pt x="19973" y="10563"/>
                    <a:pt x="19973" y="10563"/>
                    <a:pt x="19973" y="10563"/>
                  </a:cubicBezTo>
                  <a:cubicBezTo>
                    <a:pt x="19936" y="10698"/>
                    <a:pt x="19936" y="10698"/>
                    <a:pt x="19936" y="10698"/>
                  </a:cubicBezTo>
                  <a:cubicBezTo>
                    <a:pt x="19899" y="10698"/>
                    <a:pt x="19899" y="10698"/>
                    <a:pt x="19899" y="10698"/>
                  </a:cubicBezTo>
                  <a:cubicBezTo>
                    <a:pt x="19899" y="10766"/>
                    <a:pt x="19899" y="10766"/>
                    <a:pt x="19899" y="10766"/>
                  </a:cubicBezTo>
                  <a:cubicBezTo>
                    <a:pt x="19899" y="10698"/>
                    <a:pt x="19899" y="10698"/>
                    <a:pt x="19899" y="10698"/>
                  </a:cubicBezTo>
                  <a:cubicBezTo>
                    <a:pt x="19936" y="10698"/>
                    <a:pt x="19936" y="10698"/>
                    <a:pt x="19936" y="10698"/>
                  </a:cubicBezTo>
                  <a:cubicBezTo>
                    <a:pt x="19936" y="10698"/>
                    <a:pt x="19936" y="10698"/>
                    <a:pt x="19936" y="10698"/>
                  </a:cubicBezTo>
                  <a:cubicBezTo>
                    <a:pt x="19936" y="10766"/>
                    <a:pt x="19936" y="10766"/>
                    <a:pt x="19936" y="10766"/>
                  </a:cubicBezTo>
                  <a:cubicBezTo>
                    <a:pt x="19936" y="10834"/>
                    <a:pt x="19936" y="10834"/>
                    <a:pt x="19936" y="10834"/>
                  </a:cubicBezTo>
                  <a:cubicBezTo>
                    <a:pt x="19973" y="10902"/>
                    <a:pt x="19973" y="10902"/>
                    <a:pt x="19973" y="10902"/>
                  </a:cubicBezTo>
                  <a:cubicBezTo>
                    <a:pt x="19973" y="10969"/>
                    <a:pt x="19973" y="10969"/>
                    <a:pt x="19973" y="10969"/>
                  </a:cubicBezTo>
                  <a:cubicBezTo>
                    <a:pt x="19936" y="10969"/>
                    <a:pt x="19936" y="10969"/>
                    <a:pt x="19936" y="10969"/>
                  </a:cubicBezTo>
                  <a:cubicBezTo>
                    <a:pt x="19936" y="11037"/>
                    <a:pt x="19936" y="11037"/>
                    <a:pt x="19936" y="11037"/>
                  </a:cubicBezTo>
                  <a:cubicBezTo>
                    <a:pt x="19973" y="11037"/>
                    <a:pt x="19973" y="11037"/>
                    <a:pt x="19973" y="11037"/>
                  </a:cubicBezTo>
                  <a:close/>
                  <a:moveTo>
                    <a:pt x="21156" y="12797"/>
                  </a:moveTo>
                  <a:cubicBezTo>
                    <a:pt x="21156" y="12797"/>
                    <a:pt x="21156" y="12797"/>
                    <a:pt x="21156" y="12797"/>
                  </a:cubicBezTo>
                  <a:cubicBezTo>
                    <a:pt x="21193" y="12797"/>
                    <a:pt x="21193" y="12797"/>
                    <a:pt x="21193" y="12797"/>
                  </a:cubicBezTo>
                  <a:cubicBezTo>
                    <a:pt x="21230" y="12865"/>
                    <a:pt x="21230" y="12865"/>
                    <a:pt x="21230" y="12865"/>
                  </a:cubicBezTo>
                  <a:cubicBezTo>
                    <a:pt x="21304" y="12933"/>
                    <a:pt x="21304" y="12933"/>
                    <a:pt x="21304" y="12933"/>
                  </a:cubicBezTo>
                  <a:cubicBezTo>
                    <a:pt x="21304" y="12933"/>
                    <a:pt x="21304" y="12933"/>
                    <a:pt x="21304" y="12933"/>
                  </a:cubicBezTo>
                  <a:cubicBezTo>
                    <a:pt x="21341" y="12933"/>
                    <a:pt x="21341" y="12933"/>
                    <a:pt x="21341" y="12933"/>
                  </a:cubicBezTo>
                  <a:cubicBezTo>
                    <a:pt x="21341" y="12865"/>
                    <a:pt x="21341" y="12865"/>
                    <a:pt x="21341" y="12865"/>
                  </a:cubicBezTo>
                  <a:cubicBezTo>
                    <a:pt x="21304" y="12865"/>
                    <a:pt x="21304" y="12865"/>
                    <a:pt x="21304" y="12865"/>
                  </a:cubicBezTo>
                  <a:cubicBezTo>
                    <a:pt x="21267" y="12865"/>
                    <a:pt x="21267" y="12865"/>
                    <a:pt x="21267" y="12865"/>
                  </a:cubicBezTo>
                  <a:cubicBezTo>
                    <a:pt x="21230" y="12797"/>
                    <a:pt x="21230" y="12797"/>
                    <a:pt x="21230" y="12797"/>
                  </a:cubicBezTo>
                  <a:cubicBezTo>
                    <a:pt x="21230" y="12797"/>
                    <a:pt x="21230" y="12797"/>
                    <a:pt x="21230" y="12797"/>
                  </a:cubicBezTo>
                  <a:cubicBezTo>
                    <a:pt x="21156" y="12797"/>
                    <a:pt x="21156" y="12797"/>
                    <a:pt x="21156" y="12797"/>
                  </a:cubicBezTo>
                  <a:cubicBezTo>
                    <a:pt x="21156" y="12797"/>
                    <a:pt x="21156" y="12797"/>
                    <a:pt x="21156" y="12797"/>
                  </a:cubicBezTo>
                  <a:close/>
                  <a:moveTo>
                    <a:pt x="20823" y="12662"/>
                  </a:moveTo>
                  <a:cubicBezTo>
                    <a:pt x="20860" y="12662"/>
                    <a:pt x="20860" y="12662"/>
                    <a:pt x="20860" y="12662"/>
                  </a:cubicBezTo>
                  <a:cubicBezTo>
                    <a:pt x="20860" y="12662"/>
                    <a:pt x="20860" y="12662"/>
                    <a:pt x="20860" y="12662"/>
                  </a:cubicBezTo>
                  <a:cubicBezTo>
                    <a:pt x="20897" y="12730"/>
                    <a:pt x="20897" y="12730"/>
                    <a:pt x="20897" y="12730"/>
                  </a:cubicBezTo>
                  <a:cubicBezTo>
                    <a:pt x="20897" y="12730"/>
                    <a:pt x="20897" y="12730"/>
                    <a:pt x="20897" y="12730"/>
                  </a:cubicBezTo>
                  <a:cubicBezTo>
                    <a:pt x="20934" y="12797"/>
                    <a:pt x="20934" y="12797"/>
                    <a:pt x="20934" y="12797"/>
                  </a:cubicBezTo>
                  <a:cubicBezTo>
                    <a:pt x="20934" y="12797"/>
                    <a:pt x="20934" y="12797"/>
                    <a:pt x="20934" y="12797"/>
                  </a:cubicBezTo>
                  <a:cubicBezTo>
                    <a:pt x="20971" y="12865"/>
                    <a:pt x="20971" y="12865"/>
                    <a:pt x="20971" y="12865"/>
                  </a:cubicBezTo>
                  <a:cubicBezTo>
                    <a:pt x="20971" y="12865"/>
                    <a:pt x="20971" y="12865"/>
                    <a:pt x="20971" y="12865"/>
                  </a:cubicBezTo>
                  <a:cubicBezTo>
                    <a:pt x="21008" y="12865"/>
                    <a:pt x="21008" y="12865"/>
                    <a:pt x="21008" y="12865"/>
                  </a:cubicBezTo>
                  <a:cubicBezTo>
                    <a:pt x="21045" y="12865"/>
                    <a:pt x="21045" y="12865"/>
                    <a:pt x="21045" y="12865"/>
                  </a:cubicBezTo>
                  <a:cubicBezTo>
                    <a:pt x="21082" y="12865"/>
                    <a:pt x="21082" y="12865"/>
                    <a:pt x="21082" y="12865"/>
                  </a:cubicBezTo>
                  <a:cubicBezTo>
                    <a:pt x="21082" y="12865"/>
                    <a:pt x="21082" y="12865"/>
                    <a:pt x="21082" y="12865"/>
                  </a:cubicBezTo>
                  <a:cubicBezTo>
                    <a:pt x="21045" y="12797"/>
                    <a:pt x="21045" y="12797"/>
                    <a:pt x="21045" y="12797"/>
                  </a:cubicBezTo>
                  <a:cubicBezTo>
                    <a:pt x="21008" y="12797"/>
                    <a:pt x="21008" y="12797"/>
                    <a:pt x="21008" y="12797"/>
                  </a:cubicBezTo>
                  <a:cubicBezTo>
                    <a:pt x="20971" y="12730"/>
                    <a:pt x="20971" y="12730"/>
                    <a:pt x="20971" y="12730"/>
                  </a:cubicBezTo>
                  <a:cubicBezTo>
                    <a:pt x="20971" y="12662"/>
                    <a:pt x="20971" y="12662"/>
                    <a:pt x="20971" y="12662"/>
                  </a:cubicBezTo>
                  <a:cubicBezTo>
                    <a:pt x="20934" y="12662"/>
                    <a:pt x="20934" y="12662"/>
                    <a:pt x="20934" y="12662"/>
                  </a:cubicBezTo>
                  <a:cubicBezTo>
                    <a:pt x="20897" y="12594"/>
                    <a:pt x="20897" y="12594"/>
                    <a:pt x="20897" y="12594"/>
                  </a:cubicBezTo>
                  <a:cubicBezTo>
                    <a:pt x="20897" y="12594"/>
                    <a:pt x="20897" y="12594"/>
                    <a:pt x="20897" y="12594"/>
                  </a:cubicBezTo>
                  <a:cubicBezTo>
                    <a:pt x="20934" y="12594"/>
                    <a:pt x="20934" y="12594"/>
                    <a:pt x="20934" y="12594"/>
                  </a:cubicBezTo>
                  <a:cubicBezTo>
                    <a:pt x="20897" y="12594"/>
                    <a:pt x="20897" y="12594"/>
                    <a:pt x="20897" y="12594"/>
                  </a:cubicBezTo>
                  <a:cubicBezTo>
                    <a:pt x="20860" y="12594"/>
                    <a:pt x="20860" y="12594"/>
                    <a:pt x="20860" y="12594"/>
                  </a:cubicBezTo>
                  <a:cubicBezTo>
                    <a:pt x="20823" y="12594"/>
                    <a:pt x="20823" y="12594"/>
                    <a:pt x="20823" y="12594"/>
                  </a:cubicBezTo>
                  <a:cubicBezTo>
                    <a:pt x="20823" y="12594"/>
                    <a:pt x="20823" y="12594"/>
                    <a:pt x="20823" y="12594"/>
                  </a:cubicBezTo>
                  <a:cubicBezTo>
                    <a:pt x="20823" y="12662"/>
                    <a:pt x="20823" y="12662"/>
                    <a:pt x="20823" y="12662"/>
                  </a:cubicBezTo>
                  <a:close/>
                  <a:moveTo>
                    <a:pt x="20010" y="15438"/>
                  </a:moveTo>
                  <a:cubicBezTo>
                    <a:pt x="20010" y="15438"/>
                    <a:pt x="20010" y="15438"/>
                    <a:pt x="20010" y="15438"/>
                  </a:cubicBezTo>
                  <a:cubicBezTo>
                    <a:pt x="20047" y="15438"/>
                    <a:pt x="20047" y="15438"/>
                    <a:pt x="20047" y="15438"/>
                  </a:cubicBezTo>
                  <a:cubicBezTo>
                    <a:pt x="20047" y="15371"/>
                    <a:pt x="20047" y="15371"/>
                    <a:pt x="20047" y="15371"/>
                  </a:cubicBezTo>
                  <a:cubicBezTo>
                    <a:pt x="20010" y="15371"/>
                    <a:pt x="20010" y="15371"/>
                    <a:pt x="20010" y="15371"/>
                  </a:cubicBezTo>
                  <a:cubicBezTo>
                    <a:pt x="19973" y="15371"/>
                    <a:pt x="19973" y="15371"/>
                    <a:pt x="19973" y="15371"/>
                  </a:cubicBezTo>
                  <a:cubicBezTo>
                    <a:pt x="19973" y="15438"/>
                    <a:pt x="19973" y="15438"/>
                    <a:pt x="19973" y="15438"/>
                  </a:cubicBezTo>
                  <a:cubicBezTo>
                    <a:pt x="20010" y="15438"/>
                    <a:pt x="20010" y="15438"/>
                    <a:pt x="20010" y="15438"/>
                  </a:cubicBezTo>
                  <a:close/>
                  <a:moveTo>
                    <a:pt x="19825" y="15371"/>
                  </a:moveTo>
                  <a:cubicBezTo>
                    <a:pt x="19825" y="15438"/>
                    <a:pt x="19825" y="15438"/>
                    <a:pt x="19825" y="15438"/>
                  </a:cubicBezTo>
                  <a:cubicBezTo>
                    <a:pt x="19862" y="15438"/>
                    <a:pt x="19862" y="15438"/>
                    <a:pt x="19862" y="15438"/>
                  </a:cubicBezTo>
                  <a:cubicBezTo>
                    <a:pt x="19899" y="15438"/>
                    <a:pt x="19899" y="15438"/>
                    <a:pt x="19899" y="15438"/>
                  </a:cubicBezTo>
                  <a:cubicBezTo>
                    <a:pt x="19899" y="15438"/>
                    <a:pt x="19899" y="15438"/>
                    <a:pt x="19899" y="15438"/>
                  </a:cubicBezTo>
                  <a:cubicBezTo>
                    <a:pt x="19862" y="15371"/>
                    <a:pt x="19862" y="15371"/>
                    <a:pt x="19862" y="15371"/>
                  </a:cubicBezTo>
                  <a:cubicBezTo>
                    <a:pt x="19825" y="15371"/>
                    <a:pt x="19825" y="15371"/>
                    <a:pt x="19825" y="15371"/>
                  </a:cubicBezTo>
                  <a:close/>
                  <a:moveTo>
                    <a:pt x="19936" y="15845"/>
                  </a:moveTo>
                  <a:cubicBezTo>
                    <a:pt x="19936" y="15845"/>
                    <a:pt x="19936" y="15845"/>
                    <a:pt x="19936" y="15845"/>
                  </a:cubicBezTo>
                  <a:cubicBezTo>
                    <a:pt x="19936" y="15777"/>
                    <a:pt x="19936" y="15777"/>
                    <a:pt x="19936" y="15777"/>
                  </a:cubicBezTo>
                  <a:cubicBezTo>
                    <a:pt x="19936" y="15709"/>
                    <a:pt x="19936" y="15709"/>
                    <a:pt x="19936" y="15709"/>
                  </a:cubicBezTo>
                  <a:cubicBezTo>
                    <a:pt x="19973" y="15709"/>
                    <a:pt x="19973" y="15709"/>
                    <a:pt x="19973" y="15709"/>
                  </a:cubicBezTo>
                  <a:cubicBezTo>
                    <a:pt x="20010" y="15641"/>
                    <a:pt x="20010" y="15641"/>
                    <a:pt x="20010" y="15641"/>
                  </a:cubicBezTo>
                  <a:cubicBezTo>
                    <a:pt x="19973" y="15574"/>
                    <a:pt x="19973" y="15574"/>
                    <a:pt x="19973" y="15574"/>
                  </a:cubicBezTo>
                  <a:cubicBezTo>
                    <a:pt x="20010" y="15574"/>
                    <a:pt x="20010" y="15574"/>
                    <a:pt x="20010" y="15574"/>
                  </a:cubicBezTo>
                  <a:cubicBezTo>
                    <a:pt x="20010" y="15506"/>
                    <a:pt x="20010" y="15506"/>
                    <a:pt x="20010" y="15506"/>
                  </a:cubicBezTo>
                  <a:cubicBezTo>
                    <a:pt x="20010" y="15506"/>
                    <a:pt x="20010" y="15506"/>
                    <a:pt x="20010" y="15506"/>
                  </a:cubicBezTo>
                  <a:cubicBezTo>
                    <a:pt x="19936" y="15438"/>
                    <a:pt x="19936" y="15438"/>
                    <a:pt x="19936" y="15438"/>
                  </a:cubicBezTo>
                  <a:cubicBezTo>
                    <a:pt x="19936" y="15438"/>
                    <a:pt x="19936" y="15438"/>
                    <a:pt x="19936" y="15438"/>
                  </a:cubicBezTo>
                  <a:cubicBezTo>
                    <a:pt x="19936" y="15574"/>
                    <a:pt x="19936" y="15574"/>
                    <a:pt x="19936" y="15574"/>
                  </a:cubicBezTo>
                  <a:cubicBezTo>
                    <a:pt x="19936" y="15574"/>
                    <a:pt x="19936" y="15574"/>
                    <a:pt x="19936" y="15574"/>
                  </a:cubicBezTo>
                  <a:cubicBezTo>
                    <a:pt x="19899" y="15641"/>
                    <a:pt x="19899" y="15641"/>
                    <a:pt x="19899" y="15641"/>
                  </a:cubicBezTo>
                  <a:cubicBezTo>
                    <a:pt x="19899" y="15641"/>
                    <a:pt x="19899" y="15641"/>
                    <a:pt x="19899" y="15641"/>
                  </a:cubicBezTo>
                  <a:cubicBezTo>
                    <a:pt x="19862" y="15641"/>
                    <a:pt x="19862" y="15641"/>
                    <a:pt x="19862" y="15641"/>
                  </a:cubicBezTo>
                  <a:cubicBezTo>
                    <a:pt x="19862" y="15709"/>
                    <a:pt x="19862" y="15709"/>
                    <a:pt x="19862" y="15709"/>
                  </a:cubicBezTo>
                  <a:cubicBezTo>
                    <a:pt x="19899" y="15709"/>
                    <a:pt x="19899" y="15709"/>
                    <a:pt x="19899" y="15709"/>
                  </a:cubicBezTo>
                  <a:cubicBezTo>
                    <a:pt x="19899" y="15777"/>
                    <a:pt x="19899" y="15777"/>
                    <a:pt x="19899" y="15777"/>
                  </a:cubicBezTo>
                  <a:cubicBezTo>
                    <a:pt x="19899" y="15777"/>
                    <a:pt x="19899" y="15777"/>
                    <a:pt x="19899" y="15777"/>
                  </a:cubicBezTo>
                  <a:cubicBezTo>
                    <a:pt x="19899" y="15777"/>
                    <a:pt x="19899" y="15777"/>
                    <a:pt x="19899" y="15777"/>
                  </a:cubicBezTo>
                  <a:cubicBezTo>
                    <a:pt x="19936" y="15777"/>
                    <a:pt x="19936" y="15777"/>
                    <a:pt x="19936" y="15777"/>
                  </a:cubicBezTo>
                  <a:cubicBezTo>
                    <a:pt x="19936" y="15845"/>
                    <a:pt x="19936" y="15845"/>
                    <a:pt x="19936" y="15845"/>
                  </a:cubicBezTo>
                  <a:close/>
                  <a:moveTo>
                    <a:pt x="19899" y="16183"/>
                  </a:moveTo>
                  <a:cubicBezTo>
                    <a:pt x="19899" y="16183"/>
                    <a:pt x="19899" y="16115"/>
                    <a:pt x="19899" y="16115"/>
                  </a:cubicBezTo>
                  <a:cubicBezTo>
                    <a:pt x="19899" y="16115"/>
                    <a:pt x="19899" y="16115"/>
                    <a:pt x="19899" y="16115"/>
                  </a:cubicBezTo>
                  <a:cubicBezTo>
                    <a:pt x="19899" y="16048"/>
                    <a:pt x="19899" y="16048"/>
                    <a:pt x="19899" y="16048"/>
                  </a:cubicBezTo>
                  <a:cubicBezTo>
                    <a:pt x="19899" y="16048"/>
                    <a:pt x="19899" y="16048"/>
                    <a:pt x="19899" y="16048"/>
                  </a:cubicBezTo>
                  <a:cubicBezTo>
                    <a:pt x="19899" y="16048"/>
                    <a:pt x="19899" y="16048"/>
                    <a:pt x="19899" y="16048"/>
                  </a:cubicBezTo>
                  <a:cubicBezTo>
                    <a:pt x="19862" y="16115"/>
                    <a:pt x="19862" y="16115"/>
                    <a:pt x="19862" y="16115"/>
                  </a:cubicBezTo>
                  <a:cubicBezTo>
                    <a:pt x="19899" y="16183"/>
                    <a:pt x="19899" y="16183"/>
                    <a:pt x="19899" y="16183"/>
                  </a:cubicBezTo>
                  <a:close/>
                  <a:moveTo>
                    <a:pt x="19899" y="16251"/>
                  </a:moveTo>
                  <a:cubicBezTo>
                    <a:pt x="19936" y="16251"/>
                    <a:pt x="19936" y="16251"/>
                    <a:pt x="19936" y="16251"/>
                  </a:cubicBezTo>
                  <a:cubicBezTo>
                    <a:pt x="19899" y="16251"/>
                    <a:pt x="19899" y="16251"/>
                    <a:pt x="19899" y="16251"/>
                  </a:cubicBezTo>
                  <a:cubicBezTo>
                    <a:pt x="19899" y="16183"/>
                    <a:pt x="19899" y="16183"/>
                    <a:pt x="19899" y="16183"/>
                  </a:cubicBezTo>
                  <a:cubicBezTo>
                    <a:pt x="19899" y="16251"/>
                    <a:pt x="19899" y="16251"/>
                    <a:pt x="19899" y="16251"/>
                  </a:cubicBezTo>
                  <a:cubicBezTo>
                    <a:pt x="19899" y="16251"/>
                    <a:pt x="19899" y="16251"/>
                    <a:pt x="19899" y="16251"/>
                  </a:cubicBezTo>
                  <a:cubicBezTo>
                    <a:pt x="19899" y="16251"/>
                    <a:pt x="19899" y="16251"/>
                    <a:pt x="19899" y="16251"/>
                  </a:cubicBezTo>
                  <a:close/>
                  <a:moveTo>
                    <a:pt x="19862" y="16318"/>
                  </a:moveTo>
                  <a:cubicBezTo>
                    <a:pt x="19862" y="16318"/>
                    <a:pt x="19862" y="16318"/>
                    <a:pt x="19862" y="16318"/>
                  </a:cubicBezTo>
                  <a:cubicBezTo>
                    <a:pt x="19862" y="16318"/>
                    <a:pt x="19862" y="16318"/>
                    <a:pt x="19862" y="16318"/>
                  </a:cubicBezTo>
                  <a:cubicBezTo>
                    <a:pt x="19825" y="16318"/>
                    <a:pt x="19825" y="16318"/>
                    <a:pt x="19825" y="16318"/>
                  </a:cubicBezTo>
                  <a:cubicBezTo>
                    <a:pt x="19825" y="16318"/>
                    <a:pt x="19825" y="16318"/>
                    <a:pt x="19825" y="16318"/>
                  </a:cubicBezTo>
                  <a:cubicBezTo>
                    <a:pt x="19862" y="16318"/>
                    <a:pt x="19862" y="16318"/>
                    <a:pt x="19862" y="16318"/>
                  </a:cubicBezTo>
                  <a:close/>
                  <a:moveTo>
                    <a:pt x="19862" y="16454"/>
                  </a:moveTo>
                  <a:cubicBezTo>
                    <a:pt x="19899" y="16454"/>
                    <a:pt x="19899" y="16454"/>
                    <a:pt x="19899" y="16454"/>
                  </a:cubicBezTo>
                  <a:cubicBezTo>
                    <a:pt x="19899" y="16454"/>
                    <a:pt x="19899" y="16454"/>
                    <a:pt x="19899" y="16454"/>
                  </a:cubicBezTo>
                  <a:cubicBezTo>
                    <a:pt x="19899" y="16386"/>
                    <a:pt x="19899" y="16386"/>
                    <a:pt x="19899" y="16386"/>
                  </a:cubicBezTo>
                  <a:cubicBezTo>
                    <a:pt x="19899" y="16386"/>
                    <a:pt x="19899" y="16386"/>
                    <a:pt x="19899" y="16386"/>
                  </a:cubicBezTo>
                  <a:cubicBezTo>
                    <a:pt x="19862" y="16386"/>
                    <a:pt x="19862" y="16386"/>
                    <a:pt x="19862" y="16386"/>
                  </a:cubicBezTo>
                  <a:cubicBezTo>
                    <a:pt x="19862" y="16454"/>
                    <a:pt x="19862" y="16454"/>
                    <a:pt x="19862" y="16454"/>
                  </a:cubicBezTo>
                  <a:close/>
                  <a:moveTo>
                    <a:pt x="19825" y="16792"/>
                  </a:moveTo>
                  <a:cubicBezTo>
                    <a:pt x="19825" y="16792"/>
                    <a:pt x="19825" y="16792"/>
                    <a:pt x="19825" y="16792"/>
                  </a:cubicBezTo>
                  <a:cubicBezTo>
                    <a:pt x="19825" y="16792"/>
                    <a:pt x="19825" y="16792"/>
                    <a:pt x="19825" y="16792"/>
                  </a:cubicBezTo>
                  <a:cubicBezTo>
                    <a:pt x="19825" y="16792"/>
                    <a:pt x="19825" y="16792"/>
                    <a:pt x="19825" y="16792"/>
                  </a:cubicBezTo>
                  <a:cubicBezTo>
                    <a:pt x="19825" y="16792"/>
                    <a:pt x="19825" y="16792"/>
                    <a:pt x="19825" y="16792"/>
                  </a:cubicBezTo>
                  <a:close/>
                  <a:moveTo>
                    <a:pt x="19825" y="16996"/>
                  </a:moveTo>
                  <a:cubicBezTo>
                    <a:pt x="19825" y="16928"/>
                    <a:pt x="19825" y="16928"/>
                    <a:pt x="19825" y="16928"/>
                  </a:cubicBezTo>
                  <a:cubicBezTo>
                    <a:pt x="19825" y="16928"/>
                    <a:pt x="19825" y="16928"/>
                    <a:pt x="19825" y="16928"/>
                  </a:cubicBezTo>
                  <a:cubicBezTo>
                    <a:pt x="19825" y="16928"/>
                    <a:pt x="19825" y="16928"/>
                    <a:pt x="19825" y="16928"/>
                  </a:cubicBezTo>
                  <a:cubicBezTo>
                    <a:pt x="19825" y="16996"/>
                    <a:pt x="19825" y="16996"/>
                    <a:pt x="19825" y="16996"/>
                  </a:cubicBezTo>
                  <a:close/>
                  <a:moveTo>
                    <a:pt x="19825" y="17063"/>
                  </a:moveTo>
                  <a:cubicBezTo>
                    <a:pt x="19825" y="17063"/>
                    <a:pt x="19825" y="17063"/>
                    <a:pt x="19825" y="17063"/>
                  </a:cubicBezTo>
                  <a:cubicBezTo>
                    <a:pt x="19825" y="17063"/>
                    <a:pt x="19825" y="17063"/>
                    <a:pt x="19825" y="17063"/>
                  </a:cubicBezTo>
                  <a:cubicBezTo>
                    <a:pt x="19825" y="17063"/>
                    <a:pt x="19825" y="17063"/>
                    <a:pt x="19825" y="17063"/>
                  </a:cubicBezTo>
                  <a:close/>
                  <a:moveTo>
                    <a:pt x="19788" y="17131"/>
                  </a:moveTo>
                  <a:cubicBezTo>
                    <a:pt x="19788" y="17131"/>
                    <a:pt x="19788" y="17131"/>
                    <a:pt x="19788" y="17131"/>
                  </a:cubicBezTo>
                  <a:cubicBezTo>
                    <a:pt x="19788" y="17131"/>
                    <a:pt x="19788" y="17131"/>
                    <a:pt x="19788" y="17131"/>
                  </a:cubicBezTo>
                  <a:cubicBezTo>
                    <a:pt x="19788" y="17131"/>
                    <a:pt x="19788" y="17131"/>
                    <a:pt x="19788" y="17131"/>
                  </a:cubicBezTo>
                  <a:cubicBezTo>
                    <a:pt x="19788" y="17131"/>
                    <a:pt x="19788" y="17131"/>
                    <a:pt x="19788" y="17131"/>
                  </a:cubicBezTo>
                  <a:cubicBezTo>
                    <a:pt x="19788" y="17131"/>
                    <a:pt x="19788" y="17131"/>
                    <a:pt x="19788" y="17131"/>
                  </a:cubicBezTo>
                  <a:close/>
                  <a:moveTo>
                    <a:pt x="19751" y="17334"/>
                  </a:moveTo>
                  <a:cubicBezTo>
                    <a:pt x="19751" y="17334"/>
                    <a:pt x="19751" y="17334"/>
                    <a:pt x="19751" y="17334"/>
                  </a:cubicBezTo>
                  <a:cubicBezTo>
                    <a:pt x="19751" y="17266"/>
                    <a:pt x="19751" y="17266"/>
                    <a:pt x="19751" y="17266"/>
                  </a:cubicBezTo>
                  <a:cubicBezTo>
                    <a:pt x="19751" y="17266"/>
                    <a:pt x="19751" y="17266"/>
                    <a:pt x="19751" y="17266"/>
                  </a:cubicBezTo>
                  <a:cubicBezTo>
                    <a:pt x="19751" y="17266"/>
                    <a:pt x="19751" y="17266"/>
                    <a:pt x="19751" y="17266"/>
                  </a:cubicBezTo>
                  <a:cubicBezTo>
                    <a:pt x="19751" y="17334"/>
                    <a:pt x="19751" y="17334"/>
                    <a:pt x="19751" y="17334"/>
                  </a:cubicBezTo>
                  <a:cubicBezTo>
                    <a:pt x="19751" y="17334"/>
                    <a:pt x="19751" y="17334"/>
                    <a:pt x="19751" y="17334"/>
                  </a:cubicBezTo>
                  <a:close/>
                  <a:moveTo>
                    <a:pt x="19455" y="18011"/>
                  </a:moveTo>
                  <a:cubicBezTo>
                    <a:pt x="19492" y="18011"/>
                    <a:pt x="19492" y="18011"/>
                    <a:pt x="19492" y="18011"/>
                  </a:cubicBezTo>
                  <a:cubicBezTo>
                    <a:pt x="19529" y="17944"/>
                    <a:pt x="19529" y="17944"/>
                    <a:pt x="19529" y="17944"/>
                  </a:cubicBezTo>
                  <a:cubicBezTo>
                    <a:pt x="19529" y="17876"/>
                    <a:pt x="19529" y="17876"/>
                    <a:pt x="19529" y="17876"/>
                  </a:cubicBezTo>
                  <a:cubicBezTo>
                    <a:pt x="19566" y="17876"/>
                    <a:pt x="19566" y="17876"/>
                    <a:pt x="19566" y="17876"/>
                  </a:cubicBezTo>
                  <a:cubicBezTo>
                    <a:pt x="19566" y="17808"/>
                    <a:pt x="19566" y="17808"/>
                    <a:pt x="19566" y="17808"/>
                  </a:cubicBezTo>
                  <a:cubicBezTo>
                    <a:pt x="19566" y="17740"/>
                    <a:pt x="19566" y="17740"/>
                    <a:pt x="19566" y="17740"/>
                  </a:cubicBezTo>
                  <a:cubicBezTo>
                    <a:pt x="19603" y="17673"/>
                    <a:pt x="19603" y="17673"/>
                    <a:pt x="19603" y="17673"/>
                  </a:cubicBezTo>
                  <a:cubicBezTo>
                    <a:pt x="19603" y="17673"/>
                    <a:pt x="19603" y="17673"/>
                    <a:pt x="19603" y="17673"/>
                  </a:cubicBezTo>
                  <a:cubicBezTo>
                    <a:pt x="19566" y="17673"/>
                    <a:pt x="19566" y="17673"/>
                    <a:pt x="19566" y="17673"/>
                  </a:cubicBezTo>
                  <a:cubicBezTo>
                    <a:pt x="19529" y="17740"/>
                    <a:pt x="19529" y="17740"/>
                    <a:pt x="19529" y="17740"/>
                  </a:cubicBezTo>
                  <a:cubicBezTo>
                    <a:pt x="19529" y="17740"/>
                    <a:pt x="19529" y="17740"/>
                    <a:pt x="19529" y="17740"/>
                  </a:cubicBezTo>
                  <a:cubicBezTo>
                    <a:pt x="19529" y="17808"/>
                    <a:pt x="19529" y="17808"/>
                    <a:pt x="19529" y="17808"/>
                  </a:cubicBezTo>
                  <a:cubicBezTo>
                    <a:pt x="19492" y="17808"/>
                    <a:pt x="19492" y="17808"/>
                    <a:pt x="19492" y="17808"/>
                  </a:cubicBezTo>
                  <a:cubicBezTo>
                    <a:pt x="19492" y="17876"/>
                    <a:pt x="19492" y="17876"/>
                    <a:pt x="19492" y="17876"/>
                  </a:cubicBezTo>
                  <a:cubicBezTo>
                    <a:pt x="19492" y="17876"/>
                    <a:pt x="19492" y="17876"/>
                    <a:pt x="19492" y="17876"/>
                  </a:cubicBezTo>
                  <a:cubicBezTo>
                    <a:pt x="19455" y="18011"/>
                    <a:pt x="19455" y="18011"/>
                    <a:pt x="19455" y="18011"/>
                  </a:cubicBezTo>
                  <a:close/>
                  <a:moveTo>
                    <a:pt x="19159" y="18553"/>
                  </a:moveTo>
                  <a:cubicBezTo>
                    <a:pt x="19196" y="18553"/>
                    <a:pt x="19196" y="18553"/>
                    <a:pt x="19196" y="18553"/>
                  </a:cubicBezTo>
                  <a:cubicBezTo>
                    <a:pt x="19196" y="18485"/>
                    <a:pt x="19196" y="18485"/>
                    <a:pt x="19196" y="18485"/>
                  </a:cubicBezTo>
                  <a:cubicBezTo>
                    <a:pt x="19196" y="18485"/>
                    <a:pt x="19196" y="18485"/>
                    <a:pt x="19196" y="18485"/>
                  </a:cubicBezTo>
                  <a:cubicBezTo>
                    <a:pt x="19196" y="18418"/>
                    <a:pt x="19196" y="18418"/>
                    <a:pt x="19196" y="18418"/>
                  </a:cubicBezTo>
                  <a:cubicBezTo>
                    <a:pt x="19233" y="18418"/>
                    <a:pt x="19233" y="18418"/>
                    <a:pt x="19233" y="18418"/>
                  </a:cubicBezTo>
                  <a:cubicBezTo>
                    <a:pt x="19233" y="18350"/>
                    <a:pt x="19233" y="18350"/>
                    <a:pt x="19233" y="18350"/>
                  </a:cubicBezTo>
                  <a:cubicBezTo>
                    <a:pt x="19233" y="18350"/>
                    <a:pt x="19233" y="18350"/>
                    <a:pt x="19233" y="18350"/>
                  </a:cubicBezTo>
                  <a:cubicBezTo>
                    <a:pt x="19270" y="18350"/>
                    <a:pt x="19270" y="18350"/>
                    <a:pt x="19270" y="18350"/>
                  </a:cubicBezTo>
                  <a:cubicBezTo>
                    <a:pt x="19270" y="18282"/>
                    <a:pt x="19270" y="18282"/>
                    <a:pt x="19270" y="18282"/>
                  </a:cubicBezTo>
                  <a:cubicBezTo>
                    <a:pt x="19307" y="18214"/>
                    <a:pt x="19307" y="18214"/>
                    <a:pt x="19307" y="18214"/>
                  </a:cubicBezTo>
                  <a:cubicBezTo>
                    <a:pt x="19344" y="18147"/>
                    <a:pt x="19344" y="18147"/>
                    <a:pt x="19344" y="18147"/>
                  </a:cubicBezTo>
                  <a:cubicBezTo>
                    <a:pt x="19381" y="18147"/>
                    <a:pt x="19381" y="18147"/>
                    <a:pt x="19381" y="18147"/>
                  </a:cubicBezTo>
                  <a:cubicBezTo>
                    <a:pt x="19381" y="18147"/>
                    <a:pt x="19381" y="18147"/>
                    <a:pt x="19381" y="18147"/>
                  </a:cubicBezTo>
                  <a:cubicBezTo>
                    <a:pt x="19381" y="18079"/>
                    <a:pt x="19381" y="18079"/>
                    <a:pt x="19381" y="18079"/>
                  </a:cubicBezTo>
                  <a:cubicBezTo>
                    <a:pt x="19381" y="18011"/>
                    <a:pt x="19381" y="18011"/>
                    <a:pt x="19381" y="18011"/>
                  </a:cubicBezTo>
                  <a:cubicBezTo>
                    <a:pt x="19344" y="18011"/>
                    <a:pt x="19344" y="18011"/>
                    <a:pt x="19344" y="18011"/>
                  </a:cubicBezTo>
                  <a:cubicBezTo>
                    <a:pt x="19344" y="18079"/>
                    <a:pt x="19344" y="18079"/>
                    <a:pt x="19344" y="18079"/>
                  </a:cubicBezTo>
                  <a:cubicBezTo>
                    <a:pt x="19307" y="18147"/>
                    <a:pt x="19307" y="18147"/>
                    <a:pt x="19307" y="18147"/>
                  </a:cubicBezTo>
                  <a:cubicBezTo>
                    <a:pt x="19307" y="18147"/>
                    <a:pt x="19307" y="18147"/>
                    <a:pt x="19307" y="18147"/>
                  </a:cubicBezTo>
                  <a:cubicBezTo>
                    <a:pt x="19270" y="18147"/>
                    <a:pt x="19270" y="18147"/>
                    <a:pt x="19270" y="18147"/>
                  </a:cubicBezTo>
                  <a:cubicBezTo>
                    <a:pt x="19270" y="18147"/>
                    <a:pt x="19270" y="18147"/>
                    <a:pt x="19270" y="18147"/>
                  </a:cubicBezTo>
                  <a:cubicBezTo>
                    <a:pt x="19233" y="18147"/>
                    <a:pt x="19233" y="18147"/>
                    <a:pt x="19233" y="18147"/>
                  </a:cubicBezTo>
                  <a:cubicBezTo>
                    <a:pt x="19233" y="18147"/>
                    <a:pt x="19233" y="18147"/>
                    <a:pt x="19233" y="18147"/>
                  </a:cubicBezTo>
                  <a:cubicBezTo>
                    <a:pt x="19233" y="18147"/>
                    <a:pt x="19233" y="18147"/>
                    <a:pt x="19233" y="18147"/>
                  </a:cubicBezTo>
                  <a:cubicBezTo>
                    <a:pt x="19233" y="18214"/>
                    <a:pt x="19233" y="18214"/>
                    <a:pt x="19233" y="18214"/>
                  </a:cubicBezTo>
                  <a:cubicBezTo>
                    <a:pt x="19233" y="18214"/>
                    <a:pt x="19233" y="18214"/>
                    <a:pt x="19233" y="18214"/>
                  </a:cubicBezTo>
                  <a:cubicBezTo>
                    <a:pt x="19196" y="18282"/>
                    <a:pt x="19196" y="18282"/>
                    <a:pt x="19196" y="18282"/>
                  </a:cubicBezTo>
                  <a:cubicBezTo>
                    <a:pt x="19196" y="18282"/>
                    <a:pt x="19196" y="18282"/>
                    <a:pt x="19196" y="18282"/>
                  </a:cubicBezTo>
                  <a:cubicBezTo>
                    <a:pt x="19196" y="18350"/>
                    <a:pt x="19196" y="18350"/>
                    <a:pt x="19196" y="18350"/>
                  </a:cubicBezTo>
                  <a:cubicBezTo>
                    <a:pt x="19196" y="18350"/>
                    <a:pt x="19196" y="18350"/>
                    <a:pt x="19196" y="18350"/>
                  </a:cubicBezTo>
                  <a:cubicBezTo>
                    <a:pt x="19159" y="18418"/>
                    <a:pt x="19159" y="18418"/>
                    <a:pt x="19159" y="18418"/>
                  </a:cubicBezTo>
                  <a:cubicBezTo>
                    <a:pt x="19159" y="18418"/>
                    <a:pt x="19159" y="18418"/>
                    <a:pt x="19159" y="18418"/>
                  </a:cubicBezTo>
                  <a:cubicBezTo>
                    <a:pt x="19159" y="18485"/>
                    <a:pt x="19159" y="18485"/>
                    <a:pt x="19159" y="18485"/>
                  </a:cubicBezTo>
                  <a:cubicBezTo>
                    <a:pt x="19159" y="18485"/>
                    <a:pt x="19159" y="18485"/>
                    <a:pt x="19159" y="18485"/>
                  </a:cubicBezTo>
                  <a:cubicBezTo>
                    <a:pt x="19159" y="18553"/>
                    <a:pt x="19159" y="18553"/>
                    <a:pt x="19159" y="18553"/>
                  </a:cubicBezTo>
                  <a:cubicBezTo>
                    <a:pt x="19159" y="18553"/>
                    <a:pt x="19159" y="18553"/>
                    <a:pt x="19159" y="18553"/>
                  </a:cubicBezTo>
                  <a:close/>
                  <a:moveTo>
                    <a:pt x="19011" y="18959"/>
                  </a:moveTo>
                  <a:cubicBezTo>
                    <a:pt x="19011" y="18959"/>
                    <a:pt x="19011" y="18892"/>
                    <a:pt x="19011" y="18892"/>
                  </a:cubicBezTo>
                  <a:cubicBezTo>
                    <a:pt x="19048" y="18756"/>
                    <a:pt x="19048" y="18756"/>
                    <a:pt x="19048" y="18756"/>
                  </a:cubicBezTo>
                  <a:cubicBezTo>
                    <a:pt x="19048" y="18756"/>
                    <a:pt x="19048" y="18756"/>
                    <a:pt x="19048" y="18756"/>
                  </a:cubicBezTo>
                  <a:cubicBezTo>
                    <a:pt x="19085" y="18688"/>
                    <a:pt x="19085" y="18688"/>
                    <a:pt x="19085" y="18688"/>
                  </a:cubicBezTo>
                  <a:cubicBezTo>
                    <a:pt x="19085" y="18621"/>
                    <a:pt x="19085" y="18621"/>
                    <a:pt x="19085" y="18621"/>
                  </a:cubicBezTo>
                  <a:cubicBezTo>
                    <a:pt x="19085" y="18621"/>
                    <a:pt x="19085" y="18621"/>
                    <a:pt x="19085" y="18621"/>
                  </a:cubicBezTo>
                  <a:cubicBezTo>
                    <a:pt x="19085" y="18621"/>
                    <a:pt x="19085" y="18621"/>
                    <a:pt x="19085" y="18621"/>
                  </a:cubicBezTo>
                  <a:cubicBezTo>
                    <a:pt x="19048" y="18621"/>
                    <a:pt x="19048" y="18621"/>
                    <a:pt x="19048" y="18621"/>
                  </a:cubicBezTo>
                  <a:cubicBezTo>
                    <a:pt x="19048" y="18553"/>
                    <a:pt x="19048" y="18553"/>
                    <a:pt x="19048" y="18553"/>
                  </a:cubicBezTo>
                  <a:cubicBezTo>
                    <a:pt x="19011" y="18621"/>
                    <a:pt x="19011" y="18621"/>
                    <a:pt x="19011" y="18621"/>
                  </a:cubicBezTo>
                  <a:cubicBezTo>
                    <a:pt x="19011" y="18688"/>
                    <a:pt x="19011" y="18688"/>
                    <a:pt x="19011" y="18688"/>
                  </a:cubicBezTo>
                  <a:cubicBezTo>
                    <a:pt x="19011" y="18688"/>
                    <a:pt x="19011" y="18688"/>
                    <a:pt x="19011" y="18688"/>
                  </a:cubicBezTo>
                  <a:cubicBezTo>
                    <a:pt x="19011" y="18824"/>
                    <a:pt x="19011" y="18824"/>
                    <a:pt x="19011" y="18824"/>
                  </a:cubicBezTo>
                  <a:cubicBezTo>
                    <a:pt x="18974" y="18824"/>
                    <a:pt x="18974" y="18824"/>
                    <a:pt x="18974" y="18824"/>
                  </a:cubicBezTo>
                  <a:cubicBezTo>
                    <a:pt x="19011" y="18892"/>
                    <a:pt x="19011" y="18892"/>
                    <a:pt x="19011" y="18892"/>
                  </a:cubicBezTo>
                  <a:cubicBezTo>
                    <a:pt x="19011" y="18959"/>
                    <a:pt x="19011" y="18959"/>
                    <a:pt x="19011" y="18959"/>
                  </a:cubicBezTo>
                  <a:close/>
                  <a:moveTo>
                    <a:pt x="333" y="14558"/>
                  </a:moveTo>
                  <a:cubicBezTo>
                    <a:pt x="333" y="14558"/>
                    <a:pt x="296" y="14626"/>
                    <a:pt x="296" y="14626"/>
                  </a:cubicBezTo>
                  <a:cubicBezTo>
                    <a:pt x="333" y="14693"/>
                    <a:pt x="333" y="14693"/>
                    <a:pt x="333" y="14693"/>
                  </a:cubicBezTo>
                  <a:cubicBezTo>
                    <a:pt x="370" y="14626"/>
                    <a:pt x="370" y="14626"/>
                    <a:pt x="370" y="14626"/>
                  </a:cubicBezTo>
                  <a:lnTo>
                    <a:pt x="333" y="14558"/>
                  </a:lnTo>
                  <a:close/>
                  <a:moveTo>
                    <a:pt x="333" y="1455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295" name="AutoShape 9"/>
            <p:cNvSpPr>
              <a:spLocks/>
            </p:cNvSpPr>
            <p:nvPr/>
          </p:nvSpPr>
          <p:spPr bwMode="auto">
            <a:xfrm>
              <a:off x="7121" y="521"/>
              <a:ext cx="591" cy="633"/>
            </a:xfrm>
            <a:custGeom>
              <a:avLst/>
              <a:gdLst>
                <a:gd name="T0" fmla="*/ 563 w 21600"/>
                <a:gd name="T1" fmla="*/ 55 h 21600"/>
                <a:gd name="T2" fmla="*/ 244 w 21600"/>
                <a:gd name="T3" fmla="*/ 0 h 21600"/>
                <a:gd name="T4" fmla="*/ 197 w 21600"/>
                <a:gd name="T5" fmla="*/ 64 h 21600"/>
                <a:gd name="T6" fmla="*/ 263 w 21600"/>
                <a:gd name="T7" fmla="*/ 119 h 21600"/>
                <a:gd name="T8" fmla="*/ 263 w 21600"/>
                <a:gd name="T9" fmla="*/ 119 h 21600"/>
                <a:gd name="T10" fmla="*/ 235 w 21600"/>
                <a:gd name="T11" fmla="*/ 128 h 21600"/>
                <a:gd name="T12" fmla="*/ 310 w 21600"/>
                <a:gd name="T13" fmla="*/ 156 h 21600"/>
                <a:gd name="T14" fmla="*/ 366 w 21600"/>
                <a:gd name="T15" fmla="*/ 156 h 21600"/>
                <a:gd name="T16" fmla="*/ 422 w 21600"/>
                <a:gd name="T17" fmla="*/ 110 h 21600"/>
                <a:gd name="T18" fmla="*/ 413 w 21600"/>
                <a:gd name="T19" fmla="*/ 64 h 21600"/>
                <a:gd name="T20" fmla="*/ 356 w 21600"/>
                <a:gd name="T21" fmla="*/ 46 h 21600"/>
                <a:gd name="T22" fmla="*/ 328 w 21600"/>
                <a:gd name="T23" fmla="*/ 64 h 21600"/>
                <a:gd name="T24" fmla="*/ 310 w 21600"/>
                <a:gd name="T25" fmla="*/ 28 h 21600"/>
                <a:gd name="T26" fmla="*/ 310 w 21600"/>
                <a:gd name="T27" fmla="*/ 92 h 21600"/>
                <a:gd name="T28" fmla="*/ 263 w 21600"/>
                <a:gd name="T29" fmla="*/ 64 h 21600"/>
                <a:gd name="T30" fmla="*/ 235 w 21600"/>
                <a:gd name="T31" fmla="*/ 28 h 21600"/>
                <a:gd name="T32" fmla="*/ 225 w 21600"/>
                <a:gd name="T33" fmla="*/ 73 h 21600"/>
                <a:gd name="T34" fmla="*/ 197 w 21600"/>
                <a:gd name="T35" fmla="*/ 92 h 21600"/>
                <a:gd name="T36" fmla="*/ 478 w 21600"/>
                <a:gd name="T37" fmla="*/ 202 h 21600"/>
                <a:gd name="T38" fmla="*/ 488 w 21600"/>
                <a:gd name="T39" fmla="*/ 202 h 21600"/>
                <a:gd name="T40" fmla="*/ 460 w 21600"/>
                <a:gd name="T41" fmla="*/ 220 h 21600"/>
                <a:gd name="T42" fmla="*/ 366 w 21600"/>
                <a:gd name="T43" fmla="*/ 275 h 21600"/>
                <a:gd name="T44" fmla="*/ 413 w 21600"/>
                <a:gd name="T45" fmla="*/ 312 h 21600"/>
                <a:gd name="T46" fmla="*/ 356 w 21600"/>
                <a:gd name="T47" fmla="*/ 358 h 21600"/>
                <a:gd name="T48" fmla="*/ 310 w 21600"/>
                <a:gd name="T49" fmla="*/ 358 h 21600"/>
                <a:gd name="T50" fmla="*/ 310 w 21600"/>
                <a:gd name="T51" fmla="*/ 294 h 21600"/>
                <a:gd name="T52" fmla="*/ 272 w 21600"/>
                <a:gd name="T53" fmla="*/ 248 h 21600"/>
                <a:gd name="T54" fmla="*/ 328 w 21600"/>
                <a:gd name="T55" fmla="*/ 266 h 21600"/>
                <a:gd name="T56" fmla="*/ 310 w 21600"/>
                <a:gd name="T57" fmla="*/ 229 h 21600"/>
                <a:gd name="T58" fmla="*/ 28 w 21600"/>
                <a:gd name="T59" fmla="*/ 257 h 21600"/>
                <a:gd name="T60" fmla="*/ 28 w 21600"/>
                <a:gd name="T61" fmla="*/ 248 h 21600"/>
                <a:gd name="T62" fmla="*/ 197 w 21600"/>
                <a:gd name="T63" fmla="*/ 440 h 21600"/>
                <a:gd name="T64" fmla="*/ 178 w 21600"/>
                <a:gd name="T65" fmla="*/ 404 h 21600"/>
                <a:gd name="T66" fmla="*/ 131 w 21600"/>
                <a:gd name="T67" fmla="*/ 385 h 21600"/>
                <a:gd name="T68" fmla="*/ 113 w 21600"/>
                <a:gd name="T69" fmla="*/ 358 h 21600"/>
                <a:gd name="T70" fmla="*/ 150 w 21600"/>
                <a:gd name="T71" fmla="*/ 349 h 21600"/>
                <a:gd name="T72" fmla="*/ 178 w 21600"/>
                <a:gd name="T73" fmla="*/ 321 h 21600"/>
                <a:gd name="T74" fmla="*/ 159 w 21600"/>
                <a:gd name="T75" fmla="*/ 312 h 21600"/>
                <a:gd name="T76" fmla="*/ 103 w 21600"/>
                <a:gd name="T77" fmla="*/ 321 h 21600"/>
                <a:gd name="T78" fmla="*/ 131 w 21600"/>
                <a:gd name="T79" fmla="*/ 284 h 21600"/>
                <a:gd name="T80" fmla="*/ 178 w 21600"/>
                <a:gd name="T81" fmla="*/ 257 h 21600"/>
                <a:gd name="T82" fmla="*/ 141 w 21600"/>
                <a:gd name="T83" fmla="*/ 257 h 21600"/>
                <a:gd name="T84" fmla="*/ 131 w 21600"/>
                <a:gd name="T85" fmla="*/ 239 h 21600"/>
                <a:gd name="T86" fmla="*/ 122 w 21600"/>
                <a:gd name="T87" fmla="*/ 266 h 21600"/>
                <a:gd name="T88" fmla="*/ 66 w 21600"/>
                <a:gd name="T89" fmla="*/ 266 h 21600"/>
                <a:gd name="T90" fmla="*/ 38 w 21600"/>
                <a:gd name="T91" fmla="*/ 229 h 21600"/>
                <a:gd name="T92" fmla="*/ 47 w 21600"/>
                <a:gd name="T93" fmla="*/ 220 h 21600"/>
                <a:gd name="T94" fmla="*/ 38 w 21600"/>
                <a:gd name="T95" fmla="*/ 174 h 21600"/>
                <a:gd name="T96" fmla="*/ 0 w 21600"/>
                <a:gd name="T97" fmla="*/ 156 h 21600"/>
                <a:gd name="T98" fmla="*/ 47 w 21600"/>
                <a:gd name="T99" fmla="*/ 138 h 21600"/>
                <a:gd name="T100" fmla="*/ 84 w 21600"/>
                <a:gd name="T101" fmla="*/ 128 h 21600"/>
                <a:gd name="T102" fmla="*/ 84 w 21600"/>
                <a:gd name="T103" fmla="*/ 138 h 21600"/>
                <a:gd name="T104" fmla="*/ 94 w 21600"/>
                <a:gd name="T105" fmla="*/ 174 h 21600"/>
                <a:gd name="T106" fmla="*/ 122 w 21600"/>
                <a:gd name="T107" fmla="*/ 156 h 21600"/>
                <a:gd name="T108" fmla="*/ 159 w 21600"/>
                <a:gd name="T109" fmla="*/ 211 h 21600"/>
                <a:gd name="T110" fmla="*/ 141 w 21600"/>
                <a:gd name="T111" fmla="*/ 110 h 21600"/>
                <a:gd name="T112" fmla="*/ 197 w 21600"/>
                <a:gd name="T113" fmla="*/ 119 h 21600"/>
                <a:gd name="T114" fmla="*/ 216 w 21600"/>
                <a:gd name="T115" fmla="*/ 138 h 21600"/>
                <a:gd name="T116" fmla="*/ 300 w 21600"/>
                <a:gd name="T117" fmla="*/ 211 h 21600"/>
                <a:gd name="T118" fmla="*/ 253 w 21600"/>
                <a:gd name="T119" fmla="*/ 248 h 21600"/>
                <a:gd name="T120" fmla="*/ 244 w 21600"/>
                <a:gd name="T121" fmla="*/ 312 h 21600"/>
                <a:gd name="T122" fmla="*/ 216 w 21600"/>
                <a:gd name="T123" fmla="*/ 376 h 21600"/>
                <a:gd name="T124" fmla="*/ 300 w 21600"/>
                <a:gd name="T125" fmla="*/ 633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19886" y="1878"/>
                  </a:moveTo>
                  <a:cubicBezTo>
                    <a:pt x="20229" y="1878"/>
                    <a:pt x="20229" y="1565"/>
                    <a:pt x="20229" y="1565"/>
                  </a:cubicBezTo>
                  <a:cubicBezTo>
                    <a:pt x="20571" y="1565"/>
                    <a:pt x="20571" y="1565"/>
                    <a:pt x="20571" y="1565"/>
                  </a:cubicBezTo>
                  <a:cubicBezTo>
                    <a:pt x="20914" y="1565"/>
                    <a:pt x="20914" y="1565"/>
                    <a:pt x="20914" y="1565"/>
                  </a:cubicBezTo>
                  <a:cubicBezTo>
                    <a:pt x="20914" y="1252"/>
                    <a:pt x="20914" y="1252"/>
                    <a:pt x="20914" y="1252"/>
                  </a:cubicBezTo>
                  <a:cubicBezTo>
                    <a:pt x="21257" y="939"/>
                    <a:pt x="21257" y="939"/>
                    <a:pt x="21257" y="939"/>
                  </a:cubicBezTo>
                  <a:cubicBezTo>
                    <a:pt x="21600" y="939"/>
                    <a:pt x="21600" y="939"/>
                    <a:pt x="21600" y="939"/>
                  </a:cubicBezTo>
                  <a:cubicBezTo>
                    <a:pt x="21600" y="1252"/>
                    <a:pt x="21600" y="1252"/>
                    <a:pt x="21600" y="1252"/>
                  </a:cubicBezTo>
                  <a:cubicBezTo>
                    <a:pt x="21600" y="1252"/>
                    <a:pt x="21600" y="1252"/>
                    <a:pt x="21600" y="1252"/>
                  </a:cubicBezTo>
                  <a:cubicBezTo>
                    <a:pt x="21257" y="1565"/>
                    <a:pt x="21257" y="1565"/>
                    <a:pt x="21257" y="1565"/>
                  </a:cubicBezTo>
                  <a:cubicBezTo>
                    <a:pt x="20914" y="1565"/>
                    <a:pt x="20914" y="1565"/>
                    <a:pt x="20914" y="1565"/>
                  </a:cubicBezTo>
                  <a:cubicBezTo>
                    <a:pt x="20571" y="1878"/>
                    <a:pt x="20571" y="1878"/>
                    <a:pt x="20571" y="1878"/>
                  </a:cubicBezTo>
                  <a:cubicBezTo>
                    <a:pt x="20229" y="1878"/>
                    <a:pt x="20229" y="1878"/>
                    <a:pt x="20229" y="1878"/>
                  </a:cubicBezTo>
                  <a:cubicBezTo>
                    <a:pt x="20229" y="1878"/>
                    <a:pt x="20229" y="1878"/>
                    <a:pt x="20229" y="1878"/>
                  </a:cubicBezTo>
                  <a:cubicBezTo>
                    <a:pt x="19886" y="1878"/>
                    <a:pt x="19886" y="1878"/>
                    <a:pt x="19886" y="1878"/>
                  </a:cubicBezTo>
                  <a:close/>
                  <a:moveTo>
                    <a:pt x="16114" y="2191"/>
                  </a:moveTo>
                  <a:cubicBezTo>
                    <a:pt x="16457" y="2191"/>
                    <a:pt x="16457" y="2191"/>
                    <a:pt x="16457" y="2191"/>
                  </a:cubicBezTo>
                  <a:cubicBezTo>
                    <a:pt x="16457" y="2191"/>
                    <a:pt x="16457" y="2191"/>
                    <a:pt x="16457" y="2191"/>
                  </a:cubicBezTo>
                  <a:cubicBezTo>
                    <a:pt x="16800" y="2191"/>
                    <a:pt x="16800" y="2191"/>
                    <a:pt x="16800" y="2191"/>
                  </a:cubicBezTo>
                  <a:cubicBezTo>
                    <a:pt x="16457" y="1878"/>
                    <a:pt x="16457" y="1878"/>
                    <a:pt x="16457" y="1878"/>
                  </a:cubicBezTo>
                  <a:cubicBezTo>
                    <a:pt x="16457" y="1878"/>
                    <a:pt x="16457" y="1878"/>
                    <a:pt x="16457" y="1878"/>
                  </a:cubicBezTo>
                  <a:cubicBezTo>
                    <a:pt x="16114" y="1878"/>
                    <a:pt x="16114" y="1878"/>
                    <a:pt x="16114" y="1878"/>
                  </a:cubicBezTo>
                  <a:cubicBezTo>
                    <a:pt x="16114" y="2191"/>
                    <a:pt x="16114" y="2191"/>
                    <a:pt x="16114" y="2191"/>
                  </a:cubicBezTo>
                  <a:close/>
                  <a:moveTo>
                    <a:pt x="8914" y="0"/>
                  </a:moveTo>
                  <a:cubicBezTo>
                    <a:pt x="9257" y="313"/>
                    <a:pt x="9257" y="313"/>
                    <a:pt x="9257" y="313"/>
                  </a:cubicBezTo>
                  <a:cubicBezTo>
                    <a:pt x="9600" y="626"/>
                    <a:pt x="9600" y="626"/>
                    <a:pt x="9600" y="626"/>
                  </a:cubicBezTo>
                  <a:cubicBezTo>
                    <a:pt x="9600" y="313"/>
                    <a:pt x="9600" y="313"/>
                    <a:pt x="9600" y="313"/>
                  </a:cubicBezTo>
                  <a:cubicBezTo>
                    <a:pt x="9943" y="313"/>
                    <a:pt x="9943" y="313"/>
                    <a:pt x="9943" y="313"/>
                  </a:cubicBezTo>
                  <a:cubicBezTo>
                    <a:pt x="9600" y="0"/>
                    <a:pt x="9600" y="0"/>
                    <a:pt x="9600" y="0"/>
                  </a:cubicBezTo>
                  <a:cubicBezTo>
                    <a:pt x="9600" y="313"/>
                    <a:pt x="9600" y="313"/>
                    <a:pt x="9600" y="313"/>
                  </a:cubicBezTo>
                  <a:cubicBezTo>
                    <a:pt x="9257" y="0"/>
                    <a:pt x="9257" y="0"/>
                    <a:pt x="9257" y="0"/>
                  </a:cubicBezTo>
                  <a:cubicBezTo>
                    <a:pt x="8914" y="0"/>
                    <a:pt x="8914" y="0"/>
                    <a:pt x="8914" y="0"/>
                  </a:cubicBezTo>
                  <a:cubicBezTo>
                    <a:pt x="8914" y="0"/>
                    <a:pt x="8914" y="0"/>
                    <a:pt x="8914" y="0"/>
                  </a:cubicBezTo>
                  <a:cubicBezTo>
                    <a:pt x="8914" y="0"/>
                    <a:pt x="8914" y="0"/>
                    <a:pt x="8914" y="0"/>
                  </a:cubicBezTo>
                  <a:close/>
                  <a:moveTo>
                    <a:pt x="7543" y="2191"/>
                  </a:moveTo>
                  <a:cubicBezTo>
                    <a:pt x="7200" y="2191"/>
                    <a:pt x="7200" y="2191"/>
                    <a:pt x="7200" y="2191"/>
                  </a:cubicBezTo>
                  <a:cubicBezTo>
                    <a:pt x="7200" y="1878"/>
                    <a:pt x="7200" y="1878"/>
                    <a:pt x="7200" y="1878"/>
                  </a:cubicBezTo>
                  <a:cubicBezTo>
                    <a:pt x="7200" y="1878"/>
                    <a:pt x="7200" y="1878"/>
                    <a:pt x="7200" y="1878"/>
                  </a:cubicBezTo>
                  <a:cubicBezTo>
                    <a:pt x="7543" y="1878"/>
                    <a:pt x="7543" y="1878"/>
                    <a:pt x="7543" y="1878"/>
                  </a:cubicBezTo>
                  <a:cubicBezTo>
                    <a:pt x="7543" y="1878"/>
                    <a:pt x="7543" y="1878"/>
                    <a:pt x="7543" y="1878"/>
                  </a:cubicBezTo>
                  <a:cubicBezTo>
                    <a:pt x="7886" y="1878"/>
                    <a:pt x="7886" y="1878"/>
                    <a:pt x="7886" y="1878"/>
                  </a:cubicBezTo>
                  <a:cubicBezTo>
                    <a:pt x="7543" y="2191"/>
                    <a:pt x="7543" y="2191"/>
                    <a:pt x="7543" y="2191"/>
                  </a:cubicBezTo>
                  <a:cubicBezTo>
                    <a:pt x="7543" y="2191"/>
                    <a:pt x="7543" y="2191"/>
                    <a:pt x="7543" y="2191"/>
                  </a:cubicBezTo>
                  <a:cubicBezTo>
                    <a:pt x="7543" y="2191"/>
                    <a:pt x="7543" y="2191"/>
                    <a:pt x="7543" y="2191"/>
                  </a:cubicBezTo>
                  <a:close/>
                  <a:moveTo>
                    <a:pt x="8914" y="4070"/>
                  </a:moveTo>
                  <a:cubicBezTo>
                    <a:pt x="8914" y="4070"/>
                    <a:pt x="8914" y="4070"/>
                    <a:pt x="8914" y="4070"/>
                  </a:cubicBezTo>
                  <a:cubicBezTo>
                    <a:pt x="9257" y="4070"/>
                    <a:pt x="9257" y="4070"/>
                    <a:pt x="9257" y="4070"/>
                  </a:cubicBezTo>
                  <a:cubicBezTo>
                    <a:pt x="9600" y="4070"/>
                    <a:pt x="9600" y="4070"/>
                    <a:pt x="9600" y="4070"/>
                  </a:cubicBezTo>
                  <a:cubicBezTo>
                    <a:pt x="9943" y="3757"/>
                    <a:pt x="9943" y="3757"/>
                    <a:pt x="9943" y="3757"/>
                  </a:cubicBezTo>
                  <a:cubicBezTo>
                    <a:pt x="10629" y="3757"/>
                    <a:pt x="10629" y="3757"/>
                    <a:pt x="10629" y="3757"/>
                  </a:cubicBezTo>
                  <a:cubicBezTo>
                    <a:pt x="10629" y="3757"/>
                    <a:pt x="10629" y="3757"/>
                    <a:pt x="10629" y="3757"/>
                  </a:cubicBezTo>
                  <a:cubicBezTo>
                    <a:pt x="10971" y="3757"/>
                    <a:pt x="10971" y="3757"/>
                    <a:pt x="10971" y="3757"/>
                  </a:cubicBezTo>
                  <a:cubicBezTo>
                    <a:pt x="10971" y="3757"/>
                    <a:pt x="10971" y="3757"/>
                    <a:pt x="10971" y="3757"/>
                  </a:cubicBezTo>
                  <a:cubicBezTo>
                    <a:pt x="10971" y="4070"/>
                    <a:pt x="10971" y="4070"/>
                    <a:pt x="10971" y="4070"/>
                  </a:cubicBezTo>
                  <a:cubicBezTo>
                    <a:pt x="10971" y="4070"/>
                    <a:pt x="10971" y="4070"/>
                    <a:pt x="10971" y="4070"/>
                  </a:cubicBezTo>
                  <a:cubicBezTo>
                    <a:pt x="10971" y="4070"/>
                    <a:pt x="10971" y="4070"/>
                    <a:pt x="10971" y="4070"/>
                  </a:cubicBezTo>
                  <a:cubicBezTo>
                    <a:pt x="10629" y="4383"/>
                    <a:pt x="10629" y="4383"/>
                    <a:pt x="10629" y="4383"/>
                  </a:cubicBezTo>
                  <a:cubicBezTo>
                    <a:pt x="10286" y="4070"/>
                    <a:pt x="10286" y="4070"/>
                    <a:pt x="10286" y="4070"/>
                  </a:cubicBezTo>
                  <a:cubicBezTo>
                    <a:pt x="9943" y="4070"/>
                    <a:pt x="9943" y="4070"/>
                    <a:pt x="9943" y="4070"/>
                  </a:cubicBezTo>
                  <a:cubicBezTo>
                    <a:pt x="9600" y="4070"/>
                    <a:pt x="9600" y="4070"/>
                    <a:pt x="9600" y="4070"/>
                  </a:cubicBezTo>
                  <a:cubicBezTo>
                    <a:pt x="9600" y="4383"/>
                    <a:pt x="9600" y="4383"/>
                    <a:pt x="9600" y="4383"/>
                  </a:cubicBezTo>
                  <a:cubicBezTo>
                    <a:pt x="9600" y="4383"/>
                    <a:pt x="9600" y="4383"/>
                    <a:pt x="9600" y="4383"/>
                  </a:cubicBezTo>
                  <a:cubicBezTo>
                    <a:pt x="10286" y="4383"/>
                    <a:pt x="10286" y="4383"/>
                    <a:pt x="10286" y="4383"/>
                  </a:cubicBezTo>
                  <a:cubicBezTo>
                    <a:pt x="10286" y="4383"/>
                    <a:pt x="10286" y="4383"/>
                    <a:pt x="10286" y="4383"/>
                  </a:cubicBezTo>
                  <a:cubicBezTo>
                    <a:pt x="10286" y="4696"/>
                    <a:pt x="10286" y="4696"/>
                    <a:pt x="10286" y="4696"/>
                  </a:cubicBezTo>
                  <a:cubicBezTo>
                    <a:pt x="10286" y="4696"/>
                    <a:pt x="10286" y="4696"/>
                    <a:pt x="10286" y="4696"/>
                  </a:cubicBezTo>
                  <a:cubicBezTo>
                    <a:pt x="9943" y="4383"/>
                    <a:pt x="9943" y="4383"/>
                    <a:pt x="9943" y="4383"/>
                  </a:cubicBezTo>
                  <a:cubicBezTo>
                    <a:pt x="9943" y="4696"/>
                    <a:pt x="9943" y="4696"/>
                    <a:pt x="9943" y="4696"/>
                  </a:cubicBezTo>
                  <a:cubicBezTo>
                    <a:pt x="9600" y="4696"/>
                    <a:pt x="9600" y="4696"/>
                    <a:pt x="9600" y="4696"/>
                  </a:cubicBezTo>
                  <a:cubicBezTo>
                    <a:pt x="9257" y="4383"/>
                    <a:pt x="9257" y="4383"/>
                    <a:pt x="9257" y="4383"/>
                  </a:cubicBezTo>
                  <a:cubicBezTo>
                    <a:pt x="8914" y="4383"/>
                    <a:pt x="8914" y="4383"/>
                    <a:pt x="8914" y="4383"/>
                  </a:cubicBezTo>
                  <a:cubicBezTo>
                    <a:pt x="8571" y="4383"/>
                    <a:pt x="8571" y="4383"/>
                    <a:pt x="8571" y="4383"/>
                  </a:cubicBezTo>
                  <a:cubicBezTo>
                    <a:pt x="8571" y="4696"/>
                    <a:pt x="8571" y="4696"/>
                    <a:pt x="8571" y="4696"/>
                  </a:cubicBezTo>
                  <a:cubicBezTo>
                    <a:pt x="8914" y="4696"/>
                    <a:pt x="8914" y="4696"/>
                    <a:pt x="8914" y="4696"/>
                  </a:cubicBezTo>
                  <a:cubicBezTo>
                    <a:pt x="9600" y="5009"/>
                    <a:pt x="9600" y="5009"/>
                    <a:pt x="9600" y="5009"/>
                  </a:cubicBezTo>
                  <a:cubicBezTo>
                    <a:pt x="9600" y="5009"/>
                    <a:pt x="9600" y="5009"/>
                    <a:pt x="9600" y="5009"/>
                  </a:cubicBezTo>
                  <a:cubicBezTo>
                    <a:pt x="9943" y="5009"/>
                    <a:pt x="9943" y="5009"/>
                    <a:pt x="9943" y="5009"/>
                  </a:cubicBezTo>
                  <a:cubicBezTo>
                    <a:pt x="9943" y="5009"/>
                    <a:pt x="9943" y="5009"/>
                    <a:pt x="9943" y="5009"/>
                  </a:cubicBezTo>
                  <a:cubicBezTo>
                    <a:pt x="10286" y="5322"/>
                    <a:pt x="10286" y="5322"/>
                    <a:pt x="10286" y="5322"/>
                  </a:cubicBezTo>
                  <a:cubicBezTo>
                    <a:pt x="10286" y="5635"/>
                    <a:pt x="10286" y="5635"/>
                    <a:pt x="10286" y="5635"/>
                  </a:cubicBezTo>
                  <a:cubicBezTo>
                    <a:pt x="10286" y="5635"/>
                    <a:pt x="10286" y="5635"/>
                    <a:pt x="10286" y="5635"/>
                  </a:cubicBezTo>
                  <a:cubicBezTo>
                    <a:pt x="10629" y="5635"/>
                    <a:pt x="10629" y="5635"/>
                    <a:pt x="10629" y="5635"/>
                  </a:cubicBezTo>
                  <a:cubicBezTo>
                    <a:pt x="10971" y="5322"/>
                    <a:pt x="10971" y="5322"/>
                    <a:pt x="10971" y="5322"/>
                  </a:cubicBezTo>
                  <a:cubicBezTo>
                    <a:pt x="11314" y="5322"/>
                    <a:pt x="11314" y="5322"/>
                    <a:pt x="11314" y="5322"/>
                  </a:cubicBezTo>
                  <a:cubicBezTo>
                    <a:pt x="11657" y="5322"/>
                    <a:pt x="11657" y="5322"/>
                    <a:pt x="11657" y="5322"/>
                  </a:cubicBezTo>
                  <a:cubicBezTo>
                    <a:pt x="12000" y="5322"/>
                    <a:pt x="12000" y="5322"/>
                    <a:pt x="12000" y="5322"/>
                  </a:cubicBezTo>
                  <a:cubicBezTo>
                    <a:pt x="12343" y="5322"/>
                    <a:pt x="12343" y="5322"/>
                    <a:pt x="12343" y="5322"/>
                  </a:cubicBezTo>
                  <a:cubicBezTo>
                    <a:pt x="12000" y="5635"/>
                    <a:pt x="12000" y="5635"/>
                    <a:pt x="12000" y="5635"/>
                  </a:cubicBezTo>
                  <a:cubicBezTo>
                    <a:pt x="12343" y="5948"/>
                    <a:pt x="12343" y="5948"/>
                    <a:pt x="12343" y="5948"/>
                  </a:cubicBezTo>
                  <a:cubicBezTo>
                    <a:pt x="12686" y="5948"/>
                    <a:pt x="12686" y="5948"/>
                    <a:pt x="12686" y="5948"/>
                  </a:cubicBezTo>
                  <a:cubicBezTo>
                    <a:pt x="13029" y="5948"/>
                    <a:pt x="13029" y="5948"/>
                    <a:pt x="13029" y="5948"/>
                  </a:cubicBezTo>
                  <a:cubicBezTo>
                    <a:pt x="13371" y="5948"/>
                    <a:pt x="13371" y="5948"/>
                    <a:pt x="13371" y="5948"/>
                  </a:cubicBezTo>
                  <a:cubicBezTo>
                    <a:pt x="13371" y="5948"/>
                    <a:pt x="13371" y="5948"/>
                    <a:pt x="13371" y="5948"/>
                  </a:cubicBezTo>
                  <a:cubicBezTo>
                    <a:pt x="13371" y="5635"/>
                    <a:pt x="13371" y="5635"/>
                    <a:pt x="13371" y="5635"/>
                  </a:cubicBezTo>
                  <a:cubicBezTo>
                    <a:pt x="13371" y="5635"/>
                    <a:pt x="13371" y="5635"/>
                    <a:pt x="13371" y="5635"/>
                  </a:cubicBezTo>
                  <a:cubicBezTo>
                    <a:pt x="13371" y="5322"/>
                    <a:pt x="13371" y="5322"/>
                    <a:pt x="13371" y="5322"/>
                  </a:cubicBezTo>
                  <a:cubicBezTo>
                    <a:pt x="13714" y="5322"/>
                    <a:pt x="13714" y="5322"/>
                    <a:pt x="13714" y="5322"/>
                  </a:cubicBezTo>
                  <a:cubicBezTo>
                    <a:pt x="14057" y="5322"/>
                    <a:pt x="14057" y="5322"/>
                    <a:pt x="14057" y="5322"/>
                  </a:cubicBezTo>
                  <a:cubicBezTo>
                    <a:pt x="14057" y="5322"/>
                    <a:pt x="14057" y="5322"/>
                    <a:pt x="14057" y="5322"/>
                  </a:cubicBezTo>
                  <a:cubicBezTo>
                    <a:pt x="14400" y="5322"/>
                    <a:pt x="14400" y="5322"/>
                    <a:pt x="14400" y="5322"/>
                  </a:cubicBezTo>
                  <a:cubicBezTo>
                    <a:pt x="14743" y="5322"/>
                    <a:pt x="14743" y="5322"/>
                    <a:pt x="14743" y="5322"/>
                  </a:cubicBezTo>
                  <a:cubicBezTo>
                    <a:pt x="15086" y="5322"/>
                    <a:pt x="15086" y="5322"/>
                    <a:pt x="15086" y="5322"/>
                  </a:cubicBezTo>
                  <a:cubicBezTo>
                    <a:pt x="15086" y="5009"/>
                    <a:pt x="15086" y="5009"/>
                    <a:pt x="15086" y="5009"/>
                  </a:cubicBezTo>
                  <a:cubicBezTo>
                    <a:pt x="15086" y="4696"/>
                    <a:pt x="15086" y="4696"/>
                    <a:pt x="15086" y="4696"/>
                  </a:cubicBezTo>
                  <a:cubicBezTo>
                    <a:pt x="15086" y="4696"/>
                    <a:pt x="15086" y="4696"/>
                    <a:pt x="15086" y="4696"/>
                  </a:cubicBezTo>
                  <a:cubicBezTo>
                    <a:pt x="15086" y="4383"/>
                    <a:pt x="15086" y="4383"/>
                    <a:pt x="15086" y="4383"/>
                  </a:cubicBezTo>
                  <a:cubicBezTo>
                    <a:pt x="15429" y="4383"/>
                    <a:pt x="15429" y="4383"/>
                    <a:pt x="15429" y="4383"/>
                  </a:cubicBezTo>
                  <a:cubicBezTo>
                    <a:pt x="15429" y="3757"/>
                    <a:pt x="15429" y="3757"/>
                    <a:pt x="15429" y="3757"/>
                  </a:cubicBezTo>
                  <a:cubicBezTo>
                    <a:pt x="15771" y="3757"/>
                    <a:pt x="15771" y="3757"/>
                    <a:pt x="15771" y="3757"/>
                  </a:cubicBezTo>
                  <a:cubicBezTo>
                    <a:pt x="16114" y="3443"/>
                    <a:pt x="16114" y="3443"/>
                    <a:pt x="16114" y="3443"/>
                  </a:cubicBezTo>
                  <a:cubicBezTo>
                    <a:pt x="16114" y="3130"/>
                    <a:pt x="16114" y="3130"/>
                    <a:pt x="16114" y="3130"/>
                  </a:cubicBezTo>
                  <a:cubicBezTo>
                    <a:pt x="16114" y="3130"/>
                    <a:pt x="16114" y="3130"/>
                    <a:pt x="16114" y="3130"/>
                  </a:cubicBezTo>
                  <a:cubicBezTo>
                    <a:pt x="16114" y="2817"/>
                    <a:pt x="16114" y="2817"/>
                    <a:pt x="16114" y="2817"/>
                  </a:cubicBezTo>
                  <a:cubicBezTo>
                    <a:pt x="16114" y="2504"/>
                    <a:pt x="16114" y="2504"/>
                    <a:pt x="16114" y="2504"/>
                  </a:cubicBezTo>
                  <a:cubicBezTo>
                    <a:pt x="16114" y="2504"/>
                    <a:pt x="16114" y="2504"/>
                    <a:pt x="16114" y="2504"/>
                  </a:cubicBezTo>
                  <a:cubicBezTo>
                    <a:pt x="16114" y="2191"/>
                    <a:pt x="16114" y="2191"/>
                    <a:pt x="16114" y="2191"/>
                  </a:cubicBezTo>
                  <a:cubicBezTo>
                    <a:pt x="16114" y="2191"/>
                    <a:pt x="16114" y="2191"/>
                    <a:pt x="16114" y="2191"/>
                  </a:cubicBezTo>
                  <a:cubicBezTo>
                    <a:pt x="15429" y="2191"/>
                    <a:pt x="15429" y="2191"/>
                    <a:pt x="15429" y="2191"/>
                  </a:cubicBezTo>
                  <a:cubicBezTo>
                    <a:pt x="15429" y="2191"/>
                    <a:pt x="15429" y="2191"/>
                    <a:pt x="15429" y="2191"/>
                  </a:cubicBezTo>
                  <a:cubicBezTo>
                    <a:pt x="15086" y="2191"/>
                    <a:pt x="15086" y="2191"/>
                    <a:pt x="15086" y="2191"/>
                  </a:cubicBezTo>
                  <a:cubicBezTo>
                    <a:pt x="14743" y="2191"/>
                    <a:pt x="14743" y="2191"/>
                    <a:pt x="14743" y="2191"/>
                  </a:cubicBezTo>
                  <a:cubicBezTo>
                    <a:pt x="14400" y="2191"/>
                    <a:pt x="14400" y="2191"/>
                    <a:pt x="14400" y="2191"/>
                  </a:cubicBezTo>
                  <a:cubicBezTo>
                    <a:pt x="14057" y="1878"/>
                    <a:pt x="14057" y="1878"/>
                    <a:pt x="14057" y="1878"/>
                  </a:cubicBezTo>
                  <a:cubicBezTo>
                    <a:pt x="13714" y="1878"/>
                    <a:pt x="13714" y="1878"/>
                    <a:pt x="13714" y="1878"/>
                  </a:cubicBezTo>
                  <a:cubicBezTo>
                    <a:pt x="13714" y="1878"/>
                    <a:pt x="13714" y="1878"/>
                    <a:pt x="13714" y="1878"/>
                  </a:cubicBezTo>
                  <a:cubicBezTo>
                    <a:pt x="13714" y="1878"/>
                    <a:pt x="13714" y="1878"/>
                    <a:pt x="13714" y="1878"/>
                  </a:cubicBezTo>
                  <a:cubicBezTo>
                    <a:pt x="13371" y="1565"/>
                    <a:pt x="13371" y="1565"/>
                    <a:pt x="13371" y="1565"/>
                  </a:cubicBezTo>
                  <a:cubicBezTo>
                    <a:pt x="13371" y="1878"/>
                    <a:pt x="13371" y="1878"/>
                    <a:pt x="13371" y="1878"/>
                  </a:cubicBezTo>
                  <a:cubicBezTo>
                    <a:pt x="13371" y="1565"/>
                    <a:pt x="13371" y="1565"/>
                    <a:pt x="13371" y="1565"/>
                  </a:cubicBezTo>
                  <a:cubicBezTo>
                    <a:pt x="13371" y="1565"/>
                    <a:pt x="13371" y="1565"/>
                    <a:pt x="13371" y="1565"/>
                  </a:cubicBezTo>
                  <a:cubicBezTo>
                    <a:pt x="13371" y="1252"/>
                    <a:pt x="13371" y="1252"/>
                    <a:pt x="13371" y="1252"/>
                  </a:cubicBezTo>
                  <a:cubicBezTo>
                    <a:pt x="13029" y="1565"/>
                    <a:pt x="13029" y="1565"/>
                    <a:pt x="13029" y="1565"/>
                  </a:cubicBezTo>
                  <a:cubicBezTo>
                    <a:pt x="13029" y="1565"/>
                    <a:pt x="13029" y="1565"/>
                    <a:pt x="13029" y="1565"/>
                  </a:cubicBezTo>
                  <a:cubicBezTo>
                    <a:pt x="13029" y="1878"/>
                    <a:pt x="13029" y="1878"/>
                    <a:pt x="13029" y="1878"/>
                  </a:cubicBezTo>
                  <a:cubicBezTo>
                    <a:pt x="12686" y="1565"/>
                    <a:pt x="12686" y="1565"/>
                    <a:pt x="12686" y="1565"/>
                  </a:cubicBezTo>
                  <a:cubicBezTo>
                    <a:pt x="12686" y="1565"/>
                    <a:pt x="12686" y="1565"/>
                    <a:pt x="12686" y="1565"/>
                  </a:cubicBezTo>
                  <a:cubicBezTo>
                    <a:pt x="12686" y="1565"/>
                    <a:pt x="12686" y="1565"/>
                    <a:pt x="12686" y="1565"/>
                  </a:cubicBezTo>
                  <a:cubicBezTo>
                    <a:pt x="12686" y="1565"/>
                    <a:pt x="12686" y="1565"/>
                    <a:pt x="12686" y="1565"/>
                  </a:cubicBezTo>
                  <a:cubicBezTo>
                    <a:pt x="12686" y="1878"/>
                    <a:pt x="12686" y="1878"/>
                    <a:pt x="12686" y="1878"/>
                  </a:cubicBezTo>
                  <a:cubicBezTo>
                    <a:pt x="12343" y="1878"/>
                    <a:pt x="12343" y="1878"/>
                    <a:pt x="12343" y="1878"/>
                  </a:cubicBezTo>
                  <a:cubicBezTo>
                    <a:pt x="12343" y="2191"/>
                    <a:pt x="12343" y="2191"/>
                    <a:pt x="12343" y="2191"/>
                  </a:cubicBezTo>
                  <a:cubicBezTo>
                    <a:pt x="12343" y="2191"/>
                    <a:pt x="12343" y="2191"/>
                    <a:pt x="12343" y="2191"/>
                  </a:cubicBezTo>
                  <a:cubicBezTo>
                    <a:pt x="12343" y="2191"/>
                    <a:pt x="12343" y="2191"/>
                    <a:pt x="12343" y="2191"/>
                  </a:cubicBezTo>
                  <a:cubicBezTo>
                    <a:pt x="12000" y="2191"/>
                    <a:pt x="12000" y="2191"/>
                    <a:pt x="12000" y="2191"/>
                  </a:cubicBezTo>
                  <a:cubicBezTo>
                    <a:pt x="12000" y="2191"/>
                    <a:pt x="12000" y="2191"/>
                    <a:pt x="12000" y="2191"/>
                  </a:cubicBezTo>
                  <a:cubicBezTo>
                    <a:pt x="12000" y="2191"/>
                    <a:pt x="12000" y="2191"/>
                    <a:pt x="12000" y="2191"/>
                  </a:cubicBezTo>
                  <a:cubicBezTo>
                    <a:pt x="12000" y="2504"/>
                    <a:pt x="12000" y="2504"/>
                    <a:pt x="12000" y="2504"/>
                  </a:cubicBezTo>
                  <a:cubicBezTo>
                    <a:pt x="12000" y="2191"/>
                    <a:pt x="12000" y="2191"/>
                    <a:pt x="12000" y="2191"/>
                  </a:cubicBezTo>
                  <a:cubicBezTo>
                    <a:pt x="11657" y="2191"/>
                    <a:pt x="11657" y="2191"/>
                    <a:pt x="11657" y="2191"/>
                  </a:cubicBezTo>
                  <a:cubicBezTo>
                    <a:pt x="12000" y="1878"/>
                    <a:pt x="12000" y="1878"/>
                    <a:pt x="12000" y="1878"/>
                  </a:cubicBezTo>
                  <a:cubicBezTo>
                    <a:pt x="12000" y="1252"/>
                    <a:pt x="12000" y="1252"/>
                    <a:pt x="12000" y="1252"/>
                  </a:cubicBezTo>
                  <a:cubicBezTo>
                    <a:pt x="12000" y="1252"/>
                    <a:pt x="12000" y="1252"/>
                    <a:pt x="12000" y="1252"/>
                  </a:cubicBezTo>
                  <a:cubicBezTo>
                    <a:pt x="11657" y="939"/>
                    <a:pt x="11657" y="939"/>
                    <a:pt x="11657" y="939"/>
                  </a:cubicBezTo>
                  <a:cubicBezTo>
                    <a:pt x="11314" y="939"/>
                    <a:pt x="11314" y="939"/>
                    <a:pt x="11314" y="939"/>
                  </a:cubicBezTo>
                  <a:cubicBezTo>
                    <a:pt x="11314" y="939"/>
                    <a:pt x="11314" y="939"/>
                    <a:pt x="11314" y="939"/>
                  </a:cubicBezTo>
                  <a:cubicBezTo>
                    <a:pt x="11314" y="939"/>
                    <a:pt x="11314" y="939"/>
                    <a:pt x="11314" y="939"/>
                  </a:cubicBezTo>
                  <a:cubicBezTo>
                    <a:pt x="11314" y="1252"/>
                    <a:pt x="11314" y="1252"/>
                    <a:pt x="11314" y="1252"/>
                  </a:cubicBezTo>
                  <a:cubicBezTo>
                    <a:pt x="11314" y="1252"/>
                    <a:pt x="11314" y="1252"/>
                    <a:pt x="11314" y="1252"/>
                  </a:cubicBezTo>
                  <a:cubicBezTo>
                    <a:pt x="11314" y="1252"/>
                    <a:pt x="11314" y="1252"/>
                    <a:pt x="11314" y="1252"/>
                  </a:cubicBezTo>
                  <a:cubicBezTo>
                    <a:pt x="11314" y="1252"/>
                    <a:pt x="11314" y="1252"/>
                    <a:pt x="11314" y="1252"/>
                  </a:cubicBezTo>
                  <a:cubicBezTo>
                    <a:pt x="10971" y="1252"/>
                    <a:pt x="10971" y="1252"/>
                    <a:pt x="10971" y="1252"/>
                  </a:cubicBezTo>
                  <a:cubicBezTo>
                    <a:pt x="10971" y="1565"/>
                    <a:pt x="10971" y="1565"/>
                    <a:pt x="10971" y="1565"/>
                  </a:cubicBezTo>
                  <a:cubicBezTo>
                    <a:pt x="11314" y="1878"/>
                    <a:pt x="11314" y="1878"/>
                    <a:pt x="11314" y="1878"/>
                  </a:cubicBezTo>
                  <a:cubicBezTo>
                    <a:pt x="11314" y="1878"/>
                    <a:pt x="11314" y="1878"/>
                    <a:pt x="11314" y="1878"/>
                  </a:cubicBezTo>
                  <a:cubicBezTo>
                    <a:pt x="11314" y="2191"/>
                    <a:pt x="11314" y="2191"/>
                    <a:pt x="11314" y="2191"/>
                  </a:cubicBezTo>
                  <a:cubicBezTo>
                    <a:pt x="11314" y="2504"/>
                    <a:pt x="11314" y="2504"/>
                    <a:pt x="11314" y="2504"/>
                  </a:cubicBezTo>
                  <a:cubicBezTo>
                    <a:pt x="11314" y="2817"/>
                    <a:pt x="11314" y="2817"/>
                    <a:pt x="11314" y="2817"/>
                  </a:cubicBezTo>
                  <a:cubicBezTo>
                    <a:pt x="11314" y="3130"/>
                    <a:pt x="11314" y="3130"/>
                    <a:pt x="11314" y="3130"/>
                  </a:cubicBezTo>
                  <a:cubicBezTo>
                    <a:pt x="11314" y="3130"/>
                    <a:pt x="11314" y="3130"/>
                    <a:pt x="11314" y="3130"/>
                  </a:cubicBezTo>
                  <a:cubicBezTo>
                    <a:pt x="10971" y="2817"/>
                    <a:pt x="10971" y="2817"/>
                    <a:pt x="10971" y="2817"/>
                  </a:cubicBezTo>
                  <a:cubicBezTo>
                    <a:pt x="10971" y="2504"/>
                    <a:pt x="10971" y="2504"/>
                    <a:pt x="10971" y="2504"/>
                  </a:cubicBezTo>
                  <a:cubicBezTo>
                    <a:pt x="10629" y="2504"/>
                    <a:pt x="10629" y="2504"/>
                    <a:pt x="10629" y="2504"/>
                  </a:cubicBezTo>
                  <a:cubicBezTo>
                    <a:pt x="10629" y="2191"/>
                    <a:pt x="10629" y="2191"/>
                    <a:pt x="10629" y="2191"/>
                  </a:cubicBezTo>
                  <a:cubicBezTo>
                    <a:pt x="10629" y="2191"/>
                    <a:pt x="10629" y="2191"/>
                    <a:pt x="10629" y="2191"/>
                  </a:cubicBezTo>
                  <a:cubicBezTo>
                    <a:pt x="10629" y="1878"/>
                    <a:pt x="10629" y="1878"/>
                    <a:pt x="10629" y="1878"/>
                  </a:cubicBezTo>
                  <a:cubicBezTo>
                    <a:pt x="10286" y="1878"/>
                    <a:pt x="10286" y="1878"/>
                    <a:pt x="10286" y="1878"/>
                  </a:cubicBezTo>
                  <a:cubicBezTo>
                    <a:pt x="10286" y="2191"/>
                    <a:pt x="10286" y="2191"/>
                    <a:pt x="10286" y="2191"/>
                  </a:cubicBezTo>
                  <a:cubicBezTo>
                    <a:pt x="9943" y="2191"/>
                    <a:pt x="9943" y="2191"/>
                    <a:pt x="9943" y="2191"/>
                  </a:cubicBezTo>
                  <a:cubicBezTo>
                    <a:pt x="9943" y="2191"/>
                    <a:pt x="9943" y="2191"/>
                    <a:pt x="9943" y="2191"/>
                  </a:cubicBezTo>
                  <a:cubicBezTo>
                    <a:pt x="9600" y="2191"/>
                    <a:pt x="9600" y="2191"/>
                    <a:pt x="9600" y="2191"/>
                  </a:cubicBezTo>
                  <a:cubicBezTo>
                    <a:pt x="9600" y="2191"/>
                    <a:pt x="9600" y="2191"/>
                    <a:pt x="9600" y="2191"/>
                  </a:cubicBezTo>
                  <a:cubicBezTo>
                    <a:pt x="9600" y="2191"/>
                    <a:pt x="9600" y="2191"/>
                    <a:pt x="9600" y="2191"/>
                  </a:cubicBezTo>
                  <a:cubicBezTo>
                    <a:pt x="9600" y="1878"/>
                    <a:pt x="9600" y="1878"/>
                    <a:pt x="9600" y="1878"/>
                  </a:cubicBezTo>
                  <a:cubicBezTo>
                    <a:pt x="9257" y="1878"/>
                    <a:pt x="9257" y="1878"/>
                    <a:pt x="9257" y="1878"/>
                  </a:cubicBezTo>
                  <a:cubicBezTo>
                    <a:pt x="9257" y="1878"/>
                    <a:pt x="9257" y="1878"/>
                    <a:pt x="9257" y="1878"/>
                  </a:cubicBezTo>
                  <a:cubicBezTo>
                    <a:pt x="8914" y="1565"/>
                    <a:pt x="8914" y="1565"/>
                    <a:pt x="8914" y="1565"/>
                  </a:cubicBezTo>
                  <a:cubicBezTo>
                    <a:pt x="8914" y="1565"/>
                    <a:pt x="8914" y="1565"/>
                    <a:pt x="8914" y="1565"/>
                  </a:cubicBezTo>
                  <a:cubicBezTo>
                    <a:pt x="8914" y="1565"/>
                    <a:pt x="8914" y="1565"/>
                    <a:pt x="8914" y="1565"/>
                  </a:cubicBezTo>
                  <a:cubicBezTo>
                    <a:pt x="8571" y="1252"/>
                    <a:pt x="8571" y="1252"/>
                    <a:pt x="8571" y="1252"/>
                  </a:cubicBezTo>
                  <a:cubicBezTo>
                    <a:pt x="8571" y="1252"/>
                    <a:pt x="8571" y="1252"/>
                    <a:pt x="8571" y="1252"/>
                  </a:cubicBezTo>
                  <a:cubicBezTo>
                    <a:pt x="8571" y="939"/>
                    <a:pt x="8571" y="939"/>
                    <a:pt x="8571" y="939"/>
                  </a:cubicBezTo>
                  <a:cubicBezTo>
                    <a:pt x="8571" y="939"/>
                    <a:pt x="8571" y="939"/>
                    <a:pt x="8571" y="939"/>
                  </a:cubicBezTo>
                  <a:cubicBezTo>
                    <a:pt x="8229" y="939"/>
                    <a:pt x="8229" y="939"/>
                    <a:pt x="8229" y="939"/>
                  </a:cubicBezTo>
                  <a:cubicBezTo>
                    <a:pt x="8229" y="1565"/>
                    <a:pt x="8229" y="1565"/>
                    <a:pt x="8229" y="1565"/>
                  </a:cubicBezTo>
                  <a:cubicBezTo>
                    <a:pt x="8229" y="1565"/>
                    <a:pt x="8229" y="1565"/>
                    <a:pt x="8229" y="1565"/>
                  </a:cubicBezTo>
                  <a:cubicBezTo>
                    <a:pt x="8571" y="1878"/>
                    <a:pt x="8571" y="1878"/>
                    <a:pt x="8571" y="1878"/>
                  </a:cubicBezTo>
                  <a:cubicBezTo>
                    <a:pt x="8571" y="2191"/>
                    <a:pt x="8571" y="2191"/>
                    <a:pt x="8571" y="2191"/>
                  </a:cubicBezTo>
                  <a:cubicBezTo>
                    <a:pt x="8571" y="2191"/>
                    <a:pt x="8571" y="2191"/>
                    <a:pt x="8571" y="2191"/>
                  </a:cubicBezTo>
                  <a:cubicBezTo>
                    <a:pt x="8229" y="2191"/>
                    <a:pt x="8229" y="2191"/>
                    <a:pt x="8229" y="2191"/>
                  </a:cubicBezTo>
                  <a:cubicBezTo>
                    <a:pt x="8229" y="1878"/>
                    <a:pt x="8229" y="1878"/>
                    <a:pt x="8229" y="1878"/>
                  </a:cubicBezTo>
                  <a:cubicBezTo>
                    <a:pt x="7886" y="1878"/>
                    <a:pt x="7886" y="1878"/>
                    <a:pt x="7886" y="1878"/>
                  </a:cubicBezTo>
                  <a:cubicBezTo>
                    <a:pt x="7886" y="2191"/>
                    <a:pt x="7886" y="2191"/>
                    <a:pt x="7886" y="2191"/>
                  </a:cubicBezTo>
                  <a:cubicBezTo>
                    <a:pt x="8229" y="2504"/>
                    <a:pt x="8229" y="2504"/>
                    <a:pt x="8229" y="2504"/>
                  </a:cubicBezTo>
                  <a:cubicBezTo>
                    <a:pt x="8229" y="2504"/>
                    <a:pt x="8229" y="2504"/>
                    <a:pt x="8229" y="2504"/>
                  </a:cubicBezTo>
                  <a:cubicBezTo>
                    <a:pt x="8229" y="2817"/>
                    <a:pt x="8229" y="2817"/>
                    <a:pt x="8229" y="2817"/>
                  </a:cubicBezTo>
                  <a:cubicBezTo>
                    <a:pt x="8229" y="2817"/>
                    <a:pt x="8229" y="2817"/>
                    <a:pt x="8229" y="2817"/>
                  </a:cubicBezTo>
                  <a:cubicBezTo>
                    <a:pt x="7886" y="2817"/>
                    <a:pt x="7886" y="2817"/>
                    <a:pt x="7886" y="2817"/>
                  </a:cubicBezTo>
                  <a:cubicBezTo>
                    <a:pt x="7886" y="2504"/>
                    <a:pt x="7886" y="2504"/>
                    <a:pt x="7886" y="2504"/>
                  </a:cubicBezTo>
                  <a:cubicBezTo>
                    <a:pt x="7886" y="2504"/>
                    <a:pt x="7886" y="2504"/>
                    <a:pt x="7886" y="2504"/>
                  </a:cubicBezTo>
                  <a:cubicBezTo>
                    <a:pt x="7200" y="2504"/>
                    <a:pt x="7200" y="2504"/>
                    <a:pt x="7200" y="2504"/>
                  </a:cubicBezTo>
                  <a:cubicBezTo>
                    <a:pt x="7200" y="2504"/>
                    <a:pt x="7200" y="2504"/>
                    <a:pt x="7200" y="2504"/>
                  </a:cubicBezTo>
                  <a:cubicBezTo>
                    <a:pt x="6857" y="2504"/>
                    <a:pt x="6857" y="2504"/>
                    <a:pt x="6857" y="2504"/>
                  </a:cubicBezTo>
                  <a:cubicBezTo>
                    <a:pt x="7200" y="2817"/>
                    <a:pt x="7200" y="2817"/>
                    <a:pt x="7200" y="2817"/>
                  </a:cubicBezTo>
                  <a:cubicBezTo>
                    <a:pt x="7200" y="2817"/>
                    <a:pt x="7200" y="2817"/>
                    <a:pt x="7200" y="2817"/>
                  </a:cubicBezTo>
                  <a:cubicBezTo>
                    <a:pt x="7543" y="2817"/>
                    <a:pt x="7543" y="2817"/>
                    <a:pt x="7543" y="2817"/>
                  </a:cubicBezTo>
                  <a:cubicBezTo>
                    <a:pt x="7200" y="3130"/>
                    <a:pt x="7200" y="3130"/>
                    <a:pt x="7200" y="3130"/>
                  </a:cubicBezTo>
                  <a:cubicBezTo>
                    <a:pt x="7543" y="3130"/>
                    <a:pt x="7543" y="3130"/>
                    <a:pt x="7543" y="3130"/>
                  </a:cubicBezTo>
                  <a:cubicBezTo>
                    <a:pt x="7543" y="3130"/>
                    <a:pt x="7543" y="3130"/>
                    <a:pt x="7543" y="3130"/>
                  </a:cubicBezTo>
                  <a:cubicBezTo>
                    <a:pt x="7886" y="3130"/>
                    <a:pt x="7886" y="3130"/>
                    <a:pt x="7886" y="3130"/>
                  </a:cubicBezTo>
                  <a:cubicBezTo>
                    <a:pt x="7200" y="3443"/>
                    <a:pt x="7200" y="3443"/>
                    <a:pt x="7200" y="3443"/>
                  </a:cubicBezTo>
                  <a:cubicBezTo>
                    <a:pt x="7200" y="3443"/>
                    <a:pt x="7200" y="3443"/>
                    <a:pt x="7200" y="3443"/>
                  </a:cubicBezTo>
                  <a:cubicBezTo>
                    <a:pt x="7543" y="4070"/>
                    <a:pt x="7543" y="4070"/>
                    <a:pt x="7543" y="4070"/>
                  </a:cubicBezTo>
                  <a:cubicBezTo>
                    <a:pt x="7886" y="4070"/>
                    <a:pt x="7886" y="4070"/>
                    <a:pt x="7886" y="4070"/>
                  </a:cubicBezTo>
                  <a:cubicBezTo>
                    <a:pt x="8229" y="4070"/>
                    <a:pt x="8229" y="4070"/>
                    <a:pt x="8229" y="4070"/>
                  </a:cubicBezTo>
                  <a:cubicBezTo>
                    <a:pt x="8571" y="4070"/>
                    <a:pt x="8571" y="4070"/>
                    <a:pt x="8571" y="4070"/>
                  </a:cubicBezTo>
                  <a:cubicBezTo>
                    <a:pt x="8571" y="4070"/>
                    <a:pt x="8571" y="4070"/>
                    <a:pt x="8571" y="4070"/>
                  </a:cubicBezTo>
                  <a:cubicBezTo>
                    <a:pt x="8914" y="4070"/>
                    <a:pt x="8914" y="4070"/>
                    <a:pt x="8914" y="4070"/>
                  </a:cubicBezTo>
                  <a:close/>
                  <a:moveTo>
                    <a:pt x="17486" y="6887"/>
                  </a:moveTo>
                  <a:cubicBezTo>
                    <a:pt x="17829" y="6574"/>
                    <a:pt x="17829" y="6574"/>
                    <a:pt x="17829" y="6574"/>
                  </a:cubicBezTo>
                  <a:cubicBezTo>
                    <a:pt x="17829" y="6574"/>
                    <a:pt x="17829" y="6574"/>
                    <a:pt x="17829" y="6574"/>
                  </a:cubicBezTo>
                  <a:cubicBezTo>
                    <a:pt x="18171" y="6574"/>
                    <a:pt x="18171" y="6574"/>
                    <a:pt x="18171" y="6574"/>
                  </a:cubicBezTo>
                  <a:cubicBezTo>
                    <a:pt x="18171" y="6261"/>
                    <a:pt x="18171" y="6261"/>
                    <a:pt x="18171" y="6261"/>
                  </a:cubicBezTo>
                  <a:cubicBezTo>
                    <a:pt x="18514" y="6574"/>
                    <a:pt x="18514" y="6574"/>
                    <a:pt x="18514" y="6574"/>
                  </a:cubicBezTo>
                  <a:cubicBezTo>
                    <a:pt x="18857" y="6574"/>
                    <a:pt x="18857" y="6574"/>
                    <a:pt x="18857" y="6574"/>
                  </a:cubicBezTo>
                  <a:cubicBezTo>
                    <a:pt x="19200" y="6574"/>
                    <a:pt x="19200" y="6574"/>
                    <a:pt x="19200" y="6574"/>
                  </a:cubicBezTo>
                  <a:cubicBezTo>
                    <a:pt x="18857" y="6574"/>
                    <a:pt x="18857" y="6574"/>
                    <a:pt x="18857" y="6574"/>
                  </a:cubicBezTo>
                  <a:cubicBezTo>
                    <a:pt x="18857" y="6887"/>
                    <a:pt x="18857" y="6887"/>
                    <a:pt x="18857" y="6887"/>
                  </a:cubicBezTo>
                  <a:cubicBezTo>
                    <a:pt x="18171" y="6574"/>
                    <a:pt x="18171" y="6574"/>
                    <a:pt x="18171" y="6574"/>
                  </a:cubicBezTo>
                  <a:cubicBezTo>
                    <a:pt x="18171" y="6574"/>
                    <a:pt x="18171" y="6574"/>
                    <a:pt x="18171" y="6574"/>
                  </a:cubicBezTo>
                  <a:cubicBezTo>
                    <a:pt x="17829" y="6887"/>
                    <a:pt x="17829" y="6887"/>
                    <a:pt x="17829" y="6887"/>
                  </a:cubicBezTo>
                  <a:cubicBezTo>
                    <a:pt x="17829" y="6887"/>
                    <a:pt x="17829" y="6887"/>
                    <a:pt x="17829" y="6887"/>
                  </a:cubicBezTo>
                  <a:cubicBezTo>
                    <a:pt x="17486" y="6887"/>
                    <a:pt x="17486" y="6887"/>
                    <a:pt x="17486" y="6887"/>
                  </a:cubicBezTo>
                  <a:cubicBezTo>
                    <a:pt x="17486" y="6887"/>
                    <a:pt x="17486" y="6887"/>
                    <a:pt x="17486" y="6887"/>
                  </a:cubicBezTo>
                  <a:close/>
                  <a:moveTo>
                    <a:pt x="16457" y="7826"/>
                  </a:moveTo>
                  <a:cubicBezTo>
                    <a:pt x="16457" y="7513"/>
                    <a:pt x="16457" y="7513"/>
                    <a:pt x="16457" y="7513"/>
                  </a:cubicBezTo>
                  <a:cubicBezTo>
                    <a:pt x="16114" y="7513"/>
                    <a:pt x="16114" y="7513"/>
                    <a:pt x="16114" y="7513"/>
                  </a:cubicBezTo>
                  <a:cubicBezTo>
                    <a:pt x="16114" y="7200"/>
                    <a:pt x="16114" y="7200"/>
                    <a:pt x="16114" y="7200"/>
                  </a:cubicBezTo>
                  <a:cubicBezTo>
                    <a:pt x="16114" y="7200"/>
                    <a:pt x="16114" y="7200"/>
                    <a:pt x="16114" y="7200"/>
                  </a:cubicBezTo>
                  <a:cubicBezTo>
                    <a:pt x="16457" y="7200"/>
                    <a:pt x="16457" y="7200"/>
                    <a:pt x="16457" y="7200"/>
                  </a:cubicBezTo>
                  <a:cubicBezTo>
                    <a:pt x="16457" y="7200"/>
                    <a:pt x="16457" y="7200"/>
                    <a:pt x="16457" y="7200"/>
                  </a:cubicBezTo>
                  <a:cubicBezTo>
                    <a:pt x="16457" y="7200"/>
                    <a:pt x="16457" y="7200"/>
                    <a:pt x="16457" y="7200"/>
                  </a:cubicBezTo>
                  <a:cubicBezTo>
                    <a:pt x="16800" y="7513"/>
                    <a:pt x="16800" y="7513"/>
                    <a:pt x="16800" y="7513"/>
                  </a:cubicBezTo>
                  <a:cubicBezTo>
                    <a:pt x="16800" y="7513"/>
                    <a:pt x="16800" y="7513"/>
                    <a:pt x="16800" y="7513"/>
                  </a:cubicBezTo>
                  <a:cubicBezTo>
                    <a:pt x="16457" y="7826"/>
                    <a:pt x="16457" y="7826"/>
                    <a:pt x="16457" y="7826"/>
                  </a:cubicBezTo>
                  <a:cubicBezTo>
                    <a:pt x="16457" y="7826"/>
                    <a:pt x="16457" y="7826"/>
                    <a:pt x="16457" y="7826"/>
                  </a:cubicBezTo>
                  <a:close/>
                  <a:moveTo>
                    <a:pt x="10971" y="10017"/>
                  </a:moveTo>
                  <a:cubicBezTo>
                    <a:pt x="10971" y="9704"/>
                    <a:pt x="10971" y="9704"/>
                    <a:pt x="10971" y="9704"/>
                  </a:cubicBezTo>
                  <a:cubicBezTo>
                    <a:pt x="11314" y="9391"/>
                    <a:pt x="11314" y="9391"/>
                    <a:pt x="11314" y="9391"/>
                  </a:cubicBezTo>
                  <a:cubicBezTo>
                    <a:pt x="12000" y="9391"/>
                    <a:pt x="12000" y="9391"/>
                    <a:pt x="12000" y="9391"/>
                  </a:cubicBezTo>
                  <a:cubicBezTo>
                    <a:pt x="12343" y="9391"/>
                    <a:pt x="12343" y="9391"/>
                    <a:pt x="12343" y="9391"/>
                  </a:cubicBezTo>
                  <a:cubicBezTo>
                    <a:pt x="12686" y="9078"/>
                    <a:pt x="12686" y="9078"/>
                    <a:pt x="12686" y="9078"/>
                  </a:cubicBezTo>
                  <a:cubicBezTo>
                    <a:pt x="13029" y="8765"/>
                    <a:pt x="13029" y="8765"/>
                    <a:pt x="13029" y="8765"/>
                  </a:cubicBezTo>
                  <a:cubicBezTo>
                    <a:pt x="13029" y="9078"/>
                    <a:pt x="13029" y="9078"/>
                    <a:pt x="13029" y="9078"/>
                  </a:cubicBezTo>
                  <a:cubicBezTo>
                    <a:pt x="13371" y="9391"/>
                    <a:pt x="13371" y="9391"/>
                    <a:pt x="13371" y="9391"/>
                  </a:cubicBezTo>
                  <a:cubicBezTo>
                    <a:pt x="13371" y="9391"/>
                    <a:pt x="13371" y="9391"/>
                    <a:pt x="13371" y="9391"/>
                  </a:cubicBezTo>
                  <a:cubicBezTo>
                    <a:pt x="13029" y="9704"/>
                    <a:pt x="13029" y="9704"/>
                    <a:pt x="13029" y="9704"/>
                  </a:cubicBezTo>
                  <a:cubicBezTo>
                    <a:pt x="13029" y="9704"/>
                    <a:pt x="13029" y="9704"/>
                    <a:pt x="13029" y="9704"/>
                  </a:cubicBezTo>
                  <a:cubicBezTo>
                    <a:pt x="13029" y="10017"/>
                    <a:pt x="13029" y="10017"/>
                    <a:pt x="13029" y="10017"/>
                  </a:cubicBezTo>
                  <a:cubicBezTo>
                    <a:pt x="13371" y="10330"/>
                    <a:pt x="13371" y="10330"/>
                    <a:pt x="13371" y="10330"/>
                  </a:cubicBezTo>
                  <a:cubicBezTo>
                    <a:pt x="13714" y="10643"/>
                    <a:pt x="13714" y="10643"/>
                    <a:pt x="13714" y="10643"/>
                  </a:cubicBezTo>
                  <a:cubicBezTo>
                    <a:pt x="14057" y="10330"/>
                    <a:pt x="14057" y="10330"/>
                    <a:pt x="14057" y="10330"/>
                  </a:cubicBezTo>
                  <a:cubicBezTo>
                    <a:pt x="14400" y="10330"/>
                    <a:pt x="14400" y="10330"/>
                    <a:pt x="14400" y="10330"/>
                  </a:cubicBezTo>
                  <a:cubicBezTo>
                    <a:pt x="14743" y="10330"/>
                    <a:pt x="14743" y="10330"/>
                    <a:pt x="14743" y="10330"/>
                  </a:cubicBezTo>
                  <a:cubicBezTo>
                    <a:pt x="14743" y="10330"/>
                    <a:pt x="14743" y="10330"/>
                    <a:pt x="14743" y="10330"/>
                  </a:cubicBezTo>
                  <a:cubicBezTo>
                    <a:pt x="15086" y="10643"/>
                    <a:pt x="15086" y="10643"/>
                    <a:pt x="15086" y="10643"/>
                  </a:cubicBezTo>
                  <a:cubicBezTo>
                    <a:pt x="15086" y="10643"/>
                    <a:pt x="15086" y="10643"/>
                    <a:pt x="15086" y="10643"/>
                  </a:cubicBezTo>
                  <a:cubicBezTo>
                    <a:pt x="14743" y="10643"/>
                    <a:pt x="14743" y="10643"/>
                    <a:pt x="14743" y="10643"/>
                  </a:cubicBezTo>
                  <a:cubicBezTo>
                    <a:pt x="14400" y="11270"/>
                    <a:pt x="14400" y="11270"/>
                    <a:pt x="14400" y="11270"/>
                  </a:cubicBezTo>
                  <a:cubicBezTo>
                    <a:pt x="14400" y="11270"/>
                    <a:pt x="14400" y="11270"/>
                    <a:pt x="14400" y="11270"/>
                  </a:cubicBezTo>
                  <a:cubicBezTo>
                    <a:pt x="14057" y="11896"/>
                    <a:pt x="14057" y="11896"/>
                    <a:pt x="14057" y="11896"/>
                  </a:cubicBezTo>
                  <a:cubicBezTo>
                    <a:pt x="13714" y="11896"/>
                    <a:pt x="13714" y="11896"/>
                    <a:pt x="13714" y="11896"/>
                  </a:cubicBezTo>
                  <a:cubicBezTo>
                    <a:pt x="13714" y="11896"/>
                    <a:pt x="13714" y="11896"/>
                    <a:pt x="13714" y="11896"/>
                  </a:cubicBezTo>
                  <a:cubicBezTo>
                    <a:pt x="13371" y="12209"/>
                    <a:pt x="13371" y="12209"/>
                    <a:pt x="13371" y="12209"/>
                  </a:cubicBezTo>
                  <a:cubicBezTo>
                    <a:pt x="13371" y="12522"/>
                    <a:pt x="13371" y="12522"/>
                    <a:pt x="13371" y="12522"/>
                  </a:cubicBezTo>
                  <a:cubicBezTo>
                    <a:pt x="13029" y="12522"/>
                    <a:pt x="13029" y="12522"/>
                    <a:pt x="13029" y="12522"/>
                  </a:cubicBezTo>
                  <a:cubicBezTo>
                    <a:pt x="13029" y="12522"/>
                    <a:pt x="13029" y="12522"/>
                    <a:pt x="13029" y="12522"/>
                  </a:cubicBezTo>
                  <a:cubicBezTo>
                    <a:pt x="13029" y="12522"/>
                    <a:pt x="13029" y="12522"/>
                    <a:pt x="13029" y="12522"/>
                  </a:cubicBezTo>
                  <a:cubicBezTo>
                    <a:pt x="13029" y="12209"/>
                    <a:pt x="13029" y="12209"/>
                    <a:pt x="13029" y="12209"/>
                  </a:cubicBezTo>
                  <a:cubicBezTo>
                    <a:pt x="13029" y="11896"/>
                    <a:pt x="13029" y="11896"/>
                    <a:pt x="13029" y="11896"/>
                  </a:cubicBezTo>
                  <a:cubicBezTo>
                    <a:pt x="13029" y="11583"/>
                    <a:pt x="13029" y="11583"/>
                    <a:pt x="13029" y="11583"/>
                  </a:cubicBezTo>
                  <a:cubicBezTo>
                    <a:pt x="13029" y="11270"/>
                    <a:pt x="13029" y="11270"/>
                    <a:pt x="13029" y="11270"/>
                  </a:cubicBezTo>
                  <a:cubicBezTo>
                    <a:pt x="13029" y="11270"/>
                    <a:pt x="13029" y="11270"/>
                    <a:pt x="13029" y="11270"/>
                  </a:cubicBezTo>
                  <a:cubicBezTo>
                    <a:pt x="12686" y="11270"/>
                    <a:pt x="12686" y="11270"/>
                    <a:pt x="12686" y="11270"/>
                  </a:cubicBezTo>
                  <a:cubicBezTo>
                    <a:pt x="12686" y="11270"/>
                    <a:pt x="12686" y="11270"/>
                    <a:pt x="12686" y="11270"/>
                  </a:cubicBezTo>
                  <a:cubicBezTo>
                    <a:pt x="12343" y="11583"/>
                    <a:pt x="12343" y="11583"/>
                    <a:pt x="12343" y="11583"/>
                  </a:cubicBezTo>
                  <a:cubicBezTo>
                    <a:pt x="12343" y="11896"/>
                    <a:pt x="12343" y="11896"/>
                    <a:pt x="12343" y="11896"/>
                  </a:cubicBezTo>
                  <a:cubicBezTo>
                    <a:pt x="12000" y="11896"/>
                    <a:pt x="12000" y="11896"/>
                    <a:pt x="12000" y="11896"/>
                  </a:cubicBezTo>
                  <a:cubicBezTo>
                    <a:pt x="11657" y="12209"/>
                    <a:pt x="11657" y="12209"/>
                    <a:pt x="11657" y="12209"/>
                  </a:cubicBezTo>
                  <a:cubicBezTo>
                    <a:pt x="11314" y="12209"/>
                    <a:pt x="11314" y="12209"/>
                    <a:pt x="11314" y="12209"/>
                  </a:cubicBezTo>
                  <a:cubicBezTo>
                    <a:pt x="11314" y="12209"/>
                    <a:pt x="11314" y="12209"/>
                    <a:pt x="11314" y="12209"/>
                  </a:cubicBezTo>
                  <a:cubicBezTo>
                    <a:pt x="10971" y="12209"/>
                    <a:pt x="10971" y="12209"/>
                    <a:pt x="10971" y="12209"/>
                  </a:cubicBezTo>
                  <a:cubicBezTo>
                    <a:pt x="10971" y="11896"/>
                    <a:pt x="10971" y="11896"/>
                    <a:pt x="10971" y="11896"/>
                  </a:cubicBezTo>
                  <a:cubicBezTo>
                    <a:pt x="11314" y="11896"/>
                    <a:pt x="11314" y="11896"/>
                    <a:pt x="11314" y="11896"/>
                  </a:cubicBezTo>
                  <a:cubicBezTo>
                    <a:pt x="10971" y="11583"/>
                    <a:pt x="10971" y="11583"/>
                    <a:pt x="10971" y="11583"/>
                  </a:cubicBezTo>
                  <a:cubicBezTo>
                    <a:pt x="11314" y="11583"/>
                    <a:pt x="11314" y="11583"/>
                    <a:pt x="11314" y="11583"/>
                  </a:cubicBezTo>
                  <a:cubicBezTo>
                    <a:pt x="11314" y="11270"/>
                    <a:pt x="11314" y="11270"/>
                    <a:pt x="11314" y="11270"/>
                  </a:cubicBezTo>
                  <a:cubicBezTo>
                    <a:pt x="11657" y="10957"/>
                    <a:pt x="11657" y="10957"/>
                    <a:pt x="11657" y="10957"/>
                  </a:cubicBezTo>
                  <a:cubicBezTo>
                    <a:pt x="11657" y="10643"/>
                    <a:pt x="11657" y="10643"/>
                    <a:pt x="11657" y="10643"/>
                  </a:cubicBezTo>
                  <a:cubicBezTo>
                    <a:pt x="11657" y="10330"/>
                    <a:pt x="11657" y="10330"/>
                    <a:pt x="11657" y="10330"/>
                  </a:cubicBezTo>
                  <a:cubicBezTo>
                    <a:pt x="11657" y="10330"/>
                    <a:pt x="11657" y="10330"/>
                    <a:pt x="11657" y="10330"/>
                  </a:cubicBezTo>
                  <a:cubicBezTo>
                    <a:pt x="11314" y="10330"/>
                    <a:pt x="11314" y="10330"/>
                    <a:pt x="11314" y="10330"/>
                  </a:cubicBezTo>
                  <a:cubicBezTo>
                    <a:pt x="11314" y="10017"/>
                    <a:pt x="11314" y="10017"/>
                    <a:pt x="11314" y="10017"/>
                  </a:cubicBezTo>
                  <a:cubicBezTo>
                    <a:pt x="10971" y="10017"/>
                    <a:pt x="10971" y="10017"/>
                    <a:pt x="10971" y="10017"/>
                  </a:cubicBezTo>
                  <a:close/>
                  <a:moveTo>
                    <a:pt x="9600" y="6261"/>
                  </a:moveTo>
                  <a:cubicBezTo>
                    <a:pt x="9600" y="6574"/>
                    <a:pt x="9600" y="6574"/>
                    <a:pt x="9600" y="6574"/>
                  </a:cubicBezTo>
                  <a:cubicBezTo>
                    <a:pt x="9943" y="6574"/>
                    <a:pt x="9943" y="6574"/>
                    <a:pt x="9943" y="6574"/>
                  </a:cubicBezTo>
                  <a:cubicBezTo>
                    <a:pt x="9943" y="6574"/>
                    <a:pt x="9943" y="6574"/>
                    <a:pt x="9943" y="6574"/>
                  </a:cubicBezTo>
                  <a:cubicBezTo>
                    <a:pt x="10286" y="6574"/>
                    <a:pt x="10286" y="6574"/>
                    <a:pt x="10286" y="6574"/>
                  </a:cubicBezTo>
                  <a:cubicBezTo>
                    <a:pt x="10286" y="6574"/>
                    <a:pt x="10286" y="6574"/>
                    <a:pt x="10286" y="6574"/>
                  </a:cubicBezTo>
                  <a:cubicBezTo>
                    <a:pt x="10286" y="6261"/>
                    <a:pt x="10286" y="6261"/>
                    <a:pt x="10286" y="6261"/>
                  </a:cubicBezTo>
                  <a:cubicBezTo>
                    <a:pt x="9600" y="6261"/>
                    <a:pt x="9600" y="6261"/>
                    <a:pt x="9600" y="6261"/>
                  </a:cubicBezTo>
                  <a:cubicBezTo>
                    <a:pt x="9600" y="6261"/>
                    <a:pt x="9600" y="6261"/>
                    <a:pt x="9600" y="6261"/>
                  </a:cubicBezTo>
                  <a:cubicBezTo>
                    <a:pt x="9600" y="6261"/>
                    <a:pt x="9600" y="6261"/>
                    <a:pt x="9600" y="6261"/>
                  </a:cubicBezTo>
                  <a:close/>
                  <a:moveTo>
                    <a:pt x="9943" y="8452"/>
                  </a:moveTo>
                  <a:cubicBezTo>
                    <a:pt x="10286" y="8765"/>
                    <a:pt x="10286" y="8765"/>
                    <a:pt x="10286" y="8765"/>
                  </a:cubicBezTo>
                  <a:cubicBezTo>
                    <a:pt x="10629" y="8765"/>
                    <a:pt x="10629" y="8765"/>
                    <a:pt x="10629" y="8765"/>
                  </a:cubicBezTo>
                  <a:cubicBezTo>
                    <a:pt x="10629" y="8765"/>
                    <a:pt x="10629" y="8765"/>
                    <a:pt x="10629" y="8765"/>
                  </a:cubicBezTo>
                  <a:cubicBezTo>
                    <a:pt x="10971" y="9078"/>
                    <a:pt x="10971" y="9078"/>
                    <a:pt x="10971" y="9078"/>
                  </a:cubicBezTo>
                  <a:cubicBezTo>
                    <a:pt x="10971" y="9078"/>
                    <a:pt x="10971" y="9078"/>
                    <a:pt x="10971" y="9078"/>
                  </a:cubicBezTo>
                  <a:cubicBezTo>
                    <a:pt x="10971" y="9078"/>
                    <a:pt x="10971" y="9078"/>
                    <a:pt x="10971" y="9078"/>
                  </a:cubicBezTo>
                  <a:cubicBezTo>
                    <a:pt x="10971" y="9391"/>
                    <a:pt x="10971" y="9391"/>
                    <a:pt x="10971" y="9391"/>
                  </a:cubicBezTo>
                  <a:cubicBezTo>
                    <a:pt x="10971" y="9391"/>
                    <a:pt x="10971" y="9391"/>
                    <a:pt x="10971" y="9391"/>
                  </a:cubicBezTo>
                  <a:cubicBezTo>
                    <a:pt x="11314" y="9391"/>
                    <a:pt x="11314" y="9391"/>
                    <a:pt x="11314" y="9391"/>
                  </a:cubicBezTo>
                  <a:cubicBezTo>
                    <a:pt x="11314" y="9391"/>
                    <a:pt x="11314" y="9391"/>
                    <a:pt x="11314" y="9391"/>
                  </a:cubicBezTo>
                  <a:cubicBezTo>
                    <a:pt x="11657" y="9078"/>
                    <a:pt x="11657" y="9078"/>
                    <a:pt x="11657" y="9078"/>
                  </a:cubicBezTo>
                  <a:cubicBezTo>
                    <a:pt x="12000" y="9078"/>
                    <a:pt x="12000" y="9078"/>
                    <a:pt x="12000" y="9078"/>
                  </a:cubicBezTo>
                  <a:cubicBezTo>
                    <a:pt x="12000" y="9078"/>
                    <a:pt x="12000" y="9078"/>
                    <a:pt x="12000" y="9078"/>
                  </a:cubicBezTo>
                  <a:cubicBezTo>
                    <a:pt x="12000" y="8765"/>
                    <a:pt x="12000" y="8765"/>
                    <a:pt x="12000" y="8765"/>
                  </a:cubicBezTo>
                  <a:cubicBezTo>
                    <a:pt x="12000" y="8452"/>
                    <a:pt x="12000" y="8452"/>
                    <a:pt x="12000" y="8452"/>
                  </a:cubicBezTo>
                  <a:cubicBezTo>
                    <a:pt x="12343" y="8452"/>
                    <a:pt x="12343" y="8452"/>
                    <a:pt x="12343" y="8452"/>
                  </a:cubicBezTo>
                  <a:cubicBezTo>
                    <a:pt x="12343" y="8139"/>
                    <a:pt x="12343" y="8139"/>
                    <a:pt x="12343" y="8139"/>
                  </a:cubicBezTo>
                  <a:cubicBezTo>
                    <a:pt x="12343" y="8139"/>
                    <a:pt x="12343" y="8139"/>
                    <a:pt x="12343" y="8139"/>
                  </a:cubicBezTo>
                  <a:cubicBezTo>
                    <a:pt x="12000" y="8139"/>
                    <a:pt x="12000" y="8139"/>
                    <a:pt x="12000" y="8139"/>
                  </a:cubicBezTo>
                  <a:cubicBezTo>
                    <a:pt x="12000" y="7826"/>
                    <a:pt x="12000" y="7826"/>
                    <a:pt x="12000" y="7826"/>
                  </a:cubicBezTo>
                  <a:cubicBezTo>
                    <a:pt x="11657" y="7826"/>
                    <a:pt x="11657" y="7826"/>
                    <a:pt x="11657" y="7826"/>
                  </a:cubicBezTo>
                  <a:cubicBezTo>
                    <a:pt x="11657" y="7826"/>
                    <a:pt x="11657" y="7826"/>
                    <a:pt x="11657" y="7826"/>
                  </a:cubicBezTo>
                  <a:cubicBezTo>
                    <a:pt x="11314" y="8139"/>
                    <a:pt x="11314" y="8139"/>
                    <a:pt x="11314" y="8139"/>
                  </a:cubicBezTo>
                  <a:cubicBezTo>
                    <a:pt x="11314" y="7826"/>
                    <a:pt x="11314" y="7826"/>
                    <a:pt x="11314" y="7826"/>
                  </a:cubicBezTo>
                  <a:cubicBezTo>
                    <a:pt x="10971" y="7826"/>
                    <a:pt x="10971" y="7826"/>
                    <a:pt x="10971" y="7826"/>
                  </a:cubicBezTo>
                  <a:cubicBezTo>
                    <a:pt x="10971" y="8139"/>
                    <a:pt x="10971" y="8139"/>
                    <a:pt x="10971" y="8139"/>
                  </a:cubicBezTo>
                  <a:cubicBezTo>
                    <a:pt x="10971" y="8139"/>
                    <a:pt x="10971" y="8139"/>
                    <a:pt x="10971" y="8139"/>
                  </a:cubicBezTo>
                  <a:cubicBezTo>
                    <a:pt x="10629" y="8139"/>
                    <a:pt x="10629" y="8139"/>
                    <a:pt x="10629" y="8139"/>
                  </a:cubicBezTo>
                  <a:cubicBezTo>
                    <a:pt x="10286" y="8139"/>
                    <a:pt x="10286" y="8139"/>
                    <a:pt x="10286" y="8139"/>
                  </a:cubicBezTo>
                  <a:cubicBezTo>
                    <a:pt x="10286" y="8452"/>
                    <a:pt x="10286" y="8452"/>
                    <a:pt x="10286" y="8452"/>
                  </a:cubicBezTo>
                  <a:cubicBezTo>
                    <a:pt x="9943" y="8452"/>
                    <a:pt x="9943" y="8452"/>
                    <a:pt x="9943" y="8452"/>
                  </a:cubicBezTo>
                  <a:close/>
                  <a:moveTo>
                    <a:pt x="1714" y="9704"/>
                  </a:moveTo>
                  <a:cubicBezTo>
                    <a:pt x="1371" y="9391"/>
                    <a:pt x="1371" y="9391"/>
                    <a:pt x="1371" y="9391"/>
                  </a:cubicBezTo>
                  <a:cubicBezTo>
                    <a:pt x="1371" y="9391"/>
                    <a:pt x="1371" y="9391"/>
                    <a:pt x="1371" y="9391"/>
                  </a:cubicBezTo>
                  <a:cubicBezTo>
                    <a:pt x="1371" y="9078"/>
                    <a:pt x="1371" y="9078"/>
                    <a:pt x="1371" y="9078"/>
                  </a:cubicBezTo>
                  <a:cubicBezTo>
                    <a:pt x="1029" y="8765"/>
                    <a:pt x="1029" y="8765"/>
                    <a:pt x="1029" y="8765"/>
                  </a:cubicBezTo>
                  <a:cubicBezTo>
                    <a:pt x="686" y="8765"/>
                    <a:pt x="686" y="8765"/>
                    <a:pt x="686" y="8765"/>
                  </a:cubicBezTo>
                  <a:cubicBezTo>
                    <a:pt x="686" y="8765"/>
                    <a:pt x="686" y="8765"/>
                    <a:pt x="686" y="8765"/>
                  </a:cubicBezTo>
                  <a:cubicBezTo>
                    <a:pt x="686" y="8139"/>
                    <a:pt x="686" y="8139"/>
                    <a:pt x="686" y="8139"/>
                  </a:cubicBezTo>
                  <a:cubicBezTo>
                    <a:pt x="343" y="8139"/>
                    <a:pt x="343" y="8139"/>
                    <a:pt x="343" y="8139"/>
                  </a:cubicBezTo>
                  <a:cubicBezTo>
                    <a:pt x="343" y="7826"/>
                    <a:pt x="343" y="7826"/>
                    <a:pt x="343" y="7826"/>
                  </a:cubicBezTo>
                  <a:cubicBezTo>
                    <a:pt x="343" y="7513"/>
                    <a:pt x="343" y="7513"/>
                    <a:pt x="343" y="7513"/>
                  </a:cubicBezTo>
                  <a:cubicBezTo>
                    <a:pt x="343" y="7513"/>
                    <a:pt x="343" y="7513"/>
                    <a:pt x="343" y="7513"/>
                  </a:cubicBezTo>
                  <a:cubicBezTo>
                    <a:pt x="686" y="7513"/>
                    <a:pt x="686" y="7513"/>
                    <a:pt x="686" y="7513"/>
                  </a:cubicBezTo>
                  <a:cubicBezTo>
                    <a:pt x="686" y="7826"/>
                    <a:pt x="686" y="7826"/>
                    <a:pt x="686" y="7826"/>
                  </a:cubicBezTo>
                  <a:cubicBezTo>
                    <a:pt x="1029" y="7826"/>
                    <a:pt x="1029" y="7826"/>
                    <a:pt x="1029" y="7826"/>
                  </a:cubicBezTo>
                  <a:cubicBezTo>
                    <a:pt x="686" y="8139"/>
                    <a:pt x="686" y="8139"/>
                    <a:pt x="686" y="8139"/>
                  </a:cubicBezTo>
                  <a:cubicBezTo>
                    <a:pt x="1029" y="8452"/>
                    <a:pt x="1029" y="8452"/>
                    <a:pt x="1029" y="8452"/>
                  </a:cubicBezTo>
                  <a:cubicBezTo>
                    <a:pt x="1371" y="8765"/>
                    <a:pt x="1371" y="8765"/>
                    <a:pt x="1371" y="8765"/>
                  </a:cubicBezTo>
                  <a:cubicBezTo>
                    <a:pt x="1371" y="8765"/>
                    <a:pt x="1371" y="8765"/>
                    <a:pt x="1371" y="8765"/>
                  </a:cubicBezTo>
                  <a:cubicBezTo>
                    <a:pt x="1371" y="8765"/>
                    <a:pt x="1371" y="8765"/>
                    <a:pt x="1371" y="8765"/>
                  </a:cubicBezTo>
                  <a:cubicBezTo>
                    <a:pt x="1371" y="8765"/>
                    <a:pt x="1371" y="8765"/>
                    <a:pt x="1371" y="8765"/>
                  </a:cubicBezTo>
                  <a:cubicBezTo>
                    <a:pt x="1714" y="9078"/>
                    <a:pt x="1714" y="9078"/>
                    <a:pt x="1714" y="9078"/>
                  </a:cubicBezTo>
                  <a:cubicBezTo>
                    <a:pt x="1714" y="9391"/>
                    <a:pt x="1714" y="9391"/>
                    <a:pt x="1714" y="9391"/>
                  </a:cubicBezTo>
                  <a:cubicBezTo>
                    <a:pt x="2057" y="9391"/>
                    <a:pt x="2057" y="9391"/>
                    <a:pt x="2057" y="9391"/>
                  </a:cubicBezTo>
                  <a:cubicBezTo>
                    <a:pt x="1714" y="9704"/>
                    <a:pt x="1714" y="9704"/>
                    <a:pt x="1714" y="9704"/>
                  </a:cubicBezTo>
                  <a:cubicBezTo>
                    <a:pt x="1714" y="9704"/>
                    <a:pt x="1714" y="9704"/>
                    <a:pt x="1714" y="9704"/>
                  </a:cubicBezTo>
                  <a:cubicBezTo>
                    <a:pt x="1714" y="9704"/>
                    <a:pt x="1714" y="9704"/>
                    <a:pt x="1714" y="9704"/>
                  </a:cubicBezTo>
                  <a:close/>
                  <a:moveTo>
                    <a:pt x="7200" y="15339"/>
                  </a:moveTo>
                  <a:cubicBezTo>
                    <a:pt x="7200" y="15026"/>
                    <a:pt x="7200" y="15026"/>
                    <a:pt x="7200" y="15026"/>
                  </a:cubicBezTo>
                  <a:cubicBezTo>
                    <a:pt x="7200" y="15339"/>
                    <a:pt x="7200" y="15339"/>
                    <a:pt x="7200" y="15339"/>
                  </a:cubicBezTo>
                  <a:cubicBezTo>
                    <a:pt x="6857" y="15339"/>
                    <a:pt x="6857" y="15339"/>
                    <a:pt x="6857" y="15339"/>
                  </a:cubicBezTo>
                  <a:cubicBezTo>
                    <a:pt x="6857" y="15339"/>
                    <a:pt x="6857" y="15339"/>
                    <a:pt x="6857" y="15339"/>
                  </a:cubicBezTo>
                  <a:cubicBezTo>
                    <a:pt x="6857" y="15026"/>
                    <a:pt x="6857" y="15026"/>
                    <a:pt x="6857" y="15026"/>
                  </a:cubicBezTo>
                  <a:cubicBezTo>
                    <a:pt x="6857" y="14713"/>
                    <a:pt x="6857" y="14713"/>
                    <a:pt x="6857" y="14713"/>
                  </a:cubicBezTo>
                  <a:cubicBezTo>
                    <a:pt x="6857" y="14713"/>
                    <a:pt x="6857" y="14713"/>
                    <a:pt x="6857" y="14713"/>
                  </a:cubicBezTo>
                  <a:cubicBezTo>
                    <a:pt x="6514" y="14713"/>
                    <a:pt x="6514" y="14713"/>
                    <a:pt x="6514" y="14713"/>
                  </a:cubicBezTo>
                  <a:cubicBezTo>
                    <a:pt x="6171" y="14400"/>
                    <a:pt x="6171" y="14400"/>
                    <a:pt x="6171" y="14400"/>
                  </a:cubicBezTo>
                  <a:cubicBezTo>
                    <a:pt x="6171" y="14087"/>
                    <a:pt x="6171" y="14087"/>
                    <a:pt x="6171" y="14087"/>
                  </a:cubicBezTo>
                  <a:cubicBezTo>
                    <a:pt x="6514" y="14087"/>
                    <a:pt x="6514" y="14087"/>
                    <a:pt x="6514" y="14087"/>
                  </a:cubicBezTo>
                  <a:cubicBezTo>
                    <a:pt x="6514" y="14087"/>
                    <a:pt x="6514" y="14087"/>
                    <a:pt x="6514" y="14087"/>
                  </a:cubicBezTo>
                  <a:cubicBezTo>
                    <a:pt x="6514" y="13774"/>
                    <a:pt x="6514" y="13774"/>
                    <a:pt x="6514" y="13774"/>
                  </a:cubicBezTo>
                  <a:cubicBezTo>
                    <a:pt x="6514" y="13774"/>
                    <a:pt x="6514" y="13774"/>
                    <a:pt x="6514" y="13774"/>
                  </a:cubicBezTo>
                  <a:cubicBezTo>
                    <a:pt x="6514" y="13774"/>
                    <a:pt x="6514" y="13774"/>
                    <a:pt x="6514" y="13774"/>
                  </a:cubicBezTo>
                  <a:cubicBezTo>
                    <a:pt x="6514" y="13774"/>
                    <a:pt x="6514" y="13774"/>
                    <a:pt x="6514" y="13774"/>
                  </a:cubicBezTo>
                  <a:cubicBezTo>
                    <a:pt x="6171" y="13461"/>
                    <a:pt x="6171" y="13461"/>
                    <a:pt x="6171" y="13461"/>
                  </a:cubicBezTo>
                  <a:cubicBezTo>
                    <a:pt x="6171" y="13461"/>
                    <a:pt x="6171" y="13461"/>
                    <a:pt x="6171" y="13461"/>
                  </a:cubicBezTo>
                  <a:cubicBezTo>
                    <a:pt x="6171" y="13774"/>
                    <a:pt x="6171" y="13774"/>
                    <a:pt x="6171" y="13774"/>
                  </a:cubicBezTo>
                  <a:cubicBezTo>
                    <a:pt x="5829" y="13774"/>
                    <a:pt x="5829" y="13774"/>
                    <a:pt x="5829" y="13774"/>
                  </a:cubicBezTo>
                  <a:cubicBezTo>
                    <a:pt x="5486" y="13461"/>
                    <a:pt x="5486" y="13461"/>
                    <a:pt x="5486" y="13461"/>
                  </a:cubicBezTo>
                  <a:cubicBezTo>
                    <a:pt x="5486" y="13461"/>
                    <a:pt x="5486" y="13461"/>
                    <a:pt x="5486" y="13461"/>
                  </a:cubicBezTo>
                  <a:cubicBezTo>
                    <a:pt x="5143" y="13461"/>
                    <a:pt x="5143" y="13461"/>
                    <a:pt x="5143" y="13461"/>
                  </a:cubicBezTo>
                  <a:cubicBezTo>
                    <a:pt x="5143" y="13148"/>
                    <a:pt x="5143" y="13148"/>
                    <a:pt x="5143" y="13148"/>
                  </a:cubicBezTo>
                  <a:cubicBezTo>
                    <a:pt x="4800" y="13148"/>
                    <a:pt x="4800" y="13148"/>
                    <a:pt x="4800" y="13148"/>
                  </a:cubicBezTo>
                  <a:cubicBezTo>
                    <a:pt x="4800" y="13148"/>
                    <a:pt x="4800" y="13148"/>
                    <a:pt x="4800" y="13148"/>
                  </a:cubicBezTo>
                  <a:cubicBezTo>
                    <a:pt x="4800" y="13148"/>
                    <a:pt x="4800" y="13148"/>
                    <a:pt x="4800" y="13148"/>
                  </a:cubicBezTo>
                  <a:cubicBezTo>
                    <a:pt x="4800" y="12835"/>
                    <a:pt x="4800" y="12835"/>
                    <a:pt x="4800" y="12835"/>
                  </a:cubicBezTo>
                  <a:cubicBezTo>
                    <a:pt x="4457" y="12835"/>
                    <a:pt x="4457" y="12835"/>
                    <a:pt x="4457" y="12835"/>
                  </a:cubicBezTo>
                  <a:cubicBezTo>
                    <a:pt x="4457" y="12835"/>
                    <a:pt x="4457" y="12835"/>
                    <a:pt x="4457" y="12835"/>
                  </a:cubicBezTo>
                  <a:cubicBezTo>
                    <a:pt x="4457" y="12835"/>
                    <a:pt x="4457" y="12835"/>
                    <a:pt x="4457" y="12835"/>
                  </a:cubicBezTo>
                  <a:cubicBezTo>
                    <a:pt x="4457" y="12522"/>
                    <a:pt x="4457" y="12522"/>
                    <a:pt x="4457" y="12522"/>
                  </a:cubicBezTo>
                  <a:cubicBezTo>
                    <a:pt x="4114" y="12522"/>
                    <a:pt x="4114" y="12522"/>
                    <a:pt x="4114" y="12522"/>
                  </a:cubicBezTo>
                  <a:cubicBezTo>
                    <a:pt x="4114" y="12522"/>
                    <a:pt x="4114" y="12522"/>
                    <a:pt x="4114" y="12522"/>
                  </a:cubicBezTo>
                  <a:cubicBezTo>
                    <a:pt x="4114" y="12209"/>
                    <a:pt x="4114" y="12209"/>
                    <a:pt x="4114" y="12209"/>
                  </a:cubicBezTo>
                  <a:cubicBezTo>
                    <a:pt x="4114" y="12209"/>
                    <a:pt x="4114" y="12209"/>
                    <a:pt x="4114" y="12209"/>
                  </a:cubicBezTo>
                  <a:cubicBezTo>
                    <a:pt x="4114" y="12209"/>
                    <a:pt x="4114" y="12209"/>
                    <a:pt x="4114" y="12209"/>
                  </a:cubicBezTo>
                  <a:cubicBezTo>
                    <a:pt x="4114" y="11896"/>
                    <a:pt x="4114" y="11896"/>
                    <a:pt x="4114" y="11896"/>
                  </a:cubicBezTo>
                  <a:cubicBezTo>
                    <a:pt x="4114" y="11896"/>
                    <a:pt x="4114" y="11896"/>
                    <a:pt x="4114" y="11896"/>
                  </a:cubicBezTo>
                  <a:cubicBezTo>
                    <a:pt x="4114" y="11896"/>
                    <a:pt x="4114" y="11896"/>
                    <a:pt x="4114" y="11896"/>
                  </a:cubicBezTo>
                  <a:cubicBezTo>
                    <a:pt x="4457" y="11583"/>
                    <a:pt x="4457" y="11583"/>
                    <a:pt x="4457" y="11583"/>
                  </a:cubicBezTo>
                  <a:cubicBezTo>
                    <a:pt x="4457" y="11583"/>
                    <a:pt x="4457" y="11583"/>
                    <a:pt x="4457" y="11583"/>
                  </a:cubicBezTo>
                  <a:cubicBezTo>
                    <a:pt x="4800" y="11896"/>
                    <a:pt x="4800" y="11896"/>
                    <a:pt x="4800" y="11896"/>
                  </a:cubicBezTo>
                  <a:cubicBezTo>
                    <a:pt x="4800" y="11896"/>
                    <a:pt x="4800" y="11896"/>
                    <a:pt x="4800" y="11896"/>
                  </a:cubicBezTo>
                  <a:cubicBezTo>
                    <a:pt x="4800" y="11896"/>
                    <a:pt x="4800" y="11896"/>
                    <a:pt x="4800" y="11896"/>
                  </a:cubicBezTo>
                  <a:cubicBezTo>
                    <a:pt x="4800" y="11896"/>
                    <a:pt x="4800" y="11896"/>
                    <a:pt x="4800" y="11896"/>
                  </a:cubicBezTo>
                  <a:cubicBezTo>
                    <a:pt x="5143" y="11896"/>
                    <a:pt x="5143" y="11896"/>
                    <a:pt x="5143" y="11896"/>
                  </a:cubicBezTo>
                  <a:cubicBezTo>
                    <a:pt x="5486" y="11896"/>
                    <a:pt x="5486" y="11896"/>
                    <a:pt x="5486" y="11896"/>
                  </a:cubicBezTo>
                  <a:cubicBezTo>
                    <a:pt x="5486" y="11896"/>
                    <a:pt x="5486" y="11896"/>
                    <a:pt x="5486" y="11896"/>
                  </a:cubicBezTo>
                  <a:cubicBezTo>
                    <a:pt x="6171" y="11896"/>
                    <a:pt x="6171" y="11896"/>
                    <a:pt x="6171" y="11896"/>
                  </a:cubicBezTo>
                  <a:cubicBezTo>
                    <a:pt x="6171" y="11583"/>
                    <a:pt x="6171" y="11583"/>
                    <a:pt x="6171" y="11583"/>
                  </a:cubicBezTo>
                  <a:cubicBezTo>
                    <a:pt x="5829" y="11583"/>
                    <a:pt x="5829" y="11583"/>
                    <a:pt x="5829" y="11583"/>
                  </a:cubicBezTo>
                  <a:cubicBezTo>
                    <a:pt x="5486" y="11583"/>
                    <a:pt x="5486" y="11583"/>
                    <a:pt x="5486" y="11583"/>
                  </a:cubicBezTo>
                  <a:cubicBezTo>
                    <a:pt x="5143" y="11583"/>
                    <a:pt x="5143" y="11583"/>
                    <a:pt x="5143" y="11583"/>
                  </a:cubicBezTo>
                  <a:cubicBezTo>
                    <a:pt x="4800" y="11270"/>
                    <a:pt x="4800" y="11270"/>
                    <a:pt x="4800" y="11270"/>
                  </a:cubicBezTo>
                  <a:cubicBezTo>
                    <a:pt x="4800" y="11270"/>
                    <a:pt x="4800" y="11270"/>
                    <a:pt x="4800" y="11270"/>
                  </a:cubicBezTo>
                  <a:cubicBezTo>
                    <a:pt x="5143" y="11270"/>
                    <a:pt x="5143" y="11270"/>
                    <a:pt x="5143" y="11270"/>
                  </a:cubicBezTo>
                  <a:cubicBezTo>
                    <a:pt x="5486" y="11270"/>
                    <a:pt x="5486" y="11270"/>
                    <a:pt x="5486" y="11270"/>
                  </a:cubicBezTo>
                  <a:cubicBezTo>
                    <a:pt x="5829" y="10957"/>
                    <a:pt x="5829" y="10957"/>
                    <a:pt x="5829" y="10957"/>
                  </a:cubicBezTo>
                  <a:cubicBezTo>
                    <a:pt x="6171" y="10957"/>
                    <a:pt x="6171" y="10957"/>
                    <a:pt x="6171" y="10957"/>
                  </a:cubicBezTo>
                  <a:cubicBezTo>
                    <a:pt x="6514" y="10957"/>
                    <a:pt x="6514" y="10957"/>
                    <a:pt x="6514" y="10957"/>
                  </a:cubicBezTo>
                  <a:cubicBezTo>
                    <a:pt x="6514" y="10957"/>
                    <a:pt x="6514" y="10957"/>
                    <a:pt x="6514" y="10957"/>
                  </a:cubicBezTo>
                  <a:cubicBezTo>
                    <a:pt x="6857" y="10957"/>
                    <a:pt x="6857" y="10957"/>
                    <a:pt x="6857" y="10957"/>
                  </a:cubicBezTo>
                  <a:cubicBezTo>
                    <a:pt x="6857" y="10957"/>
                    <a:pt x="6857" y="10957"/>
                    <a:pt x="6857" y="10957"/>
                  </a:cubicBezTo>
                  <a:cubicBezTo>
                    <a:pt x="6857" y="10643"/>
                    <a:pt x="6857" y="10643"/>
                    <a:pt x="6857" y="10643"/>
                  </a:cubicBezTo>
                  <a:cubicBezTo>
                    <a:pt x="7200" y="10643"/>
                    <a:pt x="7200" y="10643"/>
                    <a:pt x="7200" y="10643"/>
                  </a:cubicBezTo>
                  <a:cubicBezTo>
                    <a:pt x="7200" y="10643"/>
                    <a:pt x="7200" y="10643"/>
                    <a:pt x="7200" y="10643"/>
                  </a:cubicBezTo>
                  <a:cubicBezTo>
                    <a:pt x="6857" y="10330"/>
                    <a:pt x="6857" y="10330"/>
                    <a:pt x="6857" y="10330"/>
                  </a:cubicBezTo>
                  <a:cubicBezTo>
                    <a:pt x="6857" y="10643"/>
                    <a:pt x="6857" y="10643"/>
                    <a:pt x="6857" y="10643"/>
                  </a:cubicBezTo>
                  <a:cubicBezTo>
                    <a:pt x="6514" y="10643"/>
                    <a:pt x="6514" y="10643"/>
                    <a:pt x="6514" y="10643"/>
                  </a:cubicBezTo>
                  <a:cubicBezTo>
                    <a:pt x="5829" y="10643"/>
                    <a:pt x="5829" y="10643"/>
                    <a:pt x="5829" y="10643"/>
                  </a:cubicBezTo>
                  <a:cubicBezTo>
                    <a:pt x="5829" y="10643"/>
                    <a:pt x="5829" y="10643"/>
                    <a:pt x="5829" y="10643"/>
                  </a:cubicBezTo>
                  <a:cubicBezTo>
                    <a:pt x="5829" y="10643"/>
                    <a:pt x="5829" y="10643"/>
                    <a:pt x="5829" y="10643"/>
                  </a:cubicBezTo>
                  <a:cubicBezTo>
                    <a:pt x="5486" y="10643"/>
                    <a:pt x="5486" y="10643"/>
                    <a:pt x="5486" y="10643"/>
                  </a:cubicBezTo>
                  <a:cubicBezTo>
                    <a:pt x="5486" y="10643"/>
                    <a:pt x="5486" y="10643"/>
                    <a:pt x="5486" y="10643"/>
                  </a:cubicBezTo>
                  <a:cubicBezTo>
                    <a:pt x="5143" y="10643"/>
                    <a:pt x="5143" y="10643"/>
                    <a:pt x="5143" y="10643"/>
                  </a:cubicBezTo>
                  <a:cubicBezTo>
                    <a:pt x="5143" y="10957"/>
                    <a:pt x="5143" y="10957"/>
                    <a:pt x="5143" y="10957"/>
                  </a:cubicBezTo>
                  <a:cubicBezTo>
                    <a:pt x="4800" y="10957"/>
                    <a:pt x="4800" y="10957"/>
                    <a:pt x="4800" y="10957"/>
                  </a:cubicBezTo>
                  <a:cubicBezTo>
                    <a:pt x="4800" y="10957"/>
                    <a:pt x="4800" y="10957"/>
                    <a:pt x="4800" y="10957"/>
                  </a:cubicBezTo>
                  <a:cubicBezTo>
                    <a:pt x="4457" y="10957"/>
                    <a:pt x="4457" y="10957"/>
                    <a:pt x="4457" y="10957"/>
                  </a:cubicBezTo>
                  <a:cubicBezTo>
                    <a:pt x="4114" y="10957"/>
                    <a:pt x="4114" y="10957"/>
                    <a:pt x="4114" y="10957"/>
                  </a:cubicBezTo>
                  <a:cubicBezTo>
                    <a:pt x="4114" y="11270"/>
                    <a:pt x="4114" y="11270"/>
                    <a:pt x="4114" y="11270"/>
                  </a:cubicBezTo>
                  <a:cubicBezTo>
                    <a:pt x="3771" y="11270"/>
                    <a:pt x="3771" y="11270"/>
                    <a:pt x="3771" y="11270"/>
                  </a:cubicBezTo>
                  <a:cubicBezTo>
                    <a:pt x="3771" y="11270"/>
                    <a:pt x="3771" y="11270"/>
                    <a:pt x="3771" y="11270"/>
                  </a:cubicBezTo>
                  <a:cubicBezTo>
                    <a:pt x="3771" y="10957"/>
                    <a:pt x="3771" y="10957"/>
                    <a:pt x="3771" y="10957"/>
                  </a:cubicBezTo>
                  <a:cubicBezTo>
                    <a:pt x="3429" y="10330"/>
                    <a:pt x="3429" y="10330"/>
                    <a:pt x="3429" y="10330"/>
                  </a:cubicBezTo>
                  <a:cubicBezTo>
                    <a:pt x="3771" y="10330"/>
                    <a:pt x="3771" y="10330"/>
                    <a:pt x="3771" y="10330"/>
                  </a:cubicBezTo>
                  <a:cubicBezTo>
                    <a:pt x="3771" y="10330"/>
                    <a:pt x="3771" y="10330"/>
                    <a:pt x="3771" y="10330"/>
                  </a:cubicBezTo>
                  <a:cubicBezTo>
                    <a:pt x="3771" y="10017"/>
                    <a:pt x="3771" y="10017"/>
                    <a:pt x="3771" y="10017"/>
                  </a:cubicBezTo>
                  <a:cubicBezTo>
                    <a:pt x="4114" y="10017"/>
                    <a:pt x="4114" y="10017"/>
                    <a:pt x="4114" y="10017"/>
                  </a:cubicBezTo>
                  <a:cubicBezTo>
                    <a:pt x="4114" y="10017"/>
                    <a:pt x="4114" y="10017"/>
                    <a:pt x="4114" y="10017"/>
                  </a:cubicBezTo>
                  <a:cubicBezTo>
                    <a:pt x="4114" y="10330"/>
                    <a:pt x="4114" y="10330"/>
                    <a:pt x="4114" y="10330"/>
                  </a:cubicBezTo>
                  <a:cubicBezTo>
                    <a:pt x="4114" y="10330"/>
                    <a:pt x="4114" y="10330"/>
                    <a:pt x="4114" y="10330"/>
                  </a:cubicBezTo>
                  <a:cubicBezTo>
                    <a:pt x="4457" y="10017"/>
                    <a:pt x="4457" y="10017"/>
                    <a:pt x="4457" y="10017"/>
                  </a:cubicBezTo>
                  <a:cubicBezTo>
                    <a:pt x="4457" y="10017"/>
                    <a:pt x="4457" y="10017"/>
                    <a:pt x="4457" y="10017"/>
                  </a:cubicBezTo>
                  <a:cubicBezTo>
                    <a:pt x="4800" y="10017"/>
                    <a:pt x="4800" y="10017"/>
                    <a:pt x="4800" y="10017"/>
                  </a:cubicBezTo>
                  <a:cubicBezTo>
                    <a:pt x="4800" y="9704"/>
                    <a:pt x="4800" y="9704"/>
                    <a:pt x="4800" y="9704"/>
                  </a:cubicBezTo>
                  <a:cubicBezTo>
                    <a:pt x="5143" y="9704"/>
                    <a:pt x="5143" y="9704"/>
                    <a:pt x="5143" y="9704"/>
                  </a:cubicBezTo>
                  <a:cubicBezTo>
                    <a:pt x="5486" y="9391"/>
                    <a:pt x="5486" y="9391"/>
                    <a:pt x="5486" y="9391"/>
                  </a:cubicBezTo>
                  <a:cubicBezTo>
                    <a:pt x="5486" y="9391"/>
                    <a:pt x="5486" y="9391"/>
                    <a:pt x="5486" y="9391"/>
                  </a:cubicBezTo>
                  <a:cubicBezTo>
                    <a:pt x="5486" y="9078"/>
                    <a:pt x="5486" y="9078"/>
                    <a:pt x="5486" y="9078"/>
                  </a:cubicBezTo>
                  <a:cubicBezTo>
                    <a:pt x="5829" y="9078"/>
                    <a:pt x="5829" y="9078"/>
                    <a:pt x="5829" y="9078"/>
                  </a:cubicBezTo>
                  <a:cubicBezTo>
                    <a:pt x="6171" y="9078"/>
                    <a:pt x="6171" y="9078"/>
                    <a:pt x="6171" y="9078"/>
                  </a:cubicBezTo>
                  <a:cubicBezTo>
                    <a:pt x="6514" y="8765"/>
                    <a:pt x="6514" y="8765"/>
                    <a:pt x="6514" y="8765"/>
                  </a:cubicBezTo>
                  <a:cubicBezTo>
                    <a:pt x="6857" y="8765"/>
                    <a:pt x="6857" y="8765"/>
                    <a:pt x="6857" y="8765"/>
                  </a:cubicBezTo>
                  <a:cubicBezTo>
                    <a:pt x="6857" y="8765"/>
                    <a:pt x="6857" y="8765"/>
                    <a:pt x="6857" y="8765"/>
                  </a:cubicBezTo>
                  <a:cubicBezTo>
                    <a:pt x="6857" y="8452"/>
                    <a:pt x="6857" y="8452"/>
                    <a:pt x="6857" y="8452"/>
                  </a:cubicBezTo>
                  <a:cubicBezTo>
                    <a:pt x="6857" y="8452"/>
                    <a:pt x="6857" y="8452"/>
                    <a:pt x="6857" y="8452"/>
                  </a:cubicBezTo>
                  <a:cubicBezTo>
                    <a:pt x="6514" y="8765"/>
                    <a:pt x="6514" y="8765"/>
                    <a:pt x="6514" y="8765"/>
                  </a:cubicBezTo>
                  <a:cubicBezTo>
                    <a:pt x="6514" y="8765"/>
                    <a:pt x="6514" y="8765"/>
                    <a:pt x="6514" y="8765"/>
                  </a:cubicBezTo>
                  <a:cubicBezTo>
                    <a:pt x="6171" y="8765"/>
                    <a:pt x="6171" y="8765"/>
                    <a:pt x="6171" y="8765"/>
                  </a:cubicBezTo>
                  <a:cubicBezTo>
                    <a:pt x="6171" y="8452"/>
                    <a:pt x="6171" y="8452"/>
                    <a:pt x="6171" y="8452"/>
                  </a:cubicBezTo>
                  <a:cubicBezTo>
                    <a:pt x="6171" y="8139"/>
                    <a:pt x="6171" y="8139"/>
                    <a:pt x="6171" y="8139"/>
                  </a:cubicBezTo>
                  <a:cubicBezTo>
                    <a:pt x="6171" y="7826"/>
                    <a:pt x="6171" y="7826"/>
                    <a:pt x="6171" y="7826"/>
                  </a:cubicBezTo>
                  <a:cubicBezTo>
                    <a:pt x="6171" y="7826"/>
                    <a:pt x="6171" y="7826"/>
                    <a:pt x="6171" y="7826"/>
                  </a:cubicBezTo>
                  <a:cubicBezTo>
                    <a:pt x="6171" y="7826"/>
                    <a:pt x="6171" y="7826"/>
                    <a:pt x="6171" y="7826"/>
                  </a:cubicBezTo>
                  <a:cubicBezTo>
                    <a:pt x="5829" y="7826"/>
                    <a:pt x="5829" y="7826"/>
                    <a:pt x="5829" y="7826"/>
                  </a:cubicBezTo>
                  <a:cubicBezTo>
                    <a:pt x="5829" y="8139"/>
                    <a:pt x="5829" y="8139"/>
                    <a:pt x="5829" y="8139"/>
                  </a:cubicBezTo>
                  <a:cubicBezTo>
                    <a:pt x="5829" y="8452"/>
                    <a:pt x="5829" y="8452"/>
                    <a:pt x="5829" y="8452"/>
                  </a:cubicBezTo>
                  <a:cubicBezTo>
                    <a:pt x="5486" y="8765"/>
                    <a:pt x="5486" y="8765"/>
                    <a:pt x="5486" y="8765"/>
                  </a:cubicBezTo>
                  <a:cubicBezTo>
                    <a:pt x="5143" y="8765"/>
                    <a:pt x="5143" y="8765"/>
                    <a:pt x="5143" y="8765"/>
                  </a:cubicBezTo>
                  <a:cubicBezTo>
                    <a:pt x="5143" y="8765"/>
                    <a:pt x="5143" y="8765"/>
                    <a:pt x="5143" y="8765"/>
                  </a:cubicBezTo>
                  <a:cubicBezTo>
                    <a:pt x="5143" y="8452"/>
                    <a:pt x="5143" y="8452"/>
                    <a:pt x="5143" y="8452"/>
                  </a:cubicBezTo>
                  <a:cubicBezTo>
                    <a:pt x="5143" y="8452"/>
                    <a:pt x="5143" y="8452"/>
                    <a:pt x="5143" y="8452"/>
                  </a:cubicBezTo>
                  <a:cubicBezTo>
                    <a:pt x="5143" y="8139"/>
                    <a:pt x="5143" y="8139"/>
                    <a:pt x="5143" y="8139"/>
                  </a:cubicBezTo>
                  <a:cubicBezTo>
                    <a:pt x="5143" y="8139"/>
                    <a:pt x="5143" y="8139"/>
                    <a:pt x="5143" y="8139"/>
                  </a:cubicBezTo>
                  <a:cubicBezTo>
                    <a:pt x="5143" y="7826"/>
                    <a:pt x="5143" y="7826"/>
                    <a:pt x="5143" y="7826"/>
                  </a:cubicBezTo>
                  <a:cubicBezTo>
                    <a:pt x="5143" y="7513"/>
                    <a:pt x="5143" y="7513"/>
                    <a:pt x="5143" y="7513"/>
                  </a:cubicBezTo>
                  <a:cubicBezTo>
                    <a:pt x="5143" y="7513"/>
                    <a:pt x="5143" y="7513"/>
                    <a:pt x="5143" y="7513"/>
                  </a:cubicBezTo>
                  <a:cubicBezTo>
                    <a:pt x="4800" y="7513"/>
                    <a:pt x="4800" y="7513"/>
                    <a:pt x="4800" y="7513"/>
                  </a:cubicBezTo>
                  <a:cubicBezTo>
                    <a:pt x="4800" y="7513"/>
                    <a:pt x="4800" y="7513"/>
                    <a:pt x="4800" y="7513"/>
                  </a:cubicBezTo>
                  <a:cubicBezTo>
                    <a:pt x="4800" y="8139"/>
                    <a:pt x="4800" y="8139"/>
                    <a:pt x="4800" y="8139"/>
                  </a:cubicBezTo>
                  <a:cubicBezTo>
                    <a:pt x="4800" y="8139"/>
                    <a:pt x="4800" y="8139"/>
                    <a:pt x="4800" y="8139"/>
                  </a:cubicBezTo>
                  <a:cubicBezTo>
                    <a:pt x="4800" y="8452"/>
                    <a:pt x="4800" y="8452"/>
                    <a:pt x="4800" y="8452"/>
                  </a:cubicBezTo>
                  <a:cubicBezTo>
                    <a:pt x="4457" y="8139"/>
                    <a:pt x="4457" y="8139"/>
                    <a:pt x="4457" y="8139"/>
                  </a:cubicBezTo>
                  <a:cubicBezTo>
                    <a:pt x="4457" y="8139"/>
                    <a:pt x="4457" y="8139"/>
                    <a:pt x="4457" y="8139"/>
                  </a:cubicBezTo>
                  <a:cubicBezTo>
                    <a:pt x="4457" y="7826"/>
                    <a:pt x="4457" y="7826"/>
                    <a:pt x="4457" y="7826"/>
                  </a:cubicBezTo>
                  <a:cubicBezTo>
                    <a:pt x="4457" y="7826"/>
                    <a:pt x="4457" y="7826"/>
                    <a:pt x="4457" y="7826"/>
                  </a:cubicBezTo>
                  <a:cubicBezTo>
                    <a:pt x="4114" y="7826"/>
                    <a:pt x="4114" y="7826"/>
                    <a:pt x="4114" y="7826"/>
                  </a:cubicBezTo>
                  <a:cubicBezTo>
                    <a:pt x="4114" y="8139"/>
                    <a:pt x="4114" y="8139"/>
                    <a:pt x="4114" y="8139"/>
                  </a:cubicBezTo>
                  <a:cubicBezTo>
                    <a:pt x="4114" y="8139"/>
                    <a:pt x="4114" y="8139"/>
                    <a:pt x="4114" y="8139"/>
                  </a:cubicBezTo>
                  <a:cubicBezTo>
                    <a:pt x="4114" y="8452"/>
                    <a:pt x="4114" y="8452"/>
                    <a:pt x="4114" y="8452"/>
                  </a:cubicBezTo>
                  <a:cubicBezTo>
                    <a:pt x="4457" y="8765"/>
                    <a:pt x="4457" y="8765"/>
                    <a:pt x="4457" y="8765"/>
                  </a:cubicBezTo>
                  <a:cubicBezTo>
                    <a:pt x="4457" y="9078"/>
                    <a:pt x="4457" y="9078"/>
                    <a:pt x="4457" y="9078"/>
                  </a:cubicBezTo>
                  <a:cubicBezTo>
                    <a:pt x="4457" y="9078"/>
                    <a:pt x="4457" y="9078"/>
                    <a:pt x="4457" y="9078"/>
                  </a:cubicBezTo>
                  <a:cubicBezTo>
                    <a:pt x="4457" y="9078"/>
                    <a:pt x="4457" y="9078"/>
                    <a:pt x="4457" y="9078"/>
                  </a:cubicBezTo>
                  <a:cubicBezTo>
                    <a:pt x="4114" y="9078"/>
                    <a:pt x="4114" y="9078"/>
                    <a:pt x="4114" y="9078"/>
                  </a:cubicBezTo>
                  <a:cubicBezTo>
                    <a:pt x="4114" y="9391"/>
                    <a:pt x="4114" y="9391"/>
                    <a:pt x="4114" y="9391"/>
                  </a:cubicBezTo>
                  <a:cubicBezTo>
                    <a:pt x="4114" y="9704"/>
                    <a:pt x="4114" y="9704"/>
                    <a:pt x="4114" y="9704"/>
                  </a:cubicBezTo>
                  <a:cubicBezTo>
                    <a:pt x="3771" y="9704"/>
                    <a:pt x="3771" y="9704"/>
                    <a:pt x="3771" y="9704"/>
                  </a:cubicBezTo>
                  <a:cubicBezTo>
                    <a:pt x="3429" y="9704"/>
                    <a:pt x="3429" y="9704"/>
                    <a:pt x="3429" y="9704"/>
                  </a:cubicBezTo>
                  <a:cubicBezTo>
                    <a:pt x="3086" y="9704"/>
                    <a:pt x="3086" y="9704"/>
                    <a:pt x="3086" y="9704"/>
                  </a:cubicBezTo>
                  <a:cubicBezTo>
                    <a:pt x="3086" y="9704"/>
                    <a:pt x="3086" y="9704"/>
                    <a:pt x="3086" y="9704"/>
                  </a:cubicBezTo>
                  <a:cubicBezTo>
                    <a:pt x="3086" y="9391"/>
                    <a:pt x="3086" y="9391"/>
                    <a:pt x="3086" y="9391"/>
                  </a:cubicBezTo>
                  <a:cubicBezTo>
                    <a:pt x="3086" y="9391"/>
                    <a:pt x="3086" y="9391"/>
                    <a:pt x="3086" y="9391"/>
                  </a:cubicBezTo>
                  <a:cubicBezTo>
                    <a:pt x="2743" y="9078"/>
                    <a:pt x="2743" y="9078"/>
                    <a:pt x="2743" y="9078"/>
                  </a:cubicBezTo>
                  <a:cubicBezTo>
                    <a:pt x="2400" y="9078"/>
                    <a:pt x="2400" y="9078"/>
                    <a:pt x="2400" y="9078"/>
                  </a:cubicBezTo>
                  <a:cubicBezTo>
                    <a:pt x="2400" y="9078"/>
                    <a:pt x="2400" y="9078"/>
                    <a:pt x="2400" y="9078"/>
                  </a:cubicBezTo>
                  <a:cubicBezTo>
                    <a:pt x="2057" y="8765"/>
                    <a:pt x="2057" y="8765"/>
                    <a:pt x="2057" y="8765"/>
                  </a:cubicBezTo>
                  <a:cubicBezTo>
                    <a:pt x="2057" y="8452"/>
                    <a:pt x="2057" y="8452"/>
                    <a:pt x="2057" y="8452"/>
                  </a:cubicBezTo>
                  <a:cubicBezTo>
                    <a:pt x="2400" y="8452"/>
                    <a:pt x="2400" y="8452"/>
                    <a:pt x="2400" y="8452"/>
                  </a:cubicBezTo>
                  <a:cubicBezTo>
                    <a:pt x="2743" y="8452"/>
                    <a:pt x="2743" y="8452"/>
                    <a:pt x="2743" y="8452"/>
                  </a:cubicBezTo>
                  <a:cubicBezTo>
                    <a:pt x="2743" y="8452"/>
                    <a:pt x="2743" y="8452"/>
                    <a:pt x="2743" y="8452"/>
                  </a:cubicBezTo>
                  <a:cubicBezTo>
                    <a:pt x="2400" y="8452"/>
                    <a:pt x="2400" y="8452"/>
                    <a:pt x="2400" y="8452"/>
                  </a:cubicBezTo>
                  <a:cubicBezTo>
                    <a:pt x="2057" y="8452"/>
                    <a:pt x="2057" y="8452"/>
                    <a:pt x="2057" y="8452"/>
                  </a:cubicBezTo>
                  <a:cubicBezTo>
                    <a:pt x="2057" y="8452"/>
                    <a:pt x="2057" y="8452"/>
                    <a:pt x="2057" y="8452"/>
                  </a:cubicBezTo>
                  <a:cubicBezTo>
                    <a:pt x="2057" y="8139"/>
                    <a:pt x="2057" y="8139"/>
                    <a:pt x="2057" y="8139"/>
                  </a:cubicBezTo>
                  <a:cubicBezTo>
                    <a:pt x="1714" y="8139"/>
                    <a:pt x="1714" y="8139"/>
                    <a:pt x="1714" y="8139"/>
                  </a:cubicBezTo>
                  <a:cubicBezTo>
                    <a:pt x="1371" y="7826"/>
                    <a:pt x="1371" y="7826"/>
                    <a:pt x="1371" y="7826"/>
                  </a:cubicBezTo>
                  <a:cubicBezTo>
                    <a:pt x="1371" y="7826"/>
                    <a:pt x="1371" y="7826"/>
                    <a:pt x="1371" y="7826"/>
                  </a:cubicBezTo>
                  <a:cubicBezTo>
                    <a:pt x="1371" y="7513"/>
                    <a:pt x="1371" y="7513"/>
                    <a:pt x="1371" y="7513"/>
                  </a:cubicBezTo>
                  <a:cubicBezTo>
                    <a:pt x="1371" y="7513"/>
                    <a:pt x="1371" y="7513"/>
                    <a:pt x="1371" y="7513"/>
                  </a:cubicBezTo>
                  <a:cubicBezTo>
                    <a:pt x="1371" y="7513"/>
                    <a:pt x="1371" y="7513"/>
                    <a:pt x="1371" y="7513"/>
                  </a:cubicBezTo>
                  <a:cubicBezTo>
                    <a:pt x="1029" y="7513"/>
                    <a:pt x="1029" y="7513"/>
                    <a:pt x="1029" y="7513"/>
                  </a:cubicBezTo>
                  <a:cubicBezTo>
                    <a:pt x="1029" y="7200"/>
                    <a:pt x="1029" y="7200"/>
                    <a:pt x="1029" y="7200"/>
                  </a:cubicBezTo>
                  <a:cubicBezTo>
                    <a:pt x="1029" y="6887"/>
                    <a:pt x="1029" y="6887"/>
                    <a:pt x="1029" y="6887"/>
                  </a:cubicBezTo>
                  <a:cubicBezTo>
                    <a:pt x="1029" y="6887"/>
                    <a:pt x="1029" y="6887"/>
                    <a:pt x="1029" y="6887"/>
                  </a:cubicBezTo>
                  <a:cubicBezTo>
                    <a:pt x="1371" y="7200"/>
                    <a:pt x="1371" y="7200"/>
                    <a:pt x="1371" y="7200"/>
                  </a:cubicBezTo>
                  <a:cubicBezTo>
                    <a:pt x="1371" y="7200"/>
                    <a:pt x="1371" y="7200"/>
                    <a:pt x="1371" y="7200"/>
                  </a:cubicBezTo>
                  <a:cubicBezTo>
                    <a:pt x="1371" y="7513"/>
                    <a:pt x="1371" y="7513"/>
                    <a:pt x="1371" y="7513"/>
                  </a:cubicBezTo>
                  <a:cubicBezTo>
                    <a:pt x="1714" y="7513"/>
                    <a:pt x="1714" y="7513"/>
                    <a:pt x="1714" y="7513"/>
                  </a:cubicBezTo>
                  <a:cubicBezTo>
                    <a:pt x="1714" y="7200"/>
                    <a:pt x="1714" y="7200"/>
                    <a:pt x="1714" y="7200"/>
                  </a:cubicBezTo>
                  <a:cubicBezTo>
                    <a:pt x="1714" y="7200"/>
                    <a:pt x="1714" y="7200"/>
                    <a:pt x="1714" y="7200"/>
                  </a:cubicBezTo>
                  <a:cubicBezTo>
                    <a:pt x="1714" y="6887"/>
                    <a:pt x="1714" y="6887"/>
                    <a:pt x="1714" y="6887"/>
                  </a:cubicBezTo>
                  <a:cubicBezTo>
                    <a:pt x="1714" y="6887"/>
                    <a:pt x="1714" y="6887"/>
                    <a:pt x="1714" y="6887"/>
                  </a:cubicBezTo>
                  <a:cubicBezTo>
                    <a:pt x="1371" y="6887"/>
                    <a:pt x="1371" y="6887"/>
                    <a:pt x="1371" y="6887"/>
                  </a:cubicBezTo>
                  <a:cubicBezTo>
                    <a:pt x="1371" y="6887"/>
                    <a:pt x="1371" y="6887"/>
                    <a:pt x="1371" y="6887"/>
                  </a:cubicBezTo>
                  <a:cubicBezTo>
                    <a:pt x="1029" y="6574"/>
                    <a:pt x="1029" y="6574"/>
                    <a:pt x="1029" y="6574"/>
                  </a:cubicBezTo>
                  <a:cubicBezTo>
                    <a:pt x="1029" y="6574"/>
                    <a:pt x="1029" y="6574"/>
                    <a:pt x="1029" y="6574"/>
                  </a:cubicBezTo>
                  <a:cubicBezTo>
                    <a:pt x="1371" y="6574"/>
                    <a:pt x="1371" y="6574"/>
                    <a:pt x="1371" y="6574"/>
                  </a:cubicBezTo>
                  <a:cubicBezTo>
                    <a:pt x="1371" y="6261"/>
                    <a:pt x="1371" y="6261"/>
                    <a:pt x="1371" y="6261"/>
                  </a:cubicBezTo>
                  <a:cubicBezTo>
                    <a:pt x="1371" y="5948"/>
                    <a:pt x="1371" y="5948"/>
                    <a:pt x="1371" y="5948"/>
                  </a:cubicBezTo>
                  <a:cubicBezTo>
                    <a:pt x="1371" y="5948"/>
                    <a:pt x="1371" y="5948"/>
                    <a:pt x="1371" y="5948"/>
                  </a:cubicBezTo>
                  <a:cubicBezTo>
                    <a:pt x="1371" y="5948"/>
                    <a:pt x="1371" y="5948"/>
                    <a:pt x="1371" y="5948"/>
                  </a:cubicBezTo>
                  <a:cubicBezTo>
                    <a:pt x="1029" y="5948"/>
                    <a:pt x="1029" y="5948"/>
                    <a:pt x="1029" y="5948"/>
                  </a:cubicBezTo>
                  <a:cubicBezTo>
                    <a:pt x="1029" y="5948"/>
                    <a:pt x="1029" y="5948"/>
                    <a:pt x="1029" y="5948"/>
                  </a:cubicBezTo>
                  <a:cubicBezTo>
                    <a:pt x="1029" y="6261"/>
                    <a:pt x="1029" y="6261"/>
                    <a:pt x="1029" y="6261"/>
                  </a:cubicBezTo>
                  <a:cubicBezTo>
                    <a:pt x="1029" y="6261"/>
                    <a:pt x="1029" y="6261"/>
                    <a:pt x="1029" y="6261"/>
                  </a:cubicBezTo>
                  <a:cubicBezTo>
                    <a:pt x="686" y="6574"/>
                    <a:pt x="686" y="6574"/>
                    <a:pt x="686" y="6574"/>
                  </a:cubicBezTo>
                  <a:cubicBezTo>
                    <a:pt x="686" y="6574"/>
                    <a:pt x="686" y="6574"/>
                    <a:pt x="686" y="6574"/>
                  </a:cubicBezTo>
                  <a:cubicBezTo>
                    <a:pt x="686" y="6261"/>
                    <a:pt x="686" y="6261"/>
                    <a:pt x="686" y="6261"/>
                  </a:cubicBezTo>
                  <a:cubicBezTo>
                    <a:pt x="343" y="5948"/>
                    <a:pt x="343" y="5948"/>
                    <a:pt x="343" y="5948"/>
                  </a:cubicBezTo>
                  <a:cubicBezTo>
                    <a:pt x="343" y="5635"/>
                    <a:pt x="343" y="5635"/>
                    <a:pt x="343" y="5635"/>
                  </a:cubicBezTo>
                  <a:cubicBezTo>
                    <a:pt x="0" y="5322"/>
                    <a:pt x="0" y="5322"/>
                    <a:pt x="0" y="5322"/>
                  </a:cubicBezTo>
                  <a:cubicBezTo>
                    <a:pt x="0" y="5322"/>
                    <a:pt x="0" y="5322"/>
                    <a:pt x="0" y="5322"/>
                  </a:cubicBezTo>
                  <a:cubicBezTo>
                    <a:pt x="343" y="5322"/>
                    <a:pt x="343" y="5322"/>
                    <a:pt x="343" y="5322"/>
                  </a:cubicBezTo>
                  <a:cubicBezTo>
                    <a:pt x="686" y="5009"/>
                    <a:pt x="686" y="5009"/>
                    <a:pt x="686" y="5009"/>
                  </a:cubicBezTo>
                  <a:cubicBezTo>
                    <a:pt x="686" y="5009"/>
                    <a:pt x="686" y="5009"/>
                    <a:pt x="686" y="5009"/>
                  </a:cubicBezTo>
                  <a:cubicBezTo>
                    <a:pt x="686" y="4696"/>
                    <a:pt x="686" y="4696"/>
                    <a:pt x="686" y="4696"/>
                  </a:cubicBezTo>
                  <a:cubicBezTo>
                    <a:pt x="686" y="4696"/>
                    <a:pt x="686" y="4696"/>
                    <a:pt x="686" y="4696"/>
                  </a:cubicBezTo>
                  <a:cubicBezTo>
                    <a:pt x="686" y="4383"/>
                    <a:pt x="686" y="4383"/>
                    <a:pt x="686" y="4383"/>
                  </a:cubicBezTo>
                  <a:cubicBezTo>
                    <a:pt x="686" y="4070"/>
                    <a:pt x="686" y="4070"/>
                    <a:pt x="686" y="4070"/>
                  </a:cubicBezTo>
                  <a:cubicBezTo>
                    <a:pt x="1029" y="4070"/>
                    <a:pt x="1029" y="4070"/>
                    <a:pt x="1029" y="4070"/>
                  </a:cubicBezTo>
                  <a:cubicBezTo>
                    <a:pt x="1029" y="4383"/>
                    <a:pt x="1029" y="4383"/>
                    <a:pt x="1029" y="4383"/>
                  </a:cubicBezTo>
                  <a:cubicBezTo>
                    <a:pt x="1371" y="4696"/>
                    <a:pt x="1371" y="4696"/>
                    <a:pt x="1371" y="4696"/>
                  </a:cubicBezTo>
                  <a:cubicBezTo>
                    <a:pt x="1371" y="4696"/>
                    <a:pt x="1371" y="4696"/>
                    <a:pt x="1371" y="4696"/>
                  </a:cubicBezTo>
                  <a:cubicBezTo>
                    <a:pt x="1714" y="4696"/>
                    <a:pt x="1714" y="4696"/>
                    <a:pt x="1714" y="4696"/>
                  </a:cubicBezTo>
                  <a:cubicBezTo>
                    <a:pt x="1371" y="4383"/>
                    <a:pt x="1371" y="4383"/>
                    <a:pt x="1371" y="4383"/>
                  </a:cubicBezTo>
                  <a:cubicBezTo>
                    <a:pt x="1371" y="4070"/>
                    <a:pt x="1371" y="4070"/>
                    <a:pt x="1371" y="4070"/>
                  </a:cubicBezTo>
                  <a:cubicBezTo>
                    <a:pt x="1371" y="4070"/>
                    <a:pt x="1371" y="4070"/>
                    <a:pt x="1371" y="4070"/>
                  </a:cubicBezTo>
                  <a:cubicBezTo>
                    <a:pt x="1714" y="4070"/>
                    <a:pt x="1714" y="4070"/>
                    <a:pt x="1714" y="4070"/>
                  </a:cubicBezTo>
                  <a:cubicBezTo>
                    <a:pt x="1714" y="4070"/>
                    <a:pt x="1714" y="4070"/>
                    <a:pt x="1714" y="4070"/>
                  </a:cubicBezTo>
                  <a:cubicBezTo>
                    <a:pt x="1714" y="4383"/>
                    <a:pt x="1714" y="4383"/>
                    <a:pt x="1714" y="4383"/>
                  </a:cubicBezTo>
                  <a:cubicBezTo>
                    <a:pt x="2057" y="4070"/>
                    <a:pt x="2057" y="4070"/>
                    <a:pt x="2057" y="4070"/>
                  </a:cubicBezTo>
                  <a:cubicBezTo>
                    <a:pt x="2743" y="3757"/>
                    <a:pt x="2743" y="3757"/>
                    <a:pt x="2743" y="3757"/>
                  </a:cubicBezTo>
                  <a:cubicBezTo>
                    <a:pt x="2743" y="3757"/>
                    <a:pt x="2743" y="3757"/>
                    <a:pt x="2743" y="3757"/>
                  </a:cubicBezTo>
                  <a:cubicBezTo>
                    <a:pt x="3086" y="3757"/>
                    <a:pt x="3086" y="3757"/>
                    <a:pt x="3086" y="3757"/>
                  </a:cubicBezTo>
                  <a:cubicBezTo>
                    <a:pt x="3086" y="4070"/>
                    <a:pt x="3086" y="4070"/>
                    <a:pt x="3086" y="4070"/>
                  </a:cubicBezTo>
                  <a:cubicBezTo>
                    <a:pt x="3086" y="4383"/>
                    <a:pt x="3086" y="4383"/>
                    <a:pt x="3086" y="4383"/>
                  </a:cubicBezTo>
                  <a:cubicBezTo>
                    <a:pt x="3086" y="4383"/>
                    <a:pt x="3086" y="4383"/>
                    <a:pt x="3086" y="4383"/>
                  </a:cubicBezTo>
                  <a:cubicBezTo>
                    <a:pt x="2743" y="4383"/>
                    <a:pt x="2743" y="4383"/>
                    <a:pt x="2743" y="4383"/>
                  </a:cubicBezTo>
                  <a:cubicBezTo>
                    <a:pt x="2743" y="4383"/>
                    <a:pt x="2743" y="4383"/>
                    <a:pt x="2743" y="4383"/>
                  </a:cubicBezTo>
                  <a:cubicBezTo>
                    <a:pt x="2743" y="4383"/>
                    <a:pt x="2743" y="4383"/>
                    <a:pt x="2743" y="4383"/>
                  </a:cubicBezTo>
                  <a:cubicBezTo>
                    <a:pt x="2400" y="4696"/>
                    <a:pt x="2400" y="4696"/>
                    <a:pt x="2400" y="4696"/>
                  </a:cubicBezTo>
                  <a:cubicBezTo>
                    <a:pt x="2400" y="4696"/>
                    <a:pt x="2400" y="4696"/>
                    <a:pt x="2400" y="4696"/>
                  </a:cubicBezTo>
                  <a:cubicBezTo>
                    <a:pt x="2057" y="4696"/>
                    <a:pt x="2057" y="4696"/>
                    <a:pt x="2057" y="4696"/>
                  </a:cubicBezTo>
                  <a:cubicBezTo>
                    <a:pt x="2057" y="5009"/>
                    <a:pt x="2057" y="5009"/>
                    <a:pt x="2057" y="5009"/>
                  </a:cubicBezTo>
                  <a:cubicBezTo>
                    <a:pt x="2057" y="5009"/>
                    <a:pt x="2057" y="5009"/>
                    <a:pt x="2057" y="5009"/>
                  </a:cubicBezTo>
                  <a:cubicBezTo>
                    <a:pt x="2400" y="5009"/>
                    <a:pt x="2400" y="5009"/>
                    <a:pt x="2400" y="5009"/>
                  </a:cubicBezTo>
                  <a:cubicBezTo>
                    <a:pt x="2743" y="4696"/>
                    <a:pt x="2743" y="4696"/>
                    <a:pt x="2743" y="4696"/>
                  </a:cubicBezTo>
                  <a:cubicBezTo>
                    <a:pt x="3086" y="4696"/>
                    <a:pt x="3086" y="4696"/>
                    <a:pt x="3086" y="4696"/>
                  </a:cubicBezTo>
                  <a:cubicBezTo>
                    <a:pt x="3086" y="5009"/>
                    <a:pt x="3086" y="5009"/>
                    <a:pt x="3086" y="5009"/>
                  </a:cubicBezTo>
                  <a:cubicBezTo>
                    <a:pt x="2743" y="5009"/>
                    <a:pt x="2743" y="5009"/>
                    <a:pt x="2743" y="5009"/>
                  </a:cubicBezTo>
                  <a:cubicBezTo>
                    <a:pt x="2743" y="5322"/>
                    <a:pt x="2743" y="5322"/>
                    <a:pt x="2743" y="5322"/>
                  </a:cubicBezTo>
                  <a:cubicBezTo>
                    <a:pt x="2743" y="5322"/>
                    <a:pt x="2743" y="5322"/>
                    <a:pt x="2743" y="5322"/>
                  </a:cubicBezTo>
                  <a:cubicBezTo>
                    <a:pt x="2743" y="5322"/>
                    <a:pt x="2743" y="5322"/>
                    <a:pt x="2743" y="5322"/>
                  </a:cubicBezTo>
                  <a:cubicBezTo>
                    <a:pt x="3086" y="5322"/>
                    <a:pt x="3086" y="5322"/>
                    <a:pt x="3086" y="5322"/>
                  </a:cubicBezTo>
                  <a:cubicBezTo>
                    <a:pt x="3086" y="5322"/>
                    <a:pt x="3086" y="5322"/>
                    <a:pt x="3086" y="5322"/>
                  </a:cubicBezTo>
                  <a:cubicBezTo>
                    <a:pt x="3086" y="5322"/>
                    <a:pt x="3086" y="5322"/>
                    <a:pt x="3086" y="5322"/>
                  </a:cubicBezTo>
                  <a:cubicBezTo>
                    <a:pt x="3086" y="5635"/>
                    <a:pt x="3086" y="5635"/>
                    <a:pt x="3086" y="5635"/>
                  </a:cubicBezTo>
                  <a:cubicBezTo>
                    <a:pt x="3429" y="5948"/>
                    <a:pt x="3429" y="5948"/>
                    <a:pt x="3429" y="5948"/>
                  </a:cubicBezTo>
                  <a:cubicBezTo>
                    <a:pt x="3429" y="5948"/>
                    <a:pt x="3429" y="5948"/>
                    <a:pt x="3429" y="5948"/>
                  </a:cubicBezTo>
                  <a:cubicBezTo>
                    <a:pt x="3429" y="5948"/>
                    <a:pt x="3429" y="5948"/>
                    <a:pt x="3429" y="5948"/>
                  </a:cubicBezTo>
                  <a:cubicBezTo>
                    <a:pt x="3429" y="5635"/>
                    <a:pt x="3429" y="5635"/>
                    <a:pt x="3429" y="5635"/>
                  </a:cubicBezTo>
                  <a:cubicBezTo>
                    <a:pt x="3429" y="5322"/>
                    <a:pt x="3429" y="5322"/>
                    <a:pt x="3429" y="5322"/>
                  </a:cubicBezTo>
                  <a:cubicBezTo>
                    <a:pt x="3429" y="5009"/>
                    <a:pt x="3429" y="5009"/>
                    <a:pt x="3429" y="5009"/>
                  </a:cubicBezTo>
                  <a:cubicBezTo>
                    <a:pt x="3429" y="5009"/>
                    <a:pt x="3429" y="5009"/>
                    <a:pt x="3429" y="5009"/>
                  </a:cubicBezTo>
                  <a:cubicBezTo>
                    <a:pt x="3771" y="4383"/>
                    <a:pt x="3771" y="4383"/>
                    <a:pt x="3771" y="4383"/>
                  </a:cubicBezTo>
                  <a:cubicBezTo>
                    <a:pt x="3771" y="4383"/>
                    <a:pt x="3771" y="4383"/>
                    <a:pt x="3771" y="4383"/>
                  </a:cubicBezTo>
                  <a:cubicBezTo>
                    <a:pt x="3771" y="4070"/>
                    <a:pt x="3771" y="4070"/>
                    <a:pt x="3771" y="4070"/>
                  </a:cubicBezTo>
                  <a:cubicBezTo>
                    <a:pt x="4114" y="4070"/>
                    <a:pt x="4114" y="4070"/>
                    <a:pt x="4114" y="4070"/>
                  </a:cubicBezTo>
                  <a:cubicBezTo>
                    <a:pt x="4114" y="4383"/>
                    <a:pt x="4114" y="4383"/>
                    <a:pt x="4114" y="4383"/>
                  </a:cubicBezTo>
                  <a:cubicBezTo>
                    <a:pt x="4457" y="4696"/>
                    <a:pt x="4457" y="4696"/>
                    <a:pt x="4457" y="4696"/>
                  </a:cubicBezTo>
                  <a:cubicBezTo>
                    <a:pt x="4457" y="4696"/>
                    <a:pt x="4457" y="4696"/>
                    <a:pt x="4457" y="4696"/>
                  </a:cubicBezTo>
                  <a:cubicBezTo>
                    <a:pt x="4457" y="5322"/>
                    <a:pt x="4457" y="5322"/>
                    <a:pt x="4457" y="5322"/>
                  </a:cubicBezTo>
                  <a:cubicBezTo>
                    <a:pt x="4800" y="5635"/>
                    <a:pt x="4800" y="5635"/>
                    <a:pt x="4800" y="5635"/>
                  </a:cubicBezTo>
                  <a:cubicBezTo>
                    <a:pt x="4800" y="5948"/>
                    <a:pt x="4800" y="5948"/>
                    <a:pt x="4800" y="5948"/>
                  </a:cubicBezTo>
                  <a:cubicBezTo>
                    <a:pt x="4800" y="6261"/>
                    <a:pt x="4800" y="6261"/>
                    <a:pt x="4800" y="6261"/>
                  </a:cubicBezTo>
                  <a:cubicBezTo>
                    <a:pt x="4457" y="6261"/>
                    <a:pt x="4457" y="6261"/>
                    <a:pt x="4457" y="6261"/>
                  </a:cubicBezTo>
                  <a:cubicBezTo>
                    <a:pt x="4457" y="6261"/>
                    <a:pt x="4457" y="6261"/>
                    <a:pt x="4457" y="6261"/>
                  </a:cubicBezTo>
                  <a:cubicBezTo>
                    <a:pt x="4800" y="6574"/>
                    <a:pt x="4800" y="6574"/>
                    <a:pt x="4800" y="6574"/>
                  </a:cubicBezTo>
                  <a:cubicBezTo>
                    <a:pt x="4800" y="6261"/>
                    <a:pt x="4800" y="6261"/>
                    <a:pt x="4800" y="6261"/>
                  </a:cubicBezTo>
                  <a:cubicBezTo>
                    <a:pt x="5143" y="6261"/>
                    <a:pt x="5143" y="6261"/>
                    <a:pt x="5143" y="6261"/>
                  </a:cubicBezTo>
                  <a:cubicBezTo>
                    <a:pt x="5143" y="6574"/>
                    <a:pt x="5143" y="6574"/>
                    <a:pt x="5143" y="6574"/>
                  </a:cubicBezTo>
                  <a:cubicBezTo>
                    <a:pt x="5486" y="6887"/>
                    <a:pt x="5486" y="6887"/>
                    <a:pt x="5486" y="6887"/>
                  </a:cubicBezTo>
                  <a:cubicBezTo>
                    <a:pt x="5486" y="7200"/>
                    <a:pt x="5486" y="7200"/>
                    <a:pt x="5486" y="7200"/>
                  </a:cubicBezTo>
                  <a:cubicBezTo>
                    <a:pt x="5829" y="7200"/>
                    <a:pt x="5829" y="7200"/>
                    <a:pt x="5829" y="7200"/>
                  </a:cubicBezTo>
                  <a:cubicBezTo>
                    <a:pt x="5829" y="6887"/>
                    <a:pt x="5829" y="6887"/>
                    <a:pt x="5829" y="6887"/>
                  </a:cubicBezTo>
                  <a:cubicBezTo>
                    <a:pt x="5486" y="6574"/>
                    <a:pt x="5486" y="6574"/>
                    <a:pt x="5486" y="6574"/>
                  </a:cubicBezTo>
                  <a:cubicBezTo>
                    <a:pt x="5486" y="6261"/>
                    <a:pt x="5486" y="6261"/>
                    <a:pt x="5486" y="6261"/>
                  </a:cubicBezTo>
                  <a:cubicBezTo>
                    <a:pt x="5143" y="5948"/>
                    <a:pt x="5143" y="5948"/>
                    <a:pt x="5143" y="5948"/>
                  </a:cubicBezTo>
                  <a:cubicBezTo>
                    <a:pt x="5143" y="5635"/>
                    <a:pt x="5143" y="5635"/>
                    <a:pt x="5143" y="5635"/>
                  </a:cubicBezTo>
                  <a:cubicBezTo>
                    <a:pt x="5143" y="5322"/>
                    <a:pt x="5143" y="5322"/>
                    <a:pt x="5143" y="5322"/>
                  </a:cubicBezTo>
                  <a:cubicBezTo>
                    <a:pt x="5143" y="4696"/>
                    <a:pt x="5143" y="4696"/>
                    <a:pt x="5143" y="4696"/>
                  </a:cubicBezTo>
                  <a:cubicBezTo>
                    <a:pt x="5143" y="4383"/>
                    <a:pt x="5143" y="4383"/>
                    <a:pt x="5143" y="4383"/>
                  </a:cubicBezTo>
                  <a:cubicBezTo>
                    <a:pt x="4800" y="4383"/>
                    <a:pt x="4800" y="4383"/>
                    <a:pt x="4800" y="4383"/>
                  </a:cubicBezTo>
                  <a:cubicBezTo>
                    <a:pt x="5143" y="4070"/>
                    <a:pt x="5143" y="4070"/>
                    <a:pt x="5143" y="4070"/>
                  </a:cubicBezTo>
                  <a:cubicBezTo>
                    <a:pt x="5143" y="4070"/>
                    <a:pt x="5143" y="4070"/>
                    <a:pt x="5143" y="4070"/>
                  </a:cubicBezTo>
                  <a:cubicBezTo>
                    <a:pt x="5143" y="3757"/>
                    <a:pt x="5143" y="3757"/>
                    <a:pt x="5143" y="3757"/>
                  </a:cubicBezTo>
                  <a:cubicBezTo>
                    <a:pt x="5143" y="3443"/>
                    <a:pt x="5143" y="3443"/>
                    <a:pt x="5143" y="3443"/>
                  </a:cubicBezTo>
                  <a:cubicBezTo>
                    <a:pt x="5143" y="3130"/>
                    <a:pt x="5143" y="3130"/>
                    <a:pt x="5143" y="3130"/>
                  </a:cubicBezTo>
                  <a:cubicBezTo>
                    <a:pt x="5486" y="3130"/>
                    <a:pt x="5486" y="3130"/>
                    <a:pt x="5486" y="3130"/>
                  </a:cubicBezTo>
                  <a:cubicBezTo>
                    <a:pt x="5486" y="3130"/>
                    <a:pt x="5486" y="3130"/>
                    <a:pt x="5486" y="3130"/>
                  </a:cubicBezTo>
                  <a:cubicBezTo>
                    <a:pt x="5829" y="3443"/>
                    <a:pt x="5829" y="3443"/>
                    <a:pt x="5829" y="3443"/>
                  </a:cubicBezTo>
                  <a:cubicBezTo>
                    <a:pt x="5829" y="3757"/>
                    <a:pt x="5829" y="3757"/>
                    <a:pt x="5829" y="3757"/>
                  </a:cubicBezTo>
                  <a:cubicBezTo>
                    <a:pt x="6171" y="3757"/>
                    <a:pt x="6171" y="3757"/>
                    <a:pt x="6171" y="3757"/>
                  </a:cubicBezTo>
                  <a:cubicBezTo>
                    <a:pt x="6171" y="3443"/>
                    <a:pt x="6171" y="3443"/>
                    <a:pt x="6171" y="3443"/>
                  </a:cubicBezTo>
                  <a:cubicBezTo>
                    <a:pt x="6514" y="3443"/>
                    <a:pt x="6514" y="3443"/>
                    <a:pt x="6514" y="3443"/>
                  </a:cubicBezTo>
                  <a:cubicBezTo>
                    <a:pt x="6514" y="3443"/>
                    <a:pt x="6514" y="3443"/>
                    <a:pt x="6514" y="3443"/>
                  </a:cubicBezTo>
                  <a:cubicBezTo>
                    <a:pt x="6857" y="4070"/>
                    <a:pt x="6857" y="4070"/>
                    <a:pt x="6857" y="4070"/>
                  </a:cubicBezTo>
                  <a:cubicBezTo>
                    <a:pt x="7200" y="4070"/>
                    <a:pt x="7200" y="4070"/>
                    <a:pt x="7200" y="4070"/>
                  </a:cubicBezTo>
                  <a:cubicBezTo>
                    <a:pt x="7200" y="4383"/>
                    <a:pt x="7200" y="4383"/>
                    <a:pt x="7200" y="4383"/>
                  </a:cubicBezTo>
                  <a:cubicBezTo>
                    <a:pt x="6857" y="4696"/>
                    <a:pt x="6857" y="4696"/>
                    <a:pt x="6857" y="4696"/>
                  </a:cubicBezTo>
                  <a:cubicBezTo>
                    <a:pt x="6857" y="5009"/>
                    <a:pt x="6857" y="5009"/>
                    <a:pt x="6857" y="5009"/>
                  </a:cubicBezTo>
                  <a:cubicBezTo>
                    <a:pt x="6857" y="5322"/>
                    <a:pt x="6857" y="5322"/>
                    <a:pt x="6857" y="5322"/>
                  </a:cubicBezTo>
                  <a:cubicBezTo>
                    <a:pt x="6857" y="5635"/>
                    <a:pt x="6857" y="5635"/>
                    <a:pt x="6857" y="5635"/>
                  </a:cubicBezTo>
                  <a:cubicBezTo>
                    <a:pt x="6857" y="5635"/>
                    <a:pt x="6857" y="5635"/>
                    <a:pt x="6857" y="5635"/>
                  </a:cubicBezTo>
                  <a:cubicBezTo>
                    <a:pt x="7200" y="5635"/>
                    <a:pt x="7200" y="5635"/>
                    <a:pt x="7200" y="5635"/>
                  </a:cubicBezTo>
                  <a:cubicBezTo>
                    <a:pt x="7200" y="5322"/>
                    <a:pt x="7200" y="5322"/>
                    <a:pt x="7200" y="5322"/>
                  </a:cubicBezTo>
                  <a:cubicBezTo>
                    <a:pt x="7200" y="4696"/>
                    <a:pt x="7200" y="4696"/>
                    <a:pt x="7200" y="4696"/>
                  </a:cubicBezTo>
                  <a:cubicBezTo>
                    <a:pt x="7200" y="4383"/>
                    <a:pt x="7200" y="4383"/>
                    <a:pt x="7200" y="4383"/>
                  </a:cubicBezTo>
                  <a:cubicBezTo>
                    <a:pt x="7543" y="4383"/>
                    <a:pt x="7543" y="4383"/>
                    <a:pt x="7543" y="4383"/>
                  </a:cubicBezTo>
                  <a:cubicBezTo>
                    <a:pt x="7886" y="4696"/>
                    <a:pt x="7886" y="4696"/>
                    <a:pt x="7886" y="4696"/>
                  </a:cubicBezTo>
                  <a:cubicBezTo>
                    <a:pt x="7886" y="5009"/>
                    <a:pt x="7886" y="5009"/>
                    <a:pt x="7886" y="5009"/>
                  </a:cubicBezTo>
                  <a:cubicBezTo>
                    <a:pt x="8229" y="5635"/>
                    <a:pt x="8229" y="5635"/>
                    <a:pt x="8229" y="5635"/>
                  </a:cubicBezTo>
                  <a:cubicBezTo>
                    <a:pt x="8229" y="5948"/>
                    <a:pt x="8229" y="5948"/>
                    <a:pt x="8229" y="5948"/>
                  </a:cubicBezTo>
                  <a:cubicBezTo>
                    <a:pt x="8229" y="5948"/>
                    <a:pt x="8229" y="5948"/>
                    <a:pt x="8229" y="5948"/>
                  </a:cubicBezTo>
                  <a:cubicBezTo>
                    <a:pt x="8571" y="5948"/>
                    <a:pt x="8571" y="5948"/>
                    <a:pt x="8571" y="5948"/>
                  </a:cubicBezTo>
                  <a:cubicBezTo>
                    <a:pt x="8914" y="5948"/>
                    <a:pt x="8914" y="5948"/>
                    <a:pt x="8914" y="5948"/>
                  </a:cubicBezTo>
                  <a:cubicBezTo>
                    <a:pt x="9257" y="6574"/>
                    <a:pt x="9257" y="6574"/>
                    <a:pt x="9257" y="6574"/>
                  </a:cubicBezTo>
                  <a:cubicBezTo>
                    <a:pt x="9257" y="6574"/>
                    <a:pt x="9257" y="6574"/>
                    <a:pt x="9257" y="6574"/>
                  </a:cubicBezTo>
                  <a:cubicBezTo>
                    <a:pt x="9943" y="6887"/>
                    <a:pt x="9943" y="6887"/>
                    <a:pt x="9943" y="6887"/>
                  </a:cubicBezTo>
                  <a:cubicBezTo>
                    <a:pt x="9943" y="7200"/>
                    <a:pt x="9943" y="7200"/>
                    <a:pt x="9943" y="7200"/>
                  </a:cubicBezTo>
                  <a:cubicBezTo>
                    <a:pt x="10629" y="7200"/>
                    <a:pt x="10629" y="7200"/>
                    <a:pt x="10629" y="7200"/>
                  </a:cubicBezTo>
                  <a:cubicBezTo>
                    <a:pt x="10971" y="7200"/>
                    <a:pt x="10971" y="7200"/>
                    <a:pt x="10971" y="7200"/>
                  </a:cubicBezTo>
                  <a:cubicBezTo>
                    <a:pt x="10971" y="7513"/>
                    <a:pt x="10971" y="7513"/>
                    <a:pt x="10971" y="7513"/>
                  </a:cubicBezTo>
                  <a:cubicBezTo>
                    <a:pt x="10971" y="7513"/>
                    <a:pt x="10971" y="7513"/>
                    <a:pt x="10971" y="7513"/>
                  </a:cubicBezTo>
                  <a:cubicBezTo>
                    <a:pt x="10971" y="7826"/>
                    <a:pt x="10971" y="7826"/>
                    <a:pt x="10971" y="7826"/>
                  </a:cubicBezTo>
                  <a:cubicBezTo>
                    <a:pt x="10629" y="7826"/>
                    <a:pt x="10629" y="7826"/>
                    <a:pt x="10629" y="7826"/>
                  </a:cubicBezTo>
                  <a:cubicBezTo>
                    <a:pt x="10629" y="7513"/>
                    <a:pt x="10629" y="7513"/>
                    <a:pt x="10629" y="7513"/>
                  </a:cubicBezTo>
                  <a:cubicBezTo>
                    <a:pt x="10286" y="7826"/>
                    <a:pt x="10286" y="7826"/>
                    <a:pt x="10286" y="7826"/>
                  </a:cubicBezTo>
                  <a:cubicBezTo>
                    <a:pt x="9943" y="7826"/>
                    <a:pt x="9943" y="7826"/>
                    <a:pt x="9943" y="7826"/>
                  </a:cubicBezTo>
                  <a:cubicBezTo>
                    <a:pt x="9600" y="7826"/>
                    <a:pt x="9600" y="7826"/>
                    <a:pt x="9600" y="7826"/>
                  </a:cubicBezTo>
                  <a:cubicBezTo>
                    <a:pt x="9257" y="8139"/>
                    <a:pt x="9257" y="8139"/>
                    <a:pt x="9257" y="8139"/>
                  </a:cubicBezTo>
                  <a:cubicBezTo>
                    <a:pt x="9257" y="8139"/>
                    <a:pt x="9257" y="8139"/>
                    <a:pt x="9257" y="8139"/>
                  </a:cubicBezTo>
                  <a:cubicBezTo>
                    <a:pt x="9257" y="8139"/>
                    <a:pt x="9257" y="8139"/>
                    <a:pt x="9257" y="8139"/>
                  </a:cubicBezTo>
                  <a:cubicBezTo>
                    <a:pt x="9257" y="8452"/>
                    <a:pt x="9257" y="8452"/>
                    <a:pt x="9257" y="8452"/>
                  </a:cubicBezTo>
                  <a:cubicBezTo>
                    <a:pt x="8914" y="8452"/>
                    <a:pt x="8914" y="8452"/>
                    <a:pt x="8914" y="8452"/>
                  </a:cubicBezTo>
                  <a:cubicBezTo>
                    <a:pt x="8914" y="8765"/>
                    <a:pt x="8914" y="8765"/>
                    <a:pt x="8914" y="8765"/>
                  </a:cubicBezTo>
                  <a:cubicBezTo>
                    <a:pt x="8914" y="9078"/>
                    <a:pt x="8914" y="9078"/>
                    <a:pt x="8914" y="9078"/>
                  </a:cubicBezTo>
                  <a:cubicBezTo>
                    <a:pt x="8914" y="9391"/>
                    <a:pt x="8914" y="9391"/>
                    <a:pt x="8914" y="9391"/>
                  </a:cubicBezTo>
                  <a:cubicBezTo>
                    <a:pt x="8914" y="9704"/>
                    <a:pt x="8914" y="9704"/>
                    <a:pt x="8914" y="9704"/>
                  </a:cubicBezTo>
                  <a:cubicBezTo>
                    <a:pt x="8914" y="10017"/>
                    <a:pt x="8914" y="10017"/>
                    <a:pt x="8914" y="10017"/>
                  </a:cubicBezTo>
                  <a:cubicBezTo>
                    <a:pt x="9257" y="10017"/>
                    <a:pt x="9257" y="10017"/>
                    <a:pt x="9257" y="10017"/>
                  </a:cubicBezTo>
                  <a:cubicBezTo>
                    <a:pt x="8914" y="10330"/>
                    <a:pt x="8914" y="10330"/>
                    <a:pt x="8914" y="10330"/>
                  </a:cubicBezTo>
                  <a:cubicBezTo>
                    <a:pt x="8571" y="10017"/>
                    <a:pt x="8571" y="10017"/>
                    <a:pt x="8571" y="10017"/>
                  </a:cubicBezTo>
                  <a:cubicBezTo>
                    <a:pt x="8571" y="10330"/>
                    <a:pt x="8571" y="10330"/>
                    <a:pt x="8571" y="10330"/>
                  </a:cubicBezTo>
                  <a:cubicBezTo>
                    <a:pt x="8571" y="10330"/>
                    <a:pt x="8571" y="10330"/>
                    <a:pt x="8571" y="10330"/>
                  </a:cubicBezTo>
                  <a:cubicBezTo>
                    <a:pt x="8914" y="10643"/>
                    <a:pt x="8914" y="10643"/>
                    <a:pt x="8914" y="10643"/>
                  </a:cubicBezTo>
                  <a:cubicBezTo>
                    <a:pt x="8914" y="10957"/>
                    <a:pt x="8914" y="10957"/>
                    <a:pt x="8914" y="10957"/>
                  </a:cubicBezTo>
                  <a:cubicBezTo>
                    <a:pt x="8571" y="11270"/>
                    <a:pt x="8571" y="11270"/>
                    <a:pt x="8571" y="11270"/>
                  </a:cubicBezTo>
                  <a:cubicBezTo>
                    <a:pt x="8571" y="11583"/>
                    <a:pt x="8571" y="11583"/>
                    <a:pt x="8571" y="11583"/>
                  </a:cubicBezTo>
                  <a:cubicBezTo>
                    <a:pt x="8571" y="11896"/>
                    <a:pt x="8571" y="11896"/>
                    <a:pt x="8571" y="11896"/>
                  </a:cubicBezTo>
                  <a:cubicBezTo>
                    <a:pt x="8571" y="11896"/>
                    <a:pt x="8571" y="11896"/>
                    <a:pt x="8571" y="11896"/>
                  </a:cubicBezTo>
                  <a:cubicBezTo>
                    <a:pt x="8229" y="11896"/>
                    <a:pt x="8229" y="11896"/>
                    <a:pt x="8229" y="11896"/>
                  </a:cubicBezTo>
                  <a:cubicBezTo>
                    <a:pt x="7886" y="12209"/>
                    <a:pt x="7886" y="12209"/>
                    <a:pt x="7886" y="12209"/>
                  </a:cubicBezTo>
                  <a:cubicBezTo>
                    <a:pt x="8229" y="12209"/>
                    <a:pt x="8229" y="12209"/>
                    <a:pt x="8229" y="12209"/>
                  </a:cubicBezTo>
                  <a:cubicBezTo>
                    <a:pt x="8229" y="12209"/>
                    <a:pt x="8229" y="12209"/>
                    <a:pt x="8229" y="12209"/>
                  </a:cubicBezTo>
                  <a:cubicBezTo>
                    <a:pt x="7886" y="12522"/>
                    <a:pt x="7886" y="12522"/>
                    <a:pt x="7886" y="12522"/>
                  </a:cubicBezTo>
                  <a:cubicBezTo>
                    <a:pt x="7886" y="12522"/>
                    <a:pt x="7886" y="12522"/>
                    <a:pt x="7886" y="12522"/>
                  </a:cubicBezTo>
                  <a:cubicBezTo>
                    <a:pt x="7886" y="12835"/>
                    <a:pt x="7886" y="12835"/>
                    <a:pt x="7886" y="12835"/>
                  </a:cubicBezTo>
                  <a:cubicBezTo>
                    <a:pt x="7886" y="13461"/>
                    <a:pt x="7886" y="13461"/>
                    <a:pt x="7886" y="13461"/>
                  </a:cubicBezTo>
                  <a:cubicBezTo>
                    <a:pt x="7886" y="13774"/>
                    <a:pt x="7886" y="13774"/>
                    <a:pt x="7886" y="13774"/>
                  </a:cubicBezTo>
                  <a:cubicBezTo>
                    <a:pt x="7543" y="14087"/>
                    <a:pt x="7543" y="14087"/>
                    <a:pt x="7543" y="14087"/>
                  </a:cubicBezTo>
                  <a:cubicBezTo>
                    <a:pt x="7886" y="14400"/>
                    <a:pt x="7886" y="14400"/>
                    <a:pt x="7886" y="14400"/>
                  </a:cubicBezTo>
                  <a:cubicBezTo>
                    <a:pt x="7886" y="14713"/>
                    <a:pt x="7886" y="14713"/>
                    <a:pt x="7886" y="14713"/>
                  </a:cubicBezTo>
                  <a:cubicBezTo>
                    <a:pt x="7886" y="14713"/>
                    <a:pt x="7886" y="14713"/>
                    <a:pt x="7886" y="14713"/>
                  </a:cubicBezTo>
                  <a:cubicBezTo>
                    <a:pt x="7886" y="14713"/>
                    <a:pt x="7886" y="14713"/>
                    <a:pt x="7886" y="14713"/>
                  </a:cubicBezTo>
                  <a:cubicBezTo>
                    <a:pt x="7886" y="15026"/>
                    <a:pt x="7886" y="15026"/>
                    <a:pt x="7886" y="15026"/>
                  </a:cubicBezTo>
                  <a:cubicBezTo>
                    <a:pt x="7543" y="15339"/>
                    <a:pt x="7543" y="15339"/>
                    <a:pt x="7543" y="15339"/>
                  </a:cubicBezTo>
                  <a:cubicBezTo>
                    <a:pt x="7200" y="15339"/>
                    <a:pt x="7200" y="15339"/>
                    <a:pt x="7200" y="15339"/>
                  </a:cubicBezTo>
                  <a:close/>
                  <a:moveTo>
                    <a:pt x="10629" y="21600"/>
                  </a:moveTo>
                  <a:cubicBezTo>
                    <a:pt x="10971" y="21600"/>
                    <a:pt x="10971" y="21600"/>
                    <a:pt x="10971" y="21600"/>
                  </a:cubicBezTo>
                  <a:cubicBezTo>
                    <a:pt x="10971" y="21287"/>
                    <a:pt x="10971" y="21287"/>
                    <a:pt x="10971" y="21287"/>
                  </a:cubicBezTo>
                  <a:cubicBezTo>
                    <a:pt x="10629" y="20974"/>
                    <a:pt x="10629" y="20974"/>
                    <a:pt x="10629" y="20974"/>
                  </a:cubicBezTo>
                  <a:cubicBezTo>
                    <a:pt x="10286" y="20974"/>
                    <a:pt x="10286" y="20974"/>
                    <a:pt x="10286" y="20974"/>
                  </a:cubicBezTo>
                  <a:cubicBezTo>
                    <a:pt x="10286" y="21287"/>
                    <a:pt x="10286" y="21287"/>
                    <a:pt x="10286" y="21287"/>
                  </a:cubicBezTo>
                  <a:cubicBezTo>
                    <a:pt x="10286" y="21287"/>
                    <a:pt x="10286" y="21287"/>
                    <a:pt x="10286" y="21287"/>
                  </a:cubicBezTo>
                  <a:cubicBezTo>
                    <a:pt x="10629" y="21600"/>
                    <a:pt x="10629" y="21600"/>
                    <a:pt x="10629" y="21600"/>
                  </a:cubicBezTo>
                  <a:cubicBezTo>
                    <a:pt x="10629" y="21600"/>
                    <a:pt x="10629" y="21600"/>
                    <a:pt x="10629" y="21600"/>
                  </a:cubicBezTo>
                  <a:close/>
                  <a:moveTo>
                    <a:pt x="10629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296" name="AutoShape 10"/>
            <p:cNvSpPr>
              <a:spLocks/>
            </p:cNvSpPr>
            <p:nvPr/>
          </p:nvSpPr>
          <p:spPr bwMode="auto">
            <a:xfrm>
              <a:off x="11967" y="2603"/>
              <a:ext cx="657" cy="1120"/>
            </a:xfrm>
            <a:custGeom>
              <a:avLst/>
              <a:gdLst>
                <a:gd name="T0" fmla="*/ 274 w 21600"/>
                <a:gd name="T1" fmla="*/ 541 h 21600"/>
                <a:gd name="T2" fmla="*/ 20 w 21600"/>
                <a:gd name="T3" fmla="*/ 1100 h 21600"/>
                <a:gd name="T4" fmla="*/ 56 w 21600"/>
                <a:gd name="T5" fmla="*/ 1083 h 21600"/>
                <a:gd name="T6" fmla="*/ 160 w 21600"/>
                <a:gd name="T7" fmla="*/ 999 h 21600"/>
                <a:gd name="T8" fmla="*/ 180 w 21600"/>
                <a:gd name="T9" fmla="*/ 944 h 21600"/>
                <a:gd name="T10" fmla="*/ 208 w 21600"/>
                <a:gd name="T11" fmla="*/ 927 h 21600"/>
                <a:gd name="T12" fmla="*/ 469 w 21600"/>
                <a:gd name="T13" fmla="*/ 237 h 21600"/>
                <a:gd name="T14" fmla="*/ 441 w 21600"/>
                <a:gd name="T15" fmla="*/ 156 h 21600"/>
                <a:gd name="T16" fmla="*/ 479 w 21600"/>
                <a:gd name="T17" fmla="*/ 129 h 21600"/>
                <a:gd name="T18" fmla="*/ 452 w 21600"/>
                <a:gd name="T19" fmla="*/ 27 h 21600"/>
                <a:gd name="T20" fmla="*/ 500 w 21600"/>
                <a:gd name="T21" fmla="*/ 27 h 21600"/>
                <a:gd name="T22" fmla="*/ 583 w 21600"/>
                <a:gd name="T23" fmla="*/ 82 h 21600"/>
                <a:gd name="T24" fmla="*/ 621 w 21600"/>
                <a:gd name="T25" fmla="*/ 82 h 21600"/>
                <a:gd name="T26" fmla="*/ 657 w 21600"/>
                <a:gd name="T27" fmla="*/ 111 h 21600"/>
                <a:gd name="T28" fmla="*/ 601 w 21600"/>
                <a:gd name="T29" fmla="*/ 129 h 21600"/>
                <a:gd name="T30" fmla="*/ 545 w 21600"/>
                <a:gd name="T31" fmla="*/ 176 h 21600"/>
                <a:gd name="T32" fmla="*/ 462 w 21600"/>
                <a:gd name="T33" fmla="*/ 166 h 21600"/>
                <a:gd name="T34" fmla="*/ 500 w 21600"/>
                <a:gd name="T35" fmla="*/ 220 h 21600"/>
                <a:gd name="T36" fmla="*/ 462 w 21600"/>
                <a:gd name="T37" fmla="*/ 430 h 21600"/>
                <a:gd name="T38" fmla="*/ 152 w 21600"/>
                <a:gd name="T39" fmla="*/ 697 h 21600"/>
                <a:gd name="T40" fmla="*/ 142 w 21600"/>
                <a:gd name="T41" fmla="*/ 707 h 21600"/>
                <a:gd name="T42" fmla="*/ 142 w 21600"/>
                <a:gd name="T43" fmla="*/ 715 h 21600"/>
                <a:gd name="T44" fmla="*/ 188 w 21600"/>
                <a:gd name="T45" fmla="*/ 742 h 21600"/>
                <a:gd name="T46" fmla="*/ 358 w 21600"/>
                <a:gd name="T47" fmla="*/ 633 h 21600"/>
                <a:gd name="T48" fmla="*/ 348 w 21600"/>
                <a:gd name="T49" fmla="*/ 616 h 21600"/>
                <a:gd name="T50" fmla="*/ 309 w 21600"/>
                <a:gd name="T51" fmla="*/ 670 h 21600"/>
                <a:gd name="T52" fmla="*/ 368 w 21600"/>
                <a:gd name="T53" fmla="*/ 643 h 21600"/>
                <a:gd name="T54" fmla="*/ 309 w 21600"/>
                <a:gd name="T55" fmla="*/ 643 h 21600"/>
                <a:gd name="T56" fmla="*/ 264 w 21600"/>
                <a:gd name="T57" fmla="*/ 660 h 21600"/>
                <a:gd name="T58" fmla="*/ 226 w 21600"/>
                <a:gd name="T59" fmla="*/ 816 h 21600"/>
                <a:gd name="T60" fmla="*/ 254 w 21600"/>
                <a:gd name="T61" fmla="*/ 806 h 21600"/>
                <a:gd name="T62" fmla="*/ 254 w 21600"/>
                <a:gd name="T63" fmla="*/ 771 h 21600"/>
                <a:gd name="T64" fmla="*/ 236 w 21600"/>
                <a:gd name="T65" fmla="*/ 680 h 21600"/>
                <a:gd name="T66" fmla="*/ 226 w 21600"/>
                <a:gd name="T67" fmla="*/ 650 h 21600"/>
                <a:gd name="T68" fmla="*/ 274 w 21600"/>
                <a:gd name="T69" fmla="*/ 633 h 21600"/>
                <a:gd name="T70" fmla="*/ 368 w 21600"/>
                <a:gd name="T71" fmla="*/ 606 h 21600"/>
                <a:gd name="T72" fmla="*/ 396 w 21600"/>
                <a:gd name="T73" fmla="*/ 660 h 21600"/>
                <a:gd name="T74" fmla="*/ 441 w 21600"/>
                <a:gd name="T75" fmla="*/ 606 h 21600"/>
                <a:gd name="T76" fmla="*/ 462 w 21600"/>
                <a:gd name="T77" fmla="*/ 606 h 21600"/>
                <a:gd name="T78" fmla="*/ 528 w 21600"/>
                <a:gd name="T79" fmla="*/ 569 h 21600"/>
                <a:gd name="T80" fmla="*/ 563 w 21600"/>
                <a:gd name="T81" fmla="*/ 579 h 21600"/>
                <a:gd name="T82" fmla="*/ 563 w 21600"/>
                <a:gd name="T83" fmla="*/ 440 h 21600"/>
                <a:gd name="T84" fmla="*/ 573 w 21600"/>
                <a:gd name="T85" fmla="*/ 321 h 21600"/>
                <a:gd name="T86" fmla="*/ 517 w 21600"/>
                <a:gd name="T87" fmla="*/ 247 h 21600"/>
                <a:gd name="T88" fmla="*/ 517 w 21600"/>
                <a:gd name="T89" fmla="*/ 257 h 21600"/>
                <a:gd name="T90" fmla="*/ 479 w 21600"/>
                <a:gd name="T91" fmla="*/ 274 h 21600"/>
                <a:gd name="T92" fmla="*/ 479 w 21600"/>
                <a:gd name="T93" fmla="*/ 321 h 21600"/>
                <a:gd name="T94" fmla="*/ 469 w 21600"/>
                <a:gd name="T95" fmla="*/ 440 h 21600"/>
                <a:gd name="T96" fmla="*/ 413 w 21600"/>
                <a:gd name="T97" fmla="*/ 467 h 21600"/>
                <a:gd name="T98" fmla="*/ 386 w 21600"/>
                <a:gd name="T99" fmla="*/ 514 h 21600"/>
                <a:gd name="T100" fmla="*/ 330 w 21600"/>
                <a:gd name="T101" fmla="*/ 559 h 21600"/>
                <a:gd name="T102" fmla="*/ 236 w 21600"/>
                <a:gd name="T103" fmla="*/ 606 h 21600"/>
                <a:gd name="T104" fmla="*/ 198 w 21600"/>
                <a:gd name="T105" fmla="*/ 650 h 21600"/>
                <a:gd name="T106" fmla="*/ 170 w 21600"/>
                <a:gd name="T107" fmla="*/ 697 h 21600"/>
                <a:gd name="T108" fmla="*/ 198 w 21600"/>
                <a:gd name="T109" fmla="*/ 715 h 21600"/>
                <a:gd name="T110" fmla="*/ 208 w 21600"/>
                <a:gd name="T111" fmla="*/ 715 h 21600"/>
                <a:gd name="T112" fmla="*/ 208 w 21600"/>
                <a:gd name="T113" fmla="*/ 771 h 21600"/>
                <a:gd name="T114" fmla="*/ 226 w 21600"/>
                <a:gd name="T115" fmla="*/ 771 h 2160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1600" h="21600">
                  <a:moveTo>
                    <a:pt x="8673" y="10442"/>
                  </a:moveTo>
                  <a:lnTo>
                    <a:pt x="9007" y="10442"/>
                  </a:lnTo>
                  <a:lnTo>
                    <a:pt x="8673" y="10442"/>
                  </a:lnTo>
                  <a:close/>
                  <a:moveTo>
                    <a:pt x="9007" y="10442"/>
                  </a:moveTo>
                  <a:lnTo>
                    <a:pt x="9007" y="10252"/>
                  </a:lnTo>
                  <a:lnTo>
                    <a:pt x="9257" y="10252"/>
                  </a:lnTo>
                  <a:lnTo>
                    <a:pt x="9007" y="10442"/>
                  </a:lnTo>
                  <a:close/>
                  <a:moveTo>
                    <a:pt x="334" y="21600"/>
                  </a:moveTo>
                  <a:lnTo>
                    <a:pt x="334" y="21409"/>
                  </a:lnTo>
                  <a:lnTo>
                    <a:pt x="0" y="21409"/>
                  </a:lnTo>
                  <a:lnTo>
                    <a:pt x="0" y="21600"/>
                  </a:lnTo>
                  <a:lnTo>
                    <a:pt x="334" y="21600"/>
                  </a:lnTo>
                  <a:close/>
                  <a:moveTo>
                    <a:pt x="667" y="21409"/>
                  </a:moveTo>
                  <a:lnTo>
                    <a:pt x="667" y="21219"/>
                  </a:lnTo>
                  <a:lnTo>
                    <a:pt x="917" y="21409"/>
                  </a:lnTo>
                  <a:lnTo>
                    <a:pt x="667" y="21600"/>
                  </a:lnTo>
                  <a:lnTo>
                    <a:pt x="667" y="21409"/>
                  </a:lnTo>
                  <a:close/>
                  <a:moveTo>
                    <a:pt x="1835" y="20885"/>
                  </a:moveTo>
                  <a:lnTo>
                    <a:pt x="1835" y="21028"/>
                  </a:lnTo>
                  <a:lnTo>
                    <a:pt x="2168" y="21028"/>
                  </a:lnTo>
                  <a:lnTo>
                    <a:pt x="1835" y="20885"/>
                  </a:lnTo>
                  <a:close/>
                  <a:moveTo>
                    <a:pt x="5004" y="19645"/>
                  </a:moveTo>
                  <a:lnTo>
                    <a:pt x="4670" y="19454"/>
                  </a:lnTo>
                  <a:lnTo>
                    <a:pt x="5004" y="19454"/>
                  </a:lnTo>
                  <a:lnTo>
                    <a:pt x="5004" y="19264"/>
                  </a:lnTo>
                  <a:lnTo>
                    <a:pt x="5254" y="19121"/>
                  </a:lnTo>
                  <a:lnTo>
                    <a:pt x="5588" y="19121"/>
                  </a:lnTo>
                  <a:lnTo>
                    <a:pt x="5254" y="19264"/>
                  </a:lnTo>
                  <a:lnTo>
                    <a:pt x="5254" y="19454"/>
                  </a:lnTo>
                  <a:lnTo>
                    <a:pt x="5004" y="19454"/>
                  </a:lnTo>
                  <a:lnTo>
                    <a:pt x="5004" y="19645"/>
                  </a:lnTo>
                  <a:close/>
                  <a:moveTo>
                    <a:pt x="6171" y="18215"/>
                  </a:moveTo>
                  <a:lnTo>
                    <a:pt x="6171" y="18405"/>
                  </a:lnTo>
                  <a:lnTo>
                    <a:pt x="5921" y="18405"/>
                  </a:lnTo>
                  <a:lnTo>
                    <a:pt x="5921" y="18215"/>
                  </a:lnTo>
                  <a:lnTo>
                    <a:pt x="6171" y="18215"/>
                  </a:lnTo>
                  <a:close/>
                  <a:moveTo>
                    <a:pt x="6505" y="18024"/>
                  </a:moveTo>
                  <a:lnTo>
                    <a:pt x="6505" y="17881"/>
                  </a:lnTo>
                  <a:lnTo>
                    <a:pt x="6171" y="17881"/>
                  </a:lnTo>
                  <a:lnTo>
                    <a:pt x="6505" y="17690"/>
                  </a:lnTo>
                  <a:lnTo>
                    <a:pt x="6839" y="17690"/>
                  </a:lnTo>
                  <a:lnTo>
                    <a:pt x="6839" y="17881"/>
                  </a:lnTo>
                  <a:lnTo>
                    <a:pt x="6505" y="18024"/>
                  </a:lnTo>
                  <a:close/>
                  <a:moveTo>
                    <a:pt x="13594" y="3910"/>
                  </a:moveTo>
                  <a:lnTo>
                    <a:pt x="13594" y="3719"/>
                  </a:lnTo>
                  <a:lnTo>
                    <a:pt x="13927" y="3528"/>
                  </a:lnTo>
                  <a:lnTo>
                    <a:pt x="13927" y="3910"/>
                  </a:lnTo>
                  <a:lnTo>
                    <a:pt x="13594" y="3910"/>
                  </a:lnTo>
                  <a:close/>
                  <a:moveTo>
                    <a:pt x="15429" y="4577"/>
                  </a:moveTo>
                  <a:lnTo>
                    <a:pt x="15178" y="4434"/>
                  </a:lnTo>
                  <a:lnTo>
                    <a:pt x="15178" y="4053"/>
                  </a:lnTo>
                  <a:lnTo>
                    <a:pt x="14845" y="3910"/>
                  </a:lnTo>
                  <a:lnTo>
                    <a:pt x="14511" y="3719"/>
                  </a:lnTo>
                  <a:lnTo>
                    <a:pt x="14261" y="3719"/>
                  </a:lnTo>
                  <a:lnTo>
                    <a:pt x="14261" y="3195"/>
                  </a:lnTo>
                  <a:lnTo>
                    <a:pt x="14511" y="3004"/>
                  </a:lnTo>
                  <a:lnTo>
                    <a:pt x="14845" y="2813"/>
                  </a:lnTo>
                  <a:lnTo>
                    <a:pt x="14845" y="2670"/>
                  </a:lnTo>
                  <a:lnTo>
                    <a:pt x="14511" y="2670"/>
                  </a:lnTo>
                  <a:lnTo>
                    <a:pt x="14511" y="2479"/>
                  </a:lnTo>
                  <a:lnTo>
                    <a:pt x="15178" y="2479"/>
                  </a:lnTo>
                  <a:lnTo>
                    <a:pt x="15429" y="2670"/>
                  </a:lnTo>
                  <a:lnTo>
                    <a:pt x="15762" y="2479"/>
                  </a:lnTo>
                  <a:lnTo>
                    <a:pt x="15762" y="2289"/>
                  </a:lnTo>
                  <a:lnTo>
                    <a:pt x="15429" y="2146"/>
                  </a:lnTo>
                  <a:lnTo>
                    <a:pt x="15429" y="1764"/>
                  </a:lnTo>
                  <a:lnTo>
                    <a:pt x="15762" y="1764"/>
                  </a:lnTo>
                  <a:lnTo>
                    <a:pt x="15429" y="1574"/>
                  </a:lnTo>
                  <a:lnTo>
                    <a:pt x="15429" y="906"/>
                  </a:lnTo>
                  <a:lnTo>
                    <a:pt x="14845" y="525"/>
                  </a:lnTo>
                  <a:lnTo>
                    <a:pt x="14845" y="191"/>
                  </a:lnTo>
                  <a:lnTo>
                    <a:pt x="15178" y="0"/>
                  </a:lnTo>
                  <a:lnTo>
                    <a:pt x="15429" y="0"/>
                  </a:lnTo>
                  <a:lnTo>
                    <a:pt x="15429" y="191"/>
                  </a:lnTo>
                  <a:lnTo>
                    <a:pt x="15762" y="334"/>
                  </a:lnTo>
                  <a:lnTo>
                    <a:pt x="16429" y="334"/>
                  </a:lnTo>
                  <a:lnTo>
                    <a:pt x="16429" y="525"/>
                  </a:lnTo>
                  <a:lnTo>
                    <a:pt x="17013" y="906"/>
                  </a:lnTo>
                  <a:lnTo>
                    <a:pt x="17347" y="1049"/>
                  </a:lnTo>
                  <a:lnTo>
                    <a:pt x="17597" y="1049"/>
                  </a:lnTo>
                  <a:lnTo>
                    <a:pt x="17931" y="1240"/>
                  </a:lnTo>
                  <a:lnTo>
                    <a:pt x="18514" y="1430"/>
                  </a:lnTo>
                  <a:lnTo>
                    <a:pt x="18848" y="1430"/>
                  </a:lnTo>
                  <a:lnTo>
                    <a:pt x="19181" y="1574"/>
                  </a:lnTo>
                  <a:lnTo>
                    <a:pt x="19181" y="1430"/>
                  </a:lnTo>
                  <a:lnTo>
                    <a:pt x="19515" y="1574"/>
                  </a:lnTo>
                  <a:lnTo>
                    <a:pt x="19765" y="1430"/>
                  </a:lnTo>
                  <a:lnTo>
                    <a:pt x="20099" y="1430"/>
                  </a:lnTo>
                  <a:lnTo>
                    <a:pt x="20432" y="1240"/>
                  </a:lnTo>
                  <a:lnTo>
                    <a:pt x="20432" y="1049"/>
                  </a:lnTo>
                  <a:lnTo>
                    <a:pt x="20432" y="1574"/>
                  </a:lnTo>
                  <a:lnTo>
                    <a:pt x="20683" y="1764"/>
                  </a:lnTo>
                  <a:lnTo>
                    <a:pt x="21016" y="1955"/>
                  </a:lnTo>
                  <a:lnTo>
                    <a:pt x="21016" y="2146"/>
                  </a:lnTo>
                  <a:lnTo>
                    <a:pt x="21350" y="2146"/>
                  </a:lnTo>
                  <a:lnTo>
                    <a:pt x="21350" y="1955"/>
                  </a:lnTo>
                  <a:lnTo>
                    <a:pt x="21600" y="1955"/>
                  </a:lnTo>
                  <a:lnTo>
                    <a:pt x="21600" y="2146"/>
                  </a:lnTo>
                  <a:lnTo>
                    <a:pt x="21350" y="2289"/>
                  </a:lnTo>
                  <a:lnTo>
                    <a:pt x="21016" y="2289"/>
                  </a:lnTo>
                  <a:lnTo>
                    <a:pt x="21016" y="2479"/>
                  </a:lnTo>
                  <a:lnTo>
                    <a:pt x="20432" y="2479"/>
                  </a:lnTo>
                  <a:lnTo>
                    <a:pt x="20432" y="2670"/>
                  </a:lnTo>
                  <a:lnTo>
                    <a:pt x="20099" y="2670"/>
                  </a:lnTo>
                  <a:lnTo>
                    <a:pt x="19765" y="2479"/>
                  </a:lnTo>
                  <a:lnTo>
                    <a:pt x="19765" y="2670"/>
                  </a:lnTo>
                  <a:lnTo>
                    <a:pt x="19181" y="2813"/>
                  </a:lnTo>
                  <a:lnTo>
                    <a:pt x="19181" y="3719"/>
                  </a:lnTo>
                  <a:lnTo>
                    <a:pt x="18848" y="3719"/>
                  </a:lnTo>
                  <a:lnTo>
                    <a:pt x="18848" y="3528"/>
                  </a:lnTo>
                  <a:lnTo>
                    <a:pt x="18264" y="3528"/>
                  </a:lnTo>
                  <a:lnTo>
                    <a:pt x="17931" y="3385"/>
                  </a:lnTo>
                  <a:lnTo>
                    <a:pt x="17597" y="3195"/>
                  </a:lnTo>
                  <a:lnTo>
                    <a:pt x="16680" y="3195"/>
                  </a:lnTo>
                  <a:lnTo>
                    <a:pt x="16680" y="3004"/>
                  </a:lnTo>
                  <a:lnTo>
                    <a:pt x="16429" y="3004"/>
                  </a:lnTo>
                  <a:lnTo>
                    <a:pt x="15762" y="3385"/>
                  </a:lnTo>
                  <a:lnTo>
                    <a:pt x="15429" y="3195"/>
                  </a:lnTo>
                  <a:lnTo>
                    <a:pt x="15178" y="3195"/>
                  </a:lnTo>
                  <a:lnTo>
                    <a:pt x="15178" y="3528"/>
                  </a:lnTo>
                  <a:lnTo>
                    <a:pt x="15429" y="3719"/>
                  </a:lnTo>
                  <a:lnTo>
                    <a:pt x="15762" y="3719"/>
                  </a:lnTo>
                  <a:lnTo>
                    <a:pt x="16096" y="3910"/>
                  </a:lnTo>
                  <a:lnTo>
                    <a:pt x="16680" y="3910"/>
                  </a:lnTo>
                  <a:lnTo>
                    <a:pt x="16429" y="4053"/>
                  </a:lnTo>
                  <a:lnTo>
                    <a:pt x="16429" y="4244"/>
                  </a:lnTo>
                  <a:lnTo>
                    <a:pt x="16429" y="4053"/>
                  </a:lnTo>
                  <a:lnTo>
                    <a:pt x="15762" y="4053"/>
                  </a:lnTo>
                  <a:lnTo>
                    <a:pt x="15762" y="4434"/>
                  </a:lnTo>
                  <a:lnTo>
                    <a:pt x="15429" y="4577"/>
                  </a:lnTo>
                  <a:close/>
                  <a:moveTo>
                    <a:pt x="14845" y="8487"/>
                  </a:moveTo>
                  <a:lnTo>
                    <a:pt x="14845" y="8297"/>
                  </a:lnTo>
                  <a:lnTo>
                    <a:pt x="15178" y="8297"/>
                  </a:lnTo>
                  <a:lnTo>
                    <a:pt x="14845" y="8297"/>
                  </a:lnTo>
                  <a:lnTo>
                    <a:pt x="14845" y="7963"/>
                  </a:lnTo>
                  <a:lnTo>
                    <a:pt x="15178" y="7963"/>
                  </a:lnTo>
                  <a:lnTo>
                    <a:pt x="15178" y="8487"/>
                  </a:lnTo>
                  <a:lnTo>
                    <a:pt x="14845" y="8487"/>
                  </a:lnTo>
                  <a:close/>
                  <a:moveTo>
                    <a:pt x="5004" y="13256"/>
                  </a:moveTo>
                  <a:lnTo>
                    <a:pt x="5004" y="13446"/>
                  </a:lnTo>
                  <a:lnTo>
                    <a:pt x="5004" y="13256"/>
                  </a:lnTo>
                  <a:close/>
                  <a:moveTo>
                    <a:pt x="4670" y="13446"/>
                  </a:moveTo>
                  <a:lnTo>
                    <a:pt x="5004" y="13446"/>
                  </a:lnTo>
                  <a:lnTo>
                    <a:pt x="4670" y="13446"/>
                  </a:lnTo>
                  <a:close/>
                  <a:moveTo>
                    <a:pt x="4670" y="13446"/>
                  </a:moveTo>
                  <a:close/>
                  <a:moveTo>
                    <a:pt x="4337" y="13637"/>
                  </a:moveTo>
                  <a:lnTo>
                    <a:pt x="4670" y="13637"/>
                  </a:lnTo>
                  <a:lnTo>
                    <a:pt x="4337" y="13637"/>
                  </a:lnTo>
                  <a:close/>
                  <a:moveTo>
                    <a:pt x="4337" y="13971"/>
                  </a:moveTo>
                  <a:lnTo>
                    <a:pt x="4003" y="13780"/>
                  </a:lnTo>
                  <a:lnTo>
                    <a:pt x="4003" y="13637"/>
                  </a:lnTo>
                  <a:lnTo>
                    <a:pt x="4337" y="13637"/>
                  </a:lnTo>
                  <a:lnTo>
                    <a:pt x="4337" y="13780"/>
                  </a:lnTo>
                  <a:lnTo>
                    <a:pt x="4670" y="13780"/>
                  </a:lnTo>
                  <a:lnTo>
                    <a:pt x="4337" y="13971"/>
                  </a:lnTo>
                  <a:close/>
                  <a:moveTo>
                    <a:pt x="6171" y="13971"/>
                  </a:moveTo>
                  <a:lnTo>
                    <a:pt x="6505" y="13780"/>
                  </a:lnTo>
                  <a:lnTo>
                    <a:pt x="6505" y="13971"/>
                  </a:lnTo>
                  <a:lnTo>
                    <a:pt x="6171" y="13971"/>
                  </a:lnTo>
                  <a:close/>
                  <a:moveTo>
                    <a:pt x="6171" y="14162"/>
                  </a:moveTo>
                  <a:lnTo>
                    <a:pt x="6171" y="14305"/>
                  </a:lnTo>
                  <a:lnTo>
                    <a:pt x="6171" y="14162"/>
                  </a:lnTo>
                  <a:close/>
                  <a:moveTo>
                    <a:pt x="5921" y="13780"/>
                  </a:moveTo>
                  <a:lnTo>
                    <a:pt x="5921" y="14162"/>
                  </a:lnTo>
                  <a:lnTo>
                    <a:pt x="6171" y="14162"/>
                  </a:lnTo>
                  <a:lnTo>
                    <a:pt x="6171" y="13780"/>
                  </a:lnTo>
                  <a:lnTo>
                    <a:pt x="5921" y="13780"/>
                  </a:lnTo>
                  <a:close/>
                  <a:moveTo>
                    <a:pt x="11759" y="12207"/>
                  </a:moveTo>
                  <a:lnTo>
                    <a:pt x="11759" y="11873"/>
                  </a:lnTo>
                  <a:lnTo>
                    <a:pt x="12093" y="11873"/>
                  </a:lnTo>
                  <a:lnTo>
                    <a:pt x="12093" y="12207"/>
                  </a:lnTo>
                  <a:lnTo>
                    <a:pt x="11759" y="12207"/>
                  </a:lnTo>
                  <a:close/>
                  <a:moveTo>
                    <a:pt x="10842" y="12016"/>
                  </a:moveTo>
                  <a:lnTo>
                    <a:pt x="11175" y="11873"/>
                  </a:lnTo>
                  <a:lnTo>
                    <a:pt x="11425" y="11873"/>
                  </a:lnTo>
                  <a:lnTo>
                    <a:pt x="11175" y="12016"/>
                  </a:lnTo>
                  <a:lnTo>
                    <a:pt x="10842" y="12016"/>
                  </a:lnTo>
                  <a:close/>
                  <a:moveTo>
                    <a:pt x="9591" y="13446"/>
                  </a:moveTo>
                  <a:lnTo>
                    <a:pt x="10175" y="13446"/>
                  </a:lnTo>
                  <a:lnTo>
                    <a:pt x="9924" y="13256"/>
                  </a:lnTo>
                  <a:lnTo>
                    <a:pt x="9924" y="13113"/>
                  </a:lnTo>
                  <a:lnTo>
                    <a:pt x="10175" y="12922"/>
                  </a:lnTo>
                  <a:lnTo>
                    <a:pt x="10508" y="12922"/>
                  </a:lnTo>
                  <a:lnTo>
                    <a:pt x="10508" y="12731"/>
                  </a:lnTo>
                  <a:lnTo>
                    <a:pt x="10842" y="12731"/>
                  </a:lnTo>
                  <a:lnTo>
                    <a:pt x="11175" y="12922"/>
                  </a:lnTo>
                  <a:lnTo>
                    <a:pt x="11425" y="12922"/>
                  </a:lnTo>
                  <a:lnTo>
                    <a:pt x="12093" y="12540"/>
                  </a:lnTo>
                  <a:lnTo>
                    <a:pt x="12093" y="12397"/>
                  </a:lnTo>
                  <a:lnTo>
                    <a:pt x="11759" y="12397"/>
                  </a:lnTo>
                  <a:lnTo>
                    <a:pt x="11425" y="12207"/>
                  </a:lnTo>
                  <a:lnTo>
                    <a:pt x="11175" y="12207"/>
                  </a:lnTo>
                  <a:lnTo>
                    <a:pt x="10842" y="12016"/>
                  </a:lnTo>
                  <a:lnTo>
                    <a:pt x="10508" y="12207"/>
                  </a:lnTo>
                  <a:lnTo>
                    <a:pt x="10508" y="12397"/>
                  </a:lnTo>
                  <a:lnTo>
                    <a:pt x="10175" y="12397"/>
                  </a:lnTo>
                  <a:lnTo>
                    <a:pt x="9924" y="12540"/>
                  </a:lnTo>
                  <a:lnTo>
                    <a:pt x="9591" y="12540"/>
                  </a:lnTo>
                  <a:lnTo>
                    <a:pt x="9591" y="12397"/>
                  </a:lnTo>
                  <a:lnTo>
                    <a:pt x="9257" y="12397"/>
                  </a:lnTo>
                  <a:lnTo>
                    <a:pt x="9007" y="12540"/>
                  </a:lnTo>
                  <a:lnTo>
                    <a:pt x="9007" y="12731"/>
                  </a:lnTo>
                  <a:lnTo>
                    <a:pt x="8673" y="12731"/>
                  </a:lnTo>
                  <a:lnTo>
                    <a:pt x="8673" y="12922"/>
                  </a:lnTo>
                  <a:lnTo>
                    <a:pt x="9257" y="12922"/>
                  </a:lnTo>
                  <a:lnTo>
                    <a:pt x="9257" y="13446"/>
                  </a:lnTo>
                  <a:lnTo>
                    <a:pt x="9591" y="13446"/>
                  </a:lnTo>
                  <a:close/>
                  <a:moveTo>
                    <a:pt x="7756" y="15926"/>
                  </a:moveTo>
                  <a:lnTo>
                    <a:pt x="7756" y="15735"/>
                  </a:lnTo>
                  <a:lnTo>
                    <a:pt x="7422" y="15735"/>
                  </a:lnTo>
                  <a:lnTo>
                    <a:pt x="7422" y="15926"/>
                  </a:lnTo>
                  <a:lnTo>
                    <a:pt x="7756" y="16117"/>
                  </a:lnTo>
                  <a:lnTo>
                    <a:pt x="8090" y="15926"/>
                  </a:lnTo>
                  <a:lnTo>
                    <a:pt x="7756" y="15926"/>
                  </a:lnTo>
                  <a:close/>
                  <a:moveTo>
                    <a:pt x="8090" y="15735"/>
                  </a:moveTo>
                  <a:lnTo>
                    <a:pt x="8090" y="15401"/>
                  </a:lnTo>
                  <a:lnTo>
                    <a:pt x="8340" y="15544"/>
                  </a:lnTo>
                  <a:lnTo>
                    <a:pt x="8090" y="15735"/>
                  </a:lnTo>
                  <a:close/>
                  <a:moveTo>
                    <a:pt x="7756" y="15401"/>
                  </a:moveTo>
                  <a:lnTo>
                    <a:pt x="7756" y="15211"/>
                  </a:lnTo>
                  <a:lnTo>
                    <a:pt x="8090" y="15020"/>
                  </a:lnTo>
                  <a:lnTo>
                    <a:pt x="8090" y="14877"/>
                  </a:lnTo>
                  <a:lnTo>
                    <a:pt x="7756" y="14877"/>
                  </a:lnTo>
                  <a:lnTo>
                    <a:pt x="8340" y="14877"/>
                  </a:lnTo>
                  <a:lnTo>
                    <a:pt x="8340" y="13637"/>
                  </a:lnTo>
                  <a:lnTo>
                    <a:pt x="8673" y="13637"/>
                  </a:lnTo>
                  <a:lnTo>
                    <a:pt x="8673" y="13446"/>
                  </a:lnTo>
                  <a:lnTo>
                    <a:pt x="8340" y="13446"/>
                  </a:lnTo>
                  <a:lnTo>
                    <a:pt x="8340" y="13256"/>
                  </a:lnTo>
                  <a:lnTo>
                    <a:pt x="8090" y="13256"/>
                  </a:lnTo>
                  <a:lnTo>
                    <a:pt x="7756" y="13113"/>
                  </a:lnTo>
                  <a:lnTo>
                    <a:pt x="8090" y="13113"/>
                  </a:lnTo>
                  <a:lnTo>
                    <a:pt x="8090" y="12731"/>
                  </a:lnTo>
                  <a:lnTo>
                    <a:pt x="7756" y="12731"/>
                  </a:lnTo>
                  <a:lnTo>
                    <a:pt x="7422" y="12922"/>
                  </a:lnTo>
                  <a:lnTo>
                    <a:pt x="7089" y="12731"/>
                  </a:lnTo>
                  <a:lnTo>
                    <a:pt x="7089" y="12540"/>
                  </a:lnTo>
                  <a:lnTo>
                    <a:pt x="7422" y="12540"/>
                  </a:lnTo>
                  <a:lnTo>
                    <a:pt x="7756" y="12397"/>
                  </a:lnTo>
                  <a:lnTo>
                    <a:pt x="8340" y="12540"/>
                  </a:lnTo>
                  <a:lnTo>
                    <a:pt x="8673" y="12540"/>
                  </a:lnTo>
                  <a:lnTo>
                    <a:pt x="8673" y="12207"/>
                  </a:lnTo>
                  <a:lnTo>
                    <a:pt x="8340" y="12207"/>
                  </a:lnTo>
                  <a:lnTo>
                    <a:pt x="8673" y="12016"/>
                  </a:lnTo>
                  <a:lnTo>
                    <a:pt x="9007" y="12207"/>
                  </a:lnTo>
                  <a:lnTo>
                    <a:pt x="9257" y="12016"/>
                  </a:lnTo>
                  <a:lnTo>
                    <a:pt x="10842" y="12016"/>
                  </a:lnTo>
                  <a:lnTo>
                    <a:pt x="10842" y="11873"/>
                  </a:lnTo>
                  <a:lnTo>
                    <a:pt x="11175" y="11873"/>
                  </a:lnTo>
                  <a:lnTo>
                    <a:pt x="11425" y="11682"/>
                  </a:lnTo>
                  <a:lnTo>
                    <a:pt x="11759" y="11491"/>
                  </a:lnTo>
                  <a:lnTo>
                    <a:pt x="12093" y="11682"/>
                  </a:lnTo>
                  <a:lnTo>
                    <a:pt x="12343" y="11682"/>
                  </a:lnTo>
                  <a:lnTo>
                    <a:pt x="12343" y="11873"/>
                  </a:lnTo>
                  <a:lnTo>
                    <a:pt x="12093" y="12016"/>
                  </a:lnTo>
                  <a:lnTo>
                    <a:pt x="12343" y="12016"/>
                  </a:lnTo>
                  <a:lnTo>
                    <a:pt x="12343" y="12540"/>
                  </a:lnTo>
                  <a:lnTo>
                    <a:pt x="12676" y="12540"/>
                  </a:lnTo>
                  <a:lnTo>
                    <a:pt x="13010" y="12731"/>
                  </a:lnTo>
                  <a:lnTo>
                    <a:pt x="13594" y="12731"/>
                  </a:lnTo>
                  <a:lnTo>
                    <a:pt x="13594" y="12540"/>
                  </a:lnTo>
                  <a:lnTo>
                    <a:pt x="13927" y="12397"/>
                  </a:lnTo>
                  <a:lnTo>
                    <a:pt x="13927" y="12207"/>
                  </a:lnTo>
                  <a:lnTo>
                    <a:pt x="14261" y="12016"/>
                  </a:lnTo>
                  <a:lnTo>
                    <a:pt x="14511" y="12016"/>
                  </a:lnTo>
                  <a:lnTo>
                    <a:pt x="14511" y="11682"/>
                  </a:lnTo>
                  <a:lnTo>
                    <a:pt x="13927" y="11682"/>
                  </a:lnTo>
                  <a:lnTo>
                    <a:pt x="13927" y="11301"/>
                  </a:lnTo>
                  <a:lnTo>
                    <a:pt x="14261" y="11301"/>
                  </a:lnTo>
                  <a:lnTo>
                    <a:pt x="14261" y="11491"/>
                  </a:lnTo>
                  <a:lnTo>
                    <a:pt x="15178" y="11491"/>
                  </a:lnTo>
                  <a:lnTo>
                    <a:pt x="14845" y="11682"/>
                  </a:lnTo>
                  <a:lnTo>
                    <a:pt x="15178" y="11682"/>
                  </a:lnTo>
                  <a:lnTo>
                    <a:pt x="15429" y="11491"/>
                  </a:lnTo>
                  <a:lnTo>
                    <a:pt x="16429" y="11491"/>
                  </a:lnTo>
                  <a:lnTo>
                    <a:pt x="16429" y="11158"/>
                  </a:lnTo>
                  <a:lnTo>
                    <a:pt x="17013" y="11158"/>
                  </a:lnTo>
                  <a:lnTo>
                    <a:pt x="17013" y="11491"/>
                  </a:lnTo>
                  <a:lnTo>
                    <a:pt x="17347" y="11491"/>
                  </a:lnTo>
                  <a:lnTo>
                    <a:pt x="17347" y="10967"/>
                  </a:lnTo>
                  <a:lnTo>
                    <a:pt x="17597" y="10776"/>
                  </a:lnTo>
                  <a:lnTo>
                    <a:pt x="17931" y="10776"/>
                  </a:lnTo>
                  <a:lnTo>
                    <a:pt x="17597" y="10633"/>
                  </a:lnTo>
                  <a:lnTo>
                    <a:pt x="17931" y="10442"/>
                  </a:lnTo>
                  <a:lnTo>
                    <a:pt x="18264" y="10442"/>
                  </a:lnTo>
                  <a:lnTo>
                    <a:pt x="18264" y="11301"/>
                  </a:lnTo>
                  <a:lnTo>
                    <a:pt x="18514" y="11158"/>
                  </a:lnTo>
                  <a:lnTo>
                    <a:pt x="18848" y="11158"/>
                  </a:lnTo>
                  <a:lnTo>
                    <a:pt x="19181" y="10967"/>
                  </a:lnTo>
                  <a:lnTo>
                    <a:pt x="19181" y="10633"/>
                  </a:lnTo>
                  <a:lnTo>
                    <a:pt x="19515" y="10442"/>
                  </a:lnTo>
                  <a:lnTo>
                    <a:pt x="18848" y="10061"/>
                  </a:lnTo>
                  <a:lnTo>
                    <a:pt x="18848" y="8869"/>
                  </a:lnTo>
                  <a:lnTo>
                    <a:pt x="18514" y="8487"/>
                  </a:lnTo>
                  <a:lnTo>
                    <a:pt x="18264" y="8154"/>
                  </a:lnTo>
                  <a:lnTo>
                    <a:pt x="18264" y="7772"/>
                  </a:lnTo>
                  <a:lnTo>
                    <a:pt x="18848" y="7629"/>
                  </a:lnTo>
                  <a:lnTo>
                    <a:pt x="19181" y="7772"/>
                  </a:lnTo>
                  <a:lnTo>
                    <a:pt x="19181" y="7438"/>
                  </a:lnTo>
                  <a:lnTo>
                    <a:pt x="18848" y="7438"/>
                  </a:lnTo>
                  <a:lnTo>
                    <a:pt x="18848" y="6199"/>
                  </a:lnTo>
                  <a:lnTo>
                    <a:pt x="18514" y="5817"/>
                  </a:lnTo>
                  <a:lnTo>
                    <a:pt x="18264" y="5817"/>
                  </a:lnTo>
                  <a:lnTo>
                    <a:pt x="18264" y="5483"/>
                  </a:lnTo>
                  <a:lnTo>
                    <a:pt x="17931" y="5483"/>
                  </a:lnTo>
                  <a:lnTo>
                    <a:pt x="17347" y="5150"/>
                  </a:lnTo>
                  <a:lnTo>
                    <a:pt x="17347" y="4959"/>
                  </a:lnTo>
                  <a:lnTo>
                    <a:pt x="17013" y="4768"/>
                  </a:lnTo>
                  <a:lnTo>
                    <a:pt x="17013" y="4577"/>
                  </a:lnTo>
                  <a:lnTo>
                    <a:pt x="16680" y="4434"/>
                  </a:lnTo>
                  <a:lnTo>
                    <a:pt x="16429" y="4434"/>
                  </a:lnTo>
                  <a:lnTo>
                    <a:pt x="16429" y="4768"/>
                  </a:lnTo>
                  <a:lnTo>
                    <a:pt x="16680" y="4768"/>
                  </a:lnTo>
                  <a:lnTo>
                    <a:pt x="17013" y="4577"/>
                  </a:lnTo>
                  <a:lnTo>
                    <a:pt x="17013" y="4959"/>
                  </a:lnTo>
                  <a:lnTo>
                    <a:pt x="16429" y="4959"/>
                  </a:lnTo>
                  <a:lnTo>
                    <a:pt x="16680" y="5150"/>
                  </a:lnTo>
                  <a:lnTo>
                    <a:pt x="16429" y="5150"/>
                  </a:lnTo>
                  <a:lnTo>
                    <a:pt x="16096" y="4959"/>
                  </a:lnTo>
                  <a:lnTo>
                    <a:pt x="16096" y="4768"/>
                  </a:lnTo>
                  <a:lnTo>
                    <a:pt x="15762" y="4768"/>
                  </a:lnTo>
                  <a:lnTo>
                    <a:pt x="15762" y="5293"/>
                  </a:lnTo>
                  <a:lnTo>
                    <a:pt x="15429" y="5483"/>
                  </a:lnTo>
                  <a:lnTo>
                    <a:pt x="15762" y="5674"/>
                  </a:lnTo>
                  <a:lnTo>
                    <a:pt x="16096" y="5817"/>
                  </a:lnTo>
                  <a:lnTo>
                    <a:pt x="15762" y="6008"/>
                  </a:lnTo>
                  <a:lnTo>
                    <a:pt x="15429" y="6008"/>
                  </a:lnTo>
                  <a:lnTo>
                    <a:pt x="15429" y="6199"/>
                  </a:lnTo>
                  <a:lnTo>
                    <a:pt x="15762" y="6199"/>
                  </a:lnTo>
                  <a:lnTo>
                    <a:pt x="16096" y="6008"/>
                  </a:lnTo>
                  <a:lnTo>
                    <a:pt x="16429" y="6389"/>
                  </a:lnTo>
                  <a:lnTo>
                    <a:pt x="16429" y="7248"/>
                  </a:lnTo>
                  <a:lnTo>
                    <a:pt x="16096" y="7772"/>
                  </a:lnTo>
                  <a:lnTo>
                    <a:pt x="16096" y="8154"/>
                  </a:lnTo>
                  <a:lnTo>
                    <a:pt x="15762" y="8297"/>
                  </a:lnTo>
                  <a:lnTo>
                    <a:pt x="15429" y="8487"/>
                  </a:lnTo>
                  <a:lnTo>
                    <a:pt x="15429" y="9012"/>
                  </a:lnTo>
                  <a:lnTo>
                    <a:pt x="15178" y="9203"/>
                  </a:lnTo>
                  <a:lnTo>
                    <a:pt x="14261" y="9393"/>
                  </a:lnTo>
                  <a:lnTo>
                    <a:pt x="13927" y="9536"/>
                  </a:lnTo>
                  <a:lnTo>
                    <a:pt x="13594" y="9393"/>
                  </a:lnTo>
                  <a:lnTo>
                    <a:pt x="13260" y="9203"/>
                  </a:lnTo>
                  <a:lnTo>
                    <a:pt x="13594" y="9012"/>
                  </a:lnTo>
                  <a:lnTo>
                    <a:pt x="13594" y="8869"/>
                  </a:lnTo>
                  <a:lnTo>
                    <a:pt x="13927" y="8869"/>
                  </a:lnTo>
                  <a:lnTo>
                    <a:pt x="13927" y="8678"/>
                  </a:lnTo>
                  <a:lnTo>
                    <a:pt x="13260" y="8869"/>
                  </a:lnTo>
                  <a:lnTo>
                    <a:pt x="13010" y="9012"/>
                  </a:lnTo>
                  <a:lnTo>
                    <a:pt x="13010" y="9727"/>
                  </a:lnTo>
                  <a:lnTo>
                    <a:pt x="12676" y="9918"/>
                  </a:lnTo>
                  <a:lnTo>
                    <a:pt x="12676" y="10633"/>
                  </a:lnTo>
                  <a:lnTo>
                    <a:pt x="12343" y="10633"/>
                  </a:lnTo>
                  <a:lnTo>
                    <a:pt x="12676" y="10776"/>
                  </a:lnTo>
                  <a:lnTo>
                    <a:pt x="12093" y="10776"/>
                  </a:lnTo>
                  <a:lnTo>
                    <a:pt x="11759" y="10633"/>
                  </a:lnTo>
                  <a:lnTo>
                    <a:pt x="11425" y="10633"/>
                  </a:lnTo>
                  <a:lnTo>
                    <a:pt x="10842" y="10776"/>
                  </a:lnTo>
                  <a:lnTo>
                    <a:pt x="10508" y="10776"/>
                  </a:lnTo>
                  <a:lnTo>
                    <a:pt x="10175" y="10967"/>
                  </a:lnTo>
                  <a:lnTo>
                    <a:pt x="9007" y="10967"/>
                  </a:lnTo>
                  <a:lnTo>
                    <a:pt x="8673" y="11158"/>
                  </a:lnTo>
                  <a:lnTo>
                    <a:pt x="8340" y="11301"/>
                  </a:lnTo>
                  <a:lnTo>
                    <a:pt x="8340" y="11491"/>
                  </a:lnTo>
                  <a:lnTo>
                    <a:pt x="7756" y="11682"/>
                  </a:lnTo>
                  <a:lnTo>
                    <a:pt x="7422" y="11873"/>
                  </a:lnTo>
                  <a:lnTo>
                    <a:pt x="7422" y="12016"/>
                  </a:lnTo>
                  <a:lnTo>
                    <a:pt x="6839" y="12016"/>
                  </a:lnTo>
                  <a:lnTo>
                    <a:pt x="6505" y="12207"/>
                  </a:lnTo>
                  <a:lnTo>
                    <a:pt x="6839" y="12397"/>
                  </a:lnTo>
                  <a:lnTo>
                    <a:pt x="6839" y="12540"/>
                  </a:lnTo>
                  <a:lnTo>
                    <a:pt x="6505" y="12540"/>
                  </a:lnTo>
                  <a:lnTo>
                    <a:pt x="6171" y="12731"/>
                  </a:lnTo>
                  <a:lnTo>
                    <a:pt x="6171" y="12922"/>
                  </a:lnTo>
                  <a:lnTo>
                    <a:pt x="5921" y="13113"/>
                  </a:lnTo>
                  <a:lnTo>
                    <a:pt x="5588" y="13113"/>
                  </a:lnTo>
                  <a:lnTo>
                    <a:pt x="5254" y="13256"/>
                  </a:lnTo>
                  <a:lnTo>
                    <a:pt x="5588" y="13256"/>
                  </a:lnTo>
                  <a:lnTo>
                    <a:pt x="5588" y="13446"/>
                  </a:lnTo>
                  <a:lnTo>
                    <a:pt x="5254" y="13446"/>
                  </a:lnTo>
                  <a:lnTo>
                    <a:pt x="5588" y="13637"/>
                  </a:lnTo>
                  <a:lnTo>
                    <a:pt x="5588" y="13780"/>
                  </a:lnTo>
                  <a:lnTo>
                    <a:pt x="5921" y="13637"/>
                  </a:lnTo>
                  <a:lnTo>
                    <a:pt x="6171" y="13637"/>
                  </a:lnTo>
                  <a:lnTo>
                    <a:pt x="6171" y="13780"/>
                  </a:lnTo>
                  <a:lnTo>
                    <a:pt x="6505" y="13780"/>
                  </a:lnTo>
                  <a:lnTo>
                    <a:pt x="6171" y="13637"/>
                  </a:lnTo>
                  <a:lnTo>
                    <a:pt x="5921" y="13637"/>
                  </a:lnTo>
                  <a:lnTo>
                    <a:pt x="5921" y="13256"/>
                  </a:lnTo>
                  <a:lnTo>
                    <a:pt x="6171" y="13256"/>
                  </a:lnTo>
                  <a:lnTo>
                    <a:pt x="6505" y="13446"/>
                  </a:lnTo>
                  <a:lnTo>
                    <a:pt x="6505" y="13637"/>
                  </a:lnTo>
                  <a:lnTo>
                    <a:pt x="6839" y="13780"/>
                  </a:lnTo>
                  <a:lnTo>
                    <a:pt x="6839" y="13971"/>
                  </a:lnTo>
                  <a:lnTo>
                    <a:pt x="6505" y="14162"/>
                  </a:lnTo>
                  <a:lnTo>
                    <a:pt x="6171" y="14162"/>
                  </a:lnTo>
                  <a:lnTo>
                    <a:pt x="6171" y="14305"/>
                  </a:lnTo>
                  <a:lnTo>
                    <a:pt x="6505" y="14495"/>
                  </a:lnTo>
                  <a:lnTo>
                    <a:pt x="6505" y="14686"/>
                  </a:lnTo>
                  <a:lnTo>
                    <a:pt x="6839" y="14877"/>
                  </a:lnTo>
                  <a:lnTo>
                    <a:pt x="6839" y="15211"/>
                  </a:lnTo>
                  <a:lnTo>
                    <a:pt x="7422" y="15211"/>
                  </a:lnTo>
                  <a:lnTo>
                    <a:pt x="7422" y="15020"/>
                  </a:lnTo>
                  <a:lnTo>
                    <a:pt x="7089" y="14877"/>
                  </a:lnTo>
                  <a:lnTo>
                    <a:pt x="7089" y="14686"/>
                  </a:lnTo>
                  <a:lnTo>
                    <a:pt x="7422" y="14686"/>
                  </a:lnTo>
                  <a:lnTo>
                    <a:pt x="7422" y="14877"/>
                  </a:lnTo>
                  <a:lnTo>
                    <a:pt x="7756" y="15211"/>
                  </a:lnTo>
                  <a:lnTo>
                    <a:pt x="7756" y="15401"/>
                  </a:lnTo>
                  <a:close/>
                  <a:moveTo>
                    <a:pt x="7756" y="1540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297" name="AutoShape 11"/>
            <p:cNvSpPr>
              <a:spLocks/>
            </p:cNvSpPr>
            <p:nvPr/>
          </p:nvSpPr>
          <p:spPr bwMode="auto">
            <a:xfrm>
              <a:off x="11921" y="3026"/>
              <a:ext cx="188" cy="264"/>
            </a:xfrm>
            <a:custGeom>
              <a:avLst/>
              <a:gdLst>
                <a:gd name="T0" fmla="*/ 122 w 21600"/>
                <a:gd name="T1" fmla="*/ 192 h 21600"/>
                <a:gd name="T2" fmla="*/ 56 w 21600"/>
                <a:gd name="T3" fmla="*/ 220 h 21600"/>
                <a:gd name="T4" fmla="*/ 56 w 21600"/>
                <a:gd name="T5" fmla="*/ 210 h 21600"/>
                <a:gd name="T6" fmla="*/ 150 w 21600"/>
                <a:gd name="T7" fmla="*/ 183 h 21600"/>
                <a:gd name="T8" fmla="*/ 140 w 21600"/>
                <a:gd name="T9" fmla="*/ 192 h 21600"/>
                <a:gd name="T10" fmla="*/ 150 w 21600"/>
                <a:gd name="T11" fmla="*/ 183 h 21600"/>
                <a:gd name="T12" fmla="*/ 178 w 21600"/>
                <a:gd name="T13" fmla="*/ 220 h 21600"/>
                <a:gd name="T14" fmla="*/ 188 w 21600"/>
                <a:gd name="T15" fmla="*/ 227 h 21600"/>
                <a:gd name="T16" fmla="*/ 188 w 21600"/>
                <a:gd name="T17" fmla="*/ 210 h 21600"/>
                <a:gd name="T18" fmla="*/ 178 w 21600"/>
                <a:gd name="T19" fmla="*/ 200 h 21600"/>
                <a:gd name="T20" fmla="*/ 188 w 21600"/>
                <a:gd name="T21" fmla="*/ 210 h 21600"/>
                <a:gd name="T22" fmla="*/ 66 w 21600"/>
                <a:gd name="T23" fmla="*/ 257 h 21600"/>
                <a:gd name="T24" fmla="*/ 94 w 21600"/>
                <a:gd name="T25" fmla="*/ 257 h 21600"/>
                <a:gd name="T26" fmla="*/ 66 w 21600"/>
                <a:gd name="T27" fmla="*/ 264 h 21600"/>
                <a:gd name="T28" fmla="*/ 8 w 21600"/>
                <a:gd name="T29" fmla="*/ 44 h 21600"/>
                <a:gd name="T30" fmla="*/ 38 w 21600"/>
                <a:gd name="T31" fmla="*/ 72 h 21600"/>
                <a:gd name="T32" fmla="*/ 46 w 21600"/>
                <a:gd name="T33" fmla="*/ 81 h 21600"/>
                <a:gd name="T34" fmla="*/ 38 w 21600"/>
                <a:gd name="T35" fmla="*/ 91 h 21600"/>
                <a:gd name="T36" fmla="*/ 28 w 21600"/>
                <a:gd name="T37" fmla="*/ 91 h 21600"/>
                <a:gd name="T38" fmla="*/ 38 w 21600"/>
                <a:gd name="T39" fmla="*/ 109 h 21600"/>
                <a:gd name="T40" fmla="*/ 46 w 21600"/>
                <a:gd name="T41" fmla="*/ 128 h 21600"/>
                <a:gd name="T42" fmla="*/ 56 w 21600"/>
                <a:gd name="T43" fmla="*/ 146 h 21600"/>
                <a:gd name="T44" fmla="*/ 46 w 21600"/>
                <a:gd name="T45" fmla="*/ 155 h 21600"/>
                <a:gd name="T46" fmla="*/ 56 w 21600"/>
                <a:gd name="T47" fmla="*/ 163 h 21600"/>
                <a:gd name="T48" fmla="*/ 46 w 21600"/>
                <a:gd name="T49" fmla="*/ 173 h 21600"/>
                <a:gd name="T50" fmla="*/ 46 w 21600"/>
                <a:gd name="T51" fmla="*/ 183 h 21600"/>
                <a:gd name="T52" fmla="*/ 66 w 21600"/>
                <a:gd name="T53" fmla="*/ 200 h 21600"/>
                <a:gd name="T54" fmla="*/ 74 w 21600"/>
                <a:gd name="T55" fmla="*/ 210 h 21600"/>
                <a:gd name="T56" fmla="*/ 74 w 21600"/>
                <a:gd name="T57" fmla="*/ 210 h 21600"/>
                <a:gd name="T58" fmla="*/ 112 w 21600"/>
                <a:gd name="T59" fmla="*/ 183 h 21600"/>
                <a:gd name="T60" fmla="*/ 112 w 21600"/>
                <a:gd name="T61" fmla="*/ 183 h 21600"/>
                <a:gd name="T62" fmla="*/ 122 w 21600"/>
                <a:gd name="T63" fmla="*/ 192 h 21600"/>
                <a:gd name="T64" fmla="*/ 140 w 21600"/>
                <a:gd name="T65" fmla="*/ 192 h 21600"/>
                <a:gd name="T66" fmla="*/ 150 w 21600"/>
                <a:gd name="T67" fmla="*/ 173 h 21600"/>
                <a:gd name="T68" fmla="*/ 168 w 21600"/>
                <a:gd name="T69" fmla="*/ 163 h 21600"/>
                <a:gd name="T70" fmla="*/ 160 w 21600"/>
                <a:gd name="T71" fmla="*/ 128 h 21600"/>
                <a:gd name="T72" fmla="*/ 150 w 21600"/>
                <a:gd name="T73" fmla="*/ 91 h 21600"/>
                <a:gd name="T74" fmla="*/ 122 w 21600"/>
                <a:gd name="T75" fmla="*/ 44 h 21600"/>
                <a:gd name="T76" fmla="*/ 84 w 21600"/>
                <a:gd name="T77" fmla="*/ 0 h 21600"/>
                <a:gd name="T78" fmla="*/ 46 w 21600"/>
                <a:gd name="T79" fmla="*/ 7 h 21600"/>
                <a:gd name="T80" fmla="*/ 8 w 21600"/>
                <a:gd name="T81" fmla="*/ 27 h 21600"/>
                <a:gd name="T82" fmla="*/ 0 w 21600"/>
                <a:gd name="T83" fmla="*/ 44 h 216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600" h="21600">
                  <a:moveTo>
                    <a:pt x="12843" y="15746"/>
                  </a:moveTo>
                  <a:lnTo>
                    <a:pt x="14011" y="15746"/>
                  </a:lnTo>
                  <a:lnTo>
                    <a:pt x="12843" y="15746"/>
                  </a:lnTo>
                  <a:close/>
                  <a:moveTo>
                    <a:pt x="6422" y="17966"/>
                  </a:moveTo>
                  <a:lnTo>
                    <a:pt x="5254" y="17159"/>
                  </a:lnTo>
                  <a:lnTo>
                    <a:pt x="6422" y="17159"/>
                  </a:lnTo>
                  <a:lnTo>
                    <a:pt x="6422" y="17966"/>
                  </a:lnTo>
                  <a:close/>
                  <a:moveTo>
                    <a:pt x="17222" y="14938"/>
                  </a:moveTo>
                  <a:lnTo>
                    <a:pt x="16054" y="14938"/>
                  </a:lnTo>
                  <a:lnTo>
                    <a:pt x="16054" y="15746"/>
                  </a:lnTo>
                  <a:lnTo>
                    <a:pt x="17222" y="15746"/>
                  </a:lnTo>
                  <a:lnTo>
                    <a:pt x="17222" y="14938"/>
                  </a:lnTo>
                  <a:close/>
                  <a:moveTo>
                    <a:pt x="20432" y="18572"/>
                  </a:moveTo>
                  <a:lnTo>
                    <a:pt x="20432" y="17966"/>
                  </a:lnTo>
                  <a:lnTo>
                    <a:pt x="21600" y="17966"/>
                  </a:lnTo>
                  <a:lnTo>
                    <a:pt x="21600" y="18572"/>
                  </a:lnTo>
                  <a:lnTo>
                    <a:pt x="20432" y="18572"/>
                  </a:lnTo>
                  <a:close/>
                  <a:moveTo>
                    <a:pt x="21600" y="17159"/>
                  </a:moveTo>
                  <a:lnTo>
                    <a:pt x="20432" y="17966"/>
                  </a:lnTo>
                  <a:lnTo>
                    <a:pt x="20432" y="16351"/>
                  </a:lnTo>
                  <a:lnTo>
                    <a:pt x="21600" y="16351"/>
                  </a:lnTo>
                  <a:lnTo>
                    <a:pt x="21600" y="17159"/>
                  </a:lnTo>
                  <a:close/>
                  <a:moveTo>
                    <a:pt x="7589" y="21600"/>
                  </a:moveTo>
                  <a:lnTo>
                    <a:pt x="7589" y="20994"/>
                  </a:lnTo>
                  <a:lnTo>
                    <a:pt x="9632" y="20187"/>
                  </a:lnTo>
                  <a:lnTo>
                    <a:pt x="10800" y="20994"/>
                  </a:lnTo>
                  <a:lnTo>
                    <a:pt x="9632" y="21600"/>
                  </a:lnTo>
                  <a:lnTo>
                    <a:pt x="7589" y="21600"/>
                  </a:lnTo>
                  <a:close/>
                  <a:moveTo>
                    <a:pt x="0" y="3634"/>
                  </a:moveTo>
                  <a:lnTo>
                    <a:pt x="876" y="3634"/>
                  </a:lnTo>
                  <a:lnTo>
                    <a:pt x="3211" y="5249"/>
                  </a:lnTo>
                  <a:lnTo>
                    <a:pt x="4378" y="5854"/>
                  </a:lnTo>
                  <a:lnTo>
                    <a:pt x="5254" y="5854"/>
                  </a:lnTo>
                  <a:lnTo>
                    <a:pt x="5254" y="6662"/>
                  </a:lnTo>
                  <a:lnTo>
                    <a:pt x="6422" y="7469"/>
                  </a:lnTo>
                  <a:lnTo>
                    <a:pt x="4378" y="7469"/>
                  </a:lnTo>
                  <a:lnTo>
                    <a:pt x="4378" y="6662"/>
                  </a:lnTo>
                  <a:lnTo>
                    <a:pt x="3211" y="7469"/>
                  </a:lnTo>
                  <a:lnTo>
                    <a:pt x="2043" y="8075"/>
                  </a:lnTo>
                  <a:lnTo>
                    <a:pt x="4378" y="8882"/>
                  </a:lnTo>
                  <a:lnTo>
                    <a:pt x="5254" y="8882"/>
                  </a:lnTo>
                  <a:lnTo>
                    <a:pt x="5254" y="10497"/>
                  </a:lnTo>
                  <a:lnTo>
                    <a:pt x="6422" y="10497"/>
                  </a:lnTo>
                  <a:lnTo>
                    <a:pt x="6422" y="11910"/>
                  </a:lnTo>
                  <a:lnTo>
                    <a:pt x="5254" y="11910"/>
                  </a:lnTo>
                  <a:lnTo>
                    <a:pt x="5254" y="12718"/>
                  </a:lnTo>
                  <a:lnTo>
                    <a:pt x="6422" y="12718"/>
                  </a:lnTo>
                  <a:lnTo>
                    <a:pt x="6422" y="13323"/>
                  </a:lnTo>
                  <a:lnTo>
                    <a:pt x="5254" y="13323"/>
                  </a:lnTo>
                  <a:lnTo>
                    <a:pt x="5254" y="14131"/>
                  </a:lnTo>
                  <a:lnTo>
                    <a:pt x="6422" y="14938"/>
                  </a:lnTo>
                  <a:lnTo>
                    <a:pt x="5254" y="14938"/>
                  </a:lnTo>
                  <a:lnTo>
                    <a:pt x="6422" y="16351"/>
                  </a:lnTo>
                  <a:lnTo>
                    <a:pt x="7589" y="16351"/>
                  </a:lnTo>
                  <a:lnTo>
                    <a:pt x="7589" y="17966"/>
                  </a:lnTo>
                  <a:lnTo>
                    <a:pt x="8465" y="17159"/>
                  </a:lnTo>
                  <a:lnTo>
                    <a:pt x="8465" y="16351"/>
                  </a:lnTo>
                  <a:lnTo>
                    <a:pt x="8465" y="17159"/>
                  </a:lnTo>
                  <a:lnTo>
                    <a:pt x="11676" y="14938"/>
                  </a:lnTo>
                  <a:lnTo>
                    <a:pt x="12843" y="14938"/>
                  </a:lnTo>
                  <a:lnTo>
                    <a:pt x="12843" y="15746"/>
                  </a:lnTo>
                  <a:lnTo>
                    <a:pt x="12843" y="14938"/>
                  </a:lnTo>
                  <a:lnTo>
                    <a:pt x="14011" y="14938"/>
                  </a:lnTo>
                  <a:lnTo>
                    <a:pt x="14011" y="15746"/>
                  </a:lnTo>
                  <a:lnTo>
                    <a:pt x="15178" y="14938"/>
                  </a:lnTo>
                  <a:lnTo>
                    <a:pt x="16054" y="15746"/>
                  </a:lnTo>
                  <a:lnTo>
                    <a:pt x="16054" y="14938"/>
                  </a:lnTo>
                  <a:lnTo>
                    <a:pt x="17222" y="14131"/>
                  </a:lnTo>
                  <a:lnTo>
                    <a:pt x="18389" y="14131"/>
                  </a:lnTo>
                  <a:lnTo>
                    <a:pt x="19265" y="13323"/>
                  </a:lnTo>
                  <a:lnTo>
                    <a:pt x="19265" y="10497"/>
                  </a:lnTo>
                  <a:lnTo>
                    <a:pt x="18389" y="10497"/>
                  </a:lnTo>
                  <a:lnTo>
                    <a:pt x="18389" y="8075"/>
                  </a:lnTo>
                  <a:lnTo>
                    <a:pt x="17222" y="7469"/>
                  </a:lnTo>
                  <a:lnTo>
                    <a:pt x="17222" y="5854"/>
                  </a:lnTo>
                  <a:lnTo>
                    <a:pt x="14011" y="3634"/>
                  </a:lnTo>
                  <a:lnTo>
                    <a:pt x="11676" y="2221"/>
                  </a:lnTo>
                  <a:lnTo>
                    <a:pt x="9632" y="0"/>
                  </a:lnTo>
                  <a:lnTo>
                    <a:pt x="8465" y="606"/>
                  </a:lnTo>
                  <a:lnTo>
                    <a:pt x="5254" y="606"/>
                  </a:lnTo>
                  <a:lnTo>
                    <a:pt x="3211" y="2221"/>
                  </a:lnTo>
                  <a:lnTo>
                    <a:pt x="876" y="2221"/>
                  </a:lnTo>
                  <a:lnTo>
                    <a:pt x="0" y="3028"/>
                  </a:lnTo>
                  <a:lnTo>
                    <a:pt x="0" y="3634"/>
                  </a:lnTo>
                  <a:close/>
                  <a:moveTo>
                    <a:pt x="0" y="3634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298" name="AutoShape 12"/>
            <p:cNvSpPr>
              <a:spLocks/>
            </p:cNvSpPr>
            <p:nvPr/>
          </p:nvSpPr>
          <p:spPr bwMode="auto">
            <a:xfrm>
              <a:off x="11835" y="2778"/>
              <a:ext cx="198" cy="302"/>
            </a:xfrm>
            <a:custGeom>
              <a:avLst/>
              <a:gdLst>
                <a:gd name="T0" fmla="*/ 0 w 21600"/>
                <a:gd name="T1" fmla="*/ 173 h 21600"/>
                <a:gd name="T2" fmla="*/ 10 w 21600"/>
                <a:gd name="T3" fmla="*/ 146 h 21600"/>
                <a:gd name="T4" fmla="*/ 30 w 21600"/>
                <a:gd name="T5" fmla="*/ 126 h 21600"/>
                <a:gd name="T6" fmla="*/ 48 w 21600"/>
                <a:gd name="T7" fmla="*/ 109 h 21600"/>
                <a:gd name="T8" fmla="*/ 58 w 21600"/>
                <a:gd name="T9" fmla="*/ 72 h 21600"/>
                <a:gd name="T10" fmla="*/ 86 w 21600"/>
                <a:gd name="T11" fmla="*/ 92 h 21600"/>
                <a:gd name="T12" fmla="*/ 114 w 21600"/>
                <a:gd name="T13" fmla="*/ 92 h 21600"/>
                <a:gd name="T14" fmla="*/ 132 w 21600"/>
                <a:gd name="T15" fmla="*/ 82 h 21600"/>
                <a:gd name="T16" fmla="*/ 124 w 21600"/>
                <a:gd name="T17" fmla="*/ 72 h 21600"/>
                <a:gd name="T18" fmla="*/ 124 w 21600"/>
                <a:gd name="T19" fmla="*/ 62 h 21600"/>
                <a:gd name="T20" fmla="*/ 142 w 21600"/>
                <a:gd name="T21" fmla="*/ 45 h 21600"/>
                <a:gd name="T22" fmla="*/ 160 w 21600"/>
                <a:gd name="T23" fmla="*/ 35 h 21600"/>
                <a:gd name="T24" fmla="*/ 170 w 21600"/>
                <a:gd name="T25" fmla="*/ 7 h 21600"/>
                <a:gd name="T26" fmla="*/ 188 w 21600"/>
                <a:gd name="T27" fmla="*/ 27 h 21600"/>
                <a:gd name="T28" fmla="*/ 180 w 21600"/>
                <a:gd name="T29" fmla="*/ 45 h 21600"/>
                <a:gd name="T30" fmla="*/ 170 w 21600"/>
                <a:gd name="T31" fmla="*/ 72 h 21600"/>
                <a:gd name="T32" fmla="*/ 180 w 21600"/>
                <a:gd name="T33" fmla="*/ 92 h 21600"/>
                <a:gd name="T34" fmla="*/ 188 w 21600"/>
                <a:gd name="T35" fmla="*/ 119 h 21600"/>
                <a:gd name="T36" fmla="*/ 170 w 21600"/>
                <a:gd name="T37" fmla="*/ 126 h 21600"/>
                <a:gd name="T38" fmla="*/ 152 w 21600"/>
                <a:gd name="T39" fmla="*/ 156 h 21600"/>
                <a:gd name="T40" fmla="*/ 152 w 21600"/>
                <a:gd name="T41" fmla="*/ 163 h 21600"/>
                <a:gd name="T42" fmla="*/ 132 w 21600"/>
                <a:gd name="T43" fmla="*/ 173 h 21600"/>
                <a:gd name="T44" fmla="*/ 114 w 21600"/>
                <a:gd name="T45" fmla="*/ 183 h 21600"/>
                <a:gd name="T46" fmla="*/ 124 w 21600"/>
                <a:gd name="T47" fmla="*/ 201 h 21600"/>
                <a:gd name="T48" fmla="*/ 124 w 21600"/>
                <a:gd name="T49" fmla="*/ 220 h 21600"/>
                <a:gd name="T50" fmla="*/ 142 w 21600"/>
                <a:gd name="T51" fmla="*/ 228 h 21600"/>
                <a:gd name="T52" fmla="*/ 170 w 21600"/>
                <a:gd name="T53" fmla="*/ 248 h 21600"/>
                <a:gd name="T54" fmla="*/ 132 w 21600"/>
                <a:gd name="T55" fmla="*/ 255 h 21600"/>
                <a:gd name="T56" fmla="*/ 94 w 21600"/>
                <a:gd name="T57" fmla="*/ 275 h 21600"/>
                <a:gd name="T58" fmla="*/ 86 w 21600"/>
                <a:gd name="T59" fmla="*/ 292 h 21600"/>
                <a:gd name="T60" fmla="*/ 66 w 21600"/>
                <a:gd name="T61" fmla="*/ 292 h 21600"/>
                <a:gd name="T62" fmla="*/ 66 w 21600"/>
                <a:gd name="T63" fmla="*/ 302 h 21600"/>
                <a:gd name="T64" fmla="*/ 58 w 21600"/>
                <a:gd name="T65" fmla="*/ 292 h 21600"/>
                <a:gd name="T66" fmla="*/ 38 w 21600"/>
                <a:gd name="T67" fmla="*/ 292 h 21600"/>
                <a:gd name="T68" fmla="*/ 48 w 21600"/>
                <a:gd name="T69" fmla="*/ 255 h 21600"/>
                <a:gd name="T70" fmla="*/ 66 w 21600"/>
                <a:gd name="T71" fmla="*/ 248 h 21600"/>
                <a:gd name="T72" fmla="*/ 38 w 21600"/>
                <a:gd name="T73" fmla="*/ 255 h 21600"/>
                <a:gd name="T74" fmla="*/ 48 w 21600"/>
                <a:gd name="T75" fmla="*/ 220 h 21600"/>
                <a:gd name="T76" fmla="*/ 48 w 21600"/>
                <a:gd name="T77" fmla="*/ 210 h 21600"/>
                <a:gd name="T78" fmla="*/ 38 w 21600"/>
                <a:gd name="T79" fmla="*/ 201 h 21600"/>
                <a:gd name="T80" fmla="*/ 20 w 21600"/>
                <a:gd name="T81" fmla="*/ 201 h 21600"/>
                <a:gd name="T82" fmla="*/ 10 w 21600"/>
                <a:gd name="T83" fmla="*/ 210 h 21600"/>
                <a:gd name="T84" fmla="*/ 0 w 21600"/>
                <a:gd name="T85" fmla="*/ 191 h 2160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1600" h="21600">
                  <a:moveTo>
                    <a:pt x="0" y="13633"/>
                  </a:moveTo>
                  <a:lnTo>
                    <a:pt x="0" y="12393"/>
                  </a:lnTo>
                  <a:lnTo>
                    <a:pt x="1108" y="11685"/>
                  </a:lnTo>
                  <a:lnTo>
                    <a:pt x="1108" y="10446"/>
                  </a:lnTo>
                  <a:lnTo>
                    <a:pt x="3323" y="9738"/>
                  </a:lnTo>
                  <a:lnTo>
                    <a:pt x="3323" y="9030"/>
                  </a:lnTo>
                  <a:lnTo>
                    <a:pt x="4154" y="9030"/>
                  </a:lnTo>
                  <a:lnTo>
                    <a:pt x="5262" y="7790"/>
                  </a:lnTo>
                  <a:lnTo>
                    <a:pt x="5262" y="5843"/>
                  </a:lnTo>
                  <a:lnTo>
                    <a:pt x="6369" y="5134"/>
                  </a:lnTo>
                  <a:lnTo>
                    <a:pt x="7200" y="6551"/>
                  </a:lnTo>
                  <a:lnTo>
                    <a:pt x="9415" y="6551"/>
                  </a:lnTo>
                  <a:lnTo>
                    <a:pt x="10246" y="7082"/>
                  </a:lnTo>
                  <a:lnTo>
                    <a:pt x="12462" y="6551"/>
                  </a:lnTo>
                  <a:lnTo>
                    <a:pt x="13569" y="7082"/>
                  </a:lnTo>
                  <a:lnTo>
                    <a:pt x="14400" y="5843"/>
                  </a:lnTo>
                  <a:lnTo>
                    <a:pt x="13569" y="5843"/>
                  </a:lnTo>
                  <a:lnTo>
                    <a:pt x="13569" y="5134"/>
                  </a:lnTo>
                  <a:lnTo>
                    <a:pt x="12462" y="4426"/>
                  </a:lnTo>
                  <a:lnTo>
                    <a:pt x="13569" y="4426"/>
                  </a:lnTo>
                  <a:lnTo>
                    <a:pt x="15508" y="3895"/>
                  </a:lnTo>
                  <a:lnTo>
                    <a:pt x="15508" y="3187"/>
                  </a:lnTo>
                  <a:lnTo>
                    <a:pt x="16615" y="2479"/>
                  </a:lnTo>
                  <a:lnTo>
                    <a:pt x="17446" y="2479"/>
                  </a:lnTo>
                  <a:lnTo>
                    <a:pt x="17446" y="0"/>
                  </a:lnTo>
                  <a:lnTo>
                    <a:pt x="18554" y="531"/>
                  </a:lnTo>
                  <a:lnTo>
                    <a:pt x="18554" y="1239"/>
                  </a:lnTo>
                  <a:lnTo>
                    <a:pt x="20492" y="1948"/>
                  </a:lnTo>
                  <a:lnTo>
                    <a:pt x="21600" y="2479"/>
                  </a:lnTo>
                  <a:lnTo>
                    <a:pt x="19662" y="3187"/>
                  </a:lnTo>
                  <a:lnTo>
                    <a:pt x="19662" y="3895"/>
                  </a:lnTo>
                  <a:lnTo>
                    <a:pt x="18554" y="5134"/>
                  </a:lnTo>
                  <a:lnTo>
                    <a:pt x="18554" y="5843"/>
                  </a:lnTo>
                  <a:lnTo>
                    <a:pt x="19662" y="6551"/>
                  </a:lnTo>
                  <a:lnTo>
                    <a:pt x="19662" y="7790"/>
                  </a:lnTo>
                  <a:lnTo>
                    <a:pt x="20492" y="8498"/>
                  </a:lnTo>
                  <a:lnTo>
                    <a:pt x="19662" y="8498"/>
                  </a:lnTo>
                  <a:lnTo>
                    <a:pt x="18554" y="9030"/>
                  </a:lnTo>
                  <a:lnTo>
                    <a:pt x="19662" y="9738"/>
                  </a:lnTo>
                  <a:lnTo>
                    <a:pt x="16615" y="11154"/>
                  </a:lnTo>
                  <a:lnTo>
                    <a:pt x="17446" y="11154"/>
                  </a:lnTo>
                  <a:lnTo>
                    <a:pt x="16615" y="11685"/>
                  </a:lnTo>
                  <a:lnTo>
                    <a:pt x="15508" y="11685"/>
                  </a:lnTo>
                  <a:lnTo>
                    <a:pt x="14400" y="12393"/>
                  </a:lnTo>
                  <a:lnTo>
                    <a:pt x="14400" y="13102"/>
                  </a:lnTo>
                  <a:lnTo>
                    <a:pt x="12462" y="13102"/>
                  </a:lnTo>
                  <a:lnTo>
                    <a:pt x="12462" y="13633"/>
                  </a:lnTo>
                  <a:lnTo>
                    <a:pt x="13569" y="14341"/>
                  </a:lnTo>
                  <a:lnTo>
                    <a:pt x="12462" y="15049"/>
                  </a:lnTo>
                  <a:lnTo>
                    <a:pt x="13569" y="15757"/>
                  </a:lnTo>
                  <a:lnTo>
                    <a:pt x="14400" y="15757"/>
                  </a:lnTo>
                  <a:lnTo>
                    <a:pt x="15508" y="16289"/>
                  </a:lnTo>
                  <a:lnTo>
                    <a:pt x="18554" y="16997"/>
                  </a:lnTo>
                  <a:lnTo>
                    <a:pt x="18554" y="17705"/>
                  </a:lnTo>
                  <a:lnTo>
                    <a:pt x="17446" y="18236"/>
                  </a:lnTo>
                  <a:lnTo>
                    <a:pt x="14400" y="18236"/>
                  </a:lnTo>
                  <a:lnTo>
                    <a:pt x="12462" y="19652"/>
                  </a:lnTo>
                  <a:lnTo>
                    <a:pt x="10246" y="19652"/>
                  </a:lnTo>
                  <a:lnTo>
                    <a:pt x="9415" y="20361"/>
                  </a:lnTo>
                  <a:lnTo>
                    <a:pt x="9415" y="20892"/>
                  </a:lnTo>
                  <a:lnTo>
                    <a:pt x="8308" y="20361"/>
                  </a:lnTo>
                  <a:lnTo>
                    <a:pt x="7200" y="20892"/>
                  </a:lnTo>
                  <a:lnTo>
                    <a:pt x="8308" y="20892"/>
                  </a:lnTo>
                  <a:lnTo>
                    <a:pt x="7200" y="21600"/>
                  </a:lnTo>
                  <a:lnTo>
                    <a:pt x="5262" y="21600"/>
                  </a:lnTo>
                  <a:lnTo>
                    <a:pt x="6369" y="20892"/>
                  </a:lnTo>
                  <a:lnTo>
                    <a:pt x="5262" y="20361"/>
                  </a:lnTo>
                  <a:lnTo>
                    <a:pt x="4154" y="20892"/>
                  </a:lnTo>
                  <a:lnTo>
                    <a:pt x="4154" y="18944"/>
                  </a:lnTo>
                  <a:lnTo>
                    <a:pt x="5262" y="18236"/>
                  </a:lnTo>
                  <a:lnTo>
                    <a:pt x="6369" y="18236"/>
                  </a:lnTo>
                  <a:lnTo>
                    <a:pt x="7200" y="17705"/>
                  </a:lnTo>
                  <a:lnTo>
                    <a:pt x="6369" y="18236"/>
                  </a:lnTo>
                  <a:lnTo>
                    <a:pt x="4154" y="18236"/>
                  </a:lnTo>
                  <a:lnTo>
                    <a:pt x="4154" y="16289"/>
                  </a:lnTo>
                  <a:lnTo>
                    <a:pt x="5262" y="15757"/>
                  </a:lnTo>
                  <a:lnTo>
                    <a:pt x="4154" y="15049"/>
                  </a:lnTo>
                  <a:lnTo>
                    <a:pt x="5262" y="15049"/>
                  </a:lnTo>
                  <a:lnTo>
                    <a:pt x="5262" y="14341"/>
                  </a:lnTo>
                  <a:lnTo>
                    <a:pt x="4154" y="14341"/>
                  </a:lnTo>
                  <a:lnTo>
                    <a:pt x="3323" y="15049"/>
                  </a:lnTo>
                  <a:lnTo>
                    <a:pt x="2215" y="14341"/>
                  </a:lnTo>
                  <a:lnTo>
                    <a:pt x="1108" y="14341"/>
                  </a:lnTo>
                  <a:lnTo>
                    <a:pt x="1108" y="15049"/>
                  </a:lnTo>
                  <a:lnTo>
                    <a:pt x="0" y="13633"/>
                  </a:lnTo>
                  <a:close/>
                  <a:moveTo>
                    <a:pt x="0" y="13633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299" name="AutoShape 13"/>
            <p:cNvSpPr>
              <a:spLocks/>
            </p:cNvSpPr>
            <p:nvPr/>
          </p:nvSpPr>
          <p:spPr bwMode="auto">
            <a:xfrm>
              <a:off x="10229" y="2393"/>
              <a:ext cx="1289" cy="531"/>
            </a:xfrm>
            <a:custGeom>
              <a:avLst/>
              <a:gdLst>
                <a:gd name="T0" fmla="*/ 56 w 21600"/>
                <a:gd name="T1" fmla="*/ 156 h 21600"/>
                <a:gd name="T2" fmla="*/ 86 w 21600"/>
                <a:gd name="T3" fmla="*/ 128 h 21600"/>
                <a:gd name="T4" fmla="*/ 114 w 21600"/>
                <a:gd name="T5" fmla="*/ 101 h 21600"/>
                <a:gd name="T6" fmla="*/ 226 w 21600"/>
                <a:gd name="T7" fmla="*/ 101 h 21600"/>
                <a:gd name="T8" fmla="*/ 274 w 21600"/>
                <a:gd name="T9" fmla="*/ 136 h 21600"/>
                <a:gd name="T10" fmla="*/ 386 w 21600"/>
                <a:gd name="T11" fmla="*/ 109 h 21600"/>
                <a:gd name="T12" fmla="*/ 348 w 21600"/>
                <a:gd name="T13" fmla="*/ 72 h 21600"/>
                <a:gd name="T14" fmla="*/ 376 w 21600"/>
                <a:gd name="T15" fmla="*/ 17 h 21600"/>
                <a:gd name="T16" fmla="*/ 414 w 21600"/>
                <a:gd name="T17" fmla="*/ 7 h 21600"/>
                <a:gd name="T18" fmla="*/ 507 w 21600"/>
                <a:gd name="T19" fmla="*/ 27 h 21600"/>
                <a:gd name="T20" fmla="*/ 528 w 21600"/>
                <a:gd name="T21" fmla="*/ 64 h 21600"/>
                <a:gd name="T22" fmla="*/ 556 w 21600"/>
                <a:gd name="T23" fmla="*/ 81 h 21600"/>
                <a:gd name="T24" fmla="*/ 629 w 21600"/>
                <a:gd name="T25" fmla="*/ 72 h 21600"/>
                <a:gd name="T26" fmla="*/ 761 w 21600"/>
                <a:gd name="T27" fmla="*/ 91 h 21600"/>
                <a:gd name="T28" fmla="*/ 799 w 21600"/>
                <a:gd name="T29" fmla="*/ 119 h 21600"/>
                <a:gd name="T30" fmla="*/ 941 w 21600"/>
                <a:gd name="T31" fmla="*/ 101 h 21600"/>
                <a:gd name="T32" fmla="*/ 977 w 21600"/>
                <a:gd name="T33" fmla="*/ 72 h 21600"/>
                <a:gd name="T34" fmla="*/ 1005 w 21600"/>
                <a:gd name="T35" fmla="*/ 44 h 21600"/>
                <a:gd name="T36" fmla="*/ 1035 w 21600"/>
                <a:gd name="T37" fmla="*/ 44 h 21600"/>
                <a:gd name="T38" fmla="*/ 1081 w 21600"/>
                <a:gd name="T39" fmla="*/ 54 h 21600"/>
                <a:gd name="T40" fmla="*/ 1109 w 21600"/>
                <a:gd name="T41" fmla="*/ 146 h 21600"/>
                <a:gd name="T42" fmla="*/ 1147 w 21600"/>
                <a:gd name="T43" fmla="*/ 173 h 21600"/>
                <a:gd name="T44" fmla="*/ 1195 w 21600"/>
                <a:gd name="T45" fmla="*/ 156 h 21600"/>
                <a:gd name="T46" fmla="*/ 1241 w 21600"/>
                <a:gd name="T47" fmla="*/ 163 h 21600"/>
                <a:gd name="T48" fmla="*/ 1289 w 21600"/>
                <a:gd name="T49" fmla="*/ 210 h 21600"/>
                <a:gd name="T50" fmla="*/ 1241 w 21600"/>
                <a:gd name="T51" fmla="*/ 227 h 21600"/>
                <a:gd name="T52" fmla="*/ 1203 w 21600"/>
                <a:gd name="T53" fmla="*/ 257 h 21600"/>
                <a:gd name="T54" fmla="*/ 1165 w 21600"/>
                <a:gd name="T55" fmla="*/ 291 h 21600"/>
                <a:gd name="T56" fmla="*/ 1119 w 21600"/>
                <a:gd name="T57" fmla="*/ 311 h 21600"/>
                <a:gd name="T58" fmla="*/ 1091 w 21600"/>
                <a:gd name="T59" fmla="*/ 338 h 21600"/>
                <a:gd name="T60" fmla="*/ 1043 w 21600"/>
                <a:gd name="T61" fmla="*/ 328 h 21600"/>
                <a:gd name="T62" fmla="*/ 997 w 21600"/>
                <a:gd name="T63" fmla="*/ 375 h 21600"/>
                <a:gd name="T64" fmla="*/ 1025 w 21600"/>
                <a:gd name="T65" fmla="*/ 403 h 21600"/>
                <a:gd name="T66" fmla="*/ 987 w 21600"/>
                <a:gd name="T67" fmla="*/ 457 h 21600"/>
                <a:gd name="T68" fmla="*/ 941 w 21600"/>
                <a:gd name="T69" fmla="*/ 477 h 21600"/>
                <a:gd name="T70" fmla="*/ 827 w 21600"/>
                <a:gd name="T71" fmla="*/ 504 h 21600"/>
                <a:gd name="T72" fmla="*/ 771 w 21600"/>
                <a:gd name="T73" fmla="*/ 521 h 21600"/>
                <a:gd name="T74" fmla="*/ 705 w 21600"/>
                <a:gd name="T75" fmla="*/ 521 h 21600"/>
                <a:gd name="T76" fmla="*/ 563 w 21600"/>
                <a:gd name="T77" fmla="*/ 484 h 21600"/>
                <a:gd name="T78" fmla="*/ 403 w 21600"/>
                <a:gd name="T79" fmla="*/ 467 h 21600"/>
                <a:gd name="T80" fmla="*/ 376 w 21600"/>
                <a:gd name="T81" fmla="*/ 430 h 21600"/>
                <a:gd name="T82" fmla="*/ 340 w 21600"/>
                <a:gd name="T83" fmla="*/ 412 h 21600"/>
                <a:gd name="T84" fmla="*/ 292 w 21600"/>
                <a:gd name="T85" fmla="*/ 393 h 21600"/>
                <a:gd name="T86" fmla="*/ 160 w 21600"/>
                <a:gd name="T87" fmla="*/ 348 h 21600"/>
                <a:gd name="T88" fmla="*/ 152 w 21600"/>
                <a:gd name="T89" fmla="*/ 291 h 21600"/>
                <a:gd name="T90" fmla="*/ 122 w 21600"/>
                <a:gd name="T91" fmla="*/ 257 h 21600"/>
                <a:gd name="T92" fmla="*/ 86 w 21600"/>
                <a:gd name="T93" fmla="*/ 247 h 21600"/>
                <a:gd name="T94" fmla="*/ 48 w 21600"/>
                <a:gd name="T95" fmla="*/ 237 h 21600"/>
                <a:gd name="T96" fmla="*/ 10 w 21600"/>
                <a:gd name="T97" fmla="*/ 210 h 216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00" h="21600">
                  <a:moveTo>
                    <a:pt x="0" y="7836"/>
                  </a:moveTo>
                  <a:lnTo>
                    <a:pt x="170" y="7033"/>
                  </a:lnTo>
                  <a:lnTo>
                    <a:pt x="638" y="7033"/>
                  </a:lnTo>
                  <a:lnTo>
                    <a:pt x="935" y="6329"/>
                  </a:lnTo>
                  <a:lnTo>
                    <a:pt x="935" y="5927"/>
                  </a:lnTo>
                  <a:lnTo>
                    <a:pt x="1276" y="5526"/>
                  </a:lnTo>
                  <a:lnTo>
                    <a:pt x="1276" y="5224"/>
                  </a:lnTo>
                  <a:lnTo>
                    <a:pt x="1446" y="5224"/>
                  </a:lnTo>
                  <a:lnTo>
                    <a:pt x="1573" y="4822"/>
                  </a:lnTo>
                  <a:lnTo>
                    <a:pt x="1573" y="4420"/>
                  </a:lnTo>
                  <a:lnTo>
                    <a:pt x="1913" y="4420"/>
                  </a:lnTo>
                  <a:lnTo>
                    <a:pt x="1913" y="4119"/>
                  </a:lnTo>
                  <a:lnTo>
                    <a:pt x="2041" y="3717"/>
                  </a:lnTo>
                  <a:lnTo>
                    <a:pt x="3019" y="3717"/>
                  </a:lnTo>
                  <a:lnTo>
                    <a:pt x="3019" y="4119"/>
                  </a:lnTo>
                  <a:lnTo>
                    <a:pt x="3784" y="4119"/>
                  </a:lnTo>
                  <a:lnTo>
                    <a:pt x="3784" y="4420"/>
                  </a:lnTo>
                  <a:lnTo>
                    <a:pt x="4124" y="5224"/>
                  </a:lnTo>
                  <a:lnTo>
                    <a:pt x="4252" y="5224"/>
                  </a:lnTo>
                  <a:lnTo>
                    <a:pt x="4592" y="5526"/>
                  </a:lnTo>
                  <a:lnTo>
                    <a:pt x="4720" y="5224"/>
                  </a:lnTo>
                  <a:lnTo>
                    <a:pt x="6293" y="5224"/>
                  </a:lnTo>
                  <a:lnTo>
                    <a:pt x="6463" y="4822"/>
                  </a:lnTo>
                  <a:lnTo>
                    <a:pt x="6463" y="4420"/>
                  </a:lnTo>
                  <a:lnTo>
                    <a:pt x="6293" y="4420"/>
                  </a:lnTo>
                  <a:lnTo>
                    <a:pt x="6293" y="3315"/>
                  </a:lnTo>
                  <a:lnTo>
                    <a:pt x="6165" y="2913"/>
                  </a:lnTo>
                  <a:lnTo>
                    <a:pt x="5825" y="2913"/>
                  </a:lnTo>
                  <a:lnTo>
                    <a:pt x="5825" y="1808"/>
                  </a:lnTo>
                  <a:lnTo>
                    <a:pt x="5995" y="1507"/>
                  </a:lnTo>
                  <a:lnTo>
                    <a:pt x="5995" y="703"/>
                  </a:lnTo>
                  <a:lnTo>
                    <a:pt x="6293" y="703"/>
                  </a:lnTo>
                  <a:lnTo>
                    <a:pt x="6293" y="0"/>
                  </a:lnTo>
                  <a:lnTo>
                    <a:pt x="6633" y="0"/>
                  </a:lnTo>
                  <a:lnTo>
                    <a:pt x="6761" y="301"/>
                  </a:lnTo>
                  <a:lnTo>
                    <a:pt x="6931" y="301"/>
                  </a:lnTo>
                  <a:lnTo>
                    <a:pt x="7101" y="703"/>
                  </a:lnTo>
                  <a:lnTo>
                    <a:pt x="7739" y="703"/>
                  </a:lnTo>
                  <a:lnTo>
                    <a:pt x="7739" y="1105"/>
                  </a:lnTo>
                  <a:lnTo>
                    <a:pt x="8504" y="1105"/>
                  </a:lnTo>
                  <a:lnTo>
                    <a:pt x="8504" y="1507"/>
                  </a:lnTo>
                  <a:lnTo>
                    <a:pt x="8674" y="1808"/>
                  </a:lnTo>
                  <a:lnTo>
                    <a:pt x="8674" y="2210"/>
                  </a:lnTo>
                  <a:lnTo>
                    <a:pt x="8844" y="2612"/>
                  </a:lnTo>
                  <a:lnTo>
                    <a:pt x="8844" y="2913"/>
                  </a:lnTo>
                  <a:lnTo>
                    <a:pt x="8972" y="2913"/>
                  </a:lnTo>
                  <a:lnTo>
                    <a:pt x="9142" y="3315"/>
                  </a:lnTo>
                  <a:lnTo>
                    <a:pt x="9312" y="3315"/>
                  </a:lnTo>
                  <a:lnTo>
                    <a:pt x="9609" y="3717"/>
                  </a:lnTo>
                  <a:lnTo>
                    <a:pt x="10247" y="3717"/>
                  </a:lnTo>
                  <a:lnTo>
                    <a:pt x="10417" y="3315"/>
                  </a:lnTo>
                  <a:lnTo>
                    <a:pt x="10545" y="2913"/>
                  </a:lnTo>
                  <a:lnTo>
                    <a:pt x="11991" y="2913"/>
                  </a:lnTo>
                  <a:lnTo>
                    <a:pt x="12118" y="3315"/>
                  </a:lnTo>
                  <a:lnTo>
                    <a:pt x="12458" y="3717"/>
                  </a:lnTo>
                  <a:lnTo>
                    <a:pt x="12756" y="3717"/>
                  </a:lnTo>
                  <a:lnTo>
                    <a:pt x="12926" y="4119"/>
                  </a:lnTo>
                  <a:lnTo>
                    <a:pt x="13096" y="4420"/>
                  </a:lnTo>
                  <a:lnTo>
                    <a:pt x="13224" y="4420"/>
                  </a:lnTo>
                  <a:lnTo>
                    <a:pt x="13394" y="4822"/>
                  </a:lnTo>
                  <a:lnTo>
                    <a:pt x="15137" y="4822"/>
                  </a:lnTo>
                  <a:lnTo>
                    <a:pt x="15137" y="4420"/>
                  </a:lnTo>
                  <a:lnTo>
                    <a:pt x="15435" y="4119"/>
                  </a:lnTo>
                  <a:lnTo>
                    <a:pt x="15775" y="4119"/>
                  </a:lnTo>
                  <a:lnTo>
                    <a:pt x="15775" y="3717"/>
                  </a:lnTo>
                  <a:lnTo>
                    <a:pt x="16243" y="3717"/>
                  </a:lnTo>
                  <a:lnTo>
                    <a:pt x="16370" y="3315"/>
                  </a:lnTo>
                  <a:lnTo>
                    <a:pt x="16370" y="2913"/>
                  </a:lnTo>
                  <a:lnTo>
                    <a:pt x="16540" y="2612"/>
                  </a:lnTo>
                  <a:lnTo>
                    <a:pt x="16710" y="2612"/>
                  </a:lnTo>
                  <a:lnTo>
                    <a:pt x="16710" y="2210"/>
                  </a:lnTo>
                  <a:lnTo>
                    <a:pt x="16838" y="1808"/>
                  </a:lnTo>
                  <a:lnTo>
                    <a:pt x="17008" y="1808"/>
                  </a:lnTo>
                  <a:lnTo>
                    <a:pt x="17008" y="2210"/>
                  </a:lnTo>
                  <a:lnTo>
                    <a:pt x="17178" y="1808"/>
                  </a:lnTo>
                  <a:lnTo>
                    <a:pt x="17348" y="1808"/>
                  </a:lnTo>
                  <a:lnTo>
                    <a:pt x="17476" y="2210"/>
                  </a:lnTo>
                  <a:lnTo>
                    <a:pt x="17646" y="2612"/>
                  </a:lnTo>
                  <a:lnTo>
                    <a:pt x="17943" y="2612"/>
                  </a:lnTo>
                  <a:lnTo>
                    <a:pt x="18113" y="2210"/>
                  </a:lnTo>
                  <a:lnTo>
                    <a:pt x="18581" y="2210"/>
                  </a:lnTo>
                  <a:lnTo>
                    <a:pt x="18751" y="2612"/>
                  </a:lnTo>
                  <a:lnTo>
                    <a:pt x="18581" y="4822"/>
                  </a:lnTo>
                  <a:lnTo>
                    <a:pt x="18581" y="5927"/>
                  </a:lnTo>
                  <a:lnTo>
                    <a:pt x="18411" y="6631"/>
                  </a:lnTo>
                  <a:lnTo>
                    <a:pt x="18581" y="7033"/>
                  </a:lnTo>
                  <a:lnTo>
                    <a:pt x="18921" y="7434"/>
                  </a:lnTo>
                  <a:lnTo>
                    <a:pt x="19219" y="7033"/>
                  </a:lnTo>
                  <a:lnTo>
                    <a:pt x="19687" y="7033"/>
                  </a:lnTo>
                  <a:lnTo>
                    <a:pt x="19857" y="7434"/>
                  </a:lnTo>
                  <a:lnTo>
                    <a:pt x="20027" y="7033"/>
                  </a:lnTo>
                  <a:lnTo>
                    <a:pt x="20027" y="6329"/>
                  </a:lnTo>
                  <a:lnTo>
                    <a:pt x="20154" y="6329"/>
                  </a:lnTo>
                  <a:lnTo>
                    <a:pt x="20324" y="5927"/>
                  </a:lnTo>
                  <a:lnTo>
                    <a:pt x="20622" y="6329"/>
                  </a:lnTo>
                  <a:lnTo>
                    <a:pt x="20792" y="6631"/>
                  </a:lnTo>
                  <a:lnTo>
                    <a:pt x="21090" y="7033"/>
                  </a:lnTo>
                  <a:lnTo>
                    <a:pt x="21260" y="7836"/>
                  </a:lnTo>
                  <a:lnTo>
                    <a:pt x="21430" y="8138"/>
                  </a:lnTo>
                  <a:lnTo>
                    <a:pt x="21600" y="8540"/>
                  </a:lnTo>
                  <a:lnTo>
                    <a:pt x="21600" y="8941"/>
                  </a:lnTo>
                  <a:lnTo>
                    <a:pt x="21430" y="8941"/>
                  </a:lnTo>
                  <a:lnTo>
                    <a:pt x="21430" y="9243"/>
                  </a:lnTo>
                  <a:lnTo>
                    <a:pt x="20792" y="9243"/>
                  </a:lnTo>
                  <a:lnTo>
                    <a:pt x="20622" y="9645"/>
                  </a:lnTo>
                  <a:lnTo>
                    <a:pt x="20494" y="10047"/>
                  </a:lnTo>
                  <a:lnTo>
                    <a:pt x="20154" y="10047"/>
                  </a:lnTo>
                  <a:lnTo>
                    <a:pt x="20154" y="10448"/>
                  </a:lnTo>
                  <a:lnTo>
                    <a:pt x="19857" y="10448"/>
                  </a:lnTo>
                  <a:lnTo>
                    <a:pt x="19687" y="11152"/>
                  </a:lnTo>
                  <a:lnTo>
                    <a:pt x="19687" y="11855"/>
                  </a:lnTo>
                  <a:lnTo>
                    <a:pt x="19517" y="11855"/>
                  </a:lnTo>
                  <a:lnTo>
                    <a:pt x="19219" y="12659"/>
                  </a:lnTo>
                  <a:lnTo>
                    <a:pt x="19049" y="12659"/>
                  </a:lnTo>
                  <a:lnTo>
                    <a:pt x="18751" y="12257"/>
                  </a:lnTo>
                  <a:lnTo>
                    <a:pt x="18751" y="12659"/>
                  </a:lnTo>
                  <a:lnTo>
                    <a:pt x="18581" y="13060"/>
                  </a:lnTo>
                  <a:lnTo>
                    <a:pt x="18411" y="13362"/>
                  </a:lnTo>
                  <a:lnTo>
                    <a:pt x="18283" y="13362"/>
                  </a:lnTo>
                  <a:lnTo>
                    <a:pt x="18283" y="13764"/>
                  </a:lnTo>
                  <a:lnTo>
                    <a:pt x="18113" y="14166"/>
                  </a:lnTo>
                  <a:lnTo>
                    <a:pt x="17943" y="13764"/>
                  </a:lnTo>
                  <a:lnTo>
                    <a:pt x="17646" y="13764"/>
                  </a:lnTo>
                  <a:lnTo>
                    <a:pt x="17476" y="13362"/>
                  </a:lnTo>
                  <a:lnTo>
                    <a:pt x="17008" y="13362"/>
                  </a:lnTo>
                  <a:lnTo>
                    <a:pt x="16838" y="13764"/>
                  </a:lnTo>
                  <a:lnTo>
                    <a:pt x="16710" y="14166"/>
                  </a:lnTo>
                  <a:lnTo>
                    <a:pt x="16710" y="15271"/>
                  </a:lnTo>
                  <a:lnTo>
                    <a:pt x="17008" y="15673"/>
                  </a:lnTo>
                  <a:lnTo>
                    <a:pt x="17348" y="15974"/>
                  </a:lnTo>
                  <a:lnTo>
                    <a:pt x="17348" y="16376"/>
                  </a:lnTo>
                  <a:lnTo>
                    <a:pt x="17178" y="16376"/>
                  </a:lnTo>
                  <a:lnTo>
                    <a:pt x="17178" y="16778"/>
                  </a:lnTo>
                  <a:lnTo>
                    <a:pt x="16838" y="17481"/>
                  </a:lnTo>
                  <a:lnTo>
                    <a:pt x="16710" y="18184"/>
                  </a:lnTo>
                  <a:lnTo>
                    <a:pt x="16540" y="18586"/>
                  </a:lnTo>
                  <a:lnTo>
                    <a:pt x="16370" y="18586"/>
                  </a:lnTo>
                  <a:lnTo>
                    <a:pt x="16243" y="18988"/>
                  </a:lnTo>
                  <a:lnTo>
                    <a:pt x="15902" y="18988"/>
                  </a:lnTo>
                  <a:lnTo>
                    <a:pt x="15775" y="19390"/>
                  </a:lnTo>
                  <a:lnTo>
                    <a:pt x="15137" y="19390"/>
                  </a:lnTo>
                  <a:lnTo>
                    <a:pt x="14967" y="19691"/>
                  </a:lnTo>
                  <a:lnTo>
                    <a:pt x="14797" y="19691"/>
                  </a:lnTo>
                  <a:lnTo>
                    <a:pt x="13861" y="20495"/>
                  </a:lnTo>
                  <a:lnTo>
                    <a:pt x="13691" y="20796"/>
                  </a:lnTo>
                  <a:lnTo>
                    <a:pt x="13394" y="21600"/>
                  </a:lnTo>
                  <a:lnTo>
                    <a:pt x="12926" y="21600"/>
                  </a:lnTo>
                  <a:lnTo>
                    <a:pt x="12926" y="21198"/>
                  </a:lnTo>
                  <a:lnTo>
                    <a:pt x="12586" y="21198"/>
                  </a:lnTo>
                  <a:lnTo>
                    <a:pt x="12288" y="21600"/>
                  </a:lnTo>
                  <a:lnTo>
                    <a:pt x="12118" y="21198"/>
                  </a:lnTo>
                  <a:lnTo>
                    <a:pt x="11820" y="21198"/>
                  </a:lnTo>
                  <a:lnTo>
                    <a:pt x="11523" y="20796"/>
                  </a:lnTo>
                  <a:lnTo>
                    <a:pt x="11013" y="20495"/>
                  </a:lnTo>
                  <a:lnTo>
                    <a:pt x="10715" y="19691"/>
                  </a:lnTo>
                  <a:lnTo>
                    <a:pt x="9439" y="19691"/>
                  </a:lnTo>
                  <a:lnTo>
                    <a:pt x="9439" y="20093"/>
                  </a:lnTo>
                  <a:lnTo>
                    <a:pt x="6931" y="20093"/>
                  </a:lnTo>
                  <a:lnTo>
                    <a:pt x="6761" y="19390"/>
                  </a:lnTo>
                  <a:lnTo>
                    <a:pt x="6761" y="18988"/>
                  </a:lnTo>
                  <a:lnTo>
                    <a:pt x="6633" y="18586"/>
                  </a:lnTo>
                  <a:lnTo>
                    <a:pt x="6463" y="18184"/>
                  </a:lnTo>
                  <a:lnTo>
                    <a:pt x="6463" y="17883"/>
                  </a:lnTo>
                  <a:lnTo>
                    <a:pt x="6293" y="17481"/>
                  </a:lnTo>
                  <a:lnTo>
                    <a:pt x="6165" y="17481"/>
                  </a:lnTo>
                  <a:lnTo>
                    <a:pt x="6165" y="17079"/>
                  </a:lnTo>
                  <a:lnTo>
                    <a:pt x="5825" y="17079"/>
                  </a:lnTo>
                  <a:lnTo>
                    <a:pt x="5698" y="16778"/>
                  </a:lnTo>
                  <a:lnTo>
                    <a:pt x="5357" y="16376"/>
                  </a:lnTo>
                  <a:lnTo>
                    <a:pt x="5060" y="16376"/>
                  </a:lnTo>
                  <a:lnTo>
                    <a:pt x="5060" y="15974"/>
                  </a:lnTo>
                  <a:lnTo>
                    <a:pt x="4890" y="15974"/>
                  </a:lnTo>
                  <a:lnTo>
                    <a:pt x="4422" y="15673"/>
                  </a:lnTo>
                  <a:lnTo>
                    <a:pt x="3019" y="15673"/>
                  </a:lnTo>
                  <a:lnTo>
                    <a:pt x="2679" y="14869"/>
                  </a:lnTo>
                  <a:lnTo>
                    <a:pt x="2679" y="14166"/>
                  </a:lnTo>
                  <a:lnTo>
                    <a:pt x="2849" y="14166"/>
                  </a:lnTo>
                  <a:lnTo>
                    <a:pt x="2849" y="12659"/>
                  </a:lnTo>
                  <a:lnTo>
                    <a:pt x="2679" y="12257"/>
                  </a:lnTo>
                  <a:lnTo>
                    <a:pt x="2551" y="11855"/>
                  </a:lnTo>
                  <a:lnTo>
                    <a:pt x="2381" y="11553"/>
                  </a:lnTo>
                  <a:lnTo>
                    <a:pt x="2381" y="11152"/>
                  </a:lnTo>
                  <a:lnTo>
                    <a:pt x="2211" y="10750"/>
                  </a:lnTo>
                  <a:lnTo>
                    <a:pt x="2041" y="10448"/>
                  </a:lnTo>
                  <a:lnTo>
                    <a:pt x="1913" y="10047"/>
                  </a:lnTo>
                  <a:lnTo>
                    <a:pt x="1743" y="10047"/>
                  </a:lnTo>
                  <a:lnTo>
                    <a:pt x="1573" y="10448"/>
                  </a:lnTo>
                  <a:lnTo>
                    <a:pt x="1446" y="10047"/>
                  </a:lnTo>
                  <a:lnTo>
                    <a:pt x="1106" y="10047"/>
                  </a:lnTo>
                  <a:lnTo>
                    <a:pt x="935" y="10448"/>
                  </a:lnTo>
                  <a:lnTo>
                    <a:pt x="808" y="10047"/>
                  </a:lnTo>
                  <a:lnTo>
                    <a:pt x="808" y="9645"/>
                  </a:lnTo>
                  <a:lnTo>
                    <a:pt x="638" y="9645"/>
                  </a:lnTo>
                  <a:lnTo>
                    <a:pt x="170" y="8540"/>
                  </a:lnTo>
                  <a:lnTo>
                    <a:pt x="170" y="8138"/>
                  </a:lnTo>
                  <a:lnTo>
                    <a:pt x="170" y="8540"/>
                  </a:lnTo>
                  <a:lnTo>
                    <a:pt x="0" y="8138"/>
                  </a:lnTo>
                  <a:lnTo>
                    <a:pt x="0" y="7836"/>
                  </a:lnTo>
                  <a:close/>
                  <a:moveTo>
                    <a:pt x="0" y="783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00" name="AutoShape 14"/>
            <p:cNvSpPr>
              <a:spLocks/>
            </p:cNvSpPr>
            <p:nvPr/>
          </p:nvSpPr>
          <p:spPr bwMode="auto">
            <a:xfrm>
              <a:off x="8633" y="2291"/>
              <a:ext cx="1578" cy="735"/>
            </a:xfrm>
            <a:custGeom>
              <a:avLst/>
              <a:gdLst>
                <a:gd name="T0" fmla="*/ 104 w 21600"/>
                <a:gd name="T1" fmla="*/ 478 h 21600"/>
                <a:gd name="T2" fmla="*/ 18 w 21600"/>
                <a:gd name="T3" fmla="*/ 413 h 21600"/>
                <a:gd name="T4" fmla="*/ 10 w 21600"/>
                <a:gd name="T5" fmla="*/ 339 h 21600"/>
                <a:gd name="T6" fmla="*/ 66 w 21600"/>
                <a:gd name="T7" fmla="*/ 349 h 21600"/>
                <a:gd name="T8" fmla="*/ 94 w 21600"/>
                <a:gd name="T9" fmla="*/ 275 h 21600"/>
                <a:gd name="T10" fmla="*/ 140 w 21600"/>
                <a:gd name="T11" fmla="*/ 247 h 21600"/>
                <a:gd name="T12" fmla="*/ 167 w 21600"/>
                <a:gd name="T13" fmla="*/ 257 h 21600"/>
                <a:gd name="T14" fmla="*/ 206 w 21600"/>
                <a:gd name="T15" fmla="*/ 257 h 21600"/>
                <a:gd name="T16" fmla="*/ 261 w 21600"/>
                <a:gd name="T17" fmla="*/ 265 h 21600"/>
                <a:gd name="T18" fmla="*/ 299 w 21600"/>
                <a:gd name="T19" fmla="*/ 285 h 21600"/>
                <a:gd name="T20" fmla="*/ 348 w 21600"/>
                <a:gd name="T21" fmla="*/ 285 h 21600"/>
                <a:gd name="T22" fmla="*/ 413 w 21600"/>
                <a:gd name="T23" fmla="*/ 275 h 21600"/>
                <a:gd name="T24" fmla="*/ 431 w 21600"/>
                <a:gd name="T25" fmla="*/ 275 h 21600"/>
                <a:gd name="T26" fmla="*/ 507 w 21600"/>
                <a:gd name="T27" fmla="*/ 275 h 21600"/>
                <a:gd name="T28" fmla="*/ 515 w 21600"/>
                <a:gd name="T29" fmla="*/ 230 h 21600"/>
                <a:gd name="T30" fmla="*/ 507 w 21600"/>
                <a:gd name="T31" fmla="*/ 203 h 21600"/>
                <a:gd name="T32" fmla="*/ 545 w 21600"/>
                <a:gd name="T33" fmla="*/ 156 h 21600"/>
                <a:gd name="T34" fmla="*/ 507 w 21600"/>
                <a:gd name="T35" fmla="*/ 139 h 21600"/>
                <a:gd name="T36" fmla="*/ 507 w 21600"/>
                <a:gd name="T37" fmla="*/ 101 h 21600"/>
                <a:gd name="T38" fmla="*/ 563 w 21600"/>
                <a:gd name="T39" fmla="*/ 109 h 21600"/>
                <a:gd name="T40" fmla="*/ 629 w 21600"/>
                <a:gd name="T41" fmla="*/ 74 h 21600"/>
                <a:gd name="T42" fmla="*/ 723 w 21600"/>
                <a:gd name="T43" fmla="*/ 37 h 21600"/>
                <a:gd name="T44" fmla="*/ 769 w 21600"/>
                <a:gd name="T45" fmla="*/ 10 h 21600"/>
                <a:gd name="T46" fmla="*/ 855 w 21600"/>
                <a:gd name="T47" fmla="*/ 17 h 21600"/>
                <a:gd name="T48" fmla="*/ 873 w 21600"/>
                <a:gd name="T49" fmla="*/ 64 h 21600"/>
                <a:gd name="T50" fmla="*/ 929 w 21600"/>
                <a:gd name="T51" fmla="*/ 64 h 21600"/>
                <a:gd name="T52" fmla="*/ 977 w 21600"/>
                <a:gd name="T53" fmla="*/ 74 h 21600"/>
                <a:gd name="T54" fmla="*/ 1015 w 21600"/>
                <a:gd name="T55" fmla="*/ 92 h 21600"/>
                <a:gd name="T56" fmla="*/ 1053 w 21600"/>
                <a:gd name="T57" fmla="*/ 74 h 21600"/>
                <a:gd name="T58" fmla="*/ 1099 w 21600"/>
                <a:gd name="T59" fmla="*/ 37 h 21600"/>
                <a:gd name="T60" fmla="*/ 1286 w 21600"/>
                <a:gd name="T61" fmla="*/ 220 h 21600"/>
                <a:gd name="T62" fmla="*/ 1324 w 21600"/>
                <a:gd name="T63" fmla="*/ 230 h 21600"/>
                <a:gd name="T64" fmla="*/ 1370 w 21600"/>
                <a:gd name="T65" fmla="*/ 210 h 21600"/>
                <a:gd name="T66" fmla="*/ 1464 w 21600"/>
                <a:gd name="T67" fmla="*/ 247 h 21600"/>
                <a:gd name="T68" fmla="*/ 1550 w 21600"/>
                <a:gd name="T69" fmla="*/ 257 h 21600"/>
                <a:gd name="T70" fmla="*/ 1568 w 21600"/>
                <a:gd name="T71" fmla="*/ 302 h 21600"/>
                <a:gd name="T72" fmla="*/ 1530 w 21600"/>
                <a:gd name="T73" fmla="*/ 359 h 21600"/>
                <a:gd name="T74" fmla="*/ 1522 w 21600"/>
                <a:gd name="T75" fmla="*/ 413 h 21600"/>
                <a:gd name="T76" fmla="*/ 1456 w 21600"/>
                <a:gd name="T77" fmla="*/ 403 h 21600"/>
                <a:gd name="T78" fmla="*/ 1446 w 21600"/>
                <a:gd name="T79" fmla="*/ 488 h 21600"/>
                <a:gd name="T80" fmla="*/ 1342 w 21600"/>
                <a:gd name="T81" fmla="*/ 522 h 21600"/>
                <a:gd name="T82" fmla="*/ 1390 w 21600"/>
                <a:gd name="T83" fmla="*/ 579 h 21600"/>
                <a:gd name="T84" fmla="*/ 1390 w 21600"/>
                <a:gd name="T85" fmla="*/ 624 h 21600"/>
                <a:gd name="T86" fmla="*/ 1202 w 21600"/>
                <a:gd name="T87" fmla="*/ 634 h 21600"/>
                <a:gd name="T88" fmla="*/ 1022 w 21600"/>
                <a:gd name="T89" fmla="*/ 643 h 21600"/>
                <a:gd name="T90" fmla="*/ 977 w 21600"/>
                <a:gd name="T91" fmla="*/ 688 h 21600"/>
                <a:gd name="T92" fmla="*/ 873 w 21600"/>
                <a:gd name="T93" fmla="*/ 735 h 21600"/>
                <a:gd name="T94" fmla="*/ 789 w 21600"/>
                <a:gd name="T95" fmla="*/ 614 h 21600"/>
                <a:gd name="T96" fmla="*/ 403 w 21600"/>
                <a:gd name="T97" fmla="*/ 559 h 21600"/>
                <a:gd name="T98" fmla="*/ 310 w 21600"/>
                <a:gd name="T99" fmla="*/ 698 h 21600"/>
                <a:gd name="T100" fmla="*/ 254 w 21600"/>
                <a:gd name="T101" fmla="*/ 661 h 21600"/>
                <a:gd name="T102" fmla="*/ 206 w 21600"/>
                <a:gd name="T103" fmla="*/ 624 h 21600"/>
                <a:gd name="T104" fmla="*/ 206 w 21600"/>
                <a:gd name="T105" fmla="*/ 587 h 21600"/>
                <a:gd name="T106" fmla="*/ 206 w 21600"/>
                <a:gd name="T107" fmla="*/ 569 h 21600"/>
                <a:gd name="T108" fmla="*/ 292 w 21600"/>
                <a:gd name="T109" fmla="*/ 549 h 21600"/>
                <a:gd name="T110" fmla="*/ 271 w 21600"/>
                <a:gd name="T111" fmla="*/ 505 h 21600"/>
                <a:gd name="T112" fmla="*/ 233 w 21600"/>
                <a:gd name="T113" fmla="*/ 468 h 21600"/>
                <a:gd name="T114" fmla="*/ 167 w 21600"/>
                <a:gd name="T115" fmla="*/ 478 h 2160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1600" h="21600">
                  <a:moveTo>
                    <a:pt x="1667" y="14545"/>
                  </a:moveTo>
                  <a:lnTo>
                    <a:pt x="1528" y="14327"/>
                  </a:lnTo>
                  <a:lnTo>
                    <a:pt x="1285" y="14545"/>
                  </a:lnTo>
                  <a:lnTo>
                    <a:pt x="1146" y="14327"/>
                  </a:lnTo>
                  <a:lnTo>
                    <a:pt x="1146" y="14036"/>
                  </a:lnTo>
                  <a:lnTo>
                    <a:pt x="1424" y="14036"/>
                  </a:lnTo>
                  <a:lnTo>
                    <a:pt x="1146" y="13236"/>
                  </a:lnTo>
                  <a:lnTo>
                    <a:pt x="903" y="12945"/>
                  </a:lnTo>
                  <a:lnTo>
                    <a:pt x="521" y="12655"/>
                  </a:lnTo>
                  <a:lnTo>
                    <a:pt x="521" y="12945"/>
                  </a:lnTo>
                  <a:lnTo>
                    <a:pt x="243" y="12436"/>
                  </a:lnTo>
                  <a:lnTo>
                    <a:pt x="243" y="12145"/>
                  </a:lnTo>
                  <a:lnTo>
                    <a:pt x="0" y="11855"/>
                  </a:lnTo>
                  <a:lnTo>
                    <a:pt x="0" y="11564"/>
                  </a:lnTo>
                  <a:lnTo>
                    <a:pt x="139" y="10764"/>
                  </a:lnTo>
                  <a:lnTo>
                    <a:pt x="0" y="10764"/>
                  </a:lnTo>
                  <a:lnTo>
                    <a:pt x="0" y="10255"/>
                  </a:lnTo>
                  <a:lnTo>
                    <a:pt x="139" y="9964"/>
                  </a:lnTo>
                  <a:lnTo>
                    <a:pt x="243" y="9673"/>
                  </a:lnTo>
                  <a:lnTo>
                    <a:pt x="243" y="9455"/>
                  </a:lnTo>
                  <a:lnTo>
                    <a:pt x="382" y="9164"/>
                  </a:lnTo>
                  <a:lnTo>
                    <a:pt x="625" y="9673"/>
                  </a:lnTo>
                  <a:lnTo>
                    <a:pt x="625" y="9964"/>
                  </a:lnTo>
                  <a:lnTo>
                    <a:pt x="903" y="10255"/>
                  </a:lnTo>
                  <a:lnTo>
                    <a:pt x="1007" y="9964"/>
                  </a:lnTo>
                  <a:lnTo>
                    <a:pt x="1007" y="9673"/>
                  </a:lnTo>
                  <a:lnTo>
                    <a:pt x="903" y="8873"/>
                  </a:lnTo>
                  <a:lnTo>
                    <a:pt x="1146" y="8655"/>
                  </a:lnTo>
                  <a:lnTo>
                    <a:pt x="1285" y="8655"/>
                  </a:lnTo>
                  <a:lnTo>
                    <a:pt x="1285" y="8073"/>
                  </a:lnTo>
                  <a:lnTo>
                    <a:pt x="1424" y="7782"/>
                  </a:lnTo>
                  <a:lnTo>
                    <a:pt x="1528" y="7782"/>
                  </a:lnTo>
                  <a:lnTo>
                    <a:pt x="1528" y="7564"/>
                  </a:lnTo>
                  <a:lnTo>
                    <a:pt x="1806" y="7564"/>
                  </a:lnTo>
                  <a:lnTo>
                    <a:pt x="1806" y="6982"/>
                  </a:lnTo>
                  <a:lnTo>
                    <a:pt x="1910" y="7273"/>
                  </a:lnTo>
                  <a:lnTo>
                    <a:pt x="2049" y="7273"/>
                  </a:lnTo>
                  <a:lnTo>
                    <a:pt x="2049" y="7782"/>
                  </a:lnTo>
                  <a:lnTo>
                    <a:pt x="2188" y="7564"/>
                  </a:lnTo>
                  <a:lnTo>
                    <a:pt x="2188" y="7273"/>
                  </a:lnTo>
                  <a:lnTo>
                    <a:pt x="2292" y="7273"/>
                  </a:lnTo>
                  <a:lnTo>
                    <a:pt x="2292" y="7564"/>
                  </a:lnTo>
                  <a:lnTo>
                    <a:pt x="2292" y="7273"/>
                  </a:lnTo>
                  <a:lnTo>
                    <a:pt x="2431" y="7273"/>
                  </a:lnTo>
                  <a:lnTo>
                    <a:pt x="2570" y="6982"/>
                  </a:lnTo>
                  <a:lnTo>
                    <a:pt x="2709" y="6982"/>
                  </a:lnTo>
                  <a:lnTo>
                    <a:pt x="2709" y="7273"/>
                  </a:lnTo>
                  <a:lnTo>
                    <a:pt x="2813" y="7564"/>
                  </a:lnTo>
                  <a:lnTo>
                    <a:pt x="3091" y="7273"/>
                  </a:lnTo>
                  <a:lnTo>
                    <a:pt x="3195" y="7273"/>
                  </a:lnTo>
                  <a:lnTo>
                    <a:pt x="3195" y="7564"/>
                  </a:lnTo>
                  <a:lnTo>
                    <a:pt x="3334" y="7564"/>
                  </a:lnTo>
                  <a:lnTo>
                    <a:pt x="3473" y="7782"/>
                  </a:lnTo>
                  <a:lnTo>
                    <a:pt x="3577" y="7782"/>
                  </a:lnTo>
                  <a:lnTo>
                    <a:pt x="3577" y="8073"/>
                  </a:lnTo>
                  <a:lnTo>
                    <a:pt x="3855" y="8364"/>
                  </a:lnTo>
                  <a:lnTo>
                    <a:pt x="3994" y="8364"/>
                  </a:lnTo>
                  <a:lnTo>
                    <a:pt x="3994" y="8655"/>
                  </a:lnTo>
                  <a:lnTo>
                    <a:pt x="4098" y="8655"/>
                  </a:lnTo>
                  <a:lnTo>
                    <a:pt x="4098" y="8364"/>
                  </a:lnTo>
                  <a:lnTo>
                    <a:pt x="4237" y="8073"/>
                  </a:lnTo>
                  <a:lnTo>
                    <a:pt x="4237" y="8364"/>
                  </a:lnTo>
                  <a:lnTo>
                    <a:pt x="4480" y="8364"/>
                  </a:lnTo>
                  <a:lnTo>
                    <a:pt x="4480" y="8655"/>
                  </a:lnTo>
                  <a:lnTo>
                    <a:pt x="4619" y="8655"/>
                  </a:lnTo>
                  <a:lnTo>
                    <a:pt x="4758" y="8364"/>
                  </a:lnTo>
                  <a:lnTo>
                    <a:pt x="4758" y="8073"/>
                  </a:lnTo>
                  <a:lnTo>
                    <a:pt x="4896" y="8073"/>
                  </a:lnTo>
                  <a:lnTo>
                    <a:pt x="4896" y="7782"/>
                  </a:lnTo>
                  <a:lnTo>
                    <a:pt x="5278" y="7782"/>
                  </a:lnTo>
                  <a:lnTo>
                    <a:pt x="5383" y="8073"/>
                  </a:lnTo>
                  <a:lnTo>
                    <a:pt x="5660" y="8073"/>
                  </a:lnTo>
                  <a:lnTo>
                    <a:pt x="5522" y="7782"/>
                  </a:lnTo>
                  <a:lnTo>
                    <a:pt x="5765" y="7782"/>
                  </a:lnTo>
                  <a:lnTo>
                    <a:pt x="5904" y="7564"/>
                  </a:lnTo>
                  <a:lnTo>
                    <a:pt x="6042" y="7782"/>
                  </a:lnTo>
                  <a:lnTo>
                    <a:pt x="6042" y="8073"/>
                  </a:lnTo>
                  <a:lnTo>
                    <a:pt x="5904" y="8073"/>
                  </a:lnTo>
                  <a:lnTo>
                    <a:pt x="6042" y="8364"/>
                  </a:lnTo>
                  <a:lnTo>
                    <a:pt x="6424" y="8364"/>
                  </a:lnTo>
                  <a:lnTo>
                    <a:pt x="6668" y="8655"/>
                  </a:lnTo>
                  <a:lnTo>
                    <a:pt x="6806" y="8655"/>
                  </a:lnTo>
                  <a:lnTo>
                    <a:pt x="6806" y="8073"/>
                  </a:lnTo>
                  <a:lnTo>
                    <a:pt x="6945" y="8073"/>
                  </a:lnTo>
                  <a:lnTo>
                    <a:pt x="7050" y="8364"/>
                  </a:lnTo>
                  <a:lnTo>
                    <a:pt x="7188" y="8364"/>
                  </a:lnTo>
                  <a:lnTo>
                    <a:pt x="7466" y="8073"/>
                  </a:lnTo>
                  <a:lnTo>
                    <a:pt x="7466" y="6982"/>
                  </a:lnTo>
                  <a:lnTo>
                    <a:pt x="7188" y="6982"/>
                  </a:lnTo>
                  <a:lnTo>
                    <a:pt x="7050" y="6764"/>
                  </a:lnTo>
                  <a:lnTo>
                    <a:pt x="6945" y="6764"/>
                  </a:lnTo>
                  <a:lnTo>
                    <a:pt x="6945" y="6473"/>
                  </a:lnTo>
                  <a:lnTo>
                    <a:pt x="6806" y="6473"/>
                  </a:lnTo>
                  <a:lnTo>
                    <a:pt x="6668" y="6182"/>
                  </a:lnTo>
                  <a:lnTo>
                    <a:pt x="6806" y="6182"/>
                  </a:lnTo>
                  <a:lnTo>
                    <a:pt x="6945" y="5964"/>
                  </a:lnTo>
                  <a:lnTo>
                    <a:pt x="6945" y="5382"/>
                  </a:lnTo>
                  <a:lnTo>
                    <a:pt x="6806" y="5382"/>
                  </a:lnTo>
                  <a:lnTo>
                    <a:pt x="6806" y="5091"/>
                  </a:lnTo>
                  <a:lnTo>
                    <a:pt x="6945" y="4873"/>
                  </a:lnTo>
                  <a:lnTo>
                    <a:pt x="7050" y="4582"/>
                  </a:lnTo>
                  <a:lnTo>
                    <a:pt x="7466" y="4582"/>
                  </a:lnTo>
                  <a:lnTo>
                    <a:pt x="7466" y="4291"/>
                  </a:lnTo>
                  <a:lnTo>
                    <a:pt x="7327" y="4073"/>
                  </a:lnTo>
                  <a:lnTo>
                    <a:pt x="7188" y="4073"/>
                  </a:lnTo>
                  <a:lnTo>
                    <a:pt x="7188" y="4291"/>
                  </a:lnTo>
                  <a:lnTo>
                    <a:pt x="7050" y="4073"/>
                  </a:lnTo>
                  <a:lnTo>
                    <a:pt x="6945" y="4073"/>
                  </a:lnTo>
                  <a:lnTo>
                    <a:pt x="7050" y="4073"/>
                  </a:lnTo>
                  <a:lnTo>
                    <a:pt x="7050" y="3782"/>
                  </a:lnTo>
                  <a:lnTo>
                    <a:pt x="6806" y="3782"/>
                  </a:lnTo>
                  <a:lnTo>
                    <a:pt x="6806" y="3200"/>
                  </a:lnTo>
                  <a:lnTo>
                    <a:pt x="6945" y="3200"/>
                  </a:lnTo>
                  <a:lnTo>
                    <a:pt x="6945" y="2982"/>
                  </a:lnTo>
                  <a:lnTo>
                    <a:pt x="7050" y="2982"/>
                  </a:lnTo>
                  <a:lnTo>
                    <a:pt x="7050" y="3200"/>
                  </a:lnTo>
                  <a:lnTo>
                    <a:pt x="7466" y="3200"/>
                  </a:lnTo>
                  <a:lnTo>
                    <a:pt x="7466" y="2982"/>
                  </a:lnTo>
                  <a:lnTo>
                    <a:pt x="7570" y="2982"/>
                  </a:lnTo>
                  <a:lnTo>
                    <a:pt x="7709" y="3200"/>
                  </a:lnTo>
                  <a:lnTo>
                    <a:pt x="7709" y="2982"/>
                  </a:lnTo>
                  <a:lnTo>
                    <a:pt x="7952" y="2691"/>
                  </a:lnTo>
                  <a:lnTo>
                    <a:pt x="8334" y="2691"/>
                  </a:lnTo>
                  <a:lnTo>
                    <a:pt x="8334" y="2400"/>
                  </a:lnTo>
                  <a:lnTo>
                    <a:pt x="8473" y="2400"/>
                  </a:lnTo>
                  <a:lnTo>
                    <a:pt x="8612" y="2182"/>
                  </a:lnTo>
                  <a:lnTo>
                    <a:pt x="8994" y="2182"/>
                  </a:lnTo>
                  <a:lnTo>
                    <a:pt x="8994" y="1891"/>
                  </a:lnTo>
                  <a:lnTo>
                    <a:pt x="9133" y="1891"/>
                  </a:lnTo>
                  <a:lnTo>
                    <a:pt x="9133" y="1600"/>
                  </a:lnTo>
                  <a:lnTo>
                    <a:pt x="9654" y="1600"/>
                  </a:lnTo>
                  <a:lnTo>
                    <a:pt x="9897" y="1091"/>
                  </a:lnTo>
                  <a:lnTo>
                    <a:pt x="10140" y="1091"/>
                  </a:lnTo>
                  <a:lnTo>
                    <a:pt x="10140" y="800"/>
                  </a:lnTo>
                  <a:lnTo>
                    <a:pt x="10418" y="800"/>
                  </a:lnTo>
                  <a:lnTo>
                    <a:pt x="10418" y="509"/>
                  </a:lnTo>
                  <a:lnTo>
                    <a:pt x="10522" y="509"/>
                  </a:lnTo>
                  <a:lnTo>
                    <a:pt x="10522" y="291"/>
                  </a:lnTo>
                  <a:lnTo>
                    <a:pt x="10661" y="0"/>
                  </a:lnTo>
                  <a:lnTo>
                    <a:pt x="10800" y="291"/>
                  </a:lnTo>
                  <a:lnTo>
                    <a:pt x="10800" y="0"/>
                  </a:lnTo>
                  <a:lnTo>
                    <a:pt x="11043" y="291"/>
                  </a:lnTo>
                  <a:lnTo>
                    <a:pt x="11703" y="291"/>
                  </a:lnTo>
                  <a:lnTo>
                    <a:pt x="11703" y="509"/>
                  </a:lnTo>
                  <a:lnTo>
                    <a:pt x="11807" y="800"/>
                  </a:lnTo>
                  <a:lnTo>
                    <a:pt x="11807" y="1091"/>
                  </a:lnTo>
                  <a:lnTo>
                    <a:pt x="11946" y="1091"/>
                  </a:lnTo>
                  <a:lnTo>
                    <a:pt x="11946" y="1600"/>
                  </a:lnTo>
                  <a:lnTo>
                    <a:pt x="11807" y="1600"/>
                  </a:lnTo>
                  <a:lnTo>
                    <a:pt x="11946" y="1891"/>
                  </a:lnTo>
                  <a:lnTo>
                    <a:pt x="12328" y="1891"/>
                  </a:lnTo>
                  <a:lnTo>
                    <a:pt x="12328" y="1600"/>
                  </a:lnTo>
                  <a:lnTo>
                    <a:pt x="12328" y="1891"/>
                  </a:lnTo>
                  <a:lnTo>
                    <a:pt x="12467" y="1891"/>
                  </a:lnTo>
                  <a:lnTo>
                    <a:pt x="12467" y="1600"/>
                  </a:lnTo>
                  <a:lnTo>
                    <a:pt x="12710" y="1891"/>
                  </a:lnTo>
                  <a:lnTo>
                    <a:pt x="12710" y="2400"/>
                  </a:lnTo>
                  <a:lnTo>
                    <a:pt x="12849" y="2400"/>
                  </a:lnTo>
                  <a:lnTo>
                    <a:pt x="12849" y="1891"/>
                  </a:lnTo>
                  <a:lnTo>
                    <a:pt x="12988" y="1891"/>
                  </a:lnTo>
                  <a:lnTo>
                    <a:pt x="13092" y="2182"/>
                  </a:lnTo>
                  <a:lnTo>
                    <a:pt x="13370" y="2182"/>
                  </a:lnTo>
                  <a:lnTo>
                    <a:pt x="13370" y="2400"/>
                  </a:lnTo>
                  <a:lnTo>
                    <a:pt x="13231" y="2400"/>
                  </a:lnTo>
                  <a:lnTo>
                    <a:pt x="13231" y="2691"/>
                  </a:lnTo>
                  <a:lnTo>
                    <a:pt x="13370" y="2982"/>
                  </a:lnTo>
                  <a:lnTo>
                    <a:pt x="13509" y="2691"/>
                  </a:lnTo>
                  <a:lnTo>
                    <a:pt x="13891" y="2691"/>
                  </a:lnTo>
                  <a:lnTo>
                    <a:pt x="13891" y="2982"/>
                  </a:lnTo>
                  <a:lnTo>
                    <a:pt x="13995" y="2691"/>
                  </a:lnTo>
                  <a:lnTo>
                    <a:pt x="13891" y="2400"/>
                  </a:lnTo>
                  <a:lnTo>
                    <a:pt x="14273" y="2400"/>
                  </a:lnTo>
                  <a:lnTo>
                    <a:pt x="14273" y="2182"/>
                  </a:lnTo>
                  <a:lnTo>
                    <a:pt x="14412" y="2182"/>
                  </a:lnTo>
                  <a:lnTo>
                    <a:pt x="14412" y="1891"/>
                  </a:lnTo>
                  <a:lnTo>
                    <a:pt x="14516" y="1891"/>
                  </a:lnTo>
                  <a:lnTo>
                    <a:pt x="14655" y="1600"/>
                  </a:lnTo>
                  <a:lnTo>
                    <a:pt x="14655" y="1309"/>
                  </a:lnTo>
                  <a:lnTo>
                    <a:pt x="14898" y="1309"/>
                  </a:lnTo>
                  <a:lnTo>
                    <a:pt x="15037" y="1091"/>
                  </a:lnTo>
                  <a:lnTo>
                    <a:pt x="15037" y="1600"/>
                  </a:lnTo>
                  <a:lnTo>
                    <a:pt x="14898" y="1600"/>
                  </a:lnTo>
                  <a:lnTo>
                    <a:pt x="14898" y="1891"/>
                  </a:lnTo>
                  <a:lnTo>
                    <a:pt x="15940" y="3200"/>
                  </a:lnTo>
                  <a:lnTo>
                    <a:pt x="17363" y="6473"/>
                  </a:lnTo>
                  <a:lnTo>
                    <a:pt x="17606" y="6473"/>
                  </a:lnTo>
                  <a:lnTo>
                    <a:pt x="17606" y="5964"/>
                  </a:lnTo>
                  <a:lnTo>
                    <a:pt x="17745" y="5964"/>
                  </a:lnTo>
                  <a:lnTo>
                    <a:pt x="17850" y="6182"/>
                  </a:lnTo>
                  <a:lnTo>
                    <a:pt x="17850" y="6473"/>
                  </a:lnTo>
                  <a:lnTo>
                    <a:pt x="17988" y="6473"/>
                  </a:lnTo>
                  <a:lnTo>
                    <a:pt x="18127" y="6764"/>
                  </a:lnTo>
                  <a:lnTo>
                    <a:pt x="18266" y="6473"/>
                  </a:lnTo>
                  <a:lnTo>
                    <a:pt x="18370" y="6473"/>
                  </a:lnTo>
                  <a:lnTo>
                    <a:pt x="18509" y="6764"/>
                  </a:lnTo>
                  <a:lnTo>
                    <a:pt x="18648" y="6473"/>
                  </a:lnTo>
                  <a:lnTo>
                    <a:pt x="18891" y="6473"/>
                  </a:lnTo>
                  <a:lnTo>
                    <a:pt x="18752" y="6182"/>
                  </a:lnTo>
                  <a:lnTo>
                    <a:pt x="19412" y="6182"/>
                  </a:lnTo>
                  <a:lnTo>
                    <a:pt x="19551" y="6473"/>
                  </a:lnTo>
                  <a:lnTo>
                    <a:pt x="19655" y="6764"/>
                  </a:lnTo>
                  <a:lnTo>
                    <a:pt x="19655" y="6982"/>
                  </a:lnTo>
                  <a:lnTo>
                    <a:pt x="19933" y="6982"/>
                  </a:lnTo>
                  <a:lnTo>
                    <a:pt x="20037" y="7273"/>
                  </a:lnTo>
                  <a:lnTo>
                    <a:pt x="20176" y="7273"/>
                  </a:lnTo>
                  <a:lnTo>
                    <a:pt x="20176" y="8073"/>
                  </a:lnTo>
                  <a:lnTo>
                    <a:pt x="20558" y="8073"/>
                  </a:lnTo>
                  <a:lnTo>
                    <a:pt x="20836" y="7782"/>
                  </a:lnTo>
                  <a:lnTo>
                    <a:pt x="21079" y="7782"/>
                  </a:lnTo>
                  <a:lnTo>
                    <a:pt x="21218" y="7564"/>
                  </a:lnTo>
                  <a:lnTo>
                    <a:pt x="21218" y="8073"/>
                  </a:lnTo>
                  <a:lnTo>
                    <a:pt x="21322" y="8073"/>
                  </a:lnTo>
                  <a:lnTo>
                    <a:pt x="21461" y="8364"/>
                  </a:lnTo>
                  <a:lnTo>
                    <a:pt x="21600" y="8364"/>
                  </a:lnTo>
                  <a:lnTo>
                    <a:pt x="21600" y="8655"/>
                  </a:lnTo>
                  <a:lnTo>
                    <a:pt x="21461" y="8873"/>
                  </a:lnTo>
                  <a:lnTo>
                    <a:pt x="21322" y="9164"/>
                  </a:lnTo>
                  <a:lnTo>
                    <a:pt x="21322" y="9455"/>
                  </a:lnTo>
                  <a:lnTo>
                    <a:pt x="21218" y="9673"/>
                  </a:lnTo>
                  <a:lnTo>
                    <a:pt x="21079" y="9673"/>
                  </a:lnTo>
                  <a:lnTo>
                    <a:pt x="20940" y="9964"/>
                  </a:lnTo>
                  <a:lnTo>
                    <a:pt x="20940" y="10545"/>
                  </a:lnTo>
                  <a:lnTo>
                    <a:pt x="21079" y="11055"/>
                  </a:lnTo>
                  <a:lnTo>
                    <a:pt x="21218" y="11345"/>
                  </a:lnTo>
                  <a:lnTo>
                    <a:pt x="21218" y="11564"/>
                  </a:lnTo>
                  <a:lnTo>
                    <a:pt x="21079" y="11855"/>
                  </a:lnTo>
                  <a:lnTo>
                    <a:pt x="20940" y="11855"/>
                  </a:lnTo>
                  <a:lnTo>
                    <a:pt x="20836" y="12145"/>
                  </a:lnTo>
                  <a:lnTo>
                    <a:pt x="20697" y="12145"/>
                  </a:lnTo>
                  <a:lnTo>
                    <a:pt x="20697" y="11855"/>
                  </a:lnTo>
                  <a:lnTo>
                    <a:pt x="20558" y="11855"/>
                  </a:lnTo>
                  <a:lnTo>
                    <a:pt x="20315" y="12145"/>
                  </a:lnTo>
                  <a:lnTo>
                    <a:pt x="20176" y="12145"/>
                  </a:lnTo>
                  <a:lnTo>
                    <a:pt x="19933" y="11855"/>
                  </a:lnTo>
                  <a:lnTo>
                    <a:pt x="19794" y="11855"/>
                  </a:lnTo>
                  <a:lnTo>
                    <a:pt x="19655" y="12436"/>
                  </a:lnTo>
                  <a:lnTo>
                    <a:pt x="19655" y="12945"/>
                  </a:lnTo>
                  <a:lnTo>
                    <a:pt x="19551" y="13455"/>
                  </a:lnTo>
                  <a:lnTo>
                    <a:pt x="19551" y="14327"/>
                  </a:lnTo>
                  <a:lnTo>
                    <a:pt x="19794" y="14327"/>
                  </a:lnTo>
                  <a:lnTo>
                    <a:pt x="19655" y="14545"/>
                  </a:lnTo>
                  <a:lnTo>
                    <a:pt x="19655" y="14836"/>
                  </a:lnTo>
                  <a:lnTo>
                    <a:pt x="19169" y="14836"/>
                  </a:lnTo>
                  <a:lnTo>
                    <a:pt x="18891" y="15127"/>
                  </a:lnTo>
                  <a:lnTo>
                    <a:pt x="18509" y="15127"/>
                  </a:lnTo>
                  <a:lnTo>
                    <a:pt x="18370" y="15345"/>
                  </a:lnTo>
                  <a:lnTo>
                    <a:pt x="18509" y="15636"/>
                  </a:lnTo>
                  <a:lnTo>
                    <a:pt x="18752" y="15636"/>
                  </a:lnTo>
                  <a:lnTo>
                    <a:pt x="18752" y="16436"/>
                  </a:lnTo>
                  <a:lnTo>
                    <a:pt x="18891" y="16436"/>
                  </a:lnTo>
                  <a:lnTo>
                    <a:pt x="18891" y="16727"/>
                  </a:lnTo>
                  <a:lnTo>
                    <a:pt x="19030" y="17018"/>
                  </a:lnTo>
                  <a:lnTo>
                    <a:pt x="19030" y="17236"/>
                  </a:lnTo>
                  <a:lnTo>
                    <a:pt x="19169" y="17236"/>
                  </a:lnTo>
                  <a:lnTo>
                    <a:pt x="19169" y="17818"/>
                  </a:lnTo>
                  <a:lnTo>
                    <a:pt x="19030" y="18036"/>
                  </a:lnTo>
                  <a:lnTo>
                    <a:pt x="19169" y="18327"/>
                  </a:lnTo>
                  <a:lnTo>
                    <a:pt x="19030" y="18327"/>
                  </a:lnTo>
                  <a:lnTo>
                    <a:pt x="19030" y="18909"/>
                  </a:lnTo>
                  <a:lnTo>
                    <a:pt x="18891" y="19127"/>
                  </a:lnTo>
                  <a:lnTo>
                    <a:pt x="18648" y="18909"/>
                  </a:lnTo>
                  <a:lnTo>
                    <a:pt x="18370" y="18327"/>
                  </a:lnTo>
                  <a:lnTo>
                    <a:pt x="16565" y="18327"/>
                  </a:lnTo>
                  <a:lnTo>
                    <a:pt x="16460" y="18618"/>
                  </a:lnTo>
                  <a:lnTo>
                    <a:pt x="16183" y="18327"/>
                  </a:lnTo>
                  <a:lnTo>
                    <a:pt x="15280" y="18327"/>
                  </a:lnTo>
                  <a:lnTo>
                    <a:pt x="15280" y="19127"/>
                  </a:lnTo>
                  <a:lnTo>
                    <a:pt x="14412" y="19127"/>
                  </a:lnTo>
                  <a:lnTo>
                    <a:pt x="14273" y="18909"/>
                  </a:lnTo>
                  <a:lnTo>
                    <a:pt x="13995" y="18909"/>
                  </a:lnTo>
                  <a:lnTo>
                    <a:pt x="13995" y="19127"/>
                  </a:lnTo>
                  <a:lnTo>
                    <a:pt x="13891" y="19418"/>
                  </a:lnTo>
                  <a:lnTo>
                    <a:pt x="13752" y="19418"/>
                  </a:lnTo>
                  <a:lnTo>
                    <a:pt x="13752" y="19709"/>
                  </a:lnTo>
                  <a:lnTo>
                    <a:pt x="13613" y="19927"/>
                  </a:lnTo>
                  <a:lnTo>
                    <a:pt x="13370" y="20218"/>
                  </a:lnTo>
                  <a:lnTo>
                    <a:pt x="13231" y="20800"/>
                  </a:lnTo>
                  <a:lnTo>
                    <a:pt x="13092" y="21309"/>
                  </a:lnTo>
                  <a:lnTo>
                    <a:pt x="12849" y="21600"/>
                  </a:lnTo>
                  <a:lnTo>
                    <a:pt x="12606" y="21309"/>
                  </a:lnTo>
                  <a:lnTo>
                    <a:pt x="12224" y="21309"/>
                  </a:lnTo>
                  <a:lnTo>
                    <a:pt x="11946" y="21600"/>
                  </a:lnTo>
                  <a:lnTo>
                    <a:pt x="11807" y="21600"/>
                  </a:lnTo>
                  <a:lnTo>
                    <a:pt x="11564" y="20218"/>
                  </a:lnTo>
                  <a:lnTo>
                    <a:pt x="11182" y="20218"/>
                  </a:lnTo>
                  <a:lnTo>
                    <a:pt x="11182" y="18618"/>
                  </a:lnTo>
                  <a:lnTo>
                    <a:pt x="10939" y="18909"/>
                  </a:lnTo>
                  <a:lnTo>
                    <a:pt x="10800" y="18036"/>
                  </a:lnTo>
                  <a:lnTo>
                    <a:pt x="10522" y="17818"/>
                  </a:lnTo>
                  <a:lnTo>
                    <a:pt x="8751" y="17818"/>
                  </a:lnTo>
                  <a:lnTo>
                    <a:pt x="8230" y="17236"/>
                  </a:lnTo>
                  <a:lnTo>
                    <a:pt x="7952" y="17018"/>
                  </a:lnTo>
                  <a:lnTo>
                    <a:pt x="7050" y="15927"/>
                  </a:lnTo>
                  <a:lnTo>
                    <a:pt x="5522" y="16436"/>
                  </a:lnTo>
                  <a:lnTo>
                    <a:pt x="6042" y="21600"/>
                  </a:lnTo>
                  <a:lnTo>
                    <a:pt x="5660" y="21600"/>
                  </a:lnTo>
                  <a:lnTo>
                    <a:pt x="5278" y="20800"/>
                  </a:lnTo>
                  <a:lnTo>
                    <a:pt x="4896" y="20509"/>
                  </a:lnTo>
                  <a:lnTo>
                    <a:pt x="4480" y="20218"/>
                  </a:lnTo>
                  <a:lnTo>
                    <a:pt x="4237" y="20509"/>
                  </a:lnTo>
                  <a:lnTo>
                    <a:pt x="3855" y="21018"/>
                  </a:lnTo>
                  <a:lnTo>
                    <a:pt x="3855" y="20218"/>
                  </a:lnTo>
                  <a:lnTo>
                    <a:pt x="3994" y="19927"/>
                  </a:lnTo>
                  <a:lnTo>
                    <a:pt x="3994" y="19709"/>
                  </a:lnTo>
                  <a:lnTo>
                    <a:pt x="3473" y="19709"/>
                  </a:lnTo>
                  <a:lnTo>
                    <a:pt x="3473" y="19418"/>
                  </a:lnTo>
                  <a:lnTo>
                    <a:pt x="3334" y="19418"/>
                  </a:lnTo>
                  <a:lnTo>
                    <a:pt x="3334" y="19127"/>
                  </a:lnTo>
                  <a:lnTo>
                    <a:pt x="3091" y="19127"/>
                  </a:lnTo>
                  <a:lnTo>
                    <a:pt x="3091" y="18909"/>
                  </a:lnTo>
                  <a:lnTo>
                    <a:pt x="2952" y="18327"/>
                  </a:lnTo>
                  <a:lnTo>
                    <a:pt x="2813" y="18327"/>
                  </a:lnTo>
                  <a:lnTo>
                    <a:pt x="2813" y="18036"/>
                  </a:lnTo>
                  <a:lnTo>
                    <a:pt x="2709" y="18036"/>
                  </a:lnTo>
                  <a:lnTo>
                    <a:pt x="2709" y="17818"/>
                  </a:lnTo>
                  <a:lnTo>
                    <a:pt x="2431" y="17818"/>
                  </a:lnTo>
                  <a:lnTo>
                    <a:pt x="2431" y="17236"/>
                  </a:lnTo>
                  <a:lnTo>
                    <a:pt x="2813" y="17236"/>
                  </a:lnTo>
                  <a:lnTo>
                    <a:pt x="2813" y="17527"/>
                  </a:lnTo>
                  <a:lnTo>
                    <a:pt x="2952" y="17236"/>
                  </a:lnTo>
                  <a:lnTo>
                    <a:pt x="3091" y="17236"/>
                  </a:lnTo>
                  <a:lnTo>
                    <a:pt x="2952" y="17236"/>
                  </a:lnTo>
                  <a:lnTo>
                    <a:pt x="2952" y="17018"/>
                  </a:lnTo>
                  <a:lnTo>
                    <a:pt x="2813" y="16727"/>
                  </a:lnTo>
                  <a:lnTo>
                    <a:pt x="2813" y="16436"/>
                  </a:lnTo>
                  <a:lnTo>
                    <a:pt x="2952" y="16145"/>
                  </a:lnTo>
                  <a:lnTo>
                    <a:pt x="3334" y="16145"/>
                  </a:lnTo>
                  <a:lnTo>
                    <a:pt x="3473" y="15927"/>
                  </a:lnTo>
                  <a:lnTo>
                    <a:pt x="3473" y="16145"/>
                  </a:lnTo>
                  <a:lnTo>
                    <a:pt x="3994" y="16145"/>
                  </a:lnTo>
                  <a:lnTo>
                    <a:pt x="3855" y="15927"/>
                  </a:lnTo>
                  <a:lnTo>
                    <a:pt x="3716" y="15927"/>
                  </a:lnTo>
                  <a:lnTo>
                    <a:pt x="3716" y="15345"/>
                  </a:lnTo>
                  <a:lnTo>
                    <a:pt x="3855" y="15345"/>
                  </a:lnTo>
                  <a:lnTo>
                    <a:pt x="3716" y="15127"/>
                  </a:lnTo>
                  <a:lnTo>
                    <a:pt x="3716" y="14836"/>
                  </a:lnTo>
                  <a:lnTo>
                    <a:pt x="3855" y="14545"/>
                  </a:lnTo>
                  <a:lnTo>
                    <a:pt x="3716" y="14545"/>
                  </a:lnTo>
                  <a:lnTo>
                    <a:pt x="3716" y="14036"/>
                  </a:lnTo>
                  <a:lnTo>
                    <a:pt x="3577" y="14036"/>
                  </a:lnTo>
                  <a:lnTo>
                    <a:pt x="3577" y="13745"/>
                  </a:lnTo>
                  <a:lnTo>
                    <a:pt x="3195" y="13745"/>
                  </a:lnTo>
                  <a:lnTo>
                    <a:pt x="3195" y="14036"/>
                  </a:lnTo>
                  <a:lnTo>
                    <a:pt x="2813" y="14036"/>
                  </a:lnTo>
                  <a:lnTo>
                    <a:pt x="2813" y="13745"/>
                  </a:lnTo>
                  <a:lnTo>
                    <a:pt x="2570" y="13745"/>
                  </a:lnTo>
                  <a:lnTo>
                    <a:pt x="2431" y="14036"/>
                  </a:lnTo>
                  <a:lnTo>
                    <a:pt x="2292" y="14036"/>
                  </a:lnTo>
                  <a:lnTo>
                    <a:pt x="2188" y="14327"/>
                  </a:lnTo>
                  <a:lnTo>
                    <a:pt x="2049" y="14327"/>
                  </a:lnTo>
                  <a:lnTo>
                    <a:pt x="2049" y="14545"/>
                  </a:lnTo>
                  <a:lnTo>
                    <a:pt x="1667" y="14545"/>
                  </a:lnTo>
                  <a:close/>
                  <a:moveTo>
                    <a:pt x="1667" y="1454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01" name="AutoShape 15"/>
            <p:cNvSpPr>
              <a:spLocks/>
            </p:cNvSpPr>
            <p:nvPr/>
          </p:nvSpPr>
          <p:spPr bwMode="auto">
            <a:xfrm>
              <a:off x="9037" y="2833"/>
              <a:ext cx="667" cy="366"/>
            </a:xfrm>
            <a:custGeom>
              <a:avLst/>
              <a:gdLst>
                <a:gd name="T0" fmla="*/ 535 w 21600"/>
                <a:gd name="T1" fmla="*/ 339 h 21600"/>
                <a:gd name="T2" fmla="*/ 545 w 21600"/>
                <a:gd name="T3" fmla="*/ 312 h 21600"/>
                <a:gd name="T4" fmla="*/ 535 w 21600"/>
                <a:gd name="T5" fmla="*/ 284 h 21600"/>
                <a:gd name="T6" fmla="*/ 507 w 21600"/>
                <a:gd name="T7" fmla="*/ 275 h 21600"/>
                <a:gd name="T8" fmla="*/ 535 w 21600"/>
                <a:gd name="T9" fmla="*/ 257 h 21600"/>
                <a:gd name="T10" fmla="*/ 553 w 21600"/>
                <a:gd name="T11" fmla="*/ 237 h 21600"/>
                <a:gd name="T12" fmla="*/ 563 w 21600"/>
                <a:gd name="T13" fmla="*/ 230 h 21600"/>
                <a:gd name="T14" fmla="*/ 573 w 21600"/>
                <a:gd name="T15" fmla="*/ 210 h 21600"/>
                <a:gd name="T16" fmla="*/ 583 w 21600"/>
                <a:gd name="T17" fmla="*/ 200 h 21600"/>
                <a:gd name="T18" fmla="*/ 601 w 21600"/>
                <a:gd name="T19" fmla="*/ 193 h 21600"/>
                <a:gd name="T20" fmla="*/ 619 w 21600"/>
                <a:gd name="T21" fmla="*/ 193 h 21600"/>
                <a:gd name="T22" fmla="*/ 667 w 21600"/>
                <a:gd name="T23" fmla="*/ 183 h 21600"/>
                <a:gd name="T24" fmla="*/ 649 w 21600"/>
                <a:gd name="T25" fmla="*/ 156 h 21600"/>
                <a:gd name="T26" fmla="*/ 639 w 21600"/>
                <a:gd name="T27" fmla="*/ 173 h 21600"/>
                <a:gd name="T28" fmla="*/ 619 w 21600"/>
                <a:gd name="T29" fmla="*/ 166 h 21600"/>
                <a:gd name="T30" fmla="*/ 591 w 21600"/>
                <a:gd name="T31" fmla="*/ 156 h 21600"/>
                <a:gd name="T32" fmla="*/ 611 w 21600"/>
                <a:gd name="T33" fmla="*/ 129 h 21600"/>
                <a:gd name="T34" fmla="*/ 601 w 21600"/>
                <a:gd name="T35" fmla="*/ 119 h 21600"/>
                <a:gd name="T36" fmla="*/ 591 w 21600"/>
                <a:gd name="T37" fmla="*/ 136 h 21600"/>
                <a:gd name="T38" fmla="*/ 563 w 21600"/>
                <a:gd name="T39" fmla="*/ 166 h 21600"/>
                <a:gd name="T40" fmla="*/ 535 w 21600"/>
                <a:gd name="T41" fmla="*/ 193 h 21600"/>
                <a:gd name="T42" fmla="*/ 489 w 21600"/>
                <a:gd name="T43" fmla="*/ 183 h 21600"/>
                <a:gd name="T44" fmla="*/ 459 w 21600"/>
                <a:gd name="T45" fmla="*/ 193 h 21600"/>
                <a:gd name="T46" fmla="*/ 413 w 21600"/>
                <a:gd name="T47" fmla="*/ 146 h 21600"/>
                <a:gd name="T48" fmla="*/ 396 w 21600"/>
                <a:gd name="T49" fmla="*/ 101 h 21600"/>
                <a:gd name="T50" fmla="*/ 365 w 21600"/>
                <a:gd name="T51" fmla="*/ 64 h 21600"/>
                <a:gd name="T52" fmla="*/ 198 w 21600"/>
                <a:gd name="T53" fmla="*/ 45 h 21600"/>
                <a:gd name="T54" fmla="*/ 112 w 21600"/>
                <a:gd name="T55" fmla="*/ 0 h 21600"/>
                <a:gd name="T56" fmla="*/ 38 w 21600"/>
                <a:gd name="T57" fmla="*/ 193 h 21600"/>
                <a:gd name="T58" fmla="*/ 76 w 21600"/>
                <a:gd name="T59" fmla="*/ 183 h 21600"/>
                <a:gd name="T60" fmla="*/ 66 w 21600"/>
                <a:gd name="T61" fmla="*/ 166 h 21600"/>
                <a:gd name="T62" fmla="*/ 84 w 21600"/>
                <a:gd name="T63" fmla="*/ 146 h 21600"/>
                <a:gd name="T64" fmla="*/ 112 w 21600"/>
                <a:gd name="T65" fmla="*/ 136 h 21600"/>
                <a:gd name="T66" fmla="*/ 132 w 21600"/>
                <a:gd name="T67" fmla="*/ 129 h 21600"/>
                <a:gd name="T68" fmla="*/ 178 w 21600"/>
                <a:gd name="T69" fmla="*/ 156 h 21600"/>
                <a:gd name="T70" fmla="*/ 216 w 21600"/>
                <a:gd name="T71" fmla="*/ 173 h 21600"/>
                <a:gd name="T72" fmla="*/ 243 w 21600"/>
                <a:gd name="T73" fmla="*/ 183 h 21600"/>
                <a:gd name="T74" fmla="*/ 271 w 21600"/>
                <a:gd name="T75" fmla="*/ 193 h 21600"/>
                <a:gd name="T76" fmla="*/ 292 w 21600"/>
                <a:gd name="T77" fmla="*/ 220 h 21600"/>
                <a:gd name="T78" fmla="*/ 302 w 21600"/>
                <a:gd name="T79" fmla="*/ 247 h 21600"/>
                <a:gd name="T80" fmla="*/ 337 w 21600"/>
                <a:gd name="T81" fmla="*/ 265 h 21600"/>
                <a:gd name="T82" fmla="*/ 403 w 21600"/>
                <a:gd name="T83" fmla="*/ 302 h 21600"/>
                <a:gd name="T84" fmla="*/ 459 w 21600"/>
                <a:gd name="T85" fmla="*/ 321 h 21600"/>
                <a:gd name="T86" fmla="*/ 479 w 21600"/>
                <a:gd name="T87" fmla="*/ 356 h 21600"/>
                <a:gd name="T88" fmla="*/ 507 w 21600"/>
                <a:gd name="T89" fmla="*/ 366 h 21600"/>
                <a:gd name="T90" fmla="*/ 517 w 21600"/>
                <a:gd name="T91" fmla="*/ 356 h 21600"/>
                <a:gd name="T92" fmla="*/ 525 w 21600"/>
                <a:gd name="T93" fmla="*/ 366 h 2160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1600" h="21600">
                  <a:moveTo>
                    <a:pt x="17001" y="21600"/>
                  </a:moveTo>
                  <a:lnTo>
                    <a:pt x="17329" y="19995"/>
                  </a:lnTo>
                  <a:lnTo>
                    <a:pt x="17658" y="19411"/>
                  </a:lnTo>
                  <a:lnTo>
                    <a:pt x="17658" y="18389"/>
                  </a:lnTo>
                  <a:lnTo>
                    <a:pt x="17329" y="18389"/>
                  </a:lnTo>
                  <a:lnTo>
                    <a:pt x="17329" y="16784"/>
                  </a:lnTo>
                  <a:lnTo>
                    <a:pt x="16754" y="16784"/>
                  </a:lnTo>
                  <a:lnTo>
                    <a:pt x="16426" y="16200"/>
                  </a:lnTo>
                  <a:lnTo>
                    <a:pt x="16426" y="15178"/>
                  </a:lnTo>
                  <a:lnTo>
                    <a:pt x="17329" y="15178"/>
                  </a:lnTo>
                  <a:lnTo>
                    <a:pt x="17329" y="14595"/>
                  </a:lnTo>
                  <a:lnTo>
                    <a:pt x="17904" y="14011"/>
                  </a:lnTo>
                  <a:lnTo>
                    <a:pt x="17658" y="13573"/>
                  </a:lnTo>
                  <a:lnTo>
                    <a:pt x="18233" y="13573"/>
                  </a:lnTo>
                  <a:lnTo>
                    <a:pt x="18890" y="12989"/>
                  </a:lnTo>
                  <a:lnTo>
                    <a:pt x="18561" y="12405"/>
                  </a:lnTo>
                  <a:lnTo>
                    <a:pt x="18561" y="11822"/>
                  </a:lnTo>
                  <a:lnTo>
                    <a:pt x="18890" y="11822"/>
                  </a:lnTo>
                  <a:lnTo>
                    <a:pt x="19136" y="11384"/>
                  </a:lnTo>
                  <a:lnTo>
                    <a:pt x="19465" y="11384"/>
                  </a:lnTo>
                  <a:lnTo>
                    <a:pt x="19793" y="10800"/>
                  </a:lnTo>
                  <a:lnTo>
                    <a:pt x="20040" y="11384"/>
                  </a:lnTo>
                  <a:lnTo>
                    <a:pt x="21271" y="11384"/>
                  </a:lnTo>
                  <a:lnTo>
                    <a:pt x="21600" y="10800"/>
                  </a:lnTo>
                  <a:lnTo>
                    <a:pt x="21600" y="10216"/>
                  </a:lnTo>
                  <a:lnTo>
                    <a:pt x="21025" y="9195"/>
                  </a:lnTo>
                  <a:lnTo>
                    <a:pt x="20697" y="9195"/>
                  </a:lnTo>
                  <a:lnTo>
                    <a:pt x="20697" y="10216"/>
                  </a:lnTo>
                  <a:lnTo>
                    <a:pt x="20368" y="10216"/>
                  </a:lnTo>
                  <a:lnTo>
                    <a:pt x="20040" y="9778"/>
                  </a:lnTo>
                  <a:lnTo>
                    <a:pt x="19465" y="9778"/>
                  </a:lnTo>
                  <a:lnTo>
                    <a:pt x="19136" y="9195"/>
                  </a:lnTo>
                  <a:lnTo>
                    <a:pt x="19465" y="8611"/>
                  </a:lnTo>
                  <a:lnTo>
                    <a:pt x="19793" y="7589"/>
                  </a:lnTo>
                  <a:lnTo>
                    <a:pt x="19793" y="7005"/>
                  </a:lnTo>
                  <a:lnTo>
                    <a:pt x="19465" y="7005"/>
                  </a:lnTo>
                  <a:lnTo>
                    <a:pt x="19465" y="7589"/>
                  </a:lnTo>
                  <a:lnTo>
                    <a:pt x="19136" y="8027"/>
                  </a:lnTo>
                  <a:lnTo>
                    <a:pt x="18561" y="8611"/>
                  </a:lnTo>
                  <a:lnTo>
                    <a:pt x="18233" y="9778"/>
                  </a:lnTo>
                  <a:lnTo>
                    <a:pt x="17904" y="10800"/>
                  </a:lnTo>
                  <a:lnTo>
                    <a:pt x="17329" y="11384"/>
                  </a:lnTo>
                  <a:lnTo>
                    <a:pt x="16754" y="10800"/>
                  </a:lnTo>
                  <a:lnTo>
                    <a:pt x="15851" y="10800"/>
                  </a:lnTo>
                  <a:lnTo>
                    <a:pt x="15194" y="11384"/>
                  </a:lnTo>
                  <a:lnTo>
                    <a:pt x="14865" y="11384"/>
                  </a:lnTo>
                  <a:lnTo>
                    <a:pt x="14290" y="8611"/>
                  </a:lnTo>
                  <a:lnTo>
                    <a:pt x="13387" y="8611"/>
                  </a:lnTo>
                  <a:lnTo>
                    <a:pt x="13387" y="5400"/>
                  </a:lnTo>
                  <a:lnTo>
                    <a:pt x="12812" y="5984"/>
                  </a:lnTo>
                  <a:lnTo>
                    <a:pt x="12484" y="4232"/>
                  </a:lnTo>
                  <a:lnTo>
                    <a:pt x="11827" y="3795"/>
                  </a:lnTo>
                  <a:lnTo>
                    <a:pt x="7638" y="3795"/>
                  </a:lnTo>
                  <a:lnTo>
                    <a:pt x="6406" y="2627"/>
                  </a:lnTo>
                  <a:lnTo>
                    <a:pt x="5749" y="2189"/>
                  </a:lnTo>
                  <a:lnTo>
                    <a:pt x="3614" y="0"/>
                  </a:lnTo>
                  <a:lnTo>
                    <a:pt x="0" y="1022"/>
                  </a:lnTo>
                  <a:lnTo>
                    <a:pt x="1232" y="11384"/>
                  </a:lnTo>
                  <a:lnTo>
                    <a:pt x="2135" y="11384"/>
                  </a:lnTo>
                  <a:lnTo>
                    <a:pt x="2464" y="10800"/>
                  </a:lnTo>
                  <a:lnTo>
                    <a:pt x="2135" y="10216"/>
                  </a:lnTo>
                  <a:lnTo>
                    <a:pt x="2135" y="9778"/>
                  </a:lnTo>
                  <a:lnTo>
                    <a:pt x="2464" y="8611"/>
                  </a:lnTo>
                  <a:lnTo>
                    <a:pt x="2710" y="8611"/>
                  </a:lnTo>
                  <a:lnTo>
                    <a:pt x="3039" y="8027"/>
                  </a:lnTo>
                  <a:lnTo>
                    <a:pt x="3614" y="8027"/>
                  </a:lnTo>
                  <a:lnTo>
                    <a:pt x="3614" y="7589"/>
                  </a:lnTo>
                  <a:lnTo>
                    <a:pt x="4271" y="7589"/>
                  </a:lnTo>
                  <a:lnTo>
                    <a:pt x="5174" y="8027"/>
                  </a:lnTo>
                  <a:lnTo>
                    <a:pt x="5749" y="9195"/>
                  </a:lnTo>
                  <a:lnTo>
                    <a:pt x="6078" y="9778"/>
                  </a:lnTo>
                  <a:lnTo>
                    <a:pt x="6981" y="10216"/>
                  </a:lnTo>
                  <a:lnTo>
                    <a:pt x="7884" y="11384"/>
                  </a:lnTo>
                  <a:lnTo>
                    <a:pt x="7884" y="10800"/>
                  </a:lnTo>
                  <a:lnTo>
                    <a:pt x="8213" y="10800"/>
                  </a:lnTo>
                  <a:lnTo>
                    <a:pt x="8788" y="11384"/>
                  </a:lnTo>
                  <a:lnTo>
                    <a:pt x="9116" y="12989"/>
                  </a:lnTo>
                  <a:lnTo>
                    <a:pt x="9445" y="12989"/>
                  </a:lnTo>
                  <a:lnTo>
                    <a:pt x="9445" y="13573"/>
                  </a:lnTo>
                  <a:lnTo>
                    <a:pt x="9773" y="14595"/>
                  </a:lnTo>
                  <a:lnTo>
                    <a:pt x="10348" y="15178"/>
                  </a:lnTo>
                  <a:lnTo>
                    <a:pt x="10923" y="15616"/>
                  </a:lnTo>
                  <a:lnTo>
                    <a:pt x="11827" y="16784"/>
                  </a:lnTo>
                  <a:lnTo>
                    <a:pt x="13059" y="17805"/>
                  </a:lnTo>
                  <a:lnTo>
                    <a:pt x="13962" y="18973"/>
                  </a:lnTo>
                  <a:lnTo>
                    <a:pt x="14865" y="18973"/>
                  </a:lnTo>
                  <a:lnTo>
                    <a:pt x="15522" y="19411"/>
                  </a:lnTo>
                  <a:lnTo>
                    <a:pt x="15522" y="21016"/>
                  </a:lnTo>
                  <a:lnTo>
                    <a:pt x="16097" y="21016"/>
                  </a:lnTo>
                  <a:lnTo>
                    <a:pt x="16426" y="21600"/>
                  </a:lnTo>
                  <a:lnTo>
                    <a:pt x="16754" y="21600"/>
                  </a:lnTo>
                  <a:lnTo>
                    <a:pt x="16754" y="21016"/>
                  </a:lnTo>
                  <a:lnTo>
                    <a:pt x="17001" y="21600"/>
                  </a:lnTo>
                  <a:close/>
                  <a:moveTo>
                    <a:pt x="17001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02" name="AutoShape 16"/>
            <p:cNvSpPr>
              <a:spLocks/>
            </p:cNvSpPr>
            <p:nvPr/>
          </p:nvSpPr>
          <p:spPr bwMode="auto">
            <a:xfrm>
              <a:off x="8915" y="2961"/>
              <a:ext cx="601" cy="329"/>
            </a:xfrm>
            <a:custGeom>
              <a:avLst/>
              <a:gdLst>
                <a:gd name="T0" fmla="*/ 601 w 21600"/>
                <a:gd name="T1" fmla="*/ 200 h 21600"/>
                <a:gd name="T2" fmla="*/ 553 w 21600"/>
                <a:gd name="T3" fmla="*/ 193 h 21600"/>
                <a:gd name="T4" fmla="*/ 487 w 21600"/>
                <a:gd name="T5" fmla="*/ 156 h 21600"/>
                <a:gd name="T6" fmla="*/ 441 w 21600"/>
                <a:gd name="T7" fmla="*/ 129 h 21600"/>
                <a:gd name="T8" fmla="*/ 413 w 21600"/>
                <a:gd name="T9" fmla="*/ 101 h 21600"/>
                <a:gd name="T10" fmla="*/ 403 w 21600"/>
                <a:gd name="T11" fmla="*/ 92 h 21600"/>
                <a:gd name="T12" fmla="*/ 375 w 21600"/>
                <a:gd name="T13" fmla="*/ 54 h 21600"/>
                <a:gd name="T14" fmla="*/ 365 w 21600"/>
                <a:gd name="T15" fmla="*/ 64 h 21600"/>
                <a:gd name="T16" fmla="*/ 309 w 21600"/>
                <a:gd name="T17" fmla="*/ 37 h 21600"/>
                <a:gd name="T18" fmla="*/ 281 w 21600"/>
                <a:gd name="T19" fmla="*/ 7 h 21600"/>
                <a:gd name="T20" fmla="*/ 233 w 21600"/>
                <a:gd name="T21" fmla="*/ 0 h 21600"/>
                <a:gd name="T22" fmla="*/ 216 w 21600"/>
                <a:gd name="T23" fmla="*/ 7 h 21600"/>
                <a:gd name="T24" fmla="*/ 198 w 21600"/>
                <a:gd name="T25" fmla="*/ 17 h 21600"/>
                <a:gd name="T26" fmla="*/ 188 w 21600"/>
                <a:gd name="T27" fmla="*/ 45 h 21600"/>
                <a:gd name="T28" fmla="*/ 188 w 21600"/>
                <a:gd name="T29" fmla="*/ 64 h 21600"/>
                <a:gd name="T30" fmla="*/ 104 w 21600"/>
                <a:gd name="T31" fmla="*/ 37 h 21600"/>
                <a:gd name="T32" fmla="*/ 46 w 21600"/>
                <a:gd name="T33" fmla="*/ 17 h 21600"/>
                <a:gd name="T34" fmla="*/ 0 w 21600"/>
                <a:gd name="T35" fmla="*/ 45 h 21600"/>
                <a:gd name="T36" fmla="*/ 10 w 21600"/>
                <a:gd name="T37" fmla="*/ 54 h 21600"/>
                <a:gd name="T38" fmla="*/ 18 w 21600"/>
                <a:gd name="T39" fmla="*/ 64 h 21600"/>
                <a:gd name="T40" fmla="*/ 28 w 21600"/>
                <a:gd name="T41" fmla="*/ 82 h 21600"/>
                <a:gd name="T42" fmla="*/ 46 w 21600"/>
                <a:gd name="T43" fmla="*/ 146 h 21600"/>
                <a:gd name="T44" fmla="*/ 38 w 21600"/>
                <a:gd name="T45" fmla="*/ 136 h 21600"/>
                <a:gd name="T46" fmla="*/ 66 w 21600"/>
                <a:gd name="T47" fmla="*/ 129 h 21600"/>
                <a:gd name="T48" fmla="*/ 76 w 21600"/>
                <a:gd name="T49" fmla="*/ 146 h 21600"/>
                <a:gd name="T50" fmla="*/ 46 w 21600"/>
                <a:gd name="T51" fmla="*/ 156 h 21600"/>
                <a:gd name="T52" fmla="*/ 56 w 21600"/>
                <a:gd name="T53" fmla="*/ 173 h 21600"/>
                <a:gd name="T54" fmla="*/ 66 w 21600"/>
                <a:gd name="T55" fmla="*/ 163 h 21600"/>
                <a:gd name="T56" fmla="*/ 84 w 21600"/>
                <a:gd name="T57" fmla="*/ 173 h 21600"/>
                <a:gd name="T58" fmla="*/ 94 w 21600"/>
                <a:gd name="T59" fmla="*/ 228 h 21600"/>
                <a:gd name="T60" fmla="*/ 132 w 21600"/>
                <a:gd name="T61" fmla="*/ 247 h 21600"/>
                <a:gd name="T62" fmla="*/ 139 w 21600"/>
                <a:gd name="T63" fmla="*/ 228 h 21600"/>
                <a:gd name="T64" fmla="*/ 178 w 21600"/>
                <a:gd name="T65" fmla="*/ 210 h 21600"/>
                <a:gd name="T66" fmla="*/ 198 w 21600"/>
                <a:gd name="T67" fmla="*/ 210 h 21600"/>
                <a:gd name="T68" fmla="*/ 216 w 21600"/>
                <a:gd name="T69" fmla="*/ 210 h 21600"/>
                <a:gd name="T70" fmla="*/ 233 w 21600"/>
                <a:gd name="T71" fmla="*/ 220 h 21600"/>
                <a:gd name="T72" fmla="*/ 271 w 21600"/>
                <a:gd name="T73" fmla="*/ 237 h 21600"/>
                <a:gd name="T74" fmla="*/ 292 w 21600"/>
                <a:gd name="T75" fmla="*/ 228 h 21600"/>
                <a:gd name="T76" fmla="*/ 320 w 21600"/>
                <a:gd name="T77" fmla="*/ 237 h 21600"/>
                <a:gd name="T78" fmla="*/ 327 w 21600"/>
                <a:gd name="T79" fmla="*/ 247 h 21600"/>
                <a:gd name="T80" fmla="*/ 365 w 21600"/>
                <a:gd name="T81" fmla="*/ 275 h 21600"/>
                <a:gd name="T82" fmla="*/ 393 w 21600"/>
                <a:gd name="T83" fmla="*/ 284 h 21600"/>
                <a:gd name="T84" fmla="*/ 403 w 21600"/>
                <a:gd name="T85" fmla="*/ 312 h 21600"/>
                <a:gd name="T86" fmla="*/ 451 w 21600"/>
                <a:gd name="T87" fmla="*/ 322 h 21600"/>
                <a:gd name="T88" fmla="*/ 469 w 21600"/>
                <a:gd name="T89" fmla="*/ 329 h 21600"/>
                <a:gd name="T90" fmla="*/ 479 w 21600"/>
                <a:gd name="T91" fmla="*/ 312 h 21600"/>
                <a:gd name="T92" fmla="*/ 479 w 21600"/>
                <a:gd name="T93" fmla="*/ 302 h 21600"/>
                <a:gd name="T94" fmla="*/ 517 w 21600"/>
                <a:gd name="T95" fmla="*/ 292 h 21600"/>
                <a:gd name="T96" fmla="*/ 525 w 21600"/>
                <a:gd name="T97" fmla="*/ 284 h 21600"/>
                <a:gd name="T98" fmla="*/ 535 w 21600"/>
                <a:gd name="T99" fmla="*/ 257 h 21600"/>
                <a:gd name="T100" fmla="*/ 553 w 21600"/>
                <a:gd name="T101" fmla="*/ 237 h 21600"/>
                <a:gd name="T102" fmla="*/ 601 w 21600"/>
                <a:gd name="T103" fmla="*/ 228 h 216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1600" h="21600">
                  <a:moveTo>
                    <a:pt x="21600" y="14941"/>
                  </a:moveTo>
                  <a:lnTo>
                    <a:pt x="21600" y="13155"/>
                  </a:lnTo>
                  <a:lnTo>
                    <a:pt x="20871" y="12668"/>
                  </a:lnTo>
                  <a:lnTo>
                    <a:pt x="19868" y="12668"/>
                  </a:lnTo>
                  <a:lnTo>
                    <a:pt x="18866" y="11368"/>
                  </a:lnTo>
                  <a:lnTo>
                    <a:pt x="17499" y="10232"/>
                  </a:lnTo>
                  <a:lnTo>
                    <a:pt x="16496" y="8932"/>
                  </a:lnTo>
                  <a:lnTo>
                    <a:pt x="15858" y="8445"/>
                  </a:lnTo>
                  <a:lnTo>
                    <a:pt x="15220" y="7795"/>
                  </a:lnTo>
                  <a:lnTo>
                    <a:pt x="14856" y="6659"/>
                  </a:lnTo>
                  <a:lnTo>
                    <a:pt x="14856" y="6009"/>
                  </a:lnTo>
                  <a:lnTo>
                    <a:pt x="14491" y="6009"/>
                  </a:lnTo>
                  <a:lnTo>
                    <a:pt x="14127" y="4223"/>
                  </a:lnTo>
                  <a:lnTo>
                    <a:pt x="13489" y="3573"/>
                  </a:lnTo>
                  <a:lnTo>
                    <a:pt x="13124" y="3573"/>
                  </a:lnTo>
                  <a:lnTo>
                    <a:pt x="13124" y="4223"/>
                  </a:lnTo>
                  <a:lnTo>
                    <a:pt x="12122" y="2923"/>
                  </a:lnTo>
                  <a:lnTo>
                    <a:pt x="11119" y="2436"/>
                  </a:lnTo>
                  <a:lnTo>
                    <a:pt x="10754" y="1786"/>
                  </a:lnTo>
                  <a:lnTo>
                    <a:pt x="10116" y="487"/>
                  </a:lnTo>
                  <a:lnTo>
                    <a:pt x="9114" y="0"/>
                  </a:lnTo>
                  <a:lnTo>
                    <a:pt x="8385" y="0"/>
                  </a:lnTo>
                  <a:lnTo>
                    <a:pt x="8385" y="487"/>
                  </a:lnTo>
                  <a:lnTo>
                    <a:pt x="7747" y="487"/>
                  </a:lnTo>
                  <a:lnTo>
                    <a:pt x="7382" y="1137"/>
                  </a:lnTo>
                  <a:lnTo>
                    <a:pt x="7109" y="1137"/>
                  </a:lnTo>
                  <a:lnTo>
                    <a:pt x="6744" y="2436"/>
                  </a:lnTo>
                  <a:lnTo>
                    <a:pt x="6744" y="2923"/>
                  </a:lnTo>
                  <a:lnTo>
                    <a:pt x="7109" y="3573"/>
                  </a:lnTo>
                  <a:lnTo>
                    <a:pt x="6744" y="4223"/>
                  </a:lnTo>
                  <a:lnTo>
                    <a:pt x="4739" y="4223"/>
                  </a:lnTo>
                  <a:lnTo>
                    <a:pt x="3737" y="2436"/>
                  </a:lnTo>
                  <a:lnTo>
                    <a:pt x="2734" y="1786"/>
                  </a:lnTo>
                  <a:lnTo>
                    <a:pt x="1641" y="1137"/>
                  </a:lnTo>
                  <a:lnTo>
                    <a:pt x="1003" y="1786"/>
                  </a:lnTo>
                  <a:lnTo>
                    <a:pt x="0" y="2923"/>
                  </a:lnTo>
                  <a:lnTo>
                    <a:pt x="0" y="3573"/>
                  </a:lnTo>
                  <a:lnTo>
                    <a:pt x="365" y="3573"/>
                  </a:lnTo>
                  <a:lnTo>
                    <a:pt x="365" y="4223"/>
                  </a:lnTo>
                  <a:lnTo>
                    <a:pt x="638" y="4223"/>
                  </a:lnTo>
                  <a:lnTo>
                    <a:pt x="638" y="4710"/>
                  </a:lnTo>
                  <a:lnTo>
                    <a:pt x="1003" y="5359"/>
                  </a:lnTo>
                  <a:lnTo>
                    <a:pt x="1003" y="8932"/>
                  </a:lnTo>
                  <a:lnTo>
                    <a:pt x="1641" y="9582"/>
                  </a:lnTo>
                  <a:lnTo>
                    <a:pt x="1641" y="8932"/>
                  </a:lnTo>
                  <a:lnTo>
                    <a:pt x="1367" y="8932"/>
                  </a:lnTo>
                  <a:lnTo>
                    <a:pt x="2005" y="8932"/>
                  </a:lnTo>
                  <a:lnTo>
                    <a:pt x="2370" y="8445"/>
                  </a:lnTo>
                  <a:lnTo>
                    <a:pt x="2370" y="9582"/>
                  </a:lnTo>
                  <a:lnTo>
                    <a:pt x="2734" y="9582"/>
                  </a:lnTo>
                  <a:lnTo>
                    <a:pt x="2734" y="10232"/>
                  </a:lnTo>
                  <a:lnTo>
                    <a:pt x="1641" y="10232"/>
                  </a:lnTo>
                  <a:lnTo>
                    <a:pt x="1641" y="10719"/>
                  </a:lnTo>
                  <a:lnTo>
                    <a:pt x="2005" y="11368"/>
                  </a:lnTo>
                  <a:lnTo>
                    <a:pt x="2005" y="10719"/>
                  </a:lnTo>
                  <a:lnTo>
                    <a:pt x="2370" y="10719"/>
                  </a:lnTo>
                  <a:lnTo>
                    <a:pt x="2734" y="11368"/>
                  </a:lnTo>
                  <a:lnTo>
                    <a:pt x="3008" y="11368"/>
                  </a:lnTo>
                  <a:lnTo>
                    <a:pt x="3008" y="14454"/>
                  </a:lnTo>
                  <a:lnTo>
                    <a:pt x="3372" y="14941"/>
                  </a:lnTo>
                  <a:lnTo>
                    <a:pt x="3737" y="16241"/>
                  </a:lnTo>
                  <a:lnTo>
                    <a:pt x="4739" y="16241"/>
                  </a:lnTo>
                  <a:lnTo>
                    <a:pt x="4739" y="15591"/>
                  </a:lnTo>
                  <a:lnTo>
                    <a:pt x="5013" y="14941"/>
                  </a:lnTo>
                  <a:lnTo>
                    <a:pt x="5742" y="14454"/>
                  </a:lnTo>
                  <a:lnTo>
                    <a:pt x="6380" y="13805"/>
                  </a:lnTo>
                  <a:lnTo>
                    <a:pt x="7109" y="14454"/>
                  </a:lnTo>
                  <a:lnTo>
                    <a:pt x="7109" y="13805"/>
                  </a:lnTo>
                  <a:lnTo>
                    <a:pt x="7382" y="13155"/>
                  </a:lnTo>
                  <a:lnTo>
                    <a:pt x="7747" y="13805"/>
                  </a:lnTo>
                  <a:lnTo>
                    <a:pt x="8111" y="13805"/>
                  </a:lnTo>
                  <a:lnTo>
                    <a:pt x="8385" y="14454"/>
                  </a:lnTo>
                  <a:lnTo>
                    <a:pt x="9114" y="14454"/>
                  </a:lnTo>
                  <a:lnTo>
                    <a:pt x="9752" y="15591"/>
                  </a:lnTo>
                  <a:lnTo>
                    <a:pt x="10116" y="15591"/>
                  </a:lnTo>
                  <a:lnTo>
                    <a:pt x="10481" y="14941"/>
                  </a:lnTo>
                  <a:lnTo>
                    <a:pt x="11119" y="15591"/>
                  </a:lnTo>
                  <a:lnTo>
                    <a:pt x="11484" y="15591"/>
                  </a:lnTo>
                  <a:lnTo>
                    <a:pt x="11484" y="16890"/>
                  </a:lnTo>
                  <a:lnTo>
                    <a:pt x="11757" y="16241"/>
                  </a:lnTo>
                  <a:lnTo>
                    <a:pt x="12486" y="16890"/>
                  </a:lnTo>
                  <a:lnTo>
                    <a:pt x="13124" y="18027"/>
                  </a:lnTo>
                  <a:lnTo>
                    <a:pt x="13853" y="18027"/>
                  </a:lnTo>
                  <a:lnTo>
                    <a:pt x="14127" y="18677"/>
                  </a:lnTo>
                  <a:lnTo>
                    <a:pt x="14127" y="20463"/>
                  </a:lnTo>
                  <a:lnTo>
                    <a:pt x="14491" y="20463"/>
                  </a:lnTo>
                  <a:lnTo>
                    <a:pt x="14856" y="21113"/>
                  </a:lnTo>
                  <a:lnTo>
                    <a:pt x="16223" y="21113"/>
                  </a:lnTo>
                  <a:lnTo>
                    <a:pt x="16223" y="21600"/>
                  </a:lnTo>
                  <a:lnTo>
                    <a:pt x="16861" y="21600"/>
                  </a:lnTo>
                  <a:lnTo>
                    <a:pt x="17225" y="21113"/>
                  </a:lnTo>
                  <a:lnTo>
                    <a:pt x="17225" y="20463"/>
                  </a:lnTo>
                  <a:lnTo>
                    <a:pt x="17499" y="20463"/>
                  </a:lnTo>
                  <a:lnTo>
                    <a:pt x="17225" y="19814"/>
                  </a:lnTo>
                  <a:lnTo>
                    <a:pt x="17863" y="19814"/>
                  </a:lnTo>
                  <a:lnTo>
                    <a:pt x="18592" y="19164"/>
                  </a:lnTo>
                  <a:lnTo>
                    <a:pt x="18592" y="18677"/>
                  </a:lnTo>
                  <a:lnTo>
                    <a:pt x="18866" y="18677"/>
                  </a:lnTo>
                  <a:lnTo>
                    <a:pt x="18866" y="17377"/>
                  </a:lnTo>
                  <a:lnTo>
                    <a:pt x="19230" y="16890"/>
                  </a:lnTo>
                  <a:lnTo>
                    <a:pt x="19230" y="15591"/>
                  </a:lnTo>
                  <a:lnTo>
                    <a:pt x="19868" y="15591"/>
                  </a:lnTo>
                  <a:lnTo>
                    <a:pt x="20597" y="14941"/>
                  </a:lnTo>
                  <a:lnTo>
                    <a:pt x="21600" y="14941"/>
                  </a:lnTo>
                  <a:close/>
                  <a:moveTo>
                    <a:pt x="21600" y="1494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03" name="AutoShape 17"/>
            <p:cNvSpPr>
              <a:spLocks/>
            </p:cNvSpPr>
            <p:nvPr/>
          </p:nvSpPr>
          <p:spPr bwMode="auto">
            <a:xfrm>
              <a:off x="11741" y="3923"/>
              <a:ext cx="414" cy="551"/>
            </a:xfrm>
            <a:custGeom>
              <a:avLst/>
              <a:gdLst>
                <a:gd name="T0" fmla="*/ 160 w 21600"/>
                <a:gd name="T1" fmla="*/ 0 h 21600"/>
                <a:gd name="T2" fmla="*/ 216 w 21600"/>
                <a:gd name="T3" fmla="*/ 211 h 21600"/>
                <a:gd name="T4" fmla="*/ 263 w 21600"/>
                <a:gd name="T5" fmla="*/ 220 h 21600"/>
                <a:gd name="T6" fmla="*/ 292 w 21600"/>
                <a:gd name="T7" fmla="*/ 257 h 21600"/>
                <a:gd name="T8" fmla="*/ 282 w 21600"/>
                <a:gd name="T9" fmla="*/ 266 h 21600"/>
                <a:gd name="T10" fmla="*/ 226 w 21600"/>
                <a:gd name="T11" fmla="*/ 220 h 21600"/>
                <a:gd name="T12" fmla="*/ 179 w 21600"/>
                <a:gd name="T13" fmla="*/ 239 h 21600"/>
                <a:gd name="T14" fmla="*/ 151 w 21600"/>
                <a:gd name="T15" fmla="*/ 202 h 21600"/>
                <a:gd name="T16" fmla="*/ 122 w 21600"/>
                <a:gd name="T17" fmla="*/ 184 h 21600"/>
                <a:gd name="T18" fmla="*/ 113 w 21600"/>
                <a:gd name="T19" fmla="*/ 129 h 21600"/>
                <a:gd name="T20" fmla="*/ 160 w 21600"/>
                <a:gd name="T21" fmla="*/ 37 h 21600"/>
                <a:gd name="T22" fmla="*/ 188 w 21600"/>
                <a:gd name="T23" fmla="*/ 64 h 21600"/>
                <a:gd name="T24" fmla="*/ 198 w 21600"/>
                <a:gd name="T25" fmla="*/ 129 h 21600"/>
                <a:gd name="T26" fmla="*/ 198 w 21600"/>
                <a:gd name="T27" fmla="*/ 202 h 21600"/>
                <a:gd name="T28" fmla="*/ 207 w 21600"/>
                <a:gd name="T29" fmla="*/ 174 h 21600"/>
                <a:gd name="T30" fmla="*/ 141 w 21600"/>
                <a:gd name="T31" fmla="*/ 239 h 21600"/>
                <a:gd name="T32" fmla="*/ 188 w 21600"/>
                <a:gd name="T33" fmla="*/ 276 h 21600"/>
                <a:gd name="T34" fmla="*/ 292 w 21600"/>
                <a:gd name="T35" fmla="*/ 220 h 21600"/>
                <a:gd name="T36" fmla="*/ 207 w 21600"/>
                <a:gd name="T37" fmla="*/ 248 h 21600"/>
                <a:gd name="T38" fmla="*/ 216 w 21600"/>
                <a:gd name="T39" fmla="*/ 285 h 21600"/>
                <a:gd name="T40" fmla="*/ 254 w 21600"/>
                <a:gd name="T41" fmla="*/ 248 h 21600"/>
                <a:gd name="T42" fmla="*/ 273 w 21600"/>
                <a:gd name="T43" fmla="*/ 276 h 21600"/>
                <a:gd name="T44" fmla="*/ 273 w 21600"/>
                <a:gd name="T45" fmla="*/ 276 h 21600"/>
                <a:gd name="T46" fmla="*/ 216 w 21600"/>
                <a:gd name="T47" fmla="*/ 358 h 21600"/>
                <a:gd name="T48" fmla="*/ 226 w 21600"/>
                <a:gd name="T49" fmla="*/ 312 h 21600"/>
                <a:gd name="T50" fmla="*/ 254 w 21600"/>
                <a:gd name="T51" fmla="*/ 331 h 21600"/>
                <a:gd name="T52" fmla="*/ 245 w 21600"/>
                <a:gd name="T53" fmla="*/ 358 h 21600"/>
                <a:gd name="T54" fmla="*/ 301 w 21600"/>
                <a:gd name="T55" fmla="*/ 358 h 21600"/>
                <a:gd name="T56" fmla="*/ 273 w 21600"/>
                <a:gd name="T57" fmla="*/ 395 h 21600"/>
                <a:gd name="T58" fmla="*/ 254 w 21600"/>
                <a:gd name="T59" fmla="*/ 358 h 21600"/>
                <a:gd name="T60" fmla="*/ 273 w 21600"/>
                <a:gd name="T61" fmla="*/ 404 h 21600"/>
                <a:gd name="T62" fmla="*/ 320 w 21600"/>
                <a:gd name="T63" fmla="*/ 367 h 21600"/>
                <a:gd name="T64" fmla="*/ 358 w 21600"/>
                <a:gd name="T65" fmla="*/ 377 h 21600"/>
                <a:gd name="T66" fmla="*/ 320 w 21600"/>
                <a:gd name="T67" fmla="*/ 321 h 21600"/>
                <a:gd name="T68" fmla="*/ 367 w 21600"/>
                <a:gd name="T69" fmla="*/ 331 h 21600"/>
                <a:gd name="T70" fmla="*/ 339 w 21600"/>
                <a:gd name="T71" fmla="*/ 276 h 21600"/>
                <a:gd name="T72" fmla="*/ 339 w 21600"/>
                <a:gd name="T73" fmla="*/ 312 h 21600"/>
                <a:gd name="T74" fmla="*/ 311 w 21600"/>
                <a:gd name="T75" fmla="*/ 331 h 21600"/>
                <a:gd name="T76" fmla="*/ 358 w 21600"/>
                <a:gd name="T77" fmla="*/ 367 h 21600"/>
                <a:gd name="T78" fmla="*/ 376 w 21600"/>
                <a:gd name="T79" fmla="*/ 340 h 21600"/>
                <a:gd name="T80" fmla="*/ 367 w 21600"/>
                <a:gd name="T81" fmla="*/ 358 h 21600"/>
                <a:gd name="T82" fmla="*/ 386 w 21600"/>
                <a:gd name="T83" fmla="*/ 386 h 21600"/>
                <a:gd name="T84" fmla="*/ 226 w 21600"/>
                <a:gd name="T85" fmla="*/ 468 h 21600"/>
                <a:gd name="T86" fmla="*/ 282 w 21600"/>
                <a:gd name="T87" fmla="*/ 422 h 21600"/>
                <a:gd name="T88" fmla="*/ 339 w 21600"/>
                <a:gd name="T89" fmla="*/ 432 h 21600"/>
                <a:gd name="T90" fmla="*/ 358 w 21600"/>
                <a:gd name="T91" fmla="*/ 386 h 21600"/>
                <a:gd name="T92" fmla="*/ 395 w 21600"/>
                <a:gd name="T93" fmla="*/ 432 h 21600"/>
                <a:gd name="T94" fmla="*/ 414 w 21600"/>
                <a:gd name="T95" fmla="*/ 496 h 21600"/>
                <a:gd name="T96" fmla="*/ 395 w 21600"/>
                <a:gd name="T97" fmla="*/ 505 h 21600"/>
                <a:gd name="T98" fmla="*/ 367 w 21600"/>
                <a:gd name="T99" fmla="*/ 542 h 21600"/>
                <a:gd name="T100" fmla="*/ 320 w 21600"/>
                <a:gd name="T101" fmla="*/ 533 h 21600"/>
                <a:gd name="T102" fmla="*/ 311 w 21600"/>
                <a:gd name="T103" fmla="*/ 487 h 21600"/>
                <a:gd name="T104" fmla="*/ 273 w 21600"/>
                <a:gd name="T105" fmla="*/ 478 h 21600"/>
                <a:gd name="T106" fmla="*/ 245 w 21600"/>
                <a:gd name="T107" fmla="*/ 468 h 21600"/>
                <a:gd name="T108" fmla="*/ 226 w 21600"/>
                <a:gd name="T109" fmla="*/ 505 h 21600"/>
                <a:gd name="T110" fmla="*/ 132 w 21600"/>
                <a:gd name="T111" fmla="*/ 294 h 21600"/>
                <a:gd name="T112" fmla="*/ 113 w 21600"/>
                <a:gd name="T113" fmla="*/ 303 h 21600"/>
                <a:gd name="T114" fmla="*/ 28 w 21600"/>
                <a:gd name="T115" fmla="*/ 432 h 21600"/>
                <a:gd name="T116" fmla="*/ 94 w 21600"/>
                <a:gd name="T117" fmla="*/ 377 h 21600"/>
                <a:gd name="T118" fmla="*/ 94 w 21600"/>
                <a:gd name="T119" fmla="*/ 349 h 21600"/>
                <a:gd name="T120" fmla="*/ 38 w 21600"/>
                <a:gd name="T121" fmla="*/ 404 h 21600"/>
                <a:gd name="T122" fmla="*/ 19 w 21600"/>
                <a:gd name="T123" fmla="*/ 441 h 2160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1600" h="21600">
                  <a:moveTo>
                    <a:pt x="7855" y="720"/>
                  </a:moveTo>
                  <a:cubicBezTo>
                    <a:pt x="8345" y="720"/>
                    <a:pt x="8345" y="720"/>
                    <a:pt x="8345" y="720"/>
                  </a:cubicBezTo>
                  <a:cubicBezTo>
                    <a:pt x="8345" y="1080"/>
                    <a:pt x="8345" y="1080"/>
                    <a:pt x="8345" y="1080"/>
                  </a:cubicBezTo>
                  <a:cubicBezTo>
                    <a:pt x="7855" y="720"/>
                    <a:pt x="7855" y="720"/>
                    <a:pt x="7855" y="720"/>
                  </a:cubicBezTo>
                  <a:close/>
                  <a:moveTo>
                    <a:pt x="7855" y="360"/>
                  </a:moveTo>
                  <a:cubicBezTo>
                    <a:pt x="7855" y="360"/>
                    <a:pt x="7855" y="360"/>
                    <a:pt x="7855" y="360"/>
                  </a:cubicBezTo>
                  <a:cubicBezTo>
                    <a:pt x="7364" y="360"/>
                    <a:pt x="7364" y="360"/>
                    <a:pt x="7364" y="360"/>
                  </a:cubicBezTo>
                  <a:cubicBezTo>
                    <a:pt x="7855" y="360"/>
                    <a:pt x="7855" y="360"/>
                    <a:pt x="7855" y="360"/>
                  </a:cubicBezTo>
                  <a:close/>
                  <a:moveTo>
                    <a:pt x="8345" y="0"/>
                  </a:moveTo>
                  <a:cubicBezTo>
                    <a:pt x="8345" y="0"/>
                    <a:pt x="8345" y="0"/>
                    <a:pt x="8345" y="0"/>
                  </a:cubicBezTo>
                  <a:cubicBezTo>
                    <a:pt x="8345" y="0"/>
                    <a:pt x="8345" y="0"/>
                    <a:pt x="8345" y="0"/>
                  </a:cubicBezTo>
                  <a:cubicBezTo>
                    <a:pt x="8345" y="0"/>
                    <a:pt x="8345" y="0"/>
                    <a:pt x="8345" y="0"/>
                  </a:cubicBezTo>
                  <a:close/>
                  <a:moveTo>
                    <a:pt x="9327" y="720"/>
                  </a:moveTo>
                  <a:cubicBezTo>
                    <a:pt x="9327" y="720"/>
                    <a:pt x="9327" y="720"/>
                    <a:pt x="9327" y="720"/>
                  </a:cubicBezTo>
                  <a:cubicBezTo>
                    <a:pt x="9327" y="1080"/>
                    <a:pt x="9327" y="1080"/>
                    <a:pt x="9327" y="1080"/>
                  </a:cubicBezTo>
                  <a:cubicBezTo>
                    <a:pt x="9818" y="720"/>
                    <a:pt x="9818" y="720"/>
                    <a:pt x="9818" y="720"/>
                  </a:cubicBezTo>
                  <a:cubicBezTo>
                    <a:pt x="9818" y="720"/>
                    <a:pt x="9327" y="720"/>
                    <a:pt x="9327" y="720"/>
                  </a:cubicBezTo>
                  <a:close/>
                  <a:moveTo>
                    <a:pt x="9818" y="7920"/>
                  </a:moveTo>
                  <a:cubicBezTo>
                    <a:pt x="9818" y="7920"/>
                    <a:pt x="9818" y="7920"/>
                    <a:pt x="9818" y="7920"/>
                  </a:cubicBezTo>
                  <a:cubicBezTo>
                    <a:pt x="10309" y="8280"/>
                    <a:pt x="10309" y="8280"/>
                    <a:pt x="10309" y="8280"/>
                  </a:cubicBezTo>
                  <a:cubicBezTo>
                    <a:pt x="10800" y="8640"/>
                    <a:pt x="10800" y="8640"/>
                    <a:pt x="10800" y="8640"/>
                  </a:cubicBezTo>
                  <a:cubicBezTo>
                    <a:pt x="11291" y="8280"/>
                    <a:pt x="11291" y="8280"/>
                    <a:pt x="11291" y="8280"/>
                  </a:cubicBezTo>
                  <a:cubicBezTo>
                    <a:pt x="11291" y="8280"/>
                    <a:pt x="11291" y="8280"/>
                    <a:pt x="11291" y="8280"/>
                  </a:cubicBezTo>
                  <a:cubicBezTo>
                    <a:pt x="11782" y="7920"/>
                    <a:pt x="11782" y="7920"/>
                    <a:pt x="11782" y="7920"/>
                  </a:cubicBezTo>
                  <a:cubicBezTo>
                    <a:pt x="12273" y="7920"/>
                    <a:pt x="12273" y="7920"/>
                    <a:pt x="12273" y="7920"/>
                  </a:cubicBezTo>
                  <a:cubicBezTo>
                    <a:pt x="12764" y="8280"/>
                    <a:pt x="12764" y="8280"/>
                    <a:pt x="12764" y="8280"/>
                  </a:cubicBezTo>
                  <a:cubicBezTo>
                    <a:pt x="13255" y="8640"/>
                    <a:pt x="13255" y="8640"/>
                    <a:pt x="13255" y="8640"/>
                  </a:cubicBezTo>
                  <a:cubicBezTo>
                    <a:pt x="12764" y="8640"/>
                    <a:pt x="12764" y="8640"/>
                    <a:pt x="12764" y="8640"/>
                  </a:cubicBezTo>
                  <a:cubicBezTo>
                    <a:pt x="13255" y="9000"/>
                    <a:pt x="13255" y="9000"/>
                    <a:pt x="13255" y="9000"/>
                  </a:cubicBezTo>
                  <a:cubicBezTo>
                    <a:pt x="13745" y="8640"/>
                    <a:pt x="13745" y="8640"/>
                    <a:pt x="13745" y="8640"/>
                  </a:cubicBezTo>
                  <a:cubicBezTo>
                    <a:pt x="13255" y="8640"/>
                    <a:pt x="13255" y="8640"/>
                    <a:pt x="13255" y="8640"/>
                  </a:cubicBezTo>
                  <a:cubicBezTo>
                    <a:pt x="13745" y="8280"/>
                    <a:pt x="13745" y="8280"/>
                    <a:pt x="13745" y="8280"/>
                  </a:cubicBezTo>
                  <a:cubicBezTo>
                    <a:pt x="13745" y="8640"/>
                    <a:pt x="13745" y="8640"/>
                    <a:pt x="13745" y="8640"/>
                  </a:cubicBezTo>
                  <a:cubicBezTo>
                    <a:pt x="14236" y="8640"/>
                    <a:pt x="14236" y="8640"/>
                    <a:pt x="14236" y="8640"/>
                  </a:cubicBezTo>
                  <a:cubicBezTo>
                    <a:pt x="14727" y="9000"/>
                    <a:pt x="14727" y="9000"/>
                    <a:pt x="14727" y="9000"/>
                  </a:cubicBezTo>
                  <a:cubicBezTo>
                    <a:pt x="14727" y="9000"/>
                    <a:pt x="14727" y="9000"/>
                    <a:pt x="14727" y="9000"/>
                  </a:cubicBezTo>
                  <a:cubicBezTo>
                    <a:pt x="14727" y="9000"/>
                    <a:pt x="14727" y="9000"/>
                    <a:pt x="14727" y="9000"/>
                  </a:cubicBezTo>
                  <a:cubicBezTo>
                    <a:pt x="14236" y="9000"/>
                    <a:pt x="14236" y="9000"/>
                    <a:pt x="14236" y="9000"/>
                  </a:cubicBezTo>
                  <a:cubicBezTo>
                    <a:pt x="14236" y="9000"/>
                    <a:pt x="14236" y="9000"/>
                    <a:pt x="14236" y="9000"/>
                  </a:cubicBezTo>
                  <a:cubicBezTo>
                    <a:pt x="14236" y="9360"/>
                    <a:pt x="14236" y="9360"/>
                    <a:pt x="14236" y="9360"/>
                  </a:cubicBezTo>
                  <a:cubicBezTo>
                    <a:pt x="14727" y="9720"/>
                    <a:pt x="14727" y="9720"/>
                    <a:pt x="14727" y="9720"/>
                  </a:cubicBezTo>
                  <a:cubicBezTo>
                    <a:pt x="14727" y="10080"/>
                    <a:pt x="14727" y="10080"/>
                    <a:pt x="14727" y="10080"/>
                  </a:cubicBezTo>
                  <a:cubicBezTo>
                    <a:pt x="15218" y="10080"/>
                    <a:pt x="15218" y="10080"/>
                    <a:pt x="15218" y="10080"/>
                  </a:cubicBezTo>
                  <a:cubicBezTo>
                    <a:pt x="15218" y="10080"/>
                    <a:pt x="15218" y="10080"/>
                    <a:pt x="15218" y="10080"/>
                  </a:cubicBezTo>
                  <a:cubicBezTo>
                    <a:pt x="15709" y="10080"/>
                    <a:pt x="15709" y="10080"/>
                    <a:pt x="15709" y="10080"/>
                  </a:cubicBezTo>
                  <a:cubicBezTo>
                    <a:pt x="15709" y="10080"/>
                    <a:pt x="15709" y="10080"/>
                    <a:pt x="15709" y="10080"/>
                  </a:cubicBezTo>
                  <a:cubicBezTo>
                    <a:pt x="15709" y="10440"/>
                    <a:pt x="15709" y="10440"/>
                    <a:pt x="15709" y="10440"/>
                  </a:cubicBezTo>
                  <a:cubicBezTo>
                    <a:pt x="15709" y="10440"/>
                    <a:pt x="15709" y="10440"/>
                    <a:pt x="15709" y="10440"/>
                  </a:cubicBezTo>
                  <a:cubicBezTo>
                    <a:pt x="15709" y="10800"/>
                    <a:pt x="15709" y="10800"/>
                    <a:pt x="15709" y="10800"/>
                  </a:cubicBezTo>
                  <a:cubicBezTo>
                    <a:pt x="15218" y="10800"/>
                    <a:pt x="15218" y="10800"/>
                    <a:pt x="15218" y="10800"/>
                  </a:cubicBezTo>
                  <a:cubicBezTo>
                    <a:pt x="14727" y="10440"/>
                    <a:pt x="14727" y="10440"/>
                    <a:pt x="14727" y="10440"/>
                  </a:cubicBezTo>
                  <a:cubicBezTo>
                    <a:pt x="15218" y="10440"/>
                    <a:pt x="15218" y="10440"/>
                    <a:pt x="15218" y="10440"/>
                  </a:cubicBezTo>
                  <a:cubicBezTo>
                    <a:pt x="15218" y="10440"/>
                    <a:pt x="15218" y="10440"/>
                    <a:pt x="15218" y="10440"/>
                  </a:cubicBezTo>
                  <a:cubicBezTo>
                    <a:pt x="14727" y="10080"/>
                    <a:pt x="14727" y="10080"/>
                    <a:pt x="14727" y="10080"/>
                  </a:cubicBezTo>
                  <a:cubicBezTo>
                    <a:pt x="14727" y="10440"/>
                    <a:pt x="14727" y="10440"/>
                    <a:pt x="14727" y="10440"/>
                  </a:cubicBezTo>
                  <a:cubicBezTo>
                    <a:pt x="14236" y="10440"/>
                    <a:pt x="14236" y="10440"/>
                    <a:pt x="14236" y="10440"/>
                  </a:cubicBezTo>
                  <a:cubicBezTo>
                    <a:pt x="13745" y="10080"/>
                    <a:pt x="13745" y="10080"/>
                    <a:pt x="13745" y="10080"/>
                  </a:cubicBezTo>
                  <a:cubicBezTo>
                    <a:pt x="13745" y="10080"/>
                    <a:pt x="13745" y="10080"/>
                    <a:pt x="13745" y="10080"/>
                  </a:cubicBezTo>
                  <a:cubicBezTo>
                    <a:pt x="13745" y="9720"/>
                    <a:pt x="13745" y="9720"/>
                    <a:pt x="13745" y="9720"/>
                  </a:cubicBezTo>
                  <a:cubicBezTo>
                    <a:pt x="13255" y="9360"/>
                    <a:pt x="13255" y="9360"/>
                    <a:pt x="13255" y="9360"/>
                  </a:cubicBezTo>
                  <a:cubicBezTo>
                    <a:pt x="12764" y="9360"/>
                    <a:pt x="12764" y="9360"/>
                    <a:pt x="12764" y="9360"/>
                  </a:cubicBezTo>
                  <a:cubicBezTo>
                    <a:pt x="12764" y="9000"/>
                    <a:pt x="12764" y="9000"/>
                    <a:pt x="12764" y="9000"/>
                  </a:cubicBezTo>
                  <a:cubicBezTo>
                    <a:pt x="12273" y="8640"/>
                    <a:pt x="12273" y="8640"/>
                    <a:pt x="12273" y="8640"/>
                  </a:cubicBezTo>
                  <a:cubicBezTo>
                    <a:pt x="12273" y="8640"/>
                    <a:pt x="12273" y="8640"/>
                    <a:pt x="12273" y="8640"/>
                  </a:cubicBezTo>
                  <a:cubicBezTo>
                    <a:pt x="11782" y="8640"/>
                    <a:pt x="11782" y="8640"/>
                    <a:pt x="11782" y="8640"/>
                  </a:cubicBezTo>
                  <a:cubicBezTo>
                    <a:pt x="11782" y="8640"/>
                    <a:pt x="11782" y="8640"/>
                    <a:pt x="11782" y="8640"/>
                  </a:cubicBezTo>
                  <a:cubicBezTo>
                    <a:pt x="12273" y="9360"/>
                    <a:pt x="12273" y="9360"/>
                    <a:pt x="12273" y="9360"/>
                  </a:cubicBezTo>
                  <a:cubicBezTo>
                    <a:pt x="12273" y="9720"/>
                    <a:pt x="12273" y="9720"/>
                    <a:pt x="12273" y="9720"/>
                  </a:cubicBezTo>
                  <a:cubicBezTo>
                    <a:pt x="12273" y="9720"/>
                    <a:pt x="12273" y="9720"/>
                    <a:pt x="12273" y="9720"/>
                  </a:cubicBezTo>
                  <a:cubicBezTo>
                    <a:pt x="11782" y="9360"/>
                    <a:pt x="11782" y="9360"/>
                    <a:pt x="11782" y="9360"/>
                  </a:cubicBezTo>
                  <a:cubicBezTo>
                    <a:pt x="11291" y="9000"/>
                    <a:pt x="11291" y="9000"/>
                    <a:pt x="11291" y="9000"/>
                  </a:cubicBezTo>
                  <a:cubicBezTo>
                    <a:pt x="11291" y="9000"/>
                    <a:pt x="11291" y="9000"/>
                    <a:pt x="11291" y="9000"/>
                  </a:cubicBezTo>
                  <a:cubicBezTo>
                    <a:pt x="10309" y="8640"/>
                    <a:pt x="10309" y="8640"/>
                    <a:pt x="10309" y="8640"/>
                  </a:cubicBezTo>
                  <a:cubicBezTo>
                    <a:pt x="9818" y="8640"/>
                    <a:pt x="9818" y="8640"/>
                    <a:pt x="9818" y="8640"/>
                  </a:cubicBezTo>
                  <a:cubicBezTo>
                    <a:pt x="9327" y="9000"/>
                    <a:pt x="9327" y="9000"/>
                    <a:pt x="9327" y="9000"/>
                  </a:cubicBezTo>
                  <a:cubicBezTo>
                    <a:pt x="9818" y="9000"/>
                    <a:pt x="9818" y="9000"/>
                    <a:pt x="9818" y="9000"/>
                  </a:cubicBezTo>
                  <a:cubicBezTo>
                    <a:pt x="9327" y="9360"/>
                    <a:pt x="9327" y="9360"/>
                    <a:pt x="9327" y="9360"/>
                  </a:cubicBezTo>
                  <a:cubicBezTo>
                    <a:pt x="8836" y="9000"/>
                    <a:pt x="8836" y="9000"/>
                    <a:pt x="8836" y="9000"/>
                  </a:cubicBezTo>
                  <a:cubicBezTo>
                    <a:pt x="8345" y="9000"/>
                    <a:pt x="8345" y="9000"/>
                    <a:pt x="8345" y="9000"/>
                  </a:cubicBezTo>
                  <a:cubicBezTo>
                    <a:pt x="7855" y="9000"/>
                    <a:pt x="7855" y="9000"/>
                    <a:pt x="7855" y="9000"/>
                  </a:cubicBezTo>
                  <a:cubicBezTo>
                    <a:pt x="8345" y="9000"/>
                    <a:pt x="8345" y="9000"/>
                    <a:pt x="8345" y="9000"/>
                  </a:cubicBezTo>
                  <a:cubicBezTo>
                    <a:pt x="7855" y="8640"/>
                    <a:pt x="7855" y="8640"/>
                    <a:pt x="7855" y="8640"/>
                  </a:cubicBezTo>
                  <a:cubicBezTo>
                    <a:pt x="7855" y="8640"/>
                    <a:pt x="7855" y="8640"/>
                    <a:pt x="7855" y="8640"/>
                  </a:cubicBezTo>
                  <a:cubicBezTo>
                    <a:pt x="7855" y="9000"/>
                    <a:pt x="7855" y="9000"/>
                    <a:pt x="7855" y="9000"/>
                  </a:cubicBezTo>
                  <a:cubicBezTo>
                    <a:pt x="7364" y="8640"/>
                    <a:pt x="7364" y="8640"/>
                    <a:pt x="7364" y="8640"/>
                  </a:cubicBezTo>
                  <a:cubicBezTo>
                    <a:pt x="7364" y="8280"/>
                    <a:pt x="7364" y="8280"/>
                    <a:pt x="7364" y="8280"/>
                  </a:cubicBezTo>
                  <a:cubicBezTo>
                    <a:pt x="7364" y="8280"/>
                    <a:pt x="7364" y="8280"/>
                    <a:pt x="7364" y="8280"/>
                  </a:cubicBezTo>
                  <a:cubicBezTo>
                    <a:pt x="7855" y="7920"/>
                    <a:pt x="7855" y="7920"/>
                    <a:pt x="7855" y="7920"/>
                  </a:cubicBezTo>
                  <a:cubicBezTo>
                    <a:pt x="8345" y="7560"/>
                    <a:pt x="8345" y="7560"/>
                    <a:pt x="8345" y="7560"/>
                  </a:cubicBezTo>
                  <a:cubicBezTo>
                    <a:pt x="7855" y="7200"/>
                    <a:pt x="7855" y="7200"/>
                    <a:pt x="7855" y="7200"/>
                  </a:cubicBezTo>
                  <a:cubicBezTo>
                    <a:pt x="7364" y="7200"/>
                    <a:pt x="7364" y="7200"/>
                    <a:pt x="7364" y="7200"/>
                  </a:cubicBezTo>
                  <a:cubicBezTo>
                    <a:pt x="7364" y="7560"/>
                    <a:pt x="7364" y="7560"/>
                    <a:pt x="7364" y="7560"/>
                  </a:cubicBezTo>
                  <a:cubicBezTo>
                    <a:pt x="7364" y="7560"/>
                    <a:pt x="7364" y="7560"/>
                    <a:pt x="7364" y="7560"/>
                  </a:cubicBezTo>
                  <a:cubicBezTo>
                    <a:pt x="7364" y="7920"/>
                    <a:pt x="7364" y="7920"/>
                    <a:pt x="7364" y="7920"/>
                  </a:cubicBezTo>
                  <a:cubicBezTo>
                    <a:pt x="6873" y="7920"/>
                    <a:pt x="6873" y="7920"/>
                    <a:pt x="6873" y="7920"/>
                  </a:cubicBezTo>
                  <a:cubicBezTo>
                    <a:pt x="6382" y="7560"/>
                    <a:pt x="6382" y="7560"/>
                    <a:pt x="6382" y="7560"/>
                  </a:cubicBezTo>
                  <a:cubicBezTo>
                    <a:pt x="6382" y="7200"/>
                    <a:pt x="6382" y="7200"/>
                    <a:pt x="6382" y="7200"/>
                  </a:cubicBezTo>
                  <a:cubicBezTo>
                    <a:pt x="6382" y="7200"/>
                    <a:pt x="6382" y="7200"/>
                    <a:pt x="6382" y="7200"/>
                  </a:cubicBezTo>
                  <a:cubicBezTo>
                    <a:pt x="6382" y="7200"/>
                    <a:pt x="6382" y="7200"/>
                    <a:pt x="6382" y="7200"/>
                  </a:cubicBezTo>
                  <a:cubicBezTo>
                    <a:pt x="5891" y="7200"/>
                    <a:pt x="5891" y="7200"/>
                    <a:pt x="5891" y="7200"/>
                  </a:cubicBezTo>
                  <a:cubicBezTo>
                    <a:pt x="5891" y="6480"/>
                    <a:pt x="5891" y="6480"/>
                    <a:pt x="5891" y="6480"/>
                  </a:cubicBezTo>
                  <a:cubicBezTo>
                    <a:pt x="5891" y="6120"/>
                    <a:pt x="5891" y="6120"/>
                    <a:pt x="5891" y="6120"/>
                  </a:cubicBezTo>
                  <a:cubicBezTo>
                    <a:pt x="5400" y="5760"/>
                    <a:pt x="5400" y="5760"/>
                    <a:pt x="5400" y="5760"/>
                  </a:cubicBezTo>
                  <a:cubicBezTo>
                    <a:pt x="5891" y="5760"/>
                    <a:pt x="5891" y="5760"/>
                    <a:pt x="5891" y="5760"/>
                  </a:cubicBezTo>
                  <a:cubicBezTo>
                    <a:pt x="5400" y="5400"/>
                    <a:pt x="5400" y="5400"/>
                    <a:pt x="5400" y="5400"/>
                  </a:cubicBezTo>
                  <a:cubicBezTo>
                    <a:pt x="5400" y="5400"/>
                    <a:pt x="5400" y="5400"/>
                    <a:pt x="5400" y="5400"/>
                  </a:cubicBezTo>
                  <a:cubicBezTo>
                    <a:pt x="5400" y="5040"/>
                    <a:pt x="5400" y="5040"/>
                    <a:pt x="5400" y="5040"/>
                  </a:cubicBezTo>
                  <a:cubicBezTo>
                    <a:pt x="5400" y="4680"/>
                    <a:pt x="5400" y="4680"/>
                    <a:pt x="5400" y="4680"/>
                  </a:cubicBezTo>
                  <a:cubicBezTo>
                    <a:pt x="5400" y="5040"/>
                    <a:pt x="5400" y="5040"/>
                    <a:pt x="5400" y="5040"/>
                  </a:cubicBezTo>
                  <a:cubicBezTo>
                    <a:pt x="5891" y="5040"/>
                    <a:pt x="5891" y="5040"/>
                    <a:pt x="5891" y="5040"/>
                  </a:cubicBezTo>
                  <a:cubicBezTo>
                    <a:pt x="6382" y="5040"/>
                    <a:pt x="6382" y="5040"/>
                    <a:pt x="6382" y="5040"/>
                  </a:cubicBezTo>
                  <a:cubicBezTo>
                    <a:pt x="6382" y="4680"/>
                    <a:pt x="6382" y="4680"/>
                    <a:pt x="6382" y="4680"/>
                  </a:cubicBezTo>
                  <a:cubicBezTo>
                    <a:pt x="5891" y="4320"/>
                    <a:pt x="5891" y="4320"/>
                    <a:pt x="5891" y="4320"/>
                  </a:cubicBezTo>
                  <a:cubicBezTo>
                    <a:pt x="5891" y="3960"/>
                    <a:pt x="5891" y="3960"/>
                    <a:pt x="5891" y="3960"/>
                  </a:cubicBezTo>
                  <a:cubicBezTo>
                    <a:pt x="6382" y="3240"/>
                    <a:pt x="6382" y="3240"/>
                    <a:pt x="6382" y="3240"/>
                  </a:cubicBezTo>
                  <a:cubicBezTo>
                    <a:pt x="6382" y="2520"/>
                    <a:pt x="6382" y="2520"/>
                    <a:pt x="6382" y="2520"/>
                  </a:cubicBezTo>
                  <a:cubicBezTo>
                    <a:pt x="6382" y="2160"/>
                    <a:pt x="6382" y="2160"/>
                    <a:pt x="6382" y="2160"/>
                  </a:cubicBezTo>
                  <a:cubicBezTo>
                    <a:pt x="6873" y="1800"/>
                    <a:pt x="6873" y="1800"/>
                    <a:pt x="6873" y="1800"/>
                  </a:cubicBezTo>
                  <a:cubicBezTo>
                    <a:pt x="6873" y="1440"/>
                    <a:pt x="6873" y="1440"/>
                    <a:pt x="6873" y="1440"/>
                  </a:cubicBezTo>
                  <a:cubicBezTo>
                    <a:pt x="7364" y="1440"/>
                    <a:pt x="7364" y="1440"/>
                    <a:pt x="7364" y="1440"/>
                  </a:cubicBezTo>
                  <a:cubicBezTo>
                    <a:pt x="8345" y="1440"/>
                    <a:pt x="8345" y="1440"/>
                    <a:pt x="8345" y="1440"/>
                  </a:cubicBezTo>
                  <a:cubicBezTo>
                    <a:pt x="8345" y="1800"/>
                    <a:pt x="8345" y="1800"/>
                    <a:pt x="8345" y="1800"/>
                  </a:cubicBezTo>
                  <a:cubicBezTo>
                    <a:pt x="8836" y="1800"/>
                    <a:pt x="8836" y="1800"/>
                    <a:pt x="8836" y="1800"/>
                  </a:cubicBezTo>
                  <a:cubicBezTo>
                    <a:pt x="8836" y="1800"/>
                    <a:pt x="8836" y="1800"/>
                    <a:pt x="8836" y="1800"/>
                  </a:cubicBezTo>
                  <a:cubicBezTo>
                    <a:pt x="9818" y="1800"/>
                    <a:pt x="9818" y="1800"/>
                    <a:pt x="9818" y="1800"/>
                  </a:cubicBezTo>
                  <a:cubicBezTo>
                    <a:pt x="9818" y="1440"/>
                    <a:pt x="9818" y="1440"/>
                    <a:pt x="9818" y="1440"/>
                  </a:cubicBezTo>
                  <a:cubicBezTo>
                    <a:pt x="9818" y="1440"/>
                    <a:pt x="9818" y="1440"/>
                    <a:pt x="9818" y="1440"/>
                  </a:cubicBezTo>
                  <a:cubicBezTo>
                    <a:pt x="10309" y="1440"/>
                    <a:pt x="10309" y="1440"/>
                    <a:pt x="10309" y="1440"/>
                  </a:cubicBezTo>
                  <a:cubicBezTo>
                    <a:pt x="10309" y="1440"/>
                    <a:pt x="10309" y="1440"/>
                    <a:pt x="10309" y="1440"/>
                  </a:cubicBezTo>
                  <a:cubicBezTo>
                    <a:pt x="10309" y="1800"/>
                    <a:pt x="10309" y="1800"/>
                    <a:pt x="10309" y="1800"/>
                  </a:cubicBezTo>
                  <a:cubicBezTo>
                    <a:pt x="10309" y="1800"/>
                    <a:pt x="10309" y="1800"/>
                    <a:pt x="10309" y="1800"/>
                  </a:cubicBezTo>
                  <a:cubicBezTo>
                    <a:pt x="9818" y="2520"/>
                    <a:pt x="9818" y="2520"/>
                    <a:pt x="9818" y="2520"/>
                  </a:cubicBezTo>
                  <a:cubicBezTo>
                    <a:pt x="10309" y="2880"/>
                    <a:pt x="10309" y="2880"/>
                    <a:pt x="10309" y="2880"/>
                  </a:cubicBezTo>
                  <a:cubicBezTo>
                    <a:pt x="10800" y="2880"/>
                    <a:pt x="10800" y="2880"/>
                    <a:pt x="10800" y="2880"/>
                  </a:cubicBezTo>
                  <a:cubicBezTo>
                    <a:pt x="10800" y="3240"/>
                    <a:pt x="10800" y="3240"/>
                    <a:pt x="10800" y="3240"/>
                  </a:cubicBezTo>
                  <a:cubicBezTo>
                    <a:pt x="11291" y="3600"/>
                    <a:pt x="11291" y="3600"/>
                    <a:pt x="11291" y="3600"/>
                  </a:cubicBezTo>
                  <a:cubicBezTo>
                    <a:pt x="10800" y="4320"/>
                    <a:pt x="10800" y="4320"/>
                    <a:pt x="10800" y="4320"/>
                  </a:cubicBezTo>
                  <a:cubicBezTo>
                    <a:pt x="10800" y="4680"/>
                    <a:pt x="10800" y="4680"/>
                    <a:pt x="10800" y="4680"/>
                  </a:cubicBezTo>
                  <a:cubicBezTo>
                    <a:pt x="10800" y="5040"/>
                    <a:pt x="10800" y="5040"/>
                    <a:pt x="10800" y="5040"/>
                  </a:cubicBezTo>
                  <a:cubicBezTo>
                    <a:pt x="10309" y="5400"/>
                    <a:pt x="10309" y="5400"/>
                    <a:pt x="10309" y="5400"/>
                  </a:cubicBezTo>
                  <a:cubicBezTo>
                    <a:pt x="10309" y="5400"/>
                    <a:pt x="10309" y="5400"/>
                    <a:pt x="10309" y="5400"/>
                  </a:cubicBezTo>
                  <a:cubicBezTo>
                    <a:pt x="10309" y="5040"/>
                    <a:pt x="10309" y="5040"/>
                    <a:pt x="10309" y="5040"/>
                  </a:cubicBezTo>
                  <a:cubicBezTo>
                    <a:pt x="10309" y="5040"/>
                    <a:pt x="10309" y="5040"/>
                    <a:pt x="10309" y="5040"/>
                  </a:cubicBezTo>
                  <a:cubicBezTo>
                    <a:pt x="9327" y="5400"/>
                    <a:pt x="9327" y="5400"/>
                    <a:pt x="9327" y="5400"/>
                  </a:cubicBezTo>
                  <a:cubicBezTo>
                    <a:pt x="9327" y="5760"/>
                    <a:pt x="9327" y="5760"/>
                    <a:pt x="9327" y="5760"/>
                  </a:cubicBezTo>
                  <a:cubicBezTo>
                    <a:pt x="9327" y="6120"/>
                    <a:pt x="9327" y="6120"/>
                    <a:pt x="9327" y="6120"/>
                  </a:cubicBezTo>
                  <a:cubicBezTo>
                    <a:pt x="9327" y="6480"/>
                    <a:pt x="9327" y="6480"/>
                    <a:pt x="9327" y="6480"/>
                  </a:cubicBezTo>
                  <a:cubicBezTo>
                    <a:pt x="9327" y="6840"/>
                    <a:pt x="9327" y="6840"/>
                    <a:pt x="9327" y="6840"/>
                  </a:cubicBezTo>
                  <a:cubicBezTo>
                    <a:pt x="9327" y="6840"/>
                    <a:pt x="9327" y="6840"/>
                    <a:pt x="9327" y="6840"/>
                  </a:cubicBezTo>
                  <a:cubicBezTo>
                    <a:pt x="9327" y="7200"/>
                    <a:pt x="9327" y="7200"/>
                    <a:pt x="9327" y="7200"/>
                  </a:cubicBezTo>
                  <a:cubicBezTo>
                    <a:pt x="9818" y="7560"/>
                    <a:pt x="9818" y="7560"/>
                    <a:pt x="9818" y="7560"/>
                  </a:cubicBezTo>
                  <a:cubicBezTo>
                    <a:pt x="9818" y="7560"/>
                    <a:pt x="9818" y="7560"/>
                    <a:pt x="9818" y="7560"/>
                  </a:cubicBezTo>
                  <a:cubicBezTo>
                    <a:pt x="9818" y="7920"/>
                    <a:pt x="9818" y="7920"/>
                    <a:pt x="9818" y="7920"/>
                  </a:cubicBezTo>
                  <a:close/>
                  <a:moveTo>
                    <a:pt x="10309" y="7920"/>
                  </a:moveTo>
                  <a:cubicBezTo>
                    <a:pt x="10309" y="8280"/>
                    <a:pt x="10309" y="8280"/>
                    <a:pt x="10309" y="8280"/>
                  </a:cubicBezTo>
                  <a:cubicBezTo>
                    <a:pt x="10800" y="8280"/>
                    <a:pt x="10800" y="8280"/>
                    <a:pt x="10800" y="8280"/>
                  </a:cubicBezTo>
                  <a:cubicBezTo>
                    <a:pt x="10800" y="8280"/>
                    <a:pt x="10800" y="8280"/>
                    <a:pt x="10800" y="8280"/>
                  </a:cubicBezTo>
                  <a:cubicBezTo>
                    <a:pt x="10309" y="7920"/>
                    <a:pt x="10309" y="7920"/>
                    <a:pt x="10309" y="7920"/>
                  </a:cubicBezTo>
                  <a:close/>
                  <a:moveTo>
                    <a:pt x="10309" y="6840"/>
                  </a:moveTo>
                  <a:cubicBezTo>
                    <a:pt x="10309" y="7200"/>
                    <a:pt x="10309" y="7200"/>
                    <a:pt x="10309" y="7200"/>
                  </a:cubicBezTo>
                  <a:cubicBezTo>
                    <a:pt x="10309" y="7560"/>
                    <a:pt x="10309" y="7560"/>
                    <a:pt x="10309" y="7560"/>
                  </a:cubicBezTo>
                  <a:cubicBezTo>
                    <a:pt x="10309" y="7560"/>
                    <a:pt x="10309" y="7560"/>
                    <a:pt x="10309" y="7560"/>
                  </a:cubicBezTo>
                  <a:cubicBezTo>
                    <a:pt x="10800" y="7560"/>
                    <a:pt x="10800" y="7560"/>
                    <a:pt x="10800" y="7560"/>
                  </a:cubicBezTo>
                  <a:cubicBezTo>
                    <a:pt x="10800" y="6840"/>
                    <a:pt x="10800" y="6840"/>
                    <a:pt x="10800" y="6840"/>
                  </a:cubicBezTo>
                  <a:cubicBezTo>
                    <a:pt x="10800" y="6840"/>
                    <a:pt x="10800" y="6840"/>
                    <a:pt x="10800" y="6840"/>
                  </a:cubicBezTo>
                  <a:cubicBezTo>
                    <a:pt x="10800" y="6840"/>
                    <a:pt x="10800" y="6840"/>
                    <a:pt x="10800" y="6840"/>
                  </a:cubicBezTo>
                  <a:cubicBezTo>
                    <a:pt x="10309" y="6840"/>
                    <a:pt x="10309" y="6840"/>
                    <a:pt x="10309" y="6840"/>
                  </a:cubicBezTo>
                  <a:close/>
                  <a:moveTo>
                    <a:pt x="6382" y="8640"/>
                  </a:moveTo>
                  <a:cubicBezTo>
                    <a:pt x="6382" y="9000"/>
                    <a:pt x="6382" y="9000"/>
                    <a:pt x="6382" y="9000"/>
                  </a:cubicBezTo>
                  <a:cubicBezTo>
                    <a:pt x="6873" y="9000"/>
                    <a:pt x="6873" y="9000"/>
                    <a:pt x="6873" y="9000"/>
                  </a:cubicBezTo>
                  <a:cubicBezTo>
                    <a:pt x="6873" y="9000"/>
                    <a:pt x="6873" y="9000"/>
                    <a:pt x="6873" y="9000"/>
                  </a:cubicBezTo>
                  <a:cubicBezTo>
                    <a:pt x="6382" y="8640"/>
                    <a:pt x="6382" y="8640"/>
                    <a:pt x="6382" y="8640"/>
                  </a:cubicBezTo>
                  <a:cubicBezTo>
                    <a:pt x="6382" y="8640"/>
                    <a:pt x="6382" y="8640"/>
                    <a:pt x="6382" y="8640"/>
                  </a:cubicBezTo>
                  <a:close/>
                  <a:moveTo>
                    <a:pt x="6873" y="9360"/>
                  </a:moveTo>
                  <a:cubicBezTo>
                    <a:pt x="6873" y="9360"/>
                    <a:pt x="6873" y="9360"/>
                    <a:pt x="6873" y="9360"/>
                  </a:cubicBezTo>
                  <a:cubicBezTo>
                    <a:pt x="7364" y="9360"/>
                    <a:pt x="7364" y="9360"/>
                    <a:pt x="7364" y="9360"/>
                  </a:cubicBezTo>
                  <a:cubicBezTo>
                    <a:pt x="7364" y="9720"/>
                    <a:pt x="7364" y="9720"/>
                    <a:pt x="7364" y="9720"/>
                  </a:cubicBezTo>
                  <a:cubicBezTo>
                    <a:pt x="7855" y="10080"/>
                    <a:pt x="7855" y="10080"/>
                    <a:pt x="7855" y="10080"/>
                  </a:cubicBezTo>
                  <a:cubicBezTo>
                    <a:pt x="7855" y="10080"/>
                    <a:pt x="7855" y="10080"/>
                    <a:pt x="7855" y="10080"/>
                  </a:cubicBezTo>
                  <a:cubicBezTo>
                    <a:pt x="7855" y="10440"/>
                    <a:pt x="7855" y="10440"/>
                    <a:pt x="7855" y="10440"/>
                  </a:cubicBezTo>
                  <a:cubicBezTo>
                    <a:pt x="8345" y="10800"/>
                    <a:pt x="8345" y="10800"/>
                    <a:pt x="8345" y="10800"/>
                  </a:cubicBezTo>
                  <a:cubicBezTo>
                    <a:pt x="8345" y="11160"/>
                    <a:pt x="8345" y="11160"/>
                    <a:pt x="8345" y="11160"/>
                  </a:cubicBezTo>
                  <a:cubicBezTo>
                    <a:pt x="8836" y="11160"/>
                    <a:pt x="8836" y="11160"/>
                    <a:pt x="8836" y="11160"/>
                  </a:cubicBezTo>
                  <a:cubicBezTo>
                    <a:pt x="9327" y="11520"/>
                    <a:pt x="9327" y="11520"/>
                    <a:pt x="9327" y="11520"/>
                  </a:cubicBezTo>
                  <a:cubicBezTo>
                    <a:pt x="9818" y="11160"/>
                    <a:pt x="9818" y="11160"/>
                    <a:pt x="9818" y="11160"/>
                  </a:cubicBezTo>
                  <a:cubicBezTo>
                    <a:pt x="9818" y="10800"/>
                    <a:pt x="9818" y="10800"/>
                    <a:pt x="9818" y="10800"/>
                  </a:cubicBezTo>
                  <a:cubicBezTo>
                    <a:pt x="9818" y="10800"/>
                    <a:pt x="9818" y="10800"/>
                    <a:pt x="9818" y="10800"/>
                  </a:cubicBezTo>
                  <a:cubicBezTo>
                    <a:pt x="9818" y="10440"/>
                    <a:pt x="9818" y="10440"/>
                    <a:pt x="9818" y="10440"/>
                  </a:cubicBezTo>
                  <a:cubicBezTo>
                    <a:pt x="9818" y="10440"/>
                    <a:pt x="9818" y="10440"/>
                    <a:pt x="9818" y="10440"/>
                  </a:cubicBezTo>
                  <a:cubicBezTo>
                    <a:pt x="9818" y="10080"/>
                    <a:pt x="9818" y="10080"/>
                    <a:pt x="9818" y="10080"/>
                  </a:cubicBezTo>
                  <a:cubicBezTo>
                    <a:pt x="9818" y="10080"/>
                    <a:pt x="9818" y="10080"/>
                    <a:pt x="9818" y="10080"/>
                  </a:cubicBezTo>
                  <a:cubicBezTo>
                    <a:pt x="9327" y="9720"/>
                    <a:pt x="9327" y="9720"/>
                    <a:pt x="9327" y="9720"/>
                  </a:cubicBezTo>
                  <a:cubicBezTo>
                    <a:pt x="8345" y="9360"/>
                    <a:pt x="8345" y="9360"/>
                    <a:pt x="8345" y="9360"/>
                  </a:cubicBezTo>
                  <a:cubicBezTo>
                    <a:pt x="7855" y="9360"/>
                    <a:pt x="7855" y="9360"/>
                    <a:pt x="7855" y="9360"/>
                  </a:cubicBezTo>
                  <a:cubicBezTo>
                    <a:pt x="7364" y="9360"/>
                    <a:pt x="7364" y="9360"/>
                    <a:pt x="7364" y="9360"/>
                  </a:cubicBezTo>
                  <a:cubicBezTo>
                    <a:pt x="6873" y="9360"/>
                    <a:pt x="6873" y="9360"/>
                    <a:pt x="6873" y="9360"/>
                  </a:cubicBezTo>
                  <a:close/>
                  <a:moveTo>
                    <a:pt x="15709" y="8280"/>
                  </a:moveTo>
                  <a:cubicBezTo>
                    <a:pt x="15218" y="8640"/>
                    <a:pt x="15218" y="8640"/>
                    <a:pt x="15218" y="8640"/>
                  </a:cubicBezTo>
                  <a:cubicBezTo>
                    <a:pt x="15709" y="8640"/>
                    <a:pt x="15709" y="8640"/>
                    <a:pt x="15709" y="8640"/>
                  </a:cubicBezTo>
                  <a:cubicBezTo>
                    <a:pt x="15218" y="9000"/>
                    <a:pt x="15218" y="9000"/>
                    <a:pt x="15218" y="9000"/>
                  </a:cubicBezTo>
                  <a:cubicBezTo>
                    <a:pt x="15218" y="9000"/>
                    <a:pt x="15218" y="9000"/>
                    <a:pt x="15218" y="9000"/>
                  </a:cubicBezTo>
                  <a:cubicBezTo>
                    <a:pt x="15218" y="9360"/>
                    <a:pt x="15218" y="9360"/>
                    <a:pt x="15218" y="9360"/>
                  </a:cubicBezTo>
                  <a:cubicBezTo>
                    <a:pt x="16200" y="9000"/>
                    <a:pt x="16200" y="9000"/>
                    <a:pt x="16200" y="9000"/>
                  </a:cubicBezTo>
                  <a:cubicBezTo>
                    <a:pt x="16200" y="9000"/>
                    <a:pt x="16200" y="9000"/>
                    <a:pt x="16200" y="9000"/>
                  </a:cubicBezTo>
                  <a:cubicBezTo>
                    <a:pt x="15709" y="8640"/>
                    <a:pt x="15709" y="8640"/>
                    <a:pt x="15709" y="8640"/>
                  </a:cubicBezTo>
                  <a:cubicBezTo>
                    <a:pt x="15709" y="8280"/>
                    <a:pt x="15709" y="8280"/>
                    <a:pt x="15709" y="8280"/>
                  </a:cubicBezTo>
                  <a:close/>
                  <a:moveTo>
                    <a:pt x="10309" y="9360"/>
                  </a:moveTo>
                  <a:cubicBezTo>
                    <a:pt x="10800" y="9720"/>
                    <a:pt x="10800" y="9720"/>
                    <a:pt x="10800" y="9720"/>
                  </a:cubicBezTo>
                  <a:cubicBezTo>
                    <a:pt x="10800" y="9720"/>
                    <a:pt x="10800" y="9720"/>
                    <a:pt x="10800" y="9720"/>
                  </a:cubicBezTo>
                  <a:cubicBezTo>
                    <a:pt x="11291" y="9360"/>
                    <a:pt x="11291" y="9360"/>
                    <a:pt x="11291" y="9360"/>
                  </a:cubicBezTo>
                  <a:cubicBezTo>
                    <a:pt x="10800" y="9360"/>
                    <a:pt x="10800" y="9360"/>
                    <a:pt x="10800" y="9360"/>
                  </a:cubicBezTo>
                  <a:cubicBezTo>
                    <a:pt x="10309" y="9000"/>
                    <a:pt x="10309" y="9000"/>
                    <a:pt x="10309" y="9000"/>
                  </a:cubicBezTo>
                  <a:cubicBezTo>
                    <a:pt x="10309" y="9360"/>
                    <a:pt x="10309" y="9360"/>
                    <a:pt x="10309" y="9360"/>
                  </a:cubicBezTo>
                  <a:cubicBezTo>
                    <a:pt x="10309" y="9360"/>
                    <a:pt x="10309" y="9360"/>
                    <a:pt x="10309" y="9360"/>
                  </a:cubicBezTo>
                  <a:close/>
                  <a:moveTo>
                    <a:pt x="11291" y="10800"/>
                  </a:moveTo>
                  <a:cubicBezTo>
                    <a:pt x="10800" y="10800"/>
                    <a:pt x="10800" y="10800"/>
                    <a:pt x="10800" y="10800"/>
                  </a:cubicBezTo>
                  <a:cubicBezTo>
                    <a:pt x="10800" y="11160"/>
                    <a:pt x="10800" y="11160"/>
                    <a:pt x="10800" y="11160"/>
                  </a:cubicBezTo>
                  <a:cubicBezTo>
                    <a:pt x="10800" y="11520"/>
                    <a:pt x="10800" y="11520"/>
                    <a:pt x="10800" y="11520"/>
                  </a:cubicBezTo>
                  <a:cubicBezTo>
                    <a:pt x="11291" y="11520"/>
                    <a:pt x="11291" y="11520"/>
                    <a:pt x="11291" y="11520"/>
                  </a:cubicBezTo>
                  <a:cubicBezTo>
                    <a:pt x="11291" y="11160"/>
                    <a:pt x="11291" y="11160"/>
                    <a:pt x="11291" y="11160"/>
                  </a:cubicBezTo>
                  <a:cubicBezTo>
                    <a:pt x="11291" y="10800"/>
                    <a:pt x="11291" y="10800"/>
                    <a:pt x="11291" y="10800"/>
                  </a:cubicBezTo>
                  <a:cubicBezTo>
                    <a:pt x="11291" y="10440"/>
                    <a:pt x="11291" y="10440"/>
                    <a:pt x="11291" y="10440"/>
                  </a:cubicBezTo>
                  <a:cubicBezTo>
                    <a:pt x="11291" y="10800"/>
                    <a:pt x="11291" y="10800"/>
                    <a:pt x="11291" y="10800"/>
                  </a:cubicBezTo>
                  <a:close/>
                  <a:moveTo>
                    <a:pt x="12273" y="10800"/>
                  </a:moveTo>
                  <a:cubicBezTo>
                    <a:pt x="11782" y="10800"/>
                    <a:pt x="11782" y="10800"/>
                    <a:pt x="11782" y="10800"/>
                  </a:cubicBezTo>
                  <a:cubicBezTo>
                    <a:pt x="12273" y="11160"/>
                    <a:pt x="12273" y="11160"/>
                    <a:pt x="12273" y="11160"/>
                  </a:cubicBezTo>
                  <a:cubicBezTo>
                    <a:pt x="12273" y="11160"/>
                    <a:pt x="12273" y="11160"/>
                    <a:pt x="12273" y="11160"/>
                  </a:cubicBezTo>
                  <a:cubicBezTo>
                    <a:pt x="12764" y="10800"/>
                    <a:pt x="12764" y="10800"/>
                    <a:pt x="12764" y="10800"/>
                  </a:cubicBezTo>
                  <a:cubicBezTo>
                    <a:pt x="12273" y="10800"/>
                    <a:pt x="12273" y="10800"/>
                    <a:pt x="12273" y="10800"/>
                  </a:cubicBezTo>
                  <a:close/>
                  <a:moveTo>
                    <a:pt x="13745" y="10080"/>
                  </a:moveTo>
                  <a:cubicBezTo>
                    <a:pt x="13255" y="9720"/>
                    <a:pt x="13255" y="9720"/>
                    <a:pt x="13255" y="9720"/>
                  </a:cubicBezTo>
                  <a:cubicBezTo>
                    <a:pt x="12764" y="9720"/>
                    <a:pt x="12764" y="9720"/>
                    <a:pt x="12764" y="9720"/>
                  </a:cubicBezTo>
                  <a:cubicBezTo>
                    <a:pt x="12764" y="10080"/>
                    <a:pt x="12764" y="10080"/>
                    <a:pt x="12764" y="10080"/>
                  </a:cubicBezTo>
                  <a:cubicBezTo>
                    <a:pt x="13745" y="10440"/>
                    <a:pt x="13745" y="10440"/>
                    <a:pt x="13745" y="10440"/>
                  </a:cubicBezTo>
                  <a:cubicBezTo>
                    <a:pt x="13745" y="10440"/>
                    <a:pt x="13745" y="10440"/>
                    <a:pt x="13745" y="10440"/>
                  </a:cubicBezTo>
                  <a:cubicBezTo>
                    <a:pt x="13745" y="10080"/>
                    <a:pt x="13745" y="10080"/>
                    <a:pt x="13745" y="10080"/>
                  </a:cubicBezTo>
                  <a:close/>
                  <a:moveTo>
                    <a:pt x="14236" y="10800"/>
                  </a:moveTo>
                  <a:cubicBezTo>
                    <a:pt x="14727" y="10800"/>
                    <a:pt x="14727" y="10800"/>
                    <a:pt x="14727" y="10800"/>
                  </a:cubicBezTo>
                  <a:cubicBezTo>
                    <a:pt x="14727" y="11160"/>
                    <a:pt x="14727" y="11160"/>
                    <a:pt x="14727" y="11160"/>
                  </a:cubicBezTo>
                  <a:cubicBezTo>
                    <a:pt x="15218" y="11160"/>
                    <a:pt x="15218" y="11160"/>
                    <a:pt x="15218" y="11160"/>
                  </a:cubicBezTo>
                  <a:cubicBezTo>
                    <a:pt x="14727" y="10800"/>
                    <a:pt x="14727" y="10800"/>
                    <a:pt x="14727" y="10800"/>
                  </a:cubicBezTo>
                  <a:cubicBezTo>
                    <a:pt x="14236" y="10800"/>
                    <a:pt x="14236" y="10800"/>
                    <a:pt x="14236" y="10800"/>
                  </a:cubicBezTo>
                  <a:close/>
                  <a:moveTo>
                    <a:pt x="13745" y="11880"/>
                  </a:moveTo>
                  <a:cubicBezTo>
                    <a:pt x="14236" y="11520"/>
                    <a:pt x="14236" y="11520"/>
                    <a:pt x="14236" y="11520"/>
                  </a:cubicBezTo>
                  <a:cubicBezTo>
                    <a:pt x="14236" y="11160"/>
                    <a:pt x="14236" y="11160"/>
                    <a:pt x="14236" y="11160"/>
                  </a:cubicBezTo>
                  <a:cubicBezTo>
                    <a:pt x="14727" y="11880"/>
                    <a:pt x="14727" y="11880"/>
                    <a:pt x="14727" y="11880"/>
                  </a:cubicBezTo>
                  <a:cubicBezTo>
                    <a:pt x="15218" y="11880"/>
                    <a:pt x="15218" y="11880"/>
                    <a:pt x="15218" y="11880"/>
                  </a:cubicBezTo>
                  <a:cubicBezTo>
                    <a:pt x="15709" y="11880"/>
                    <a:pt x="15709" y="11880"/>
                    <a:pt x="15709" y="11880"/>
                  </a:cubicBezTo>
                  <a:cubicBezTo>
                    <a:pt x="15709" y="11520"/>
                    <a:pt x="15709" y="11520"/>
                    <a:pt x="15709" y="11520"/>
                  </a:cubicBezTo>
                  <a:cubicBezTo>
                    <a:pt x="15218" y="11520"/>
                    <a:pt x="15218" y="11520"/>
                    <a:pt x="15218" y="11520"/>
                  </a:cubicBezTo>
                  <a:cubicBezTo>
                    <a:pt x="14727" y="11160"/>
                    <a:pt x="14727" y="11160"/>
                    <a:pt x="14727" y="11160"/>
                  </a:cubicBezTo>
                  <a:cubicBezTo>
                    <a:pt x="14236" y="11160"/>
                    <a:pt x="14236" y="11160"/>
                    <a:pt x="14236" y="11160"/>
                  </a:cubicBezTo>
                  <a:cubicBezTo>
                    <a:pt x="14236" y="10800"/>
                    <a:pt x="14236" y="10800"/>
                    <a:pt x="14236" y="10800"/>
                  </a:cubicBezTo>
                  <a:cubicBezTo>
                    <a:pt x="13745" y="10800"/>
                    <a:pt x="13745" y="10800"/>
                    <a:pt x="13745" y="10800"/>
                  </a:cubicBezTo>
                  <a:cubicBezTo>
                    <a:pt x="13745" y="10800"/>
                    <a:pt x="13745" y="10800"/>
                    <a:pt x="13745" y="10800"/>
                  </a:cubicBezTo>
                  <a:cubicBezTo>
                    <a:pt x="13745" y="10800"/>
                    <a:pt x="13745" y="10800"/>
                    <a:pt x="13745" y="10800"/>
                  </a:cubicBezTo>
                  <a:cubicBezTo>
                    <a:pt x="13745" y="11160"/>
                    <a:pt x="13745" y="11160"/>
                    <a:pt x="13745" y="11160"/>
                  </a:cubicBezTo>
                  <a:cubicBezTo>
                    <a:pt x="13745" y="11160"/>
                    <a:pt x="13745" y="11160"/>
                    <a:pt x="13745" y="11160"/>
                  </a:cubicBezTo>
                  <a:cubicBezTo>
                    <a:pt x="13745" y="11520"/>
                    <a:pt x="13745" y="11520"/>
                    <a:pt x="13745" y="11520"/>
                  </a:cubicBezTo>
                  <a:cubicBezTo>
                    <a:pt x="13745" y="11520"/>
                    <a:pt x="13745" y="11520"/>
                    <a:pt x="13745" y="11520"/>
                  </a:cubicBezTo>
                  <a:cubicBezTo>
                    <a:pt x="13745" y="11880"/>
                    <a:pt x="13745" y="11880"/>
                    <a:pt x="13745" y="11880"/>
                  </a:cubicBezTo>
                  <a:close/>
                  <a:moveTo>
                    <a:pt x="11782" y="13680"/>
                  </a:moveTo>
                  <a:cubicBezTo>
                    <a:pt x="11291" y="14040"/>
                    <a:pt x="11291" y="14040"/>
                    <a:pt x="11291" y="14040"/>
                  </a:cubicBezTo>
                  <a:cubicBezTo>
                    <a:pt x="11291" y="14040"/>
                    <a:pt x="11291" y="14040"/>
                    <a:pt x="11291" y="14040"/>
                  </a:cubicBezTo>
                  <a:cubicBezTo>
                    <a:pt x="10800" y="13680"/>
                    <a:pt x="10800" y="13680"/>
                    <a:pt x="10800" y="13680"/>
                  </a:cubicBezTo>
                  <a:cubicBezTo>
                    <a:pt x="11291" y="13320"/>
                    <a:pt x="11291" y="13320"/>
                    <a:pt x="11291" y="13320"/>
                  </a:cubicBezTo>
                  <a:cubicBezTo>
                    <a:pt x="11291" y="12600"/>
                    <a:pt x="11291" y="12600"/>
                    <a:pt x="11291" y="12600"/>
                  </a:cubicBezTo>
                  <a:cubicBezTo>
                    <a:pt x="11291" y="12240"/>
                    <a:pt x="11291" y="12240"/>
                    <a:pt x="11291" y="12240"/>
                  </a:cubicBezTo>
                  <a:cubicBezTo>
                    <a:pt x="11291" y="12240"/>
                    <a:pt x="11291" y="12240"/>
                    <a:pt x="11291" y="12240"/>
                  </a:cubicBezTo>
                  <a:cubicBezTo>
                    <a:pt x="11291" y="12240"/>
                    <a:pt x="11291" y="12240"/>
                    <a:pt x="11291" y="12240"/>
                  </a:cubicBezTo>
                  <a:cubicBezTo>
                    <a:pt x="10800" y="11880"/>
                    <a:pt x="10800" y="11880"/>
                    <a:pt x="10800" y="11880"/>
                  </a:cubicBezTo>
                  <a:cubicBezTo>
                    <a:pt x="10800" y="11880"/>
                    <a:pt x="10800" y="11880"/>
                    <a:pt x="10800" y="11880"/>
                  </a:cubicBezTo>
                  <a:cubicBezTo>
                    <a:pt x="11291" y="11880"/>
                    <a:pt x="11291" y="11880"/>
                    <a:pt x="11291" y="11880"/>
                  </a:cubicBezTo>
                  <a:cubicBezTo>
                    <a:pt x="11782" y="11880"/>
                    <a:pt x="11782" y="11880"/>
                    <a:pt x="11782" y="11880"/>
                  </a:cubicBezTo>
                  <a:cubicBezTo>
                    <a:pt x="11782" y="12240"/>
                    <a:pt x="11782" y="12240"/>
                    <a:pt x="11782" y="12240"/>
                  </a:cubicBezTo>
                  <a:cubicBezTo>
                    <a:pt x="11782" y="12240"/>
                    <a:pt x="11782" y="12240"/>
                    <a:pt x="11782" y="12240"/>
                  </a:cubicBezTo>
                  <a:cubicBezTo>
                    <a:pt x="12273" y="12240"/>
                    <a:pt x="12273" y="12240"/>
                    <a:pt x="12273" y="12240"/>
                  </a:cubicBezTo>
                  <a:cubicBezTo>
                    <a:pt x="12273" y="12240"/>
                    <a:pt x="12273" y="12240"/>
                    <a:pt x="12273" y="12240"/>
                  </a:cubicBezTo>
                  <a:cubicBezTo>
                    <a:pt x="12764" y="12240"/>
                    <a:pt x="12764" y="12240"/>
                    <a:pt x="12764" y="12240"/>
                  </a:cubicBezTo>
                  <a:cubicBezTo>
                    <a:pt x="13255" y="12600"/>
                    <a:pt x="13255" y="12600"/>
                    <a:pt x="13255" y="12600"/>
                  </a:cubicBezTo>
                  <a:cubicBezTo>
                    <a:pt x="13255" y="12240"/>
                    <a:pt x="13255" y="12240"/>
                    <a:pt x="13255" y="12240"/>
                  </a:cubicBezTo>
                  <a:cubicBezTo>
                    <a:pt x="13745" y="12240"/>
                    <a:pt x="13745" y="12240"/>
                    <a:pt x="13745" y="12240"/>
                  </a:cubicBezTo>
                  <a:cubicBezTo>
                    <a:pt x="13745" y="12240"/>
                    <a:pt x="13745" y="12240"/>
                    <a:pt x="13745" y="12240"/>
                  </a:cubicBezTo>
                  <a:cubicBezTo>
                    <a:pt x="13745" y="12600"/>
                    <a:pt x="13745" y="12600"/>
                    <a:pt x="13745" y="12600"/>
                  </a:cubicBezTo>
                  <a:cubicBezTo>
                    <a:pt x="13745" y="12600"/>
                    <a:pt x="13745" y="12600"/>
                    <a:pt x="13745" y="12600"/>
                  </a:cubicBezTo>
                  <a:cubicBezTo>
                    <a:pt x="13255" y="12960"/>
                    <a:pt x="13255" y="12960"/>
                    <a:pt x="13255" y="12960"/>
                  </a:cubicBezTo>
                  <a:cubicBezTo>
                    <a:pt x="12764" y="13320"/>
                    <a:pt x="12764" y="13320"/>
                    <a:pt x="12764" y="13320"/>
                  </a:cubicBezTo>
                  <a:cubicBezTo>
                    <a:pt x="12764" y="13680"/>
                    <a:pt x="12764" y="13680"/>
                    <a:pt x="12764" y="13680"/>
                  </a:cubicBezTo>
                  <a:cubicBezTo>
                    <a:pt x="12273" y="13680"/>
                    <a:pt x="12273" y="13680"/>
                    <a:pt x="12273" y="13680"/>
                  </a:cubicBezTo>
                  <a:cubicBezTo>
                    <a:pt x="12273" y="13680"/>
                    <a:pt x="12273" y="13680"/>
                    <a:pt x="12273" y="13680"/>
                  </a:cubicBezTo>
                  <a:cubicBezTo>
                    <a:pt x="12273" y="13680"/>
                    <a:pt x="12273" y="13680"/>
                    <a:pt x="12273" y="13680"/>
                  </a:cubicBezTo>
                  <a:cubicBezTo>
                    <a:pt x="11782" y="13680"/>
                    <a:pt x="11782" y="13680"/>
                    <a:pt x="11782" y="13680"/>
                  </a:cubicBezTo>
                  <a:close/>
                  <a:moveTo>
                    <a:pt x="12764" y="13680"/>
                  </a:moveTo>
                  <a:cubicBezTo>
                    <a:pt x="12273" y="13680"/>
                    <a:pt x="12273" y="13680"/>
                    <a:pt x="12273" y="13680"/>
                  </a:cubicBezTo>
                  <a:cubicBezTo>
                    <a:pt x="12273" y="14040"/>
                    <a:pt x="12273" y="14040"/>
                    <a:pt x="12273" y="14040"/>
                  </a:cubicBezTo>
                  <a:cubicBezTo>
                    <a:pt x="12273" y="14040"/>
                    <a:pt x="12273" y="14040"/>
                    <a:pt x="12273" y="14040"/>
                  </a:cubicBezTo>
                  <a:cubicBezTo>
                    <a:pt x="12764" y="14040"/>
                    <a:pt x="12764" y="14040"/>
                    <a:pt x="12764" y="14040"/>
                  </a:cubicBezTo>
                  <a:cubicBezTo>
                    <a:pt x="12764" y="13680"/>
                    <a:pt x="12764" y="13680"/>
                    <a:pt x="12764" y="13680"/>
                  </a:cubicBezTo>
                  <a:cubicBezTo>
                    <a:pt x="12764" y="13680"/>
                    <a:pt x="12764" y="13680"/>
                    <a:pt x="12764" y="13680"/>
                  </a:cubicBezTo>
                  <a:close/>
                  <a:moveTo>
                    <a:pt x="16200" y="13680"/>
                  </a:moveTo>
                  <a:cubicBezTo>
                    <a:pt x="16200" y="13680"/>
                    <a:pt x="16200" y="13680"/>
                    <a:pt x="16200" y="13680"/>
                  </a:cubicBezTo>
                  <a:cubicBezTo>
                    <a:pt x="16200" y="13680"/>
                    <a:pt x="16200" y="13680"/>
                    <a:pt x="16200" y="13680"/>
                  </a:cubicBezTo>
                  <a:cubicBezTo>
                    <a:pt x="16200" y="13680"/>
                    <a:pt x="16200" y="13680"/>
                    <a:pt x="16200" y="13680"/>
                  </a:cubicBezTo>
                  <a:close/>
                  <a:moveTo>
                    <a:pt x="14236" y="15480"/>
                  </a:moveTo>
                  <a:cubicBezTo>
                    <a:pt x="14727" y="15120"/>
                    <a:pt x="14727" y="15120"/>
                    <a:pt x="14727" y="15120"/>
                  </a:cubicBezTo>
                  <a:cubicBezTo>
                    <a:pt x="14727" y="14760"/>
                    <a:pt x="14727" y="14760"/>
                    <a:pt x="14727" y="14760"/>
                  </a:cubicBezTo>
                  <a:cubicBezTo>
                    <a:pt x="15709" y="14040"/>
                    <a:pt x="15709" y="14040"/>
                    <a:pt x="15709" y="14040"/>
                  </a:cubicBezTo>
                  <a:cubicBezTo>
                    <a:pt x="15709" y="14040"/>
                    <a:pt x="15709" y="14040"/>
                    <a:pt x="15709" y="14040"/>
                  </a:cubicBezTo>
                  <a:cubicBezTo>
                    <a:pt x="15709" y="13680"/>
                    <a:pt x="15709" y="13680"/>
                    <a:pt x="15709" y="13680"/>
                  </a:cubicBezTo>
                  <a:cubicBezTo>
                    <a:pt x="15709" y="13320"/>
                    <a:pt x="15709" y="13320"/>
                    <a:pt x="15709" y="13320"/>
                  </a:cubicBezTo>
                  <a:cubicBezTo>
                    <a:pt x="15709" y="12960"/>
                    <a:pt x="15709" y="12960"/>
                    <a:pt x="15709" y="12960"/>
                  </a:cubicBezTo>
                  <a:cubicBezTo>
                    <a:pt x="15218" y="12960"/>
                    <a:pt x="15218" y="12960"/>
                    <a:pt x="15218" y="12960"/>
                  </a:cubicBezTo>
                  <a:cubicBezTo>
                    <a:pt x="15218" y="13680"/>
                    <a:pt x="15218" y="13680"/>
                    <a:pt x="15218" y="13680"/>
                  </a:cubicBezTo>
                  <a:cubicBezTo>
                    <a:pt x="14727" y="14040"/>
                    <a:pt x="14727" y="14040"/>
                    <a:pt x="14727" y="14040"/>
                  </a:cubicBezTo>
                  <a:cubicBezTo>
                    <a:pt x="14727" y="14400"/>
                    <a:pt x="14727" y="14400"/>
                    <a:pt x="14727" y="14400"/>
                  </a:cubicBezTo>
                  <a:cubicBezTo>
                    <a:pt x="14727" y="14760"/>
                    <a:pt x="14727" y="14760"/>
                    <a:pt x="14727" y="14760"/>
                  </a:cubicBezTo>
                  <a:cubicBezTo>
                    <a:pt x="14236" y="15120"/>
                    <a:pt x="14236" y="15120"/>
                    <a:pt x="14236" y="15120"/>
                  </a:cubicBezTo>
                  <a:cubicBezTo>
                    <a:pt x="14236" y="15120"/>
                    <a:pt x="14236" y="15120"/>
                    <a:pt x="14236" y="15120"/>
                  </a:cubicBezTo>
                  <a:cubicBezTo>
                    <a:pt x="14236" y="15480"/>
                    <a:pt x="14236" y="15480"/>
                    <a:pt x="14236" y="15480"/>
                  </a:cubicBezTo>
                  <a:close/>
                  <a:moveTo>
                    <a:pt x="13745" y="15480"/>
                  </a:moveTo>
                  <a:cubicBezTo>
                    <a:pt x="13745" y="14760"/>
                    <a:pt x="13745" y="14760"/>
                    <a:pt x="13745" y="14760"/>
                  </a:cubicBezTo>
                  <a:cubicBezTo>
                    <a:pt x="14236" y="14040"/>
                    <a:pt x="14236" y="14040"/>
                    <a:pt x="14236" y="14040"/>
                  </a:cubicBezTo>
                  <a:cubicBezTo>
                    <a:pt x="14727" y="13680"/>
                    <a:pt x="14727" y="13680"/>
                    <a:pt x="14727" y="13680"/>
                  </a:cubicBezTo>
                  <a:cubicBezTo>
                    <a:pt x="14727" y="13320"/>
                    <a:pt x="14727" y="13320"/>
                    <a:pt x="14727" y="13320"/>
                  </a:cubicBezTo>
                  <a:cubicBezTo>
                    <a:pt x="14236" y="13320"/>
                    <a:pt x="14236" y="13320"/>
                    <a:pt x="14236" y="13320"/>
                  </a:cubicBezTo>
                  <a:cubicBezTo>
                    <a:pt x="14236" y="13320"/>
                    <a:pt x="14236" y="13320"/>
                    <a:pt x="14236" y="13320"/>
                  </a:cubicBezTo>
                  <a:cubicBezTo>
                    <a:pt x="13745" y="13320"/>
                    <a:pt x="13745" y="13320"/>
                    <a:pt x="13745" y="13320"/>
                  </a:cubicBezTo>
                  <a:cubicBezTo>
                    <a:pt x="13255" y="13320"/>
                    <a:pt x="13255" y="13320"/>
                    <a:pt x="13255" y="13320"/>
                  </a:cubicBezTo>
                  <a:cubicBezTo>
                    <a:pt x="13255" y="13680"/>
                    <a:pt x="13255" y="13680"/>
                    <a:pt x="13255" y="13680"/>
                  </a:cubicBezTo>
                  <a:cubicBezTo>
                    <a:pt x="13255" y="14040"/>
                    <a:pt x="13255" y="14040"/>
                    <a:pt x="13255" y="14040"/>
                  </a:cubicBezTo>
                  <a:cubicBezTo>
                    <a:pt x="13255" y="14400"/>
                    <a:pt x="13255" y="14400"/>
                    <a:pt x="13255" y="14400"/>
                  </a:cubicBezTo>
                  <a:cubicBezTo>
                    <a:pt x="12764" y="14760"/>
                    <a:pt x="12764" y="14760"/>
                    <a:pt x="12764" y="14760"/>
                  </a:cubicBezTo>
                  <a:cubicBezTo>
                    <a:pt x="12273" y="14760"/>
                    <a:pt x="12273" y="14760"/>
                    <a:pt x="12273" y="14760"/>
                  </a:cubicBezTo>
                  <a:cubicBezTo>
                    <a:pt x="12273" y="15120"/>
                    <a:pt x="12273" y="15120"/>
                    <a:pt x="12273" y="15120"/>
                  </a:cubicBezTo>
                  <a:cubicBezTo>
                    <a:pt x="12273" y="15480"/>
                    <a:pt x="12273" y="15480"/>
                    <a:pt x="12273" y="15480"/>
                  </a:cubicBezTo>
                  <a:cubicBezTo>
                    <a:pt x="12764" y="15480"/>
                    <a:pt x="12764" y="15480"/>
                    <a:pt x="12764" y="15480"/>
                  </a:cubicBezTo>
                  <a:cubicBezTo>
                    <a:pt x="13255" y="15840"/>
                    <a:pt x="13255" y="15840"/>
                    <a:pt x="13255" y="15840"/>
                  </a:cubicBezTo>
                  <a:cubicBezTo>
                    <a:pt x="13255" y="15840"/>
                    <a:pt x="13255" y="15840"/>
                    <a:pt x="13255" y="15840"/>
                  </a:cubicBezTo>
                  <a:cubicBezTo>
                    <a:pt x="13255" y="16200"/>
                    <a:pt x="13255" y="16200"/>
                    <a:pt x="13255" y="16200"/>
                  </a:cubicBezTo>
                  <a:cubicBezTo>
                    <a:pt x="13745" y="16200"/>
                    <a:pt x="13745" y="16200"/>
                    <a:pt x="13745" y="16200"/>
                  </a:cubicBezTo>
                  <a:cubicBezTo>
                    <a:pt x="14236" y="15840"/>
                    <a:pt x="14236" y="15840"/>
                    <a:pt x="14236" y="15840"/>
                  </a:cubicBezTo>
                  <a:cubicBezTo>
                    <a:pt x="14236" y="15840"/>
                    <a:pt x="14236" y="15840"/>
                    <a:pt x="14236" y="15840"/>
                  </a:cubicBezTo>
                  <a:cubicBezTo>
                    <a:pt x="13745" y="15480"/>
                    <a:pt x="13745" y="15480"/>
                    <a:pt x="13745" y="15480"/>
                  </a:cubicBezTo>
                  <a:close/>
                  <a:moveTo>
                    <a:pt x="15218" y="15840"/>
                  </a:moveTo>
                  <a:cubicBezTo>
                    <a:pt x="15218" y="15840"/>
                    <a:pt x="15218" y="15840"/>
                    <a:pt x="15218" y="15840"/>
                  </a:cubicBezTo>
                  <a:cubicBezTo>
                    <a:pt x="15218" y="16200"/>
                    <a:pt x="15218" y="16200"/>
                    <a:pt x="15218" y="16200"/>
                  </a:cubicBezTo>
                  <a:cubicBezTo>
                    <a:pt x="14727" y="16200"/>
                    <a:pt x="14727" y="16200"/>
                    <a:pt x="14727" y="16200"/>
                  </a:cubicBezTo>
                  <a:cubicBezTo>
                    <a:pt x="14727" y="16200"/>
                    <a:pt x="14727" y="16200"/>
                    <a:pt x="14727" y="16200"/>
                  </a:cubicBezTo>
                  <a:cubicBezTo>
                    <a:pt x="14727" y="15840"/>
                    <a:pt x="14727" y="15840"/>
                    <a:pt x="14727" y="15840"/>
                  </a:cubicBezTo>
                  <a:cubicBezTo>
                    <a:pt x="15218" y="15840"/>
                    <a:pt x="15218" y="15840"/>
                    <a:pt x="15218" y="15840"/>
                  </a:cubicBezTo>
                  <a:close/>
                  <a:moveTo>
                    <a:pt x="16200" y="14400"/>
                  </a:moveTo>
                  <a:cubicBezTo>
                    <a:pt x="16691" y="14400"/>
                    <a:pt x="16691" y="14400"/>
                    <a:pt x="16691" y="14400"/>
                  </a:cubicBezTo>
                  <a:cubicBezTo>
                    <a:pt x="16691" y="14760"/>
                    <a:pt x="16691" y="14760"/>
                    <a:pt x="16691" y="14760"/>
                  </a:cubicBezTo>
                  <a:cubicBezTo>
                    <a:pt x="16691" y="15120"/>
                    <a:pt x="16691" y="15120"/>
                    <a:pt x="16691" y="15120"/>
                  </a:cubicBezTo>
                  <a:cubicBezTo>
                    <a:pt x="16691" y="15120"/>
                    <a:pt x="16691" y="15120"/>
                    <a:pt x="16691" y="15120"/>
                  </a:cubicBezTo>
                  <a:cubicBezTo>
                    <a:pt x="16200" y="15480"/>
                    <a:pt x="16200" y="15480"/>
                    <a:pt x="16200" y="15480"/>
                  </a:cubicBezTo>
                  <a:cubicBezTo>
                    <a:pt x="15709" y="15480"/>
                    <a:pt x="15709" y="15480"/>
                    <a:pt x="15709" y="15480"/>
                  </a:cubicBezTo>
                  <a:cubicBezTo>
                    <a:pt x="15709" y="15120"/>
                    <a:pt x="15709" y="15120"/>
                    <a:pt x="15709" y="15120"/>
                  </a:cubicBezTo>
                  <a:cubicBezTo>
                    <a:pt x="15218" y="15120"/>
                    <a:pt x="15218" y="15120"/>
                    <a:pt x="15218" y="15120"/>
                  </a:cubicBezTo>
                  <a:cubicBezTo>
                    <a:pt x="15709" y="14760"/>
                    <a:pt x="15709" y="14760"/>
                    <a:pt x="15709" y="14760"/>
                  </a:cubicBezTo>
                  <a:cubicBezTo>
                    <a:pt x="16200" y="14400"/>
                    <a:pt x="16200" y="14400"/>
                    <a:pt x="16200" y="14400"/>
                  </a:cubicBezTo>
                  <a:close/>
                  <a:moveTo>
                    <a:pt x="18164" y="14400"/>
                  </a:moveTo>
                  <a:cubicBezTo>
                    <a:pt x="18655" y="14760"/>
                    <a:pt x="18655" y="14760"/>
                    <a:pt x="18655" y="14760"/>
                  </a:cubicBezTo>
                  <a:cubicBezTo>
                    <a:pt x="18655" y="15120"/>
                    <a:pt x="18655" y="15120"/>
                    <a:pt x="18655" y="15120"/>
                  </a:cubicBezTo>
                  <a:cubicBezTo>
                    <a:pt x="18164" y="14760"/>
                    <a:pt x="18164" y="14760"/>
                    <a:pt x="18164" y="14760"/>
                  </a:cubicBezTo>
                  <a:cubicBezTo>
                    <a:pt x="18164" y="14400"/>
                    <a:pt x="18164" y="14400"/>
                    <a:pt x="18164" y="14400"/>
                  </a:cubicBezTo>
                  <a:close/>
                  <a:moveTo>
                    <a:pt x="17182" y="15840"/>
                  </a:moveTo>
                  <a:cubicBezTo>
                    <a:pt x="17673" y="15840"/>
                    <a:pt x="17673" y="15840"/>
                    <a:pt x="17673" y="15840"/>
                  </a:cubicBezTo>
                  <a:cubicBezTo>
                    <a:pt x="17673" y="16200"/>
                    <a:pt x="17673" y="16200"/>
                    <a:pt x="17673" y="16200"/>
                  </a:cubicBezTo>
                  <a:cubicBezTo>
                    <a:pt x="17182" y="15840"/>
                    <a:pt x="17182" y="15840"/>
                    <a:pt x="17182" y="15840"/>
                  </a:cubicBezTo>
                  <a:cubicBezTo>
                    <a:pt x="17182" y="15840"/>
                    <a:pt x="17182" y="15840"/>
                    <a:pt x="17182" y="15840"/>
                  </a:cubicBezTo>
                  <a:cubicBezTo>
                    <a:pt x="17182" y="15840"/>
                    <a:pt x="17182" y="15840"/>
                    <a:pt x="17182" y="15840"/>
                  </a:cubicBezTo>
                  <a:close/>
                  <a:moveTo>
                    <a:pt x="16691" y="12240"/>
                  </a:moveTo>
                  <a:cubicBezTo>
                    <a:pt x="16691" y="12600"/>
                    <a:pt x="16691" y="12600"/>
                    <a:pt x="16691" y="12600"/>
                  </a:cubicBezTo>
                  <a:cubicBezTo>
                    <a:pt x="16200" y="12600"/>
                    <a:pt x="16200" y="12600"/>
                    <a:pt x="16200" y="12600"/>
                  </a:cubicBezTo>
                  <a:cubicBezTo>
                    <a:pt x="16200" y="12240"/>
                    <a:pt x="16200" y="12240"/>
                    <a:pt x="16200" y="12240"/>
                  </a:cubicBezTo>
                  <a:cubicBezTo>
                    <a:pt x="16200" y="12240"/>
                    <a:pt x="16200" y="12240"/>
                    <a:pt x="16200" y="12240"/>
                  </a:cubicBezTo>
                  <a:cubicBezTo>
                    <a:pt x="16691" y="12240"/>
                    <a:pt x="16691" y="12240"/>
                    <a:pt x="16691" y="12240"/>
                  </a:cubicBezTo>
                  <a:close/>
                  <a:moveTo>
                    <a:pt x="17673" y="12600"/>
                  </a:moveTo>
                  <a:cubicBezTo>
                    <a:pt x="18164" y="12960"/>
                    <a:pt x="18164" y="12960"/>
                    <a:pt x="18164" y="12960"/>
                  </a:cubicBezTo>
                  <a:cubicBezTo>
                    <a:pt x="18164" y="12960"/>
                    <a:pt x="18164" y="12960"/>
                    <a:pt x="18164" y="12960"/>
                  </a:cubicBezTo>
                  <a:cubicBezTo>
                    <a:pt x="18655" y="12960"/>
                    <a:pt x="18655" y="12960"/>
                    <a:pt x="18655" y="12960"/>
                  </a:cubicBezTo>
                  <a:cubicBezTo>
                    <a:pt x="19145" y="12960"/>
                    <a:pt x="19145" y="12960"/>
                    <a:pt x="19145" y="12960"/>
                  </a:cubicBezTo>
                  <a:cubicBezTo>
                    <a:pt x="19145" y="12960"/>
                    <a:pt x="19145" y="12960"/>
                    <a:pt x="19145" y="12960"/>
                  </a:cubicBezTo>
                  <a:cubicBezTo>
                    <a:pt x="19145" y="12960"/>
                    <a:pt x="19145" y="12960"/>
                    <a:pt x="19145" y="12960"/>
                  </a:cubicBezTo>
                  <a:cubicBezTo>
                    <a:pt x="19145" y="12960"/>
                    <a:pt x="19145" y="12960"/>
                    <a:pt x="19145" y="12960"/>
                  </a:cubicBezTo>
                  <a:cubicBezTo>
                    <a:pt x="19145" y="12600"/>
                    <a:pt x="19145" y="12600"/>
                    <a:pt x="19145" y="12600"/>
                  </a:cubicBezTo>
                  <a:cubicBezTo>
                    <a:pt x="18655" y="12600"/>
                    <a:pt x="18655" y="12600"/>
                    <a:pt x="18655" y="12600"/>
                  </a:cubicBezTo>
                  <a:cubicBezTo>
                    <a:pt x="18655" y="12240"/>
                    <a:pt x="18655" y="12240"/>
                    <a:pt x="18655" y="12240"/>
                  </a:cubicBezTo>
                  <a:cubicBezTo>
                    <a:pt x="18655" y="11520"/>
                    <a:pt x="18655" y="11520"/>
                    <a:pt x="18655" y="11520"/>
                  </a:cubicBezTo>
                  <a:cubicBezTo>
                    <a:pt x="18655" y="11520"/>
                    <a:pt x="18655" y="11520"/>
                    <a:pt x="18655" y="11520"/>
                  </a:cubicBezTo>
                  <a:cubicBezTo>
                    <a:pt x="18655" y="11160"/>
                    <a:pt x="18655" y="11160"/>
                    <a:pt x="18655" y="11160"/>
                  </a:cubicBezTo>
                  <a:cubicBezTo>
                    <a:pt x="18164" y="10800"/>
                    <a:pt x="18164" y="10800"/>
                    <a:pt x="18164" y="10800"/>
                  </a:cubicBezTo>
                  <a:cubicBezTo>
                    <a:pt x="18164" y="10800"/>
                    <a:pt x="18164" y="10800"/>
                    <a:pt x="18164" y="10800"/>
                  </a:cubicBezTo>
                  <a:cubicBezTo>
                    <a:pt x="17673" y="10800"/>
                    <a:pt x="17673" y="10800"/>
                    <a:pt x="17673" y="10800"/>
                  </a:cubicBezTo>
                  <a:cubicBezTo>
                    <a:pt x="17673" y="10800"/>
                    <a:pt x="17673" y="10800"/>
                    <a:pt x="17673" y="10800"/>
                  </a:cubicBezTo>
                  <a:cubicBezTo>
                    <a:pt x="17182" y="10800"/>
                    <a:pt x="17182" y="10800"/>
                    <a:pt x="17182" y="10800"/>
                  </a:cubicBezTo>
                  <a:cubicBezTo>
                    <a:pt x="17182" y="10800"/>
                    <a:pt x="17182" y="10800"/>
                    <a:pt x="17182" y="10800"/>
                  </a:cubicBezTo>
                  <a:cubicBezTo>
                    <a:pt x="17182" y="10800"/>
                    <a:pt x="17182" y="10800"/>
                    <a:pt x="17182" y="10800"/>
                  </a:cubicBezTo>
                  <a:cubicBezTo>
                    <a:pt x="16691" y="10800"/>
                    <a:pt x="16691" y="10800"/>
                    <a:pt x="16691" y="10800"/>
                  </a:cubicBezTo>
                  <a:cubicBezTo>
                    <a:pt x="16200" y="10800"/>
                    <a:pt x="16200" y="10800"/>
                    <a:pt x="16200" y="10800"/>
                  </a:cubicBezTo>
                  <a:cubicBezTo>
                    <a:pt x="16200" y="10800"/>
                    <a:pt x="16200" y="10800"/>
                    <a:pt x="16200" y="10800"/>
                  </a:cubicBezTo>
                  <a:cubicBezTo>
                    <a:pt x="16200" y="10800"/>
                    <a:pt x="16200" y="10800"/>
                    <a:pt x="16200" y="10800"/>
                  </a:cubicBezTo>
                  <a:cubicBezTo>
                    <a:pt x="16200" y="11520"/>
                    <a:pt x="16200" y="11520"/>
                    <a:pt x="16200" y="11520"/>
                  </a:cubicBezTo>
                  <a:cubicBezTo>
                    <a:pt x="17182" y="11520"/>
                    <a:pt x="17182" y="11520"/>
                    <a:pt x="17182" y="11520"/>
                  </a:cubicBezTo>
                  <a:cubicBezTo>
                    <a:pt x="17673" y="12240"/>
                    <a:pt x="17673" y="12240"/>
                    <a:pt x="17673" y="12240"/>
                  </a:cubicBezTo>
                  <a:cubicBezTo>
                    <a:pt x="17673" y="12240"/>
                    <a:pt x="17673" y="12240"/>
                    <a:pt x="17673" y="12240"/>
                  </a:cubicBezTo>
                  <a:cubicBezTo>
                    <a:pt x="17673" y="12240"/>
                    <a:pt x="17673" y="12240"/>
                    <a:pt x="17673" y="12240"/>
                  </a:cubicBezTo>
                  <a:cubicBezTo>
                    <a:pt x="17182" y="12600"/>
                    <a:pt x="17182" y="12600"/>
                    <a:pt x="17182" y="12600"/>
                  </a:cubicBezTo>
                  <a:cubicBezTo>
                    <a:pt x="17182" y="12600"/>
                    <a:pt x="17182" y="12600"/>
                    <a:pt x="17182" y="12600"/>
                  </a:cubicBezTo>
                  <a:cubicBezTo>
                    <a:pt x="17673" y="12600"/>
                    <a:pt x="17673" y="12600"/>
                    <a:pt x="17673" y="12600"/>
                  </a:cubicBezTo>
                  <a:cubicBezTo>
                    <a:pt x="17673" y="12600"/>
                    <a:pt x="17673" y="12600"/>
                    <a:pt x="17673" y="12600"/>
                  </a:cubicBezTo>
                  <a:cubicBezTo>
                    <a:pt x="17673" y="12600"/>
                    <a:pt x="17673" y="12600"/>
                    <a:pt x="17673" y="12600"/>
                  </a:cubicBezTo>
                  <a:close/>
                  <a:moveTo>
                    <a:pt x="17182" y="12600"/>
                  </a:moveTo>
                  <a:cubicBezTo>
                    <a:pt x="17182" y="12960"/>
                    <a:pt x="17182" y="12960"/>
                    <a:pt x="17182" y="12960"/>
                  </a:cubicBezTo>
                  <a:cubicBezTo>
                    <a:pt x="16691" y="12600"/>
                    <a:pt x="16691" y="12600"/>
                    <a:pt x="16691" y="12600"/>
                  </a:cubicBezTo>
                  <a:cubicBezTo>
                    <a:pt x="16200" y="12600"/>
                    <a:pt x="16200" y="12600"/>
                    <a:pt x="16200" y="12600"/>
                  </a:cubicBezTo>
                  <a:cubicBezTo>
                    <a:pt x="16200" y="12960"/>
                    <a:pt x="16200" y="12960"/>
                    <a:pt x="16200" y="12960"/>
                  </a:cubicBezTo>
                  <a:cubicBezTo>
                    <a:pt x="16200" y="13320"/>
                    <a:pt x="16200" y="13320"/>
                    <a:pt x="16200" y="13320"/>
                  </a:cubicBezTo>
                  <a:cubicBezTo>
                    <a:pt x="16691" y="13320"/>
                    <a:pt x="16691" y="13320"/>
                    <a:pt x="16691" y="13320"/>
                  </a:cubicBezTo>
                  <a:cubicBezTo>
                    <a:pt x="16691" y="13320"/>
                    <a:pt x="16691" y="13320"/>
                    <a:pt x="16691" y="13320"/>
                  </a:cubicBezTo>
                  <a:cubicBezTo>
                    <a:pt x="17182" y="13320"/>
                    <a:pt x="17182" y="13320"/>
                    <a:pt x="17182" y="13320"/>
                  </a:cubicBezTo>
                  <a:cubicBezTo>
                    <a:pt x="17182" y="13680"/>
                    <a:pt x="17182" y="13680"/>
                    <a:pt x="17182" y="13680"/>
                  </a:cubicBezTo>
                  <a:cubicBezTo>
                    <a:pt x="17182" y="14040"/>
                    <a:pt x="17182" y="14040"/>
                    <a:pt x="17182" y="14040"/>
                  </a:cubicBezTo>
                  <a:cubicBezTo>
                    <a:pt x="17182" y="14400"/>
                    <a:pt x="17182" y="14400"/>
                    <a:pt x="17182" y="14400"/>
                  </a:cubicBezTo>
                  <a:cubicBezTo>
                    <a:pt x="17673" y="14760"/>
                    <a:pt x="17673" y="14760"/>
                    <a:pt x="17673" y="14760"/>
                  </a:cubicBezTo>
                  <a:cubicBezTo>
                    <a:pt x="17673" y="14400"/>
                    <a:pt x="17673" y="14400"/>
                    <a:pt x="17673" y="14400"/>
                  </a:cubicBezTo>
                  <a:cubicBezTo>
                    <a:pt x="18164" y="14400"/>
                    <a:pt x="18164" y="14400"/>
                    <a:pt x="18164" y="14400"/>
                  </a:cubicBezTo>
                  <a:cubicBezTo>
                    <a:pt x="18655" y="14400"/>
                    <a:pt x="18655" y="14400"/>
                    <a:pt x="18655" y="14400"/>
                  </a:cubicBezTo>
                  <a:cubicBezTo>
                    <a:pt x="18655" y="14040"/>
                    <a:pt x="18655" y="14040"/>
                    <a:pt x="18655" y="14040"/>
                  </a:cubicBezTo>
                  <a:cubicBezTo>
                    <a:pt x="18164" y="13680"/>
                    <a:pt x="18164" y="13680"/>
                    <a:pt x="18164" y="13680"/>
                  </a:cubicBezTo>
                  <a:cubicBezTo>
                    <a:pt x="17673" y="13680"/>
                    <a:pt x="17673" y="13680"/>
                    <a:pt x="17673" y="13680"/>
                  </a:cubicBezTo>
                  <a:cubicBezTo>
                    <a:pt x="17673" y="13320"/>
                    <a:pt x="17673" y="13320"/>
                    <a:pt x="17673" y="13320"/>
                  </a:cubicBezTo>
                  <a:cubicBezTo>
                    <a:pt x="17673" y="12960"/>
                    <a:pt x="17673" y="12960"/>
                    <a:pt x="17673" y="12960"/>
                  </a:cubicBezTo>
                  <a:cubicBezTo>
                    <a:pt x="17182" y="12600"/>
                    <a:pt x="17182" y="12600"/>
                    <a:pt x="17182" y="12600"/>
                  </a:cubicBezTo>
                  <a:close/>
                  <a:moveTo>
                    <a:pt x="19636" y="13320"/>
                  </a:moveTo>
                  <a:cubicBezTo>
                    <a:pt x="19636" y="13320"/>
                    <a:pt x="19636" y="13320"/>
                    <a:pt x="19636" y="13320"/>
                  </a:cubicBezTo>
                  <a:cubicBezTo>
                    <a:pt x="19636" y="13320"/>
                    <a:pt x="19636" y="13320"/>
                    <a:pt x="19636" y="13320"/>
                  </a:cubicBezTo>
                  <a:cubicBezTo>
                    <a:pt x="19636" y="13320"/>
                    <a:pt x="19636" y="13320"/>
                    <a:pt x="19636" y="13320"/>
                  </a:cubicBezTo>
                  <a:cubicBezTo>
                    <a:pt x="19636" y="13320"/>
                    <a:pt x="19636" y="13320"/>
                    <a:pt x="19636" y="13320"/>
                  </a:cubicBezTo>
                  <a:close/>
                  <a:moveTo>
                    <a:pt x="19636" y="13680"/>
                  </a:moveTo>
                  <a:cubicBezTo>
                    <a:pt x="19145" y="13680"/>
                    <a:pt x="19145" y="13680"/>
                    <a:pt x="19145" y="13680"/>
                  </a:cubicBezTo>
                  <a:cubicBezTo>
                    <a:pt x="19145" y="13680"/>
                    <a:pt x="19145" y="13680"/>
                    <a:pt x="19145" y="13680"/>
                  </a:cubicBezTo>
                  <a:cubicBezTo>
                    <a:pt x="19636" y="13680"/>
                    <a:pt x="19636" y="13680"/>
                    <a:pt x="19636" y="13680"/>
                  </a:cubicBezTo>
                  <a:cubicBezTo>
                    <a:pt x="19636" y="13680"/>
                    <a:pt x="19636" y="13680"/>
                    <a:pt x="19636" y="13680"/>
                  </a:cubicBezTo>
                  <a:close/>
                  <a:moveTo>
                    <a:pt x="19636" y="15120"/>
                  </a:moveTo>
                  <a:cubicBezTo>
                    <a:pt x="19636" y="14760"/>
                    <a:pt x="19636" y="14760"/>
                    <a:pt x="19636" y="14760"/>
                  </a:cubicBezTo>
                  <a:cubicBezTo>
                    <a:pt x="19145" y="14400"/>
                    <a:pt x="19145" y="14400"/>
                    <a:pt x="19145" y="14400"/>
                  </a:cubicBezTo>
                  <a:cubicBezTo>
                    <a:pt x="19145" y="14400"/>
                    <a:pt x="19145" y="14400"/>
                    <a:pt x="19145" y="14400"/>
                  </a:cubicBezTo>
                  <a:cubicBezTo>
                    <a:pt x="19636" y="14040"/>
                    <a:pt x="19636" y="14040"/>
                    <a:pt x="19636" y="14040"/>
                  </a:cubicBezTo>
                  <a:cubicBezTo>
                    <a:pt x="19145" y="14040"/>
                    <a:pt x="19145" y="14040"/>
                    <a:pt x="19145" y="14040"/>
                  </a:cubicBezTo>
                  <a:cubicBezTo>
                    <a:pt x="19145" y="14040"/>
                    <a:pt x="19145" y="14040"/>
                    <a:pt x="19145" y="14040"/>
                  </a:cubicBezTo>
                  <a:cubicBezTo>
                    <a:pt x="19145" y="14400"/>
                    <a:pt x="19145" y="14400"/>
                    <a:pt x="19145" y="14400"/>
                  </a:cubicBezTo>
                  <a:cubicBezTo>
                    <a:pt x="19145" y="14760"/>
                    <a:pt x="19145" y="14760"/>
                    <a:pt x="19145" y="14760"/>
                  </a:cubicBezTo>
                  <a:cubicBezTo>
                    <a:pt x="19145" y="14760"/>
                    <a:pt x="19145" y="14760"/>
                    <a:pt x="19145" y="14760"/>
                  </a:cubicBezTo>
                  <a:cubicBezTo>
                    <a:pt x="19145" y="15120"/>
                    <a:pt x="19145" y="15120"/>
                    <a:pt x="19145" y="15120"/>
                  </a:cubicBezTo>
                  <a:cubicBezTo>
                    <a:pt x="19636" y="15120"/>
                    <a:pt x="19636" y="15120"/>
                    <a:pt x="19636" y="15120"/>
                  </a:cubicBezTo>
                  <a:close/>
                  <a:moveTo>
                    <a:pt x="20127" y="15120"/>
                  </a:moveTo>
                  <a:cubicBezTo>
                    <a:pt x="20127" y="15480"/>
                    <a:pt x="20127" y="15480"/>
                    <a:pt x="20127" y="15480"/>
                  </a:cubicBezTo>
                  <a:cubicBezTo>
                    <a:pt x="20127" y="15480"/>
                    <a:pt x="20127" y="15480"/>
                    <a:pt x="20127" y="15480"/>
                  </a:cubicBezTo>
                  <a:cubicBezTo>
                    <a:pt x="20127" y="15120"/>
                    <a:pt x="20127" y="15120"/>
                    <a:pt x="20127" y="15120"/>
                  </a:cubicBezTo>
                  <a:cubicBezTo>
                    <a:pt x="20127" y="15120"/>
                    <a:pt x="20127" y="15120"/>
                    <a:pt x="20127" y="15120"/>
                  </a:cubicBezTo>
                  <a:close/>
                  <a:moveTo>
                    <a:pt x="20127" y="14400"/>
                  </a:moveTo>
                  <a:cubicBezTo>
                    <a:pt x="20127" y="14760"/>
                    <a:pt x="20127" y="14760"/>
                    <a:pt x="20127" y="14760"/>
                  </a:cubicBezTo>
                  <a:cubicBezTo>
                    <a:pt x="20127" y="15120"/>
                    <a:pt x="20127" y="15120"/>
                    <a:pt x="20127" y="15120"/>
                  </a:cubicBezTo>
                  <a:cubicBezTo>
                    <a:pt x="20127" y="15120"/>
                    <a:pt x="20127" y="15120"/>
                    <a:pt x="20127" y="15120"/>
                  </a:cubicBezTo>
                  <a:cubicBezTo>
                    <a:pt x="20618" y="15120"/>
                    <a:pt x="20618" y="15120"/>
                    <a:pt x="20618" y="15120"/>
                  </a:cubicBezTo>
                  <a:cubicBezTo>
                    <a:pt x="20618" y="14760"/>
                    <a:pt x="20618" y="14760"/>
                    <a:pt x="20618" y="14760"/>
                  </a:cubicBezTo>
                  <a:cubicBezTo>
                    <a:pt x="20127" y="14400"/>
                    <a:pt x="20127" y="14400"/>
                    <a:pt x="20127" y="14400"/>
                  </a:cubicBezTo>
                  <a:close/>
                  <a:moveTo>
                    <a:pt x="11782" y="19440"/>
                  </a:moveTo>
                  <a:cubicBezTo>
                    <a:pt x="11291" y="19080"/>
                    <a:pt x="11291" y="19080"/>
                    <a:pt x="11291" y="19080"/>
                  </a:cubicBezTo>
                  <a:cubicBezTo>
                    <a:pt x="11782" y="18720"/>
                    <a:pt x="11782" y="18720"/>
                    <a:pt x="11782" y="18720"/>
                  </a:cubicBezTo>
                  <a:cubicBezTo>
                    <a:pt x="11782" y="18360"/>
                    <a:pt x="11782" y="18360"/>
                    <a:pt x="11782" y="18360"/>
                  </a:cubicBezTo>
                  <a:cubicBezTo>
                    <a:pt x="11782" y="18360"/>
                    <a:pt x="11782" y="18360"/>
                    <a:pt x="11782" y="18360"/>
                  </a:cubicBezTo>
                  <a:cubicBezTo>
                    <a:pt x="12273" y="18000"/>
                    <a:pt x="12273" y="18000"/>
                    <a:pt x="12273" y="18000"/>
                  </a:cubicBezTo>
                  <a:cubicBezTo>
                    <a:pt x="12273" y="18000"/>
                    <a:pt x="12273" y="18000"/>
                    <a:pt x="12273" y="18000"/>
                  </a:cubicBezTo>
                  <a:cubicBezTo>
                    <a:pt x="12764" y="17640"/>
                    <a:pt x="12764" y="17640"/>
                    <a:pt x="12764" y="17640"/>
                  </a:cubicBezTo>
                  <a:cubicBezTo>
                    <a:pt x="13255" y="17640"/>
                    <a:pt x="13255" y="17640"/>
                    <a:pt x="13255" y="17640"/>
                  </a:cubicBezTo>
                  <a:cubicBezTo>
                    <a:pt x="13745" y="17640"/>
                    <a:pt x="13745" y="17640"/>
                    <a:pt x="13745" y="17640"/>
                  </a:cubicBezTo>
                  <a:cubicBezTo>
                    <a:pt x="13745" y="17280"/>
                    <a:pt x="13745" y="17280"/>
                    <a:pt x="13745" y="17280"/>
                  </a:cubicBezTo>
                  <a:cubicBezTo>
                    <a:pt x="13745" y="17280"/>
                    <a:pt x="13745" y="17280"/>
                    <a:pt x="13745" y="17280"/>
                  </a:cubicBezTo>
                  <a:cubicBezTo>
                    <a:pt x="14236" y="16920"/>
                    <a:pt x="14236" y="16920"/>
                    <a:pt x="14236" y="16920"/>
                  </a:cubicBezTo>
                  <a:cubicBezTo>
                    <a:pt x="14727" y="16560"/>
                    <a:pt x="14727" y="16560"/>
                    <a:pt x="14727" y="16560"/>
                  </a:cubicBezTo>
                  <a:cubicBezTo>
                    <a:pt x="14727" y="16560"/>
                    <a:pt x="14727" y="16560"/>
                    <a:pt x="14727" y="16560"/>
                  </a:cubicBezTo>
                  <a:cubicBezTo>
                    <a:pt x="15709" y="16920"/>
                    <a:pt x="15709" y="16920"/>
                    <a:pt x="15709" y="16920"/>
                  </a:cubicBezTo>
                  <a:cubicBezTo>
                    <a:pt x="15709" y="17640"/>
                    <a:pt x="15709" y="17640"/>
                    <a:pt x="15709" y="17640"/>
                  </a:cubicBezTo>
                  <a:cubicBezTo>
                    <a:pt x="15218" y="18000"/>
                    <a:pt x="15218" y="18000"/>
                    <a:pt x="15218" y="18000"/>
                  </a:cubicBezTo>
                  <a:cubicBezTo>
                    <a:pt x="15218" y="17640"/>
                    <a:pt x="15218" y="17640"/>
                    <a:pt x="15218" y="17640"/>
                  </a:cubicBezTo>
                  <a:cubicBezTo>
                    <a:pt x="15709" y="17640"/>
                    <a:pt x="15709" y="17640"/>
                    <a:pt x="15709" y="17640"/>
                  </a:cubicBezTo>
                  <a:cubicBezTo>
                    <a:pt x="16200" y="17640"/>
                    <a:pt x="16200" y="17640"/>
                    <a:pt x="16200" y="17640"/>
                  </a:cubicBezTo>
                  <a:cubicBezTo>
                    <a:pt x="16691" y="16920"/>
                    <a:pt x="16691" y="16920"/>
                    <a:pt x="16691" y="16920"/>
                  </a:cubicBezTo>
                  <a:cubicBezTo>
                    <a:pt x="17182" y="16920"/>
                    <a:pt x="17182" y="16920"/>
                    <a:pt x="17182" y="16920"/>
                  </a:cubicBezTo>
                  <a:cubicBezTo>
                    <a:pt x="17182" y="17280"/>
                    <a:pt x="17182" y="17280"/>
                    <a:pt x="17182" y="17280"/>
                  </a:cubicBezTo>
                  <a:cubicBezTo>
                    <a:pt x="17673" y="16920"/>
                    <a:pt x="17673" y="16920"/>
                    <a:pt x="17673" y="16920"/>
                  </a:cubicBezTo>
                  <a:cubicBezTo>
                    <a:pt x="17673" y="16920"/>
                    <a:pt x="17673" y="16920"/>
                    <a:pt x="17673" y="16920"/>
                  </a:cubicBezTo>
                  <a:cubicBezTo>
                    <a:pt x="17182" y="16920"/>
                    <a:pt x="17182" y="16920"/>
                    <a:pt x="17182" y="16920"/>
                  </a:cubicBezTo>
                  <a:cubicBezTo>
                    <a:pt x="17673" y="16200"/>
                    <a:pt x="17673" y="16200"/>
                    <a:pt x="17673" y="16200"/>
                  </a:cubicBezTo>
                  <a:cubicBezTo>
                    <a:pt x="18164" y="16200"/>
                    <a:pt x="18164" y="16200"/>
                    <a:pt x="18164" y="16200"/>
                  </a:cubicBezTo>
                  <a:cubicBezTo>
                    <a:pt x="18164" y="16560"/>
                    <a:pt x="18164" y="16560"/>
                    <a:pt x="18164" y="16560"/>
                  </a:cubicBezTo>
                  <a:cubicBezTo>
                    <a:pt x="18655" y="16200"/>
                    <a:pt x="18655" y="16200"/>
                    <a:pt x="18655" y="16200"/>
                  </a:cubicBezTo>
                  <a:cubicBezTo>
                    <a:pt x="18655" y="15840"/>
                    <a:pt x="18655" y="15840"/>
                    <a:pt x="18655" y="15840"/>
                  </a:cubicBezTo>
                  <a:cubicBezTo>
                    <a:pt x="18655" y="15840"/>
                    <a:pt x="18655" y="15840"/>
                    <a:pt x="18655" y="15840"/>
                  </a:cubicBezTo>
                  <a:cubicBezTo>
                    <a:pt x="19145" y="16200"/>
                    <a:pt x="19145" y="16200"/>
                    <a:pt x="19145" y="16200"/>
                  </a:cubicBezTo>
                  <a:cubicBezTo>
                    <a:pt x="19145" y="15840"/>
                    <a:pt x="19145" y="15840"/>
                    <a:pt x="19145" y="15840"/>
                  </a:cubicBezTo>
                  <a:cubicBezTo>
                    <a:pt x="18655" y="15480"/>
                    <a:pt x="18655" y="15480"/>
                    <a:pt x="18655" y="15480"/>
                  </a:cubicBezTo>
                  <a:cubicBezTo>
                    <a:pt x="18655" y="15120"/>
                    <a:pt x="18655" y="15120"/>
                    <a:pt x="18655" y="15120"/>
                  </a:cubicBezTo>
                  <a:cubicBezTo>
                    <a:pt x="19145" y="15120"/>
                    <a:pt x="19145" y="15120"/>
                    <a:pt x="19145" y="15120"/>
                  </a:cubicBezTo>
                  <a:cubicBezTo>
                    <a:pt x="19145" y="15120"/>
                    <a:pt x="19145" y="15120"/>
                    <a:pt x="19145" y="15120"/>
                  </a:cubicBezTo>
                  <a:cubicBezTo>
                    <a:pt x="19636" y="15480"/>
                    <a:pt x="19636" y="15480"/>
                    <a:pt x="19636" y="15480"/>
                  </a:cubicBezTo>
                  <a:cubicBezTo>
                    <a:pt x="20127" y="15840"/>
                    <a:pt x="20127" y="15840"/>
                    <a:pt x="20127" y="15840"/>
                  </a:cubicBezTo>
                  <a:cubicBezTo>
                    <a:pt x="20618" y="15840"/>
                    <a:pt x="20618" y="15840"/>
                    <a:pt x="20618" y="15840"/>
                  </a:cubicBezTo>
                  <a:cubicBezTo>
                    <a:pt x="20618" y="15840"/>
                    <a:pt x="20618" y="15840"/>
                    <a:pt x="20618" y="15840"/>
                  </a:cubicBezTo>
                  <a:cubicBezTo>
                    <a:pt x="20618" y="15840"/>
                    <a:pt x="20618" y="15840"/>
                    <a:pt x="20618" y="15840"/>
                  </a:cubicBezTo>
                  <a:cubicBezTo>
                    <a:pt x="21109" y="16200"/>
                    <a:pt x="21109" y="16200"/>
                    <a:pt x="21109" y="16200"/>
                  </a:cubicBezTo>
                  <a:cubicBezTo>
                    <a:pt x="21109" y="16560"/>
                    <a:pt x="21109" y="16560"/>
                    <a:pt x="21109" y="16560"/>
                  </a:cubicBezTo>
                  <a:cubicBezTo>
                    <a:pt x="20618" y="16560"/>
                    <a:pt x="20618" y="16560"/>
                    <a:pt x="20618" y="16560"/>
                  </a:cubicBezTo>
                  <a:cubicBezTo>
                    <a:pt x="20618" y="16920"/>
                    <a:pt x="20618" y="16920"/>
                    <a:pt x="20618" y="16920"/>
                  </a:cubicBezTo>
                  <a:cubicBezTo>
                    <a:pt x="21109" y="16920"/>
                    <a:pt x="21109" y="16920"/>
                    <a:pt x="21109" y="16920"/>
                  </a:cubicBezTo>
                  <a:cubicBezTo>
                    <a:pt x="21109" y="16920"/>
                    <a:pt x="21109" y="16920"/>
                    <a:pt x="21109" y="16920"/>
                  </a:cubicBezTo>
                  <a:cubicBezTo>
                    <a:pt x="21109" y="17280"/>
                    <a:pt x="21109" y="17280"/>
                    <a:pt x="21109" y="17280"/>
                  </a:cubicBezTo>
                  <a:cubicBezTo>
                    <a:pt x="21109" y="17640"/>
                    <a:pt x="21109" y="17640"/>
                    <a:pt x="21109" y="17640"/>
                  </a:cubicBezTo>
                  <a:cubicBezTo>
                    <a:pt x="21109" y="17280"/>
                    <a:pt x="21109" y="17280"/>
                    <a:pt x="21109" y="17280"/>
                  </a:cubicBezTo>
                  <a:cubicBezTo>
                    <a:pt x="21109" y="17640"/>
                    <a:pt x="21109" y="17640"/>
                    <a:pt x="21109" y="17640"/>
                  </a:cubicBezTo>
                  <a:cubicBezTo>
                    <a:pt x="21109" y="18000"/>
                    <a:pt x="21109" y="18000"/>
                    <a:pt x="21109" y="18000"/>
                  </a:cubicBezTo>
                  <a:cubicBezTo>
                    <a:pt x="21600" y="18360"/>
                    <a:pt x="21600" y="18360"/>
                    <a:pt x="21600" y="18360"/>
                  </a:cubicBezTo>
                  <a:cubicBezTo>
                    <a:pt x="21600" y="18720"/>
                    <a:pt x="21600" y="18720"/>
                    <a:pt x="21600" y="18720"/>
                  </a:cubicBezTo>
                  <a:cubicBezTo>
                    <a:pt x="21600" y="19080"/>
                    <a:pt x="21600" y="19080"/>
                    <a:pt x="21600" y="19080"/>
                  </a:cubicBezTo>
                  <a:cubicBezTo>
                    <a:pt x="21600" y="19440"/>
                    <a:pt x="21600" y="19440"/>
                    <a:pt x="21600" y="19440"/>
                  </a:cubicBezTo>
                  <a:cubicBezTo>
                    <a:pt x="21600" y="19440"/>
                    <a:pt x="21600" y="19440"/>
                    <a:pt x="21600" y="19440"/>
                  </a:cubicBezTo>
                  <a:cubicBezTo>
                    <a:pt x="21600" y="19440"/>
                    <a:pt x="21600" y="19440"/>
                    <a:pt x="21600" y="19440"/>
                  </a:cubicBezTo>
                  <a:cubicBezTo>
                    <a:pt x="21109" y="19440"/>
                    <a:pt x="21109" y="19440"/>
                    <a:pt x="21109" y="19440"/>
                  </a:cubicBezTo>
                  <a:cubicBezTo>
                    <a:pt x="21109" y="19440"/>
                    <a:pt x="21109" y="19440"/>
                    <a:pt x="21109" y="19440"/>
                  </a:cubicBezTo>
                  <a:cubicBezTo>
                    <a:pt x="21109" y="19440"/>
                    <a:pt x="21109" y="19440"/>
                    <a:pt x="21109" y="19440"/>
                  </a:cubicBezTo>
                  <a:cubicBezTo>
                    <a:pt x="21109" y="20160"/>
                    <a:pt x="21109" y="20160"/>
                    <a:pt x="21109" y="20160"/>
                  </a:cubicBezTo>
                  <a:cubicBezTo>
                    <a:pt x="21109" y="20160"/>
                    <a:pt x="21109" y="20160"/>
                    <a:pt x="21109" y="20160"/>
                  </a:cubicBezTo>
                  <a:cubicBezTo>
                    <a:pt x="21109" y="20520"/>
                    <a:pt x="21109" y="20520"/>
                    <a:pt x="21109" y="20520"/>
                  </a:cubicBezTo>
                  <a:cubicBezTo>
                    <a:pt x="21109" y="20160"/>
                    <a:pt x="21109" y="20160"/>
                    <a:pt x="21109" y="20160"/>
                  </a:cubicBezTo>
                  <a:cubicBezTo>
                    <a:pt x="20618" y="19800"/>
                    <a:pt x="20618" y="19800"/>
                    <a:pt x="20618" y="19800"/>
                  </a:cubicBezTo>
                  <a:cubicBezTo>
                    <a:pt x="20618" y="19800"/>
                    <a:pt x="20618" y="19800"/>
                    <a:pt x="20618" y="19800"/>
                  </a:cubicBezTo>
                  <a:cubicBezTo>
                    <a:pt x="20618" y="19440"/>
                    <a:pt x="20618" y="19440"/>
                    <a:pt x="20618" y="19440"/>
                  </a:cubicBezTo>
                  <a:cubicBezTo>
                    <a:pt x="20618" y="19080"/>
                    <a:pt x="20618" y="19080"/>
                    <a:pt x="20618" y="19080"/>
                  </a:cubicBezTo>
                  <a:cubicBezTo>
                    <a:pt x="20127" y="18720"/>
                    <a:pt x="20127" y="18720"/>
                    <a:pt x="20127" y="18720"/>
                  </a:cubicBezTo>
                  <a:cubicBezTo>
                    <a:pt x="19636" y="19080"/>
                    <a:pt x="19636" y="19080"/>
                    <a:pt x="19636" y="19080"/>
                  </a:cubicBezTo>
                  <a:cubicBezTo>
                    <a:pt x="19145" y="19440"/>
                    <a:pt x="19145" y="19440"/>
                    <a:pt x="19145" y="19440"/>
                  </a:cubicBezTo>
                  <a:cubicBezTo>
                    <a:pt x="19145" y="19800"/>
                    <a:pt x="19145" y="19800"/>
                    <a:pt x="19145" y="19800"/>
                  </a:cubicBezTo>
                  <a:cubicBezTo>
                    <a:pt x="19636" y="20160"/>
                    <a:pt x="19636" y="20160"/>
                    <a:pt x="19636" y="20160"/>
                  </a:cubicBezTo>
                  <a:cubicBezTo>
                    <a:pt x="19636" y="20520"/>
                    <a:pt x="19636" y="20520"/>
                    <a:pt x="19636" y="20520"/>
                  </a:cubicBezTo>
                  <a:cubicBezTo>
                    <a:pt x="20127" y="20520"/>
                    <a:pt x="20127" y="20520"/>
                    <a:pt x="20127" y="20520"/>
                  </a:cubicBezTo>
                  <a:cubicBezTo>
                    <a:pt x="20127" y="20880"/>
                    <a:pt x="20127" y="20880"/>
                    <a:pt x="20127" y="20880"/>
                  </a:cubicBezTo>
                  <a:cubicBezTo>
                    <a:pt x="19145" y="21240"/>
                    <a:pt x="19145" y="21240"/>
                    <a:pt x="19145" y="21240"/>
                  </a:cubicBezTo>
                  <a:cubicBezTo>
                    <a:pt x="19145" y="21600"/>
                    <a:pt x="19145" y="21600"/>
                    <a:pt x="19145" y="21600"/>
                  </a:cubicBezTo>
                  <a:cubicBezTo>
                    <a:pt x="19145" y="21240"/>
                    <a:pt x="19145" y="21240"/>
                    <a:pt x="19145" y="21240"/>
                  </a:cubicBezTo>
                  <a:cubicBezTo>
                    <a:pt x="18655" y="21240"/>
                    <a:pt x="18655" y="21240"/>
                    <a:pt x="18655" y="21240"/>
                  </a:cubicBezTo>
                  <a:cubicBezTo>
                    <a:pt x="19145" y="20880"/>
                    <a:pt x="19145" y="20880"/>
                    <a:pt x="19145" y="20880"/>
                  </a:cubicBezTo>
                  <a:cubicBezTo>
                    <a:pt x="18655" y="20880"/>
                    <a:pt x="18655" y="20880"/>
                    <a:pt x="18655" y="20880"/>
                  </a:cubicBezTo>
                  <a:cubicBezTo>
                    <a:pt x="18655" y="20880"/>
                    <a:pt x="18655" y="20880"/>
                    <a:pt x="18655" y="20880"/>
                  </a:cubicBezTo>
                  <a:cubicBezTo>
                    <a:pt x="18655" y="21240"/>
                    <a:pt x="18655" y="21240"/>
                    <a:pt x="18655" y="21240"/>
                  </a:cubicBezTo>
                  <a:cubicBezTo>
                    <a:pt x="18164" y="21240"/>
                    <a:pt x="18164" y="21240"/>
                    <a:pt x="18164" y="21240"/>
                  </a:cubicBezTo>
                  <a:cubicBezTo>
                    <a:pt x="17673" y="21240"/>
                    <a:pt x="17673" y="21240"/>
                    <a:pt x="17673" y="21240"/>
                  </a:cubicBezTo>
                  <a:cubicBezTo>
                    <a:pt x="17182" y="20880"/>
                    <a:pt x="17182" y="20880"/>
                    <a:pt x="17182" y="20880"/>
                  </a:cubicBezTo>
                  <a:cubicBezTo>
                    <a:pt x="16691" y="20880"/>
                    <a:pt x="16691" y="20880"/>
                    <a:pt x="16691" y="20880"/>
                  </a:cubicBezTo>
                  <a:cubicBezTo>
                    <a:pt x="16691" y="20520"/>
                    <a:pt x="16691" y="20520"/>
                    <a:pt x="16691" y="20520"/>
                  </a:cubicBezTo>
                  <a:cubicBezTo>
                    <a:pt x="16200" y="20160"/>
                    <a:pt x="16200" y="20160"/>
                    <a:pt x="16200" y="20160"/>
                  </a:cubicBezTo>
                  <a:cubicBezTo>
                    <a:pt x="16200" y="20160"/>
                    <a:pt x="16200" y="20160"/>
                    <a:pt x="16200" y="20160"/>
                  </a:cubicBezTo>
                  <a:cubicBezTo>
                    <a:pt x="16200" y="19800"/>
                    <a:pt x="16200" y="19800"/>
                    <a:pt x="16200" y="19800"/>
                  </a:cubicBezTo>
                  <a:cubicBezTo>
                    <a:pt x="16200" y="19800"/>
                    <a:pt x="16200" y="19800"/>
                    <a:pt x="16200" y="19800"/>
                  </a:cubicBezTo>
                  <a:cubicBezTo>
                    <a:pt x="15709" y="19440"/>
                    <a:pt x="15709" y="19440"/>
                    <a:pt x="15709" y="19440"/>
                  </a:cubicBezTo>
                  <a:cubicBezTo>
                    <a:pt x="16200" y="19440"/>
                    <a:pt x="16200" y="19440"/>
                    <a:pt x="16200" y="19440"/>
                  </a:cubicBezTo>
                  <a:cubicBezTo>
                    <a:pt x="16200" y="19080"/>
                    <a:pt x="16200" y="19080"/>
                    <a:pt x="16200" y="19080"/>
                  </a:cubicBezTo>
                  <a:cubicBezTo>
                    <a:pt x="16200" y="19080"/>
                    <a:pt x="16200" y="19080"/>
                    <a:pt x="16200" y="19080"/>
                  </a:cubicBezTo>
                  <a:cubicBezTo>
                    <a:pt x="16691" y="19080"/>
                    <a:pt x="16691" y="19080"/>
                    <a:pt x="16691" y="19080"/>
                  </a:cubicBezTo>
                  <a:cubicBezTo>
                    <a:pt x="16200" y="19080"/>
                    <a:pt x="16200" y="19080"/>
                    <a:pt x="16200" y="19080"/>
                  </a:cubicBezTo>
                  <a:cubicBezTo>
                    <a:pt x="16200" y="18720"/>
                    <a:pt x="16200" y="18720"/>
                    <a:pt x="16200" y="18720"/>
                  </a:cubicBezTo>
                  <a:cubicBezTo>
                    <a:pt x="15709" y="18360"/>
                    <a:pt x="15709" y="18360"/>
                    <a:pt x="15709" y="18360"/>
                  </a:cubicBezTo>
                  <a:cubicBezTo>
                    <a:pt x="15218" y="18360"/>
                    <a:pt x="15218" y="18360"/>
                    <a:pt x="15218" y="18360"/>
                  </a:cubicBezTo>
                  <a:cubicBezTo>
                    <a:pt x="15218" y="18360"/>
                    <a:pt x="15218" y="18360"/>
                    <a:pt x="15218" y="18360"/>
                  </a:cubicBezTo>
                  <a:cubicBezTo>
                    <a:pt x="14727" y="18360"/>
                    <a:pt x="14727" y="18360"/>
                    <a:pt x="14727" y="18360"/>
                  </a:cubicBezTo>
                  <a:cubicBezTo>
                    <a:pt x="14727" y="18360"/>
                    <a:pt x="14727" y="18360"/>
                    <a:pt x="14727" y="18360"/>
                  </a:cubicBezTo>
                  <a:cubicBezTo>
                    <a:pt x="14727" y="18360"/>
                    <a:pt x="14727" y="18360"/>
                    <a:pt x="14727" y="18360"/>
                  </a:cubicBezTo>
                  <a:cubicBezTo>
                    <a:pt x="14727" y="18720"/>
                    <a:pt x="14727" y="18720"/>
                    <a:pt x="14727" y="18720"/>
                  </a:cubicBezTo>
                  <a:cubicBezTo>
                    <a:pt x="14727" y="18720"/>
                    <a:pt x="14727" y="18720"/>
                    <a:pt x="14727" y="18720"/>
                  </a:cubicBezTo>
                  <a:cubicBezTo>
                    <a:pt x="14727" y="18720"/>
                    <a:pt x="14727" y="18720"/>
                    <a:pt x="14727" y="18720"/>
                  </a:cubicBezTo>
                  <a:cubicBezTo>
                    <a:pt x="14236" y="18720"/>
                    <a:pt x="14236" y="18720"/>
                    <a:pt x="14236" y="18720"/>
                  </a:cubicBezTo>
                  <a:cubicBezTo>
                    <a:pt x="14236" y="18720"/>
                    <a:pt x="14236" y="18720"/>
                    <a:pt x="14236" y="18720"/>
                  </a:cubicBezTo>
                  <a:cubicBezTo>
                    <a:pt x="14236" y="18360"/>
                    <a:pt x="14236" y="18360"/>
                    <a:pt x="14236" y="18360"/>
                  </a:cubicBezTo>
                  <a:cubicBezTo>
                    <a:pt x="13745" y="18360"/>
                    <a:pt x="13745" y="18360"/>
                    <a:pt x="13745" y="18360"/>
                  </a:cubicBezTo>
                  <a:cubicBezTo>
                    <a:pt x="13745" y="18360"/>
                    <a:pt x="13745" y="18360"/>
                    <a:pt x="13745" y="18360"/>
                  </a:cubicBezTo>
                  <a:cubicBezTo>
                    <a:pt x="13745" y="18720"/>
                    <a:pt x="13745" y="18720"/>
                    <a:pt x="13745" y="18720"/>
                  </a:cubicBezTo>
                  <a:cubicBezTo>
                    <a:pt x="13745" y="18720"/>
                    <a:pt x="13745" y="18720"/>
                    <a:pt x="13745" y="18720"/>
                  </a:cubicBezTo>
                  <a:cubicBezTo>
                    <a:pt x="13255" y="18720"/>
                    <a:pt x="13255" y="18720"/>
                    <a:pt x="13255" y="18720"/>
                  </a:cubicBezTo>
                  <a:cubicBezTo>
                    <a:pt x="13255" y="18720"/>
                    <a:pt x="13255" y="18720"/>
                    <a:pt x="13255" y="18720"/>
                  </a:cubicBezTo>
                  <a:cubicBezTo>
                    <a:pt x="13255" y="18360"/>
                    <a:pt x="13255" y="18360"/>
                    <a:pt x="13255" y="18360"/>
                  </a:cubicBezTo>
                  <a:cubicBezTo>
                    <a:pt x="13255" y="18360"/>
                    <a:pt x="13255" y="18360"/>
                    <a:pt x="13255" y="18360"/>
                  </a:cubicBezTo>
                  <a:cubicBezTo>
                    <a:pt x="12764" y="18360"/>
                    <a:pt x="12764" y="18360"/>
                    <a:pt x="12764" y="18360"/>
                  </a:cubicBezTo>
                  <a:cubicBezTo>
                    <a:pt x="12764" y="18720"/>
                    <a:pt x="12764" y="18720"/>
                    <a:pt x="12764" y="18720"/>
                  </a:cubicBezTo>
                  <a:cubicBezTo>
                    <a:pt x="12273" y="18720"/>
                    <a:pt x="12273" y="18720"/>
                    <a:pt x="12273" y="18720"/>
                  </a:cubicBezTo>
                  <a:cubicBezTo>
                    <a:pt x="11782" y="19440"/>
                    <a:pt x="11782" y="19440"/>
                    <a:pt x="11782" y="19440"/>
                  </a:cubicBezTo>
                  <a:cubicBezTo>
                    <a:pt x="11782" y="19440"/>
                    <a:pt x="11782" y="19440"/>
                    <a:pt x="11782" y="19440"/>
                  </a:cubicBezTo>
                  <a:close/>
                  <a:moveTo>
                    <a:pt x="11291" y="19800"/>
                  </a:moveTo>
                  <a:cubicBezTo>
                    <a:pt x="11291" y="20160"/>
                    <a:pt x="11291" y="20160"/>
                    <a:pt x="11291" y="20160"/>
                  </a:cubicBezTo>
                  <a:cubicBezTo>
                    <a:pt x="11291" y="20160"/>
                    <a:pt x="11291" y="20160"/>
                    <a:pt x="11291" y="20160"/>
                  </a:cubicBezTo>
                  <a:cubicBezTo>
                    <a:pt x="11782" y="20520"/>
                    <a:pt x="11782" y="20520"/>
                    <a:pt x="11782" y="20520"/>
                  </a:cubicBezTo>
                  <a:cubicBezTo>
                    <a:pt x="12273" y="20160"/>
                    <a:pt x="12273" y="20160"/>
                    <a:pt x="12273" y="20160"/>
                  </a:cubicBezTo>
                  <a:cubicBezTo>
                    <a:pt x="12273" y="19800"/>
                    <a:pt x="12273" y="19800"/>
                    <a:pt x="12273" y="19800"/>
                  </a:cubicBezTo>
                  <a:cubicBezTo>
                    <a:pt x="11782" y="19800"/>
                    <a:pt x="11782" y="19800"/>
                    <a:pt x="11782" y="19800"/>
                  </a:cubicBezTo>
                  <a:cubicBezTo>
                    <a:pt x="11782" y="19800"/>
                    <a:pt x="11782" y="19800"/>
                    <a:pt x="11782" y="19800"/>
                  </a:cubicBezTo>
                  <a:cubicBezTo>
                    <a:pt x="11291" y="19800"/>
                    <a:pt x="11291" y="19800"/>
                    <a:pt x="11291" y="19800"/>
                  </a:cubicBezTo>
                  <a:cubicBezTo>
                    <a:pt x="11291" y="19800"/>
                    <a:pt x="11291" y="19800"/>
                    <a:pt x="11291" y="19800"/>
                  </a:cubicBezTo>
                  <a:close/>
                  <a:moveTo>
                    <a:pt x="6382" y="11520"/>
                  </a:moveTo>
                  <a:cubicBezTo>
                    <a:pt x="5891" y="11520"/>
                    <a:pt x="5891" y="11520"/>
                    <a:pt x="5891" y="11520"/>
                  </a:cubicBezTo>
                  <a:cubicBezTo>
                    <a:pt x="5891" y="11160"/>
                    <a:pt x="5891" y="11160"/>
                    <a:pt x="5891" y="11160"/>
                  </a:cubicBezTo>
                  <a:cubicBezTo>
                    <a:pt x="5891" y="11160"/>
                    <a:pt x="5891" y="11160"/>
                    <a:pt x="5891" y="11160"/>
                  </a:cubicBezTo>
                  <a:cubicBezTo>
                    <a:pt x="6382" y="11160"/>
                    <a:pt x="6382" y="11160"/>
                    <a:pt x="6382" y="11160"/>
                  </a:cubicBezTo>
                  <a:cubicBezTo>
                    <a:pt x="6382" y="11520"/>
                    <a:pt x="6382" y="11520"/>
                    <a:pt x="6382" y="11520"/>
                  </a:cubicBezTo>
                  <a:cubicBezTo>
                    <a:pt x="6873" y="11520"/>
                    <a:pt x="6873" y="11520"/>
                    <a:pt x="6873" y="11520"/>
                  </a:cubicBezTo>
                  <a:cubicBezTo>
                    <a:pt x="6873" y="11520"/>
                    <a:pt x="6873" y="11520"/>
                    <a:pt x="6873" y="11520"/>
                  </a:cubicBezTo>
                  <a:cubicBezTo>
                    <a:pt x="6873" y="11880"/>
                    <a:pt x="6873" y="11880"/>
                    <a:pt x="6873" y="11880"/>
                  </a:cubicBezTo>
                  <a:cubicBezTo>
                    <a:pt x="6873" y="11520"/>
                    <a:pt x="6873" y="11520"/>
                    <a:pt x="6873" y="11520"/>
                  </a:cubicBezTo>
                  <a:cubicBezTo>
                    <a:pt x="6382" y="11520"/>
                    <a:pt x="6382" y="11520"/>
                    <a:pt x="6382" y="11520"/>
                  </a:cubicBezTo>
                  <a:close/>
                  <a:moveTo>
                    <a:pt x="5891" y="11880"/>
                  </a:moveTo>
                  <a:cubicBezTo>
                    <a:pt x="6382" y="11880"/>
                    <a:pt x="6382" y="11880"/>
                    <a:pt x="6382" y="11880"/>
                  </a:cubicBezTo>
                  <a:cubicBezTo>
                    <a:pt x="6382" y="11880"/>
                    <a:pt x="6382" y="11880"/>
                    <a:pt x="6382" y="11880"/>
                  </a:cubicBezTo>
                  <a:cubicBezTo>
                    <a:pt x="6382" y="12240"/>
                    <a:pt x="6382" y="12240"/>
                    <a:pt x="6382" y="12240"/>
                  </a:cubicBezTo>
                  <a:cubicBezTo>
                    <a:pt x="6382" y="12240"/>
                    <a:pt x="6382" y="12240"/>
                    <a:pt x="6382" y="12240"/>
                  </a:cubicBezTo>
                  <a:cubicBezTo>
                    <a:pt x="5891" y="12240"/>
                    <a:pt x="5891" y="12240"/>
                    <a:pt x="5891" y="12240"/>
                  </a:cubicBezTo>
                  <a:cubicBezTo>
                    <a:pt x="5891" y="11880"/>
                    <a:pt x="5891" y="11880"/>
                    <a:pt x="5891" y="11880"/>
                  </a:cubicBezTo>
                  <a:cubicBezTo>
                    <a:pt x="5891" y="11880"/>
                    <a:pt x="5891" y="11880"/>
                    <a:pt x="5891" y="11880"/>
                  </a:cubicBezTo>
                  <a:close/>
                  <a:moveTo>
                    <a:pt x="6382" y="14040"/>
                  </a:moveTo>
                  <a:cubicBezTo>
                    <a:pt x="6382" y="13680"/>
                    <a:pt x="6382" y="13680"/>
                    <a:pt x="6382" y="13680"/>
                  </a:cubicBezTo>
                  <a:cubicBezTo>
                    <a:pt x="6382" y="13680"/>
                    <a:pt x="6382" y="13680"/>
                    <a:pt x="6382" y="13680"/>
                  </a:cubicBezTo>
                  <a:cubicBezTo>
                    <a:pt x="6382" y="13680"/>
                    <a:pt x="6382" y="13680"/>
                    <a:pt x="6382" y="13680"/>
                  </a:cubicBezTo>
                  <a:cubicBezTo>
                    <a:pt x="6873" y="14040"/>
                    <a:pt x="6873" y="14040"/>
                    <a:pt x="6873" y="14040"/>
                  </a:cubicBezTo>
                  <a:cubicBezTo>
                    <a:pt x="6873" y="14040"/>
                    <a:pt x="6873" y="14040"/>
                    <a:pt x="6873" y="14040"/>
                  </a:cubicBezTo>
                  <a:cubicBezTo>
                    <a:pt x="6382" y="14040"/>
                    <a:pt x="6382" y="14040"/>
                    <a:pt x="6382" y="14040"/>
                  </a:cubicBezTo>
                  <a:cubicBezTo>
                    <a:pt x="5891" y="14040"/>
                    <a:pt x="5891" y="14040"/>
                    <a:pt x="5891" y="14040"/>
                  </a:cubicBezTo>
                  <a:cubicBezTo>
                    <a:pt x="6382" y="14040"/>
                    <a:pt x="6382" y="14040"/>
                    <a:pt x="6382" y="14040"/>
                  </a:cubicBezTo>
                  <a:close/>
                  <a:moveTo>
                    <a:pt x="982" y="17280"/>
                  </a:moveTo>
                  <a:cubicBezTo>
                    <a:pt x="1473" y="16920"/>
                    <a:pt x="1473" y="16920"/>
                    <a:pt x="1473" y="16920"/>
                  </a:cubicBezTo>
                  <a:cubicBezTo>
                    <a:pt x="1473" y="16920"/>
                    <a:pt x="1473" y="16920"/>
                    <a:pt x="1473" y="16920"/>
                  </a:cubicBezTo>
                  <a:cubicBezTo>
                    <a:pt x="1964" y="16560"/>
                    <a:pt x="1964" y="16560"/>
                    <a:pt x="1964" y="16560"/>
                  </a:cubicBezTo>
                  <a:cubicBezTo>
                    <a:pt x="2455" y="16560"/>
                    <a:pt x="2455" y="16560"/>
                    <a:pt x="2455" y="16560"/>
                  </a:cubicBezTo>
                  <a:cubicBezTo>
                    <a:pt x="2945" y="16200"/>
                    <a:pt x="2945" y="16200"/>
                    <a:pt x="2945" y="16200"/>
                  </a:cubicBezTo>
                  <a:cubicBezTo>
                    <a:pt x="3436" y="15840"/>
                    <a:pt x="3436" y="15840"/>
                    <a:pt x="3436" y="15840"/>
                  </a:cubicBezTo>
                  <a:cubicBezTo>
                    <a:pt x="3436" y="15840"/>
                    <a:pt x="3436" y="15840"/>
                    <a:pt x="3436" y="15840"/>
                  </a:cubicBezTo>
                  <a:cubicBezTo>
                    <a:pt x="3927" y="15480"/>
                    <a:pt x="3927" y="15480"/>
                    <a:pt x="3927" y="15480"/>
                  </a:cubicBezTo>
                  <a:cubicBezTo>
                    <a:pt x="3927" y="15480"/>
                    <a:pt x="3927" y="15480"/>
                    <a:pt x="3927" y="15480"/>
                  </a:cubicBezTo>
                  <a:cubicBezTo>
                    <a:pt x="3927" y="15120"/>
                    <a:pt x="3927" y="15120"/>
                    <a:pt x="3927" y="15120"/>
                  </a:cubicBezTo>
                  <a:cubicBezTo>
                    <a:pt x="4418" y="14760"/>
                    <a:pt x="4418" y="14760"/>
                    <a:pt x="4418" y="14760"/>
                  </a:cubicBezTo>
                  <a:cubicBezTo>
                    <a:pt x="4909" y="14760"/>
                    <a:pt x="4909" y="14760"/>
                    <a:pt x="4909" y="14760"/>
                  </a:cubicBezTo>
                  <a:cubicBezTo>
                    <a:pt x="4909" y="14400"/>
                    <a:pt x="4909" y="14400"/>
                    <a:pt x="4909" y="14400"/>
                  </a:cubicBezTo>
                  <a:cubicBezTo>
                    <a:pt x="5400" y="14040"/>
                    <a:pt x="5400" y="14040"/>
                    <a:pt x="5400" y="14040"/>
                  </a:cubicBezTo>
                  <a:cubicBezTo>
                    <a:pt x="5891" y="14040"/>
                    <a:pt x="5891" y="14040"/>
                    <a:pt x="5891" y="14040"/>
                  </a:cubicBezTo>
                  <a:cubicBezTo>
                    <a:pt x="5891" y="14040"/>
                    <a:pt x="5891" y="14040"/>
                    <a:pt x="5891" y="14040"/>
                  </a:cubicBezTo>
                  <a:cubicBezTo>
                    <a:pt x="5891" y="13680"/>
                    <a:pt x="5891" y="13680"/>
                    <a:pt x="5891" y="13680"/>
                  </a:cubicBezTo>
                  <a:cubicBezTo>
                    <a:pt x="5400" y="13320"/>
                    <a:pt x="5400" y="13320"/>
                    <a:pt x="5400" y="13320"/>
                  </a:cubicBezTo>
                  <a:cubicBezTo>
                    <a:pt x="5400" y="12960"/>
                    <a:pt x="5400" y="12960"/>
                    <a:pt x="5400" y="12960"/>
                  </a:cubicBezTo>
                  <a:cubicBezTo>
                    <a:pt x="5400" y="12600"/>
                    <a:pt x="5400" y="12600"/>
                    <a:pt x="5400" y="12600"/>
                  </a:cubicBezTo>
                  <a:cubicBezTo>
                    <a:pt x="5400" y="12600"/>
                    <a:pt x="5400" y="12600"/>
                    <a:pt x="5400" y="12600"/>
                  </a:cubicBezTo>
                  <a:cubicBezTo>
                    <a:pt x="4909" y="12960"/>
                    <a:pt x="4909" y="12960"/>
                    <a:pt x="4909" y="12960"/>
                  </a:cubicBezTo>
                  <a:cubicBezTo>
                    <a:pt x="4909" y="13680"/>
                    <a:pt x="4909" y="13680"/>
                    <a:pt x="4909" y="13680"/>
                  </a:cubicBezTo>
                  <a:cubicBezTo>
                    <a:pt x="4909" y="13320"/>
                    <a:pt x="4909" y="13320"/>
                    <a:pt x="4909" y="13320"/>
                  </a:cubicBezTo>
                  <a:cubicBezTo>
                    <a:pt x="4909" y="13680"/>
                    <a:pt x="4909" y="13680"/>
                    <a:pt x="4909" y="13680"/>
                  </a:cubicBezTo>
                  <a:cubicBezTo>
                    <a:pt x="4909" y="14040"/>
                    <a:pt x="4909" y="14040"/>
                    <a:pt x="4909" y="14040"/>
                  </a:cubicBezTo>
                  <a:cubicBezTo>
                    <a:pt x="4909" y="14040"/>
                    <a:pt x="4909" y="14040"/>
                    <a:pt x="4909" y="14040"/>
                  </a:cubicBezTo>
                  <a:cubicBezTo>
                    <a:pt x="4418" y="14040"/>
                    <a:pt x="4418" y="14040"/>
                    <a:pt x="4418" y="14040"/>
                  </a:cubicBezTo>
                  <a:cubicBezTo>
                    <a:pt x="3927" y="14400"/>
                    <a:pt x="3927" y="14400"/>
                    <a:pt x="3927" y="14400"/>
                  </a:cubicBezTo>
                  <a:cubicBezTo>
                    <a:pt x="3927" y="14760"/>
                    <a:pt x="3927" y="14760"/>
                    <a:pt x="3927" y="14760"/>
                  </a:cubicBezTo>
                  <a:cubicBezTo>
                    <a:pt x="3436" y="14760"/>
                    <a:pt x="3436" y="14760"/>
                    <a:pt x="3436" y="14760"/>
                  </a:cubicBezTo>
                  <a:cubicBezTo>
                    <a:pt x="2945" y="15480"/>
                    <a:pt x="2945" y="15480"/>
                    <a:pt x="2945" y="15480"/>
                  </a:cubicBezTo>
                  <a:cubicBezTo>
                    <a:pt x="2455" y="15840"/>
                    <a:pt x="2455" y="15840"/>
                    <a:pt x="2455" y="15840"/>
                  </a:cubicBezTo>
                  <a:cubicBezTo>
                    <a:pt x="1964" y="15840"/>
                    <a:pt x="1964" y="15840"/>
                    <a:pt x="1964" y="15840"/>
                  </a:cubicBezTo>
                  <a:cubicBezTo>
                    <a:pt x="1964" y="16200"/>
                    <a:pt x="1964" y="16200"/>
                    <a:pt x="1964" y="16200"/>
                  </a:cubicBezTo>
                  <a:cubicBezTo>
                    <a:pt x="1473" y="16200"/>
                    <a:pt x="1473" y="16200"/>
                    <a:pt x="1473" y="16200"/>
                  </a:cubicBezTo>
                  <a:cubicBezTo>
                    <a:pt x="982" y="16920"/>
                    <a:pt x="982" y="16920"/>
                    <a:pt x="982" y="16920"/>
                  </a:cubicBezTo>
                  <a:cubicBezTo>
                    <a:pt x="982" y="16920"/>
                    <a:pt x="982" y="16920"/>
                    <a:pt x="982" y="16920"/>
                  </a:cubicBezTo>
                  <a:cubicBezTo>
                    <a:pt x="982" y="17280"/>
                    <a:pt x="982" y="17280"/>
                    <a:pt x="982" y="17280"/>
                  </a:cubicBezTo>
                  <a:close/>
                  <a:moveTo>
                    <a:pt x="982" y="17280"/>
                  </a:moveTo>
                  <a:cubicBezTo>
                    <a:pt x="491" y="17280"/>
                    <a:pt x="491" y="17280"/>
                    <a:pt x="491" y="17280"/>
                  </a:cubicBezTo>
                  <a:cubicBezTo>
                    <a:pt x="982" y="17280"/>
                    <a:pt x="982" y="17280"/>
                    <a:pt x="982" y="17280"/>
                  </a:cubicBezTo>
                  <a:cubicBezTo>
                    <a:pt x="982" y="17280"/>
                    <a:pt x="982" y="17280"/>
                    <a:pt x="982" y="17280"/>
                  </a:cubicBezTo>
                  <a:close/>
                  <a:moveTo>
                    <a:pt x="982" y="17280"/>
                  </a:moveTo>
                  <a:cubicBezTo>
                    <a:pt x="982" y="17280"/>
                    <a:pt x="982" y="17280"/>
                    <a:pt x="982" y="17280"/>
                  </a:cubicBezTo>
                  <a:cubicBezTo>
                    <a:pt x="1473" y="17640"/>
                    <a:pt x="1473" y="17640"/>
                    <a:pt x="1473" y="17640"/>
                  </a:cubicBezTo>
                  <a:cubicBezTo>
                    <a:pt x="982" y="17280"/>
                    <a:pt x="982" y="17280"/>
                    <a:pt x="982" y="17280"/>
                  </a:cubicBezTo>
                  <a:close/>
                  <a:moveTo>
                    <a:pt x="491" y="17640"/>
                  </a:moveTo>
                  <a:cubicBezTo>
                    <a:pt x="0" y="17640"/>
                    <a:pt x="0" y="17640"/>
                    <a:pt x="0" y="17640"/>
                  </a:cubicBezTo>
                  <a:cubicBezTo>
                    <a:pt x="0" y="18000"/>
                    <a:pt x="0" y="18000"/>
                    <a:pt x="0" y="18000"/>
                  </a:cubicBezTo>
                  <a:cubicBezTo>
                    <a:pt x="491" y="18360"/>
                    <a:pt x="491" y="18360"/>
                    <a:pt x="491" y="18360"/>
                  </a:cubicBezTo>
                  <a:cubicBezTo>
                    <a:pt x="491" y="18360"/>
                    <a:pt x="491" y="18360"/>
                    <a:pt x="491" y="18360"/>
                  </a:cubicBezTo>
                  <a:cubicBezTo>
                    <a:pt x="491" y="18000"/>
                    <a:pt x="491" y="18000"/>
                    <a:pt x="491" y="18000"/>
                  </a:cubicBezTo>
                  <a:cubicBezTo>
                    <a:pt x="491" y="17640"/>
                    <a:pt x="491" y="17640"/>
                    <a:pt x="491" y="17640"/>
                  </a:cubicBezTo>
                  <a:close/>
                  <a:moveTo>
                    <a:pt x="491" y="1764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04" name="AutoShape 18"/>
            <p:cNvSpPr>
              <a:spLocks/>
            </p:cNvSpPr>
            <p:nvPr/>
          </p:nvSpPr>
          <p:spPr bwMode="auto">
            <a:xfrm>
              <a:off x="10851" y="4437"/>
              <a:ext cx="1915" cy="670"/>
            </a:xfrm>
            <a:custGeom>
              <a:avLst/>
              <a:gdLst>
                <a:gd name="T0" fmla="*/ 1821 w 21600"/>
                <a:gd name="T1" fmla="*/ 523 h 21600"/>
                <a:gd name="T2" fmla="*/ 1727 w 21600"/>
                <a:gd name="T3" fmla="*/ 431 h 21600"/>
                <a:gd name="T4" fmla="*/ 1586 w 21600"/>
                <a:gd name="T5" fmla="*/ 404 h 21600"/>
                <a:gd name="T6" fmla="*/ 1577 w 21600"/>
                <a:gd name="T7" fmla="*/ 340 h 21600"/>
                <a:gd name="T8" fmla="*/ 1633 w 21600"/>
                <a:gd name="T9" fmla="*/ 303 h 21600"/>
                <a:gd name="T10" fmla="*/ 1755 w 21600"/>
                <a:gd name="T11" fmla="*/ 330 h 21600"/>
                <a:gd name="T12" fmla="*/ 1483 w 21600"/>
                <a:gd name="T13" fmla="*/ 257 h 21600"/>
                <a:gd name="T14" fmla="*/ 1258 w 21600"/>
                <a:gd name="T15" fmla="*/ 119 h 21600"/>
                <a:gd name="T16" fmla="*/ 1371 w 21600"/>
                <a:gd name="T17" fmla="*/ 275 h 21600"/>
                <a:gd name="T18" fmla="*/ 1399 w 21600"/>
                <a:gd name="T19" fmla="*/ 193 h 21600"/>
                <a:gd name="T20" fmla="*/ 1352 w 21600"/>
                <a:gd name="T21" fmla="*/ 285 h 21600"/>
                <a:gd name="T22" fmla="*/ 1389 w 21600"/>
                <a:gd name="T23" fmla="*/ 385 h 21600"/>
                <a:gd name="T24" fmla="*/ 1464 w 21600"/>
                <a:gd name="T25" fmla="*/ 385 h 21600"/>
                <a:gd name="T26" fmla="*/ 1286 w 21600"/>
                <a:gd name="T27" fmla="*/ 395 h 21600"/>
                <a:gd name="T28" fmla="*/ 1267 w 21600"/>
                <a:gd name="T29" fmla="*/ 330 h 21600"/>
                <a:gd name="T30" fmla="*/ 1155 w 21600"/>
                <a:gd name="T31" fmla="*/ 450 h 21600"/>
                <a:gd name="T32" fmla="*/ 1155 w 21600"/>
                <a:gd name="T33" fmla="*/ 330 h 21600"/>
                <a:gd name="T34" fmla="*/ 1108 w 21600"/>
                <a:gd name="T35" fmla="*/ 275 h 21600"/>
                <a:gd name="T36" fmla="*/ 1220 w 21600"/>
                <a:gd name="T37" fmla="*/ 202 h 21600"/>
                <a:gd name="T38" fmla="*/ 1023 w 21600"/>
                <a:gd name="T39" fmla="*/ 285 h 21600"/>
                <a:gd name="T40" fmla="*/ 1014 w 21600"/>
                <a:gd name="T41" fmla="*/ 468 h 21600"/>
                <a:gd name="T42" fmla="*/ 1089 w 21600"/>
                <a:gd name="T43" fmla="*/ 413 h 21600"/>
                <a:gd name="T44" fmla="*/ 1126 w 21600"/>
                <a:gd name="T45" fmla="*/ 376 h 21600"/>
                <a:gd name="T46" fmla="*/ 1126 w 21600"/>
                <a:gd name="T47" fmla="*/ 285 h 21600"/>
                <a:gd name="T48" fmla="*/ 1004 w 21600"/>
                <a:gd name="T49" fmla="*/ 64 h 21600"/>
                <a:gd name="T50" fmla="*/ 873 w 21600"/>
                <a:gd name="T51" fmla="*/ 395 h 21600"/>
                <a:gd name="T52" fmla="*/ 601 w 21600"/>
                <a:gd name="T53" fmla="*/ 303 h 21600"/>
                <a:gd name="T54" fmla="*/ 854 w 21600"/>
                <a:gd name="T55" fmla="*/ 92 h 21600"/>
                <a:gd name="T56" fmla="*/ 967 w 21600"/>
                <a:gd name="T57" fmla="*/ 202 h 21600"/>
                <a:gd name="T58" fmla="*/ 873 w 21600"/>
                <a:gd name="T59" fmla="*/ 330 h 21600"/>
                <a:gd name="T60" fmla="*/ 770 w 21600"/>
                <a:gd name="T61" fmla="*/ 385 h 21600"/>
                <a:gd name="T62" fmla="*/ 629 w 21600"/>
                <a:gd name="T63" fmla="*/ 358 h 21600"/>
                <a:gd name="T64" fmla="*/ 1652 w 21600"/>
                <a:gd name="T65" fmla="*/ 285 h 21600"/>
                <a:gd name="T66" fmla="*/ 1699 w 21600"/>
                <a:gd name="T67" fmla="*/ 275 h 21600"/>
                <a:gd name="T68" fmla="*/ 1633 w 21600"/>
                <a:gd name="T69" fmla="*/ 505 h 21600"/>
                <a:gd name="T70" fmla="*/ 1624 w 21600"/>
                <a:gd name="T71" fmla="*/ 468 h 21600"/>
                <a:gd name="T72" fmla="*/ 1483 w 21600"/>
                <a:gd name="T73" fmla="*/ 532 h 21600"/>
                <a:gd name="T74" fmla="*/ 1455 w 21600"/>
                <a:gd name="T75" fmla="*/ 486 h 21600"/>
                <a:gd name="T76" fmla="*/ 1333 w 21600"/>
                <a:gd name="T77" fmla="*/ 542 h 21600"/>
                <a:gd name="T78" fmla="*/ 1211 w 21600"/>
                <a:gd name="T79" fmla="*/ 606 h 21600"/>
                <a:gd name="T80" fmla="*/ 1098 w 21600"/>
                <a:gd name="T81" fmla="*/ 652 h 21600"/>
                <a:gd name="T82" fmla="*/ 836 w 21600"/>
                <a:gd name="T83" fmla="*/ 514 h 21600"/>
                <a:gd name="T84" fmla="*/ 1230 w 21600"/>
                <a:gd name="T85" fmla="*/ 560 h 21600"/>
                <a:gd name="T86" fmla="*/ 1014 w 21600"/>
                <a:gd name="T87" fmla="*/ 578 h 21600"/>
                <a:gd name="T88" fmla="*/ 1042 w 21600"/>
                <a:gd name="T89" fmla="*/ 587 h 21600"/>
                <a:gd name="T90" fmla="*/ 976 w 21600"/>
                <a:gd name="T91" fmla="*/ 587 h 21600"/>
                <a:gd name="T92" fmla="*/ 873 w 21600"/>
                <a:gd name="T93" fmla="*/ 587 h 21600"/>
                <a:gd name="T94" fmla="*/ 1812 w 21600"/>
                <a:gd name="T95" fmla="*/ 560 h 21600"/>
                <a:gd name="T96" fmla="*/ 760 w 21600"/>
                <a:gd name="T97" fmla="*/ 514 h 21600"/>
                <a:gd name="T98" fmla="*/ 638 w 21600"/>
                <a:gd name="T99" fmla="*/ 514 h 21600"/>
                <a:gd name="T100" fmla="*/ 760 w 21600"/>
                <a:gd name="T101" fmla="*/ 578 h 21600"/>
                <a:gd name="T102" fmla="*/ 460 w 21600"/>
                <a:gd name="T103" fmla="*/ 523 h 21600"/>
                <a:gd name="T104" fmla="*/ 441 w 21600"/>
                <a:gd name="T105" fmla="*/ 128 h 21600"/>
                <a:gd name="T106" fmla="*/ 526 w 21600"/>
                <a:gd name="T107" fmla="*/ 376 h 21600"/>
                <a:gd name="T108" fmla="*/ 451 w 21600"/>
                <a:gd name="T109" fmla="*/ 321 h 21600"/>
                <a:gd name="T110" fmla="*/ 291 w 21600"/>
                <a:gd name="T111" fmla="*/ 193 h 21600"/>
                <a:gd name="T112" fmla="*/ 141 w 21600"/>
                <a:gd name="T113" fmla="*/ 294 h 21600"/>
                <a:gd name="T114" fmla="*/ 75 w 21600"/>
                <a:gd name="T115" fmla="*/ 202 h 21600"/>
                <a:gd name="T116" fmla="*/ 150 w 21600"/>
                <a:gd name="T117" fmla="*/ 184 h 21600"/>
                <a:gd name="T118" fmla="*/ 394 w 21600"/>
                <a:gd name="T119" fmla="*/ 477 h 21600"/>
                <a:gd name="T120" fmla="*/ 394 w 21600"/>
                <a:gd name="T121" fmla="*/ 321 h 21600"/>
                <a:gd name="T122" fmla="*/ 272 w 21600"/>
                <a:gd name="T123" fmla="*/ 193 h 21600"/>
                <a:gd name="T124" fmla="*/ 38 w 21600"/>
                <a:gd name="T125" fmla="*/ 46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600" y="11244"/>
                  </a:moveTo>
                  <a:cubicBezTo>
                    <a:pt x="21494" y="15682"/>
                    <a:pt x="21494" y="15682"/>
                    <a:pt x="21494" y="15682"/>
                  </a:cubicBezTo>
                  <a:cubicBezTo>
                    <a:pt x="21494" y="15978"/>
                    <a:pt x="21494" y="15978"/>
                    <a:pt x="21494" y="15978"/>
                  </a:cubicBezTo>
                  <a:cubicBezTo>
                    <a:pt x="21494" y="16274"/>
                    <a:pt x="21494" y="16274"/>
                    <a:pt x="21494" y="16274"/>
                  </a:cubicBezTo>
                  <a:cubicBezTo>
                    <a:pt x="21494" y="16274"/>
                    <a:pt x="21494" y="16274"/>
                    <a:pt x="21494" y="16274"/>
                  </a:cubicBezTo>
                  <a:cubicBezTo>
                    <a:pt x="21494" y="19233"/>
                    <a:pt x="21494" y="19233"/>
                    <a:pt x="21494" y="19233"/>
                  </a:cubicBezTo>
                  <a:cubicBezTo>
                    <a:pt x="21494" y="19233"/>
                    <a:pt x="21494" y="19233"/>
                    <a:pt x="21494" y="19233"/>
                  </a:cubicBezTo>
                  <a:cubicBezTo>
                    <a:pt x="21388" y="19233"/>
                    <a:pt x="21388" y="19233"/>
                    <a:pt x="21388" y="19233"/>
                  </a:cubicBezTo>
                  <a:cubicBezTo>
                    <a:pt x="21176" y="18937"/>
                    <a:pt x="21176" y="18937"/>
                    <a:pt x="21176" y="18937"/>
                  </a:cubicBezTo>
                  <a:cubicBezTo>
                    <a:pt x="21176" y="18641"/>
                    <a:pt x="21176" y="18641"/>
                    <a:pt x="21176" y="18641"/>
                  </a:cubicBezTo>
                  <a:cubicBezTo>
                    <a:pt x="21176" y="18641"/>
                    <a:pt x="21176" y="18641"/>
                    <a:pt x="21176" y="18641"/>
                  </a:cubicBezTo>
                  <a:cubicBezTo>
                    <a:pt x="21071" y="18345"/>
                    <a:pt x="21071" y="18345"/>
                    <a:pt x="21071" y="18345"/>
                  </a:cubicBezTo>
                  <a:cubicBezTo>
                    <a:pt x="21071" y="18345"/>
                    <a:pt x="21071" y="18345"/>
                    <a:pt x="21071" y="18345"/>
                  </a:cubicBezTo>
                  <a:cubicBezTo>
                    <a:pt x="21071" y="18049"/>
                    <a:pt x="21071" y="18049"/>
                    <a:pt x="21071" y="18049"/>
                  </a:cubicBezTo>
                  <a:cubicBezTo>
                    <a:pt x="21071" y="18049"/>
                    <a:pt x="21071" y="18049"/>
                    <a:pt x="21071" y="18049"/>
                  </a:cubicBezTo>
                  <a:cubicBezTo>
                    <a:pt x="21071" y="17753"/>
                    <a:pt x="21071" y="17753"/>
                    <a:pt x="21071" y="17753"/>
                  </a:cubicBezTo>
                  <a:cubicBezTo>
                    <a:pt x="21071" y="18049"/>
                    <a:pt x="21071" y="18049"/>
                    <a:pt x="21071" y="18049"/>
                  </a:cubicBezTo>
                  <a:cubicBezTo>
                    <a:pt x="20965" y="18049"/>
                    <a:pt x="20965" y="18049"/>
                    <a:pt x="20965" y="18049"/>
                  </a:cubicBezTo>
                  <a:cubicBezTo>
                    <a:pt x="20859" y="18049"/>
                    <a:pt x="20859" y="18049"/>
                    <a:pt x="20859" y="18049"/>
                  </a:cubicBezTo>
                  <a:cubicBezTo>
                    <a:pt x="20753" y="18049"/>
                    <a:pt x="20753" y="18049"/>
                    <a:pt x="20753" y="18049"/>
                  </a:cubicBezTo>
                  <a:cubicBezTo>
                    <a:pt x="20647" y="18049"/>
                    <a:pt x="20647" y="18049"/>
                    <a:pt x="20647" y="18049"/>
                  </a:cubicBezTo>
                  <a:cubicBezTo>
                    <a:pt x="20647" y="18049"/>
                    <a:pt x="20647" y="18049"/>
                    <a:pt x="20647" y="18049"/>
                  </a:cubicBezTo>
                  <a:cubicBezTo>
                    <a:pt x="20541" y="18049"/>
                    <a:pt x="20541" y="18049"/>
                    <a:pt x="20541" y="18049"/>
                  </a:cubicBezTo>
                  <a:cubicBezTo>
                    <a:pt x="20435" y="18049"/>
                    <a:pt x="20435" y="18049"/>
                    <a:pt x="20435" y="18049"/>
                  </a:cubicBezTo>
                  <a:cubicBezTo>
                    <a:pt x="20541" y="18049"/>
                    <a:pt x="20541" y="18049"/>
                    <a:pt x="20541" y="18049"/>
                  </a:cubicBezTo>
                  <a:cubicBezTo>
                    <a:pt x="20541" y="17753"/>
                    <a:pt x="20541" y="17753"/>
                    <a:pt x="20541" y="17753"/>
                  </a:cubicBezTo>
                  <a:cubicBezTo>
                    <a:pt x="20541" y="17458"/>
                    <a:pt x="20541" y="17458"/>
                    <a:pt x="20541" y="17458"/>
                  </a:cubicBezTo>
                  <a:cubicBezTo>
                    <a:pt x="20541" y="17458"/>
                    <a:pt x="20541" y="17458"/>
                    <a:pt x="20541" y="17458"/>
                  </a:cubicBezTo>
                  <a:cubicBezTo>
                    <a:pt x="20647" y="17162"/>
                    <a:pt x="20647" y="17162"/>
                    <a:pt x="20647" y="17162"/>
                  </a:cubicBezTo>
                  <a:cubicBezTo>
                    <a:pt x="20541" y="17162"/>
                    <a:pt x="20541" y="17162"/>
                    <a:pt x="20541" y="17162"/>
                  </a:cubicBezTo>
                  <a:cubicBezTo>
                    <a:pt x="20435" y="16866"/>
                    <a:pt x="20435" y="16866"/>
                    <a:pt x="20435" y="16866"/>
                  </a:cubicBezTo>
                  <a:cubicBezTo>
                    <a:pt x="20541" y="16866"/>
                    <a:pt x="20541" y="16866"/>
                    <a:pt x="20541" y="16866"/>
                  </a:cubicBezTo>
                  <a:cubicBezTo>
                    <a:pt x="20541" y="16866"/>
                    <a:pt x="20541" y="16866"/>
                    <a:pt x="20541" y="16866"/>
                  </a:cubicBezTo>
                  <a:cubicBezTo>
                    <a:pt x="20647" y="16866"/>
                    <a:pt x="20647" y="16866"/>
                    <a:pt x="20647" y="16866"/>
                  </a:cubicBezTo>
                  <a:cubicBezTo>
                    <a:pt x="20753" y="16866"/>
                    <a:pt x="20753" y="16866"/>
                    <a:pt x="20753" y="16866"/>
                  </a:cubicBezTo>
                  <a:cubicBezTo>
                    <a:pt x="20647" y="16866"/>
                    <a:pt x="20647" y="16866"/>
                    <a:pt x="20647" y="16866"/>
                  </a:cubicBezTo>
                  <a:cubicBezTo>
                    <a:pt x="20541" y="16866"/>
                    <a:pt x="20541" y="16866"/>
                    <a:pt x="20541" y="16866"/>
                  </a:cubicBezTo>
                  <a:cubicBezTo>
                    <a:pt x="20435" y="16866"/>
                    <a:pt x="20435" y="16866"/>
                    <a:pt x="20435" y="16866"/>
                  </a:cubicBezTo>
                  <a:cubicBezTo>
                    <a:pt x="20435" y="16570"/>
                    <a:pt x="20435" y="16570"/>
                    <a:pt x="20435" y="16570"/>
                  </a:cubicBezTo>
                  <a:cubicBezTo>
                    <a:pt x="20435" y="16570"/>
                    <a:pt x="20435" y="16570"/>
                    <a:pt x="20435" y="16570"/>
                  </a:cubicBezTo>
                  <a:cubicBezTo>
                    <a:pt x="20435" y="16570"/>
                    <a:pt x="20435" y="16570"/>
                    <a:pt x="20435" y="16570"/>
                  </a:cubicBezTo>
                  <a:cubicBezTo>
                    <a:pt x="20541" y="16570"/>
                    <a:pt x="20541" y="16570"/>
                    <a:pt x="20541" y="16570"/>
                  </a:cubicBezTo>
                  <a:cubicBezTo>
                    <a:pt x="20541" y="16274"/>
                    <a:pt x="20541" y="16274"/>
                    <a:pt x="20541" y="16274"/>
                  </a:cubicBezTo>
                  <a:cubicBezTo>
                    <a:pt x="20329" y="15978"/>
                    <a:pt x="20329" y="15978"/>
                    <a:pt x="20329" y="15978"/>
                  </a:cubicBezTo>
                  <a:cubicBezTo>
                    <a:pt x="20329" y="15978"/>
                    <a:pt x="20329" y="15978"/>
                    <a:pt x="20329" y="15978"/>
                  </a:cubicBezTo>
                  <a:cubicBezTo>
                    <a:pt x="20224" y="15682"/>
                    <a:pt x="20224" y="15682"/>
                    <a:pt x="20224" y="15682"/>
                  </a:cubicBezTo>
                  <a:cubicBezTo>
                    <a:pt x="20329" y="15682"/>
                    <a:pt x="20329" y="15682"/>
                    <a:pt x="20329" y="15682"/>
                  </a:cubicBezTo>
                  <a:cubicBezTo>
                    <a:pt x="20224" y="15386"/>
                    <a:pt x="20224" y="15386"/>
                    <a:pt x="20224" y="15386"/>
                  </a:cubicBezTo>
                  <a:cubicBezTo>
                    <a:pt x="20224" y="15090"/>
                    <a:pt x="20224" y="15090"/>
                    <a:pt x="20224" y="15090"/>
                  </a:cubicBezTo>
                  <a:cubicBezTo>
                    <a:pt x="20329" y="15090"/>
                    <a:pt x="20329" y="15090"/>
                    <a:pt x="20329" y="15090"/>
                  </a:cubicBezTo>
                  <a:cubicBezTo>
                    <a:pt x="20224" y="15090"/>
                    <a:pt x="20224" y="15090"/>
                    <a:pt x="20224" y="15090"/>
                  </a:cubicBezTo>
                  <a:cubicBezTo>
                    <a:pt x="20118" y="14795"/>
                    <a:pt x="20118" y="14795"/>
                    <a:pt x="20118" y="14795"/>
                  </a:cubicBezTo>
                  <a:cubicBezTo>
                    <a:pt x="20118" y="14795"/>
                    <a:pt x="20118" y="14795"/>
                    <a:pt x="20118" y="14795"/>
                  </a:cubicBezTo>
                  <a:cubicBezTo>
                    <a:pt x="20118" y="14795"/>
                    <a:pt x="20118" y="14795"/>
                    <a:pt x="20118" y="14795"/>
                  </a:cubicBezTo>
                  <a:cubicBezTo>
                    <a:pt x="20224" y="14499"/>
                    <a:pt x="20224" y="14499"/>
                    <a:pt x="20224" y="14499"/>
                  </a:cubicBezTo>
                  <a:cubicBezTo>
                    <a:pt x="20118" y="14795"/>
                    <a:pt x="20118" y="14795"/>
                    <a:pt x="20118" y="14795"/>
                  </a:cubicBezTo>
                  <a:cubicBezTo>
                    <a:pt x="20012" y="14499"/>
                    <a:pt x="20012" y="14499"/>
                    <a:pt x="20012" y="14499"/>
                  </a:cubicBezTo>
                  <a:cubicBezTo>
                    <a:pt x="20012" y="14499"/>
                    <a:pt x="20012" y="14499"/>
                    <a:pt x="20012" y="14499"/>
                  </a:cubicBezTo>
                  <a:cubicBezTo>
                    <a:pt x="20012" y="14499"/>
                    <a:pt x="20012" y="14499"/>
                    <a:pt x="20012" y="14499"/>
                  </a:cubicBezTo>
                  <a:cubicBezTo>
                    <a:pt x="20012" y="14203"/>
                    <a:pt x="20012" y="14203"/>
                    <a:pt x="20012" y="14203"/>
                  </a:cubicBezTo>
                  <a:cubicBezTo>
                    <a:pt x="20012" y="14499"/>
                    <a:pt x="20012" y="14499"/>
                    <a:pt x="20012" y="14499"/>
                  </a:cubicBezTo>
                  <a:cubicBezTo>
                    <a:pt x="19906" y="14499"/>
                    <a:pt x="19906" y="14499"/>
                    <a:pt x="19906" y="14499"/>
                  </a:cubicBezTo>
                  <a:cubicBezTo>
                    <a:pt x="19800" y="14203"/>
                    <a:pt x="19800" y="14203"/>
                    <a:pt x="19800" y="14203"/>
                  </a:cubicBezTo>
                  <a:cubicBezTo>
                    <a:pt x="19694" y="14203"/>
                    <a:pt x="19694" y="14203"/>
                    <a:pt x="19694" y="14203"/>
                  </a:cubicBezTo>
                  <a:cubicBezTo>
                    <a:pt x="19588" y="13907"/>
                    <a:pt x="19588" y="13907"/>
                    <a:pt x="19588" y="13907"/>
                  </a:cubicBezTo>
                  <a:cubicBezTo>
                    <a:pt x="19482" y="13907"/>
                    <a:pt x="19482" y="13907"/>
                    <a:pt x="19482" y="13907"/>
                  </a:cubicBezTo>
                  <a:cubicBezTo>
                    <a:pt x="19271" y="13907"/>
                    <a:pt x="19271" y="13907"/>
                    <a:pt x="19271" y="13907"/>
                  </a:cubicBezTo>
                  <a:cubicBezTo>
                    <a:pt x="18953" y="13611"/>
                    <a:pt x="18953" y="13611"/>
                    <a:pt x="18953" y="13611"/>
                  </a:cubicBezTo>
                  <a:cubicBezTo>
                    <a:pt x="18847" y="13611"/>
                    <a:pt x="18847" y="13611"/>
                    <a:pt x="18847" y="13611"/>
                  </a:cubicBezTo>
                  <a:cubicBezTo>
                    <a:pt x="18741" y="13315"/>
                    <a:pt x="18741" y="13315"/>
                    <a:pt x="18741" y="13315"/>
                  </a:cubicBezTo>
                  <a:cubicBezTo>
                    <a:pt x="18635" y="13315"/>
                    <a:pt x="18635" y="13315"/>
                    <a:pt x="18635" y="13315"/>
                  </a:cubicBezTo>
                  <a:cubicBezTo>
                    <a:pt x="18635" y="13315"/>
                    <a:pt x="18635" y="13315"/>
                    <a:pt x="18635" y="13315"/>
                  </a:cubicBezTo>
                  <a:cubicBezTo>
                    <a:pt x="18529" y="13019"/>
                    <a:pt x="18529" y="13019"/>
                    <a:pt x="18529" y="13019"/>
                  </a:cubicBezTo>
                  <a:cubicBezTo>
                    <a:pt x="18529" y="13019"/>
                    <a:pt x="18529" y="13019"/>
                    <a:pt x="18529" y="13019"/>
                  </a:cubicBezTo>
                  <a:cubicBezTo>
                    <a:pt x="18635" y="13019"/>
                    <a:pt x="18635" y="13019"/>
                    <a:pt x="18635" y="13019"/>
                  </a:cubicBezTo>
                  <a:cubicBezTo>
                    <a:pt x="18635" y="13019"/>
                    <a:pt x="18635" y="13019"/>
                    <a:pt x="18635" y="13019"/>
                  </a:cubicBezTo>
                  <a:cubicBezTo>
                    <a:pt x="18635" y="13019"/>
                    <a:pt x="18635" y="13019"/>
                    <a:pt x="18635" y="13019"/>
                  </a:cubicBezTo>
                  <a:cubicBezTo>
                    <a:pt x="18635" y="13019"/>
                    <a:pt x="18635" y="13019"/>
                    <a:pt x="18635" y="13019"/>
                  </a:cubicBezTo>
                  <a:cubicBezTo>
                    <a:pt x="18529" y="13019"/>
                    <a:pt x="18529" y="13019"/>
                    <a:pt x="18529" y="13019"/>
                  </a:cubicBezTo>
                  <a:cubicBezTo>
                    <a:pt x="18424" y="13019"/>
                    <a:pt x="18424" y="13019"/>
                    <a:pt x="18424" y="13019"/>
                  </a:cubicBezTo>
                  <a:cubicBezTo>
                    <a:pt x="18424" y="12723"/>
                    <a:pt x="18424" y="12723"/>
                    <a:pt x="18424" y="12723"/>
                  </a:cubicBezTo>
                  <a:cubicBezTo>
                    <a:pt x="18424" y="12723"/>
                    <a:pt x="18424" y="12723"/>
                    <a:pt x="18424" y="12723"/>
                  </a:cubicBezTo>
                  <a:cubicBezTo>
                    <a:pt x="18318" y="13019"/>
                    <a:pt x="18318" y="13019"/>
                    <a:pt x="18318" y="13019"/>
                  </a:cubicBezTo>
                  <a:cubicBezTo>
                    <a:pt x="18318" y="12723"/>
                    <a:pt x="18318" y="12723"/>
                    <a:pt x="18318" y="12723"/>
                  </a:cubicBezTo>
                  <a:cubicBezTo>
                    <a:pt x="18318" y="12723"/>
                    <a:pt x="18318" y="12723"/>
                    <a:pt x="18318" y="12723"/>
                  </a:cubicBezTo>
                  <a:cubicBezTo>
                    <a:pt x="18318" y="12723"/>
                    <a:pt x="18318" y="12723"/>
                    <a:pt x="18318" y="12723"/>
                  </a:cubicBezTo>
                  <a:cubicBezTo>
                    <a:pt x="18212" y="12723"/>
                    <a:pt x="18212" y="12723"/>
                    <a:pt x="18212" y="12723"/>
                  </a:cubicBezTo>
                  <a:cubicBezTo>
                    <a:pt x="18212" y="12723"/>
                    <a:pt x="18212" y="12723"/>
                    <a:pt x="18212" y="12723"/>
                  </a:cubicBezTo>
                  <a:cubicBezTo>
                    <a:pt x="18212" y="12427"/>
                    <a:pt x="18212" y="12427"/>
                    <a:pt x="18212" y="12427"/>
                  </a:cubicBezTo>
                  <a:cubicBezTo>
                    <a:pt x="18106" y="12132"/>
                    <a:pt x="18106" y="12132"/>
                    <a:pt x="18106" y="12132"/>
                  </a:cubicBezTo>
                  <a:cubicBezTo>
                    <a:pt x="18212" y="11836"/>
                    <a:pt x="18212" y="11836"/>
                    <a:pt x="18212" y="11836"/>
                  </a:cubicBezTo>
                  <a:cubicBezTo>
                    <a:pt x="18212" y="11540"/>
                    <a:pt x="18212" y="11540"/>
                    <a:pt x="18212" y="11540"/>
                  </a:cubicBezTo>
                  <a:cubicBezTo>
                    <a:pt x="18106" y="11836"/>
                    <a:pt x="18106" y="11836"/>
                    <a:pt x="18106" y="11836"/>
                  </a:cubicBezTo>
                  <a:cubicBezTo>
                    <a:pt x="18106" y="12132"/>
                    <a:pt x="18106" y="12132"/>
                    <a:pt x="18106" y="12132"/>
                  </a:cubicBezTo>
                  <a:cubicBezTo>
                    <a:pt x="18106" y="12132"/>
                    <a:pt x="18106" y="12132"/>
                    <a:pt x="18106" y="12132"/>
                  </a:cubicBezTo>
                  <a:cubicBezTo>
                    <a:pt x="18000" y="12427"/>
                    <a:pt x="18000" y="12427"/>
                    <a:pt x="18000" y="12427"/>
                  </a:cubicBezTo>
                  <a:cubicBezTo>
                    <a:pt x="18000" y="12723"/>
                    <a:pt x="18000" y="12723"/>
                    <a:pt x="18000" y="12723"/>
                  </a:cubicBezTo>
                  <a:cubicBezTo>
                    <a:pt x="18000" y="12723"/>
                    <a:pt x="18000" y="12723"/>
                    <a:pt x="18000" y="12723"/>
                  </a:cubicBezTo>
                  <a:cubicBezTo>
                    <a:pt x="17894" y="13019"/>
                    <a:pt x="17894" y="13019"/>
                    <a:pt x="17894" y="13019"/>
                  </a:cubicBezTo>
                  <a:cubicBezTo>
                    <a:pt x="17788" y="13315"/>
                    <a:pt x="17788" y="13315"/>
                    <a:pt x="17788" y="13315"/>
                  </a:cubicBezTo>
                  <a:cubicBezTo>
                    <a:pt x="17682" y="13019"/>
                    <a:pt x="17682" y="13019"/>
                    <a:pt x="17682" y="13019"/>
                  </a:cubicBezTo>
                  <a:cubicBezTo>
                    <a:pt x="17682" y="12723"/>
                    <a:pt x="17682" y="12723"/>
                    <a:pt x="17682" y="12723"/>
                  </a:cubicBezTo>
                  <a:cubicBezTo>
                    <a:pt x="17682" y="12427"/>
                    <a:pt x="17682" y="12427"/>
                    <a:pt x="17682" y="12427"/>
                  </a:cubicBezTo>
                  <a:cubicBezTo>
                    <a:pt x="17682" y="12427"/>
                    <a:pt x="17682" y="12427"/>
                    <a:pt x="17682" y="12427"/>
                  </a:cubicBezTo>
                  <a:cubicBezTo>
                    <a:pt x="17682" y="12427"/>
                    <a:pt x="17682" y="12427"/>
                    <a:pt x="17682" y="12427"/>
                  </a:cubicBezTo>
                  <a:cubicBezTo>
                    <a:pt x="17682" y="12132"/>
                    <a:pt x="17682" y="12132"/>
                    <a:pt x="17682" y="12132"/>
                  </a:cubicBezTo>
                  <a:cubicBezTo>
                    <a:pt x="17576" y="12132"/>
                    <a:pt x="17576" y="12132"/>
                    <a:pt x="17576" y="12132"/>
                  </a:cubicBezTo>
                  <a:cubicBezTo>
                    <a:pt x="17576" y="12132"/>
                    <a:pt x="17576" y="12132"/>
                    <a:pt x="17576" y="12132"/>
                  </a:cubicBezTo>
                  <a:cubicBezTo>
                    <a:pt x="17576" y="11836"/>
                    <a:pt x="17576" y="11836"/>
                    <a:pt x="17576" y="11836"/>
                  </a:cubicBezTo>
                  <a:cubicBezTo>
                    <a:pt x="17471" y="11836"/>
                    <a:pt x="17471" y="11836"/>
                    <a:pt x="17471" y="11836"/>
                  </a:cubicBezTo>
                  <a:cubicBezTo>
                    <a:pt x="17365" y="11836"/>
                    <a:pt x="17365" y="11836"/>
                    <a:pt x="17365" y="11836"/>
                  </a:cubicBezTo>
                  <a:cubicBezTo>
                    <a:pt x="17365" y="11540"/>
                    <a:pt x="17365" y="11540"/>
                    <a:pt x="17365" y="11540"/>
                  </a:cubicBezTo>
                  <a:cubicBezTo>
                    <a:pt x="17365" y="11540"/>
                    <a:pt x="17365" y="11540"/>
                    <a:pt x="17365" y="11540"/>
                  </a:cubicBezTo>
                  <a:cubicBezTo>
                    <a:pt x="17471" y="11540"/>
                    <a:pt x="17471" y="11540"/>
                    <a:pt x="17471" y="11540"/>
                  </a:cubicBezTo>
                  <a:cubicBezTo>
                    <a:pt x="17576" y="11540"/>
                    <a:pt x="17576" y="11540"/>
                    <a:pt x="17576" y="11540"/>
                  </a:cubicBezTo>
                  <a:cubicBezTo>
                    <a:pt x="17576" y="11540"/>
                    <a:pt x="17576" y="11540"/>
                    <a:pt x="17576" y="11540"/>
                  </a:cubicBezTo>
                  <a:cubicBezTo>
                    <a:pt x="17682" y="11540"/>
                    <a:pt x="17682" y="11540"/>
                    <a:pt x="17682" y="11540"/>
                  </a:cubicBezTo>
                  <a:cubicBezTo>
                    <a:pt x="17788" y="11540"/>
                    <a:pt x="17788" y="11540"/>
                    <a:pt x="17788" y="11540"/>
                  </a:cubicBezTo>
                  <a:cubicBezTo>
                    <a:pt x="17788" y="11244"/>
                    <a:pt x="17788" y="11244"/>
                    <a:pt x="17788" y="11244"/>
                  </a:cubicBezTo>
                  <a:cubicBezTo>
                    <a:pt x="17894" y="11244"/>
                    <a:pt x="17894" y="11244"/>
                    <a:pt x="17894" y="11244"/>
                  </a:cubicBezTo>
                  <a:cubicBezTo>
                    <a:pt x="18000" y="11244"/>
                    <a:pt x="18000" y="11244"/>
                    <a:pt x="18000" y="11244"/>
                  </a:cubicBezTo>
                  <a:cubicBezTo>
                    <a:pt x="18106" y="11540"/>
                    <a:pt x="18106" y="11540"/>
                    <a:pt x="18106" y="11540"/>
                  </a:cubicBezTo>
                  <a:cubicBezTo>
                    <a:pt x="18106" y="11244"/>
                    <a:pt x="18106" y="11244"/>
                    <a:pt x="18106" y="11244"/>
                  </a:cubicBezTo>
                  <a:cubicBezTo>
                    <a:pt x="18212" y="11244"/>
                    <a:pt x="18212" y="11244"/>
                    <a:pt x="18212" y="11244"/>
                  </a:cubicBezTo>
                  <a:cubicBezTo>
                    <a:pt x="18212" y="11244"/>
                    <a:pt x="18212" y="11244"/>
                    <a:pt x="18212" y="11244"/>
                  </a:cubicBezTo>
                  <a:cubicBezTo>
                    <a:pt x="18212" y="10948"/>
                    <a:pt x="18212" y="10948"/>
                    <a:pt x="18212" y="10948"/>
                  </a:cubicBezTo>
                  <a:cubicBezTo>
                    <a:pt x="18212" y="10652"/>
                    <a:pt x="18212" y="10652"/>
                    <a:pt x="18212" y="10652"/>
                  </a:cubicBezTo>
                  <a:cubicBezTo>
                    <a:pt x="18000" y="10652"/>
                    <a:pt x="18000" y="10652"/>
                    <a:pt x="18000" y="10652"/>
                  </a:cubicBezTo>
                  <a:cubicBezTo>
                    <a:pt x="18000" y="10652"/>
                    <a:pt x="18000" y="10652"/>
                    <a:pt x="18000" y="10652"/>
                  </a:cubicBezTo>
                  <a:cubicBezTo>
                    <a:pt x="18000" y="10948"/>
                    <a:pt x="18000" y="10948"/>
                    <a:pt x="18000" y="10948"/>
                  </a:cubicBezTo>
                  <a:cubicBezTo>
                    <a:pt x="17894" y="10652"/>
                    <a:pt x="17894" y="10652"/>
                    <a:pt x="17894" y="10652"/>
                  </a:cubicBezTo>
                  <a:cubicBezTo>
                    <a:pt x="17788" y="10948"/>
                    <a:pt x="17788" y="10948"/>
                    <a:pt x="17788" y="10948"/>
                  </a:cubicBezTo>
                  <a:cubicBezTo>
                    <a:pt x="17682" y="10948"/>
                    <a:pt x="17682" y="10948"/>
                    <a:pt x="17682" y="10948"/>
                  </a:cubicBezTo>
                  <a:cubicBezTo>
                    <a:pt x="17682" y="10948"/>
                    <a:pt x="17682" y="10948"/>
                    <a:pt x="17682" y="10948"/>
                  </a:cubicBezTo>
                  <a:cubicBezTo>
                    <a:pt x="17576" y="10948"/>
                    <a:pt x="17576" y="10948"/>
                    <a:pt x="17576" y="10948"/>
                  </a:cubicBezTo>
                  <a:cubicBezTo>
                    <a:pt x="17471" y="10948"/>
                    <a:pt x="17471" y="10948"/>
                    <a:pt x="17471" y="10948"/>
                  </a:cubicBezTo>
                  <a:cubicBezTo>
                    <a:pt x="17471" y="10948"/>
                    <a:pt x="17471" y="10948"/>
                    <a:pt x="17471" y="10948"/>
                  </a:cubicBezTo>
                  <a:cubicBezTo>
                    <a:pt x="17365" y="10652"/>
                    <a:pt x="17365" y="10652"/>
                    <a:pt x="17365" y="10652"/>
                  </a:cubicBezTo>
                  <a:cubicBezTo>
                    <a:pt x="17259" y="10356"/>
                    <a:pt x="17259" y="10356"/>
                    <a:pt x="17259" y="10356"/>
                  </a:cubicBezTo>
                  <a:cubicBezTo>
                    <a:pt x="17365" y="10356"/>
                    <a:pt x="17365" y="10356"/>
                    <a:pt x="17365" y="10356"/>
                  </a:cubicBezTo>
                  <a:cubicBezTo>
                    <a:pt x="17259" y="10060"/>
                    <a:pt x="17259" y="10060"/>
                    <a:pt x="17259" y="10060"/>
                  </a:cubicBezTo>
                  <a:cubicBezTo>
                    <a:pt x="17153" y="9764"/>
                    <a:pt x="17153" y="9764"/>
                    <a:pt x="17153" y="9764"/>
                  </a:cubicBezTo>
                  <a:cubicBezTo>
                    <a:pt x="17047" y="9764"/>
                    <a:pt x="17047" y="9764"/>
                    <a:pt x="17047" y="9764"/>
                  </a:cubicBezTo>
                  <a:cubicBezTo>
                    <a:pt x="17047" y="9764"/>
                    <a:pt x="17047" y="9764"/>
                    <a:pt x="17047" y="9764"/>
                  </a:cubicBezTo>
                  <a:cubicBezTo>
                    <a:pt x="16941" y="10060"/>
                    <a:pt x="16941" y="10060"/>
                    <a:pt x="16941" y="10060"/>
                  </a:cubicBezTo>
                  <a:cubicBezTo>
                    <a:pt x="16835" y="9764"/>
                    <a:pt x="16835" y="9764"/>
                    <a:pt x="16835" y="9764"/>
                  </a:cubicBezTo>
                  <a:cubicBezTo>
                    <a:pt x="16941" y="9764"/>
                    <a:pt x="16941" y="9764"/>
                    <a:pt x="16941" y="9764"/>
                  </a:cubicBezTo>
                  <a:cubicBezTo>
                    <a:pt x="17047" y="9468"/>
                    <a:pt x="17047" y="9468"/>
                    <a:pt x="17047" y="9468"/>
                  </a:cubicBezTo>
                  <a:cubicBezTo>
                    <a:pt x="17047" y="9468"/>
                    <a:pt x="17047" y="9468"/>
                    <a:pt x="17047" y="9468"/>
                  </a:cubicBezTo>
                  <a:cubicBezTo>
                    <a:pt x="16941" y="9173"/>
                    <a:pt x="16941" y="9173"/>
                    <a:pt x="16941" y="9173"/>
                  </a:cubicBezTo>
                  <a:cubicBezTo>
                    <a:pt x="17047" y="9173"/>
                    <a:pt x="17047" y="9173"/>
                    <a:pt x="17047" y="9173"/>
                  </a:cubicBezTo>
                  <a:cubicBezTo>
                    <a:pt x="17153" y="9173"/>
                    <a:pt x="17153" y="9173"/>
                    <a:pt x="17153" y="9173"/>
                  </a:cubicBezTo>
                  <a:cubicBezTo>
                    <a:pt x="17259" y="8877"/>
                    <a:pt x="17259" y="8877"/>
                    <a:pt x="17259" y="8877"/>
                  </a:cubicBezTo>
                  <a:cubicBezTo>
                    <a:pt x="17365" y="8877"/>
                    <a:pt x="17365" y="8877"/>
                    <a:pt x="17365" y="8877"/>
                  </a:cubicBezTo>
                  <a:cubicBezTo>
                    <a:pt x="17471" y="8581"/>
                    <a:pt x="17471" y="8581"/>
                    <a:pt x="17471" y="8581"/>
                  </a:cubicBezTo>
                  <a:cubicBezTo>
                    <a:pt x="17471" y="8581"/>
                    <a:pt x="17471" y="8581"/>
                    <a:pt x="17471" y="8581"/>
                  </a:cubicBezTo>
                  <a:cubicBezTo>
                    <a:pt x="17576" y="8581"/>
                    <a:pt x="17576" y="8581"/>
                    <a:pt x="17576" y="8581"/>
                  </a:cubicBezTo>
                  <a:cubicBezTo>
                    <a:pt x="17894" y="8581"/>
                    <a:pt x="17894" y="8581"/>
                    <a:pt x="17894" y="8581"/>
                  </a:cubicBezTo>
                  <a:cubicBezTo>
                    <a:pt x="18000" y="8877"/>
                    <a:pt x="18000" y="8877"/>
                    <a:pt x="18000" y="8877"/>
                  </a:cubicBezTo>
                  <a:cubicBezTo>
                    <a:pt x="18212" y="8877"/>
                    <a:pt x="18212" y="8877"/>
                    <a:pt x="18212" y="8877"/>
                  </a:cubicBezTo>
                  <a:cubicBezTo>
                    <a:pt x="18318" y="8877"/>
                    <a:pt x="18318" y="8877"/>
                    <a:pt x="18318" y="8877"/>
                  </a:cubicBezTo>
                  <a:cubicBezTo>
                    <a:pt x="18318" y="9173"/>
                    <a:pt x="18318" y="9173"/>
                    <a:pt x="18318" y="9173"/>
                  </a:cubicBezTo>
                  <a:cubicBezTo>
                    <a:pt x="18318" y="9173"/>
                    <a:pt x="18318" y="9173"/>
                    <a:pt x="18318" y="9173"/>
                  </a:cubicBezTo>
                  <a:cubicBezTo>
                    <a:pt x="18318" y="9468"/>
                    <a:pt x="18318" y="9468"/>
                    <a:pt x="18318" y="9468"/>
                  </a:cubicBezTo>
                  <a:cubicBezTo>
                    <a:pt x="18424" y="9764"/>
                    <a:pt x="18424" y="9764"/>
                    <a:pt x="18424" y="9764"/>
                  </a:cubicBezTo>
                  <a:cubicBezTo>
                    <a:pt x="18424" y="9764"/>
                    <a:pt x="18424" y="9764"/>
                    <a:pt x="18424" y="9764"/>
                  </a:cubicBezTo>
                  <a:cubicBezTo>
                    <a:pt x="18424" y="10060"/>
                    <a:pt x="18424" y="10060"/>
                    <a:pt x="18424" y="10060"/>
                  </a:cubicBezTo>
                  <a:cubicBezTo>
                    <a:pt x="18318" y="10356"/>
                    <a:pt x="18318" y="10356"/>
                    <a:pt x="18318" y="10356"/>
                  </a:cubicBezTo>
                  <a:cubicBezTo>
                    <a:pt x="18318" y="10652"/>
                    <a:pt x="18318" y="10652"/>
                    <a:pt x="18318" y="10652"/>
                  </a:cubicBezTo>
                  <a:cubicBezTo>
                    <a:pt x="18424" y="11244"/>
                    <a:pt x="18424" y="11244"/>
                    <a:pt x="18424" y="11244"/>
                  </a:cubicBezTo>
                  <a:cubicBezTo>
                    <a:pt x="18424" y="11540"/>
                    <a:pt x="18424" y="11540"/>
                    <a:pt x="18424" y="11540"/>
                  </a:cubicBezTo>
                  <a:cubicBezTo>
                    <a:pt x="18529" y="11540"/>
                    <a:pt x="18529" y="11540"/>
                    <a:pt x="18529" y="11540"/>
                  </a:cubicBezTo>
                  <a:cubicBezTo>
                    <a:pt x="18529" y="11540"/>
                    <a:pt x="18529" y="11540"/>
                    <a:pt x="18529" y="11540"/>
                  </a:cubicBezTo>
                  <a:cubicBezTo>
                    <a:pt x="18529" y="11244"/>
                    <a:pt x="18529" y="11244"/>
                    <a:pt x="18529" y="11244"/>
                  </a:cubicBezTo>
                  <a:cubicBezTo>
                    <a:pt x="18529" y="11244"/>
                    <a:pt x="18529" y="11244"/>
                    <a:pt x="18529" y="11244"/>
                  </a:cubicBezTo>
                  <a:cubicBezTo>
                    <a:pt x="18635" y="11244"/>
                    <a:pt x="18635" y="11244"/>
                    <a:pt x="18635" y="11244"/>
                  </a:cubicBezTo>
                  <a:cubicBezTo>
                    <a:pt x="18635" y="11540"/>
                    <a:pt x="18635" y="11540"/>
                    <a:pt x="18635" y="11540"/>
                  </a:cubicBezTo>
                  <a:cubicBezTo>
                    <a:pt x="18635" y="11836"/>
                    <a:pt x="18635" y="11836"/>
                    <a:pt x="18635" y="11836"/>
                  </a:cubicBezTo>
                  <a:cubicBezTo>
                    <a:pt x="18635" y="11836"/>
                    <a:pt x="18635" y="11836"/>
                    <a:pt x="18635" y="11836"/>
                  </a:cubicBezTo>
                  <a:cubicBezTo>
                    <a:pt x="18741" y="11836"/>
                    <a:pt x="18741" y="11836"/>
                    <a:pt x="18741" y="11836"/>
                  </a:cubicBezTo>
                  <a:cubicBezTo>
                    <a:pt x="18847" y="12132"/>
                    <a:pt x="18847" y="12132"/>
                    <a:pt x="18847" y="12132"/>
                  </a:cubicBezTo>
                  <a:cubicBezTo>
                    <a:pt x="18847" y="12132"/>
                    <a:pt x="18847" y="12132"/>
                    <a:pt x="18847" y="12132"/>
                  </a:cubicBezTo>
                  <a:cubicBezTo>
                    <a:pt x="18953" y="12132"/>
                    <a:pt x="18953" y="12132"/>
                    <a:pt x="18953" y="12132"/>
                  </a:cubicBezTo>
                  <a:cubicBezTo>
                    <a:pt x="19059" y="12132"/>
                    <a:pt x="19059" y="12132"/>
                    <a:pt x="19059" y="12132"/>
                  </a:cubicBezTo>
                  <a:cubicBezTo>
                    <a:pt x="19059" y="11836"/>
                    <a:pt x="19059" y="11836"/>
                    <a:pt x="19059" y="11836"/>
                  </a:cubicBezTo>
                  <a:cubicBezTo>
                    <a:pt x="19059" y="11836"/>
                    <a:pt x="19059" y="11836"/>
                    <a:pt x="19059" y="11836"/>
                  </a:cubicBezTo>
                  <a:cubicBezTo>
                    <a:pt x="19165" y="11836"/>
                    <a:pt x="19165" y="11836"/>
                    <a:pt x="19165" y="11836"/>
                  </a:cubicBezTo>
                  <a:cubicBezTo>
                    <a:pt x="19165" y="11540"/>
                    <a:pt x="19165" y="11540"/>
                    <a:pt x="19165" y="11540"/>
                  </a:cubicBezTo>
                  <a:cubicBezTo>
                    <a:pt x="19165" y="11244"/>
                    <a:pt x="19165" y="11244"/>
                    <a:pt x="19165" y="11244"/>
                  </a:cubicBezTo>
                  <a:cubicBezTo>
                    <a:pt x="19271" y="11244"/>
                    <a:pt x="19271" y="11244"/>
                    <a:pt x="19271" y="11244"/>
                  </a:cubicBezTo>
                  <a:cubicBezTo>
                    <a:pt x="19376" y="11244"/>
                    <a:pt x="19376" y="11244"/>
                    <a:pt x="19376" y="11244"/>
                  </a:cubicBezTo>
                  <a:cubicBezTo>
                    <a:pt x="19376" y="10948"/>
                    <a:pt x="19376" y="10948"/>
                    <a:pt x="19376" y="10948"/>
                  </a:cubicBezTo>
                  <a:cubicBezTo>
                    <a:pt x="19482" y="10652"/>
                    <a:pt x="19482" y="10652"/>
                    <a:pt x="19482" y="10652"/>
                  </a:cubicBezTo>
                  <a:cubicBezTo>
                    <a:pt x="19482" y="10948"/>
                    <a:pt x="19482" y="10948"/>
                    <a:pt x="19482" y="10948"/>
                  </a:cubicBezTo>
                  <a:cubicBezTo>
                    <a:pt x="19588" y="10948"/>
                    <a:pt x="19588" y="10948"/>
                    <a:pt x="19588" y="10948"/>
                  </a:cubicBezTo>
                  <a:cubicBezTo>
                    <a:pt x="19588" y="10652"/>
                    <a:pt x="19588" y="10652"/>
                    <a:pt x="19588" y="10652"/>
                  </a:cubicBezTo>
                  <a:cubicBezTo>
                    <a:pt x="19800" y="10652"/>
                    <a:pt x="19800" y="10652"/>
                    <a:pt x="19800" y="10652"/>
                  </a:cubicBezTo>
                  <a:cubicBezTo>
                    <a:pt x="19800" y="10652"/>
                    <a:pt x="19800" y="10652"/>
                    <a:pt x="19800" y="10652"/>
                  </a:cubicBezTo>
                  <a:cubicBezTo>
                    <a:pt x="19694" y="10356"/>
                    <a:pt x="19694" y="10356"/>
                    <a:pt x="19694" y="10356"/>
                  </a:cubicBezTo>
                  <a:cubicBezTo>
                    <a:pt x="19800" y="10060"/>
                    <a:pt x="19800" y="10060"/>
                    <a:pt x="19800" y="10060"/>
                  </a:cubicBezTo>
                  <a:cubicBezTo>
                    <a:pt x="20012" y="9764"/>
                    <a:pt x="20012" y="9764"/>
                    <a:pt x="20012" y="9764"/>
                  </a:cubicBezTo>
                  <a:cubicBezTo>
                    <a:pt x="20118" y="9764"/>
                    <a:pt x="20118" y="9764"/>
                    <a:pt x="20118" y="9764"/>
                  </a:cubicBezTo>
                  <a:cubicBezTo>
                    <a:pt x="20224" y="10060"/>
                    <a:pt x="20224" y="10060"/>
                    <a:pt x="20224" y="10060"/>
                  </a:cubicBezTo>
                  <a:cubicBezTo>
                    <a:pt x="20329" y="10060"/>
                    <a:pt x="20329" y="10060"/>
                    <a:pt x="20329" y="10060"/>
                  </a:cubicBezTo>
                  <a:cubicBezTo>
                    <a:pt x="20435" y="10356"/>
                    <a:pt x="20435" y="10356"/>
                    <a:pt x="20435" y="10356"/>
                  </a:cubicBezTo>
                  <a:cubicBezTo>
                    <a:pt x="20541" y="10356"/>
                    <a:pt x="20541" y="10356"/>
                    <a:pt x="20541" y="10356"/>
                  </a:cubicBezTo>
                  <a:cubicBezTo>
                    <a:pt x="20647" y="10652"/>
                    <a:pt x="20647" y="10652"/>
                    <a:pt x="20647" y="10652"/>
                  </a:cubicBezTo>
                  <a:cubicBezTo>
                    <a:pt x="20753" y="10652"/>
                    <a:pt x="20753" y="10652"/>
                    <a:pt x="20753" y="10652"/>
                  </a:cubicBezTo>
                  <a:cubicBezTo>
                    <a:pt x="21071" y="10948"/>
                    <a:pt x="21071" y="10948"/>
                    <a:pt x="21071" y="10948"/>
                  </a:cubicBezTo>
                  <a:cubicBezTo>
                    <a:pt x="21176" y="10948"/>
                    <a:pt x="21176" y="10948"/>
                    <a:pt x="21176" y="10948"/>
                  </a:cubicBezTo>
                  <a:cubicBezTo>
                    <a:pt x="21176" y="10948"/>
                    <a:pt x="21176" y="10948"/>
                    <a:pt x="21176" y="10948"/>
                  </a:cubicBezTo>
                  <a:cubicBezTo>
                    <a:pt x="21282" y="10948"/>
                    <a:pt x="21282" y="10948"/>
                    <a:pt x="21282" y="10948"/>
                  </a:cubicBezTo>
                  <a:cubicBezTo>
                    <a:pt x="21388" y="10948"/>
                    <a:pt x="21388" y="10948"/>
                    <a:pt x="21388" y="10948"/>
                  </a:cubicBezTo>
                  <a:cubicBezTo>
                    <a:pt x="21494" y="10948"/>
                    <a:pt x="21494" y="10948"/>
                    <a:pt x="21494" y="10948"/>
                  </a:cubicBezTo>
                  <a:cubicBezTo>
                    <a:pt x="21494" y="11244"/>
                    <a:pt x="21494" y="11244"/>
                    <a:pt x="21494" y="11244"/>
                  </a:cubicBezTo>
                  <a:cubicBezTo>
                    <a:pt x="21494" y="11244"/>
                    <a:pt x="21494" y="11244"/>
                    <a:pt x="21494" y="11244"/>
                  </a:cubicBezTo>
                  <a:cubicBezTo>
                    <a:pt x="21494" y="11244"/>
                    <a:pt x="21494" y="11244"/>
                    <a:pt x="21494" y="11244"/>
                  </a:cubicBezTo>
                  <a:cubicBezTo>
                    <a:pt x="21600" y="11244"/>
                    <a:pt x="21600" y="11244"/>
                    <a:pt x="21600" y="11244"/>
                  </a:cubicBezTo>
                  <a:cubicBezTo>
                    <a:pt x="21600" y="11244"/>
                    <a:pt x="21600" y="11244"/>
                    <a:pt x="21600" y="11244"/>
                  </a:cubicBezTo>
                  <a:close/>
                  <a:moveTo>
                    <a:pt x="15988" y="7989"/>
                  </a:moveTo>
                  <a:cubicBezTo>
                    <a:pt x="16200" y="8285"/>
                    <a:pt x="16200" y="8285"/>
                    <a:pt x="16200" y="8285"/>
                  </a:cubicBezTo>
                  <a:cubicBezTo>
                    <a:pt x="16200" y="8285"/>
                    <a:pt x="16200" y="8285"/>
                    <a:pt x="16200" y="8285"/>
                  </a:cubicBezTo>
                  <a:cubicBezTo>
                    <a:pt x="16094" y="8285"/>
                    <a:pt x="16094" y="8285"/>
                    <a:pt x="16094" y="8285"/>
                  </a:cubicBezTo>
                  <a:cubicBezTo>
                    <a:pt x="15988" y="7989"/>
                    <a:pt x="15988" y="7989"/>
                    <a:pt x="15988" y="7989"/>
                  </a:cubicBezTo>
                  <a:close/>
                  <a:moveTo>
                    <a:pt x="16941" y="8581"/>
                  </a:moveTo>
                  <a:cubicBezTo>
                    <a:pt x="17047" y="8581"/>
                    <a:pt x="17047" y="8581"/>
                    <a:pt x="17047" y="8581"/>
                  </a:cubicBezTo>
                  <a:cubicBezTo>
                    <a:pt x="17047" y="8581"/>
                    <a:pt x="17047" y="8581"/>
                    <a:pt x="17047" y="8581"/>
                  </a:cubicBezTo>
                  <a:cubicBezTo>
                    <a:pt x="17047" y="8285"/>
                    <a:pt x="17047" y="8285"/>
                    <a:pt x="17047" y="8285"/>
                  </a:cubicBezTo>
                  <a:cubicBezTo>
                    <a:pt x="16941" y="8285"/>
                    <a:pt x="16941" y="8285"/>
                    <a:pt x="16941" y="8285"/>
                  </a:cubicBezTo>
                  <a:cubicBezTo>
                    <a:pt x="16835" y="8285"/>
                    <a:pt x="16835" y="8285"/>
                    <a:pt x="16835" y="8285"/>
                  </a:cubicBezTo>
                  <a:cubicBezTo>
                    <a:pt x="16729" y="8285"/>
                    <a:pt x="16729" y="8285"/>
                    <a:pt x="16729" y="8285"/>
                  </a:cubicBezTo>
                  <a:cubicBezTo>
                    <a:pt x="16624" y="8285"/>
                    <a:pt x="16624" y="8285"/>
                    <a:pt x="16624" y="8285"/>
                  </a:cubicBezTo>
                  <a:cubicBezTo>
                    <a:pt x="16624" y="8285"/>
                    <a:pt x="16624" y="8285"/>
                    <a:pt x="16624" y="8285"/>
                  </a:cubicBezTo>
                  <a:cubicBezTo>
                    <a:pt x="16624" y="8285"/>
                    <a:pt x="16624" y="8285"/>
                    <a:pt x="16624" y="8285"/>
                  </a:cubicBezTo>
                  <a:cubicBezTo>
                    <a:pt x="16518" y="8581"/>
                    <a:pt x="16518" y="8581"/>
                    <a:pt x="16518" y="8581"/>
                  </a:cubicBezTo>
                  <a:cubicBezTo>
                    <a:pt x="16729" y="8581"/>
                    <a:pt x="16729" y="8581"/>
                    <a:pt x="16729" y="8581"/>
                  </a:cubicBezTo>
                  <a:cubicBezTo>
                    <a:pt x="16729" y="8581"/>
                    <a:pt x="16729" y="8581"/>
                    <a:pt x="16729" y="8581"/>
                  </a:cubicBezTo>
                  <a:cubicBezTo>
                    <a:pt x="16835" y="8581"/>
                    <a:pt x="16835" y="8581"/>
                    <a:pt x="16835" y="8581"/>
                  </a:cubicBezTo>
                  <a:cubicBezTo>
                    <a:pt x="16835" y="8581"/>
                    <a:pt x="16835" y="8581"/>
                    <a:pt x="16835" y="8581"/>
                  </a:cubicBezTo>
                  <a:cubicBezTo>
                    <a:pt x="16729" y="8285"/>
                    <a:pt x="16729" y="8285"/>
                    <a:pt x="16729" y="8285"/>
                  </a:cubicBezTo>
                  <a:cubicBezTo>
                    <a:pt x="16729" y="8285"/>
                    <a:pt x="16729" y="8285"/>
                    <a:pt x="16729" y="8285"/>
                  </a:cubicBezTo>
                  <a:cubicBezTo>
                    <a:pt x="16835" y="8285"/>
                    <a:pt x="16835" y="8285"/>
                    <a:pt x="16835" y="8285"/>
                  </a:cubicBezTo>
                  <a:cubicBezTo>
                    <a:pt x="16941" y="8581"/>
                    <a:pt x="16941" y="8581"/>
                    <a:pt x="16941" y="8581"/>
                  </a:cubicBezTo>
                  <a:close/>
                  <a:moveTo>
                    <a:pt x="16835" y="9173"/>
                  </a:moveTo>
                  <a:cubicBezTo>
                    <a:pt x="16729" y="9173"/>
                    <a:pt x="16729" y="9173"/>
                    <a:pt x="16729" y="9173"/>
                  </a:cubicBezTo>
                  <a:cubicBezTo>
                    <a:pt x="16624" y="9173"/>
                    <a:pt x="16624" y="9173"/>
                    <a:pt x="16624" y="9173"/>
                  </a:cubicBezTo>
                  <a:cubicBezTo>
                    <a:pt x="16624" y="9173"/>
                    <a:pt x="16624" y="9173"/>
                    <a:pt x="16624" y="9173"/>
                  </a:cubicBezTo>
                  <a:cubicBezTo>
                    <a:pt x="16835" y="9173"/>
                    <a:pt x="16835" y="9173"/>
                    <a:pt x="16835" y="9173"/>
                  </a:cubicBezTo>
                  <a:close/>
                  <a:moveTo>
                    <a:pt x="16835" y="9173"/>
                  </a:moveTo>
                  <a:cubicBezTo>
                    <a:pt x="16835" y="9173"/>
                    <a:pt x="16835" y="9173"/>
                    <a:pt x="16835" y="9173"/>
                  </a:cubicBezTo>
                  <a:cubicBezTo>
                    <a:pt x="16729" y="9173"/>
                    <a:pt x="16729" y="9173"/>
                    <a:pt x="16729" y="9173"/>
                  </a:cubicBezTo>
                  <a:cubicBezTo>
                    <a:pt x="16835" y="9173"/>
                    <a:pt x="16835" y="9173"/>
                    <a:pt x="16835" y="9173"/>
                  </a:cubicBezTo>
                  <a:close/>
                  <a:moveTo>
                    <a:pt x="16835" y="9173"/>
                  </a:moveTo>
                  <a:cubicBezTo>
                    <a:pt x="16729" y="9468"/>
                    <a:pt x="16729" y="9468"/>
                    <a:pt x="16729" y="9468"/>
                  </a:cubicBezTo>
                  <a:cubicBezTo>
                    <a:pt x="16729" y="9764"/>
                    <a:pt x="16729" y="9764"/>
                    <a:pt x="16729" y="9764"/>
                  </a:cubicBezTo>
                  <a:cubicBezTo>
                    <a:pt x="16835" y="9764"/>
                    <a:pt x="16835" y="9764"/>
                    <a:pt x="16835" y="9764"/>
                  </a:cubicBezTo>
                  <a:cubicBezTo>
                    <a:pt x="16835" y="9764"/>
                    <a:pt x="16835" y="9764"/>
                    <a:pt x="16835" y="9764"/>
                  </a:cubicBezTo>
                  <a:cubicBezTo>
                    <a:pt x="16941" y="9173"/>
                    <a:pt x="16941" y="9173"/>
                    <a:pt x="16941" y="9173"/>
                  </a:cubicBezTo>
                  <a:cubicBezTo>
                    <a:pt x="16835" y="9173"/>
                    <a:pt x="16835" y="9173"/>
                    <a:pt x="16835" y="9173"/>
                  </a:cubicBezTo>
                  <a:close/>
                  <a:moveTo>
                    <a:pt x="14188" y="3551"/>
                  </a:moveTo>
                  <a:cubicBezTo>
                    <a:pt x="14294" y="3551"/>
                    <a:pt x="14294" y="3551"/>
                    <a:pt x="14294" y="3551"/>
                  </a:cubicBezTo>
                  <a:cubicBezTo>
                    <a:pt x="14294" y="3847"/>
                    <a:pt x="14294" y="3847"/>
                    <a:pt x="14294" y="3847"/>
                  </a:cubicBezTo>
                  <a:cubicBezTo>
                    <a:pt x="14294" y="4142"/>
                    <a:pt x="14294" y="4142"/>
                    <a:pt x="14294" y="4142"/>
                  </a:cubicBezTo>
                  <a:cubicBezTo>
                    <a:pt x="14188" y="3847"/>
                    <a:pt x="14188" y="3847"/>
                    <a:pt x="14188" y="3847"/>
                  </a:cubicBezTo>
                  <a:cubicBezTo>
                    <a:pt x="14188" y="3551"/>
                    <a:pt x="14188" y="3551"/>
                    <a:pt x="14188" y="3551"/>
                  </a:cubicBezTo>
                  <a:cubicBezTo>
                    <a:pt x="14188" y="3551"/>
                    <a:pt x="14188" y="3551"/>
                    <a:pt x="14188" y="3551"/>
                  </a:cubicBezTo>
                  <a:close/>
                  <a:moveTo>
                    <a:pt x="14824" y="2663"/>
                  </a:moveTo>
                  <a:cubicBezTo>
                    <a:pt x="14824" y="2959"/>
                    <a:pt x="14824" y="2959"/>
                    <a:pt x="14824" y="2959"/>
                  </a:cubicBezTo>
                  <a:cubicBezTo>
                    <a:pt x="14824" y="2959"/>
                    <a:pt x="14824" y="2959"/>
                    <a:pt x="14824" y="2959"/>
                  </a:cubicBezTo>
                  <a:cubicBezTo>
                    <a:pt x="14929" y="2959"/>
                    <a:pt x="14929" y="2959"/>
                    <a:pt x="14929" y="2959"/>
                  </a:cubicBezTo>
                  <a:cubicBezTo>
                    <a:pt x="14929" y="2959"/>
                    <a:pt x="14929" y="2959"/>
                    <a:pt x="14929" y="2959"/>
                  </a:cubicBezTo>
                  <a:cubicBezTo>
                    <a:pt x="14929" y="2663"/>
                    <a:pt x="14929" y="2663"/>
                    <a:pt x="14929" y="2663"/>
                  </a:cubicBezTo>
                  <a:cubicBezTo>
                    <a:pt x="14824" y="2367"/>
                    <a:pt x="14824" y="2367"/>
                    <a:pt x="14824" y="2367"/>
                  </a:cubicBezTo>
                  <a:cubicBezTo>
                    <a:pt x="14824" y="2663"/>
                    <a:pt x="14824" y="2663"/>
                    <a:pt x="14824" y="2663"/>
                  </a:cubicBezTo>
                  <a:close/>
                  <a:moveTo>
                    <a:pt x="14824" y="3255"/>
                  </a:moveTo>
                  <a:cubicBezTo>
                    <a:pt x="14824" y="3255"/>
                    <a:pt x="14824" y="3255"/>
                    <a:pt x="14824" y="3255"/>
                  </a:cubicBezTo>
                  <a:cubicBezTo>
                    <a:pt x="14824" y="3255"/>
                    <a:pt x="14824" y="3255"/>
                    <a:pt x="14824" y="3255"/>
                  </a:cubicBezTo>
                  <a:cubicBezTo>
                    <a:pt x="14824" y="3255"/>
                    <a:pt x="14824" y="3255"/>
                    <a:pt x="14824" y="3255"/>
                  </a:cubicBezTo>
                  <a:cubicBezTo>
                    <a:pt x="14824" y="3255"/>
                    <a:pt x="14824" y="3255"/>
                    <a:pt x="14824" y="3255"/>
                  </a:cubicBezTo>
                  <a:close/>
                  <a:moveTo>
                    <a:pt x="15565" y="5326"/>
                  </a:moveTo>
                  <a:cubicBezTo>
                    <a:pt x="15565" y="5622"/>
                    <a:pt x="15565" y="5622"/>
                    <a:pt x="15565" y="5622"/>
                  </a:cubicBezTo>
                  <a:cubicBezTo>
                    <a:pt x="15671" y="5622"/>
                    <a:pt x="15671" y="5622"/>
                    <a:pt x="15671" y="5622"/>
                  </a:cubicBezTo>
                  <a:cubicBezTo>
                    <a:pt x="15671" y="5622"/>
                    <a:pt x="15671" y="5622"/>
                    <a:pt x="15671" y="5622"/>
                  </a:cubicBezTo>
                  <a:cubicBezTo>
                    <a:pt x="15776" y="5326"/>
                    <a:pt x="15776" y="5326"/>
                    <a:pt x="15776" y="5326"/>
                  </a:cubicBezTo>
                  <a:cubicBezTo>
                    <a:pt x="15776" y="5326"/>
                    <a:pt x="15776" y="5326"/>
                    <a:pt x="15776" y="5326"/>
                  </a:cubicBezTo>
                  <a:cubicBezTo>
                    <a:pt x="15671" y="5030"/>
                    <a:pt x="15671" y="5030"/>
                    <a:pt x="15671" y="5030"/>
                  </a:cubicBezTo>
                  <a:cubicBezTo>
                    <a:pt x="15565" y="5326"/>
                    <a:pt x="15565" y="5326"/>
                    <a:pt x="15565" y="5326"/>
                  </a:cubicBezTo>
                  <a:cubicBezTo>
                    <a:pt x="15565" y="5326"/>
                    <a:pt x="15565" y="5326"/>
                    <a:pt x="15565" y="5326"/>
                  </a:cubicBezTo>
                  <a:close/>
                  <a:moveTo>
                    <a:pt x="15459" y="8581"/>
                  </a:moveTo>
                  <a:cubicBezTo>
                    <a:pt x="15459" y="8877"/>
                    <a:pt x="15459" y="8877"/>
                    <a:pt x="15459" y="8877"/>
                  </a:cubicBezTo>
                  <a:cubicBezTo>
                    <a:pt x="15565" y="9173"/>
                    <a:pt x="15565" y="9173"/>
                    <a:pt x="15565" y="9173"/>
                  </a:cubicBezTo>
                  <a:cubicBezTo>
                    <a:pt x="15671" y="9173"/>
                    <a:pt x="15671" y="9173"/>
                    <a:pt x="15671" y="9173"/>
                  </a:cubicBezTo>
                  <a:cubicBezTo>
                    <a:pt x="15565" y="9173"/>
                    <a:pt x="15565" y="9173"/>
                    <a:pt x="15565" y="9173"/>
                  </a:cubicBezTo>
                  <a:cubicBezTo>
                    <a:pt x="15565" y="9468"/>
                    <a:pt x="15565" y="9468"/>
                    <a:pt x="15565" y="9468"/>
                  </a:cubicBezTo>
                  <a:cubicBezTo>
                    <a:pt x="15565" y="9173"/>
                    <a:pt x="15565" y="9173"/>
                    <a:pt x="15565" y="9173"/>
                  </a:cubicBezTo>
                  <a:cubicBezTo>
                    <a:pt x="15459" y="9173"/>
                    <a:pt x="15459" y="9173"/>
                    <a:pt x="15459" y="9173"/>
                  </a:cubicBezTo>
                  <a:cubicBezTo>
                    <a:pt x="15459" y="8877"/>
                    <a:pt x="15459" y="8877"/>
                    <a:pt x="15459" y="8877"/>
                  </a:cubicBezTo>
                  <a:cubicBezTo>
                    <a:pt x="15353" y="8581"/>
                    <a:pt x="15353" y="8581"/>
                    <a:pt x="15353" y="8581"/>
                  </a:cubicBezTo>
                  <a:cubicBezTo>
                    <a:pt x="15247" y="8285"/>
                    <a:pt x="15247" y="8285"/>
                    <a:pt x="15247" y="8285"/>
                  </a:cubicBezTo>
                  <a:cubicBezTo>
                    <a:pt x="15353" y="7989"/>
                    <a:pt x="15353" y="7989"/>
                    <a:pt x="15353" y="7989"/>
                  </a:cubicBezTo>
                  <a:cubicBezTo>
                    <a:pt x="15247" y="7989"/>
                    <a:pt x="15247" y="7989"/>
                    <a:pt x="15247" y="7989"/>
                  </a:cubicBezTo>
                  <a:cubicBezTo>
                    <a:pt x="15247" y="7693"/>
                    <a:pt x="15247" y="7693"/>
                    <a:pt x="15247" y="7693"/>
                  </a:cubicBezTo>
                  <a:cubicBezTo>
                    <a:pt x="15247" y="7693"/>
                    <a:pt x="15247" y="7693"/>
                    <a:pt x="15247" y="7693"/>
                  </a:cubicBezTo>
                  <a:cubicBezTo>
                    <a:pt x="15247" y="7397"/>
                    <a:pt x="15247" y="7397"/>
                    <a:pt x="15247" y="7397"/>
                  </a:cubicBezTo>
                  <a:cubicBezTo>
                    <a:pt x="15247" y="7101"/>
                    <a:pt x="15247" y="7101"/>
                    <a:pt x="15247" y="7101"/>
                  </a:cubicBezTo>
                  <a:cubicBezTo>
                    <a:pt x="15247" y="7101"/>
                    <a:pt x="15247" y="7101"/>
                    <a:pt x="15247" y="7101"/>
                  </a:cubicBezTo>
                  <a:cubicBezTo>
                    <a:pt x="15141" y="6805"/>
                    <a:pt x="15141" y="6805"/>
                    <a:pt x="15141" y="6805"/>
                  </a:cubicBezTo>
                  <a:cubicBezTo>
                    <a:pt x="15141" y="6510"/>
                    <a:pt x="15141" y="6510"/>
                    <a:pt x="15141" y="6510"/>
                  </a:cubicBezTo>
                  <a:cubicBezTo>
                    <a:pt x="15247" y="6510"/>
                    <a:pt x="15247" y="6510"/>
                    <a:pt x="15247" y="6510"/>
                  </a:cubicBezTo>
                  <a:cubicBezTo>
                    <a:pt x="15247" y="6214"/>
                    <a:pt x="15247" y="6214"/>
                    <a:pt x="15247" y="6214"/>
                  </a:cubicBezTo>
                  <a:cubicBezTo>
                    <a:pt x="15247" y="5918"/>
                    <a:pt x="15247" y="5918"/>
                    <a:pt x="15247" y="5918"/>
                  </a:cubicBezTo>
                  <a:cubicBezTo>
                    <a:pt x="15459" y="5326"/>
                    <a:pt x="15459" y="5326"/>
                    <a:pt x="15459" y="5326"/>
                  </a:cubicBezTo>
                  <a:cubicBezTo>
                    <a:pt x="15459" y="5326"/>
                    <a:pt x="15459" y="5326"/>
                    <a:pt x="15459" y="5326"/>
                  </a:cubicBezTo>
                  <a:cubicBezTo>
                    <a:pt x="15459" y="5622"/>
                    <a:pt x="15459" y="5622"/>
                    <a:pt x="15459" y="5622"/>
                  </a:cubicBezTo>
                  <a:cubicBezTo>
                    <a:pt x="15353" y="5918"/>
                    <a:pt x="15353" y="5918"/>
                    <a:pt x="15353" y="5918"/>
                  </a:cubicBezTo>
                  <a:cubicBezTo>
                    <a:pt x="15353" y="5918"/>
                    <a:pt x="15353" y="5918"/>
                    <a:pt x="15353" y="5918"/>
                  </a:cubicBezTo>
                  <a:cubicBezTo>
                    <a:pt x="15459" y="5918"/>
                    <a:pt x="15459" y="5918"/>
                    <a:pt x="15459" y="5918"/>
                  </a:cubicBezTo>
                  <a:cubicBezTo>
                    <a:pt x="15459" y="6214"/>
                    <a:pt x="15459" y="6214"/>
                    <a:pt x="15459" y="6214"/>
                  </a:cubicBezTo>
                  <a:cubicBezTo>
                    <a:pt x="15459" y="6510"/>
                    <a:pt x="15459" y="6510"/>
                    <a:pt x="15459" y="6510"/>
                  </a:cubicBezTo>
                  <a:cubicBezTo>
                    <a:pt x="15353" y="6805"/>
                    <a:pt x="15353" y="6805"/>
                    <a:pt x="15353" y="6805"/>
                  </a:cubicBezTo>
                  <a:cubicBezTo>
                    <a:pt x="15247" y="6805"/>
                    <a:pt x="15247" y="6805"/>
                    <a:pt x="15247" y="6805"/>
                  </a:cubicBezTo>
                  <a:cubicBezTo>
                    <a:pt x="15353" y="7101"/>
                    <a:pt x="15353" y="7101"/>
                    <a:pt x="15353" y="7101"/>
                  </a:cubicBezTo>
                  <a:cubicBezTo>
                    <a:pt x="15353" y="7101"/>
                    <a:pt x="15353" y="7101"/>
                    <a:pt x="15353" y="7101"/>
                  </a:cubicBezTo>
                  <a:cubicBezTo>
                    <a:pt x="15459" y="6805"/>
                    <a:pt x="15459" y="6805"/>
                    <a:pt x="15459" y="6805"/>
                  </a:cubicBezTo>
                  <a:cubicBezTo>
                    <a:pt x="15459" y="6805"/>
                    <a:pt x="15459" y="6805"/>
                    <a:pt x="15459" y="6805"/>
                  </a:cubicBezTo>
                  <a:cubicBezTo>
                    <a:pt x="15565" y="6510"/>
                    <a:pt x="15565" y="6510"/>
                    <a:pt x="15565" y="6510"/>
                  </a:cubicBezTo>
                  <a:cubicBezTo>
                    <a:pt x="15459" y="6510"/>
                    <a:pt x="15459" y="6510"/>
                    <a:pt x="15459" y="6510"/>
                  </a:cubicBezTo>
                  <a:cubicBezTo>
                    <a:pt x="15459" y="6510"/>
                    <a:pt x="15459" y="6510"/>
                    <a:pt x="15459" y="6510"/>
                  </a:cubicBezTo>
                  <a:cubicBezTo>
                    <a:pt x="15671" y="6214"/>
                    <a:pt x="15671" y="6214"/>
                    <a:pt x="15671" y="6214"/>
                  </a:cubicBezTo>
                  <a:cubicBezTo>
                    <a:pt x="15776" y="6214"/>
                    <a:pt x="15776" y="6214"/>
                    <a:pt x="15776" y="6214"/>
                  </a:cubicBezTo>
                  <a:cubicBezTo>
                    <a:pt x="15882" y="6214"/>
                    <a:pt x="15882" y="6214"/>
                    <a:pt x="15882" y="6214"/>
                  </a:cubicBezTo>
                  <a:cubicBezTo>
                    <a:pt x="15882" y="6510"/>
                    <a:pt x="15882" y="6510"/>
                    <a:pt x="15882" y="6510"/>
                  </a:cubicBezTo>
                  <a:cubicBezTo>
                    <a:pt x="15776" y="6805"/>
                    <a:pt x="15776" y="6805"/>
                    <a:pt x="15776" y="6805"/>
                  </a:cubicBezTo>
                  <a:cubicBezTo>
                    <a:pt x="15565" y="7101"/>
                    <a:pt x="15565" y="7101"/>
                    <a:pt x="15565" y="7101"/>
                  </a:cubicBezTo>
                  <a:cubicBezTo>
                    <a:pt x="15565" y="7101"/>
                    <a:pt x="15565" y="7101"/>
                    <a:pt x="15565" y="7101"/>
                  </a:cubicBezTo>
                  <a:cubicBezTo>
                    <a:pt x="15565" y="7397"/>
                    <a:pt x="15565" y="7397"/>
                    <a:pt x="15565" y="7397"/>
                  </a:cubicBezTo>
                  <a:cubicBezTo>
                    <a:pt x="15671" y="7397"/>
                    <a:pt x="15671" y="7397"/>
                    <a:pt x="15671" y="7397"/>
                  </a:cubicBezTo>
                  <a:cubicBezTo>
                    <a:pt x="15776" y="7693"/>
                    <a:pt x="15776" y="7693"/>
                    <a:pt x="15776" y="7693"/>
                  </a:cubicBezTo>
                  <a:cubicBezTo>
                    <a:pt x="15776" y="7693"/>
                    <a:pt x="15776" y="7693"/>
                    <a:pt x="15776" y="7693"/>
                  </a:cubicBezTo>
                  <a:cubicBezTo>
                    <a:pt x="15882" y="7693"/>
                    <a:pt x="15882" y="7693"/>
                    <a:pt x="15882" y="7693"/>
                  </a:cubicBezTo>
                  <a:cubicBezTo>
                    <a:pt x="15776" y="7989"/>
                    <a:pt x="15776" y="7989"/>
                    <a:pt x="15776" y="7989"/>
                  </a:cubicBezTo>
                  <a:cubicBezTo>
                    <a:pt x="15671" y="7693"/>
                    <a:pt x="15671" y="7693"/>
                    <a:pt x="15671" y="7693"/>
                  </a:cubicBezTo>
                  <a:cubicBezTo>
                    <a:pt x="15565" y="7693"/>
                    <a:pt x="15565" y="7693"/>
                    <a:pt x="15565" y="7693"/>
                  </a:cubicBezTo>
                  <a:cubicBezTo>
                    <a:pt x="15459" y="7693"/>
                    <a:pt x="15459" y="7693"/>
                    <a:pt x="15459" y="7693"/>
                  </a:cubicBezTo>
                  <a:cubicBezTo>
                    <a:pt x="15353" y="7693"/>
                    <a:pt x="15353" y="7693"/>
                    <a:pt x="15353" y="7693"/>
                  </a:cubicBezTo>
                  <a:cubicBezTo>
                    <a:pt x="15353" y="7989"/>
                    <a:pt x="15353" y="7989"/>
                    <a:pt x="15353" y="7989"/>
                  </a:cubicBezTo>
                  <a:cubicBezTo>
                    <a:pt x="15459" y="8581"/>
                    <a:pt x="15459" y="8581"/>
                    <a:pt x="15459" y="8581"/>
                  </a:cubicBezTo>
                  <a:close/>
                  <a:moveTo>
                    <a:pt x="15035" y="9173"/>
                  </a:moveTo>
                  <a:cubicBezTo>
                    <a:pt x="15141" y="9173"/>
                    <a:pt x="15141" y="9173"/>
                    <a:pt x="15141" y="9173"/>
                  </a:cubicBezTo>
                  <a:cubicBezTo>
                    <a:pt x="15035" y="9173"/>
                    <a:pt x="15035" y="9173"/>
                    <a:pt x="15035" y="9173"/>
                  </a:cubicBezTo>
                  <a:cubicBezTo>
                    <a:pt x="15035" y="8877"/>
                    <a:pt x="15035" y="8877"/>
                    <a:pt x="15035" y="8877"/>
                  </a:cubicBezTo>
                  <a:cubicBezTo>
                    <a:pt x="15035" y="9173"/>
                    <a:pt x="15035" y="9173"/>
                    <a:pt x="15035" y="9173"/>
                  </a:cubicBezTo>
                  <a:close/>
                  <a:moveTo>
                    <a:pt x="15035" y="8581"/>
                  </a:moveTo>
                  <a:cubicBezTo>
                    <a:pt x="15035" y="8581"/>
                    <a:pt x="15035" y="8581"/>
                    <a:pt x="15035" y="8581"/>
                  </a:cubicBezTo>
                  <a:cubicBezTo>
                    <a:pt x="15035" y="8877"/>
                    <a:pt x="15035" y="8877"/>
                    <a:pt x="15035" y="8877"/>
                  </a:cubicBezTo>
                  <a:cubicBezTo>
                    <a:pt x="15035" y="8877"/>
                    <a:pt x="15035" y="8877"/>
                    <a:pt x="15035" y="8877"/>
                  </a:cubicBezTo>
                  <a:cubicBezTo>
                    <a:pt x="15035" y="8581"/>
                    <a:pt x="15035" y="8581"/>
                    <a:pt x="15035" y="8581"/>
                  </a:cubicBezTo>
                  <a:cubicBezTo>
                    <a:pt x="15035" y="8581"/>
                    <a:pt x="15035" y="8581"/>
                    <a:pt x="15035" y="8581"/>
                  </a:cubicBezTo>
                  <a:close/>
                  <a:moveTo>
                    <a:pt x="15141" y="8581"/>
                  </a:moveTo>
                  <a:cubicBezTo>
                    <a:pt x="15141" y="8877"/>
                    <a:pt x="15141" y="8877"/>
                    <a:pt x="15141" y="8877"/>
                  </a:cubicBezTo>
                  <a:cubicBezTo>
                    <a:pt x="15141" y="8877"/>
                    <a:pt x="15141" y="8877"/>
                    <a:pt x="15141" y="8877"/>
                  </a:cubicBezTo>
                  <a:cubicBezTo>
                    <a:pt x="15141" y="9173"/>
                    <a:pt x="15141" y="9173"/>
                    <a:pt x="15141" y="9173"/>
                  </a:cubicBezTo>
                  <a:cubicBezTo>
                    <a:pt x="15247" y="9173"/>
                    <a:pt x="15247" y="9173"/>
                    <a:pt x="15247" y="9173"/>
                  </a:cubicBezTo>
                  <a:cubicBezTo>
                    <a:pt x="15353" y="9173"/>
                    <a:pt x="15353" y="9173"/>
                    <a:pt x="15353" y="9173"/>
                  </a:cubicBezTo>
                  <a:cubicBezTo>
                    <a:pt x="15353" y="9173"/>
                    <a:pt x="15353" y="9173"/>
                    <a:pt x="15353" y="9173"/>
                  </a:cubicBezTo>
                  <a:cubicBezTo>
                    <a:pt x="15353" y="8877"/>
                    <a:pt x="15353" y="8877"/>
                    <a:pt x="15353" y="8877"/>
                  </a:cubicBezTo>
                  <a:cubicBezTo>
                    <a:pt x="15247" y="8877"/>
                    <a:pt x="15247" y="8877"/>
                    <a:pt x="15247" y="8877"/>
                  </a:cubicBezTo>
                  <a:cubicBezTo>
                    <a:pt x="15247" y="8877"/>
                    <a:pt x="15247" y="8877"/>
                    <a:pt x="15247" y="8877"/>
                  </a:cubicBezTo>
                  <a:cubicBezTo>
                    <a:pt x="15247" y="8581"/>
                    <a:pt x="15247" y="8581"/>
                    <a:pt x="15247" y="8581"/>
                  </a:cubicBezTo>
                  <a:cubicBezTo>
                    <a:pt x="15141" y="8581"/>
                    <a:pt x="15141" y="8581"/>
                    <a:pt x="15141" y="8581"/>
                  </a:cubicBezTo>
                  <a:close/>
                  <a:moveTo>
                    <a:pt x="15141" y="10060"/>
                  </a:moveTo>
                  <a:cubicBezTo>
                    <a:pt x="15247" y="9764"/>
                    <a:pt x="15247" y="9764"/>
                    <a:pt x="15247" y="9764"/>
                  </a:cubicBezTo>
                  <a:cubicBezTo>
                    <a:pt x="15353" y="9764"/>
                    <a:pt x="15353" y="9764"/>
                    <a:pt x="15353" y="9764"/>
                  </a:cubicBezTo>
                  <a:cubicBezTo>
                    <a:pt x="15459" y="10060"/>
                    <a:pt x="15459" y="10060"/>
                    <a:pt x="15459" y="10060"/>
                  </a:cubicBezTo>
                  <a:cubicBezTo>
                    <a:pt x="15459" y="10356"/>
                    <a:pt x="15459" y="10356"/>
                    <a:pt x="15459" y="10356"/>
                  </a:cubicBezTo>
                  <a:cubicBezTo>
                    <a:pt x="15459" y="10356"/>
                    <a:pt x="15459" y="10356"/>
                    <a:pt x="15459" y="10356"/>
                  </a:cubicBezTo>
                  <a:cubicBezTo>
                    <a:pt x="15353" y="10356"/>
                    <a:pt x="15353" y="10356"/>
                    <a:pt x="15353" y="10356"/>
                  </a:cubicBezTo>
                  <a:cubicBezTo>
                    <a:pt x="15247" y="10356"/>
                    <a:pt x="15247" y="10356"/>
                    <a:pt x="15247" y="10356"/>
                  </a:cubicBezTo>
                  <a:cubicBezTo>
                    <a:pt x="15141" y="10356"/>
                    <a:pt x="15141" y="10356"/>
                    <a:pt x="15141" y="10356"/>
                  </a:cubicBezTo>
                  <a:cubicBezTo>
                    <a:pt x="15141" y="10060"/>
                    <a:pt x="15141" y="10060"/>
                    <a:pt x="15141" y="10060"/>
                  </a:cubicBezTo>
                  <a:close/>
                  <a:moveTo>
                    <a:pt x="16518" y="10060"/>
                  </a:moveTo>
                  <a:cubicBezTo>
                    <a:pt x="16306" y="10356"/>
                    <a:pt x="16306" y="10356"/>
                    <a:pt x="16306" y="10356"/>
                  </a:cubicBezTo>
                  <a:cubicBezTo>
                    <a:pt x="16306" y="10356"/>
                    <a:pt x="16306" y="10356"/>
                    <a:pt x="16306" y="10356"/>
                  </a:cubicBezTo>
                  <a:cubicBezTo>
                    <a:pt x="16306" y="10356"/>
                    <a:pt x="16306" y="10356"/>
                    <a:pt x="16306" y="10356"/>
                  </a:cubicBezTo>
                  <a:cubicBezTo>
                    <a:pt x="16412" y="10652"/>
                    <a:pt x="16412" y="10652"/>
                    <a:pt x="16412" y="10652"/>
                  </a:cubicBezTo>
                  <a:cubicBezTo>
                    <a:pt x="16624" y="10652"/>
                    <a:pt x="16624" y="10652"/>
                    <a:pt x="16624" y="10652"/>
                  </a:cubicBezTo>
                  <a:cubicBezTo>
                    <a:pt x="16518" y="10356"/>
                    <a:pt x="16518" y="10356"/>
                    <a:pt x="16518" y="10356"/>
                  </a:cubicBezTo>
                  <a:cubicBezTo>
                    <a:pt x="16518" y="10356"/>
                    <a:pt x="16518" y="10356"/>
                    <a:pt x="16518" y="10356"/>
                  </a:cubicBezTo>
                  <a:cubicBezTo>
                    <a:pt x="16518" y="10060"/>
                    <a:pt x="16518" y="10060"/>
                    <a:pt x="16518" y="10060"/>
                  </a:cubicBezTo>
                  <a:close/>
                  <a:moveTo>
                    <a:pt x="15671" y="12427"/>
                  </a:moveTo>
                  <a:cubicBezTo>
                    <a:pt x="15776" y="12427"/>
                    <a:pt x="15776" y="12427"/>
                    <a:pt x="15776" y="12427"/>
                  </a:cubicBezTo>
                  <a:cubicBezTo>
                    <a:pt x="15776" y="12427"/>
                    <a:pt x="15776" y="12427"/>
                    <a:pt x="15776" y="12427"/>
                  </a:cubicBezTo>
                  <a:cubicBezTo>
                    <a:pt x="15671" y="12723"/>
                    <a:pt x="15671" y="12723"/>
                    <a:pt x="15671" y="12723"/>
                  </a:cubicBezTo>
                  <a:cubicBezTo>
                    <a:pt x="15671" y="12427"/>
                    <a:pt x="15671" y="12427"/>
                    <a:pt x="15671" y="12427"/>
                  </a:cubicBezTo>
                  <a:close/>
                  <a:moveTo>
                    <a:pt x="15565" y="12427"/>
                  </a:moveTo>
                  <a:cubicBezTo>
                    <a:pt x="15671" y="12427"/>
                    <a:pt x="15671" y="12427"/>
                    <a:pt x="15671" y="12427"/>
                  </a:cubicBezTo>
                  <a:cubicBezTo>
                    <a:pt x="15671" y="12723"/>
                    <a:pt x="15671" y="12723"/>
                    <a:pt x="15671" y="12723"/>
                  </a:cubicBezTo>
                  <a:cubicBezTo>
                    <a:pt x="15565" y="12723"/>
                    <a:pt x="15565" y="12723"/>
                    <a:pt x="15565" y="12723"/>
                  </a:cubicBezTo>
                  <a:cubicBezTo>
                    <a:pt x="15565" y="12427"/>
                    <a:pt x="15565" y="12427"/>
                    <a:pt x="15565" y="12427"/>
                  </a:cubicBezTo>
                  <a:close/>
                  <a:moveTo>
                    <a:pt x="15353" y="12723"/>
                  </a:moveTo>
                  <a:cubicBezTo>
                    <a:pt x="15459" y="12427"/>
                    <a:pt x="15459" y="12427"/>
                    <a:pt x="15459" y="12427"/>
                  </a:cubicBezTo>
                  <a:cubicBezTo>
                    <a:pt x="15459" y="12427"/>
                    <a:pt x="15459" y="12427"/>
                    <a:pt x="15459" y="12427"/>
                  </a:cubicBezTo>
                  <a:cubicBezTo>
                    <a:pt x="15565" y="12427"/>
                    <a:pt x="15565" y="12427"/>
                    <a:pt x="15565" y="12427"/>
                  </a:cubicBezTo>
                  <a:cubicBezTo>
                    <a:pt x="15459" y="12723"/>
                    <a:pt x="15459" y="12723"/>
                    <a:pt x="15459" y="12723"/>
                  </a:cubicBezTo>
                  <a:cubicBezTo>
                    <a:pt x="15459" y="12723"/>
                    <a:pt x="15459" y="12723"/>
                    <a:pt x="15459" y="12723"/>
                  </a:cubicBezTo>
                  <a:cubicBezTo>
                    <a:pt x="15459" y="12723"/>
                    <a:pt x="15459" y="12723"/>
                    <a:pt x="15459" y="12723"/>
                  </a:cubicBezTo>
                  <a:cubicBezTo>
                    <a:pt x="15353" y="12723"/>
                    <a:pt x="15353" y="12723"/>
                    <a:pt x="15353" y="12723"/>
                  </a:cubicBezTo>
                  <a:close/>
                  <a:moveTo>
                    <a:pt x="15353" y="11836"/>
                  </a:moveTo>
                  <a:cubicBezTo>
                    <a:pt x="15247" y="12132"/>
                    <a:pt x="15247" y="12132"/>
                    <a:pt x="15247" y="12132"/>
                  </a:cubicBezTo>
                  <a:cubicBezTo>
                    <a:pt x="15353" y="12132"/>
                    <a:pt x="15353" y="12132"/>
                    <a:pt x="15353" y="12132"/>
                  </a:cubicBezTo>
                  <a:cubicBezTo>
                    <a:pt x="15353" y="11836"/>
                    <a:pt x="15353" y="11836"/>
                    <a:pt x="15353" y="11836"/>
                  </a:cubicBezTo>
                  <a:close/>
                  <a:moveTo>
                    <a:pt x="15459" y="11540"/>
                  </a:moveTo>
                  <a:cubicBezTo>
                    <a:pt x="15353" y="11836"/>
                    <a:pt x="15353" y="11836"/>
                    <a:pt x="15353" y="11836"/>
                  </a:cubicBezTo>
                  <a:cubicBezTo>
                    <a:pt x="15353" y="11836"/>
                    <a:pt x="15353" y="11836"/>
                    <a:pt x="15353" y="11836"/>
                  </a:cubicBezTo>
                  <a:cubicBezTo>
                    <a:pt x="15459" y="11836"/>
                    <a:pt x="15459" y="11836"/>
                    <a:pt x="15459" y="11836"/>
                  </a:cubicBezTo>
                  <a:cubicBezTo>
                    <a:pt x="15459" y="11540"/>
                    <a:pt x="15459" y="11540"/>
                    <a:pt x="15459" y="11540"/>
                  </a:cubicBezTo>
                  <a:close/>
                  <a:moveTo>
                    <a:pt x="15459" y="12427"/>
                  </a:moveTo>
                  <a:cubicBezTo>
                    <a:pt x="15565" y="12132"/>
                    <a:pt x="15565" y="12132"/>
                    <a:pt x="15565" y="12132"/>
                  </a:cubicBezTo>
                  <a:cubicBezTo>
                    <a:pt x="15565" y="12132"/>
                    <a:pt x="15565" y="12132"/>
                    <a:pt x="15565" y="12132"/>
                  </a:cubicBezTo>
                  <a:cubicBezTo>
                    <a:pt x="15671" y="12427"/>
                    <a:pt x="15671" y="12427"/>
                    <a:pt x="15671" y="12427"/>
                  </a:cubicBezTo>
                  <a:cubicBezTo>
                    <a:pt x="15776" y="12427"/>
                    <a:pt x="15776" y="12427"/>
                    <a:pt x="15776" y="12427"/>
                  </a:cubicBezTo>
                  <a:cubicBezTo>
                    <a:pt x="15776" y="12132"/>
                    <a:pt x="15776" y="12132"/>
                    <a:pt x="15776" y="12132"/>
                  </a:cubicBezTo>
                  <a:cubicBezTo>
                    <a:pt x="15882" y="12132"/>
                    <a:pt x="15882" y="12132"/>
                    <a:pt x="15882" y="12132"/>
                  </a:cubicBezTo>
                  <a:cubicBezTo>
                    <a:pt x="15882" y="12427"/>
                    <a:pt x="15882" y="12427"/>
                    <a:pt x="15882" y="12427"/>
                  </a:cubicBezTo>
                  <a:cubicBezTo>
                    <a:pt x="16094" y="12427"/>
                    <a:pt x="16094" y="12427"/>
                    <a:pt x="16094" y="12427"/>
                  </a:cubicBezTo>
                  <a:cubicBezTo>
                    <a:pt x="16200" y="12132"/>
                    <a:pt x="16200" y="12132"/>
                    <a:pt x="16200" y="12132"/>
                  </a:cubicBezTo>
                  <a:cubicBezTo>
                    <a:pt x="16306" y="12132"/>
                    <a:pt x="16306" y="12132"/>
                    <a:pt x="16306" y="12132"/>
                  </a:cubicBezTo>
                  <a:cubicBezTo>
                    <a:pt x="16412" y="12427"/>
                    <a:pt x="16412" y="12427"/>
                    <a:pt x="16412" y="12427"/>
                  </a:cubicBezTo>
                  <a:cubicBezTo>
                    <a:pt x="16518" y="12427"/>
                    <a:pt x="16518" y="12427"/>
                    <a:pt x="16518" y="12427"/>
                  </a:cubicBezTo>
                  <a:cubicBezTo>
                    <a:pt x="16624" y="12723"/>
                    <a:pt x="16624" y="12723"/>
                    <a:pt x="16624" y="12723"/>
                  </a:cubicBezTo>
                  <a:cubicBezTo>
                    <a:pt x="16729" y="12723"/>
                    <a:pt x="16729" y="12723"/>
                    <a:pt x="16729" y="12723"/>
                  </a:cubicBezTo>
                  <a:cubicBezTo>
                    <a:pt x="16729" y="12723"/>
                    <a:pt x="16729" y="12723"/>
                    <a:pt x="16729" y="12723"/>
                  </a:cubicBezTo>
                  <a:cubicBezTo>
                    <a:pt x="16729" y="12132"/>
                    <a:pt x="16729" y="12132"/>
                    <a:pt x="16729" y="12132"/>
                  </a:cubicBezTo>
                  <a:cubicBezTo>
                    <a:pt x="16518" y="11836"/>
                    <a:pt x="16518" y="11836"/>
                    <a:pt x="16518" y="11836"/>
                  </a:cubicBezTo>
                  <a:cubicBezTo>
                    <a:pt x="16306" y="11836"/>
                    <a:pt x="16306" y="11836"/>
                    <a:pt x="16306" y="11836"/>
                  </a:cubicBezTo>
                  <a:cubicBezTo>
                    <a:pt x="16200" y="11540"/>
                    <a:pt x="16200" y="11540"/>
                    <a:pt x="16200" y="11540"/>
                  </a:cubicBezTo>
                  <a:cubicBezTo>
                    <a:pt x="16094" y="11540"/>
                    <a:pt x="16094" y="11540"/>
                    <a:pt x="16094" y="11540"/>
                  </a:cubicBezTo>
                  <a:cubicBezTo>
                    <a:pt x="15988" y="11836"/>
                    <a:pt x="15988" y="11836"/>
                    <a:pt x="15988" y="11836"/>
                  </a:cubicBezTo>
                  <a:cubicBezTo>
                    <a:pt x="15882" y="11836"/>
                    <a:pt x="15882" y="11836"/>
                    <a:pt x="15882" y="11836"/>
                  </a:cubicBezTo>
                  <a:cubicBezTo>
                    <a:pt x="15882" y="11540"/>
                    <a:pt x="15882" y="11540"/>
                    <a:pt x="15882" y="11540"/>
                  </a:cubicBezTo>
                  <a:cubicBezTo>
                    <a:pt x="15671" y="11540"/>
                    <a:pt x="15671" y="11540"/>
                    <a:pt x="15671" y="11540"/>
                  </a:cubicBezTo>
                  <a:cubicBezTo>
                    <a:pt x="15565" y="11540"/>
                    <a:pt x="15565" y="11540"/>
                    <a:pt x="15565" y="11540"/>
                  </a:cubicBezTo>
                  <a:cubicBezTo>
                    <a:pt x="15459" y="11836"/>
                    <a:pt x="15459" y="11836"/>
                    <a:pt x="15459" y="11836"/>
                  </a:cubicBezTo>
                  <a:cubicBezTo>
                    <a:pt x="15459" y="11836"/>
                    <a:pt x="15459" y="11836"/>
                    <a:pt x="15459" y="11836"/>
                  </a:cubicBezTo>
                  <a:cubicBezTo>
                    <a:pt x="15353" y="12132"/>
                    <a:pt x="15353" y="12132"/>
                    <a:pt x="15353" y="12132"/>
                  </a:cubicBezTo>
                  <a:cubicBezTo>
                    <a:pt x="15353" y="12132"/>
                    <a:pt x="15353" y="12132"/>
                    <a:pt x="15353" y="12132"/>
                  </a:cubicBezTo>
                  <a:cubicBezTo>
                    <a:pt x="15353" y="12427"/>
                    <a:pt x="15353" y="12427"/>
                    <a:pt x="15353" y="12427"/>
                  </a:cubicBezTo>
                  <a:cubicBezTo>
                    <a:pt x="15459" y="12427"/>
                    <a:pt x="15459" y="12427"/>
                    <a:pt x="15459" y="12427"/>
                  </a:cubicBezTo>
                  <a:close/>
                  <a:moveTo>
                    <a:pt x="14506" y="11836"/>
                  </a:moveTo>
                  <a:cubicBezTo>
                    <a:pt x="14612" y="12132"/>
                    <a:pt x="14612" y="12132"/>
                    <a:pt x="14612" y="12132"/>
                  </a:cubicBezTo>
                  <a:cubicBezTo>
                    <a:pt x="14718" y="11836"/>
                    <a:pt x="14718" y="11836"/>
                    <a:pt x="14718" y="11836"/>
                  </a:cubicBezTo>
                  <a:cubicBezTo>
                    <a:pt x="14824" y="11836"/>
                    <a:pt x="14824" y="11836"/>
                    <a:pt x="14824" y="11836"/>
                  </a:cubicBezTo>
                  <a:cubicBezTo>
                    <a:pt x="15035" y="12132"/>
                    <a:pt x="15035" y="12132"/>
                    <a:pt x="15035" y="12132"/>
                  </a:cubicBezTo>
                  <a:cubicBezTo>
                    <a:pt x="15035" y="12132"/>
                    <a:pt x="15035" y="12132"/>
                    <a:pt x="15035" y="12132"/>
                  </a:cubicBezTo>
                  <a:cubicBezTo>
                    <a:pt x="15035" y="12427"/>
                    <a:pt x="15035" y="12427"/>
                    <a:pt x="15035" y="12427"/>
                  </a:cubicBezTo>
                  <a:cubicBezTo>
                    <a:pt x="15035" y="12723"/>
                    <a:pt x="15035" y="12723"/>
                    <a:pt x="15035" y="12723"/>
                  </a:cubicBezTo>
                  <a:cubicBezTo>
                    <a:pt x="15035" y="12723"/>
                    <a:pt x="15035" y="12723"/>
                    <a:pt x="15035" y="12723"/>
                  </a:cubicBezTo>
                  <a:cubicBezTo>
                    <a:pt x="14929" y="12723"/>
                    <a:pt x="14929" y="12723"/>
                    <a:pt x="14929" y="12723"/>
                  </a:cubicBezTo>
                  <a:cubicBezTo>
                    <a:pt x="14824" y="12723"/>
                    <a:pt x="14824" y="12723"/>
                    <a:pt x="14824" y="12723"/>
                  </a:cubicBezTo>
                  <a:cubicBezTo>
                    <a:pt x="14718" y="12723"/>
                    <a:pt x="14718" y="12723"/>
                    <a:pt x="14718" y="12723"/>
                  </a:cubicBezTo>
                  <a:cubicBezTo>
                    <a:pt x="14612" y="12723"/>
                    <a:pt x="14612" y="12723"/>
                    <a:pt x="14612" y="12723"/>
                  </a:cubicBezTo>
                  <a:cubicBezTo>
                    <a:pt x="14506" y="12723"/>
                    <a:pt x="14506" y="12723"/>
                    <a:pt x="14506" y="12723"/>
                  </a:cubicBezTo>
                  <a:cubicBezTo>
                    <a:pt x="14400" y="12427"/>
                    <a:pt x="14400" y="12427"/>
                    <a:pt x="14400" y="12427"/>
                  </a:cubicBezTo>
                  <a:cubicBezTo>
                    <a:pt x="14400" y="12132"/>
                    <a:pt x="14400" y="12132"/>
                    <a:pt x="14400" y="12132"/>
                  </a:cubicBezTo>
                  <a:cubicBezTo>
                    <a:pt x="14506" y="11836"/>
                    <a:pt x="14506" y="11836"/>
                    <a:pt x="14506" y="11836"/>
                  </a:cubicBezTo>
                  <a:close/>
                  <a:moveTo>
                    <a:pt x="11965" y="16866"/>
                  </a:moveTo>
                  <a:cubicBezTo>
                    <a:pt x="11859" y="16866"/>
                    <a:pt x="11859" y="16866"/>
                    <a:pt x="11859" y="16866"/>
                  </a:cubicBezTo>
                  <a:cubicBezTo>
                    <a:pt x="11859" y="16866"/>
                    <a:pt x="11859" y="16866"/>
                    <a:pt x="11859" y="16866"/>
                  </a:cubicBezTo>
                  <a:cubicBezTo>
                    <a:pt x="11859" y="16866"/>
                    <a:pt x="11859" y="16866"/>
                    <a:pt x="11859" y="16866"/>
                  </a:cubicBezTo>
                  <a:cubicBezTo>
                    <a:pt x="11965" y="16866"/>
                    <a:pt x="11965" y="16866"/>
                    <a:pt x="11965" y="16866"/>
                  </a:cubicBezTo>
                  <a:close/>
                  <a:moveTo>
                    <a:pt x="11859" y="15090"/>
                  </a:moveTo>
                  <a:cubicBezTo>
                    <a:pt x="11859" y="15682"/>
                    <a:pt x="11859" y="15682"/>
                    <a:pt x="11859" y="15682"/>
                  </a:cubicBezTo>
                  <a:cubicBezTo>
                    <a:pt x="11859" y="15682"/>
                    <a:pt x="11859" y="15682"/>
                    <a:pt x="11859" y="15682"/>
                  </a:cubicBezTo>
                  <a:cubicBezTo>
                    <a:pt x="11859" y="15978"/>
                    <a:pt x="11859" y="15978"/>
                    <a:pt x="11859" y="15978"/>
                  </a:cubicBezTo>
                  <a:cubicBezTo>
                    <a:pt x="11859" y="15978"/>
                    <a:pt x="11859" y="15978"/>
                    <a:pt x="11859" y="15978"/>
                  </a:cubicBezTo>
                  <a:cubicBezTo>
                    <a:pt x="11753" y="15682"/>
                    <a:pt x="11753" y="15682"/>
                    <a:pt x="11753" y="15682"/>
                  </a:cubicBezTo>
                  <a:cubicBezTo>
                    <a:pt x="11753" y="15386"/>
                    <a:pt x="11753" y="15386"/>
                    <a:pt x="11753" y="15386"/>
                  </a:cubicBezTo>
                  <a:cubicBezTo>
                    <a:pt x="11859" y="15386"/>
                    <a:pt x="11859" y="15386"/>
                    <a:pt x="11859" y="15386"/>
                  </a:cubicBezTo>
                  <a:cubicBezTo>
                    <a:pt x="11859" y="15090"/>
                    <a:pt x="11859" y="15090"/>
                    <a:pt x="11859" y="15090"/>
                  </a:cubicBezTo>
                  <a:close/>
                  <a:moveTo>
                    <a:pt x="14400" y="10652"/>
                  </a:moveTo>
                  <a:cubicBezTo>
                    <a:pt x="14400" y="10948"/>
                    <a:pt x="14400" y="10948"/>
                    <a:pt x="14400" y="10948"/>
                  </a:cubicBezTo>
                  <a:cubicBezTo>
                    <a:pt x="14506" y="10948"/>
                    <a:pt x="14506" y="10948"/>
                    <a:pt x="14506" y="10948"/>
                  </a:cubicBezTo>
                  <a:cubicBezTo>
                    <a:pt x="14506" y="11244"/>
                    <a:pt x="14506" y="11244"/>
                    <a:pt x="14506" y="11244"/>
                  </a:cubicBezTo>
                  <a:cubicBezTo>
                    <a:pt x="14506" y="11244"/>
                    <a:pt x="14506" y="11244"/>
                    <a:pt x="14506" y="11244"/>
                  </a:cubicBezTo>
                  <a:cubicBezTo>
                    <a:pt x="14400" y="10948"/>
                    <a:pt x="14400" y="10948"/>
                    <a:pt x="14400" y="10948"/>
                  </a:cubicBezTo>
                  <a:cubicBezTo>
                    <a:pt x="14400" y="10652"/>
                    <a:pt x="14400" y="10652"/>
                    <a:pt x="14400" y="10652"/>
                  </a:cubicBezTo>
                  <a:cubicBezTo>
                    <a:pt x="14400" y="10652"/>
                    <a:pt x="14400" y="10652"/>
                    <a:pt x="14400" y="10652"/>
                  </a:cubicBezTo>
                  <a:close/>
                  <a:moveTo>
                    <a:pt x="14188" y="10356"/>
                  </a:moveTo>
                  <a:cubicBezTo>
                    <a:pt x="14188" y="10356"/>
                    <a:pt x="14188" y="10356"/>
                    <a:pt x="14188" y="10356"/>
                  </a:cubicBezTo>
                  <a:cubicBezTo>
                    <a:pt x="14294" y="10356"/>
                    <a:pt x="14294" y="10356"/>
                    <a:pt x="14294" y="10356"/>
                  </a:cubicBezTo>
                  <a:cubicBezTo>
                    <a:pt x="14400" y="10356"/>
                    <a:pt x="14400" y="10356"/>
                    <a:pt x="14400" y="10356"/>
                  </a:cubicBezTo>
                  <a:cubicBezTo>
                    <a:pt x="14506" y="10356"/>
                    <a:pt x="14506" y="10356"/>
                    <a:pt x="14506" y="10356"/>
                  </a:cubicBezTo>
                  <a:cubicBezTo>
                    <a:pt x="14612" y="10356"/>
                    <a:pt x="14612" y="10356"/>
                    <a:pt x="14612" y="10356"/>
                  </a:cubicBezTo>
                  <a:cubicBezTo>
                    <a:pt x="14506" y="10356"/>
                    <a:pt x="14506" y="10356"/>
                    <a:pt x="14506" y="10356"/>
                  </a:cubicBezTo>
                  <a:cubicBezTo>
                    <a:pt x="14294" y="10652"/>
                    <a:pt x="14294" y="10652"/>
                    <a:pt x="14294" y="10652"/>
                  </a:cubicBezTo>
                  <a:cubicBezTo>
                    <a:pt x="14188" y="10356"/>
                    <a:pt x="14188" y="10356"/>
                    <a:pt x="14188" y="10356"/>
                  </a:cubicBezTo>
                  <a:cubicBezTo>
                    <a:pt x="14188" y="10356"/>
                    <a:pt x="14188" y="10356"/>
                    <a:pt x="14188" y="10356"/>
                  </a:cubicBezTo>
                  <a:cubicBezTo>
                    <a:pt x="14188" y="10356"/>
                    <a:pt x="14188" y="10356"/>
                    <a:pt x="14188" y="10356"/>
                  </a:cubicBezTo>
                  <a:close/>
                  <a:moveTo>
                    <a:pt x="13659" y="10356"/>
                  </a:moveTo>
                  <a:cubicBezTo>
                    <a:pt x="13765" y="10356"/>
                    <a:pt x="13765" y="10356"/>
                    <a:pt x="13765" y="10356"/>
                  </a:cubicBezTo>
                  <a:cubicBezTo>
                    <a:pt x="13765" y="10356"/>
                    <a:pt x="13765" y="10356"/>
                    <a:pt x="13765" y="10356"/>
                  </a:cubicBezTo>
                  <a:cubicBezTo>
                    <a:pt x="13871" y="10060"/>
                    <a:pt x="13871" y="10060"/>
                    <a:pt x="13871" y="10060"/>
                  </a:cubicBezTo>
                  <a:cubicBezTo>
                    <a:pt x="13976" y="10356"/>
                    <a:pt x="13976" y="10356"/>
                    <a:pt x="13976" y="10356"/>
                  </a:cubicBezTo>
                  <a:cubicBezTo>
                    <a:pt x="13976" y="10356"/>
                    <a:pt x="13976" y="10356"/>
                    <a:pt x="13976" y="10356"/>
                  </a:cubicBezTo>
                  <a:cubicBezTo>
                    <a:pt x="14082" y="10356"/>
                    <a:pt x="14082" y="10356"/>
                    <a:pt x="14082" y="10356"/>
                  </a:cubicBezTo>
                  <a:cubicBezTo>
                    <a:pt x="14188" y="10356"/>
                    <a:pt x="14188" y="10356"/>
                    <a:pt x="14188" y="10356"/>
                  </a:cubicBezTo>
                  <a:cubicBezTo>
                    <a:pt x="14188" y="10356"/>
                    <a:pt x="14188" y="10356"/>
                    <a:pt x="14188" y="10356"/>
                  </a:cubicBezTo>
                  <a:cubicBezTo>
                    <a:pt x="14082" y="10356"/>
                    <a:pt x="14082" y="10356"/>
                    <a:pt x="14082" y="10356"/>
                  </a:cubicBezTo>
                  <a:cubicBezTo>
                    <a:pt x="13976" y="10652"/>
                    <a:pt x="13976" y="10652"/>
                    <a:pt x="13976" y="10652"/>
                  </a:cubicBezTo>
                  <a:cubicBezTo>
                    <a:pt x="13976" y="10356"/>
                    <a:pt x="13976" y="10356"/>
                    <a:pt x="13976" y="10356"/>
                  </a:cubicBezTo>
                  <a:cubicBezTo>
                    <a:pt x="13871" y="10652"/>
                    <a:pt x="13871" y="10652"/>
                    <a:pt x="13871" y="10652"/>
                  </a:cubicBezTo>
                  <a:cubicBezTo>
                    <a:pt x="13765" y="10652"/>
                    <a:pt x="13765" y="10652"/>
                    <a:pt x="13765" y="10652"/>
                  </a:cubicBezTo>
                  <a:cubicBezTo>
                    <a:pt x="13659" y="10356"/>
                    <a:pt x="13659" y="10356"/>
                    <a:pt x="13659" y="10356"/>
                  </a:cubicBezTo>
                  <a:cubicBezTo>
                    <a:pt x="13659" y="10356"/>
                    <a:pt x="13659" y="10356"/>
                    <a:pt x="13659" y="10356"/>
                  </a:cubicBezTo>
                  <a:close/>
                  <a:moveTo>
                    <a:pt x="12918" y="14795"/>
                  </a:moveTo>
                  <a:cubicBezTo>
                    <a:pt x="12918" y="14499"/>
                    <a:pt x="12918" y="14499"/>
                    <a:pt x="12918" y="14499"/>
                  </a:cubicBezTo>
                  <a:cubicBezTo>
                    <a:pt x="13024" y="13907"/>
                    <a:pt x="13024" y="13907"/>
                    <a:pt x="13024" y="13907"/>
                  </a:cubicBezTo>
                  <a:cubicBezTo>
                    <a:pt x="13024" y="13611"/>
                    <a:pt x="13024" y="13611"/>
                    <a:pt x="13024" y="13611"/>
                  </a:cubicBezTo>
                  <a:cubicBezTo>
                    <a:pt x="13024" y="13611"/>
                    <a:pt x="13024" y="13611"/>
                    <a:pt x="13024" y="13611"/>
                  </a:cubicBezTo>
                  <a:cubicBezTo>
                    <a:pt x="13129" y="13611"/>
                    <a:pt x="13129" y="13611"/>
                    <a:pt x="13129" y="13611"/>
                  </a:cubicBezTo>
                  <a:cubicBezTo>
                    <a:pt x="13129" y="13611"/>
                    <a:pt x="13129" y="13611"/>
                    <a:pt x="13129" y="13611"/>
                  </a:cubicBezTo>
                  <a:cubicBezTo>
                    <a:pt x="13129" y="13907"/>
                    <a:pt x="13129" y="13907"/>
                    <a:pt x="13129" y="13907"/>
                  </a:cubicBezTo>
                  <a:cubicBezTo>
                    <a:pt x="13129" y="13907"/>
                    <a:pt x="13129" y="13907"/>
                    <a:pt x="13129" y="13907"/>
                  </a:cubicBezTo>
                  <a:cubicBezTo>
                    <a:pt x="13129" y="13907"/>
                    <a:pt x="13129" y="13907"/>
                    <a:pt x="13129" y="13907"/>
                  </a:cubicBezTo>
                  <a:cubicBezTo>
                    <a:pt x="13129" y="13907"/>
                    <a:pt x="13129" y="13907"/>
                    <a:pt x="13129" y="13907"/>
                  </a:cubicBezTo>
                  <a:cubicBezTo>
                    <a:pt x="13024" y="14203"/>
                    <a:pt x="13024" y="14203"/>
                    <a:pt x="13024" y="14203"/>
                  </a:cubicBezTo>
                  <a:cubicBezTo>
                    <a:pt x="13024" y="14203"/>
                    <a:pt x="13024" y="14203"/>
                    <a:pt x="13024" y="14203"/>
                  </a:cubicBezTo>
                  <a:cubicBezTo>
                    <a:pt x="13024" y="14499"/>
                    <a:pt x="13024" y="14499"/>
                    <a:pt x="13024" y="14499"/>
                  </a:cubicBezTo>
                  <a:cubicBezTo>
                    <a:pt x="13129" y="14499"/>
                    <a:pt x="13129" y="14499"/>
                    <a:pt x="13129" y="14499"/>
                  </a:cubicBezTo>
                  <a:cubicBezTo>
                    <a:pt x="13129" y="14499"/>
                    <a:pt x="13129" y="14499"/>
                    <a:pt x="13129" y="14499"/>
                  </a:cubicBezTo>
                  <a:cubicBezTo>
                    <a:pt x="13129" y="14795"/>
                    <a:pt x="13129" y="14795"/>
                    <a:pt x="13129" y="14795"/>
                  </a:cubicBezTo>
                  <a:cubicBezTo>
                    <a:pt x="13024" y="14795"/>
                    <a:pt x="13024" y="14795"/>
                    <a:pt x="13024" y="14795"/>
                  </a:cubicBezTo>
                  <a:cubicBezTo>
                    <a:pt x="13024" y="14795"/>
                    <a:pt x="13024" y="14795"/>
                    <a:pt x="13024" y="14795"/>
                  </a:cubicBezTo>
                  <a:cubicBezTo>
                    <a:pt x="12918" y="15090"/>
                    <a:pt x="12918" y="15090"/>
                    <a:pt x="12918" y="15090"/>
                  </a:cubicBezTo>
                  <a:cubicBezTo>
                    <a:pt x="12918" y="14795"/>
                    <a:pt x="12918" y="14795"/>
                    <a:pt x="12918" y="14795"/>
                  </a:cubicBezTo>
                  <a:cubicBezTo>
                    <a:pt x="12918" y="14795"/>
                    <a:pt x="12918" y="14795"/>
                    <a:pt x="12918" y="14795"/>
                  </a:cubicBezTo>
                  <a:close/>
                  <a:moveTo>
                    <a:pt x="12706" y="14499"/>
                  </a:moveTo>
                  <a:cubicBezTo>
                    <a:pt x="12706" y="14499"/>
                    <a:pt x="12706" y="14499"/>
                    <a:pt x="12706" y="14499"/>
                  </a:cubicBezTo>
                  <a:cubicBezTo>
                    <a:pt x="12706" y="14795"/>
                    <a:pt x="12706" y="14795"/>
                    <a:pt x="12706" y="14795"/>
                  </a:cubicBezTo>
                  <a:cubicBezTo>
                    <a:pt x="12812" y="14795"/>
                    <a:pt x="12812" y="14795"/>
                    <a:pt x="12812" y="14795"/>
                  </a:cubicBezTo>
                  <a:cubicBezTo>
                    <a:pt x="12812" y="14499"/>
                    <a:pt x="12812" y="14499"/>
                    <a:pt x="12812" y="14499"/>
                  </a:cubicBezTo>
                  <a:cubicBezTo>
                    <a:pt x="12812" y="14499"/>
                    <a:pt x="12812" y="14499"/>
                    <a:pt x="12812" y="14499"/>
                  </a:cubicBezTo>
                  <a:cubicBezTo>
                    <a:pt x="12812" y="14203"/>
                    <a:pt x="12812" y="14203"/>
                    <a:pt x="12812" y="14203"/>
                  </a:cubicBezTo>
                  <a:cubicBezTo>
                    <a:pt x="12918" y="14203"/>
                    <a:pt x="12918" y="14203"/>
                    <a:pt x="12918" y="14203"/>
                  </a:cubicBezTo>
                  <a:cubicBezTo>
                    <a:pt x="12918" y="14203"/>
                    <a:pt x="12918" y="14203"/>
                    <a:pt x="12918" y="14203"/>
                  </a:cubicBezTo>
                  <a:cubicBezTo>
                    <a:pt x="12812" y="13907"/>
                    <a:pt x="12812" y="13907"/>
                    <a:pt x="12812" y="13907"/>
                  </a:cubicBezTo>
                  <a:cubicBezTo>
                    <a:pt x="12812" y="13907"/>
                    <a:pt x="12812" y="13907"/>
                    <a:pt x="12812" y="13907"/>
                  </a:cubicBezTo>
                  <a:cubicBezTo>
                    <a:pt x="12706" y="14203"/>
                    <a:pt x="12706" y="14203"/>
                    <a:pt x="12706" y="14203"/>
                  </a:cubicBezTo>
                  <a:cubicBezTo>
                    <a:pt x="12706" y="14203"/>
                    <a:pt x="12706" y="14203"/>
                    <a:pt x="12706" y="14203"/>
                  </a:cubicBezTo>
                  <a:cubicBezTo>
                    <a:pt x="12706" y="14499"/>
                    <a:pt x="12706" y="14499"/>
                    <a:pt x="12706" y="14499"/>
                  </a:cubicBezTo>
                  <a:close/>
                  <a:moveTo>
                    <a:pt x="12494" y="14203"/>
                  </a:moveTo>
                  <a:cubicBezTo>
                    <a:pt x="12494" y="14499"/>
                    <a:pt x="12494" y="14499"/>
                    <a:pt x="12494" y="14499"/>
                  </a:cubicBezTo>
                  <a:cubicBezTo>
                    <a:pt x="12388" y="14499"/>
                    <a:pt x="12388" y="14499"/>
                    <a:pt x="12388" y="14499"/>
                  </a:cubicBezTo>
                  <a:cubicBezTo>
                    <a:pt x="12494" y="14795"/>
                    <a:pt x="12494" y="14795"/>
                    <a:pt x="12494" y="14795"/>
                  </a:cubicBezTo>
                  <a:cubicBezTo>
                    <a:pt x="12494" y="14795"/>
                    <a:pt x="12494" y="14795"/>
                    <a:pt x="12494" y="14795"/>
                  </a:cubicBezTo>
                  <a:cubicBezTo>
                    <a:pt x="12600" y="14795"/>
                    <a:pt x="12600" y="14795"/>
                    <a:pt x="12600" y="14795"/>
                  </a:cubicBezTo>
                  <a:cubicBezTo>
                    <a:pt x="12600" y="14499"/>
                    <a:pt x="12600" y="14499"/>
                    <a:pt x="12600" y="14499"/>
                  </a:cubicBezTo>
                  <a:cubicBezTo>
                    <a:pt x="12494" y="14203"/>
                    <a:pt x="12494" y="14203"/>
                    <a:pt x="12494" y="14203"/>
                  </a:cubicBezTo>
                  <a:cubicBezTo>
                    <a:pt x="12494" y="14203"/>
                    <a:pt x="12494" y="14203"/>
                    <a:pt x="12494" y="14203"/>
                  </a:cubicBezTo>
                  <a:close/>
                  <a:moveTo>
                    <a:pt x="13129" y="10356"/>
                  </a:moveTo>
                  <a:cubicBezTo>
                    <a:pt x="13024" y="10652"/>
                    <a:pt x="13024" y="10652"/>
                    <a:pt x="13024" y="10652"/>
                  </a:cubicBezTo>
                  <a:cubicBezTo>
                    <a:pt x="13129" y="10652"/>
                    <a:pt x="13129" y="10652"/>
                    <a:pt x="13129" y="10652"/>
                  </a:cubicBezTo>
                  <a:cubicBezTo>
                    <a:pt x="13129" y="10652"/>
                    <a:pt x="13129" y="10356"/>
                    <a:pt x="13129" y="10356"/>
                  </a:cubicBezTo>
                  <a:close/>
                  <a:moveTo>
                    <a:pt x="13235" y="10356"/>
                  </a:moveTo>
                  <a:cubicBezTo>
                    <a:pt x="13235" y="10356"/>
                    <a:pt x="13235" y="10356"/>
                    <a:pt x="13235" y="10356"/>
                  </a:cubicBezTo>
                  <a:cubicBezTo>
                    <a:pt x="13235" y="10356"/>
                    <a:pt x="13235" y="10356"/>
                    <a:pt x="13235" y="10356"/>
                  </a:cubicBezTo>
                  <a:cubicBezTo>
                    <a:pt x="13235" y="10356"/>
                    <a:pt x="13235" y="10356"/>
                    <a:pt x="13235" y="10356"/>
                  </a:cubicBezTo>
                  <a:close/>
                  <a:moveTo>
                    <a:pt x="13341" y="10060"/>
                  </a:moveTo>
                  <a:cubicBezTo>
                    <a:pt x="13341" y="10060"/>
                    <a:pt x="13341" y="10060"/>
                    <a:pt x="13341" y="10060"/>
                  </a:cubicBezTo>
                  <a:cubicBezTo>
                    <a:pt x="13341" y="10356"/>
                    <a:pt x="13341" y="10356"/>
                    <a:pt x="13341" y="10356"/>
                  </a:cubicBezTo>
                  <a:cubicBezTo>
                    <a:pt x="13341" y="10060"/>
                    <a:pt x="13341" y="10060"/>
                    <a:pt x="13341" y="10060"/>
                  </a:cubicBezTo>
                  <a:close/>
                  <a:moveTo>
                    <a:pt x="13024" y="9764"/>
                  </a:moveTo>
                  <a:cubicBezTo>
                    <a:pt x="13129" y="9764"/>
                    <a:pt x="13129" y="9764"/>
                    <a:pt x="13129" y="9764"/>
                  </a:cubicBezTo>
                  <a:cubicBezTo>
                    <a:pt x="13235" y="9764"/>
                    <a:pt x="13235" y="9764"/>
                    <a:pt x="13235" y="9764"/>
                  </a:cubicBezTo>
                  <a:cubicBezTo>
                    <a:pt x="13235" y="9764"/>
                    <a:pt x="13235" y="9764"/>
                    <a:pt x="13235" y="9764"/>
                  </a:cubicBezTo>
                  <a:cubicBezTo>
                    <a:pt x="13235" y="9764"/>
                    <a:pt x="13235" y="9764"/>
                    <a:pt x="13235" y="9764"/>
                  </a:cubicBezTo>
                  <a:cubicBezTo>
                    <a:pt x="13235" y="9764"/>
                    <a:pt x="13235" y="9764"/>
                    <a:pt x="13235" y="9764"/>
                  </a:cubicBezTo>
                  <a:cubicBezTo>
                    <a:pt x="13341" y="9764"/>
                    <a:pt x="13341" y="9764"/>
                    <a:pt x="13341" y="9764"/>
                  </a:cubicBezTo>
                  <a:cubicBezTo>
                    <a:pt x="13341" y="9764"/>
                    <a:pt x="13341" y="9764"/>
                    <a:pt x="13341" y="9764"/>
                  </a:cubicBezTo>
                  <a:cubicBezTo>
                    <a:pt x="13341" y="10060"/>
                    <a:pt x="13341" y="10060"/>
                    <a:pt x="13341" y="10060"/>
                  </a:cubicBezTo>
                  <a:cubicBezTo>
                    <a:pt x="13235" y="10060"/>
                    <a:pt x="13235" y="10060"/>
                    <a:pt x="13235" y="10060"/>
                  </a:cubicBezTo>
                  <a:cubicBezTo>
                    <a:pt x="13235" y="10060"/>
                    <a:pt x="13235" y="10060"/>
                    <a:pt x="13235" y="10060"/>
                  </a:cubicBezTo>
                  <a:cubicBezTo>
                    <a:pt x="13235" y="10060"/>
                    <a:pt x="13235" y="10060"/>
                    <a:pt x="13235" y="10060"/>
                  </a:cubicBezTo>
                  <a:cubicBezTo>
                    <a:pt x="13129" y="10060"/>
                    <a:pt x="13129" y="10060"/>
                    <a:pt x="13129" y="10060"/>
                  </a:cubicBezTo>
                  <a:cubicBezTo>
                    <a:pt x="13024" y="10060"/>
                    <a:pt x="13024" y="10060"/>
                    <a:pt x="13024" y="10060"/>
                  </a:cubicBezTo>
                  <a:cubicBezTo>
                    <a:pt x="13024" y="10060"/>
                    <a:pt x="13024" y="10060"/>
                    <a:pt x="13024" y="10060"/>
                  </a:cubicBezTo>
                  <a:cubicBezTo>
                    <a:pt x="13024" y="9764"/>
                    <a:pt x="13024" y="9764"/>
                    <a:pt x="13024" y="9764"/>
                  </a:cubicBezTo>
                  <a:close/>
                  <a:moveTo>
                    <a:pt x="12494" y="8581"/>
                  </a:moveTo>
                  <a:cubicBezTo>
                    <a:pt x="12600" y="8581"/>
                    <a:pt x="12600" y="8581"/>
                    <a:pt x="12600" y="8581"/>
                  </a:cubicBezTo>
                  <a:cubicBezTo>
                    <a:pt x="12600" y="8581"/>
                    <a:pt x="12600" y="8581"/>
                    <a:pt x="12600" y="8581"/>
                  </a:cubicBezTo>
                  <a:cubicBezTo>
                    <a:pt x="12600" y="8581"/>
                    <a:pt x="12494" y="8581"/>
                    <a:pt x="12494" y="8581"/>
                  </a:cubicBezTo>
                  <a:close/>
                  <a:moveTo>
                    <a:pt x="12388" y="8581"/>
                  </a:moveTo>
                  <a:cubicBezTo>
                    <a:pt x="12494" y="8581"/>
                    <a:pt x="12494" y="8581"/>
                    <a:pt x="12494" y="8581"/>
                  </a:cubicBezTo>
                  <a:cubicBezTo>
                    <a:pt x="12494" y="8877"/>
                    <a:pt x="12494" y="8877"/>
                    <a:pt x="12494" y="8877"/>
                  </a:cubicBezTo>
                  <a:cubicBezTo>
                    <a:pt x="12494" y="8877"/>
                    <a:pt x="12494" y="8877"/>
                    <a:pt x="12494" y="8877"/>
                  </a:cubicBezTo>
                  <a:cubicBezTo>
                    <a:pt x="12388" y="8581"/>
                    <a:pt x="12388" y="8581"/>
                    <a:pt x="12388" y="8581"/>
                  </a:cubicBezTo>
                  <a:close/>
                  <a:moveTo>
                    <a:pt x="11859" y="7693"/>
                  </a:moveTo>
                  <a:cubicBezTo>
                    <a:pt x="11965" y="7397"/>
                    <a:pt x="11965" y="7397"/>
                    <a:pt x="11965" y="7397"/>
                  </a:cubicBezTo>
                  <a:cubicBezTo>
                    <a:pt x="12071" y="7693"/>
                    <a:pt x="12071" y="7693"/>
                    <a:pt x="12071" y="7693"/>
                  </a:cubicBezTo>
                  <a:cubicBezTo>
                    <a:pt x="12176" y="7693"/>
                    <a:pt x="12176" y="7693"/>
                    <a:pt x="12176" y="7693"/>
                  </a:cubicBezTo>
                  <a:cubicBezTo>
                    <a:pt x="12388" y="7397"/>
                    <a:pt x="12388" y="7397"/>
                    <a:pt x="12388" y="7397"/>
                  </a:cubicBezTo>
                  <a:cubicBezTo>
                    <a:pt x="12494" y="7397"/>
                    <a:pt x="12494" y="7397"/>
                    <a:pt x="12494" y="7397"/>
                  </a:cubicBezTo>
                  <a:cubicBezTo>
                    <a:pt x="12494" y="7693"/>
                    <a:pt x="12494" y="7693"/>
                    <a:pt x="12494" y="7693"/>
                  </a:cubicBezTo>
                  <a:cubicBezTo>
                    <a:pt x="12600" y="7693"/>
                    <a:pt x="12600" y="7693"/>
                    <a:pt x="12600" y="7693"/>
                  </a:cubicBezTo>
                  <a:cubicBezTo>
                    <a:pt x="12706" y="7693"/>
                    <a:pt x="12706" y="7693"/>
                    <a:pt x="12706" y="7693"/>
                  </a:cubicBezTo>
                  <a:cubicBezTo>
                    <a:pt x="12918" y="7693"/>
                    <a:pt x="12918" y="7693"/>
                    <a:pt x="12918" y="7693"/>
                  </a:cubicBezTo>
                  <a:cubicBezTo>
                    <a:pt x="13024" y="7693"/>
                    <a:pt x="13024" y="7693"/>
                    <a:pt x="13024" y="7693"/>
                  </a:cubicBezTo>
                  <a:cubicBezTo>
                    <a:pt x="13024" y="7693"/>
                    <a:pt x="13024" y="7693"/>
                    <a:pt x="13024" y="7693"/>
                  </a:cubicBezTo>
                  <a:cubicBezTo>
                    <a:pt x="13129" y="7693"/>
                    <a:pt x="13129" y="7693"/>
                    <a:pt x="13129" y="7693"/>
                  </a:cubicBezTo>
                  <a:cubicBezTo>
                    <a:pt x="13235" y="7693"/>
                    <a:pt x="13235" y="7693"/>
                    <a:pt x="13235" y="7693"/>
                  </a:cubicBezTo>
                  <a:cubicBezTo>
                    <a:pt x="13235" y="7693"/>
                    <a:pt x="13235" y="7693"/>
                    <a:pt x="13235" y="7693"/>
                  </a:cubicBezTo>
                  <a:cubicBezTo>
                    <a:pt x="13341" y="7989"/>
                    <a:pt x="13341" y="7989"/>
                    <a:pt x="13341" y="7989"/>
                  </a:cubicBezTo>
                  <a:cubicBezTo>
                    <a:pt x="13659" y="7693"/>
                    <a:pt x="13659" y="7693"/>
                    <a:pt x="13659" y="7693"/>
                  </a:cubicBezTo>
                  <a:cubicBezTo>
                    <a:pt x="13871" y="7397"/>
                    <a:pt x="13871" y="7397"/>
                    <a:pt x="13871" y="7397"/>
                  </a:cubicBezTo>
                  <a:cubicBezTo>
                    <a:pt x="13871" y="7101"/>
                    <a:pt x="13871" y="7101"/>
                    <a:pt x="13871" y="7101"/>
                  </a:cubicBezTo>
                  <a:cubicBezTo>
                    <a:pt x="13976" y="7101"/>
                    <a:pt x="13976" y="7101"/>
                    <a:pt x="13976" y="7101"/>
                  </a:cubicBezTo>
                  <a:cubicBezTo>
                    <a:pt x="13976" y="7101"/>
                    <a:pt x="13976" y="7101"/>
                    <a:pt x="13976" y="7101"/>
                  </a:cubicBezTo>
                  <a:cubicBezTo>
                    <a:pt x="14082" y="6805"/>
                    <a:pt x="14082" y="6805"/>
                    <a:pt x="14082" y="6805"/>
                  </a:cubicBezTo>
                  <a:cubicBezTo>
                    <a:pt x="14082" y="6805"/>
                    <a:pt x="14082" y="6805"/>
                    <a:pt x="14082" y="6805"/>
                  </a:cubicBezTo>
                  <a:cubicBezTo>
                    <a:pt x="14082" y="6510"/>
                    <a:pt x="14082" y="6510"/>
                    <a:pt x="14082" y="6510"/>
                  </a:cubicBezTo>
                  <a:cubicBezTo>
                    <a:pt x="14188" y="6510"/>
                    <a:pt x="14188" y="6510"/>
                    <a:pt x="14188" y="6510"/>
                  </a:cubicBezTo>
                  <a:cubicBezTo>
                    <a:pt x="14082" y="6214"/>
                    <a:pt x="14082" y="6214"/>
                    <a:pt x="14082" y="6214"/>
                  </a:cubicBezTo>
                  <a:cubicBezTo>
                    <a:pt x="14082" y="6214"/>
                    <a:pt x="14082" y="6214"/>
                    <a:pt x="14082" y="6214"/>
                  </a:cubicBezTo>
                  <a:cubicBezTo>
                    <a:pt x="13976" y="6214"/>
                    <a:pt x="13976" y="6214"/>
                    <a:pt x="13976" y="6214"/>
                  </a:cubicBezTo>
                  <a:cubicBezTo>
                    <a:pt x="13871" y="6214"/>
                    <a:pt x="13871" y="6214"/>
                    <a:pt x="13871" y="6214"/>
                  </a:cubicBezTo>
                  <a:cubicBezTo>
                    <a:pt x="13871" y="6510"/>
                    <a:pt x="13871" y="6510"/>
                    <a:pt x="13871" y="6510"/>
                  </a:cubicBezTo>
                  <a:cubicBezTo>
                    <a:pt x="13765" y="6510"/>
                    <a:pt x="13765" y="6510"/>
                    <a:pt x="13765" y="6510"/>
                  </a:cubicBezTo>
                  <a:cubicBezTo>
                    <a:pt x="13765" y="6805"/>
                    <a:pt x="13765" y="6805"/>
                    <a:pt x="13765" y="6805"/>
                  </a:cubicBezTo>
                  <a:cubicBezTo>
                    <a:pt x="13659" y="6805"/>
                    <a:pt x="13659" y="6805"/>
                    <a:pt x="13659" y="6805"/>
                  </a:cubicBezTo>
                  <a:cubicBezTo>
                    <a:pt x="13659" y="6805"/>
                    <a:pt x="13659" y="6805"/>
                    <a:pt x="13659" y="6805"/>
                  </a:cubicBezTo>
                  <a:cubicBezTo>
                    <a:pt x="13553" y="7101"/>
                    <a:pt x="13553" y="7101"/>
                    <a:pt x="13553" y="7101"/>
                  </a:cubicBezTo>
                  <a:cubicBezTo>
                    <a:pt x="13447" y="7101"/>
                    <a:pt x="13447" y="7101"/>
                    <a:pt x="13447" y="7101"/>
                  </a:cubicBezTo>
                  <a:cubicBezTo>
                    <a:pt x="13235" y="7101"/>
                    <a:pt x="13235" y="7101"/>
                    <a:pt x="13235" y="7101"/>
                  </a:cubicBezTo>
                  <a:cubicBezTo>
                    <a:pt x="13024" y="7101"/>
                    <a:pt x="13024" y="7101"/>
                    <a:pt x="13024" y="7101"/>
                  </a:cubicBezTo>
                  <a:cubicBezTo>
                    <a:pt x="13024" y="7101"/>
                    <a:pt x="13024" y="7101"/>
                    <a:pt x="13024" y="7101"/>
                  </a:cubicBezTo>
                  <a:cubicBezTo>
                    <a:pt x="12918" y="7101"/>
                    <a:pt x="12918" y="7101"/>
                    <a:pt x="12918" y="7101"/>
                  </a:cubicBezTo>
                  <a:cubicBezTo>
                    <a:pt x="12918" y="6805"/>
                    <a:pt x="12918" y="6805"/>
                    <a:pt x="12918" y="6805"/>
                  </a:cubicBezTo>
                  <a:cubicBezTo>
                    <a:pt x="12812" y="6805"/>
                    <a:pt x="12812" y="6805"/>
                    <a:pt x="12812" y="6805"/>
                  </a:cubicBezTo>
                  <a:cubicBezTo>
                    <a:pt x="12706" y="6805"/>
                    <a:pt x="12706" y="6805"/>
                    <a:pt x="12706" y="6805"/>
                  </a:cubicBezTo>
                  <a:cubicBezTo>
                    <a:pt x="12600" y="6805"/>
                    <a:pt x="12600" y="6805"/>
                    <a:pt x="12600" y="6805"/>
                  </a:cubicBezTo>
                  <a:cubicBezTo>
                    <a:pt x="12494" y="6805"/>
                    <a:pt x="12494" y="6805"/>
                    <a:pt x="12494" y="6805"/>
                  </a:cubicBezTo>
                  <a:cubicBezTo>
                    <a:pt x="12494" y="6805"/>
                    <a:pt x="12494" y="6805"/>
                    <a:pt x="12494" y="6805"/>
                  </a:cubicBezTo>
                  <a:cubicBezTo>
                    <a:pt x="12388" y="6805"/>
                    <a:pt x="12388" y="6805"/>
                    <a:pt x="12388" y="6805"/>
                  </a:cubicBezTo>
                  <a:cubicBezTo>
                    <a:pt x="12282" y="6510"/>
                    <a:pt x="12282" y="6510"/>
                    <a:pt x="12282" y="6510"/>
                  </a:cubicBezTo>
                  <a:cubicBezTo>
                    <a:pt x="12176" y="6510"/>
                    <a:pt x="12176" y="6510"/>
                    <a:pt x="12176" y="6510"/>
                  </a:cubicBezTo>
                  <a:cubicBezTo>
                    <a:pt x="12071" y="6510"/>
                    <a:pt x="12071" y="6510"/>
                    <a:pt x="12071" y="6510"/>
                  </a:cubicBezTo>
                  <a:cubicBezTo>
                    <a:pt x="12071" y="6805"/>
                    <a:pt x="12071" y="6805"/>
                    <a:pt x="12071" y="6805"/>
                  </a:cubicBezTo>
                  <a:cubicBezTo>
                    <a:pt x="11965" y="6805"/>
                    <a:pt x="11965" y="6805"/>
                    <a:pt x="11965" y="6805"/>
                  </a:cubicBezTo>
                  <a:cubicBezTo>
                    <a:pt x="11965" y="7101"/>
                    <a:pt x="11965" y="7101"/>
                    <a:pt x="11965" y="7101"/>
                  </a:cubicBezTo>
                  <a:cubicBezTo>
                    <a:pt x="11859" y="7397"/>
                    <a:pt x="11859" y="7397"/>
                    <a:pt x="11859" y="7397"/>
                  </a:cubicBezTo>
                  <a:cubicBezTo>
                    <a:pt x="11753" y="7101"/>
                    <a:pt x="11753" y="7101"/>
                    <a:pt x="11753" y="7101"/>
                  </a:cubicBezTo>
                  <a:cubicBezTo>
                    <a:pt x="11647" y="7101"/>
                    <a:pt x="11647" y="7101"/>
                    <a:pt x="11647" y="7101"/>
                  </a:cubicBezTo>
                  <a:cubicBezTo>
                    <a:pt x="11647" y="7397"/>
                    <a:pt x="11647" y="7397"/>
                    <a:pt x="11647" y="7397"/>
                  </a:cubicBezTo>
                  <a:cubicBezTo>
                    <a:pt x="11647" y="7397"/>
                    <a:pt x="11647" y="7397"/>
                    <a:pt x="11647" y="7397"/>
                  </a:cubicBezTo>
                  <a:cubicBezTo>
                    <a:pt x="11541" y="7693"/>
                    <a:pt x="11541" y="7693"/>
                    <a:pt x="11541" y="7693"/>
                  </a:cubicBezTo>
                  <a:cubicBezTo>
                    <a:pt x="11541" y="7989"/>
                    <a:pt x="11541" y="7989"/>
                    <a:pt x="11541" y="7989"/>
                  </a:cubicBezTo>
                  <a:cubicBezTo>
                    <a:pt x="11541" y="8285"/>
                    <a:pt x="11541" y="8285"/>
                    <a:pt x="11541" y="8285"/>
                  </a:cubicBezTo>
                  <a:cubicBezTo>
                    <a:pt x="11541" y="8581"/>
                    <a:pt x="11541" y="8581"/>
                    <a:pt x="11541" y="8581"/>
                  </a:cubicBezTo>
                  <a:cubicBezTo>
                    <a:pt x="11541" y="8877"/>
                    <a:pt x="11541" y="8877"/>
                    <a:pt x="11541" y="8877"/>
                  </a:cubicBezTo>
                  <a:cubicBezTo>
                    <a:pt x="11541" y="9173"/>
                    <a:pt x="11541" y="9173"/>
                    <a:pt x="11541" y="9173"/>
                  </a:cubicBezTo>
                  <a:cubicBezTo>
                    <a:pt x="11541" y="9173"/>
                    <a:pt x="11541" y="9173"/>
                    <a:pt x="11541" y="9173"/>
                  </a:cubicBezTo>
                  <a:cubicBezTo>
                    <a:pt x="11541" y="9173"/>
                    <a:pt x="11541" y="9173"/>
                    <a:pt x="11541" y="9173"/>
                  </a:cubicBezTo>
                  <a:cubicBezTo>
                    <a:pt x="11541" y="8877"/>
                    <a:pt x="11541" y="8877"/>
                    <a:pt x="11541" y="8877"/>
                  </a:cubicBezTo>
                  <a:cubicBezTo>
                    <a:pt x="11435" y="9173"/>
                    <a:pt x="11435" y="9173"/>
                    <a:pt x="11435" y="9173"/>
                  </a:cubicBezTo>
                  <a:cubicBezTo>
                    <a:pt x="11329" y="9173"/>
                    <a:pt x="11329" y="9173"/>
                    <a:pt x="11329" y="9173"/>
                  </a:cubicBezTo>
                  <a:cubicBezTo>
                    <a:pt x="11329" y="9468"/>
                    <a:pt x="11329" y="9468"/>
                    <a:pt x="11329" y="9468"/>
                  </a:cubicBezTo>
                  <a:cubicBezTo>
                    <a:pt x="11224" y="9468"/>
                    <a:pt x="11224" y="9468"/>
                    <a:pt x="11224" y="9468"/>
                  </a:cubicBezTo>
                  <a:cubicBezTo>
                    <a:pt x="11329" y="9764"/>
                    <a:pt x="11329" y="9764"/>
                    <a:pt x="11329" y="9764"/>
                  </a:cubicBezTo>
                  <a:cubicBezTo>
                    <a:pt x="11224" y="10060"/>
                    <a:pt x="11224" y="10060"/>
                    <a:pt x="11224" y="10060"/>
                  </a:cubicBezTo>
                  <a:cubicBezTo>
                    <a:pt x="11329" y="10652"/>
                    <a:pt x="11329" y="10652"/>
                    <a:pt x="11329" y="10652"/>
                  </a:cubicBezTo>
                  <a:cubicBezTo>
                    <a:pt x="11224" y="10652"/>
                    <a:pt x="11224" y="10652"/>
                    <a:pt x="11224" y="10652"/>
                  </a:cubicBezTo>
                  <a:cubicBezTo>
                    <a:pt x="11224" y="10948"/>
                    <a:pt x="11224" y="10948"/>
                    <a:pt x="11224" y="10948"/>
                  </a:cubicBezTo>
                  <a:cubicBezTo>
                    <a:pt x="11224" y="10948"/>
                    <a:pt x="11224" y="10948"/>
                    <a:pt x="11224" y="10948"/>
                  </a:cubicBezTo>
                  <a:cubicBezTo>
                    <a:pt x="11224" y="11244"/>
                    <a:pt x="11224" y="11244"/>
                    <a:pt x="11224" y="11244"/>
                  </a:cubicBezTo>
                  <a:cubicBezTo>
                    <a:pt x="11118" y="11540"/>
                    <a:pt x="11118" y="11540"/>
                    <a:pt x="11118" y="11540"/>
                  </a:cubicBezTo>
                  <a:cubicBezTo>
                    <a:pt x="11012" y="11836"/>
                    <a:pt x="11012" y="11836"/>
                    <a:pt x="11012" y="11836"/>
                  </a:cubicBezTo>
                  <a:cubicBezTo>
                    <a:pt x="11012" y="11836"/>
                    <a:pt x="11012" y="11836"/>
                    <a:pt x="11012" y="11836"/>
                  </a:cubicBezTo>
                  <a:cubicBezTo>
                    <a:pt x="11012" y="11836"/>
                    <a:pt x="11012" y="11836"/>
                    <a:pt x="11012" y="11836"/>
                  </a:cubicBezTo>
                  <a:cubicBezTo>
                    <a:pt x="11118" y="12427"/>
                    <a:pt x="11118" y="12427"/>
                    <a:pt x="11118" y="12427"/>
                  </a:cubicBezTo>
                  <a:cubicBezTo>
                    <a:pt x="11118" y="12427"/>
                    <a:pt x="11118" y="12427"/>
                    <a:pt x="11118" y="12427"/>
                  </a:cubicBezTo>
                  <a:cubicBezTo>
                    <a:pt x="11118" y="12427"/>
                    <a:pt x="11118" y="12427"/>
                    <a:pt x="11118" y="12427"/>
                  </a:cubicBezTo>
                  <a:cubicBezTo>
                    <a:pt x="11224" y="12427"/>
                    <a:pt x="11224" y="12427"/>
                    <a:pt x="11224" y="12427"/>
                  </a:cubicBezTo>
                  <a:cubicBezTo>
                    <a:pt x="11329" y="12427"/>
                    <a:pt x="11329" y="12427"/>
                    <a:pt x="11329" y="12427"/>
                  </a:cubicBezTo>
                  <a:cubicBezTo>
                    <a:pt x="11329" y="12427"/>
                    <a:pt x="11329" y="12427"/>
                    <a:pt x="11329" y="12427"/>
                  </a:cubicBezTo>
                  <a:cubicBezTo>
                    <a:pt x="11329" y="12723"/>
                    <a:pt x="11329" y="12723"/>
                    <a:pt x="11329" y="12723"/>
                  </a:cubicBezTo>
                  <a:cubicBezTo>
                    <a:pt x="11435" y="13315"/>
                    <a:pt x="11435" y="13315"/>
                    <a:pt x="11435" y="13315"/>
                  </a:cubicBezTo>
                  <a:cubicBezTo>
                    <a:pt x="11435" y="13315"/>
                    <a:pt x="11435" y="13315"/>
                    <a:pt x="11435" y="13315"/>
                  </a:cubicBezTo>
                  <a:cubicBezTo>
                    <a:pt x="11329" y="13611"/>
                    <a:pt x="11329" y="13611"/>
                    <a:pt x="11329" y="13611"/>
                  </a:cubicBezTo>
                  <a:cubicBezTo>
                    <a:pt x="11329" y="13907"/>
                    <a:pt x="11329" y="13907"/>
                    <a:pt x="11329" y="13907"/>
                  </a:cubicBezTo>
                  <a:cubicBezTo>
                    <a:pt x="11329" y="14499"/>
                    <a:pt x="11329" y="14499"/>
                    <a:pt x="11329" y="14499"/>
                  </a:cubicBezTo>
                  <a:cubicBezTo>
                    <a:pt x="11329" y="14795"/>
                    <a:pt x="11329" y="14795"/>
                    <a:pt x="11329" y="14795"/>
                  </a:cubicBezTo>
                  <a:cubicBezTo>
                    <a:pt x="11329" y="14795"/>
                    <a:pt x="11329" y="14795"/>
                    <a:pt x="11329" y="14795"/>
                  </a:cubicBezTo>
                  <a:cubicBezTo>
                    <a:pt x="11435" y="15090"/>
                    <a:pt x="11435" y="15090"/>
                    <a:pt x="11435" y="15090"/>
                  </a:cubicBezTo>
                  <a:cubicBezTo>
                    <a:pt x="11541" y="15090"/>
                    <a:pt x="11541" y="15090"/>
                    <a:pt x="11541" y="15090"/>
                  </a:cubicBezTo>
                  <a:cubicBezTo>
                    <a:pt x="11541" y="14795"/>
                    <a:pt x="11541" y="14795"/>
                    <a:pt x="11541" y="14795"/>
                  </a:cubicBezTo>
                  <a:cubicBezTo>
                    <a:pt x="11647" y="14795"/>
                    <a:pt x="11647" y="14795"/>
                    <a:pt x="11647" y="14795"/>
                  </a:cubicBezTo>
                  <a:cubicBezTo>
                    <a:pt x="11753" y="14795"/>
                    <a:pt x="11753" y="14795"/>
                    <a:pt x="11753" y="14795"/>
                  </a:cubicBezTo>
                  <a:cubicBezTo>
                    <a:pt x="11753" y="15090"/>
                    <a:pt x="11753" y="15090"/>
                    <a:pt x="11753" y="15090"/>
                  </a:cubicBezTo>
                  <a:cubicBezTo>
                    <a:pt x="11859" y="14795"/>
                    <a:pt x="11859" y="14795"/>
                    <a:pt x="11859" y="14795"/>
                  </a:cubicBezTo>
                  <a:cubicBezTo>
                    <a:pt x="11753" y="14499"/>
                    <a:pt x="11753" y="14499"/>
                    <a:pt x="11753" y="14499"/>
                  </a:cubicBezTo>
                  <a:cubicBezTo>
                    <a:pt x="11753" y="14499"/>
                    <a:pt x="11753" y="14499"/>
                    <a:pt x="11753" y="14499"/>
                  </a:cubicBezTo>
                  <a:cubicBezTo>
                    <a:pt x="11753" y="14203"/>
                    <a:pt x="11753" y="14203"/>
                    <a:pt x="11753" y="14203"/>
                  </a:cubicBezTo>
                  <a:cubicBezTo>
                    <a:pt x="11753" y="13907"/>
                    <a:pt x="11753" y="13907"/>
                    <a:pt x="11753" y="13907"/>
                  </a:cubicBezTo>
                  <a:cubicBezTo>
                    <a:pt x="11753" y="13611"/>
                    <a:pt x="11753" y="13611"/>
                    <a:pt x="11753" y="13611"/>
                  </a:cubicBezTo>
                  <a:cubicBezTo>
                    <a:pt x="11753" y="13315"/>
                    <a:pt x="11753" y="13315"/>
                    <a:pt x="11753" y="13315"/>
                  </a:cubicBezTo>
                  <a:cubicBezTo>
                    <a:pt x="11753" y="13019"/>
                    <a:pt x="11753" y="13019"/>
                    <a:pt x="11753" y="13019"/>
                  </a:cubicBezTo>
                  <a:cubicBezTo>
                    <a:pt x="11859" y="12723"/>
                    <a:pt x="11859" y="12723"/>
                    <a:pt x="11859" y="12723"/>
                  </a:cubicBezTo>
                  <a:cubicBezTo>
                    <a:pt x="11859" y="12427"/>
                    <a:pt x="11859" y="12427"/>
                    <a:pt x="11859" y="12427"/>
                  </a:cubicBezTo>
                  <a:cubicBezTo>
                    <a:pt x="11859" y="12132"/>
                    <a:pt x="11859" y="12132"/>
                    <a:pt x="11859" y="12132"/>
                  </a:cubicBezTo>
                  <a:cubicBezTo>
                    <a:pt x="11753" y="11836"/>
                    <a:pt x="11753" y="11836"/>
                    <a:pt x="11753" y="11836"/>
                  </a:cubicBezTo>
                  <a:cubicBezTo>
                    <a:pt x="11753" y="11836"/>
                    <a:pt x="11753" y="11836"/>
                    <a:pt x="11753" y="11836"/>
                  </a:cubicBezTo>
                  <a:cubicBezTo>
                    <a:pt x="11859" y="11540"/>
                    <a:pt x="11859" y="11540"/>
                    <a:pt x="11859" y="11540"/>
                  </a:cubicBezTo>
                  <a:cubicBezTo>
                    <a:pt x="11965" y="11540"/>
                    <a:pt x="11965" y="11540"/>
                    <a:pt x="11965" y="11540"/>
                  </a:cubicBezTo>
                  <a:cubicBezTo>
                    <a:pt x="11965" y="11540"/>
                    <a:pt x="11965" y="11540"/>
                    <a:pt x="11965" y="11540"/>
                  </a:cubicBezTo>
                  <a:cubicBezTo>
                    <a:pt x="12071" y="11540"/>
                    <a:pt x="12071" y="11540"/>
                    <a:pt x="12071" y="11540"/>
                  </a:cubicBezTo>
                  <a:cubicBezTo>
                    <a:pt x="12071" y="11540"/>
                    <a:pt x="12071" y="11540"/>
                    <a:pt x="12071" y="11540"/>
                  </a:cubicBezTo>
                  <a:cubicBezTo>
                    <a:pt x="12176" y="11836"/>
                    <a:pt x="12176" y="11836"/>
                    <a:pt x="12176" y="11836"/>
                  </a:cubicBezTo>
                  <a:cubicBezTo>
                    <a:pt x="12176" y="12132"/>
                    <a:pt x="12176" y="12132"/>
                    <a:pt x="12176" y="12132"/>
                  </a:cubicBezTo>
                  <a:cubicBezTo>
                    <a:pt x="12071" y="12427"/>
                    <a:pt x="12071" y="12427"/>
                    <a:pt x="12071" y="12427"/>
                  </a:cubicBezTo>
                  <a:cubicBezTo>
                    <a:pt x="12071" y="12427"/>
                    <a:pt x="12071" y="12427"/>
                    <a:pt x="12071" y="12427"/>
                  </a:cubicBezTo>
                  <a:cubicBezTo>
                    <a:pt x="12071" y="12723"/>
                    <a:pt x="12071" y="12723"/>
                    <a:pt x="12071" y="12723"/>
                  </a:cubicBezTo>
                  <a:cubicBezTo>
                    <a:pt x="12176" y="12723"/>
                    <a:pt x="12176" y="12723"/>
                    <a:pt x="12176" y="12723"/>
                  </a:cubicBezTo>
                  <a:cubicBezTo>
                    <a:pt x="12176" y="13019"/>
                    <a:pt x="12176" y="13019"/>
                    <a:pt x="12176" y="13019"/>
                  </a:cubicBezTo>
                  <a:cubicBezTo>
                    <a:pt x="12282" y="13019"/>
                    <a:pt x="12282" y="13019"/>
                    <a:pt x="12282" y="13019"/>
                  </a:cubicBezTo>
                  <a:cubicBezTo>
                    <a:pt x="12388" y="13315"/>
                    <a:pt x="12388" y="13315"/>
                    <a:pt x="12388" y="13315"/>
                  </a:cubicBezTo>
                  <a:cubicBezTo>
                    <a:pt x="12282" y="13315"/>
                    <a:pt x="12282" y="13315"/>
                    <a:pt x="12282" y="13315"/>
                  </a:cubicBezTo>
                  <a:cubicBezTo>
                    <a:pt x="12282" y="13907"/>
                    <a:pt x="12282" y="13907"/>
                    <a:pt x="12282" y="13907"/>
                  </a:cubicBezTo>
                  <a:cubicBezTo>
                    <a:pt x="12282" y="13907"/>
                    <a:pt x="12282" y="13907"/>
                    <a:pt x="12282" y="13907"/>
                  </a:cubicBezTo>
                  <a:cubicBezTo>
                    <a:pt x="12388" y="14203"/>
                    <a:pt x="12388" y="14203"/>
                    <a:pt x="12388" y="14203"/>
                  </a:cubicBezTo>
                  <a:cubicBezTo>
                    <a:pt x="12388" y="13907"/>
                    <a:pt x="12388" y="13907"/>
                    <a:pt x="12388" y="13907"/>
                  </a:cubicBezTo>
                  <a:cubicBezTo>
                    <a:pt x="12494" y="14203"/>
                    <a:pt x="12494" y="14203"/>
                    <a:pt x="12494" y="14203"/>
                  </a:cubicBezTo>
                  <a:cubicBezTo>
                    <a:pt x="12600" y="14203"/>
                    <a:pt x="12600" y="14203"/>
                    <a:pt x="12600" y="14203"/>
                  </a:cubicBezTo>
                  <a:cubicBezTo>
                    <a:pt x="12600" y="13907"/>
                    <a:pt x="12600" y="13907"/>
                    <a:pt x="12600" y="13907"/>
                  </a:cubicBezTo>
                  <a:cubicBezTo>
                    <a:pt x="12600" y="13907"/>
                    <a:pt x="12600" y="13907"/>
                    <a:pt x="12600" y="13907"/>
                  </a:cubicBezTo>
                  <a:cubicBezTo>
                    <a:pt x="12706" y="13611"/>
                    <a:pt x="12706" y="13611"/>
                    <a:pt x="12706" y="13611"/>
                  </a:cubicBezTo>
                  <a:cubicBezTo>
                    <a:pt x="12706" y="13611"/>
                    <a:pt x="12706" y="13611"/>
                    <a:pt x="12706" y="13611"/>
                  </a:cubicBezTo>
                  <a:cubicBezTo>
                    <a:pt x="12812" y="13315"/>
                    <a:pt x="12812" y="13315"/>
                    <a:pt x="12812" y="13315"/>
                  </a:cubicBezTo>
                  <a:cubicBezTo>
                    <a:pt x="13024" y="13315"/>
                    <a:pt x="13024" y="13315"/>
                    <a:pt x="13024" y="13315"/>
                  </a:cubicBezTo>
                  <a:cubicBezTo>
                    <a:pt x="13024" y="13315"/>
                    <a:pt x="13024" y="13315"/>
                    <a:pt x="13024" y="13315"/>
                  </a:cubicBezTo>
                  <a:cubicBezTo>
                    <a:pt x="13129" y="13315"/>
                    <a:pt x="13129" y="13315"/>
                    <a:pt x="13129" y="13315"/>
                  </a:cubicBezTo>
                  <a:cubicBezTo>
                    <a:pt x="13129" y="13315"/>
                    <a:pt x="13129" y="13315"/>
                    <a:pt x="13129" y="13315"/>
                  </a:cubicBezTo>
                  <a:cubicBezTo>
                    <a:pt x="13235" y="13315"/>
                    <a:pt x="13235" y="13315"/>
                    <a:pt x="13235" y="13315"/>
                  </a:cubicBezTo>
                  <a:cubicBezTo>
                    <a:pt x="13129" y="13019"/>
                    <a:pt x="13129" y="13019"/>
                    <a:pt x="13129" y="13019"/>
                  </a:cubicBezTo>
                  <a:cubicBezTo>
                    <a:pt x="13024" y="13019"/>
                    <a:pt x="13024" y="13019"/>
                    <a:pt x="13024" y="13019"/>
                  </a:cubicBezTo>
                  <a:cubicBezTo>
                    <a:pt x="13024" y="13019"/>
                    <a:pt x="13024" y="13019"/>
                    <a:pt x="13024" y="13019"/>
                  </a:cubicBezTo>
                  <a:cubicBezTo>
                    <a:pt x="13024" y="13019"/>
                    <a:pt x="13024" y="13019"/>
                    <a:pt x="13024" y="13019"/>
                  </a:cubicBezTo>
                  <a:cubicBezTo>
                    <a:pt x="12918" y="13019"/>
                    <a:pt x="12918" y="13019"/>
                    <a:pt x="12918" y="13019"/>
                  </a:cubicBezTo>
                  <a:cubicBezTo>
                    <a:pt x="12918" y="13019"/>
                    <a:pt x="12918" y="13019"/>
                    <a:pt x="12918" y="13019"/>
                  </a:cubicBezTo>
                  <a:cubicBezTo>
                    <a:pt x="12812" y="13019"/>
                    <a:pt x="12812" y="13019"/>
                    <a:pt x="12812" y="13019"/>
                  </a:cubicBezTo>
                  <a:cubicBezTo>
                    <a:pt x="12812" y="12723"/>
                    <a:pt x="12812" y="12723"/>
                    <a:pt x="12812" y="12723"/>
                  </a:cubicBezTo>
                  <a:cubicBezTo>
                    <a:pt x="12812" y="12723"/>
                    <a:pt x="12812" y="12723"/>
                    <a:pt x="12812" y="12723"/>
                  </a:cubicBezTo>
                  <a:cubicBezTo>
                    <a:pt x="12812" y="12723"/>
                    <a:pt x="12812" y="12723"/>
                    <a:pt x="12812" y="12723"/>
                  </a:cubicBezTo>
                  <a:cubicBezTo>
                    <a:pt x="12706" y="12723"/>
                    <a:pt x="12706" y="12723"/>
                    <a:pt x="12706" y="12723"/>
                  </a:cubicBezTo>
                  <a:cubicBezTo>
                    <a:pt x="12706" y="12723"/>
                    <a:pt x="12706" y="12723"/>
                    <a:pt x="12706" y="12723"/>
                  </a:cubicBezTo>
                  <a:cubicBezTo>
                    <a:pt x="12600" y="12427"/>
                    <a:pt x="12600" y="12427"/>
                    <a:pt x="12600" y="12427"/>
                  </a:cubicBezTo>
                  <a:cubicBezTo>
                    <a:pt x="12706" y="12427"/>
                    <a:pt x="12706" y="12427"/>
                    <a:pt x="12706" y="12427"/>
                  </a:cubicBezTo>
                  <a:cubicBezTo>
                    <a:pt x="12706" y="12132"/>
                    <a:pt x="12706" y="12132"/>
                    <a:pt x="12706" y="12132"/>
                  </a:cubicBezTo>
                  <a:cubicBezTo>
                    <a:pt x="12706" y="12427"/>
                    <a:pt x="12706" y="12427"/>
                    <a:pt x="12706" y="12427"/>
                  </a:cubicBezTo>
                  <a:cubicBezTo>
                    <a:pt x="12706" y="12132"/>
                    <a:pt x="12706" y="12132"/>
                    <a:pt x="12706" y="12132"/>
                  </a:cubicBezTo>
                  <a:cubicBezTo>
                    <a:pt x="12812" y="12132"/>
                    <a:pt x="12812" y="12132"/>
                    <a:pt x="12812" y="12132"/>
                  </a:cubicBezTo>
                  <a:cubicBezTo>
                    <a:pt x="12812" y="12132"/>
                    <a:pt x="12812" y="12132"/>
                    <a:pt x="12812" y="12132"/>
                  </a:cubicBezTo>
                  <a:cubicBezTo>
                    <a:pt x="12706" y="11836"/>
                    <a:pt x="12706" y="11836"/>
                    <a:pt x="12706" y="11836"/>
                  </a:cubicBezTo>
                  <a:cubicBezTo>
                    <a:pt x="12706" y="11836"/>
                    <a:pt x="12706" y="11836"/>
                    <a:pt x="12706" y="11836"/>
                  </a:cubicBezTo>
                  <a:cubicBezTo>
                    <a:pt x="12706" y="11836"/>
                    <a:pt x="12706" y="11836"/>
                    <a:pt x="12706" y="11836"/>
                  </a:cubicBezTo>
                  <a:cubicBezTo>
                    <a:pt x="12706" y="11540"/>
                    <a:pt x="12706" y="11540"/>
                    <a:pt x="12706" y="11540"/>
                  </a:cubicBezTo>
                  <a:cubicBezTo>
                    <a:pt x="12600" y="11540"/>
                    <a:pt x="12600" y="11540"/>
                    <a:pt x="12600" y="11540"/>
                  </a:cubicBezTo>
                  <a:cubicBezTo>
                    <a:pt x="12600" y="11540"/>
                    <a:pt x="12600" y="11540"/>
                    <a:pt x="12600" y="11540"/>
                  </a:cubicBezTo>
                  <a:cubicBezTo>
                    <a:pt x="12494" y="11244"/>
                    <a:pt x="12494" y="11244"/>
                    <a:pt x="12494" y="11244"/>
                  </a:cubicBezTo>
                  <a:cubicBezTo>
                    <a:pt x="12388" y="10948"/>
                    <a:pt x="12388" y="10948"/>
                    <a:pt x="12388" y="10948"/>
                  </a:cubicBezTo>
                  <a:cubicBezTo>
                    <a:pt x="12282" y="10652"/>
                    <a:pt x="12282" y="10652"/>
                    <a:pt x="12282" y="10652"/>
                  </a:cubicBezTo>
                  <a:cubicBezTo>
                    <a:pt x="12282" y="10652"/>
                    <a:pt x="12282" y="10652"/>
                    <a:pt x="12282" y="10652"/>
                  </a:cubicBezTo>
                  <a:cubicBezTo>
                    <a:pt x="12282" y="10356"/>
                    <a:pt x="12282" y="10356"/>
                    <a:pt x="12282" y="10356"/>
                  </a:cubicBezTo>
                  <a:cubicBezTo>
                    <a:pt x="12282" y="10356"/>
                    <a:pt x="12282" y="10356"/>
                    <a:pt x="12282" y="10356"/>
                  </a:cubicBezTo>
                  <a:cubicBezTo>
                    <a:pt x="12388" y="10652"/>
                    <a:pt x="12388" y="10652"/>
                    <a:pt x="12388" y="10652"/>
                  </a:cubicBezTo>
                  <a:cubicBezTo>
                    <a:pt x="12388" y="10652"/>
                    <a:pt x="12388" y="10652"/>
                    <a:pt x="12388" y="10652"/>
                  </a:cubicBezTo>
                  <a:cubicBezTo>
                    <a:pt x="12494" y="10356"/>
                    <a:pt x="12494" y="10356"/>
                    <a:pt x="12494" y="10356"/>
                  </a:cubicBezTo>
                  <a:cubicBezTo>
                    <a:pt x="12494" y="10356"/>
                    <a:pt x="12494" y="10356"/>
                    <a:pt x="12494" y="10356"/>
                  </a:cubicBezTo>
                  <a:cubicBezTo>
                    <a:pt x="12706" y="10060"/>
                    <a:pt x="12706" y="10060"/>
                    <a:pt x="12706" y="10060"/>
                  </a:cubicBezTo>
                  <a:cubicBezTo>
                    <a:pt x="12812" y="9764"/>
                    <a:pt x="12812" y="9764"/>
                    <a:pt x="12812" y="9764"/>
                  </a:cubicBezTo>
                  <a:cubicBezTo>
                    <a:pt x="12918" y="9468"/>
                    <a:pt x="12918" y="9468"/>
                    <a:pt x="12918" y="9468"/>
                  </a:cubicBezTo>
                  <a:cubicBezTo>
                    <a:pt x="13024" y="9468"/>
                    <a:pt x="13024" y="9468"/>
                    <a:pt x="13024" y="9468"/>
                  </a:cubicBezTo>
                  <a:cubicBezTo>
                    <a:pt x="13024" y="9173"/>
                    <a:pt x="13024" y="9173"/>
                    <a:pt x="13024" y="9173"/>
                  </a:cubicBezTo>
                  <a:cubicBezTo>
                    <a:pt x="13129" y="9173"/>
                    <a:pt x="13129" y="9173"/>
                    <a:pt x="13129" y="9173"/>
                  </a:cubicBezTo>
                  <a:cubicBezTo>
                    <a:pt x="13235" y="9468"/>
                    <a:pt x="13235" y="9468"/>
                    <a:pt x="13235" y="9468"/>
                  </a:cubicBezTo>
                  <a:cubicBezTo>
                    <a:pt x="13235" y="9468"/>
                    <a:pt x="13235" y="9468"/>
                    <a:pt x="13235" y="9468"/>
                  </a:cubicBezTo>
                  <a:cubicBezTo>
                    <a:pt x="13341" y="9173"/>
                    <a:pt x="13341" y="9173"/>
                    <a:pt x="13341" y="9173"/>
                  </a:cubicBezTo>
                  <a:cubicBezTo>
                    <a:pt x="13341" y="8877"/>
                    <a:pt x="13341" y="8877"/>
                    <a:pt x="13341" y="8877"/>
                  </a:cubicBezTo>
                  <a:cubicBezTo>
                    <a:pt x="13235" y="8877"/>
                    <a:pt x="13235" y="8877"/>
                    <a:pt x="13235" y="8877"/>
                  </a:cubicBezTo>
                  <a:cubicBezTo>
                    <a:pt x="13024" y="8877"/>
                    <a:pt x="13024" y="8877"/>
                    <a:pt x="13024" y="8877"/>
                  </a:cubicBezTo>
                  <a:cubicBezTo>
                    <a:pt x="12918" y="8877"/>
                    <a:pt x="12918" y="8877"/>
                    <a:pt x="12918" y="8877"/>
                  </a:cubicBezTo>
                  <a:cubicBezTo>
                    <a:pt x="12812" y="8877"/>
                    <a:pt x="12812" y="8877"/>
                    <a:pt x="12812" y="8877"/>
                  </a:cubicBezTo>
                  <a:cubicBezTo>
                    <a:pt x="12706" y="9173"/>
                    <a:pt x="12706" y="9173"/>
                    <a:pt x="12706" y="9173"/>
                  </a:cubicBezTo>
                  <a:cubicBezTo>
                    <a:pt x="12706" y="9173"/>
                    <a:pt x="12706" y="9173"/>
                    <a:pt x="12706" y="9173"/>
                  </a:cubicBezTo>
                  <a:cubicBezTo>
                    <a:pt x="12600" y="9173"/>
                    <a:pt x="12600" y="9173"/>
                    <a:pt x="12600" y="9173"/>
                  </a:cubicBezTo>
                  <a:cubicBezTo>
                    <a:pt x="12494" y="9173"/>
                    <a:pt x="12494" y="9173"/>
                    <a:pt x="12494" y="9173"/>
                  </a:cubicBezTo>
                  <a:cubicBezTo>
                    <a:pt x="12388" y="9173"/>
                    <a:pt x="12388" y="9173"/>
                    <a:pt x="12388" y="9173"/>
                  </a:cubicBezTo>
                  <a:cubicBezTo>
                    <a:pt x="12282" y="9173"/>
                    <a:pt x="12282" y="9173"/>
                    <a:pt x="12282" y="9173"/>
                  </a:cubicBezTo>
                  <a:cubicBezTo>
                    <a:pt x="12282" y="9468"/>
                    <a:pt x="12282" y="9468"/>
                    <a:pt x="12282" y="9468"/>
                  </a:cubicBezTo>
                  <a:cubicBezTo>
                    <a:pt x="12176" y="9764"/>
                    <a:pt x="12176" y="9764"/>
                    <a:pt x="12176" y="9764"/>
                  </a:cubicBezTo>
                  <a:cubicBezTo>
                    <a:pt x="12071" y="10060"/>
                    <a:pt x="12071" y="10060"/>
                    <a:pt x="12071" y="10060"/>
                  </a:cubicBezTo>
                  <a:cubicBezTo>
                    <a:pt x="11965" y="9764"/>
                    <a:pt x="11965" y="9764"/>
                    <a:pt x="11965" y="9764"/>
                  </a:cubicBezTo>
                  <a:cubicBezTo>
                    <a:pt x="11965" y="9764"/>
                    <a:pt x="11965" y="9764"/>
                    <a:pt x="11965" y="9764"/>
                  </a:cubicBezTo>
                  <a:cubicBezTo>
                    <a:pt x="11859" y="9468"/>
                    <a:pt x="11859" y="9468"/>
                    <a:pt x="11859" y="9468"/>
                  </a:cubicBezTo>
                  <a:cubicBezTo>
                    <a:pt x="11753" y="9173"/>
                    <a:pt x="11753" y="9173"/>
                    <a:pt x="11753" y="9173"/>
                  </a:cubicBezTo>
                  <a:cubicBezTo>
                    <a:pt x="11647" y="8877"/>
                    <a:pt x="11647" y="8877"/>
                    <a:pt x="11647" y="8877"/>
                  </a:cubicBezTo>
                  <a:cubicBezTo>
                    <a:pt x="11647" y="8285"/>
                    <a:pt x="11647" y="8285"/>
                    <a:pt x="11647" y="8285"/>
                  </a:cubicBezTo>
                  <a:cubicBezTo>
                    <a:pt x="11753" y="7989"/>
                    <a:pt x="11753" y="7989"/>
                    <a:pt x="11753" y="7989"/>
                  </a:cubicBezTo>
                  <a:cubicBezTo>
                    <a:pt x="11859" y="7693"/>
                    <a:pt x="11859" y="7693"/>
                    <a:pt x="11859" y="7693"/>
                  </a:cubicBezTo>
                  <a:close/>
                  <a:moveTo>
                    <a:pt x="11965" y="0"/>
                  </a:moveTo>
                  <a:cubicBezTo>
                    <a:pt x="11859" y="0"/>
                    <a:pt x="11859" y="0"/>
                    <a:pt x="11859" y="0"/>
                  </a:cubicBezTo>
                  <a:cubicBezTo>
                    <a:pt x="11859" y="296"/>
                    <a:pt x="11859" y="296"/>
                    <a:pt x="11859" y="296"/>
                  </a:cubicBezTo>
                  <a:cubicBezTo>
                    <a:pt x="11965" y="0"/>
                    <a:pt x="11965" y="0"/>
                    <a:pt x="11965" y="0"/>
                  </a:cubicBezTo>
                  <a:cubicBezTo>
                    <a:pt x="11965" y="0"/>
                    <a:pt x="11965" y="0"/>
                    <a:pt x="11965" y="0"/>
                  </a:cubicBezTo>
                  <a:close/>
                  <a:moveTo>
                    <a:pt x="12071" y="888"/>
                  </a:moveTo>
                  <a:cubicBezTo>
                    <a:pt x="12071" y="888"/>
                    <a:pt x="12071" y="888"/>
                    <a:pt x="12071" y="888"/>
                  </a:cubicBezTo>
                  <a:cubicBezTo>
                    <a:pt x="12176" y="592"/>
                    <a:pt x="12176" y="592"/>
                    <a:pt x="12176" y="592"/>
                  </a:cubicBezTo>
                  <a:cubicBezTo>
                    <a:pt x="12176" y="888"/>
                    <a:pt x="12176" y="888"/>
                    <a:pt x="12176" y="888"/>
                  </a:cubicBezTo>
                  <a:cubicBezTo>
                    <a:pt x="12282" y="592"/>
                    <a:pt x="12282" y="592"/>
                    <a:pt x="12282" y="592"/>
                  </a:cubicBezTo>
                  <a:cubicBezTo>
                    <a:pt x="12282" y="592"/>
                    <a:pt x="12282" y="592"/>
                    <a:pt x="12282" y="592"/>
                  </a:cubicBezTo>
                  <a:cubicBezTo>
                    <a:pt x="12176" y="592"/>
                    <a:pt x="12176" y="592"/>
                    <a:pt x="12176" y="592"/>
                  </a:cubicBezTo>
                  <a:cubicBezTo>
                    <a:pt x="12071" y="592"/>
                    <a:pt x="12071" y="592"/>
                    <a:pt x="12071" y="592"/>
                  </a:cubicBezTo>
                  <a:cubicBezTo>
                    <a:pt x="11965" y="592"/>
                    <a:pt x="11965" y="592"/>
                    <a:pt x="11965" y="592"/>
                  </a:cubicBezTo>
                  <a:cubicBezTo>
                    <a:pt x="12071" y="888"/>
                    <a:pt x="12071" y="888"/>
                    <a:pt x="12071" y="888"/>
                  </a:cubicBezTo>
                  <a:close/>
                  <a:moveTo>
                    <a:pt x="11329" y="2071"/>
                  </a:moveTo>
                  <a:cubicBezTo>
                    <a:pt x="11329" y="2071"/>
                    <a:pt x="11329" y="2071"/>
                    <a:pt x="11329" y="2071"/>
                  </a:cubicBezTo>
                  <a:cubicBezTo>
                    <a:pt x="11329" y="2367"/>
                    <a:pt x="11329" y="2367"/>
                    <a:pt x="11329" y="2367"/>
                  </a:cubicBezTo>
                  <a:cubicBezTo>
                    <a:pt x="11329" y="2071"/>
                    <a:pt x="11329" y="2071"/>
                    <a:pt x="11329" y="2071"/>
                  </a:cubicBezTo>
                  <a:cubicBezTo>
                    <a:pt x="11329" y="2071"/>
                    <a:pt x="11329" y="2071"/>
                    <a:pt x="11329" y="2071"/>
                  </a:cubicBezTo>
                  <a:close/>
                  <a:moveTo>
                    <a:pt x="11435" y="1775"/>
                  </a:moveTo>
                  <a:cubicBezTo>
                    <a:pt x="11647" y="1479"/>
                    <a:pt x="11647" y="1479"/>
                    <a:pt x="11647" y="1479"/>
                  </a:cubicBezTo>
                  <a:cubicBezTo>
                    <a:pt x="11753" y="1479"/>
                    <a:pt x="11753" y="1479"/>
                    <a:pt x="11753" y="1479"/>
                  </a:cubicBezTo>
                  <a:cubicBezTo>
                    <a:pt x="11753" y="1479"/>
                    <a:pt x="11753" y="1479"/>
                    <a:pt x="11753" y="1479"/>
                  </a:cubicBezTo>
                  <a:cubicBezTo>
                    <a:pt x="11647" y="1775"/>
                    <a:pt x="11647" y="1775"/>
                    <a:pt x="11647" y="1775"/>
                  </a:cubicBezTo>
                  <a:cubicBezTo>
                    <a:pt x="11541" y="1775"/>
                    <a:pt x="11541" y="1775"/>
                    <a:pt x="11541" y="1775"/>
                  </a:cubicBezTo>
                  <a:cubicBezTo>
                    <a:pt x="11435" y="1775"/>
                    <a:pt x="11435" y="1775"/>
                    <a:pt x="11435" y="1775"/>
                  </a:cubicBezTo>
                  <a:close/>
                  <a:moveTo>
                    <a:pt x="10482" y="2959"/>
                  </a:moveTo>
                  <a:cubicBezTo>
                    <a:pt x="10588" y="3255"/>
                    <a:pt x="10588" y="3255"/>
                    <a:pt x="10588" y="3255"/>
                  </a:cubicBezTo>
                  <a:cubicBezTo>
                    <a:pt x="10482" y="2959"/>
                    <a:pt x="10482" y="2959"/>
                    <a:pt x="10482" y="2959"/>
                  </a:cubicBezTo>
                  <a:cubicBezTo>
                    <a:pt x="10482" y="2959"/>
                    <a:pt x="10482" y="2959"/>
                    <a:pt x="10482" y="2959"/>
                  </a:cubicBezTo>
                  <a:close/>
                  <a:moveTo>
                    <a:pt x="10482" y="2959"/>
                  </a:moveTo>
                  <a:cubicBezTo>
                    <a:pt x="10482" y="2959"/>
                    <a:pt x="10482" y="2959"/>
                    <a:pt x="10482" y="2959"/>
                  </a:cubicBezTo>
                  <a:cubicBezTo>
                    <a:pt x="10588" y="2959"/>
                    <a:pt x="10588" y="2959"/>
                    <a:pt x="10588" y="2959"/>
                  </a:cubicBezTo>
                  <a:cubicBezTo>
                    <a:pt x="10588" y="2959"/>
                    <a:pt x="10588" y="2959"/>
                    <a:pt x="10588" y="2959"/>
                  </a:cubicBezTo>
                  <a:cubicBezTo>
                    <a:pt x="10588" y="2959"/>
                    <a:pt x="10588" y="2959"/>
                    <a:pt x="10588" y="2959"/>
                  </a:cubicBezTo>
                  <a:cubicBezTo>
                    <a:pt x="10482" y="2959"/>
                    <a:pt x="10482" y="2959"/>
                    <a:pt x="10482" y="2959"/>
                  </a:cubicBezTo>
                  <a:close/>
                  <a:moveTo>
                    <a:pt x="10588" y="3551"/>
                  </a:moveTo>
                  <a:cubicBezTo>
                    <a:pt x="10482" y="3551"/>
                    <a:pt x="10482" y="3551"/>
                    <a:pt x="10482" y="3551"/>
                  </a:cubicBezTo>
                  <a:cubicBezTo>
                    <a:pt x="10588" y="3551"/>
                    <a:pt x="10588" y="3551"/>
                    <a:pt x="10588" y="3551"/>
                  </a:cubicBezTo>
                  <a:cubicBezTo>
                    <a:pt x="10588" y="3551"/>
                    <a:pt x="10588" y="3551"/>
                    <a:pt x="10588" y="3551"/>
                  </a:cubicBezTo>
                  <a:close/>
                  <a:moveTo>
                    <a:pt x="10482" y="3847"/>
                  </a:moveTo>
                  <a:cubicBezTo>
                    <a:pt x="10482" y="3847"/>
                    <a:pt x="10482" y="3847"/>
                    <a:pt x="10482" y="3847"/>
                  </a:cubicBezTo>
                  <a:cubicBezTo>
                    <a:pt x="10482" y="4142"/>
                    <a:pt x="10482" y="4142"/>
                    <a:pt x="10482" y="4142"/>
                  </a:cubicBezTo>
                  <a:cubicBezTo>
                    <a:pt x="10482" y="4142"/>
                    <a:pt x="10482" y="4142"/>
                    <a:pt x="10482" y="4142"/>
                  </a:cubicBezTo>
                  <a:cubicBezTo>
                    <a:pt x="10482" y="3847"/>
                    <a:pt x="10482" y="3847"/>
                    <a:pt x="10482" y="3847"/>
                  </a:cubicBezTo>
                  <a:close/>
                  <a:moveTo>
                    <a:pt x="9847" y="12427"/>
                  </a:moveTo>
                  <a:cubicBezTo>
                    <a:pt x="9953" y="12427"/>
                    <a:pt x="9953" y="12427"/>
                    <a:pt x="9953" y="12427"/>
                  </a:cubicBezTo>
                  <a:cubicBezTo>
                    <a:pt x="9953" y="12723"/>
                    <a:pt x="9953" y="12723"/>
                    <a:pt x="9953" y="12723"/>
                  </a:cubicBezTo>
                  <a:cubicBezTo>
                    <a:pt x="9847" y="12723"/>
                    <a:pt x="9847" y="12723"/>
                    <a:pt x="9847" y="12723"/>
                  </a:cubicBezTo>
                  <a:cubicBezTo>
                    <a:pt x="9847" y="12427"/>
                    <a:pt x="9847" y="12427"/>
                    <a:pt x="9847" y="12427"/>
                  </a:cubicBezTo>
                  <a:cubicBezTo>
                    <a:pt x="9847" y="12427"/>
                    <a:pt x="9847" y="12427"/>
                    <a:pt x="9847" y="12427"/>
                  </a:cubicBezTo>
                  <a:close/>
                  <a:moveTo>
                    <a:pt x="9847" y="12427"/>
                  </a:moveTo>
                  <a:cubicBezTo>
                    <a:pt x="9847" y="12723"/>
                    <a:pt x="9847" y="12723"/>
                    <a:pt x="9847" y="12723"/>
                  </a:cubicBezTo>
                  <a:cubicBezTo>
                    <a:pt x="9847" y="13019"/>
                    <a:pt x="9847" y="13019"/>
                    <a:pt x="9847" y="13019"/>
                  </a:cubicBezTo>
                  <a:cubicBezTo>
                    <a:pt x="9741" y="13019"/>
                    <a:pt x="9741" y="13019"/>
                    <a:pt x="9741" y="13019"/>
                  </a:cubicBezTo>
                  <a:cubicBezTo>
                    <a:pt x="9741" y="13019"/>
                    <a:pt x="9741" y="13019"/>
                    <a:pt x="9741" y="13019"/>
                  </a:cubicBezTo>
                  <a:cubicBezTo>
                    <a:pt x="9741" y="12723"/>
                    <a:pt x="9741" y="12723"/>
                    <a:pt x="9741" y="12723"/>
                  </a:cubicBezTo>
                  <a:cubicBezTo>
                    <a:pt x="9741" y="12427"/>
                    <a:pt x="9741" y="12427"/>
                    <a:pt x="9741" y="12427"/>
                  </a:cubicBezTo>
                  <a:cubicBezTo>
                    <a:pt x="9847" y="12132"/>
                    <a:pt x="9847" y="12132"/>
                    <a:pt x="9847" y="12132"/>
                  </a:cubicBezTo>
                  <a:cubicBezTo>
                    <a:pt x="9847" y="12427"/>
                    <a:pt x="9847" y="12427"/>
                    <a:pt x="9847" y="12427"/>
                  </a:cubicBezTo>
                  <a:close/>
                  <a:moveTo>
                    <a:pt x="6565" y="8581"/>
                  </a:moveTo>
                  <a:cubicBezTo>
                    <a:pt x="6671" y="8581"/>
                    <a:pt x="6671" y="8581"/>
                    <a:pt x="6671" y="8581"/>
                  </a:cubicBezTo>
                  <a:cubicBezTo>
                    <a:pt x="6776" y="8877"/>
                    <a:pt x="6776" y="8877"/>
                    <a:pt x="6776" y="8877"/>
                  </a:cubicBezTo>
                  <a:cubicBezTo>
                    <a:pt x="6671" y="8877"/>
                    <a:pt x="6671" y="8877"/>
                    <a:pt x="6671" y="8877"/>
                  </a:cubicBezTo>
                  <a:cubicBezTo>
                    <a:pt x="6565" y="8877"/>
                    <a:pt x="6565" y="8877"/>
                    <a:pt x="6565" y="8877"/>
                  </a:cubicBezTo>
                  <a:cubicBezTo>
                    <a:pt x="6565" y="8581"/>
                    <a:pt x="6565" y="8581"/>
                    <a:pt x="6565" y="8581"/>
                  </a:cubicBezTo>
                  <a:cubicBezTo>
                    <a:pt x="6565" y="8581"/>
                    <a:pt x="6565" y="8581"/>
                    <a:pt x="6565" y="8581"/>
                  </a:cubicBezTo>
                  <a:close/>
                  <a:moveTo>
                    <a:pt x="6671" y="9173"/>
                  </a:moveTo>
                  <a:cubicBezTo>
                    <a:pt x="6776" y="9173"/>
                    <a:pt x="6776" y="9173"/>
                    <a:pt x="6776" y="9173"/>
                  </a:cubicBezTo>
                  <a:cubicBezTo>
                    <a:pt x="6776" y="9173"/>
                    <a:pt x="6776" y="9173"/>
                    <a:pt x="6776" y="9173"/>
                  </a:cubicBezTo>
                  <a:cubicBezTo>
                    <a:pt x="6882" y="9468"/>
                    <a:pt x="6882" y="9468"/>
                    <a:pt x="6882" y="9468"/>
                  </a:cubicBezTo>
                  <a:cubicBezTo>
                    <a:pt x="6882" y="9468"/>
                    <a:pt x="6882" y="9468"/>
                    <a:pt x="6882" y="9468"/>
                  </a:cubicBezTo>
                  <a:cubicBezTo>
                    <a:pt x="6776" y="9468"/>
                    <a:pt x="6776" y="9468"/>
                    <a:pt x="6776" y="9468"/>
                  </a:cubicBezTo>
                  <a:cubicBezTo>
                    <a:pt x="6671" y="9468"/>
                    <a:pt x="6671" y="9468"/>
                    <a:pt x="6671" y="9468"/>
                  </a:cubicBezTo>
                  <a:cubicBezTo>
                    <a:pt x="6671" y="9173"/>
                    <a:pt x="6671" y="9173"/>
                    <a:pt x="6671" y="9173"/>
                  </a:cubicBezTo>
                  <a:cubicBezTo>
                    <a:pt x="6671" y="9173"/>
                    <a:pt x="6671" y="9173"/>
                    <a:pt x="6671" y="9173"/>
                  </a:cubicBezTo>
                  <a:close/>
                  <a:moveTo>
                    <a:pt x="6776" y="9468"/>
                  </a:moveTo>
                  <a:cubicBezTo>
                    <a:pt x="6882" y="9468"/>
                    <a:pt x="6882" y="9468"/>
                    <a:pt x="6882" y="9468"/>
                  </a:cubicBezTo>
                  <a:cubicBezTo>
                    <a:pt x="6882" y="9764"/>
                    <a:pt x="6882" y="9764"/>
                    <a:pt x="6882" y="9764"/>
                  </a:cubicBezTo>
                  <a:cubicBezTo>
                    <a:pt x="6882" y="9764"/>
                    <a:pt x="6882" y="9764"/>
                    <a:pt x="6882" y="9764"/>
                  </a:cubicBezTo>
                  <a:cubicBezTo>
                    <a:pt x="6776" y="10060"/>
                    <a:pt x="6776" y="10060"/>
                    <a:pt x="6776" y="10060"/>
                  </a:cubicBezTo>
                  <a:cubicBezTo>
                    <a:pt x="6776" y="9764"/>
                    <a:pt x="6776" y="9764"/>
                    <a:pt x="6776" y="9764"/>
                  </a:cubicBezTo>
                  <a:cubicBezTo>
                    <a:pt x="6776" y="9764"/>
                    <a:pt x="6776" y="9764"/>
                    <a:pt x="6776" y="9764"/>
                  </a:cubicBezTo>
                  <a:cubicBezTo>
                    <a:pt x="6776" y="9468"/>
                    <a:pt x="6776" y="9468"/>
                    <a:pt x="6776" y="9468"/>
                  </a:cubicBezTo>
                  <a:close/>
                  <a:moveTo>
                    <a:pt x="6565" y="6805"/>
                  </a:moveTo>
                  <a:cubicBezTo>
                    <a:pt x="6565" y="6214"/>
                    <a:pt x="6565" y="6214"/>
                    <a:pt x="6565" y="6214"/>
                  </a:cubicBezTo>
                  <a:cubicBezTo>
                    <a:pt x="6671" y="5918"/>
                    <a:pt x="6671" y="5918"/>
                    <a:pt x="6671" y="5918"/>
                  </a:cubicBezTo>
                  <a:cubicBezTo>
                    <a:pt x="6776" y="5918"/>
                    <a:pt x="6776" y="5918"/>
                    <a:pt x="6776" y="5918"/>
                  </a:cubicBezTo>
                  <a:cubicBezTo>
                    <a:pt x="6776" y="5622"/>
                    <a:pt x="6776" y="5622"/>
                    <a:pt x="6776" y="5622"/>
                  </a:cubicBezTo>
                  <a:cubicBezTo>
                    <a:pt x="6882" y="6214"/>
                    <a:pt x="6882" y="6214"/>
                    <a:pt x="6882" y="6214"/>
                  </a:cubicBezTo>
                  <a:cubicBezTo>
                    <a:pt x="7094" y="6510"/>
                    <a:pt x="7094" y="6510"/>
                    <a:pt x="7094" y="6510"/>
                  </a:cubicBezTo>
                  <a:cubicBezTo>
                    <a:pt x="7094" y="6510"/>
                    <a:pt x="7094" y="6510"/>
                    <a:pt x="7094" y="6510"/>
                  </a:cubicBezTo>
                  <a:cubicBezTo>
                    <a:pt x="7200" y="6805"/>
                    <a:pt x="7200" y="6805"/>
                    <a:pt x="7200" y="6805"/>
                  </a:cubicBezTo>
                  <a:cubicBezTo>
                    <a:pt x="7200" y="7101"/>
                    <a:pt x="7200" y="7101"/>
                    <a:pt x="7200" y="7101"/>
                  </a:cubicBezTo>
                  <a:cubicBezTo>
                    <a:pt x="7306" y="7101"/>
                    <a:pt x="7306" y="7101"/>
                    <a:pt x="7306" y="7101"/>
                  </a:cubicBezTo>
                  <a:cubicBezTo>
                    <a:pt x="7412" y="6805"/>
                    <a:pt x="7412" y="6805"/>
                    <a:pt x="7412" y="6805"/>
                  </a:cubicBezTo>
                  <a:cubicBezTo>
                    <a:pt x="7412" y="6805"/>
                    <a:pt x="7412" y="6805"/>
                    <a:pt x="7412" y="6805"/>
                  </a:cubicBezTo>
                  <a:cubicBezTo>
                    <a:pt x="7518" y="6805"/>
                    <a:pt x="7518" y="6805"/>
                    <a:pt x="7518" y="6805"/>
                  </a:cubicBezTo>
                  <a:cubicBezTo>
                    <a:pt x="7624" y="6805"/>
                    <a:pt x="7624" y="6805"/>
                    <a:pt x="7624" y="6805"/>
                  </a:cubicBezTo>
                  <a:cubicBezTo>
                    <a:pt x="7941" y="6805"/>
                    <a:pt x="7941" y="6805"/>
                    <a:pt x="7941" y="6805"/>
                  </a:cubicBezTo>
                  <a:cubicBezTo>
                    <a:pt x="8153" y="6510"/>
                    <a:pt x="8153" y="6510"/>
                    <a:pt x="8153" y="6510"/>
                  </a:cubicBezTo>
                  <a:cubicBezTo>
                    <a:pt x="8259" y="6214"/>
                    <a:pt x="8259" y="6214"/>
                    <a:pt x="8259" y="6214"/>
                  </a:cubicBezTo>
                  <a:cubicBezTo>
                    <a:pt x="8471" y="6214"/>
                    <a:pt x="8471" y="6214"/>
                    <a:pt x="8471" y="6214"/>
                  </a:cubicBezTo>
                  <a:cubicBezTo>
                    <a:pt x="8576" y="6510"/>
                    <a:pt x="8576" y="6510"/>
                    <a:pt x="8576" y="6510"/>
                  </a:cubicBezTo>
                  <a:cubicBezTo>
                    <a:pt x="8576" y="6510"/>
                    <a:pt x="8576" y="6510"/>
                    <a:pt x="8576" y="6510"/>
                  </a:cubicBezTo>
                  <a:cubicBezTo>
                    <a:pt x="8682" y="6510"/>
                    <a:pt x="8682" y="6510"/>
                    <a:pt x="8682" y="6510"/>
                  </a:cubicBezTo>
                  <a:cubicBezTo>
                    <a:pt x="8894" y="6214"/>
                    <a:pt x="8894" y="6214"/>
                    <a:pt x="8894" y="6214"/>
                  </a:cubicBezTo>
                  <a:cubicBezTo>
                    <a:pt x="9106" y="6214"/>
                    <a:pt x="9106" y="6214"/>
                    <a:pt x="9106" y="6214"/>
                  </a:cubicBezTo>
                  <a:cubicBezTo>
                    <a:pt x="9106" y="5918"/>
                    <a:pt x="9106" y="5918"/>
                    <a:pt x="9106" y="5918"/>
                  </a:cubicBezTo>
                  <a:cubicBezTo>
                    <a:pt x="9318" y="5326"/>
                    <a:pt x="9318" y="5326"/>
                    <a:pt x="9318" y="5326"/>
                  </a:cubicBezTo>
                  <a:cubicBezTo>
                    <a:pt x="9424" y="4734"/>
                    <a:pt x="9424" y="4734"/>
                    <a:pt x="9424" y="4734"/>
                  </a:cubicBezTo>
                  <a:cubicBezTo>
                    <a:pt x="9529" y="4438"/>
                    <a:pt x="9529" y="4438"/>
                    <a:pt x="9529" y="4438"/>
                  </a:cubicBezTo>
                  <a:cubicBezTo>
                    <a:pt x="9635" y="3255"/>
                    <a:pt x="9635" y="3255"/>
                    <a:pt x="9635" y="3255"/>
                  </a:cubicBezTo>
                  <a:cubicBezTo>
                    <a:pt x="9635" y="3255"/>
                    <a:pt x="9635" y="3255"/>
                    <a:pt x="9635" y="3255"/>
                  </a:cubicBezTo>
                  <a:cubicBezTo>
                    <a:pt x="9635" y="2959"/>
                    <a:pt x="9635" y="2959"/>
                    <a:pt x="9635" y="2959"/>
                  </a:cubicBezTo>
                  <a:cubicBezTo>
                    <a:pt x="9635" y="2959"/>
                    <a:pt x="9635" y="2959"/>
                    <a:pt x="9635" y="2959"/>
                  </a:cubicBezTo>
                  <a:cubicBezTo>
                    <a:pt x="9741" y="2663"/>
                    <a:pt x="9741" y="2663"/>
                    <a:pt x="9741" y="2663"/>
                  </a:cubicBezTo>
                  <a:cubicBezTo>
                    <a:pt x="9847" y="2663"/>
                    <a:pt x="9847" y="2663"/>
                    <a:pt x="9847" y="2663"/>
                  </a:cubicBezTo>
                  <a:cubicBezTo>
                    <a:pt x="9953" y="2663"/>
                    <a:pt x="9953" y="2663"/>
                    <a:pt x="9953" y="2663"/>
                  </a:cubicBezTo>
                  <a:cubicBezTo>
                    <a:pt x="10165" y="2663"/>
                    <a:pt x="10165" y="2663"/>
                    <a:pt x="10165" y="2663"/>
                  </a:cubicBezTo>
                  <a:cubicBezTo>
                    <a:pt x="10271" y="2663"/>
                    <a:pt x="10271" y="2663"/>
                    <a:pt x="10271" y="2663"/>
                  </a:cubicBezTo>
                  <a:cubicBezTo>
                    <a:pt x="10376" y="2663"/>
                    <a:pt x="10376" y="2663"/>
                    <a:pt x="10376" y="2663"/>
                  </a:cubicBezTo>
                  <a:cubicBezTo>
                    <a:pt x="10482" y="2663"/>
                    <a:pt x="10482" y="2663"/>
                    <a:pt x="10482" y="2663"/>
                  </a:cubicBezTo>
                  <a:cubicBezTo>
                    <a:pt x="10482" y="2959"/>
                    <a:pt x="10482" y="2959"/>
                    <a:pt x="10482" y="2959"/>
                  </a:cubicBezTo>
                  <a:cubicBezTo>
                    <a:pt x="10376" y="2959"/>
                    <a:pt x="10376" y="2959"/>
                    <a:pt x="10376" y="2959"/>
                  </a:cubicBezTo>
                  <a:cubicBezTo>
                    <a:pt x="10482" y="2959"/>
                    <a:pt x="10482" y="2959"/>
                    <a:pt x="10482" y="2959"/>
                  </a:cubicBezTo>
                  <a:cubicBezTo>
                    <a:pt x="10376" y="2959"/>
                    <a:pt x="10376" y="2959"/>
                    <a:pt x="10376" y="2959"/>
                  </a:cubicBezTo>
                  <a:cubicBezTo>
                    <a:pt x="10482" y="3255"/>
                    <a:pt x="10482" y="3255"/>
                    <a:pt x="10482" y="3255"/>
                  </a:cubicBezTo>
                  <a:cubicBezTo>
                    <a:pt x="10588" y="3551"/>
                    <a:pt x="10588" y="3551"/>
                    <a:pt x="10588" y="3551"/>
                  </a:cubicBezTo>
                  <a:cubicBezTo>
                    <a:pt x="10482" y="3551"/>
                    <a:pt x="10482" y="3551"/>
                    <a:pt x="10482" y="3551"/>
                  </a:cubicBezTo>
                  <a:cubicBezTo>
                    <a:pt x="10376" y="3551"/>
                    <a:pt x="10376" y="3551"/>
                    <a:pt x="10376" y="3551"/>
                  </a:cubicBezTo>
                  <a:cubicBezTo>
                    <a:pt x="10376" y="3551"/>
                    <a:pt x="10376" y="3551"/>
                    <a:pt x="10376" y="3551"/>
                  </a:cubicBezTo>
                  <a:cubicBezTo>
                    <a:pt x="10376" y="3847"/>
                    <a:pt x="10376" y="3847"/>
                    <a:pt x="10376" y="3847"/>
                  </a:cubicBezTo>
                  <a:cubicBezTo>
                    <a:pt x="10482" y="3847"/>
                    <a:pt x="10482" y="3847"/>
                    <a:pt x="10482" y="3847"/>
                  </a:cubicBezTo>
                  <a:cubicBezTo>
                    <a:pt x="10482" y="3847"/>
                    <a:pt x="10482" y="3847"/>
                    <a:pt x="10482" y="3847"/>
                  </a:cubicBezTo>
                  <a:cubicBezTo>
                    <a:pt x="10376" y="4142"/>
                    <a:pt x="10376" y="4142"/>
                    <a:pt x="10376" y="4142"/>
                  </a:cubicBezTo>
                  <a:cubicBezTo>
                    <a:pt x="10376" y="4142"/>
                    <a:pt x="10376" y="4142"/>
                    <a:pt x="10376" y="4142"/>
                  </a:cubicBezTo>
                  <a:cubicBezTo>
                    <a:pt x="10482" y="4438"/>
                    <a:pt x="10482" y="4438"/>
                    <a:pt x="10482" y="4438"/>
                  </a:cubicBezTo>
                  <a:cubicBezTo>
                    <a:pt x="10482" y="4734"/>
                    <a:pt x="10482" y="4734"/>
                    <a:pt x="10482" y="4734"/>
                  </a:cubicBezTo>
                  <a:cubicBezTo>
                    <a:pt x="10694" y="5030"/>
                    <a:pt x="10694" y="5030"/>
                    <a:pt x="10694" y="5030"/>
                  </a:cubicBezTo>
                  <a:cubicBezTo>
                    <a:pt x="10694" y="5030"/>
                    <a:pt x="10694" y="5030"/>
                    <a:pt x="10694" y="5030"/>
                  </a:cubicBezTo>
                  <a:cubicBezTo>
                    <a:pt x="10694" y="5326"/>
                    <a:pt x="10694" y="5326"/>
                    <a:pt x="10694" y="5326"/>
                  </a:cubicBezTo>
                  <a:cubicBezTo>
                    <a:pt x="10588" y="5326"/>
                    <a:pt x="10588" y="5326"/>
                    <a:pt x="10588" y="5326"/>
                  </a:cubicBezTo>
                  <a:cubicBezTo>
                    <a:pt x="10482" y="5622"/>
                    <a:pt x="10482" y="5622"/>
                    <a:pt x="10482" y="5622"/>
                  </a:cubicBezTo>
                  <a:cubicBezTo>
                    <a:pt x="10588" y="5622"/>
                    <a:pt x="10588" y="5622"/>
                    <a:pt x="10588" y="5622"/>
                  </a:cubicBezTo>
                  <a:cubicBezTo>
                    <a:pt x="10588" y="5918"/>
                    <a:pt x="10588" y="5918"/>
                    <a:pt x="10588" y="5918"/>
                  </a:cubicBezTo>
                  <a:cubicBezTo>
                    <a:pt x="10694" y="5918"/>
                    <a:pt x="10694" y="5918"/>
                    <a:pt x="10694" y="5918"/>
                  </a:cubicBezTo>
                  <a:cubicBezTo>
                    <a:pt x="10906" y="6510"/>
                    <a:pt x="10906" y="6510"/>
                    <a:pt x="10906" y="6510"/>
                  </a:cubicBezTo>
                  <a:cubicBezTo>
                    <a:pt x="10906" y="6510"/>
                    <a:pt x="10906" y="6510"/>
                    <a:pt x="10906" y="6510"/>
                  </a:cubicBezTo>
                  <a:cubicBezTo>
                    <a:pt x="11012" y="6805"/>
                    <a:pt x="11012" y="6805"/>
                    <a:pt x="11012" y="6805"/>
                  </a:cubicBezTo>
                  <a:cubicBezTo>
                    <a:pt x="11012" y="6805"/>
                    <a:pt x="11012" y="6805"/>
                    <a:pt x="11012" y="6805"/>
                  </a:cubicBezTo>
                  <a:cubicBezTo>
                    <a:pt x="11118" y="6805"/>
                    <a:pt x="11118" y="6805"/>
                    <a:pt x="11118" y="6805"/>
                  </a:cubicBezTo>
                  <a:cubicBezTo>
                    <a:pt x="11118" y="7101"/>
                    <a:pt x="11118" y="7101"/>
                    <a:pt x="11118" y="7101"/>
                  </a:cubicBezTo>
                  <a:cubicBezTo>
                    <a:pt x="11012" y="7101"/>
                    <a:pt x="11012" y="7101"/>
                    <a:pt x="11012" y="7101"/>
                  </a:cubicBezTo>
                  <a:cubicBezTo>
                    <a:pt x="11012" y="7101"/>
                    <a:pt x="11012" y="7101"/>
                    <a:pt x="11012" y="7101"/>
                  </a:cubicBezTo>
                  <a:cubicBezTo>
                    <a:pt x="10906" y="7101"/>
                    <a:pt x="10906" y="7101"/>
                    <a:pt x="10906" y="7101"/>
                  </a:cubicBezTo>
                  <a:cubicBezTo>
                    <a:pt x="10800" y="7101"/>
                    <a:pt x="10800" y="7101"/>
                    <a:pt x="10800" y="7101"/>
                  </a:cubicBezTo>
                  <a:cubicBezTo>
                    <a:pt x="10588" y="6805"/>
                    <a:pt x="10588" y="6805"/>
                    <a:pt x="10588" y="6805"/>
                  </a:cubicBezTo>
                  <a:cubicBezTo>
                    <a:pt x="10694" y="7101"/>
                    <a:pt x="10694" y="7101"/>
                    <a:pt x="10694" y="7101"/>
                  </a:cubicBezTo>
                  <a:cubicBezTo>
                    <a:pt x="10694" y="7101"/>
                    <a:pt x="10694" y="7101"/>
                    <a:pt x="10694" y="7101"/>
                  </a:cubicBezTo>
                  <a:cubicBezTo>
                    <a:pt x="10588" y="7101"/>
                    <a:pt x="10588" y="7101"/>
                    <a:pt x="10588" y="7101"/>
                  </a:cubicBezTo>
                  <a:cubicBezTo>
                    <a:pt x="10482" y="7397"/>
                    <a:pt x="10482" y="7397"/>
                    <a:pt x="10482" y="7397"/>
                  </a:cubicBezTo>
                  <a:cubicBezTo>
                    <a:pt x="10482" y="7397"/>
                    <a:pt x="10482" y="7397"/>
                    <a:pt x="10482" y="7397"/>
                  </a:cubicBezTo>
                  <a:cubicBezTo>
                    <a:pt x="10482" y="7693"/>
                    <a:pt x="10482" y="7693"/>
                    <a:pt x="10482" y="7693"/>
                  </a:cubicBezTo>
                  <a:cubicBezTo>
                    <a:pt x="10482" y="7989"/>
                    <a:pt x="10482" y="7989"/>
                    <a:pt x="10482" y="7989"/>
                  </a:cubicBezTo>
                  <a:cubicBezTo>
                    <a:pt x="10376" y="8285"/>
                    <a:pt x="10376" y="8285"/>
                    <a:pt x="10376" y="8285"/>
                  </a:cubicBezTo>
                  <a:cubicBezTo>
                    <a:pt x="10376" y="8581"/>
                    <a:pt x="10376" y="8581"/>
                    <a:pt x="10376" y="8581"/>
                  </a:cubicBezTo>
                  <a:cubicBezTo>
                    <a:pt x="10271" y="8877"/>
                    <a:pt x="10271" y="8877"/>
                    <a:pt x="10271" y="8877"/>
                  </a:cubicBezTo>
                  <a:cubicBezTo>
                    <a:pt x="10271" y="9173"/>
                    <a:pt x="10271" y="9173"/>
                    <a:pt x="10271" y="9173"/>
                  </a:cubicBezTo>
                  <a:cubicBezTo>
                    <a:pt x="10271" y="9468"/>
                    <a:pt x="10271" y="9468"/>
                    <a:pt x="10271" y="9468"/>
                  </a:cubicBezTo>
                  <a:cubicBezTo>
                    <a:pt x="10165" y="9764"/>
                    <a:pt x="10165" y="9764"/>
                    <a:pt x="10165" y="9764"/>
                  </a:cubicBezTo>
                  <a:cubicBezTo>
                    <a:pt x="10059" y="9468"/>
                    <a:pt x="10059" y="9468"/>
                    <a:pt x="10059" y="9468"/>
                  </a:cubicBezTo>
                  <a:cubicBezTo>
                    <a:pt x="10059" y="9468"/>
                    <a:pt x="10059" y="9468"/>
                    <a:pt x="10059" y="9468"/>
                  </a:cubicBezTo>
                  <a:cubicBezTo>
                    <a:pt x="10059" y="9468"/>
                    <a:pt x="10059" y="9468"/>
                    <a:pt x="10059" y="9468"/>
                  </a:cubicBezTo>
                  <a:cubicBezTo>
                    <a:pt x="10059" y="9764"/>
                    <a:pt x="10059" y="9764"/>
                    <a:pt x="10059" y="9764"/>
                  </a:cubicBezTo>
                  <a:cubicBezTo>
                    <a:pt x="9953" y="10060"/>
                    <a:pt x="9953" y="10060"/>
                    <a:pt x="9953" y="10060"/>
                  </a:cubicBezTo>
                  <a:cubicBezTo>
                    <a:pt x="9953" y="10356"/>
                    <a:pt x="9953" y="10356"/>
                    <a:pt x="9953" y="10356"/>
                  </a:cubicBezTo>
                  <a:cubicBezTo>
                    <a:pt x="9953" y="10356"/>
                    <a:pt x="9953" y="10356"/>
                    <a:pt x="9953" y="10356"/>
                  </a:cubicBezTo>
                  <a:cubicBezTo>
                    <a:pt x="9847" y="10356"/>
                    <a:pt x="9847" y="10356"/>
                    <a:pt x="9847" y="10356"/>
                  </a:cubicBezTo>
                  <a:cubicBezTo>
                    <a:pt x="9847" y="10356"/>
                    <a:pt x="9847" y="10356"/>
                    <a:pt x="9847" y="10356"/>
                  </a:cubicBezTo>
                  <a:cubicBezTo>
                    <a:pt x="9847" y="10652"/>
                    <a:pt x="9847" y="10652"/>
                    <a:pt x="9847" y="10652"/>
                  </a:cubicBezTo>
                  <a:cubicBezTo>
                    <a:pt x="9953" y="10356"/>
                    <a:pt x="9953" y="10356"/>
                    <a:pt x="9953" y="10356"/>
                  </a:cubicBezTo>
                  <a:cubicBezTo>
                    <a:pt x="9953" y="10652"/>
                    <a:pt x="9953" y="10652"/>
                    <a:pt x="9953" y="10652"/>
                  </a:cubicBezTo>
                  <a:cubicBezTo>
                    <a:pt x="9953" y="10652"/>
                    <a:pt x="9953" y="10652"/>
                    <a:pt x="9953" y="10652"/>
                  </a:cubicBezTo>
                  <a:cubicBezTo>
                    <a:pt x="9847" y="10948"/>
                    <a:pt x="9847" y="10948"/>
                    <a:pt x="9847" y="10948"/>
                  </a:cubicBezTo>
                  <a:cubicBezTo>
                    <a:pt x="9953" y="10948"/>
                    <a:pt x="9953" y="10948"/>
                    <a:pt x="9953" y="10948"/>
                  </a:cubicBezTo>
                  <a:cubicBezTo>
                    <a:pt x="9953" y="10948"/>
                    <a:pt x="9953" y="10948"/>
                    <a:pt x="9953" y="10948"/>
                  </a:cubicBezTo>
                  <a:cubicBezTo>
                    <a:pt x="9953" y="10948"/>
                    <a:pt x="9953" y="10948"/>
                    <a:pt x="9953" y="10948"/>
                  </a:cubicBezTo>
                  <a:cubicBezTo>
                    <a:pt x="9953" y="11244"/>
                    <a:pt x="9953" y="11244"/>
                    <a:pt x="9953" y="11244"/>
                  </a:cubicBezTo>
                  <a:cubicBezTo>
                    <a:pt x="9847" y="11244"/>
                    <a:pt x="9847" y="11244"/>
                    <a:pt x="9847" y="11244"/>
                  </a:cubicBezTo>
                  <a:cubicBezTo>
                    <a:pt x="9847" y="11244"/>
                    <a:pt x="9847" y="11244"/>
                    <a:pt x="9847" y="11244"/>
                  </a:cubicBezTo>
                  <a:cubicBezTo>
                    <a:pt x="9847" y="11244"/>
                    <a:pt x="9847" y="11244"/>
                    <a:pt x="9847" y="11244"/>
                  </a:cubicBezTo>
                  <a:cubicBezTo>
                    <a:pt x="9953" y="11244"/>
                    <a:pt x="9953" y="11244"/>
                    <a:pt x="9953" y="11244"/>
                  </a:cubicBezTo>
                  <a:cubicBezTo>
                    <a:pt x="9953" y="11540"/>
                    <a:pt x="9953" y="11540"/>
                    <a:pt x="9953" y="11540"/>
                  </a:cubicBezTo>
                  <a:cubicBezTo>
                    <a:pt x="9847" y="11836"/>
                    <a:pt x="9847" y="11836"/>
                    <a:pt x="9847" y="11836"/>
                  </a:cubicBezTo>
                  <a:cubicBezTo>
                    <a:pt x="9847" y="11836"/>
                    <a:pt x="9847" y="11836"/>
                    <a:pt x="9847" y="11836"/>
                  </a:cubicBezTo>
                  <a:cubicBezTo>
                    <a:pt x="9741" y="11836"/>
                    <a:pt x="9741" y="11836"/>
                    <a:pt x="9741" y="11836"/>
                  </a:cubicBezTo>
                  <a:cubicBezTo>
                    <a:pt x="9741" y="12132"/>
                    <a:pt x="9741" y="12132"/>
                    <a:pt x="9741" y="12132"/>
                  </a:cubicBezTo>
                  <a:cubicBezTo>
                    <a:pt x="9741" y="12132"/>
                    <a:pt x="9741" y="12132"/>
                    <a:pt x="9741" y="12132"/>
                  </a:cubicBezTo>
                  <a:cubicBezTo>
                    <a:pt x="9635" y="12723"/>
                    <a:pt x="9635" y="12723"/>
                    <a:pt x="9635" y="12723"/>
                  </a:cubicBezTo>
                  <a:cubicBezTo>
                    <a:pt x="9529" y="13019"/>
                    <a:pt x="9529" y="13019"/>
                    <a:pt x="9529" y="13019"/>
                  </a:cubicBezTo>
                  <a:cubicBezTo>
                    <a:pt x="9318" y="13019"/>
                    <a:pt x="9318" y="13019"/>
                    <a:pt x="9318" y="13019"/>
                  </a:cubicBezTo>
                  <a:cubicBezTo>
                    <a:pt x="9212" y="13315"/>
                    <a:pt x="9212" y="13315"/>
                    <a:pt x="9212" y="13315"/>
                  </a:cubicBezTo>
                  <a:cubicBezTo>
                    <a:pt x="9106" y="13315"/>
                    <a:pt x="9106" y="13315"/>
                    <a:pt x="9106" y="13315"/>
                  </a:cubicBezTo>
                  <a:cubicBezTo>
                    <a:pt x="9106" y="13019"/>
                    <a:pt x="9106" y="13019"/>
                    <a:pt x="9106" y="13019"/>
                  </a:cubicBezTo>
                  <a:cubicBezTo>
                    <a:pt x="9106" y="12723"/>
                    <a:pt x="9106" y="12723"/>
                    <a:pt x="9106" y="12723"/>
                  </a:cubicBezTo>
                  <a:cubicBezTo>
                    <a:pt x="9000" y="12427"/>
                    <a:pt x="9000" y="12427"/>
                    <a:pt x="9000" y="12427"/>
                  </a:cubicBezTo>
                  <a:cubicBezTo>
                    <a:pt x="9000" y="12427"/>
                    <a:pt x="9000" y="12427"/>
                    <a:pt x="9000" y="12427"/>
                  </a:cubicBezTo>
                  <a:cubicBezTo>
                    <a:pt x="9000" y="12427"/>
                    <a:pt x="9000" y="12427"/>
                    <a:pt x="9000" y="12427"/>
                  </a:cubicBezTo>
                  <a:cubicBezTo>
                    <a:pt x="8894" y="12427"/>
                    <a:pt x="8894" y="12427"/>
                    <a:pt x="8894" y="12427"/>
                  </a:cubicBezTo>
                  <a:cubicBezTo>
                    <a:pt x="8894" y="12427"/>
                    <a:pt x="8894" y="12427"/>
                    <a:pt x="8894" y="12427"/>
                  </a:cubicBezTo>
                  <a:cubicBezTo>
                    <a:pt x="8788" y="12427"/>
                    <a:pt x="8788" y="12427"/>
                    <a:pt x="8788" y="12427"/>
                  </a:cubicBezTo>
                  <a:cubicBezTo>
                    <a:pt x="8788" y="12132"/>
                    <a:pt x="8788" y="12132"/>
                    <a:pt x="8788" y="12132"/>
                  </a:cubicBezTo>
                  <a:cubicBezTo>
                    <a:pt x="8682" y="12427"/>
                    <a:pt x="8682" y="12427"/>
                    <a:pt x="8682" y="12427"/>
                  </a:cubicBezTo>
                  <a:cubicBezTo>
                    <a:pt x="8788" y="12427"/>
                    <a:pt x="8788" y="12427"/>
                    <a:pt x="8788" y="12427"/>
                  </a:cubicBezTo>
                  <a:cubicBezTo>
                    <a:pt x="8682" y="12427"/>
                    <a:pt x="8682" y="12427"/>
                    <a:pt x="8682" y="12427"/>
                  </a:cubicBezTo>
                  <a:cubicBezTo>
                    <a:pt x="8682" y="12427"/>
                    <a:pt x="8682" y="12427"/>
                    <a:pt x="8682" y="12427"/>
                  </a:cubicBezTo>
                  <a:cubicBezTo>
                    <a:pt x="8682" y="12132"/>
                    <a:pt x="8682" y="12132"/>
                    <a:pt x="8682" y="12132"/>
                  </a:cubicBezTo>
                  <a:cubicBezTo>
                    <a:pt x="8576" y="12132"/>
                    <a:pt x="8576" y="12132"/>
                    <a:pt x="8576" y="12132"/>
                  </a:cubicBezTo>
                  <a:cubicBezTo>
                    <a:pt x="8576" y="12132"/>
                    <a:pt x="8576" y="12132"/>
                    <a:pt x="8576" y="12132"/>
                  </a:cubicBezTo>
                  <a:cubicBezTo>
                    <a:pt x="8471" y="11836"/>
                    <a:pt x="8471" y="11836"/>
                    <a:pt x="8471" y="11836"/>
                  </a:cubicBezTo>
                  <a:cubicBezTo>
                    <a:pt x="8365" y="11836"/>
                    <a:pt x="8365" y="11836"/>
                    <a:pt x="8365" y="11836"/>
                  </a:cubicBezTo>
                  <a:cubicBezTo>
                    <a:pt x="8365" y="12132"/>
                    <a:pt x="8365" y="12132"/>
                    <a:pt x="8365" y="12132"/>
                  </a:cubicBezTo>
                  <a:cubicBezTo>
                    <a:pt x="8153" y="12132"/>
                    <a:pt x="8153" y="12132"/>
                    <a:pt x="8153" y="12132"/>
                  </a:cubicBezTo>
                  <a:cubicBezTo>
                    <a:pt x="8153" y="12427"/>
                    <a:pt x="8153" y="12427"/>
                    <a:pt x="8153" y="12427"/>
                  </a:cubicBezTo>
                  <a:cubicBezTo>
                    <a:pt x="8153" y="12427"/>
                    <a:pt x="8153" y="12427"/>
                    <a:pt x="8153" y="12427"/>
                  </a:cubicBezTo>
                  <a:cubicBezTo>
                    <a:pt x="8047" y="12132"/>
                    <a:pt x="8047" y="12132"/>
                    <a:pt x="8047" y="12132"/>
                  </a:cubicBezTo>
                  <a:cubicBezTo>
                    <a:pt x="8047" y="12427"/>
                    <a:pt x="8047" y="12427"/>
                    <a:pt x="8047" y="12427"/>
                  </a:cubicBezTo>
                  <a:cubicBezTo>
                    <a:pt x="7941" y="12723"/>
                    <a:pt x="7941" y="12723"/>
                    <a:pt x="7941" y="12723"/>
                  </a:cubicBezTo>
                  <a:cubicBezTo>
                    <a:pt x="7835" y="12723"/>
                    <a:pt x="7835" y="12723"/>
                    <a:pt x="7835" y="12723"/>
                  </a:cubicBezTo>
                  <a:cubicBezTo>
                    <a:pt x="7835" y="12427"/>
                    <a:pt x="7835" y="12427"/>
                    <a:pt x="7835" y="12427"/>
                  </a:cubicBezTo>
                  <a:cubicBezTo>
                    <a:pt x="7835" y="12132"/>
                    <a:pt x="7835" y="12132"/>
                    <a:pt x="7835" y="12132"/>
                  </a:cubicBezTo>
                  <a:cubicBezTo>
                    <a:pt x="7835" y="11836"/>
                    <a:pt x="7835" y="11836"/>
                    <a:pt x="7835" y="11836"/>
                  </a:cubicBezTo>
                  <a:cubicBezTo>
                    <a:pt x="7835" y="11540"/>
                    <a:pt x="7835" y="11540"/>
                    <a:pt x="7835" y="11540"/>
                  </a:cubicBezTo>
                  <a:cubicBezTo>
                    <a:pt x="7835" y="11244"/>
                    <a:pt x="7835" y="11244"/>
                    <a:pt x="7835" y="11244"/>
                  </a:cubicBezTo>
                  <a:cubicBezTo>
                    <a:pt x="7835" y="11540"/>
                    <a:pt x="7835" y="11540"/>
                    <a:pt x="7835" y="11540"/>
                  </a:cubicBezTo>
                  <a:cubicBezTo>
                    <a:pt x="7729" y="11836"/>
                    <a:pt x="7729" y="11836"/>
                    <a:pt x="7729" y="11836"/>
                  </a:cubicBezTo>
                  <a:cubicBezTo>
                    <a:pt x="7729" y="11836"/>
                    <a:pt x="7729" y="11836"/>
                    <a:pt x="7729" y="11836"/>
                  </a:cubicBezTo>
                  <a:cubicBezTo>
                    <a:pt x="7624" y="11836"/>
                    <a:pt x="7624" y="11836"/>
                    <a:pt x="7624" y="11836"/>
                  </a:cubicBezTo>
                  <a:cubicBezTo>
                    <a:pt x="7518" y="11836"/>
                    <a:pt x="7518" y="11836"/>
                    <a:pt x="7518" y="11836"/>
                  </a:cubicBezTo>
                  <a:cubicBezTo>
                    <a:pt x="7412" y="11836"/>
                    <a:pt x="7412" y="11836"/>
                    <a:pt x="7412" y="11836"/>
                  </a:cubicBezTo>
                  <a:cubicBezTo>
                    <a:pt x="7412" y="11836"/>
                    <a:pt x="7412" y="11836"/>
                    <a:pt x="7412" y="11836"/>
                  </a:cubicBezTo>
                  <a:cubicBezTo>
                    <a:pt x="7306" y="11836"/>
                    <a:pt x="7306" y="11836"/>
                    <a:pt x="7306" y="11836"/>
                  </a:cubicBezTo>
                  <a:cubicBezTo>
                    <a:pt x="7200" y="11540"/>
                    <a:pt x="7200" y="11540"/>
                    <a:pt x="7200" y="11540"/>
                  </a:cubicBezTo>
                  <a:cubicBezTo>
                    <a:pt x="7200" y="11836"/>
                    <a:pt x="7200" y="11836"/>
                    <a:pt x="7200" y="11836"/>
                  </a:cubicBezTo>
                  <a:cubicBezTo>
                    <a:pt x="7094" y="11836"/>
                    <a:pt x="7094" y="11836"/>
                    <a:pt x="7094" y="11836"/>
                  </a:cubicBezTo>
                  <a:cubicBezTo>
                    <a:pt x="7094" y="11540"/>
                    <a:pt x="7094" y="11540"/>
                    <a:pt x="7094" y="11540"/>
                  </a:cubicBezTo>
                  <a:cubicBezTo>
                    <a:pt x="7094" y="11244"/>
                    <a:pt x="7094" y="11244"/>
                    <a:pt x="7094" y="11244"/>
                  </a:cubicBezTo>
                  <a:cubicBezTo>
                    <a:pt x="6988" y="10652"/>
                    <a:pt x="6988" y="10652"/>
                    <a:pt x="6988" y="10652"/>
                  </a:cubicBezTo>
                  <a:cubicBezTo>
                    <a:pt x="6988" y="10652"/>
                    <a:pt x="6988" y="10652"/>
                    <a:pt x="6988" y="10652"/>
                  </a:cubicBezTo>
                  <a:cubicBezTo>
                    <a:pt x="6882" y="10356"/>
                    <a:pt x="6882" y="10356"/>
                    <a:pt x="6882" y="10356"/>
                  </a:cubicBezTo>
                  <a:cubicBezTo>
                    <a:pt x="6988" y="10356"/>
                    <a:pt x="6988" y="10356"/>
                    <a:pt x="6988" y="10356"/>
                  </a:cubicBezTo>
                  <a:cubicBezTo>
                    <a:pt x="6988" y="10060"/>
                    <a:pt x="6988" y="10060"/>
                    <a:pt x="6988" y="10060"/>
                  </a:cubicBezTo>
                  <a:cubicBezTo>
                    <a:pt x="6988" y="9764"/>
                    <a:pt x="6988" y="9764"/>
                    <a:pt x="6988" y="9764"/>
                  </a:cubicBezTo>
                  <a:cubicBezTo>
                    <a:pt x="6988" y="9468"/>
                    <a:pt x="6988" y="9468"/>
                    <a:pt x="6988" y="9468"/>
                  </a:cubicBezTo>
                  <a:cubicBezTo>
                    <a:pt x="6882" y="9173"/>
                    <a:pt x="6882" y="9173"/>
                    <a:pt x="6882" y="9173"/>
                  </a:cubicBezTo>
                  <a:cubicBezTo>
                    <a:pt x="6776" y="9173"/>
                    <a:pt x="6776" y="9173"/>
                    <a:pt x="6776" y="9173"/>
                  </a:cubicBezTo>
                  <a:cubicBezTo>
                    <a:pt x="6671" y="8877"/>
                    <a:pt x="6671" y="8877"/>
                    <a:pt x="6671" y="8877"/>
                  </a:cubicBezTo>
                  <a:cubicBezTo>
                    <a:pt x="6671" y="8877"/>
                    <a:pt x="6671" y="8877"/>
                    <a:pt x="6671" y="8877"/>
                  </a:cubicBezTo>
                  <a:cubicBezTo>
                    <a:pt x="6671" y="8877"/>
                    <a:pt x="6671" y="8877"/>
                    <a:pt x="6671" y="8877"/>
                  </a:cubicBezTo>
                  <a:cubicBezTo>
                    <a:pt x="6776" y="8877"/>
                    <a:pt x="6776" y="8877"/>
                    <a:pt x="6776" y="8877"/>
                  </a:cubicBezTo>
                  <a:cubicBezTo>
                    <a:pt x="6988" y="8581"/>
                    <a:pt x="6988" y="8581"/>
                    <a:pt x="6988" y="8581"/>
                  </a:cubicBezTo>
                  <a:cubicBezTo>
                    <a:pt x="7094" y="8285"/>
                    <a:pt x="7094" y="8285"/>
                    <a:pt x="7094" y="8285"/>
                  </a:cubicBezTo>
                  <a:cubicBezTo>
                    <a:pt x="7094" y="8285"/>
                    <a:pt x="7094" y="8285"/>
                    <a:pt x="7094" y="8285"/>
                  </a:cubicBezTo>
                  <a:cubicBezTo>
                    <a:pt x="7094" y="8285"/>
                    <a:pt x="7094" y="8285"/>
                    <a:pt x="7094" y="8285"/>
                  </a:cubicBezTo>
                  <a:cubicBezTo>
                    <a:pt x="6882" y="8581"/>
                    <a:pt x="6882" y="8581"/>
                    <a:pt x="6882" y="8581"/>
                  </a:cubicBezTo>
                  <a:cubicBezTo>
                    <a:pt x="6776" y="8581"/>
                    <a:pt x="6776" y="8581"/>
                    <a:pt x="6776" y="8581"/>
                  </a:cubicBezTo>
                  <a:cubicBezTo>
                    <a:pt x="6776" y="8581"/>
                    <a:pt x="6776" y="8581"/>
                    <a:pt x="6776" y="8581"/>
                  </a:cubicBezTo>
                  <a:cubicBezTo>
                    <a:pt x="6671" y="8581"/>
                    <a:pt x="6671" y="8581"/>
                    <a:pt x="6671" y="8581"/>
                  </a:cubicBezTo>
                  <a:cubicBezTo>
                    <a:pt x="6565" y="8285"/>
                    <a:pt x="6565" y="8285"/>
                    <a:pt x="6565" y="8285"/>
                  </a:cubicBezTo>
                  <a:cubicBezTo>
                    <a:pt x="6565" y="8285"/>
                    <a:pt x="6565" y="8285"/>
                    <a:pt x="6565" y="8285"/>
                  </a:cubicBezTo>
                  <a:cubicBezTo>
                    <a:pt x="6671" y="8285"/>
                    <a:pt x="6671" y="8285"/>
                    <a:pt x="6671" y="8285"/>
                  </a:cubicBezTo>
                  <a:cubicBezTo>
                    <a:pt x="6565" y="7989"/>
                    <a:pt x="6565" y="7989"/>
                    <a:pt x="6565" y="7989"/>
                  </a:cubicBezTo>
                  <a:cubicBezTo>
                    <a:pt x="6459" y="7693"/>
                    <a:pt x="6459" y="7693"/>
                    <a:pt x="6459" y="7693"/>
                  </a:cubicBezTo>
                  <a:cubicBezTo>
                    <a:pt x="6459" y="7101"/>
                    <a:pt x="6459" y="7101"/>
                    <a:pt x="6459" y="7101"/>
                  </a:cubicBezTo>
                  <a:cubicBezTo>
                    <a:pt x="6565" y="7101"/>
                    <a:pt x="6565" y="7101"/>
                    <a:pt x="6565" y="7101"/>
                  </a:cubicBezTo>
                  <a:cubicBezTo>
                    <a:pt x="6565" y="7101"/>
                    <a:pt x="6565" y="7101"/>
                    <a:pt x="6565" y="7101"/>
                  </a:cubicBezTo>
                  <a:cubicBezTo>
                    <a:pt x="6459" y="6805"/>
                    <a:pt x="6459" y="6805"/>
                    <a:pt x="6459" y="6805"/>
                  </a:cubicBezTo>
                  <a:cubicBezTo>
                    <a:pt x="6565" y="6805"/>
                    <a:pt x="6565" y="6805"/>
                    <a:pt x="6565" y="6805"/>
                  </a:cubicBezTo>
                  <a:close/>
                  <a:moveTo>
                    <a:pt x="18635" y="9173"/>
                  </a:moveTo>
                  <a:cubicBezTo>
                    <a:pt x="18635" y="9173"/>
                    <a:pt x="18635" y="9173"/>
                    <a:pt x="18635" y="9173"/>
                  </a:cubicBezTo>
                  <a:cubicBezTo>
                    <a:pt x="18635" y="9468"/>
                    <a:pt x="18635" y="9468"/>
                    <a:pt x="18635" y="9468"/>
                  </a:cubicBezTo>
                  <a:cubicBezTo>
                    <a:pt x="18741" y="9468"/>
                    <a:pt x="18741" y="9468"/>
                    <a:pt x="18741" y="9468"/>
                  </a:cubicBezTo>
                  <a:cubicBezTo>
                    <a:pt x="18635" y="9173"/>
                    <a:pt x="18635" y="9173"/>
                    <a:pt x="18635" y="9173"/>
                  </a:cubicBezTo>
                  <a:close/>
                  <a:moveTo>
                    <a:pt x="18847" y="10060"/>
                  </a:moveTo>
                  <a:cubicBezTo>
                    <a:pt x="18741" y="10060"/>
                    <a:pt x="18741" y="10060"/>
                    <a:pt x="18741" y="10060"/>
                  </a:cubicBezTo>
                  <a:cubicBezTo>
                    <a:pt x="18847" y="10060"/>
                    <a:pt x="18847" y="10060"/>
                    <a:pt x="18847" y="10060"/>
                  </a:cubicBezTo>
                  <a:cubicBezTo>
                    <a:pt x="18847" y="10060"/>
                    <a:pt x="18847" y="10060"/>
                    <a:pt x="18847" y="10060"/>
                  </a:cubicBezTo>
                  <a:close/>
                  <a:moveTo>
                    <a:pt x="18953" y="10060"/>
                  </a:moveTo>
                  <a:cubicBezTo>
                    <a:pt x="18953" y="10060"/>
                    <a:pt x="18953" y="10060"/>
                    <a:pt x="18953" y="10060"/>
                  </a:cubicBezTo>
                  <a:cubicBezTo>
                    <a:pt x="19165" y="10356"/>
                    <a:pt x="19165" y="10356"/>
                    <a:pt x="19165" y="10356"/>
                  </a:cubicBezTo>
                  <a:cubicBezTo>
                    <a:pt x="19376" y="10356"/>
                    <a:pt x="19376" y="10356"/>
                    <a:pt x="19376" y="10356"/>
                  </a:cubicBezTo>
                  <a:cubicBezTo>
                    <a:pt x="19588" y="10356"/>
                    <a:pt x="19588" y="10356"/>
                    <a:pt x="19588" y="10356"/>
                  </a:cubicBezTo>
                  <a:cubicBezTo>
                    <a:pt x="19588" y="10356"/>
                    <a:pt x="19588" y="10356"/>
                    <a:pt x="19588" y="10356"/>
                  </a:cubicBezTo>
                  <a:cubicBezTo>
                    <a:pt x="19482" y="10060"/>
                    <a:pt x="19482" y="10060"/>
                    <a:pt x="19482" y="10060"/>
                  </a:cubicBezTo>
                  <a:cubicBezTo>
                    <a:pt x="19376" y="10060"/>
                    <a:pt x="19376" y="10060"/>
                    <a:pt x="19376" y="10060"/>
                  </a:cubicBezTo>
                  <a:cubicBezTo>
                    <a:pt x="19165" y="10060"/>
                    <a:pt x="19165" y="10060"/>
                    <a:pt x="19165" y="10060"/>
                  </a:cubicBezTo>
                  <a:cubicBezTo>
                    <a:pt x="19165" y="10060"/>
                    <a:pt x="19165" y="10060"/>
                    <a:pt x="19165" y="10060"/>
                  </a:cubicBezTo>
                  <a:cubicBezTo>
                    <a:pt x="18953" y="10060"/>
                    <a:pt x="18953" y="10060"/>
                    <a:pt x="18953" y="10060"/>
                  </a:cubicBezTo>
                  <a:close/>
                  <a:moveTo>
                    <a:pt x="18953" y="8877"/>
                  </a:moveTo>
                  <a:cubicBezTo>
                    <a:pt x="19059" y="9173"/>
                    <a:pt x="19059" y="9173"/>
                    <a:pt x="19059" y="9173"/>
                  </a:cubicBezTo>
                  <a:cubicBezTo>
                    <a:pt x="19059" y="8877"/>
                    <a:pt x="19059" y="8877"/>
                    <a:pt x="19059" y="8877"/>
                  </a:cubicBezTo>
                  <a:cubicBezTo>
                    <a:pt x="19059" y="8877"/>
                    <a:pt x="19059" y="8877"/>
                    <a:pt x="19059" y="8877"/>
                  </a:cubicBezTo>
                  <a:cubicBezTo>
                    <a:pt x="19165" y="9173"/>
                    <a:pt x="19165" y="9173"/>
                    <a:pt x="19165" y="9173"/>
                  </a:cubicBezTo>
                  <a:cubicBezTo>
                    <a:pt x="19165" y="9468"/>
                    <a:pt x="19165" y="9468"/>
                    <a:pt x="19165" y="9468"/>
                  </a:cubicBezTo>
                  <a:cubicBezTo>
                    <a:pt x="19165" y="9468"/>
                    <a:pt x="19165" y="9468"/>
                    <a:pt x="19165" y="9468"/>
                  </a:cubicBezTo>
                  <a:cubicBezTo>
                    <a:pt x="19271" y="9468"/>
                    <a:pt x="19271" y="9468"/>
                    <a:pt x="19271" y="9468"/>
                  </a:cubicBezTo>
                  <a:cubicBezTo>
                    <a:pt x="19271" y="9468"/>
                    <a:pt x="19271" y="9468"/>
                    <a:pt x="19271" y="9468"/>
                  </a:cubicBezTo>
                  <a:cubicBezTo>
                    <a:pt x="19376" y="9468"/>
                    <a:pt x="19376" y="9468"/>
                    <a:pt x="19376" y="9468"/>
                  </a:cubicBezTo>
                  <a:cubicBezTo>
                    <a:pt x="19376" y="9468"/>
                    <a:pt x="19376" y="9468"/>
                    <a:pt x="19376" y="9468"/>
                  </a:cubicBezTo>
                  <a:cubicBezTo>
                    <a:pt x="19271" y="9173"/>
                    <a:pt x="19271" y="9173"/>
                    <a:pt x="19271" y="9173"/>
                  </a:cubicBezTo>
                  <a:cubicBezTo>
                    <a:pt x="19165" y="8877"/>
                    <a:pt x="19165" y="8877"/>
                    <a:pt x="19165" y="8877"/>
                  </a:cubicBezTo>
                  <a:cubicBezTo>
                    <a:pt x="19165" y="8877"/>
                    <a:pt x="19165" y="8877"/>
                    <a:pt x="19165" y="8877"/>
                  </a:cubicBezTo>
                  <a:cubicBezTo>
                    <a:pt x="19059" y="8877"/>
                    <a:pt x="19059" y="8877"/>
                    <a:pt x="19059" y="8877"/>
                  </a:cubicBezTo>
                  <a:cubicBezTo>
                    <a:pt x="18953" y="8877"/>
                    <a:pt x="18953" y="8877"/>
                    <a:pt x="18953" y="8877"/>
                  </a:cubicBezTo>
                  <a:cubicBezTo>
                    <a:pt x="18953" y="8877"/>
                    <a:pt x="18953" y="8877"/>
                    <a:pt x="18953" y="8877"/>
                  </a:cubicBezTo>
                  <a:close/>
                  <a:moveTo>
                    <a:pt x="17576" y="14795"/>
                  </a:moveTo>
                  <a:cubicBezTo>
                    <a:pt x="17576" y="15090"/>
                    <a:pt x="17576" y="15090"/>
                    <a:pt x="17576" y="15090"/>
                  </a:cubicBezTo>
                  <a:cubicBezTo>
                    <a:pt x="17576" y="15386"/>
                    <a:pt x="17576" y="15386"/>
                    <a:pt x="17576" y="15386"/>
                  </a:cubicBezTo>
                  <a:cubicBezTo>
                    <a:pt x="17682" y="15386"/>
                    <a:pt x="17682" y="15386"/>
                    <a:pt x="17682" y="15386"/>
                  </a:cubicBezTo>
                  <a:cubicBezTo>
                    <a:pt x="17682" y="15090"/>
                    <a:pt x="17682" y="15090"/>
                    <a:pt x="17682" y="15090"/>
                  </a:cubicBezTo>
                  <a:cubicBezTo>
                    <a:pt x="17576" y="14795"/>
                    <a:pt x="17576" y="14795"/>
                    <a:pt x="17576" y="14795"/>
                  </a:cubicBezTo>
                  <a:close/>
                  <a:moveTo>
                    <a:pt x="17788" y="14499"/>
                  </a:moveTo>
                  <a:cubicBezTo>
                    <a:pt x="17788" y="14795"/>
                    <a:pt x="17788" y="14795"/>
                    <a:pt x="17788" y="14795"/>
                  </a:cubicBezTo>
                  <a:cubicBezTo>
                    <a:pt x="17682" y="15090"/>
                    <a:pt x="17682" y="15090"/>
                    <a:pt x="17682" y="15090"/>
                  </a:cubicBezTo>
                  <a:cubicBezTo>
                    <a:pt x="17682" y="15386"/>
                    <a:pt x="17682" y="15386"/>
                    <a:pt x="17682" y="15386"/>
                  </a:cubicBezTo>
                  <a:cubicBezTo>
                    <a:pt x="17682" y="15386"/>
                    <a:pt x="17682" y="15386"/>
                    <a:pt x="17682" y="15386"/>
                  </a:cubicBezTo>
                  <a:cubicBezTo>
                    <a:pt x="17788" y="14795"/>
                    <a:pt x="17788" y="14795"/>
                    <a:pt x="17788" y="14795"/>
                  </a:cubicBezTo>
                  <a:cubicBezTo>
                    <a:pt x="17788" y="14499"/>
                    <a:pt x="17788" y="14499"/>
                    <a:pt x="17788" y="14499"/>
                  </a:cubicBezTo>
                  <a:close/>
                  <a:moveTo>
                    <a:pt x="18529" y="16274"/>
                  </a:moveTo>
                  <a:cubicBezTo>
                    <a:pt x="18529" y="16274"/>
                    <a:pt x="18529" y="16274"/>
                    <a:pt x="18529" y="16274"/>
                  </a:cubicBezTo>
                  <a:cubicBezTo>
                    <a:pt x="18529" y="16274"/>
                    <a:pt x="18529" y="16274"/>
                    <a:pt x="18529" y="16274"/>
                  </a:cubicBezTo>
                  <a:cubicBezTo>
                    <a:pt x="18635" y="16274"/>
                    <a:pt x="18635" y="16274"/>
                    <a:pt x="18635" y="16274"/>
                  </a:cubicBezTo>
                  <a:cubicBezTo>
                    <a:pt x="18529" y="16274"/>
                    <a:pt x="18529" y="16274"/>
                    <a:pt x="18529" y="16274"/>
                  </a:cubicBezTo>
                  <a:close/>
                  <a:moveTo>
                    <a:pt x="18318" y="15682"/>
                  </a:moveTo>
                  <a:cubicBezTo>
                    <a:pt x="18318" y="15682"/>
                    <a:pt x="18318" y="15682"/>
                    <a:pt x="18318" y="15682"/>
                  </a:cubicBezTo>
                  <a:cubicBezTo>
                    <a:pt x="18318" y="15682"/>
                    <a:pt x="18318" y="15682"/>
                    <a:pt x="18318" y="15682"/>
                  </a:cubicBezTo>
                  <a:cubicBezTo>
                    <a:pt x="18318" y="15978"/>
                    <a:pt x="18318" y="15978"/>
                    <a:pt x="18318" y="15978"/>
                  </a:cubicBezTo>
                  <a:cubicBezTo>
                    <a:pt x="18318" y="16274"/>
                    <a:pt x="18318" y="16274"/>
                    <a:pt x="18318" y="16274"/>
                  </a:cubicBezTo>
                  <a:cubicBezTo>
                    <a:pt x="18318" y="16274"/>
                    <a:pt x="18318" y="16274"/>
                    <a:pt x="18318" y="16274"/>
                  </a:cubicBezTo>
                  <a:cubicBezTo>
                    <a:pt x="18318" y="16274"/>
                    <a:pt x="18318" y="16274"/>
                    <a:pt x="18318" y="16274"/>
                  </a:cubicBezTo>
                  <a:cubicBezTo>
                    <a:pt x="18318" y="16274"/>
                    <a:pt x="18318" y="16274"/>
                    <a:pt x="18318" y="16274"/>
                  </a:cubicBezTo>
                  <a:cubicBezTo>
                    <a:pt x="18318" y="16274"/>
                    <a:pt x="18318" y="16274"/>
                    <a:pt x="18318" y="16274"/>
                  </a:cubicBezTo>
                  <a:cubicBezTo>
                    <a:pt x="18318" y="16570"/>
                    <a:pt x="18318" y="16570"/>
                    <a:pt x="18318" y="16570"/>
                  </a:cubicBezTo>
                  <a:cubicBezTo>
                    <a:pt x="18318" y="16570"/>
                    <a:pt x="18318" y="16570"/>
                    <a:pt x="18318" y="16570"/>
                  </a:cubicBezTo>
                  <a:cubicBezTo>
                    <a:pt x="18424" y="16274"/>
                    <a:pt x="18424" y="16274"/>
                    <a:pt x="18424" y="16274"/>
                  </a:cubicBezTo>
                  <a:cubicBezTo>
                    <a:pt x="18424" y="16274"/>
                    <a:pt x="18424" y="16274"/>
                    <a:pt x="18424" y="16274"/>
                  </a:cubicBezTo>
                  <a:cubicBezTo>
                    <a:pt x="18424" y="16274"/>
                    <a:pt x="18424" y="16274"/>
                    <a:pt x="18424" y="16274"/>
                  </a:cubicBezTo>
                  <a:cubicBezTo>
                    <a:pt x="18424" y="15978"/>
                    <a:pt x="18424" y="15978"/>
                    <a:pt x="18424" y="15978"/>
                  </a:cubicBezTo>
                  <a:cubicBezTo>
                    <a:pt x="18318" y="15682"/>
                    <a:pt x="18318" y="15682"/>
                    <a:pt x="18318" y="15682"/>
                  </a:cubicBezTo>
                  <a:close/>
                  <a:moveTo>
                    <a:pt x="18424" y="15978"/>
                  </a:moveTo>
                  <a:cubicBezTo>
                    <a:pt x="18424" y="15978"/>
                    <a:pt x="18424" y="15978"/>
                    <a:pt x="18424" y="15978"/>
                  </a:cubicBezTo>
                  <a:cubicBezTo>
                    <a:pt x="18424" y="15978"/>
                    <a:pt x="18424" y="15978"/>
                    <a:pt x="18424" y="15978"/>
                  </a:cubicBezTo>
                  <a:cubicBezTo>
                    <a:pt x="18529" y="15978"/>
                    <a:pt x="18529" y="15978"/>
                    <a:pt x="18529" y="15978"/>
                  </a:cubicBezTo>
                  <a:cubicBezTo>
                    <a:pt x="18529" y="15978"/>
                    <a:pt x="18529" y="15978"/>
                    <a:pt x="18529" y="15978"/>
                  </a:cubicBezTo>
                  <a:cubicBezTo>
                    <a:pt x="18529" y="15978"/>
                    <a:pt x="18529" y="15978"/>
                    <a:pt x="18529" y="15978"/>
                  </a:cubicBezTo>
                  <a:cubicBezTo>
                    <a:pt x="18424" y="15978"/>
                    <a:pt x="18424" y="15978"/>
                    <a:pt x="18424" y="15978"/>
                  </a:cubicBezTo>
                  <a:close/>
                  <a:moveTo>
                    <a:pt x="18318" y="15386"/>
                  </a:moveTo>
                  <a:cubicBezTo>
                    <a:pt x="18318" y="15386"/>
                    <a:pt x="18318" y="15386"/>
                    <a:pt x="18318" y="15386"/>
                  </a:cubicBezTo>
                  <a:cubicBezTo>
                    <a:pt x="18318" y="15682"/>
                    <a:pt x="18318" y="15682"/>
                    <a:pt x="18318" y="15682"/>
                  </a:cubicBezTo>
                  <a:cubicBezTo>
                    <a:pt x="18318" y="15682"/>
                    <a:pt x="18318" y="15682"/>
                    <a:pt x="18318" y="15682"/>
                  </a:cubicBezTo>
                  <a:cubicBezTo>
                    <a:pt x="18424" y="15978"/>
                    <a:pt x="18424" y="15978"/>
                    <a:pt x="18424" y="15978"/>
                  </a:cubicBezTo>
                  <a:cubicBezTo>
                    <a:pt x="18424" y="15682"/>
                    <a:pt x="18424" y="15682"/>
                    <a:pt x="18424" y="15682"/>
                  </a:cubicBezTo>
                  <a:cubicBezTo>
                    <a:pt x="18318" y="15682"/>
                    <a:pt x="18318" y="15682"/>
                    <a:pt x="18318" y="15682"/>
                  </a:cubicBezTo>
                  <a:cubicBezTo>
                    <a:pt x="18318" y="15386"/>
                    <a:pt x="18318" y="15386"/>
                    <a:pt x="18318" y="15386"/>
                  </a:cubicBezTo>
                  <a:close/>
                  <a:moveTo>
                    <a:pt x="18529" y="15386"/>
                  </a:moveTo>
                  <a:cubicBezTo>
                    <a:pt x="18424" y="15386"/>
                    <a:pt x="18424" y="15386"/>
                    <a:pt x="18424" y="15386"/>
                  </a:cubicBezTo>
                  <a:cubicBezTo>
                    <a:pt x="18318" y="15682"/>
                    <a:pt x="18318" y="15682"/>
                    <a:pt x="18318" y="15682"/>
                  </a:cubicBezTo>
                  <a:cubicBezTo>
                    <a:pt x="18424" y="15682"/>
                    <a:pt x="18424" y="15682"/>
                    <a:pt x="18424" y="15682"/>
                  </a:cubicBezTo>
                  <a:cubicBezTo>
                    <a:pt x="18529" y="15682"/>
                    <a:pt x="18529" y="15682"/>
                    <a:pt x="18529" y="15682"/>
                  </a:cubicBezTo>
                  <a:cubicBezTo>
                    <a:pt x="18529" y="15682"/>
                    <a:pt x="18529" y="15682"/>
                    <a:pt x="18529" y="15682"/>
                  </a:cubicBezTo>
                  <a:cubicBezTo>
                    <a:pt x="18529" y="15682"/>
                    <a:pt x="18529" y="15682"/>
                    <a:pt x="18529" y="15682"/>
                  </a:cubicBezTo>
                  <a:cubicBezTo>
                    <a:pt x="18529" y="15682"/>
                    <a:pt x="18529" y="15682"/>
                    <a:pt x="18529" y="15682"/>
                  </a:cubicBezTo>
                  <a:cubicBezTo>
                    <a:pt x="18529" y="15386"/>
                    <a:pt x="18529" y="15386"/>
                    <a:pt x="18529" y="15386"/>
                  </a:cubicBezTo>
                  <a:cubicBezTo>
                    <a:pt x="18529" y="15386"/>
                    <a:pt x="18529" y="15386"/>
                    <a:pt x="18529" y="15386"/>
                  </a:cubicBezTo>
                  <a:cubicBezTo>
                    <a:pt x="18529" y="15386"/>
                    <a:pt x="18529" y="15386"/>
                    <a:pt x="18529" y="15386"/>
                  </a:cubicBezTo>
                  <a:cubicBezTo>
                    <a:pt x="18529" y="15386"/>
                    <a:pt x="18529" y="15386"/>
                    <a:pt x="18529" y="15386"/>
                  </a:cubicBezTo>
                  <a:close/>
                  <a:moveTo>
                    <a:pt x="18318" y="15090"/>
                  </a:moveTo>
                  <a:cubicBezTo>
                    <a:pt x="18318" y="15090"/>
                    <a:pt x="18318" y="15090"/>
                    <a:pt x="18318" y="15090"/>
                  </a:cubicBezTo>
                  <a:cubicBezTo>
                    <a:pt x="18318" y="15090"/>
                    <a:pt x="18318" y="15090"/>
                    <a:pt x="18318" y="15090"/>
                  </a:cubicBezTo>
                  <a:cubicBezTo>
                    <a:pt x="18318" y="15090"/>
                    <a:pt x="18318" y="15090"/>
                    <a:pt x="18318" y="15090"/>
                  </a:cubicBezTo>
                  <a:cubicBezTo>
                    <a:pt x="18318" y="15090"/>
                    <a:pt x="18318" y="15090"/>
                    <a:pt x="18318" y="15090"/>
                  </a:cubicBezTo>
                  <a:close/>
                  <a:moveTo>
                    <a:pt x="18529" y="14795"/>
                  </a:moveTo>
                  <a:cubicBezTo>
                    <a:pt x="18529" y="14795"/>
                    <a:pt x="18529" y="14795"/>
                    <a:pt x="18529" y="14795"/>
                  </a:cubicBezTo>
                  <a:cubicBezTo>
                    <a:pt x="18529" y="14795"/>
                    <a:pt x="18529" y="14795"/>
                    <a:pt x="18529" y="14795"/>
                  </a:cubicBezTo>
                  <a:cubicBezTo>
                    <a:pt x="18529" y="14795"/>
                    <a:pt x="18529" y="14795"/>
                    <a:pt x="18529" y="14795"/>
                  </a:cubicBezTo>
                  <a:cubicBezTo>
                    <a:pt x="18529" y="14795"/>
                    <a:pt x="18529" y="14795"/>
                    <a:pt x="18529" y="14795"/>
                  </a:cubicBezTo>
                  <a:close/>
                  <a:moveTo>
                    <a:pt x="18424" y="14795"/>
                  </a:moveTo>
                  <a:cubicBezTo>
                    <a:pt x="18424" y="14795"/>
                    <a:pt x="18424" y="14795"/>
                    <a:pt x="18424" y="14795"/>
                  </a:cubicBezTo>
                  <a:cubicBezTo>
                    <a:pt x="18424" y="15090"/>
                    <a:pt x="18424" y="15090"/>
                    <a:pt x="18424" y="15090"/>
                  </a:cubicBezTo>
                  <a:cubicBezTo>
                    <a:pt x="18318" y="15090"/>
                    <a:pt x="18318" y="15090"/>
                    <a:pt x="18318" y="15090"/>
                  </a:cubicBezTo>
                  <a:cubicBezTo>
                    <a:pt x="18424" y="15090"/>
                    <a:pt x="18424" y="15090"/>
                    <a:pt x="18424" y="15090"/>
                  </a:cubicBezTo>
                  <a:cubicBezTo>
                    <a:pt x="18424" y="15090"/>
                    <a:pt x="18424" y="15090"/>
                    <a:pt x="18424" y="15090"/>
                  </a:cubicBezTo>
                  <a:cubicBezTo>
                    <a:pt x="18424" y="15090"/>
                    <a:pt x="18424" y="15090"/>
                    <a:pt x="18424" y="15090"/>
                  </a:cubicBezTo>
                  <a:cubicBezTo>
                    <a:pt x="18424" y="15090"/>
                    <a:pt x="18424" y="15090"/>
                    <a:pt x="18424" y="15090"/>
                  </a:cubicBezTo>
                  <a:cubicBezTo>
                    <a:pt x="18424" y="15386"/>
                    <a:pt x="18424" y="15386"/>
                    <a:pt x="18424" y="15386"/>
                  </a:cubicBezTo>
                  <a:cubicBezTo>
                    <a:pt x="18424" y="15386"/>
                    <a:pt x="18424" y="15386"/>
                    <a:pt x="18424" y="15386"/>
                  </a:cubicBezTo>
                  <a:cubicBezTo>
                    <a:pt x="18529" y="15386"/>
                    <a:pt x="18529" y="15386"/>
                    <a:pt x="18529" y="15386"/>
                  </a:cubicBezTo>
                  <a:cubicBezTo>
                    <a:pt x="18529" y="15386"/>
                    <a:pt x="18529" y="15386"/>
                    <a:pt x="18529" y="15386"/>
                  </a:cubicBezTo>
                  <a:cubicBezTo>
                    <a:pt x="18529" y="15090"/>
                    <a:pt x="18529" y="15090"/>
                    <a:pt x="18529" y="15090"/>
                  </a:cubicBezTo>
                  <a:cubicBezTo>
                    <a:pt x="18529" y="14795"/>
                    <a:pt x="18529" y="14795"/>
                    <a:pt x="18529" y="14795"/>
                  </a:cubicBezTo>
                  <a:cubicBezTo>
                    <a:pt x="18529" y="14795"/>
                    <a:pt x="18529" y="14795"/>
                    <a:pt x="18529" y="14795"/>
                  </a:cubicBezTo>
                  <a:cubicBezTo>
                    <a:pt x="18424" y="14795"/>
                    <a:pt x="18424" y="14795"/>
                    <a:pt x="18424" y="14795"/>
                  </a:cubicBezTo>
                  <a:close/>
                  <a:moveTo>
                    <a:pt x="17259" y="16570"/>
                  </a:moveTo>
                  <a:cubicBezTo>
                    <a:pt x="17259" y="16570"/>
                    <a:pt x="17259" y="16570"/>
                    <a:pt x="17259" y="16570"/>
                  </a:cubicBezTo>
                  <a:cubicBezTo>
                    <a:pt x="17259" y="16570"/>
                    <a:pt x="17259" y="16570"/>
                    <a:pt x="17259" y="16570"/>
                  </a:cubicBezTo>
                  <a:cubicBezTo>
                    <a:pt x="17259" y="16570"/>
                    <a:pt x="17259" y="16570"/>
                    <a:pt x="17259" y="16570"/>
                  </a:cubicBezTo>
                  <a:close/>
                  <a:moveTo>
                    <a:pt x="17153" y="16866"/>
                  </a:moveTo>
                  <a:cubicBezTo>
                    <a:pt x="17259" y="16866"/>
                    <a:pt x="17259" y="16866"/>
                    <a:pt x="17259" y="16866"/>
                  </a:cubicBezTo>
                  <a:cubicBezTo>
                    <a:pt x="17259" y="16866"/>
                    <a:pt x="17259" y="16866"/>
                    <a:pt x="17259" y="16866"/>
                  </a:cubicBezTo>
                  <a:cubicBezTo>
                    <a:pt x="17153" y="16866"/>
                    <a:pt x="17153" y="16866"/>
                    <a:pt x="17153" y="16866"/>
                  </a:cubicBezTo>
                  <a:close/>
                  <a:moveTo>
                    <a:pt x="16729" y="17162"/>
                  </a:moveTo>
                  <a:cubicBezTo>
                    <a:pt x="16729" y="17458"/>
                    <a:pt x="16729" y="17458"/>
                    <a:pt x="16729" y="17458"/>
                  </a:cubicBezTo>
                  <a:cubicBezTo>
                    <a:pt x="16729" y="17458"/>
                    <a:pt x="16729" y="17458"/>
                    <a:pt x="16729" y="17458"/>
                  </a:cubicBezTo>
                  <a:cubicBezTo>
                    <a:pt x="16729" y="17458"/>
                    <a:pt x="16729" y="17162"/>
                    <a:pt x="16729" y="17162"/>
                  </a:cubicBezTo>
                  <a:close/>
                  <a:moveTo>
                    <a:pt x="16835" y="17162"/>
                  </a:moveTo>
                  <a:cubicBezTo>
                    <a:pt x="16729" y="17162"/>
                    <a:pt x="16729" y="17162"/>
                    <a:pt x="16729" y="17162"/>
                  </a:cubicBezTo>
                  <a:cubicBezTo>
                    <a:pt x="16835" y="17162"/>
                    <a:pt x="16835" y="17162"/>
                    <a:pt x="16835" y="17162"/>
                  </a:cubicBezTo>
                  <a:cubicBezTo>
                    <a:pt x="16835" y="17162"/>
                    <a:pt x="16835" y="17162"/>
                    <a:pt x="16835" y="17162"/>
                  </a:cubicBezTo>
                  <a:cubicBezTo>
                    <a:pt x="16835" y="17162"/>
                    <a:pt x="16835" y="17162"/>
                    <a:pt x="16835" y="17162"/>
                  </a:cubicBezTo>
                  <a:close/>
                  <a:moveTo>
                    <a:pt x="16835" y="18049"/>
                  </a:moveTo>
                  <a:cubicBezTo>
                    <a:pt x="16835" y="18049"/>
                    <a:pt x="16835" y="18049"/>
                    <a:pt x="16835" y="18049"/>
                  </a:cubicBezTo>
                  <a:cubicBezTo>
                    <a:pt x="16729" y="18049"/>
                    <a:pt x="16729" y="18049"/>
                    <a:pt x="16729" y="18049"/>
                  </a:cubicBezTo>
                  <a:cubicBezTo>
                    <a:pt x="16729" y="18345"/>
                    <a:pt x="16729" y="18345"/>
                    <a:pt x="16729" y="18345"/>
                  </a:cubicBezTo>
                  <a:cubicBezTo>
                    <a:pt x="16835" y="18345"/>
                    <a:pt x="16835" y="18345"/>
                    <a:pt x="16835" y="18345"/>
                  </a:cubicBezTo>
                  <a:cubicBezTo>
                    <a:pt x="16835" y="18049"/>
                    <a:pt x="16835" y="18049"/>
                    <a:pt x="16835" y="18049"/>
                  </a:cubicBezTo>
                  <a:cubicBezTo>
                    <a:pt x="16835" y="18049"/>
                    <a:pt x="16835" y="18049"/>
                    <a:pt x="16835" y="18049"/>
                  </a:cubicBezTo>
                  <a:close/>
                  <a:moveTo>
                    <a:pt x="17047" y="17162"/>
                  </a:moveTo>
                  <a:cubicBezTo>
                    <a:pt x="16941" y="17458"/>
                    <a:pt x="16941" y="17458"/>
                    <a:pt x="16941" y="17458"/>
                  </a:cubicBezTo>
                  <a:cubicBezTo>
                    <a:pt x="16941" y="17458"/>
                    <a:pt x="16941" y="17458"/>
                    <a:pt x="16941" y="17458"/>
                  </a:cubicBezTo>
                  <a:cubicBezTo>
                    <a:pt x="16941" y="17458"/>
                    <a:pt x="16941" y="17458"/>
                    <a:pt x="16941" y="17458"/>
                  </a:cubicBezTo>
                  <a:cubicBezTo>
                    <a:pt x="16835" y="17753"/>
                    <a:pt x="16835" y="17753"/>
                    <a:pt x="16835" y="17753"/>
                  </a:cubicBezTo>
                  <a:cubicBezTo>
                    <a:pt x="16835" y="17753"/>
                    <a:pt x="16835" y="17753"/>
                    <a:pt x="16835" y="17753"/>
                  </a:cubicBezTo>
                  <a:cubicBezTo>
                    <a:pt x="16941" y="18049"/>
                    <a:pt x="16941" y="18049"/>
                    <a:pt x="16941" y="18049"/>
                  </a:cubicBezTo>
                  <a:cubicBezTo>
                    <a:pt x="16941" y="17753"/>
                    <a:pt x="16941" y="17753"/>
                    <a:pt x="16941" y="17753"/>
                  </a:cubicBezTo>
                  <a:cubicBezTo>
                    <a:pt x="17047" y="17458"/>
                    <a:pt x="17047" y="17458"/>
                    <a:pt x="17047" y="17458"/>
                  </a:cubicBezTo>
                  <a:cubicBezTo>
                    <a:pt x="17153" y="17162"/>
                    <a:pt x="17153" y="17162"/>
                    <a:pt x="17153" y="17162"/>
                  </a:cubicBezTo>
                  <a:cubicBezTo>
                    <a:pt x="17153" y="17162"/>
                    <a:pt x="17153" y="17162"/>
                    <a:pt x="17153" y="17162"/>
                  </a:cubicBezTo>
                  <a:cubicBezTo>
                    <a:pt x="17153" y="16866"/>
                    <a:pt x="17153" y="16866"/>
                    <a:pt x="17153" y="16866"/>
                  </a:cubicBezTo>
                  <a:cubicBezTo>
                    <a:pt x="17153" y="16866"/>
                    <a:pt x="17153" y="16866"/>
                    <a:pt x="17153" y="16866"/>
                  </a:cubicBezTo>
                  <a:cubicBezTo>
                    <a:pt x="17047" y="16866"/>
                    <a:pt x="17047" y="16866"/>
                    <a:pt x="17047" y="16866"/>
                  </a:cubicBezTo>
                  <a:cubicBezTo>
                    <a:pt x="17047" y="16866"/>
                    <a:pt x="17047" y="16866"/>
                    <a:pt x="17047" y="16866"/>
                  </a:cubicBezTo>
                  <a:cubicBezTo>
                    <a:pt x="17047" y="17162"/>
                    <a:pt x="17047" y="17162"/>
                    <a:pt x="17047" y="17162"/>
                  </a:cubicBezTo>
                  <a:close/>
                  <a:moveTo>
                    <a:pt x="16306" y="15978"/>
                  </a:moveTo>
                  <a:cubicBezTo>
                    <a:pt x="16412" y="15682"/>
                    <a:pt x="16412" y="15682"/>
                    <a:pt x="16412" y="15682"/>
                  </a:cubicBezTo>
                  <a:cubicBezTo>
                    <a:pt x="16306" y="15682"/>
                    <a:pt x="16306" y="15682"/>
                    <a:pt x="16306" y="15682"/>
                  </a:cubicBezTo>
                  <a:cubicBezTo>
                    <a:pt x="16306" y="15978"/>
                    <a:pt x="16306" y="15978"/>
                    <a:pt x="16306" y="15978"/>
                  </a:cubicBezTo>
                  <a:close/>
                  <a:moveTo>
                    <a:pt x="16094" y="16274"/>
                  </a:moveTo>
                  <a:cubicBezTo>
                    <a:pt x="16094" y="16274"/>
                    <a:pt x="16094" y="16274"/>
                    <a:pt x="16094" y="16274"/>
                  </a:cubicBezTo>
                  <a:cubicBezTo>
                    <a:pt x="16094" y="16274"/>
                    <a:pt x="16094" y="16274"/>
                    <a:pt x="16094" y="16274"/>
                  </a:cubicBezTo>
                  <a:cubicBezTo>
                    <a:pt x="16094" y="16274"/>
                    <a:pt x="16094" y="16274"/>
                    <a:pt x="16094" y="16274"/>
                  </a:cubicBezTo>
                  <a:close/>
                  <a:moveTo>
                    <a:pt x="16306" y="18049"/>
                  </a:moveTo>
                  <a:cubicBezTo>
                    <a:pt x="16200" y="18049"/>
                    <a:pt x="16200" y="18049"/>
                    <a:pt x="16200" y="18049"/>
                  </a:cubicBezTo>
                  <a:cubicBezTo>
                    <a:pt x="16200" y="18049"/>
                    <a:pt x="16200" y="18049"/>
                    <a:pt x="16200" y="18049"/>
                  </a:cubicBezTo>
                  <a:cubicBezTo>
                    <a:pt x="16306" y="18049"/>
                    <a:pt x="16306" y="18049"/>
                    <a:pt x="16306" y="18049"/>
                  </a:cubicBezTo>
                  <a:close/>
                  <a:moveTo>
                    <a:pt x="16094" y="17753"/>
                  </a:moveTo>
                  <a:cubicBezTo>
                    <a:pt x="16200" y="17458"/>
                    <a:pt x="16200" y="17458"/>
                    <a:pt x="16200" y="17458"/>
                  </a:cubicBezTo>
                  <a:cubicBezTo>
                    <a:pt x="16200" y="17753"/>
                    <a:pt x="16200" y="17753"/>
                    <a:pt x="16200" y="17753"/>
                  </a:cubicBezTo>
                  <a:cubicBezTo>
                    <a:pt x="16200" y="17753"/>
                    <a:pt x="16200" y="17753"/>
                    <a:pt x="16200" y="17753"/>
                  </a:cubicBezTo>
                  <a:cubicBezTo>
                    <a:pt x="16200" y="18049"/>
                    <a:pt x="16200" y="18049"/>
                    <a:pt x="16200" y="18049"/>
                  </a:cubicBezTo>
                  <a:cubicBezTo>
                    <a:pt x="16094" y="17753"/>
                    <a:pt x="16094" y="17753"/>
                    <a:pt x="16094" y="17753"/>
                  </a:cubicBezTo>
                  <a:cubicBezTo>
                    <a:pt x="16094" y="17753"/>
                    <a:pt x="16094" y="17753"/>
                    <a:pt x="16094" y="17753"/>
                  </a:cubicBezTo>
                  <a:close/>
                  <a:moveTo>
                    <a:pt x="15565" y="16866"/>
                  </a:moveTo>
                  <a:cubicBezTo>
                    <a:pt x="15671" y="16866"/>
                    <a:pt x="15671" y="16866"/>
                    <a:pt x="15671" y="16866"/>
                  </a:cubicBezTo>
                  <a:cubicBezTo>
                    <a:pt x="15671" y="16866"/>
                    <a:pt x="15671" y="16866"/>
                    <a:pt x="15671" y="16866"/>
                  </a:cubicBezTo>
                  <a:cubicBezTo>
                    <a:pt x="15671" y="16866"/>
                    <a:pt x="15671" y="16866"/>
                    <a:pt x="15671" y="16866"/>
                  </a:cubicBezTo>
                  <a:cubicBezTo>
                    <a:pt x="15671" y="16866"/>
                    <a:pt x="15671" y="16866"/>
                    <a:pt x="15671" y="16866"/>
                  </a:cubicBezTo>
                  <a:cubicBezTo>
                    <a:pt x="15565" y="16866"/>
                    <a:pt x="15565" y="16866"/>
                    <a:pt x="15565" y="16866"/>
                  </a:cubicBezTo>
                  <a:close/>
                  <a:moveTo>
                    <a:pt x="15671" y="18345"/>
                  </a:moveTo>
                  <a:cubicBezTo>
                    <a:pt x="15776" y="18345"/>
                    <a:pt x="15776" y="18345"/>
                    <a:pt x="15776" y="18345"/>
                  </a:cubicBezTo>
                  <a:cubicBezTo>
                    <a:pt x="15882" y="18345"/>
                    <a:pt x="15882" y="18345"/>
                    <a:pt x="15882" y="18345"/>
                  </a:cubicBezTo>
                  <a:cubicBezTo>
                    <a:pt x="15776" y="18345"/>
                    <a:pt x="15776" y="18345"/>
                    <a:pt x="15776" y="18345"/>
                  </a:cubicBezTo>
                  <a:cubicBezTo>
                    <a:pt x="15671" y="18345"/>
                    <a:pt x="15671" y="18345"/>
                    <a:pt x="15671" y="18345"/>
                  </a:cubicBezTo>
                  <a:close/>
                  <a:moveTo>
                    <a:pt x="15035" y="17458"/>
                  </a:moveTo>
                  <a:cubicBezTo>
                    <a:pt x="15035" y="17162"/>
                    <a:pt x="15035" y="17162"/>
                    <a:pt x="15035" y="17162"/>
                  </a:cubicBezTo>
                  <a:cubicBezTo>
                    <a:pt x="15035" y="17162"/>
                    <a:pt x="15035" y="17162"/>
                    <a:pt x="15035" y="17162"/>
                  </a:cubicBezTo>
                  <a:cubicBezTo>
                    <a:pt x="15035" y="17162"/>
                    <a:pt x="15035" y="17162"/>
                    <a:pt x="15035" y="17162"/>
                  </a:cubicBezTo>
                  <a:cubicBezTo>
                    <a:pt x="15035" y="17458"/>
                    <a:pt x="15035" y="17458"/>
                    <a:pt x="15035" y="17458"/>
                  </a:cubicBezTo>
                  <a:close/>
                  <a:moveTo>
                    <a:pt x="15247" y="18049"/>
                  </a:moveTo>
                  <a:cubicBezTo>
                    <a:pt x="15353" y="18049"/>
                    <a:pt x="15353" y="18049"/>
                    <a:pt x="15353" y="18049"/>
                  </a:cubicBezTo>
                  <a:cubicBezTo>
                    <a:pt x="15459" y="18049"/>
                    <a:pt x="15459" y="18049"/>
                    <a:pt x="15459" y="18049"/>
                  </a:cubicBezTo>
                  <a:cubicBezTo>
                    <a:pt x="15459" y="18345"/>
                    <a:pt x="15459" y="18345"/>
                    <a:pt x="15459" y="18345"/>
                  </a:cubicBezTo>
                  <a:cubicBezTo>
                    <a:pt x="15353" y="18345"/>
                    <a:pt x="15353" y="18345"/>
                    <a:pt x="15353" y="18345"/>
                  </a:cubicBezTo>
                  <a:cubicBezTo>
                    <a:pt x="15247" y="18345"/>
                    <a:pt x="15247" y="18345"/>
                    <a:pt x="15247" y="18345"/>
                  </a:cubicBezTo>
                  <a:cubicBezTo>
                    <a:pt x="15247" y="18049"/>
                    <a:pt x="15247" y="18049"/>
                    <a:pt x="15247" y="18049"/>
                  </a:cubicBezTo>
                  <a:close/>
                  <a:moveTo>
                    <a:pt x="15141" y="18345"/>
                  </a:moveTo>
                  <a:cubicBezTo>
                    <a:pt x="15141" y="18049"/>
                    <a:pt x="15141" y="18049"/>
                    <a:pt x="15141" y="18049"/>
                  </a:cubicBezTo>
                  <a:cubicBezTo>
                    <a:pt x="15141" y="18345"/>
                    <a:pt x="15141" y="18345"/>
                    <a:pt x="15141" y="18345"/>
                  </a:cubicBezTo>
                  <a:cubicBezTo>
                    <a:pt x="15141" y="18345"/>
                    <a:pt x="15141" y="18345"/>
                    <a:pt x="15141" y="18345"/>
                  </a:cubicBezTo>
                  <a:close/>
                  <a:moveTo>
                    <a:pt x="14929" y="18049"/>
                  </a:moveTo>
                  <a:cubicBezTo>
                    <a:pt x="14929" y="18049"/>
                    <a:pt x="14929" y="18049"/>
                    <a:pt x="14929" y="18049"/>
                  </a:cubicBezTo>
                  <a:cubicBezTo>
                    <a:pt x="15035" y="18049"/>
                    <a:pt x="15035" y="18049"/>
                    <a:pt x="15035" y="18049"/>
                  </a:cubicBezTo>
                  <a:cubicBezTo>
                    <a:pt x="14929" y="18345"/>
                    <a:pt x="14929" y="18345"/>
                    <a:pt x="14929" y="18345"/>
                  </a:cubicBezTo>
                  <a:cubicBezTo>
                    <a:pt x="14929" y="18049"/>
                    <a:pt x="14929" y="18049"/>
                    <a:pt x="14929" y="18049"/>
                  </a:cubicBezTo>
                  <a:close/>
                  <a:moveTo>
                    <a:pt x="13129" y="20712"/>
                  </a:moveTo>
                  <a:cubicBezTo>
                    <a:pt x="13129" y="21008"/>
                    <a:pt x="13129" y="21008"/>
                    <a:pt x="13129" y="21008"/>
                  </a:cubicBezTo>
                  <a:cubicBezTo>
                    <a:pt x="13129" y="21008"/>
                    <a:pt x="13129" y="21008"/>
                    <a:pt x="13129" y="21008"/>
                  </a:cubicBezTo>
                  <a:cubicBezTo>
                    <a:pt x="13341" y="21008"/>
                    <a:pt x="13341" y="21008"/>
                    <a:pt x="13341" y="21008"/>
                  </a:cubicBezTo>
                  <a:cubicBezTo>
                    <a:pt x="13447" y="20712"/>
                    <a:pt x="13447" y="20712"/>
                    <a:pt x="13447" y="20712"/>
                  </a:cubicBezTo>
                  <a:cubicBezTo>
                    <a:pt x="13553" y="20712"/>
                    <a:pt x="13553" y="20712"/>
                    <a:pt x="13553" y="20712"/>
                  </a:cubicBezTo>
                  <a:cubicBezTo>
                    <a:pt x="13659" y="20712"/>
                    <a:pt x="13659" y="20712"/>
                    <a:pt x="13659" y="20712"/>
                  </a:cubicBezTo>
                  <a:cubicBezTo>
                    <a:pt x="13659" y="20416"/>
                    <a:pt x="13659" y="20416"/>
                    <a:pt x="13659" y="20416"/>
                  </a:cubicBezTo>
                  <a:cubicBezTo>
                    <a:pt x="13765" y="20416"/>
                    <a:pt x="13765" y="20416"/>
                    <a:pt x="13765" y="20416"/>
                  </a:cubicBezTo>
                  <a:cubicBezTo>
                    <a:pt x="13976" y="19825"/>
                    <a:pt x="13976" y="19825"/>
                    <a:pt x="13976" y="19825"/>
                  </a:cubicBezTo>
                  <a:cubicBezTo>
                    <a:pt x="13976" y="19825"/>
                    <a:pt x="13976" y="19825"/>
                    <a:pt x="13976" y="19825"/>
                  </a:cubicBezTo>
                  <a:cubicBezTo>
                    <a:pt x="13976" y="19825"/>
                    <a:pt x="13976" y="19825"/>
                    <a:pt x="13976" y="19825"/>
                  </a:cubicBezTo>
                  <a:cubicBezTo>
                    <a:pt x="13871" y="19529"/>
                    <a:pt x="13871" y="19529"/>
                    <a:pt x="13871" y="19529"/>
                  </a:cubicBezTo>
                  <a:cubicBezTo>
                    <a:pt x="13765" y="19233"/>
                    <a:pt x="13765" y="19233"/>
                    <a:pt x="13765" y="19233"/>
                  </a:cubicBezTo>
                  <a:cubicBezTo>
                    <a:pt x="13765" y="19233"/>
                    <a:pt x="13765" y="19233"/>
                    <a:pt x="13765" y="19233"/>
                  </a:cubicBezTo>
                  <a:cubicBezTo>
                    <a:pt x="13659" y="19233"/>
                    <a:pt x="13659" y="19233"/>
                    <a:pt x="13659" y="19233"/>
                  </a:cubicBezTo>
                  <a:cubicBezTo>
                    <a:pt x="13659" y="19529"/>
                    <a:pt x="13659" y="19529"/>
                    <a:pt x="13659" y="19529"/>
                  </a:cubicBezTo>
                  <a:cubicBezTo>
                    <a:pt x="13553" y="19529"/>
                    <a:pt x="13553" y="19529"/>
                    <a:pt x="13553" y="19529"/>
                  </a:cubicBezTo>
                  <a:cubicBezTo>
                    <a:pt x="13553" y="19825"/>
                    <a:pt x="13553" y="19825"/>
                    <a:pt x="13553" y="19825"/>
                  </a:cubicBezTo>
                  <a:cubicBezTo>
                    <a:pt x="13447" y="19529"/>
                    <a:pt x="13447" y="19529"/>
                    <a:pt x="13447" y="19529"/>
                  </a:cubicBezTo>
                  <a:cubicBezTo>
                    <a:pt x="13447" y="19529"/>
                    <a:pt x="13447" y="19529"/>
                    <a:pt x="13447" y="19529"/>
                  </a:cubicBezTo>
                  <a:cubicBezTo>
                    <a:pt x="13341" y="19825"/>
                    <a:pt x="13341" y="19825"/>
                    <a:pt x="13341" y="19825"/>
                  </a:cubicBezTo>
                  <a:cubicBezTo>
                    <a:pt x="13235" y="20121"/>
                    <a:pt x="13235" y="20121"/>
                    <a:pt x="13235" y="20121"/>
                  </a:cubicBezTo>
                  <a:cubicBezTo>
                    <a:pt x="13235" y="20416"/>
                    <a:pt x="13235" y="20416"/>
                    <a:pt x="13235" y="20416"/>
                  </a:cubicBezTo>
                  <a:cubicBezTo>
                    <a:pt x="13129" y="20416"/>
                    <a:pt x="13129" y="20416"/>
                    <a:pt x="13129" y="20416"/>
                  </a:cubicBezTo>
                  <a:cubicBezTo>
                    <a:pt x="13235" y="20712"/>
                    <a:pt x="13235" y="20712"/>
                    <a:pt x="13235" y="20712"/>
                  </a:cubicBezTo>
                  <a:cubicBezTo>
                    <a:pt x="13235" y="20712"/>
                    <a:pt x="13235" y="20712"/>
                    <a:pt x="13235" y="20712"/>
                  </a:cubicBezTo>
                  <a:cubicBezTo>
                    <a:pt x="13235" y="20712"/>
                    <a:pt x="13235" y="20712"/>
                    <a:pt x="13235" y="20712"/>
                  </a:cubicBezTo>
                  <a:cubicBezTo>
                    <a:pt x="13129" y="20712"/>
                    <a:pt x="13129" y="20712"/>
                    <a:pt x="13129" y="20712"/>
                  </a:cubicBezTo>
                  <a:close/>
                  <a:moveTo>
                    <a:pt x="13024" y="21008"/>
                  </a:moveTo>
                  <a:cubicBezTo>
                    <a:pt x="13129" y="20712"/>
                    <a:pt x="13129" y="20712"/>
                    <a:pt x="13129" y="20712"/>
                  </a:cubicBezTo>
                  <a:cubicBezTo>
                    <a:pt x="13024" y="20712"/>
                    <a:pt x="13024" y="20712"/>
                    <a:pt x="13024" y="20712"/>
                  </a:cubicBezTo>
                  <a:cubicBezTo>
                    <a:pt x="13024" y="20712"/>
                    <a:pt x="13024" y="20712"/>
                    <a:pt x="13024" y="20712"/>
                  </a:cubicBezTo>
                  <a:cubicBezTo>
                    <a:pt x="13024" y="21008"/>
                    <a:pt x="13024" y="21008"/>
                    <a:pt x="13024" y="21008"/>
                  </a:cubicBezTo>
                  <a:close/>
                  <a:moveTo>
                    <a:pt x="13024" y="21008"/>
                  </a:moveTo>
                  <a:cubicBezTo>
                    <a:pt x="13024" y="21008"/>
                    <a:pt x="13024" y="21008"/>
                    <a:pt x="13024" y="21008"/>
                  </a:cubicBezTo>
                  <a:cubicBezTo>
                    <a:pt x="13024" y="21304"/>
                    <a:pt x="13024" y="21304"/>
                    <a:pt x="13024" y="21304"/>
                  </a:cubicBezTo>
                  <a:cubicBezTo>
                    <a:pt x="12812" y="21304"/>
                    <a:pt x="12812" y="21304"/>
                    <a:pt x="12812" y="21304"/>
                  </a:cubicBezTo>
                  <a:cubicBezTo>
                    <a:pt x="12812" y="21600"/>
                    <a:pt x="12812" y="21600"/>
                    <a:pt x="12812" y="21600"/>
                  </a:cubicBezTo>
                  <a:cubicBezTo>
                    <a:pt x="12812" y="21600"/>
                    <a:pt x="12812" y="21600"/>
                    <a:pt x="12812" y="21600"/>
                  </a:cubicBezTo>
                  <a:cubicBezTo>
                    <a:pt x="13024" y="21304"/>
                    <a:pt x="13024" y="21304"/>
                    <a:pt x="13024" y="21304"/>
                  </a:cubicBezTo>
                  <a:cubicBezTo>
                    <a:pt x="13129" y="21304"/>
                    <a:pt x="13129" y="21304"/>
                    <a:pt x="13129" y="21304"/>
                  </a:cubicBezTo>
                  <a:cubicBezTo>
                    <a:pt x="13024" y="21008"/>
                    <a:pt x="13024" y="21008"/>
                    <a:pt x="13024" y="21008"/>
                  </a:cubicBezTo>
                  <a:close/>
                  <a:moveTo>
                    <a:pt x="12388" y="21008"/>
                  </a:moveTo>
                  <a:cubicBezTo>
                    <a:pt x="12388" y="21008"/>
                    <a:pt x="12388" y="21008"/>
                    <a:pt x="12388" y="21008"/>
                  </a:cubicBezTo>
                  <a:cubicBezTo>
                    <a:pt x="12388" y="21304"/>
                    <a:pt x="12388" y="21304"/>
                    <a:pt x="12388" y="21304"/>
                  </a:cubicBezTo>
                  <a:cubicBezTo>
                    <a:pt x="12388" y="21304"/>
                    <a:pt x="12388" y="21304"/>
                    <a:pt x="12388" y="21304"/>
                  </a:cubicBezTo>
                  <a:cubicBezTo>
                    <a:pt x="12282" y="21304"/>
                    <a:pt x="12282" y="21304"/>
                    <a:pt x="12282" y="21304"/>
                  </a:cubicBezTo>
                  <a:cubicBezTo>
                    <a:pt x="12282" y="21008"/>
                    <a:pt x="12282" y="21008"/>
                    <a:pt x="12282" y="21008"/>
                  </a:cubicBezTo>
                  <a:cubicBezTo>
                    <a:pt x="12388" y="21008"/>
                    <a:pt x="12388" y="21008"/>
                    <a:pt x="12388" y="21008"/>
                  </a:cubicBezTo>
                  <a:close/>
                  <a:moveTo>
                    <a:pt x="11012" y="19825"/>
                  </a:moveTo>
                  <a:cubicBezTo>
                    <a:pt x="11224" y="19529"/>
                    <a:pt x="11224" y="19529"/>
                    <a:pt x="11224" y="19529"/>
                  </a:cubicBezTo>
                  <a:cubicBezTo>
                    <a:pt x="11329" y="19825"/>
                    <a:pt x="11329" y="19825"/>
                    <a:pt x="11329" y="19825"/>
                  </a:cubicBezTo>
                  <a:cubicBezTo>
                    <a:pt x="11435" y="19825"/>
                    <a:pt x="11435" y="19825"/>
                    <a:pt x="11435" y="19825"/>
                  </a:cubicBezTo>
                  <a:cubicBezTo>
                    <a:pt x="11541" y="19529"/>
                    <a:pt x="11541" y="19529"/>
                    <a:pt x="11541" y="19529"/>
                  </a:cubicBezTo>
                  <a:cubicBezTo>
                    <a:pt x="11647" y="19825"/>
                    <a:pt x="11647" y="19825"/>
                    <a:pt x="11647" y="19825"/>
                  </a:cubicBezTo>
                  <a:cubicBezTo>
                    <a:pt x="11647" y="19825"/>
                    <a:pt x="11647" y="19825"/>
                    <a:pt x="11647" y="19825"/>
                  </a:cubicBezTo>
                  <a:cubicBezTo>
                    <a:pt x="11753" y="19825"/>
                    <a:pt x="11753" y="19825"/>
                    <a:pt x="11753" y="19825"/>
                  </a:cubicBezTo>
                  <a:cubicBezTo>
                    <a:pt x="11859" y="20121"/>
                    <a:pt x="11859" y="20121"/>
                    <a:pt x="11859" y="20121"/>
                  </a:cubicBezTo>
                  <a:cubicBezTo>
                    <a:pt x="11859" y="20416"/>
                    <a:pt x="11859" y="20416"/>
                    <a:pt x="11859" y="20416"/>
                  </a:cubicBezTo>
                  <a:cubicBezTo>
                    <a:pt x="11859" y="20712"/>
                    <a:pt x="11859" y="20712"/>
                    <a:pt x="11859" y="20712"/>
                  </a:cubicBezTo>
                  <a:cubicBezTo>
                    <a:pt x="11753" y="20712"/>
                    <a:pt x="11753" y="20712"/>
                    <a:pt x="11753" y="20712"/>
                  </a:cubicBezTo>
                  <a:cubicBezTo>
                    <a:pt x="11647" y="20712"/>
                    <a:pt x="11647" y="20712"/>
                    <a:pt x="11647" y="20712"/>
                  </a:cubicBezTo>
                  <a:cubicBezTo>
                    <a:pt x="11541" y="20712"/>
                    <a:pt x="11541" y="20712"/>
                    <a:pt x="11541" y="20712"/>
                  </a:cubicBezTo>
                  <a:cubicBezTo>
                    <a:pt x="11435" y="20416"/>
                    <a:pt x="11435" y="20416"/>
                    <a:pt x="11435" y="20416"/>
                  </a:cubicBezTo>
                  <a:cubicBezTo>
                    <a:pt x="11329" y="20416"/>
                    <a:pt x="11329" y="20416"/>
                    <a:pt x="11329" y="20416"/>
                  </a:cubicBezTo>
                  <a:cubicBezTo>
                    <a:pt x="11329" y="20121"/>
                    <a:pt x="11329" y="20121"/>
                    <a:pt x="11329" y="20121"/>
                  </a:cubicBezTo>
                  <a:cubicBezTo>
                    <a:pt x="11224" y="20121"/>
                    <a:pt x="11224" y="20121"/>
                    <a:pt x="11224" y="20121"/>
                  </a:cubicBezTo>
                  <a:cubicBezTo>
                    <a:pt x="11118" y="20121"/>
                    <a:pt x="11118" y="20121"/>
                    <a:pt x="11118" y="20121"/>
                  </a:cubicBezTo>
                  <a:cubicBezTo>
                    <a:pt x="11012" y="19825"/>
                    <a:pt x="11012" y="19825"/>
                    <a:pt x="11012" y="19825"/>
                  </a:cubicBezTo>
                  <a:cubicBezTo>
                    <a:pt x="11012" y="19825"/>
                    <a:pt x="11012" y="19825"/>
                    <a:pt x="11012" y="19825"/>
                  </a:cubicBezTo>
                  <a:close/>
                  <a:moveTo>
                    <a:pt x="9529" y="16866"/>
                  </a:moveTo>
                  <a:cubicBezTo>
                    <a:pt x="9635" y="17162"/>
                    <a:pt x="9635" y="17162"/>
                    <a:pt x="9635" y="17162"/>
                  </a:cubicBezTo>
                  <a:cubicBezTo>
                    <a:pt x="9635" y="16866"/>
                    <a:pt x="9635" y="16866"/>
                    <a:pt x="9635" y="16866"/>
                  </a:cubicBezTo>
                  <a:cubicBezTo>
                    <a:pt x="9635" y="17162"/>
                    <a:pt x="9635" y="17162"/>
                    <a:pt x="9635" y="17162"/>
                  </a:cubicBezTo>
                  <a:cubicBezTo>
                    <a:pt x="9529" y="17162"/>
                    <a:pt x="9529" y="17162"/>
                    <a:pt x="9529" y="17162"/>
                  </a:cubicBezTo>
                  <a:cubicBezTo>
                    <a:pt x="9529" y="16866"/>
                    <a:pt x="9529" y="16866"/>
                    <a:pt x="9529" y="16866"/>
                  </a:cubicBezTo>
                  <a:close/>
                  <a:moveTo>
                    <a:pt x="9318" y="16570"/>
                  </a:moveTo>
                  <a:cubicBezTo>
                    <a:pt x="9318" y="16866"/>
                    <a:pt x="9318" y="16866"/>
                    <a:pt x="9318" y="16866"/>
                  </a:cubicBezTo>
                  <a:cubicBezTo>
                    <a:pt x="9424" y="16570"/>
                    <a:pt x="9424" y="16570"/>
                    <a:pt x="9424" y="16570"/>
                  </a:cubicBezTo>
                  <a:cubicBezTo>
                    <a:pt x="9424" y="16570"/>
                    <a:pt x="9424" y="16570"/>
                    <a:pt x="9424" y="16570"/>
                  </a:cubicBezTo>
                  <a:cubicBezTo>
                    <a:pt x="9529" y="16570"/>
                    <a:pt x="9529" y="16570"/>
                    <a:pt x="9529" y="16570"/>
                  </a:cubicBezTo>
                  <a:cubicBezTo>
                    <a:pt x="9424" y="16570"/>
                    <a:pt x="9424" y="16570"/>
                    <a:pt x="9424" y="16570"/>
                  </a:cubicBezTo>
                  <a:cubicBezTo>
                    <a:pt x="9424" y="16570"/>
                    <a:pt x="9424" y="16570"/>
                    <a:pt x="9424" y="16570"/>
                  </a:cubicBezTo>
                  <a:cubicBezTo>
                    <a:pt x="9318" y="16570"/>
                    <a:pt x="9318" y="16570"/>
                    <a:pt x="9318" y="16570"/>
                  </a:cubicBezTo>
                  <a:cubicBezTo>
                    <a:pt x="9318" y="16570"/>
                    <a:pt x="9318" y="16570"/>
                    <a:pt x="9318" y="16570"/>
                  </a:cubicBezTo>
                  <a:cubicBezTo>
                    <a:pt x="9318" y="16570"/>
                    <a:pt x="9318" y="16570"/>
                    <a:pt x="9318" y="16570"/>
                  </a:cubicBezTo>
                  <a:close/>
                  <a:moveTo>
                    <a:pt x="14294" y="17753"/>
                  </a:moveTo>
                  <a:cubicBezTo>
                    <a:pt x="14400" y="17753"/>
                    <a:pt x="14400" y="17753"/>
                    <a:pt x="14400" y="17753"/>
                  </a:cubicBezTo>
                  <a:cubicBezTo>
                    <a:pt x="14612" y="17753"/>
                    <a:pt x="14612" y="17753"/>
                    <a:pt x="14612" y="17753"/>
                  </a:cubicBezTo>
                  <a:cubicBezTo>
                    <a:pt x="14612" y="17753"/>
                    <a:pt x="14612" y="17753"/>
                    <a:pt x="14612" y="17753"/>
                  </a:cubicBezTo>
                  <a:cubicBezTo>
                    <a:pt x="14612" y="17753"/>
                    <a:pt x="14612" y="17753"/>
                    <a:pt x="14612" y="17753"/>
                  </a:cubicBezTo>
                  <a:cubicBezTo>
                    <a:pt x="14718" y="17753"/>
                    <a:pt x="14718" y="17753"/>
                    <a:pt x="14718" y="17753"/>
                  </a:cubicBezTo>
                  <a:cubicBezTo>
                    <a:pt x="14824" y="17458"/>
                    <a:pt x="14824" y="17458"/>
                    <a:pt x="14824" y="17458"/>
                  </a:cubicBezTo>
                  <a:cubicBezTo>
                    <a:pt x="14824" y="17458"/>
                    <a:pt x="14824" y="17458"/>
                    <a:pt x="14824" y="17458"/>
                  </a:cubicBezTo>
                  <a:cubicBezTo>
                    <a:pt x="14718" y="17458"/>
                    <a:pt x="14718" y="17458"/>
                    <a:pt x="14718" y="17458"/>
                  </a:cubicBezTo>
                  <a:cubicBezTo>
                    <a:pt x="14612" y="17458"/>
                    <a:pt x="14612" y="17458"/>
                    <a:pt x="14612" y="17458"/>
                  </a:cubicBezTo>
                  <a:cubicBezTo>
                    <a:pt x="14506" y="17458"/>
                    <a:pt x="14506" y="17458"/>
                    <a:pt x="14506" y="17458"/>
                  </a:cubicBezTo>
                  <a:cubicBezTo>
                    <a:pt x="14400" y="17458"/>
                    <a:pt x="14400" y="17458"/>
                    <a:pt x="14400" y="17458"/>
                  </a:cubicBezTo>
                  <a:cubicBezTo>
                    <a:pt x="14294" y="17458"/>
                    <a:pt x="14294" y="17458"/>
                    <a:pt x="14294" y="17458"/>
                  </a:cubicBezTo>
                  <a:cubicBezTo>
                    <a:pt x="14294" y="17753"/>
                    <a:pt x="14294" y="17753"/>
                    <a:pt x="14294" y="17753"/>
                  </a:cubicBezTo>
                  <a:cubicBezTo>
                    <a:pt x="14294" y="17753"/>
                    <a:pt x="14294" y="17753"/>
                    <a:pt x="14294" y="17753"/>
                  </a:cubicBezTo>
                  <a:close/>
                  <a:moveTo>
                    <a:pt x="14188" y="18049"/>
                  </a:moveTo>
                  <a:cubicBezTo>
                    <a:pt x="14188" y="18345"/>
                    <a:pt x="14188" y="18345"/>
                    <a:pt x="14188" y="18345"/>
                  </a:cubicBezTo>
                  <a:cubicBezTo>
                    <a:pt x="14188" y="18345"/>
                    <a:pt x="14188" y="18345"/>
                    <a:pt x="14188" y="18345"/>
                  </a:cubicBezTo>
                  <a:cubicBezTo>
                    <a:pt x="14188" y="18345"/>
                    <a:pt x="14188" y="18345"/>
                    <a:pt x="14188" y="18345"/>
                  </a:cubicBezTo>
                  <a:cubicBezTo>
                    <a:pt x="14188" y="18049"/>
                    <a:pt x="14188" y="18049"/>
                    <a:pt x="14188" y="18049"/>
                  </a:cubicBezTo>
                  <a:close/>
                  <a:moveTo>
                    <a:pt x="13765" y="18049"/>
                  </a:moveTo>
                  <a:cubicBezTo>
                    <a:pt x="13659" y="18345"/>
                    <a:pt x="13659" y="18345"/>
                    <a:pt x="13659" y="18345"/>
                  </a:cubicBezTo>
                  <a:cubicBezTo>
                    <a:pt x="13659" y="18345"/>
                    <a:pt x="13659" y="18345"/>
                    <a:pt x="13659" y="18345"/>
                  </a:cubicBezTo>
                  <a:cubicBezTo>
                    <a:pt x="13659" y="18345"/>
                    <a:pt x="13659" y="18345"/>
                    <a:pt x="13659" y="18345"/>
                  </a:cubicBezTo>
                  <a:cubicBezTo>
                    <a:pt x="13659" y="18641"/>
                    <a:pt x="13659" y="18641"/>
                    <a:pt x="13659" y="18641"/>
                  </a:cubicBezTo>
                  <a:cubicBezTo>
                    <a:pt x="13765" y="18641"/>
                    <a:pt x="13765" y="18641"/>
                    <a:pt x="13765" y="18641"/>
                  </a:cubicBezTo>
                  <a:cubicBezTo>
                    <a:pt x="13871" y="18345"/>
                    <a:pt x="13871" y="18345"/>
                    <a:pt x="13871" y="18345"/>
                  </a:cubicBezTo>
                  <a:cubicBezTo>
                    <a:pt x="13976" y="18345"/>
                    <a:pt x="13976" y="18345"/>
                    <a:pt x="13976" y="18345"/>
                  </a:cubicBezTo>
                  <a:cubicBezTo>
                    <a:pt x="13871" y="18049"/>
                    <a:pt x="13871" y="18049"/>
                    <a:pt x="13871" y="18049"/>
                  </a:cubicBezTo>
                  <a:cubicBezTo>
                    <a:pt x="13765" y="18345"/>
                    <a:pt x="13765" y="18345"/>
                    <a:pt x="13765" y="18345"/>
                  </a:cubicBezTo>
                  <a:cubicBezTo>
                    <a:pt x="13765" y="18049"/>
                    <a:pt x="13765" y="18049"/>
                    <a:pt x="13765" y="18049"/>
                  </a:cubicBezTo>
                  <a:close/>
                  <a:moveTo>
                    <a:pt x="13447" y="18641"/>
                  </a:moveTo>
                  <a:cubicBezTo>
                    <a:pt x="13447" y="18641"/>
                    <a:pt x="13447" y="18641"/>
                    <a:pt x="13447" y="18641"/>
                  </a:cubicBezTo>
                  <a:cubicBezTo>
                    <a:pt x="13553" y="18641"/>
                    <a:pt x="13553" y="18641"/>
                    <a:pt x="13553" y="18641"/>
                  </a:cubicBezTo>
                  <a:cubicBezTo>
                    <a:pt x="13553" y="18345"/>
                    <a:pt x="13553" y="18345"/>
                    <a:pt x="13553" y="18345"/>
                  </a:cubicBezTo>
                  <a:cubicBezTo>
                    <a:pt x="13553" y="18345"/>
                    <a:pt x="13553" y="18345"/>
                    <a:pt x="13553" y="18345"/>
                  </a:cubicBezTo>
                  <a:cubicBezTo>
                    <a:pt x="13553" y="18345"/>
                    <a:pt x="13553" y="18345"/>
                    <a:pt x="13553" y="18345"/>
                  </a:cubicBezTo>
                  <a:cubicBezTo>
                    <a:pt x="13447" y="18641"/>
                    <a:pt x="13447" y="18641"/>
                    <a:pt x="13447" y="18641"/>
                  </a:cubicBezTo>
                  <a:cubicBezTo>
                    <a:pt x="13447" y="18641"/>
                    <a:pt x="13447" y="18641"/>
                    <a:pt x="13447" y="18641"/>
                  </a:cubicBezTo>
                  <a:close/>
                  <a:moveTo>
                    <a:pt x="13129" y="18641"/>
                  </a:moveTo>
                  <a:cubicBezTo>
                    <a:pt x="13235" y="18345"/>
                    <a:pt x="13235" y="18345"/>
                    <a:pt x="13235" y="18345"/>
                  </a:cubicBezTo>
                  <a:cubicBezTo>
                    <a:pt x="13235" y="18345"/>
                    <a:pt x="13235" y="18345"/>
                    <a:pt x="13235" y="18345"/>
                  </a:cubicBezTo>
                  <a:cubicBezTo>
                    <a:pt x="13235" y="18345"/>
                    <a:pt x="13235" y="18345"/>
                    <a:pt x="13235" y="18345"/>
                  </a:cubicBezTo>
                  <a:cubicBezTo>
                    <a:pt x="13341" y="18345"/>
                    <a:pt x="13341" y="18345"/>
                    <a:pt x="13341" y="18345"/>
                  </a:cubicBezTo>
                  <a:cubicBezTo>
                    <a:pt x="13341" y="18345"/>
                    <a:pt x="13341" y="18345"/>
                    <a:pt x="13341" y="18345"/>
                  </a:cubicBezTo>
                  <a:cubicBezTo>
                    <a:pt x="13447" y="18345"/>
                    <a:pt x="13447" y="18345"/>
                    <a:pt x="13447" y="18345"/>
                  </a:cubicBezTo>
                  <a:cubicBezTo>
                    <a:pt x="13341" y="18641"/>
                    <a:pt x="13341" y="18641"/>
                    <a:pt x="13341" y="18641"/>
                  </a:cubicBezTo>
                  <a:cubicBezTo>
                    <a:pt x="13235" y="18641"/>
                    <a:pt x="13235" y="18641"/>
                    <a:pt x="13235" y="18641"/>
                  </a:cubicBezTo>
                  <a:cubicBezTo>
                    <a:pt x="13129" y="18641"/>
                    <a:pt x="13129" y="18641"/>
                    <a:pt x="13129" y="18641"/>
                  </a:cubicBezTo>
                  <a:cubicBezTo>
                    <a:pt x="13129" y="18641"/>
                    <a:pt x="13129" y="18641"/>
                    <a:pt x="13129" y="18641"/>
                  </a:cubicBezTo>
                  <a:close/>
                  <a:moveTo>
                    <a:pt x="13024" y="18641"/>
                  </a:moveTo>
                  <a:cubicBezTo>
                    <a:pt x="12918" y="18641"/>
                    <a:pt x="12918" y="18641"/>
                    <a:pt x="12918" y="18641"/>
                  </a:cubicBezTo>
                  <a:cubicBezTo>
                    <a:pt x="12918" y="18937"/>
                    <a:pt x="12918" y="18937"/>
                    <a:pt x="12918" y="18937"/>
                  </a:cubicBezTo>
                  <a:cubicBezTo>
                    <a:pt x="12918" y="18641"/>
                    <a:pt x="12918" y="18641"/>
                    <a:pt x="12918" y="18641"/>
                  </a:cubicBezTo>
                  <a:cubicBezTo>
                    <a:pt x="13024" y="18641"/>
                    <a:pt x="13024" y="18641"/>
                    <a:pt x="13024" y="18641"/>
                  </a:cubicBezTo>
                  <a:close/>
                  <a:moveTo>
                    <a:pt x="13129" y="18345"/>
                  </a:moveTo>
                  <a:cubicBezTo>
                    <a:pt x="13024" y="18345"/>
                    <a:pt x="13024" y="18345"/>
                    <a:pt x="13024" y="18345"/>
                  </a:cubicBezTo>
                  <a:cubicBezTo>
                    <a:pt x="13024" y="18345"/>
                    <a:pt x="13024" y="18345"/>
                    <a:pt x="13024" y="18345"/>
                  </a:cubicBezTo>
                  <a:cubicBezTo>
                    <a:pt x="13129" y="18345"/>
                    <a:pt x="13129" y="18345"/>
                    <a:pt x="13129" y="18345"/>
                  </a:cubicBezTo>
                  <a:cubicBezTo>
                    <a:pt x="13129" y="18345"/>
                    <a:pt x="13129" y="18345"/>
                    <a:pt x="13129" y="18345"/>
                  </a:cubicBezTo>
                  <a:close/>
                  <a:moveTo>
                    <a:pt x="11435" y="18641"/>
                  </a:moveTo>
                  <a:cubicBezTo>
                    <a:pt x="11435" y="18641"/>
                    <a:pt x="11435" y="18641"/>
                    <a:pt x="11435" y="18641"/>
                  </a:cubicBezTo>
                  <a:cubicBezTo>
                    <a:pt x="11541" y="18345"/>
                    <a:pt x="11541" y="18345"/>
                    <a:pt x="11541" y="18345"/>
                  </a:cubicBezTo>
                  <a:cubicBezTo>
                    <a:pt x="11859" y="18049"/>
                    <a:pt x="11859" y="18049"/>
                    <a:pt x="11859" y="18049"/>
                  </a:cubicBezTo>
                  <a:cubicBezTo>
                    <a:pt x="11965" y="18345"/>
                    <a:pt x="11965" y="18345"/>
                    <a:pt x="11965" y="18345"/>
                  </a:cubicBezTo>
                  <a:cubicBezTo>
                    <a:pt x="11965" y="18345"/>
                    <a:pt x="11965" y="18345"/>
                    <a:pt x="11965" y="18345"/>
                  </a:cubicBezTo>
                  <a:cubicBezTo>
                    <a:pt x="12071" y="18345"/>
                    <a:pt x="12071" y="18345"/>
                    <a:pt x="12071" y="18345"/>
                  </a:cubicBezTo>
                  <a:cubicBezTo>
                    <a:pt x="12282" y="18641"/>
                    <a:pt x="12282" y="18641"/>
                    <a:pt x="12282" y="18641"/>
                  </a:cubicBezTo>
                  <a:cubicBezTo>
                    <a:pt x="12388" y="18345"/>
                    <a:pt x="12388" y="18345"/>
                    <a:pt x="12388" y="18345"/>
                  </a:cubicBezTo>
                  <a:cubicBezTo>
                    <a:pt x="12494" y="18641"/>
                    <a:pt x="12494" y="18641"/>
                    <a:pt x="12494" y="18641"/>
                  </a:cubicBezTo>
                  <a:cubicBezTo>
                    <a:pt x="12494" y="18641"/>
                    <a:pt x="12494" y="18641"/>
                    <a:pt x="12494" y="18641"/>
                  </a:cubicBezTo>
                  <a:cubicBezTo>
                    <a:pt x="12600" y="18641"/>
                    <a:pt x="12600" y="18641"/>
                    <a:pt x="12600" y="18641"/>
                  </a:cubicBezTo>
                  <a:cubicBezTo>
                    <a:pt x="12706" y="18345"/>
                    <a:pt x="12706" y="18345"/>
                    <a:pt x="12706" y="18345"/>
                  </a:cubicBezTo>
                  <a:cubicBezTo>
                    <a:pt x="12812" y="18345"/>
                    <a:pt x="12812" y="18345"/>
                    <a:pt x="12812" y="18345"/>
                  </a:cubicBezTo>
                  <a:cubicBezTo>
                    <a:pt x="12812" y="18049"/>
                    <a:pt x="12812" y="18049"/>
                    <a:pt x="12812" y="18049"/>
                  </a:cubicBezTo>
                  <a:cubicBezTo>
                    <a:pt x="12812" y="18049"/>
                    <a:pt x="12812" y="18049"/>
                    <a:pt x="12812" y="18049"/>
                  </a:cubicBezTo>
                  <a:cubicBezTo>
                    <a:pt x="12918" y="18049"/>
                    <a:pt x="12918" y="18049"/>
                    <a:pt x="12918" y="18049"/>
                  </a:cubicBezTo>
                  <a:cubicBezTo>
                    <a:pt x="13024" y="18049"/>
                    <a:pt x="13024" y="18049"/>
                    <a:pt x="13024" y="18049"/>
                  </a:cubicBezTo>
                  <a:cubicBezTo>
                    <a:pt x="13024" y="18345"/>
                    <a:pt x="13024" y="18345"/>
                    <a:pt x="13024" y="18345"/>
                  </a:cubicBezTo>
                  <a:cubicBezTo>
                    <a:pt x="12918" y="18345"/>
                    <a:pt x="12918" y="18345"/>
                    <a:pt x="12918" y="18345"/>
                  </a:cubicBezTo>
                  <a:cubicBezTo>
                    <a:pt x="12918" y="18641"/>
                    <a:pt x="12918" y="18641"/>
                    <a:pt x="12918" y="18641"/>
                  </a:cubicBezTo>
                  <a:cubicBezTo>
                    <a:pt x="12812" y="18641"/>
                    <a:pt x="12812" y="18641"/>
                    <a:pt x="12812" y="18641"/>
                  </a:cubicBezTo>
                  <a:cubicBezTo>
                    <a:pt x="12706" y="18937"/>
                    <a:pt x="12706" y="18937"/>
                    <a:pt x="12706" y="18937"/>
                  </a:cubicBezTo>
                  <a:cubicBezTo>
                    <a:pt x="12706" y="18937"/>
                    <a:pt x="12706" y="18937"/>
                    <a:pt x="12706" y="18937"/>
                  </a:cubicBezTo>
                  <a:cubicBezTo>
                    <a:pt x="12600" y="18937"/>
                    <a:pt x="12600" y="18937"/>
                    <a:pt x="12600" y="18937"/>
                  </a:cubicBezTo>
                  <a:cubicBezTo>
                    <a:pt x="12494" y="18937"/>
                    <a:pt x="12494" y="18937"/>
                    <a:pt x="12494" y="18937"/>
                  </a:cubicBezTo>
                  <a:cubicBezTo>
                    <a:pt x="12282" y="18937"/>
                    <a:pt x="12282" y="18937"/>
                    <a:pt x="12282" y="18937"/>
                  </a:cubicBezTo>
                  <a:cubicBezTo>
                    <a:pt x="12176" y="18937"/>
                    <a:pt x="12176" y="18937"/>
                    <a:pt x="12176" y="18937"/>
                  </a:cubicBezTo>
                  <a:cubicBezTo>
                    <a:pt x="12071" y="18937"/>
                    <a:pt x="12071" y="18937"/>
                    <a:pt x="12071" y="18937"/>
                  </a:cubicBezTo>
                  <a:cubicBezTo>
                    <a:pt x="12071" y="19233"/>
                    <a:pt x="12071" y="19233"/>
                    <a:pt x="12071" y="19233"/>
                  </a:cubicBezTo>
                  <a:cubicBezTo>
                    <a:pt x="11965" y="19233"/>
                    <a:pt x="11965" y="19233"/>
                    <a:pt x="11965" y="19233"/>
                  </a:cubicBezTo>
                  <a:cubicBezTo>
                    <a:pt x="11965" y="18937"/>
                    <a:pt x="11965" y="18937"/>
                    <a:pt x="11965" y="18937"/>
                  </a:cubicBezTo>
                  <a:cubicBezTo>
                    <a:pt x="11859" y="19233"/>
                    <a:pt x="11859" y="19233"/>
                    <a:pt x="11859" y="19233"/>
                  </a:cubicBezTo>
                  <a:cubicBezTo>
                    <a:pt x="11753" y="18937"/>
                    <a:pt x="11753" y="18937"/>
                    <a:pt x="11753" y="18937"/>
                  </a:cubicBezTo>
                  <a:cubicBezTo>
                    <a:pt x="11753" y="18937"/>
                    <a:pt x="11753" y="18937"/>
                    <a:pt x="11753" y="18937"/>
                  </a:cubicBezTo>
                  <a:cubicBezTo>
                    <a:pt x="11647" y="18937"/>
                    <a:pt x="11647" y="18937"/>
                    <a:pt x="11647" y="18937"/>
                  </a:cubicBezTo>
                  <a:cubicBezTo>
                    <a:pt x="11541" y="18937"/>
                    <a:pt x="11541" y="18937"/>
                    <a:pt x="11541" y="18937"/>
                  </a:cubicBezTo>
                  <a:cubicBezTo>
                    <a:pt x="11541" y="18937"/>
                    <a:pt x="11541" y="18937"/>
                    <a:pt x="11541" y="18937"/>
                  </a:cubicBezTo>
                  <a:cubicBezTo>
                    <a:pt x="11435" y="18937"/>
                    <a:pt x="11435" y="18937"/>
                    <a:pt x="11435" y="18937"/>
                  </a:cubicBezTo>
                  <a:cubicBezTo>
                    <a:pt x="11435" y="18641"/>
                    <a:pt x="11435" y="18641"/>
                    <a:pt x="11435" y="18641"/>
                  </a:cubicBezTo>
                  <a:close/>
                  <a:moveTo>
                    <a:pt x="11329" y="18641"/>
                  </a:moveTo>
                  <a:cubicBezTo>
                    <a:pt x="11329" y="18937"/>
                    <a:pt x="11329" y="18937"/>
                    <a:pt x="11329" y="18937"/>
                  </a:cubicBezTo>
                  <a:cubicBezTo>
                    <a:pt x="11435" y="18937"/>
                    <a:pt x="11435" y="18937"/>
                    <a:pt x="11435" y="18937"/>
                  </a:cubicBezTo>
                  <a:cubicBezTo>
                    <a:pt x="11435" y="18641"/>
                    <a:pt x="11435" y="18641"/>
                    <a:pt x="11435" y="18641"/>
                  </a:cubicBezTo>
                  <a:cubicBezTo>
                    <a:pt x="11329" y="18641"/>
                    <a:pt x="11329" y="18641"/>
                    <a:pt x="11329" y="18641"/>
                  </a:cubicBezTo>
                  <a:close/>
                  <a:moveTo>
                    <a:pt x="11329" y="18641"/>
                  </a:moveTo>
                  <a:cubicBezTo>
                    <a:pt x="11224" y="18641"/>
                    <a:pt x="11224" y="18641"/>
                    <a:pt x="11224" y="18641"/>
                  </a:cubicBezTo>
                  <a:cubicBezTo>
                    <a:pt x="11224" y="18937"/>
                    <a:pt x="11224" y="18937"/>
                    <a:pt x="11224" y="18937"/>
                  </a:cubicBezTo>
                  <a:cubicBezTo>
                    <a:pt x="11224" y="18937"/>
                    <a:pt x="11224" y="18937"/>
                    <a:pt x="11224" y="18937"/>
                  </a:cubicBezTo>
                  <a:cubicBezTo>
                    <a:pt x="11329" y="18641"/>
                    <a:pt x="11329" y="18641"/>
                    <a:pt x="11329" y="18641"/>
                  </a:cubicBezTo>
                  <a:cubicBezTo>
                    <a:pt x="11329" y="18641"/>
                    <a:pt x="11329" y="18641"/>
                    <a:pt x="11329" y="18641"/>
                  </a:cubicBezTo>
                  <a:close/>
                  <a:moveTo>
                    <a:pt x="9953" y="18641"/>
                  </a:moveTo>
                  <a:cubicBezTo>
                    <a:pt x="9953" y="18937"/>
                    <a:pt x="9953" y="18937"/>
                    <a:pt x="9953" y="18937"/>
                  </a:cubicBezTo>
                  <a:cubicBezTo>
                    <a:pt x="9953" y="18937"/>
                    <a:pt x="9953" y="18937"/>
                    <a:pt x="9953" y="18937"/>
                  </a:cubicBezTo>
                  <a:cubicBezTo>
                    <a:pt x="9953" y="18937"/>
                    <a:pt x="9953" y="18937"/>
                    <a:pt x="9953" y="18937"/>
                  </a:cubicBezTo>
                  <a:cubicBezTo>
                    <a:pt x="10059" y="19233"/>
                    <a:pt x="10059" y="19233"/>
                    <a:pt x="10059" y="19233"/>
                  </a:cubicBezTo>
                  <a:cubicBezTo>
                    <a:pt x="10059" y="19233"/>
                    <a:pt x="10059" y="19233"/>
                    <a:pt x="10059" y="19233"/>
                  </a:cubicBezTo>
                  <a:cubicBezTo>
                    <a:pt x="10165" y="19233"/>
                    <a:pt x="10165" y="19233"/>
                    <a:pt x="10165" y="19233"/>
                  </a:cubicBezTo>
                  <a:cubicBezTo>
                    <a:pt x="10271" y="19233"/>
                    <a:pt x="10271" y="19233"/>
                    <a:pt x="10271" y="19233"/>
                  </a:cubicBezTo>
                  <a:cubicBezTo>
                    <a:pt x="10376" y="19233"/>
                    <a:pt x="10376" y="19233"/>
                    <a:pt x="10376" y="19233"/>
                  </a:cubicBezTo>
                  <a:cubicBezTo>
                    <a:pt x="10376" y="18937"/>
                    <a:pt x="10376" y="18937"/>
                    <a:pt x="10376" y="18937"/>
                  </a:cubicBezTo>
                  <a:cubicBezTo>
                    <a:pt x="10482" y="19233"/>
                    <a:pt x="10482" y="19233"/>
                    <a:pt x="10482" y="19233"/>
                  </a:cubicBezTo>
                  <a:cubicBezTo>
                    <a:pt x="10588" y="18937"/>
                    <a:pt x="10588" y="18937"/>
                    <a:pt x="10588" y="18937"/>
                  </a:cubicBezTo>
                  <a:cubicBezTo>
                    <a:pt x="10694" y="19233"/>
                    <a:pt x="10694" y="19233"/>
                    <a:pt x="10694" y="19233"/>
                  </a:cubicBezTo>
                  <a:cubicBezTo>
                    <a:pt x="10800" y="18937"/>
                    <a:pt x="10800" y="18937"/>
                    <a:pt x="10800" y="18937"/>
                  </a:cubicBezTo>
                  <a:cubicBezTo>
                    <a:pt x="10800" y="18937"/>
                    <a:pt x="10800" y="18937"/>
                    <a:pt x="10800" y="18937"/>
                  </a:cubicBezTo>
                  <a:cubicBezTo>
                    <a:pt x="10906" y="18937"/>
                    <a:pt x="10906" y="18937"/>
                    <a:pt x="10906" y="18937"/>
                  </a:cubicBezTo>
                  <a:cubicBezTo>
                    <a:pt x="11012" y="18937"/>
                    <a:pt x="11012" y="18937"/>
                    <a:pt x="11012" y="18937"/>
                  </a:cubicBezTo>
                  <a:cubicBezTo>
                    <a:pt x="11012" y="18937"/>
                    <a:pt x="11012" y="18937"/>
                    <a:pt x="11012" y="18937"/>
                  </a:cubicBezTo>
                  <a:cubicBezTo>
                    <a:pt x="11118" y="18937"/>
                    <a:pt x="11118" y="18937"/>
                    <a:pt x="11118" y="18937"/>
                  </a:cubicBezTo>
                  <a:cubicBezTo>
                    <a:pt x="11118" y="18641"/>
                    <a:pt x="11118" y="18641"/>
                    <a:pt x="11118" y="18641"/>
                  </a:cubicBezTo>
                  <a:cubicBezTo>
                    <a:pt x="11118" y="18641"/>
                    <a:pt x="11118" y="18641"/>
                    <a:pt x="11118" y="18641"/>
                  </a:cubicBezTo>
                  <a:cubicBezTo>
                    <a:pt x="11118" y="18641"/>
                    <a:pt x="11118" y="18641"/>
                    <a:pt x="11118" y="18641"/>
                  </a:cubicBezTo>
                  <a:cubicBezTo>
                    <a:pt x="11118" y="18345"/>
                    <a:pt x="11118" y="18345"/>
                    <a:pt x="11118" y="18345"/>
                  </a:cubicBezTo>
                  <a:cubicBezTo>
                    <a:pt x="11012" y="18345"/>
                    <a:pt x="11012" y="18345"/>
                    <a:pt x="11012" y="18345"/>
                  </a:cubicBezTo>
                  <a:cubicBezTo>
                    <a:pt x="11012" y="18345"/>
                    <a:pt x="11012" y="18345"/>
                    <a:pt x="11012" y="18345"/>
                  </a:cubicBezTo>
                  <a:cubicBezTo>
                    <a:pt x="10906" y="18641"/>
                    <a:pt x="10906" y="18641"/>
                    <a:pt x="10906" y="18641"/>
                  </a:cubicBezTo>
                  <a:cubicBezTo>
                    <a:pt x="10906" y="18345"/>
                    <a:pt x="10906" y="18345"/>
                    <a:pt x="10906" y="18345"/>
                  </a:cubicBezTo>
                  <a:cubicBezTo>
                    <a:pt x="10800" y="18049"/>
                    <a:pt x="10800" y="18049"/>
                    <a:pt x="10800" y="18049"/>
                  </a:cubicBezTo>
                  <a:cubicBezTo>
                    <a:pt x="10694" y="18345"/>
                    <a:pt x="10694" y="18345"/>
                    <a:pt x="10694" y="18345"/>
                  </a:cubicBezTo>
                  <a:cubicBezTo>
                    <a:pt x="10694" y="18049"/>
                    <a:pt x="10694" y="18049"/>
                    <a:pt x="10694" y="18049"/>
                  </a:cubicBezTo>
                  <a:cubicBezTo>
                    <a:pt x="10588" y="18049"/>
                    <a:pt x="10588" y="18049"/>
                    <a:pt x="10588" y="18049"/>
                  </a:cubicBezTo>
                  <a:cubicBezTo>
                    <a:pt x="10482" y="18345"/>
                    <a:pt x="10482" y="18345"/>
                    <a:pt x="10482" y="18345"/>
                  </a:cubicBezTo>
                  <a:cubicBezTo>
                    <a:pt x="10482" y="18345"/>
                    <a:pt x="10482" y="18345"/>
                    <a:pt x="10482" y="18345"/>
                  </a:cubicBezTo>
                  <a:cubicBezTo>
                    <a:pt x="10694" y="18641"/>
                    <a:pt x="10694" y="18641"/>
                    <a:pt x="10694" y="18641"/>
                  </a:cubicBezTo>
                  <a:cubicBezTo>
                    <a:pt x="10694" y="18641"/>
                    <a:pt x="10694" y="18641"/>
                    <a:pt x="10694" y="18641"/>
                  </a:cubicBezTo>
                  <a:cubicBezTo>
                    <a:pt x="10588" y="18641"/>
                    <a:pt x="10588" y="18641"/>
                    <a:pt x="10588" y="18641"/>
                  </a:cubicBezTo>
                  <a:cubicBezTo>
                    <a:pt x="10482" y="18937"/>
                    <a:pt x="10482" y="18937"/>
                    <a:pt x="10482" y="18937"/>
                  </a:cubicBezTo>
                  <a:cubicBezTo>
                    <a:pt x="10376" y="18641"/>
                    <a:pt x="10376" y="18641"/>
                    <a:pt x="10376" y="18641"/>
                  </a:cubicBezTo>
                  <a:cubicBezTo>
                    <a:pt x="10376" y="18345"/>
                    <a:pt x="10376" y="18345"/>
                    <a:pt x="10376" y="18345"/>
                  </a:cubicBezTo>
                  <a:cubicBezTo>
                    <a:pt x="10376" y="18345"/>
                    <a:pt x="10376" y="18345"/>
                    <a:pt x="10376" y="18345"/>
                  </a:cubicBezTo>
                  <a:cubicBezTo>
                    <a:pt x="10271" y="18345"/>
                    <a:pt x="10271" y="18345"/>
                    <a:pt x="10271" y="18345"/>
                  </a:cubicBezTo>
                  <a:cubicBezTo>
                    <a:pt x="10165" y="18345"/>
                    <a:pt x="10165" y="18345"/>
                    <a:pt x="10165" y="18345"/>
                  </a:cubicBezTo>
                  <a:cubicBezTo>
                    <a:pt x="10059" y="18641"/>
                    <a:pt x="10059" y="18641"/>
                    <a:pt x="10059" y="18641"/>
                  </a:cubicBezTo>
                  <a:cubicBezTo>
                    <a:pt x="10059" y="18641"/>
                    <a:pt x="9953" y="18641"/>
                    <a:pt x="9953" y="18641"/>
                  </a:cubicBezTo>
                  <a:close/>
                  <a:moveTo>
                    <a:pt x="9741" y="18345"/>
                  </a:moveTo>
                  <a:cubicBezTo>
                    <a:pt x="9847" y="18345"/>
                    <a:pt x="9847" y="18345"/>
                    <a:pt x="9847" y="18345"/>
                  </a:cubicBezTo>
                  <a:cubicBezTo>
                    <a:pt x="9953" y="18345"/>
                    <a:pt x="9953" y="18345"/>
                    <a:pt x="9953" y="18345"/>
                  </a:cubicBezTo>
                  <a:cubicBezTo>
                    <a:pt x="9953" y="18641"/>
                    <a:pt x="9953" y="18641"/>
                    <a:pt x="9953" y="18641"/>
                  </a:cubicBezTo>
                  <a:cubicBezTo>
                    <a:pt x="9847" y="18937"/>
                    <a:pt x="9847" y="18937"/>
                    <a:pt x="9847" y="18937"/>
                  </a:cubicBezTo>
                  <a:cubicBezTo>
                    <a:pt x="9847" y="18937"/>
                    <a:pt x="9847" y="18937"/>
                    <a:pt x="9847" y="18937"/>
                  </a:cubicBezTo>
                  <a:cubicBezTo>
                    <a:pt x="9847" y="18937"/>
                    <a:pt x="9847" y="18937"/>
                    <a:pt x="9847" y="18937"/>
                  </a:cubicBezTo>
                  <a:cubicBezTo>
                    <a:pt x="9741" y="18937"/>
                    <a:pt x="9741" y="18937"/>
                    <a:pt x="9741" y="18937"/>
                  </a:cubicBezTo>
                  <a:cubicBezTo>
                    <a:pt x="9635" y="18937"/>
                    <a:pt x="9635" y="18937"/>
                    <a:pt x="9635" y="18937"/>
                  </a:cubicBezTo>
                  <a:cubicBezTo>
                    <a:pt x="9529" y="18937"/>
                    <a:pt x="9529" y="18937"/>
                    <a:pt x="9529" y="18937"/>
                  </a:cubicBezTo>
                  <a:cubicBezTo>
                    <a:pt x="9635" y="18641"/>
                    <a:pt x="9635" y="18641"/>
                    <a:pt x="9635" y="18641"/>
                  </a:cubicBezTo>
                  <a:cubicBezTo>
                    <a:pt x="9635" y="18641"/>
                    <a:pt x="9635" y="18641"/>
                    <a:pt x="9635" y="18641"/>
                  </a:cubicBezTo>
                  <a:cubicBezTo>
                    <a:pt x="9741" y="18345"/>
                    <a:pt x="9741" y="18345"/>
                    <a:pt x="9741" y="18345"/>
                  </a:cubicBezTo>
                  <a:close/>
                  <a:moveTo>
                    <a:pt x="9424" y="18937"/>
                  </a:moveTo>
                  <a:cubicBezTo>
                    <a:pt x="9424" y="18641"/>
                    <a:pt x="9424" y="18641"/>
                    <a:pt x="9424" y="18641"/>
                  </a:cubicBezTo>
                  <a:cubicBezTo>
                    <a:pt x="9424" y="18937"/>
                    <a:pt x="9424" y="18937"/>
                    <a:pt x="9424" y="18937"/>
                  </a:cubicBezTo>
                  <a:cubicBezTo>
                    <a:pt x="9424" y="18937"/>
                    <a:pt x="9424" y="18937"/>
                    <a:pt x="9424" y="18937"/>
                  </a:cubicBezTo>
                  <a:cubicBezTo>
                    <a:pt x="9424" y="18937"/>
                    <a:pt x="9424" y="18937"/>
                    <a:pt x="9424" y="18937"/>
                  </a:cubicBezTo>
                  <a:close/>
                  <a:moveTo>
                    <a:pt x="9000" y="18049"/>
                  </a:moveTo>
                  <a:cubicBezTo>
                    <a:pt x="9000" y="18345"/>
                    <a:pt x="9000" y="18345"/>
                    <a:pt x="9000" y="18345"/>
                  </a:cubicBezTo>
                  <a:cubicBezTo>
                    <a:pt x="9000" y="18345"/>
                    <a:pt x="9000" y="18345"/>
                    <a:pt x="9000" y="18345"/>
                  </a:cubicBezTo>
                  <a:cubicBezTo>
                    <a:pt x="9106" y="18641"/>
                    <a:pt x="9106" y="18641"/>
                    <a:pt x="9106" y="18641"/>
                  </a:cubicBezTo>
                  <a:cubicBezTo>
                    <a:pt x="9212" y="18641"/>
                    <a:pt x="9212" y="18641"/>
                    <a:pt x="9212" y="18641"/>
                  </a:cubicBezTo>
                  <a:cubicBezTo>
                    <a:pt x="9212" y="18937"/>
                    <a:pt x="9212" y="18937"/>
                    <a:pt x="9212" y="18937"/>
                  </a:cubicBezTo>
                  <a:cubicBezTo>
                    <a:pt x="9318" y="18641"/>
                    <a:pt x="9318" y="18641"/>
                    <a:pt x="9318" y="18641"/>
                  </a:cubicBezTo>
                  <a:cubicBezTo>
                    <a:pt x="9424" y="18641"/>
                    <a:pt x="9424" y="18641"/>
                    <a:pt x="9424" y="18641"/>
                  </a:cubicBezTo>
                  <a:cubicBezTo>
                    <a:pt x="9424" y="18641"/>
                    <a:pt x="9424" y="18641"/>
                    <a:pt x="9424" y="18641"/>
                  </a:cubicBezTo>
                  <a:cubicBezTo>
                    <a:pt x="9529" y="18641"/>
                    <a:pt x="9529" y="18641"/>
                    <a:pt x="9529" y="18641"/>
                  </a:cubicBezTo>
                  <a:cubicBezTo>
                    <a:pt x="9529" y="18345"/>
                    <a:pt x="9529" y="18345"/>
                    <a:pt x="9529" y="18345"/>
                  </a:cubicBezTo>
                  <a:cubicBezTo>
                    <a:pt x="9424" y="18049"/>
                    <a:pt x="9424" y="18049"/>
                    <a:pt x="9424" y="18049"/>
                  </a:cubicBezTo>
                  <a:cubicBezTo>
                    <a:pt x="9318" y="18049"/>
                    <a:pt x="9318" y="18049"/>
                    <a:pt x="9318" y="18049"/>
                  </a:cubicBezTo>
                  <a:cubicBezTo>
                    <a:pt x="9212" y="18049"/>
                    <a:pt x="9212" y="18049"/>
                    <a:pt x="9212" y="18049"/>
                  </a:cubicBezTo>
                  <a:cubicBezTo>
                    <a:pt x="9106" y="18049"/>
                    <a:pt x="9106" y="18049"/>
                    <a:pt x="9106" y="18049"/>
                  </a:cubicBezTo>
                  <a:cubicBezTo>
                    <a:pt x="9000" y="18049"/>
                    <a:pt x="9000" y="18049"/>
                    <a:pt x="9000" y="18049"/>
                  </a:cubicBezTo>
                  <a:close/>
                  <a:moveTo>
                    <a:pt x="20329" y="18345"/>
                  </a:moveTo>
                  <a:cubicBezTo>
                    <a:pt x="20435" y="18345"/>
                    <a:pt x="20435" y="18345"/>
                    <a:pt x="20435" y="18345"/>
                  </a:cubicBezTo>
                  <a:cubicBezTo>
                    <a:pt x="20435" y="18345"/>
                    <a:pt x="20435" y="18345"/>
                    <a:pt x="20435" y="18345"/>
                  </a:cubicBezTo>
                  <a:cubicBezTo>
                    <a:pt x="20541" y="18345"/>
                    <a:pt x="20541" y="18345"/>
                    <a:pt x="20541" y="18345"/>
                  </a:cubicBezTo>
                  <a:cubicBezTo>
                    <a:pt x="20435" y="18049"/>
                    <a:pt x="20435" y="18049"/>
                    <a:pt x="20435" y="18049"/>
                  </a:cubicBezTo>
                  <a:cubicBezTo>
                    <a:pt x="20435" y="18049"/>
                    <a:pt x="20435" y="18049"/>
                    <a:pt x="20435" y="18049"/>
                  </a:cubicBezTo>
                  <a:cubicBezTo>
                    <a:pt x="20435" y="18049"/>
                    <a:pt x="20435" y="18049"/>
                    <a:pt x="20435" y="18049"/>
                  </a:cubicBezTo>
                  <a:cubicBezTo>
                    <a:pt x="20329" y="18345"/>
                    <a:pt x="20329" y="18345"/>
                    <a:pt x="20329" y="18345"/>
                  </a:cubicBezTo>
                  <a:close/>
                  <a:moveTo>
                    <a:pt x="19906" y="18345"/>
                  </a:moveTo>
                  <a:cubicBezTo>
                    <a:pt x="19906" y="18345"/>
                    <a:pt x="20012" y="18345"/>
                    <a:pt x="20012" y="18345"/>
                  </a:cubicBezTo>
                  <a:cubicBezTo>
                    <a:pt x="20118" y="18345"/>
                    <a:pt x="20118" y="18345"/>
                    <a:pt x="20118" y="18345"/>
                  </a:cubicBezTo>
                  <a:cubicBezTo>
                    <a:pt x="20224" y="18345"/>
                    <a:pt x="20224" y="18345"/>
                    <a:pt x="20224" y="18345"/>
                  </a:cubicBezTo>
                  <a:cubicBezTo>
                    <a:pt x="20329" y="18345"/>
                    <a:pt x="20329" y="18345"/>
                    <a:pt x="20329" y="18345"/>
                  </a:cubicBezTo>
                  <a:cubicBezTo>
                    <a:pt x="20329" y="18049"/>
                    <a:pt x="20329" y="18049"/>
                    <a:pt x="20329" y="18049"/>
                  </a:cubicBezTo>
                  <a:cubicBezTo>
                    <a:pt x="20435" y="18049"/>
                    <a:pt x="20435" y="18049"/>
                    <a:pt x="20435" y="18049"/>
                  </a:cubicBezTo>
                  <a:cubicBezTo>
                    <a:pt x="20541" y="17753"/>
                    <a:pt x="20541" y="17753"/>
                    <a:pt x="20541" y="17753"/>
                  </a:cubicBezTo>
                  <a:cubicBezTo>
                    <a:pt x="20541" y="17753"/>
                    <a:pt x="20541" y="17753"/>
                    <a:pt x="20541" y="17753"/>
                  </a:cubicBezTo>
                  <a:cubicBezTo>
                    <a:pt x="20541" y="17753"/>
                    <a:pt x="20541" y="17753"/>
                    <a:pt x="20541" y="17753"/>
                  </a:cubicBezTo>
                  <a:cubicBezTo>
                    <a:pt x="20541" y="17458"/>
                    <a:pt x="20541" y="17458"/>
                    <a:pt x="20541" y="17458"/>
                  </a:cubicBezTo>
                  <a:cubicBezTo>
                    <a:pt x="20541" y="17458"/>
                    <a:pt x="20541" y="17458"/>
                    <a:pt x="20541" y="17458"/>
                  </a:cubicBezTo>
                  <a:cubicBezTo>
                    <a:pt x="20435" y="17162"/>
                    <a:pt x="20435" y="17162"/>
                    <a:pt x="20435" y="17162"/>
                  </a:cubicBezTo>
                  <a:cubicBezTo>
                    <a:pt x="20435" y="17162"/>
                    <a:pt x="20435" y="17162"/>
                    <a:pt x="20435" y="17162"/>
                  </a:cubicBezTo>
                  <a:cubicBezTo>
                    <a:pt x="20329" y="17162"/>
                    <a:pt x="20329" y="17162"/>
                    <a:pt x="20329" y="17162"/>
                  </a:cubicBezTo>
                  <a:cubicBezTo>
                    <a:pt x="20224" y="17162"/>
                    <a:pt x="20224" y="17162"/>
                    <a:pt x="20224" y="17162"/>
                  </a:cubicBezTo>
                  <a:cubicBezTo>
                    <a:pt x="20118" y="17458"/>
                    <a:pt x="20118" y="17458"/>
                    <a:pt x="20118" y="17458"/>
                  </a:cubicBezTo>
                  <a:cubicBezTo>
                    <a:pt x="20118" y="17753"/>
                    <a:pt x="20118" y="17753"/>
                    <a:pt x="20118" y="17753"/>
                  </a:cubicBezTo>
                  <a:cubicBezTo>
                    <a:pt x="19906" y="18345"/>
                    <a:pt x="19906" y="18345"/>
                    <a:pt x="19906" y="18345"/>
                  </a:cubicBezTo>
                  <a:close/>
                  <a:moveTo>
                    <a:pt x="8259" y="16570"/>
                  </a:moveTo>
                  <a:cubicBezTo>
                    <a:pt x="8153" y="16866"/>
                    <a:pt x="8153" y="16866"/>
                    <a:pt x="8153" y="16866"/>
                  </a:cubicBezTo>
                  <a:cubicBezTo>
                    <a:pt x="8259" y="16866"/>
                    <a:pt x="8259" y="16866"/>
                    <a:pt x="8259" y="16866"/>
                  </a:cubicBezTo>
                  <a:cubicBezTo>
                    <a:pt x="8365" y="17162"/>
                    <a:pt x="8365" y="17162"/>
                    <a:pt x="8365" y="17162"/>
                  </a:cubicBezTo>
                  <a:cubicBezTo>
                    <a:pt x="8365" y="16866"/>
                    <a:pt x="8365" y="16866"/>
                    <a:pt x="8365" y="16866"/>
                  </a:cubicBezTo>
                  <a:cubicBezTo>
                    <a:pt x="8576" y="16866"/>
                    <a:pt x="8576" y="16866"/>
                    <a:pt x="8576" y="16866"/>
                  </a:cubicBezTo>
                  <a:cubicBezTo>
                    <a:pt x="8682" y="16866"/>
                    <a:pt x="8682" y="16866"/>
                    <a:pt x="8682" y="16866"/>
                  </a:cubicBezTo>
                  <a:cubicBezTo>
                    <a:pt x="8788" y="16866"/>
                    <a:pt x="8788" y="16866"/>
                    <a:pt x="8788" y="16866"/>
                  </a:cubicBezTo>
                  <a:cubicBezTo>
                    <a:pt x="8788" y="16570"/>
                    <a:pt x="8788" y="16570"/>
                    <a:pt x="8788" y="16570"/>
                  </a:cubicBezTo>
                  <a:cubicBezTo>
                    <a:pt x="8682" y="16570"/>
                    <a:pt x="8682" y="16570"/>
                    <a:pt x="8682" y="16570"/>
                  </a:cubicBezTo>
                  <a:cubicBezTo>
                    <a:pt x="8576" y="16570"/>
                    <a:pt x="8576" y="16570"/>
                    <a:pt x="8576" y="16570"/>
                  </a:cubicBezTo>
                  <a:cubicBezTo>
                    <a:pt x="8576" y="16570"/>
                    <a:pt x="8576" y="16570"/>
                    <a:pt x="8576" y="16570"/>
                  </a:cubicBezTo>
                  <a:cubicBezTo>
                    <a:pt x="8259" y="16570"/>
                    <a:pt x="8259" y="16570"/>
                    <a:pt x="8259" y="16570"/>
                  </a:cubicBezTo>
                  <a:cubicBezTo>
                    <a:pt x="8259" y="16570"/>
                    <a:pt x="8259" y="16570"/>
                    <a:pt x="8259" y="16570"/>
                  </a:cubicBezTo>
                  <a:close/>
                  <a:moveTo>
                    <a:pt x="4659" y="16274"/>
                  </a:moveTo>
                  <a:cubicBezTo>
                    <a:pt x="4659" y="16274"/>
                    <a:pt x="4659" y="16274"/>
                    <a:pt x="4659" y="16274"/>
                  </a:cubicBezTo>
                  <a:cubicBezTo>
                    <a:pt x="4765" y="16274"/>
                    <a:pt x="4765" y="16274"/>
                    <a:pt x="4765" y="16274"/>
                  </a:cubicBezTo>
                  <a:cubicBezTo>
                    <a:pt x="4765" y="16274"/>
                    <a:pt x="4765" y="16274"/>
                    <a:pt x="4765" y="16274"/>
                  </a:cubicBezTo>
                  <a:cubicBezTo>
                    <a:pt x="4659" y="16274"/>
                    <a:pt x="4659" y="16274"/>
                    <a:pt x="4659" y="16274"/>
                  </a:cubicBezTo>
                  <a:close/>
                  <a:moveTo>
                    <a:pt x="4765" y="16274"/>
                  </a:moveTo>
                  <a:cubicBezTo>
                    <a:pt x="4765" y="16274"/>
                    <a:pt x="4765" y="16274"/>
                    <a:pt x="4765" y="16274"/>
                  </a:cubicBezTo>
                  <a:cubicBezTo>
                    <a:pt x="4871" y="16274"/>
                    <a:pt x="4871" y="16274"/>
                    <a:pt x="4871" y="16274"/>
                  </a:cubicBezTo>
                  <a:cubicBezTo>
                    <a:pt x="4871" y="15978"/>
                    <a:pt x="4871" y="15978"/>
                    <a:pt x="4871" y="15978"/>
                  </a:cubicBezTo>
                  <a:cubicBezTo>
                    <a:pt x="4976" y="15978"/>
                    <a:pt x="4976" y="15978"/>
                    <a:pt x="4976" y="15978"/>
                  </a:cubicBezTo>
                  <a:cubicBezTo>
                    <a:pt x="4976" y="15682"/>
                    <a:pt x="4976" y="15682"/>
                    <a:pt x="4976" y="15682"/>
                  </a:cubicBezTo>
                  <a:cubicBezTo>
                    <a:pt x="4976" y="15682"/>
                    <a:pt x="4976" y="15682"/>
                    <a:pt x="4976" y="15682"/>
                  </a:cubicBezTo>
                  <a:cubicBezTo>
                    <a:pt x="5082" y="15386"/>
                    <a:pt x="5082" y="15386"/>
                    <a:pt x="5082" y="15386"/>
                  </a:cubicBezTo>
                  <a:cubicBezTo>
                    <a:pt x="5188" y="15386"/>
                    <a:pt x="5188" y="15386"/>
                    <a:pt x="5188" y="15386"/>
                  </a:cubicBezTo>
                  <a:cubicBezTo>
                    <a:pt x="5294" y="15386"/>
                    <a:pt x="5294" y="15386"/>
                    <a:pt x="5294" y="15386"/>
                  </a:cubicBezTo>
                  <a:cubicBezTo>
                    <a:pt x="5400" y="15386"/>
                    <a:pt x="5400" y="15386"/>
                    <a:pt x="5400" y="15386"/>
                  </a:cubicBezTo>
                  <a:cubicBezTo>
                    <a:pt x="5506" y="15682"/>
                    <a:pt x="5506" y="15682"/>
                    <a:pt x="5506" y="15682"/>
                  </a:cubicBezTo>
                  <a:cubicBezTo>
                    <a:pt x="5506" y="15386"/>
                    <a:pt x="5506" y="15386"/>
                    <a:pt x="5506" y="15386"/>
                  </a:cubicBezTo>
                  <a:cubicBezTo>
                    <a:pt x="5612" y="15386"/>
                    <a:pt x="5612" y="15386"/>
                    <a:pt x="5612" y="15386"/>
                  </a:cubicBezTo>
                  <a:cubicBezTo>
                    <a:pt x="5718" y="15386"/>
                    <a:pt x="5718" y="15386"/>
                    <a:pt x="5718" y="15386"/>
                  </a:cubicBezTo>
                  <a:cubicBezTo>
                    <a:pt x="5824" y="15682"/>
                    <a:pt x="5824" y="15682"/>
                    <a:pt x="5824" y="15682"/>
                  </a:cubicBezTo>
                  <a:cubicBezTo>
                    <a:pt x="5929" y="15682"/>
                    <a:pt x="5929" y="15682"/>
                    <a:pt x="5929" y="15682"/>
                  </a:cubicBezTo>
                  <a:cubicBezTo>
                    <a:pt x="6141" y="15682"/>
                    <a:pt x="6141" y="15682"/>
                    <a:pt x="6141" y="15682"/>
                  </a:cubicBezTo>
                  <a:cubicBezTo>
                    <a:pt x="6247" y="15978"/>
                    <a:pt x="6247" y="15978"/>
                    <a:pt x="6247" y="15978"/>
                  </a:cubicBezTo>
                  <a:cubicBezTo>
                    <a:pt x="6247" y="16274"/>
                    <a:pt x="6247" y="16274"/>
                    <a:pt x="6247" y="16274"/>
                  </a:cubicBezTo>
                  <a:cubicBezTo>
                    <a:pt x="6247" y="16274"/>
                    <a:pt x="6247" y="16274"/>
                    <a:pt x="6247" y="16274"/>
                  </a:cubicBezTo>
                  <a:cubicBezTo>
                    <a:pt x="6459" y="16570"/>
                    <a:pt x="6459" y="16570"/>
                    <a:pt x="6459" y="16570"/>
                  </a:cubicBezTo>
                  <a:cubicBezTo>
                    <a:pt x="6671" y="16570"/>
                    <a:pt x="6671" y="16570"/>
                    <a:pt x="6671" y="16570"/>
                  </a:cubicBezTo>
                  <a:cubicBezTo>
                    <a:pt x="6988" y="16570"/>
                    <a:pt x="6988" y="16570"/>
                    <a:pt x="6988" y="16570"/>
                  </a:cubicBezTo>
                  <a:cubicBezTo>
                    <a:pt x="7200" y="16570"/>
                    <a:pt x="7200" y="16570"/>
                    <a:pt x="7200" y="16570"/>
                  </a:cubicBezTo>
                  <a:cubicBezTo>
                    <a:pt x="7200" y="16274"/>
                    <a:pt x="7200" y="16274"/>
                    <a:pt x="7200" y="16274"/>
                  </a:cubicBezTo>
                  <a:cubicBezTo>
                    <a:pt x="7200" y="15978"/>
                    <a:pt x="7200" y="15978"/>
                    <a:pt x="7200" y="15978"/>
                  </a:cubicBezTo>
                  <a:cubicBezTo>
                    <a:pt x="7306" y="15978"/>
                    <a:pt x="7306" y="15978"/>
                    <a:pt x="7306" y="15978"/>
                  </a:cubicBezTo>
                  <a:cubicBezTo>
                    <a:pt x="7412" y="16274"/>
                    <a:pt x="7412" y="16274"/>
                    <a:pt x="7412" y="16274"/>
                  </a:cubicBezTo>
                  <a:cubicBezTo>
                    <a:pt x="7518" y="16274"/>
                    <a:pt x="7518" y="16274"/>
                    <a:pt x="7518" y="16274"/>
                  </a:cubicBezTo>
                  <a:cubicBezTo>
                    <a:pt x="7624" y="15978"/>
                    <a:pt x="7624" y="15978"/>
                    <a:pt x="7624" y="15978"/>
                  </a:cubicBezTo>
                  <a:cubicBezTo>
                    <a:pt x="7624" y="16274"/>
                    <a:pt x="7624" y="16274"/>
                    <a:pt x="7624" y="16274"/>
                  </a:cubicBezTo>
                  <a:cubicBezTo>
                    <a:pt x="7729" y="16570"/>
                    <a:pt x="7729" y="16570"/>
                    <a:pt x="7729" y="16570"/>
                  </a:cubicBezTo>
                  <a:cubicBezTo>
                    <a:pt x="7835" y="16274"/>
                    <a:pt x="7835" y="16274"/>
                    <a:pt x="7835" y="16274"/>
                  </a:cubicBezTo>
                  <a:cubicBezTo>
                    <a:pt x="7941" y="16570"/>
                    <a:pt x="7941" y="16570"/>
                    <a:pt x="7941" y="16570"/>
                  </a:cubicBezTo>
                  <a:cubicBezTo>
                    <a:pt x="7941" y="16570"/>
                    <a:pt x="7941" y="16570"/>
                    <a:pt x="7941" y="16570"/>
                  </a:cubicBezTo>
                  <a:cubicBezTo>
                    <a:pt x="8153" y="16570"/>
                    <a:pt x="8153" y="16570"/>
                    <a:pt x="8153" y="16570"/>
                  </a:cubicBezTo>
                  <a:cubicBezTo>
                    <a:pt x="8153" y="16866"/>
                    <a:pt x="8153" y="16866"/>
                    <a:pt x="8153" y="16866"/>
                  </a:cubicBezTo>
                  <a:cubicBezTo>
                    <a:pt x="8153" y="17162"/>
                    <a:pt x="8153" y="17162"/>
                    <a:pt x="8153" y="17162"/>
                  </a:cubicBezTo>
                  <a:cubicBezTo>
                    <a:pt x="8259" y="17458"/>
                    <a:pt x="8259" y="17458"/>
                    <a:pt x="8259" y="17458"/>
                  </a:cubicBezTo>
                  <a:cubicBezTo>
                    <a:pt x="8259" y="17458"/>
                    <a:pt x="8259" y="17458"/>
                    <a:pt x="8259" y="17458"/>
                  </a:cubicBezTo>
                  <a:cubicBezTo>
                    <a:pt x="8365" y="17753"/>
                    <a:pt x="8365" y="17753"/>
                    <a:pt x="8365" y="17753"/>
                  </a:cubicBezTo>
                  <a:cubicBezTo>
                    <a:pt x="8471" y="17458"/>
                    <a:pt x="8471" y="17458"/>
                    <a:pt x="8471" y="17458"/>
                  </a:cubicBezTo>
                  <a:cubicBezTo>
                    <a:pt x="8576" y="17753"/>
                    <a:pt x="8576" y="17753"/>
                    <a:pt x="8576" y="17753"/>
                  </a:cubicBezTo>
                  <a:cubicBezTo>
                    <a:pt x="8576" y="17753"/>
                    <a:pt x="8576" y="17753"/>
                    <a:pt x="8576" y="17753"/>
                  </a:cubicBezTo>
                  <a:cubicBezTo>
                    <a:pt x="8682" y="17458"/>
                    <a:pt x="8682" y="17458"/>
                    <a:pt x="8682" y="17458"/>
                  </a:cubicBezTo>
                  <a:cubicBezTo>
                    <a:pt x="8788" y="17458"/>
                    <a:pt x="8788" y="17458"/>
                    <a:pt x="8788" y="17458"/>
                  </a:cubicBezTo>
                  <a:cubicBezTo>
                    <a:pt x="8788" y="17753"/>
                    <a:pt x="8788" y="17753"/>
                    <a:pt x="8788" y="17753"/>
                  </a:cubicBezTo>
                  <a:cubicBezTo>
                    <a:pt x="8894" y="17753"/>
                    <a:pt x="8894" y="17753"/>
                    <a:pt x="8894" y="17753"/>
                  </a:cubicBezTo>
                  <a:cubicBezTo>
                    <a:pt x="8894" y="17753"/>
                    <a:pt x="8894" y="17753"/>
                    <a:pt x="8894" y="17753"/>
                  </a:cubicBezTo>
                  <a:cubicBezTo>
                    <a:pt x="8894" y="18345"/>
                    <a:pt x="8894" y="18345"/>
                    <a:pt x="8894" y="18345"/>
                  </a:cubicBezTo>
                  <a:cubicBezTo>
                    <a:pt x="8894" y="18345"/>
                    <a:pt x="8894" y="18345"/>
                    <a:pt x="8894" y="18345"/>
                  </a:cubicBezTo>
                  <a:cubicBezTo>
                    <a:pt x="8894" y="18641"/>
                    <a:pt x="8894" y="18641"/>
                    <a:pt x="8894" y="18641"/>
                  </a:cubicBezTo>
                  <a:cubicBezTo>
                    <a:pt x="8894" y="18937"/>
                    <a:pt x="8894" y="18937"/>
                    <a:pt x="8894" y="18937"/>
                  </a:cubicBezTo>
                  <a:cubicBezTo>
                    <a:pt x="8894" y="18937"/>
                    <a:pt x="8894" y="18937"/>
                    <a:pt x="8894" y="18937"/>
                  </a:cubicBezTo>
                  <a:cubicBezTo>
                    <a:pt x="8788" y="18641"/>
                    <a:pt x="8788" y="18641"/>
                    <a:pt x="8788" y="18641"/>
                  </a:cubicBezTo>
                  <a:cubicBezTo>
                    <a:pt x="8682" y="18937"/>
                    <a:pt x="8682" y="18937"/>
                    <a:pt x="8682" y="18937"/>
                  </a:cubicBezTo>
                  <a:cubicBezTo>
                    <a:pt x="8576" y="18641"/>
                    <a:pt x="8576" y="18641"/>
                    <a:pt x="8576" y="18641"/>
                  </a:cubicBezTo>
                  <a:cubicBezTo>
                    <a:pt x="8471" y="18345"/>
                    <a:pt x="8471" y="18345"/>
                    <a:pt x="8471" y="18345"/>
                  </a:cubicBezTo>
                  <a:cubicBezTo>
                    <a:pt x="8365" y="18345"/>
                    <a:pt x="8365" y="18345"/>
                    <a:pt x="8365" y="18345"/>
                  </a:cubicBezTo>
                  <a:cubicBezTo>
                    <a:pt x="8365" y="18345"/>
                    <a:pt x="8365" y="18345"/>
                    <a:pt x="8365" y="18345"/>
                  </a:cubicBezTo>
                  <a:cubicBezTo>
                    <a:pt x="8153" y="18345"/>
                    <a:pt x="8153" y="18345"/>
                    <a:pt x="8153" y="18345"/>
                  </a:cubicBezTo>
                  <a:cubicBezTo>
                    <a:pt x="8047" y="18345"/>
                    <a:pt x="8047" y="18345"/>
                    <a:pt x="8047" y="18345"/>
                  </a:cubicBezTo>
                  <a:cubicBezTo>
                    <a:pt x="7941" y="18345"/>
                    <a:pt x="7941" y="18345"/>
                    <a:pt x="7941" y="18345"/>
                  </a:cubicBezTo>
                  <a:cubicBezTo>
                    <a:pt x="7835" y="18049"/>
                    <a:pt x="7835" y="18049"/>
                    <a:pt x="7835" y="18049"/>
                  </a:cubicBezTo>
                  <a:cubicBezTo>
                    <a:pt x="7729" y="18345"/>
                    <a:pt x="7729" y="18345"/>
                    <a:pt x="7729" y="18345"/>
                  </a:cubicBezTo>
                  <a:cubicBezTo>
                    <a:pt x="7518" y="18345"/>
                    <a:pt x="7518" y="18345"/>
                    <a:pt x="7518" y="18345"/>
                  </a:cubicBezTo>
                  <a:cubicBezTo>
                    <a:pt x="7412" y="18049"/>
                    <a:pt x="7412" y="18049"/>
                    <a:pt x="7412" y="18049"/>
                  </a:cubicBezTo>
                  <a:cubicBezTo>
                    <a:pt x="7306" y="18345"/>
                    <a:pt x="7306" y="18345"/>
                    <a:pt x="7306" y="18345"/>
                  </a:cubicBezTo>
                  <a:cubicBezTo>
                    <a:pt x="7094" y="18049"/>
                    <a:pt x="7094" y="18049"/>
                    <a:pt x="7094" y="18049"/>
                  </a:cubicBezTo>
                  <a:cubicBezTo>
                    <a:pt x="6776" y="17753"/>
                    <a:pt x="6776" y="17753"/>
                    <a:pt x="6776" y="17753"/>
                  </a:cubicBezTo>
                  <a:cubicBezTo>
                    <a:pt x="6671" y="17753"/>
                    <a:pt x="6671" y="17753"/>
                    <a:pt x="6671" y="17753"/>
                  </a:cubicBezTo>
                  <a:cubicBezTo>
                    <a:pt x="6565" y="17458"/>
                    <a:pt x="6565" y="17458"/>
                    <a:pt x="6565" y="17458"/>
                  </a:cubicBezTo>
                  <a:cubicBezTo>
                    <a:pt x="6459" y="17458"/>
                    <a:pt x="6459" y="17458"/>
                    <a:pt x="6459" y="17458"/>
                  </a:cubicBezTo>
                  <a:cubicBezTo>
                    <a:pt x="6459" y="17753"/>
                    <a:pt x="6459" y="17753"/>
                    <a:pt x="6459" y="17753"/>
                  </a:cubicBezTo>
                  <a:cubicBezTo>
                    <a:pt x="6353" y="17753"/>
                    <a:pt x="6353" y="17753"/>
                    <a:pt x="6353" y="17753"/>
                  </a:cubicBezTo>
                  <a:cubicBezTo>
                    <a:pt x="6247" y="17458"/>
                    <a:pt x="6247" y="17458"/>
                    <a:pt x="6247" y="17458"/>
                  </a:cubicBezTo>
                  <a:cubicBezTo>
                    <a:pt x="6247" y="17458"/>
                    <a:pt x="6247" y="17458"/>
                    <a:pt x="6247" y="17458"/>
                  </a:cubicBezTo>
                  <a:cubicBezTo>
                    <a:pt x="6141" y="17753"/>
                    <a:pt x="6141" y="17753"/>
                    <a:pt x="6141" y="17753"/>
                  </a:cubicBezTo>
                  <a:cubicBezTo>
                    <a:pt x="5929" y="17458"/>
                    <a:pt x="5929" y="17458"/>
                    <a:pt x="5929" y="17458"/>
                  </a:cubicBezTo>
                  <a:cubicBezTo>
                    <a:pt x="5824" y="17162"/>
                    <a:pt x="5824" y="17162"/>
                    <a:pt x="5824" y="17162"/>
                  </a:cubicBezTo>
                  <a:cubicBezTo>
                    <a:pt x="5612" y="17162"/>
                    <a:pt x="5612" y="17162"/>
                    <a:pt x="5612" y="17162"/>
                  </a:cubicBezTo>
                  <a:cubicBezTo>
                    <a:pt x="5612" y="17162"/>
                    <a:pt x="5612" y="17162"/>
                    <a:pt x="5612" y="17162"/>
                  </a:cubicBezTo>
                  <a:cubicBezTo>
                    <a:pt x="5506" y="17458"/>
                    <a:pt x="5506" y="17458"/>
                    <a:pt x="5506" y="17458"/>
                  </a:cubicBezTo>
                  <a:cubicBezTo>
                    <a:pt x="5400" y="17162"/>
                    <a:pt x="5400" y="17162"/>
                    <a:pt x="5400" y="17162"/>
                  </a:cubicBezTo>
                  <a:cubicBezTo>
                    <a:pt x="5294" y="17162"/>
                    <a:pt x="5294" y="17162"/>
                    <a:pt x="5294" y="17162"/>
                  </a:cubicBezTo>
                  <a:cubicBezTo>
                    <a:pt x="5188" y="17162"/>
                    <a:pt x="5188" y="17162"/>
                    <a:pt x="5188" y="17162"/>
                  </a:cubicBezTo>
                  <a:cubicBezTo>
                    <a:pt x="5294" y="16866"/>
                    <a:pt x="5294" y="16866"/>
                    <a:pt x="5294" y="16866"/>
                  </a:cubicBezTo>
                  <a:cubicBezTo>
                    <a:pt x="5294" y="16570"/>
                    <a:pt x="5294" y="16570"/>
                    <a:pt x="5294" y="16570"/>
                  </a:cubicBezTo>
                  <a:cubicBezTo>
                    <a:pt x="5294" y="16570"/>
                    <a:pt x="5294" y="16570"/>
                    <a:pt x="5294" y="16570"/>
                  </a:cubicBezTo>
                  <a:cubicBezTo>
                    <a:pt x="5188" y="16866"/>
                    <a:pt x="5188" y="16866"/>
                    <a:pt x="5188" y="16866"/>
                  </a:cubicBezTo>
                  <a:cubicBezTo>
                    <a:pt x="5082" y="16570"/>
                    <a:pt x="5082" y="16570"/>
                    <a:pt x="5082" y="16570"/>
                  </a:cubicBezTo>
                  <a:cubicBezTo>
                    <a:pt x="5082" y="16570"/>
                    <a:pt x="5082" y="16570"/>
                    <a:pt x="5082" y="16570"/>
                  </a:cubicBezTo>
                  <a:cubicBezTo>
                    <a:pt x="4976" y="16570"/>
                    <a:pt x="4976" y="16570"/>
                    <a:pt x="4976" y="16570"/>
                  </a:cubicBezTo>
                  <a:cubicBezTo>
                    <a:pt x="4765" y="16570"/>
                    <a:pt x="4765" y="16570"/>
                    <a:pt x="4765" y="16570"/>
                  </a:cubicBezTo>
                  <a:cubicBezTo>
                    <a:pt x="4765" y="16570"/>
                    <a:pt x="4765" y="16570"/>
                    <a:pt x="4765" y="16570"/>
                  </a:cubicBezTo>
                  <a:cubicBezTo>
                    <a:pt x="4765" y="16274"/>
                    <a:pt x="4765" y="16274"/>
                    <a:pt x="4765" y="16274"/>
                  </a:cubicBezTo>
                  <a:cubicBezTo>
                    <a:pt x="4765" y="16274"/>
                    <a:pt x="4765" y="16274"/>
                    <a:pt x="4765" y="16274"/>
                  </a:cubicBezTo>
                  <a:close/>
                  <a:moveTo>
                    <a:pt x="6035" y="2959"/>
                  </a:moveTo>
                  <a:cubicBezTo>
                    <a:pt x="6035" y="3255"/>
                    <a:pt x="6035" y="3255"/>
                    <a:pt x="6035" y="3255"/>
                  </a:cubicBezTo>
                  <a:cubicBezTo>
                    <a:pt x="6141" y="3255"/>
                    <a:pt x="6141" y="3255"/>
                    <a:pt x="6141" y="3255"/>
                  </a:cubicBezTo>
                  <a:cubicBezTo>
                    <a:pt x="6141" y="3255"/>
                    <a:pt x="6141" y="3255"/>
                    <a:pt x="6141" y="3255"/>
                  </a:cubicBezTo>
                  <a:cubicBezTo>
                    <a:pt x="6141" y="3255"/>
                    <a:pt x="6141" y="3255"/>
                    <a:pt x="6141" y="3255"/>
                  </a:cubicBezTo>
                  <a:cubicBezTo>
                    <a:pt x="6247" y="2959"/>
                    <a:pt x="6247" y="2959"/>
                    <a:pt x="6247" y="2959"/>
                  </a:cubicBezTo>
                  <a:cubicBezTo>
                    <a:pt x="6141" y="2663"/>
                    <a:pt x="6141" y="2663"/>
                    <a:pt x="6141" y="2663"/>
                  </a:cubicBezTo>
                  <a:cubicBezTo>
                    <a:pt x="6035" y="2663"/>
                    <a:pt x="6035" y="2663"/>
                    <a:pt x="6035" y="2663"/>
                  </a:cubicBezTo>
                  <a:cubicBezTo>
                    <a:pt x="6035" y="2959"/>
                    <a:pt x="6035" y="2959"/>
                    <a:pt x="6035" y="2959"/>
                  </a:cubicBezTo>
                  <a:close/>
                  <a:moveTo>
                    <a:pt x="5188" y="4438"/>
                  </a:moveTo>
                  <a:cubicBezTo>
                    <a:pt x="5188" y="4734"/>
                    <a:pt x="5188" y="4734"/>
                    <a:pt x="5188" y="4734"/>
                  </a:cubicBezTo>
                  <a:cubicBezTo>
                    <a:pt x="5294" y="4438"/>
                    <a:pt x="5294" y="4438"/>
                    <a:pt x="5294" y="4438"/>
                  </a:cubicBezTo>
                  <a:cubicBezTo>
                    <a:pt x="5188" y="4438"/>
                    <a:pt x="5188" y="4438"/>
                    <a:pt x="5188" y="4438"/>
                  </a:cubicBezTo>
                  <a:close/>
                  <a:moveTo>
                    <a:pt x="5188" y="3847"/>
                  </a:moveTo>
                  <a:cubicBezTo>
                    <a:pt x="5294" y="3847"/>
                    <a:pt x="5294" y="3847"/>
                    <a:pt x="5294" y="3847"/>
                  </a:cubicBezTo>
                  <a:cubicBezTo>
                    <a:pt x="5188" y="3847"/>
                    <a:pt x="5188" y="3847"/>
                    <a:pt x="5188" y="3847"/>
                  </a:cubicBezTo>
                  <a:cubicBezTo>
                    <a:pt x="5188" y="3847"/>
                    <a:pt x="5188" y="3847"/>
                    <a:pt x="5188" y="3847"/>
                  </a:cubicBezTo>
                  <a:close/>
                  <a:moveTo>
                    <a:pt x="5188" y="4142"/>
                  </a:moveTo>
                  <a:cubicBezTo>
                    <a:pt x="5188" y="4142"/>
                    <a:pt x="5188" y="4142"/>
                    <a:pt x="5188" y="4142"/>
                  </a:cubicBezTo>
                  <a:cubicBezTo>
                    <a:pt x="5294" y="4142"/>
                    <a:pt x="5294" y="4142"/>
                    <a:pt x="5294" y="4142"/>
                  </a:cubicBezTo>
                  <a:cubicBezTo>
                    <a:pt x="5188" y="4142"/>
                    <a:pt x="5188" y="4142"/>
                    <a:pt x="5188" y="4142"/>
                  </a:cubicBezTo>
                  <a:close/>
                  <a:moveTo>
                    <a:pt x="4871" y="4142"/>
                  </a:moveTo>
                  <a:cubicBezTo>
                    <a:pt x="4871" y="4438"/>
                    <a:pt x="4871" y="4438"/>
                    <a:pt x="4871" y="4438"/>
                  </a:cubicBezTo>
                  <a:cubicBezTo>
                    <a:pt x="4976" y="4438"/>
                    <a:pt x="4976" y="4438"/>
                    <a:pt x="4976" y="4438"/>
                  </a:cubicBezTo>
                  <a:cubicBezTo>
                    <a:pt x="5082" y="4142"/>
                    <a:pt x="5082" y="4142"/>
                    <a:pt x="5082" y="4142"/>
                  </a:cubicBezTo>
                  <a:cubicBezTo>
                    <a:pt x="4976" y="4142"/>
                    <a:pt x="4976" y="4142"/>
                    <a:pt x="4976" y="4142"/>
                  </a:cubicBezTo>
                  <a:cubicBezTo>
                    <a:pt x="4871" y="4142"/>
                    <a:pt x="4871" y="4142"/>
                    <a:pt x="4871" y="4142"/>
                  </a:cubicBezTo>
                  <a:close/>
                  <a:moveTo>
                    <a:pt x="4129" y="6805"/>
                  </a:moveTo>
                  <a:cubicBezTo>
                    <a:pt x="4235" y="6805"/>
                    <a:pt x="4235" y="6805"/>
                    <a:pt x="4235" y="6805"/>
                  </a:cubicBezTo>
                  <a:cubicBezTo>
                    <a:pt x="4235" y="6805"/>
                    <a:pt x="4235" y="6805"/>
                    <a:pt x="4235" y="6805"/>
                  </a:cubicBezTo>
                  <a:cubicBezTo>
                    <a:pt x="4235" y="6510"/>
                    <a:pt x="4235" y="6510"/>
                    <a:pt x="4235" y="6510"/>
                  </a:cubicBezTo>
                  <a:cubicBezTo>
                    <a:pt x="4129" y="6805"/>
                    <a:pt x="4129" y="6805"/>
                    <a:pt x="4129" y="6805"/>
                  </a:cubicBezTo>
                  <a:close/>
                  <a:moveTo>
                    <a:pt x="4341" y="6510"/>
                  </a:moveTo>
                  <a:cubicBezTo>
                    <a:pt x="4341" y="6805"/>
                    <a:pt x="4341" y="6805"/>
                    <a:pt x="4341" y="6805"/>
                  </a:cubicBezTo>
                  <a:cubicBezTo>
                    <a:pt x="4447" y="6805"/>
                    <a:pt x="4447" y="6805"/>
                    <a:pt x="4447" y="6805"/>
                  </a:cubicBezTo>
                  <a:cubicBezTo>
                    <a:pt x="4447" y="7101"/>
                    <a:pt x="4447" y="7101"/>
                    <a:pt x="4447" y="7101"/>
                  </a:cubicBezTo>
                  <a:cubicBezTo>
                    <a:pt x="4447" y="7101"/>
                    <a:pt x="4447" y="7101"/>
                    <a:pt x="4447" y="7101"/>
                  </a:cubicBezTo>
                  <a:cubicBezTo>
                    <a:pt x="4553" y="6805"/>
                    <a:pt x="4553" y="6805"/>
                    <a:pt x="4553" y="6805"/>
                  </a:cubicBezTo>
                  <a:cubicBezTo>
                    <a:pt x="4447" y="6805"/>
                    <a:pt x="4447" y="6805"/>
                    <a:pt x="4447" y="6805"/>
                  </a:cubicBezTo>
                  <a:cubicBezTo>
                    <a:pt x="4553" y="6510"/>
                    <a:pt x="4553" y="6510"/>
                    <a:pt x="4553" y="6510"/>
                  </a:cubicBezTo>
                  <a:cubicBezTo>
                    <a:pt x="4447" y="6510"/>
                    <a:pt x="4447" y="6510"/>
                    <a:pt x="4447" y="6510"/>
                  </a:cubicBezTo>
                  <a:cubicBezTo>
                    <a:pt x="4447" y="6510"/>
                    <a:pt x="4447" y="6510"/>
                    <a:pt x="4447" y="6510"/>
                  </a:cubicBezTo>
                  <a:cubicBezTo>
                    <a:pt x="4341" y="6510"/>
                    <a:pt x="4341" y="6510"/>
                    <a:pt x="4341" y="6510"/>
                  </a:cubicBezTo>
                  <a:close/>
                  <a:moveTo>
                    <a:pt x="6459" y="10060"/>
                  </a:moveTo>
                  <a:cubicBezTo>
                    <a:pt x="6459" y="10356"/>
                    <a:pt x="6459" y="10356"/>
                    <a:pt x="6459" y="10356"/>
                  </a:cubicBezTo>
                  <a:cubicBezTo>
                    <a:pt x="6459" y="10356"/>
                    <a:pt x="6459" y="10356"/>
                    <a:pt x="6459" y="10356"/>
                  </a:cubicBezTo>
                  <a:cubicBezTo>
                    <a:pt x="6565" y="10356"/>
                    <a:pt x="6565" y="10356"/>
                    <a:pt x="6565" y="10356"/>
                  </a:cubicBezTo>
                  <a:cubicBezTo>
                    <a:pt x="6459" y="10060"/>
                    <a:pt x="6459" y="10060"/>
                    <a:pt x="6459" y="10060"/>
                  </a:cubicBezTo>
                  <a:cubicBezTo>
                    <a:pt x="6459" y="10060"/>
                    <a:pt x="6459" y="10060"/>
                    <a:pt x="6459" y="10060"/>
                  </a:cubicBezTo>
                  <a:close/>
                  <a:moveTo>
                    <a:pt x="5824" y="11244"/>
                  </a:moveTo>
                  <a:cubicBezTo>
                    <a:pt x="5824" y="11540"/>
                    <a:pt x="5824" y="11540"/>
                    <a:pt x="5824" y="11540"/>
                  </a:cubicBezTo>
                  <a:cubicBezTo>
                    <a:pt x="5824" y="11540"/>
                    <a:pt x="5824" y="11540"/>
                    <a:pt x="5824" y="11540"/>
                  </a:cubicBezTo>
                  <a:cubicBezTo>
                    <a:pt x="5718" y="11540"/>
                    <a:pt x="5718" y="11540"/>
                    <a:pt x="5718" y="11540"/>
                  </a:cubicBezTo>
                  <a:cubicBezTo>
                    <a:pt x="5718" y="11836"/>
                    <a:pt x="5718" y="11836"/>
                    <a:pt x="5718" y="11836"/>
                  </a:cubicBezTo>
                  <a:cubicBezTo>
                    <a:pt x="5824" y="11836"/>
                    <a:pt x="5824" y="11836"/>
                    <a:pt x="5824" y="11836"/>
                  </a:cubicBezTo>
                  <a:cubicBezTo>
                    <a:pt x="5824" y="11836"/>
                    <a:pt x="5824" y="11836"/>
                    <a:pt x="5824" y="11836"/>
                  </a:cubicBezTo>
                  <a:cubicBezTo>
                    <a:pt x="5824" y="11540"/>
                    <a:pt x="5824" y="11540"/>
                    <a:pt x="5824" y="11540"/>
                  </a:cubicBezTo>
                  <a:cubicBezTo>
                    <a:pt x="5824" y="11836"/>
                    <a:pt x="5824" y="11836"/>
                    <a:pt x="5824" y="11836"/>
                  </a:cubicBezTo>
                  <a:cubicBezTo>
                    <a:pt x="5929" y="12132"/>
                    <a:pt x="5929" y="12132"/>
                    <a:pt x="5929" y="12132"/>
                  </a:cubicBezTo>
                  <a:cubicBezTo>
                    <a:pt x="6035" y="11836"/>
                    <a:pt x="6035" y="11836"/>
                    <a:pt x="6035" y="11836"/>
                  </a:cubicBezTo>
                  <a:cubicBezTo>
                    <a:pt x="6035" y="12132"/>
                    <a:pt x="6035" y="12132"/>
                    <a:pt x="6035" y="12132"/>
                  </a:cubicBezTo>
                  <a:cubicBezTo>
                    <a:pt x="6141" y="12132"/>
                    <a:pt x="6141" y="12132"/>
                    <a:pt x="6141" y="12132"/>
                  </a:cubicBezTo>
                  <a:cubicBezTo>
                    <a:pt x="6141" y="11836"/>
                    <a:pt x="6141" y="11836"/>
                    <a:pt x="6141" y="11836"/>
                  </a:cubicBezTo>
                  <a:cubicBezTo>
                    <a:pt x="6247" y="11836"/>
                    <a:pt x="6247" y="11836"/>
                    <a:pt x="6247" y="11836"/>
                  </a:cubicBezTo>
                  <a:cubicBezTo>
                    <a:pt x="6141" y="11540"/>
                    <a:pt x="6141" y="11540"/>
                    <a:pt x="6141" y="11540"/>
                  </a:cubicBezTo>
                  <a:cubicBezTo>
                    <a:pt x="6035" y="11244"/>
                    <a:pt x="6035" y="11244"/>
                    <a:pt x="6035" y="11244"/>
                  </a:cubicBezTo>
                  <a:cubicBezTo>
                    <a:pt x="5824" y="11244"/>
                    <a:pt x="5824" y="11244"/>
                    <a:pt x="5824" y="11244"/>
                  </a:cubicBezTo>
                  <a:cubicBezTo>
                    <a:pt x="5824" y="11244"/>
                    <a:pt x="5824" y="11244"/>
                    <a:pt x="5824" y="11244"/>
                  </a:cubicBezTo>
                  <a:close/>
                  <a:moveTo>
                    <a:pt x="5506" y="11836"/>
                  </a:moveTo>
                  <a:cubicBezTo>
                    <a:pt x="5506" y="11836"/>
                    <a:pt x="5506" y="11836"/>
                    <a:pt x="5506" y="11836"/>
                  </a:cubicBezTo>
                  <a:cubicBezTo>
                    <a:pt x="5506" y="11836"/>
                    <a:pt x="5506" y="11836"/>
                    <a:pt x="5506" y="11836"/>
                  </a:cubicBezTo>
                  <a:cubicBezTo>
                    <a:pt x="5506" y="11836"/>
                    <a:pt x="5506" y="11836"/>
                    <a:pt x="5506" y="11836"/>
                  </a:cubicBezTo>
                  <a:close/>
                  <a:moveTo>
                    <a:pt x="4871" y="10356"/>
                  </a:moveTo>
                  <a:cubicBezTo>
                    <a:pt x="4871" y="10356"/>
                    <a:pt x="4871" y="10356"/>
                    <a:pt x="4871" y="10356"/>
                  </a:cubicBezTo>
                  <a:cubicBezTo>
                    <a:pt x="4765" y="10652"/>
                    <a:pt x="4765" y="10652"/>
                    <a:pt x="4765" y="10652"/>
                  </a:cubicBezTo>
                  <a:cubicBezTo>
                    <a:pt x="4765" y="10652"/>
                    <a:pt x="4765" y="10652"/>
                    <a:pt x="4765" y="10652"/>
                  </a:cubicBezTo>
                  <a:cubicBezTo>
                    <a:pt x="4976" y="10948"/>
                    <a:pt x="4976" y="10948"/>
                    <a:pt x="4976" y="10948"/>
                  </a:cubicBezTo>
                  <a:cubicBezTo>
                    <a:pt x="4976" y="10948"/>
                    <a:pt x="4976" y="10948"/>
                    <a:pt x="4976" y="10948"/>
                  </a:cubicBezTo>
                  <a:cubicBezTo>
                    <a:pt x="4976" y="11244"/>
                    <a:pt x="4976" y="11244"/>
                    <a:pt x="4976" y="11244"/>
                  </a:cubicBezTo>
                  <a:cubicBezTo>
                    <a:pt x="5082" y="11244"/>
                    <a:pt x="5082" y="11244"/>
                    <a:pt x="5082" y="11244"/>
                  </a:cubicBezTo>
                  <a:cubicBezTo>
                    <a:pt x="5082" y="11540"/>
                    <a:pt x="5082" y="11540"/>
                    <a:pt x="5082" y="11540"/>
                  </a:cubicBezTo>
                  <a:cubicBezTo>
                    <a:pt x="5188" y="11836"/>
                    <a:pt x="5188" y="11836"/>
                    <a:pt x="5188" y="11836"/>
                  </a:cubicBezTo>
                  <a:cubicBezTo>
                    <a:pt x="5294" y="11836"/>
                    <a:pt x="5294" y="11836"/>
                    <a:pt x="5294" y="11836"/>
                  </a:cubicBezTo>
                  <a:cubicBezTo>
                    <a:pt x="5294" y="11836"/>
                    <a:pt x="5294" y="11836"/>
                    <a:pt x="5294" y="11836"/>
                  </a:cubicBezTo>
                  <a:cubicBezTo>
                    <a:pt x="5400" y="12132"/>
                    <a:pt x="5400" y="12132"/>
                    <a:pt x="5400" y="12132"/>
                  </a:cubicBezTo>
                  <a:cubicBezTo>
                    <a:pt x="5400" y="11836"/>
                    <a:pt x="5400" y="11836"/>
                    <a:pt x="5400" y="11836"/>
                  </a:cubicBezTo>
                  <a:cubicBezTo>
                    <a:pt x="5400" y="11540"/>
                    <a:pt x="5400" y="11540"/>
                    <a:pt x="5400" y="11540"/>
                  </a:cubicBezTo>
                  <a:cubicBezTo>
                    <a:pt x="5400" y="11244"/>
                    <a:pt x="5400" y="11244"/>
                    <a:pt x="5400" y="11244"/>
                  </a:cubicBezTo>
                  <a:cubicBezTo>
                    <a:pt x="5294" y="11244"/>
                    <a:pt x="5294" y="11244"/>
                    <a:pt x="5294" y="11244"/>
                  </a:cubicBezTo>
                  <a:cubicBezTo>
                    <a:pt x="5188" y="10948"/>
                    <a:pt x="5188" y="10948"/>
                    <a:pt x="5188" y="10948"/>
                  </a:cubicBezTo>
                  <a:cubicBezTo>
                    <a:pt x="5188" y="10356"/>
                    <a:pt x="5188" y="10356"/>
                    <a:pt x="5188" y="10356"/>
                  </a:cubicBezTo>
                  <a:cubicBezTo>
                    <a:pt x="5082" y="10356"/>
                    <a:pt x="5082" y="10356"/>
                    <a:pt x="5082" y="10356"/>
                  </a:cubicBezTo>
                  <a:cubicBezTo>
                    <a:pt x="5082" y="10060"/>
                    <a:pt x="5082" y="10060"/>
                    <a:pt x="5082" y="10060"/>
                  </a:cubicBezTo>
                  <a:cubicBezTo>
                    <a:pt x="5082" y="10060"/>
                    <a:pt x="5082" y="10060"/>
                    <a:pt x="5082" y="10060"/>
                  </a:cubicBezTo>
                  <a:cubicBezTo>
                    <a:pt x="4976" y="10060"/>
                    <a:pt x="4976" y="10060"/>
                    <a:pt x="4976" y="10060"/>
                  </a:cubicBezTo>
                  <a:cubicBezTo>
                    <a:pt x="4976" y="10356"/>
                    <a:pt x="4976" y="10356"/>
                    <a:pt x="4976" y="10356"/>
                  </a:cubicBezTo>
                  <a:cubicBezTo>
                    <a:pt x="4976" y="10356"/>
                    <a:pt x="4976" y="10356"/>
                    <a:pt x="4976" y="10356"/>
                  </a:cubicBezTo>
                  <a:cubicBezTo>
                    <a:pt x="4976" y="10356"/>
                    <a:pt x="4976" y="10356"/>
                    <a:pt x="4976" y="10356"/>
                  </a:cubicBezTo>
                  <a:cubicBezTo>
                    <a:pt x="4871" y="10060"/>
                    <a:pt x="4871" y="10060"/>
                    <a:pt x="4871" y="10060"/>
                  </a:cubicBezTo>
                  <a:cubicBezTo>
                    <a:pt x="4871" y="10356"/>
                    <a:pt x="4871" y="10356"/>
                    <a:pt x="4871" y="10356"/>
                  </a:cubicBezTo>
                  <a:close/>
                  <a:moveTo>
                    <a:pt x="4341" y="8877"/>
                  </a:moveTo>
                  <a:cubicBezTo>
                    <a:pt x="4341" y="8877"/>
                    <a:pt x="4341" y="8877"/>
                    <a:pt x="4341" y="8877"/>
                  </a:cubicBezTo>
                  <a:cubicBezTo>
                    <a:pt x="4447" y="9173"/>
                    <a:pt x="4447" y="9173"/>
                    <a:pt x="4447" y="9173"/>
                  </a:cubicBezTo>
                  <a:cubicBezTo>
                    <a:pt x="4447" y="8877"/>
                    <a:pt x="4447" y="8877"/>
                    <a:pt x="4447" y="8877"/>
                  </a:cubicBezTo>
                  <a:cubicBezTo>
                    <a:pt x="4447" y="8877"/>
                    <a:pt x="4447" y="8877"/>
                    <a:pt x="4447" y="8877"/>
                  </a:cubicBezTo>
                  <a:cubicBezTo>
                    <a:pt x="4341" y="8877"/>
                    <a:pt x="4341" y="8877"/>
                    <a:pt x="4341" y="8877"/>
                  </a:cubicBezTo>
                  <a:close/>
                  <a:moveTo>
                    <a:pt x="4447" y="8285"/>
                  </a:moveTo>
                  <a:cubicBezTo>
                    <a:pt x="4447" y="8581"/>
                    <a:pt x="4447" y="8581"/>
                    <a:pt x="4447" y="8581"/>
                  </a:cubicBezTo>
                  <a:cubicBezTo>
                    <a:pt x="4447" y="8581"/>
                    <a:pt x="4447" y="8581"/>
                    <a:pt x="4447" y="8581"/>
                  </a:cubicBezTo>
                  <a:cubicBezTo>
                    <a:pt x="4553" y="8581"/>
                    <a:pt x="4553" y="8581"/>
                    <a:pt x="4553" y="8581"/>
                  </a:cubicBezTo>
                  <a:cubicBezTo>
                    <a:pt x="4659" y="8581"/>
                    <a:pt x="4659" y="8581"/>
                    <a:pt x="4659" y="8581"/>
                  </a:cubicBezTo>
                  <a:cubicBezTo>
                    <a:pt x="4659" y="8581"/>
                    <a:pt x="4659" y="8581"/>
                    <a:pt x="4659" y="8581"/>
                  </a:cubicBezTo>
                  <a:cubicBezTo>
                    <a:pt x="4553" y="8285"/>
                    <a:pt x="4553" y="8285"/>
                    <a:pt x="4553" y="8285"/>
                  </a:cubicBezTo>
                  <a:cubicBezTo>
                    <a:pt x="4447" y="8285"/>
                    <a:pt x="4447" y="8285"/>
                    <a:pt x="4447" y="8285"/>
                  </a:cubicBezTo>
                  <a:close/>
                  <a:moveTo>
                    <a:pt x="3494" y="6805"/>
                  </a:moveTo>
                  <a:cubicBezTo>
                    <a:pt x="3494" y="7101"/>
                    <a:pt x="3494" y="7101"/>
                    <a:pt x="3494" y="7101"/>
                  </a:cubicBezTo>
                  <a:cubicBezTo>
                    <a:pt x="3494" y="7101"/>
                    <a:pt x="3494" y="7101"/>
                    <a:pt x="3494" y="7101"/>
                  </a:cubicBezTo>
                  <a:cubicBezTo>
                    <a:pt x="3600" y="7101"/>
                    <a:pt x="3600" y="7101"/>
                    <a:pt x="3600" y="7101"/>
                  </a:cubicBezTo>
                  <a:cubicBezTo>
                    <a:pt x="3706" y="7397"/>
                    <a:pt x="3706" y="7397"/>
                    <a:pt x="3706" y="7397"/>
                  </a:cubicBezTo>
                  <a:cubicBezTo>
                    <a:pt x="3812" y="7397"/>
                    <a:pt x="3812" y="7397"/>
                    <a:pt x="3812" y="7397"/>
                  </a:cubicBezTo>
                  <a:cubicBezTo>
                    <a:pt x="3706" y="6805"/>
                    <a:pt x="3706" y="6805"/>
                    <a:pt x="3706" y="6805"/>
                  </a:cubicBezTo>
                  <a:cubicBezTo>
                    <a:pt x="3600" y="6805"/>
                    <a:pt x="3600" y="6805"/>
                    <a:pt x="3600" y="6805"/>
                  </a:cubicBezTo>
                  <a:cubicBezTo>
                    <a:pt x="3494" y="6805"/>
                    <a:pt x="3494" y="6805"/>
                    <a:pt x="3494" y="6805"/>
                  </a:cubicBezTo>
                  <a:close/>
                  <a:moveTo>
                    <a:pt x="3282" y="6214"/>
                  </a:moveTo>
                  <a:cubicBezTo>
                    <a:pt x="3282" y="6214"/>
                    <a:pt x="3282" y="6214"/>
                    <a:pt x="3282" y="6214"/>
                  </a:cubicBezTo>
                  <a:cubicBezTo>
                    <a:pt x="3388" y="6510"/>
                    <a:pt x="3388" y="6510"/>
                    <a:pt x="3388" y="6510"/>
                  </a:cubicBezTo>
                  <a:cubicBezTo>
                    <a:pt x="3494" y="6510"/>
                    <a:pt x="3494" y="6510"/>
                    <a:pt x="3494" y="6510"/>
                  </a:cubicBezTo>
                  <a:cubicBezTo>
                    <a:pt x="3388" y="6805"/>
                    <a:pt x="3388" y="6805"/>
                    <a:pt x="3388" y="6805"/>
                  </a:cubicBezTo>
                  <a:cubicBezTo>
                    <a:pt x="3388" y="6805"/>
                    <a:pt x="3388" y="6805"/>
                    <a:pt x="3388" y="6805"/>
                  </a:cubicBezTo>
                  <a:cubicBezTo>
                    <a:pt x="3282" y="6214"/>
                    <a:pt x="3282" y="6214"/>
                    <a:pt x="3282" y="6214"/>
                  </a:cubicBezTo>
                  <a:close/>
                  <a:moveTo>
                    <a:pt x="2965" y="5622"/>
                  </a:moveTo>
                  <a:cubicBezTo>
                    <a:pt x="2965" y="6214"/>
                    <a:pt x="2965" y="6214"/>
                    <a:pt x="2965" y="6214"/>
                  </a:cubicBezTo>
                  <a:cubicBezTo>
                    <a:pt x="3071" y="5918"/>
                    <a:pt x="3071" y="5918"/>
                    <a:pt x="3071" y="5918"/>
                  </a:cubicBezTo>
                  <a:cubicBezTo>
                    <a:pt x="3176" y="5918"/>
                    <a:pt x="3176" y="5918"/>
                    <a:pt x="3176" y="5918"/>
                  </a:cubicBezTo>
                  <a:cubicBezTo>
                    <a:pt x="3071" y="5622"/>
                    <a:pt x="3071" y="5622"/>
                    <a:pt x="3071" y="5622"/>
                  </a:cubicBezTo>
                  <a:cubicBezTo>
                    <a:pt x="2965" y="5622"/>
                    <a:pt x="2965" y="5622"/>
                    <a:pt x="2965" y="5622"/>
                  </a:cubicBezTo>
                  <a:cubicBezTo>
                    <a:pt x="2965" y="5622"/>
                    <a:pt x="2965" y="5622"/>
                    <a:pt x="2965" y="5622"/>
                  </a:cubicBezTo>
                  <a:close/>
                  <a:moveTo>
                    <a:pt x="3282" y="14499"/>
                  </a:moveTo>
                  <a:cubicBezTo>
                    <a:pt x="3388" y="14795"/>
                    <a:pt x="3388" y="14795"/>
                    <a:pt x="3388" y="14795"/>
                  </a:cubicBezTo>
                  <a:cubicBezTo>
                    <a:pt x="3388" y="14795"/>
                    <a:pt x="3388" y="14795"/>
                    <a:pt x="3388" y="14795"/>
                  </a:cubicBezTo>
                  <a:cubicBezTo>
                    <a:pt x="3282" y="14499"/>
                    <a:pt x="3282" y="14499"/>
                    <a:pt x="3282" y="14499"/>
                  </a:cubicBezTo>
                  <a:cubicBezTo>
                    <a:pt x="3282" y="14499"/>
                    <a:pt x="3282" y="14499"/>
                    <a:pt x="3282" y="14499"/>
                  </a:cubicBezTo>
                  <a:close/>
                  <a:moveTo>
                    <a:pt x="2435" y="11540"/>
                  </a:moveTo>
                  <a:cubicBezTo>
                    <a:pt x="2329" y="11836"/>
                    <a:pt x="2329" y="11836"/>
                    <a:pt x="2329" y="11836"/>
                  </a:cubicBezTo>
                  <a:cubicBezTo>
                    <a:pt x="2541" y="12132"/>
                    <a:pt x="2541" y="12132"/>
                    <a:pt x="2541" y="12132"/>
                  </a:cubicBezTo>
                  <a:cubicBezTo>
                    <a:pt x="2435" y="12132"/>
                    <a:pt x="2435" y="12132"/>
                    <a:pt x="2435" y="12132"/>
                  </a:cubicBezTo>
                  <a:cubicBezTo>
                    <a:pt x="2435" y="11836"/>
                    <a:pt x="2435" y="11836"/>
                    <a:pt x="2435" y="11836"/>
                  </a:cubicBezTo>
                  <a:cubicBezTo>
                    <a:pt x="2435" y="11540"/>
                    <a:pt x="2435" y="11540"/>
                    <a:pt x="2435" y="11540"/>
                  </a:cubicBezTo>
                  <a:close/>
                  <a:moveTo>
                    <a:pt x="2224" y="11244"/>
                  </a:moveTo>
                  <a:cubicBezTo>
                    <a:pt x="2329" y="11540"/>
                    <a:pt x="2329" y="11540"/>
                    <a:pt x="2329" y="11540"/>
                  </a:cubicBezTo>
                  <a:cubicBezTo>
                    <a:pt x="2224" y="11540"/>
                    <a:pt x="2224" y="11540"/>
                    <a:pt x="2224" y="11540"/>
                  </a:cubicBezTo>
                  <a:cubicBezTo>
                    <a:pt x="2224" y="11244"/>
                    <a:pt x="2224" y="11244"/>
                    <a:pt x="2224" y="11244"/>
                  </a:cubicBezTo>
                  <a:close/>
                  <a:moveTo>
                    <a:pt x="2118" y="10652"/>
                  </a:moveTo>
                  <a:cubicBezTo>
                    <a:pt x="2012" y="10652"/>
                    <a:pt x="2012" y="10652"/>
                    <a:pt x="2012" y="10652"/>
                  </a:cubicBezTo>
                  <a:cubicBezTo>
                    <a:pt x="2118" y="10948"/>
                    <a:pt x="2118" y="10948"/>
                    <a:pt x="2118" y="10948"/>
                  </a:cubicBezTo>
                  <a:cubicBezTo>
                    <a:pt x="2224" y="10948"/>
                    <a:pt x="2224" y="10948"/>
                    <a:pt x="2224" y="10948"/>
                  </a:cubicBezTo>
                  <a:cubicBezTo>
                    <a:pt x="2118" y="10652"/>
                    <a:pt x="2118" y="10652"/>
                    <a:pt x="2118" y="10652"/>
                  </a:cubicBezTo>
                  <a:close/>
                  <a:moveTo>
                    <a:pt x="1588" y="9468"/>
                  </a:moveTo>
                  <a:cubicBezTo>
                    <a:pt x="1588" y="9764"/>
                    <a:pt x="1588" y="9764"/>
                    <a:pt x="1588" y="9764"/>
                  </a:cubicBezTo>
                  <a:cubicBezTo>
                    <a:pt x="1694" y="9764"/>
                    <a:pt x="1694" y="9764"/>
                    <a:pt x="1694" y="9764"/>
                  </a:cubicBezTo>
                  <a:cubicBezTo>
                    <a:pt x="1800" y="10356"/>
                    <a:pt x="1800" y="10356"/>
                    <a:pt x="1800" y="10356"/>
                  </a:cubicBezTo>
                  <a:cubicBezTo>
                    <a:pt x="1906" y="10356"/>
                    <a:pt x="1906" y="10356"/>
                    <a:pt x="1906" y="10356"/>
                  </a:cubicBezTo>
                  <a:cubicBezTo>
                    <a:pt x="1906" y="10060"/>
                    <a:pt x="1906" y="10060"/>
                    <a:pt x="1906" y="10060"/>
                  </a:cubicBezTo>
                  <a:cubicBezTo>
                    <a:pt x="1800" y="9468"/>
                    <a:pt x="1800" y="9468"/>
                    <a:pt x="1800" y="9468"/>
                  </a:cubicBezTo>
                  <a:cubicBezTo>
                    <a:pt x="1694" y="9468"/>
                    <a:pt x="1694" y="9468"/>
                    <a:pt x="1694" y="9468"/>
                  </a:cubicBezTo>
                  <a:cubicBezTo>
                    <a:pt x="1588" y="9468"/>
                    <a:pt x="1588" y="9468"/>
                    <a:pt x="1588" y="9468"/>
                  </a:cubicBezTo>
                  <a:close/>
                  <a:moveTo>
                    <a:pt x="1482" y="8581"/>
                  </a:moveTo>
                  <a:cubicBezTo>
                    <a:pt x="1482" y="8877"/>
                    <a:pt x="1482" y="8877"/>
                    <a:pt x="1482" y="8877"/>
                  </a:cubicBezTo>
                  <a:cubicBezTo>
                    <a:pt x="1482" y="9173"/>
                    <a:pt x="1482" y="9173"/>
                    <a:pt x="1482" y="9173"/>
                  </a:cubicBezTo>
                  <a:cubicBezTo>
                    <a:pt x="1588" y="8877"/>
                    <a:pt x="1588" y="8877"/>
                    <a:pt x="1588" y="8877"/>
                  </a:cubicBezTo>
                  <a:cubicBezTo>
                    <a:pt x="1588" y="8877"/>
                    <a:pt x="1588" y="8877"/>
                    <a:pt x="1588" y="8877"/>
                  </a:cubicBezTo>
                  <a:cubicBezTo>
                    <a:pt x="1482" y="8581"/>
                    <a:pt x="1482" y="8581"/>
                    <a:pt x="1482" y="8581"/>
                  </a:cubicBezTo>
                  <a:close/>
                  <a:moveTo>
                    <a:pt x="1588" y="7989"/>
                  </a:moveTo>
                  <a:cubicBezTo>
                    <a:pt x="1694" y="7989"/>
                    <a:pt x="1694" y="7989"/>
                    <a:pt x="1694" y="7989"/>
                  </a:cubicBezTo>
                  <a:cubicBezTo>
                    <a:pt x="1694" y="7989"/>
                    <a:pt x="1694" y="7989"/>
                    <a:pt x="1694" y="7989"/>
                  </a:cubicBezTo>
                  <a:cubicBezTo>
                    <a:pt x="1694" y="7989"/>
                    <a:pt x="1694" y="7989"/>
                    <a:pt x="1694" y="7989"/>
                  </a:cubicBezTo>
                  <a:cubicBezTo>
                    <a:pt x="1588" y="7989"/>
                    <a:pt x="1588" y="7989"/>
                    <a:pt x="1588" y="7989"/>
                  </a:cubicBezTo>
                  <a:cubicBezTo>
                    <a:pt x="1588" y="7989"/>
                    <a:pt x="1588" y="7989"/>
                    <a:pt x="1588" y="7989"/>
                  </a:cubicBezTo>
                  <a:close/>
                  <a:moveTo>
                    <a:pt x="847" y="6510"/>
                  </a:moveTo>
                  <a:cubicBezTo>
                    <a:pt x="953" y="6510"/>
                    <a:pt x="953" y="6510"/>
                    <a:pt x="953" y="6510"/>
                  </a:cubicBezTo>
                  <a:cubicBezTo>
                    <a:pt x="1059" y="6214"/>
                    <a:pt x="1059" y="6214"/>
                    <a:pt x="1059" y="6214"/>
                  </a:cubicBezTo>
                  <a:cubicBezTo>
                    <a:pt x="1059" y="6214"/>
                    <a:pt x="1059" y="6214"/>
                    <a:pt x="1059" y="6214"/>
                  </a:cubicBezTo>
                  <a:cubicBezTo>
                    <a:pt x="1165" y="6805"/>
                    <a:pt x="1165" y="6805"/>
                    <a:pt x="1165" y="6805"/>
                  </a:cubicBezTo>
                  <a:cubicBezTo>
                    <a:pt x="1271" y="6805"/>
                    <a:pt x="1271" y="6805"/>
                    <a:pt x="1271" y="6805"/>
                  </a:cubicBezTo>
                  <a:cubicBezTo>
                    <a:pt x="1271" y="7101"/>
                    <a:pt x="1271" y="7101"/>
                    <a:pt x="1271" y="7101"/>
                  </a:cubicBezTo>
                  <a:cubicBezTo>
                    <a:pt x="1271" y="7397"/>
                    <a:pt x="1271" y="7397"/>
                    <a:pt x="1271" y="7397"/>
                  </a:cubicBezTo>
                  <a:cubicBezTo>
                    <a:pt x="1165" y="7397"/>
                    <a:pt x="1165" y="7397"/>
                    <a:pt x="1165" y="7397"/>
                  </a:cubicBezTo>
                  <a:cubicBezTo>
                    <a:pt x="1059" y="7101"/>
                    <a:pt x="1059" y="7101"/>
                    <a:pt x="1059" y="7101"/>
                  </a:cubicBezTo>
                  <a:cubicBezTo>
                    <a:pt x="1059" y="7101"/>
                    <a:pt x="1059" y="7101"/>
                    <a:pt x="1059" y="7101"/>
                  </a:cubicBezTo>
                  <a:cubicBezTo>
                    <a:pt x="953" y="6805"/>
                    <a:pt x="953" y="6805"/>
                    <a:pt x="953" y="6805"/>
                  </a:cubicBezTo>
                  <a:cubicBezTo>
                    <a:pt x="847" y="6510"/>
                    <a:pt x="847" y="6510"/>
                    <a:pt x="847" y="6510"/>
                  </a:cubicBezTo>
                  <a:close/>
                  <a:moveTo>
                    <a:pt x="847" y="5622"/>
                  </a:moveTo>
                  <a:cubicBezTo>
                    <a:pt x="953" y="5622"/>
                    <a:pt x="953" y="5622"/>
                    <a:pt x="953" y="5622"/>
                  </a:cubicBezTo>
                  <a:cubicBezTo>
                    <a:pt x="953" y="5326"/>
                    <a:pt x="953" y="5326"/>
                    <a:pt x="953" y="5326"/>
                  </a:cubicBezTo>
                  <a:cubicBezTo>
                    <a:pt x="847" y="5622"/>
                    <a:pt x="847" y="5622"/>
                    <a:pt x="847" y="5622"/>
                  </a:cubicBezTo>
                  <a:close/>
                  <a:moveTo>
                    <a:pt x="212" y="4438"/>
                  </a:moveTo>
                  <a:cubicBezTo>
                    <a:pt x="212" y="4438"/>
                    <a:pt x="212" y="4438"/>
                    <a:pt x="212" y="4438"/>
                  </a:cubicBezTo>
                  <a:cubicBezTo>
                    <a:pt x="212" y="4734"/>
                    <a:pt x="212" y="4734"/>
                    <a:pt x="212" y="4734"/>
                  </a:cubicBezTo>
                  <a:cubicBezTo>
                    <a:pt x="318" y="4734"/>
                    <a:pt x="318" y="4734"/>
                    <a:pt x="318" y="4734"/>
                  </a:cubicBezTo>
                  <a:cubicBezTo>
                    <a:pt x="424" y="4734"/>
                    <a:pt x="424" y="4734"/>
                    <a:pt x="424" y="4734"/>
                  </a:cubicBezTo>
                  <a:cubicBezTo>
                    <a:pt x="318" y="4734"/>
                    <a:pt x="318" y="4734"/>
                    <a:pt x="318" y="4734"/>
                  </a:cubicBezTo>
                  <a:cubicBezTo>
                    <a:pt x="212" y="4438"/>
                    <a:pt x="212" y="4438"/>
                    <a:pt x="212" y="4438"/>
                  </a:cubicBezTo>
                  <a:close/>
                  <a:moveTo>
                    <a:pt x="0" y="1184"/>
                  </a:moveTo>
                  <a:cubicBezTo>
                    <a:pt x="0" y="1184"/>
                    <a:pt x="0" y="1184"/>
                    <a:pt x="0" y="1184"/>
                  </a:cubicBezTo>
                  <a:cubicBezTo>
                    <a:pt x="0" y="1775"/>
                    <a:pt x="0" y="1775"/>
                    <a:pt x="0" y="1775"/>
                  </a:cubicBezTo>
                  <a:cubicBezTo>
                    <a:pt x="106" y="2367"/>
                    <a:pt x="106" y="2367"/>
                    <a:pt x="106" y="2367"/>
                  </a:cubicBezTo>
                  <a:cubicBezTo>
                    <a:pt x="212" y="2367"/>
                    <a:pt x="212" y="2367"/>
                    <a:pt x="212" y="2367"/>
                  </a:cubicBezTo>
                  <a:cubicBezTo>
                    <a:pt x="424" y="2959"/>
                    <a:pt x="424" y="2959"/>
                    <a:pt x="424" y="2959"/>
                  </a:cubicBezTo>
                  <a:cubicBezTo>
                    <a:pt x="424" y="2959"/>
                    <a:pt x="424" y="2959"/>
                    <a:pt x="424" y="2959"/>
                  </a:cubicBezTo>
                  <a:cubicBezTo>
                    <a:pt x="529" y="3255"/>
                    <a:pt x="529" y="3255"/>
                    <a:pt x="529" y="3255"/>
                  </a:cubicBezTo>
                  <a:cubicBezTo>
                    <a:pt x="635" y="3255"/>
                    <a:pt x="635" y="3255"/>
                    <a:pt x="635" y="3255"/>
                  </a:cubicBezTo>
                  <a:cubicBezTo>
                    <a:pt x="741" y="3255"/>
                    <a:pt x="741" y="3255"/>
                    <a:pt x="741" y="3255"/>
                  </a:cubicBezTo>
                  <a:cubicBezTo>
                    <a:pt x="847" y="3551"/>
                    <a:pt x="847" y="3551"/>
                    <a:pt x="847" y="3551"/>
                  </a:cubicBezTo>
                  <a:cubicBezTo>
                    <a:pt x="1059" y="4438"/>
                    <a:pt x="1059" y="4438"/>
                    <a:pt x="1059" y="4438"/>
                  </a:cubicBezTo>
                  <a:cubicBezTo>
                    <a:pt x="1165" y="4734"/>
                    <a:pt x="1165" y="4734"/>
                    <a:pt x="1165" y="4734"/>
                  </a:cubicBezTo>
                  <a:cubicBezTo>
                    <a:pt x="1271" y="4734"/>
                    <a:pt x="1271" y="4734"/>
                    <a:pt x="1271" y="4734"/>
                  </a:cubicBezTo>
                  <a:cubicBezTo>
                    <a:pt x="1271" y="5030"/>
                    <a:pt x="1271" y="5030"/>
                    <a:pt x="1271" y="5030"/>
                  </a:cubicBezTo>
                  <a:cubicBezTo>
                    <a:pt x="1271" y="5030"/>
                    <a:pt x="1271" y="5030"/>
                    <a:pt x="1271" y="5030"/>
                  </a:cubicBezTo>
                  <a:cubicBezTo>
                    <a:pt x="1271" y="5326"/>
                    <a:pt x="1271" y="5326"/>
                    <a:pt x="1271" y="5326"/>
                  </a:cubicBezTo>
                  <a:cubicBezTo>
                    <a:pt x="1376" y="5622"/>
                    <a:pt x="1376" y="5622"/>
                    <a:pt x="1376" y="5622"/>
                  </a:cubicBezTo>
                  <a:cubicBezTo>
                    <a:pt x="1482" y="5622"/>
                    <a:pt x="1482" y="5622"/>
                    <a:pt x="1482" y="5622"/>
                  </a:cubicBezTo>
                  <a:cubicBezTo>
                    <a:pt x="1588" y="5918"/>
                    <a:pt x="1588" y="5918"/>
                    <a:pt x="1588" y="5918"/>
                  </a:cubicBezTo>
                  <a:cubicBezTo>
                    <a:pt x="1588" y="5918"/>
                    <a:pt x="1588" y="5918"/>
                    <a:pt x="1588" y="5918"/>
                  </a:cubicBezTo>
                  <a:cubicBezTo>
                    <a:pt x="1694" y="5918"/>
                    <a:pt x="1694" y="5918"/>
                    <a:pt x="1694" y="5918"/>
                  </a:cubicBezTo>
                  <a:cubicBezTo>
                    <a:pt x="1694" y="6214"/>
                    <a:pt x="1694" y="6214"/>
                    <a:pt x="1694" y="6214"/>
                  </a:cubicBezTo>
                  <a:cubicBezTo>
                    <a:pt x="1694" y="6214"/>
                    <a:pt x="1694" y="6214"/>
                    <a:pt x="1694" y="6214"/>
                  </a:cubicBezTo>
                  <a:cubicBezTo>
                    <a:pt x="1694" y="6510"/>
                    <a:pt x="1694" y="6510"/>
                    <a:pt x="1694" y="6510"/>
                  </a:cubicBezTo>
                  <a:cubicBezTo>
                    <a:pt x="1800" y="6805"/>
                    <a:pt x="1800" y="6805"/>
                    <a:pt x="1800" y="6805"/>
                  </a:cubicBezTo>
                  <a:cubicBezTo>
                    <a:pt x="1800" y="6805"/>
                    <a:pt x="1800" y="6805"/>
                    <a:pt x="1800" y="6805"/>
                  </a:cubicBezTo>
                  <a:cubicBezTo>
                    <a:pt x="1906" y="7397"/>
                    <a:pt x="1906" y="7397"/>
                    <a:pt x="1906" y="7397"/>
                  </a:cubicBezTo>
                  <a:cubicBezTo>
                    <a:pt x="1906" y="7693"/>
                    <a:pt x="1906" y="7693"/>
                    <a:pt x="1906" y="7693"/>
                  </a:cubicBezTo>
                  <a:cubicBezTo>
                    <a:pt x="2012" y="7989"/>
                    <a:pt x="2012" y="7989"/>
                    <a:pt x="2012" y="7989"/>
                  </a:cubicBezTo>
                  <a:cubicBezTo>
                    <a:pt x="2224" y="8285"/>
                    <a:pt x="2224" y="8285"/>
                    <a:pt x="2224" y="8285"/>
                  </a:cubicBezTo>
                  <a:cubicBezTo>
                    <a:pt x="2224" y="8285"/>
                    <a:pt x="2224" y="8285"/>
                    <a:pt x="2224" y="8285"/>
                  </a:cubicBezTo>
                  <a:cubicBezTo>
                    <a:pt x="2329" y="8877"/>
                    <a:pt x="2329" y="8877"/>
                    <a:pt x="2329" y="8877"/>
                  </a:cubicBezTo>
                  <a:cubicBezTo>
                    <a:pt x="2435" y="9173"/>
                    <a:pt x="2435" y="9173"/>
                    <a:pt x="2435" y="9173"/>
                  </a:cubicBezTo>
                  <a:cubicBezTo>
                    <a:pt x="2435" y="9764"/>
                    <a:pt x="2435" y="9764"/>
                    <a:pt x="2435" y="9764"/>
                  </a:cubicBezTo>
                  <a:cubicBezTo>
                    <a:pt x="2541" y="10356"/>
                    <a:pt x="2541" y="10356"/>
                    <a:pt x="2541" y="10356"/>
                  </a:cubicBezTo>
                  <a:cubicBezTo>
                    <a:pt x="2541" y="10948"/>
                    <a:pt x="2541" y="10948"/>
                    <a:pt x="2541" y="10948"/>
                  </a:cubicBezTo>
                  <a:cubicBezTo>
                    <a:pt x="2647" y="11244"/>
                    <a:pt x="2647" y="11244"/>
                    <a:pt x="2647" y="11244"/>
                  </a:cubicBezTo>
                  <a:cubicBezTo>
                    <a:pt x="2753" y="11540"/>
                    <a:pt x="2753" y="11540"/>
                    <a:pt x="2753" y="11540"/>
                  </a:cubicBezTo>
                  <a:cubicBezTo>
                    <a:pt x="2965" y="12132"/>
                    <a:pt x="2965" y="12132"/>
                    <a:pt x="2965" y="12132"/>
                  </a:cubicBezTo>
                  <a:cubicBezTo>
                    <a:pt x="2965" y="12132"/>
                    <a:pt x="2965" y="12132"/>
                    <a:pt x="2965" y="12132"/>
                  </a:cubicBezTo>
                  <a:cubicBezTo>
                    <a:pt x="3176" y="12427"/>
                    <a:pt x="3176" y="12427"/>
                    <a:pt x="3176" y="12427"/>
                  </a:cubicBezTo>
                  <a:cubicBezTo>
                    <a:pt x="3176" y="12427"/>
                    <a:pt x="3176" y="12427"/>
                    <a:pt x="3176" y="12427"/>
                  </a:cubicBezTo>
                  <a:cubicBezTo>
                    <a:pt x="3282" y="12723"/>
                    <a:pt x="3282" y="12723"/>
                    <a:pt x="3282" y="12723"/>
                  </a:cubicBezTo>
                  <a:cubicBezTo>
                    <a:pt x="3282" y="13019"/>
                    <a:pt x="3282" y="13019"/>
                    <a:pt x="3282" y="13019"/>
                  </a:cubicBezTo>
                  <a:cubicBezTo>
                    <a:pt x="3388" y="13315"/>
                    <a:pt x="3388" y="13315"/>
                    <a:pt x="3388" y="13315"/>
                  </a:cubicBezTo>
                  <a:cubicBezTo>
                    <a:pt x="3600" y="13611"/>
                    <a:pt x="3600" y="13611"/>
                    <a:pt x="3600" y="13611"/>
                  </a:cubicBezTo>
                  <a:cubicBezTo>
                    <a:pt x="3706" y="13907"/>
                    <a:pt x="3706" y="13907"/>
                    <a:pt x="3706" y="13907"/>
                  </a:cubicBezTo>
                  <a:cubicBezTo>
                    <a:pt x="3812" y="14203"/>
                    <a:pt x="3812" y="14203"/>
                    <a:pt x="3812" y="14203"/>
                  </a:cubicBezTo>
                  <a:cubicBezTo>
                    <a:pt x="3918" y="14203"/>
                    <a:pt x="3918" y="14203"/>
                    <a:pt x="3918" y="14203"/>
                  </a:cubicBezTo>
                  <a:cubicBezTo>
                    <a:pt x="4235" y="14795"/>
                    <a:pt x="4235" y="14795"/>
                    <a:pt x="4235" y="14795"/>
                  </a:cubicBezTo>
                  <a:cubicBezTo>
                    <a:pt x="4235" y="15090"/>
                    <a:pt x="4235" y="15090"/>
                    <a:pt x="4235" y="15090"/>
                  </a:cubicBezTo>
                  <a:cubicBezTo>
                    <a:pt x="4341" y="15090"/>
                    <a:pt x="4341" y="15090"/>
                    <a:pt x="4341" y="15090"/>
                  </a:cubicBezTo>
                  <a:cubicBezTo>
                    <a:pt x="4341" y="15386"/>
                    <a:pt x="4341" y="15386"/>
                    <a:pt x="4341" y="15386"/>
                  </a:cubicBezTo>
                  <a:cubicBezTo>
                    <a:pt x="4447" y="15386"/>
                    <a:pt x="4447" y="15386"/>
                    <a:pt x="4447" y="15386"/>
                  </a:cubicBezTo>
                  <a:cubicBezTo>
                    <a:pt x="4447" y="15090"/>
                    <a:pt x="4447" y="15090"/>
                    <a:pt x="4447" y="15090"/>
                  </a:cubicBezTo>
                  <a:cubicBezTo>
                    <a:pt x="4341" y="15090"/>
                    <a:pt x="4341" y="15090"/>
                    <a:pt x="4341" y="15090"/>
                  </a:cubicBezTo>
                  <a:cubicBezTo>
                    <a:pt x="4341" y="14795"/>
                    <a:pt x="4341" y="14795"/>
                    <a:pt x="4341" y="14795"/>
                  </a:cubicBezTo>
                  <a:cubicBezTo>
                    <a:pt x="4447" y="14795"/>
                    <a:pt x="4447" y="14795"/>
                    <a:pt x="4447" y="14795"/>
                  </a:cubicBezTo>
                  <a:cubicBezTo>
                    <a:pt x="4659" y="15386"/>
                    <a:pt x="4659" y="15386"/>
                    <a:pt x="4659" y="15386"/>
                  </a:cubicBezTo>
                  <a:cubicBezTo>
                    <a:pt x="4659" y="15090"/>
                    <a:pt x="4659" y="15090"/>
                    <a:pt x="4659" y="15090"/>
                  </a:cubicBezTo>
                  <a:cubicBezTo>
                    <a:pt x="4659" y="14795"/>
                    <a:pt x="4659" y="14795"/>
                    <a:pt x="4659" y="14795"/>
                  </a:cubicBezTo>
                  <a:cubicBezTo>
                    <a:pt x="4765" y="14795"/>
                    <a:pt x="4765" y="14795"/>
                    <a:pt x="4765" y="14795"/>
                  </a:cubicBezTo>
                  <a:cubicBezTo>
                    <a:pt x="4765" y="14795"/>
                    <a:pt x="4765" y="14795"/>
                    <a:pt x="4765" y="14795"/>
                  </a:cubicBezTo>
                  <a:cubicBezTo>
                    <a:pt x="4871" y="15090"/>
                    <a:pt x="4871" y="15090"/>
                    <a:pt x="4871" y="15090"/>
                  </a:cubicBezTo>
                  <a:cubicBezTo>
                    <a:pt x="4976" y="15090"/>
                    <a:pt x="4976" y="15090"/>
                    <a:pt x="4976" y="15090"/>
                  </a:cubicBezTo>
                  <a:cubicBezTo>
                    <a:pt x="4976" y="15090"/>
                    <a:pt x="4976" y="15090"/>
                    <a:pt x="4976" y="15090"/>
                  </a:cubicBezTo>
                  <a:cubicBezTo>
                    <a:pt x="4976" y="14499"/>
                    <a:pt x="4976" y="14499"/>
                    <a:pt x="4976" y="14499"/>
                  </a:cubicBezTo>
                  <a:cubicBezTo>
                    <a:pt x="5082" y="13907"/>
                    <a:pt x="5082" y="13907"/>
                    <a:pt x="5082" y="13907"/>
                  </a:cubicBezTo>
                  <a:cubicBezTo>
                    <a:pt x="4976" y="13315"/>
                    <a:pt x="4976" y="13315"/>
                    <a:pt x="4976" y="13315"/>
                  </a:cubicBezTo>
                  <a:cubicBezTo>
                    <a:pt x="5082" y="13019"/>
                    <a:pt x="5082" y="13019"/>
                    <a:pt x="5082" y="13019"/>
                  </a:cubicBezTo>
                  <a:cubicBezTo>
                    <a:pt x="4976" y="12723"/>
                    <a:pt x="4976" y="12723"/>
                    <a:pt x="4976" y="12723"/>
                  </a:cubicBezTo>
                  <a:cubicBezTo>
                    <a:pt x="5082" y="12427"/>
                    <a:pt x="5082" y="12427"/>
                    <a:pt x="5082" y="12427"/>
                  </a:cubicBezTo>
                  <a:cubicBezTo>
                    <a:pt x="5082" y="12427"/>
                    <a:pt x="5082" y="12427"/>
                    <a:pt x="5082" y="12427"/>
                  </a:cubicBezTo>
                  <a:cubicBezTo>
                    <a:pt x="5188" y="12132"/>
                    <a:pt x="5188" y="12132"/>
                    <a:pt x="5188" y="12132"/>
                  </a:cubicBezTo>
                  <a:cubicBezTo>
                    <a:pt x="5188" y="11836"/>
                    <a:pt x="5188" y="11836"/>
                    <a:pt x="5188" y="11836"/>
                  </a:cubicBezTo>
                  <a:cubicBezTo>
                    <a:pt x="5082" y="11836"/>
                    <a:pt x="5082" y="11836"/>
                    <a:pt x="5082" y="11836"/>
                  </a:cubicBezTo>
                  <a:cubicBezTo>
                    <a:pt x="4976" y="11540"/>
                    <a:pt x="4976" y="11540"/>
                    <a:pt x="4976" y="11540"/>
                  </a:cubicBezTo>
                  <a:cubicBezTo>
                    <a:pt x="4976" y="11244"/>
                    <a:pt x="4976" y="11244"/>
                    <a:pt x="4976" y="11244"/>
                  </a:cubicBezTo>
                  <a:cubicBezTo>
                    <a:pt x="4871" y="11244"/>
                    <a:pt x="4871" y="11244"/>
                    <a:pt x="4871" y="11244"/>
                  </a:cubicBezTo>
                  <a:cubicBezTo>
                    <a:pt x="4871" y="11244"/>
                    <a:pt x="4871" y="11244"/>
                    <a:pt x="4871" y="11244"/>
                  </a:cubicBezTo>
                  <a:cubicBezTo>
                    <a:pt x="4765" y="10948"/>
                    <a:pt x="4765" y="10948"/>
                    <a:pt x="4765" y="10948"/>
                  </a:cubicBezTo>
                  <a:cubicBezTo>
                    <a:pt x="4659" y="10948"/>
                    <a:pt x="4659" y="10948"/>
                    <a:pt x="4659" y="10948"/>
                  </a:cubicBezTo>
                  <a:cubicBezTo>
                    <a:pt x="4553" y="10948"/>
                    <a:pt x="4553" y="10948"/>
                    <a:pt x="4553" y="10948"/>
                  </a:cubicBezTo>
                  <a:cubicBezTo>
                    <a:pt x="4553" y="10652"/>
                    <a:pt x="4553" y="10652"/>
                    <a:pt x="4553" y="10652"/>
                  </a:cubicBezTo>
                  <a:cubicBezTo>
                    <a:pt x="4447" y="10356"/>
                    <a:pt x="4447" y="10356"/>
                    <a:pt x="4447" y="10356"/>
                  </a:cubicBezTo>
                  <a:cubicBezTo>
                    <a:pt x="4447" y="10652"/>
                    <a:pt x="4447" y="10652"/>
                    <a:pt x="4447" y="10652"/>
                  </a:cubicBezTo>
                  <a:cubicBezTo>
                    <a:pt x="4447" y="10356"/>
                    <a:pt x="4447" y="10356"/>
                    <a:pt x="4447" y="10356"/>
                  </a:cubicBezTo>
                  <a:cubicBezTo>
                    <a:pt x="4447" y="10060"/>
                    <a:pt x="4447" y="10060"/>
                    <a:pt x="4447" y="10060"/>
                  </a:cubicBezTo>
                  <a:cubicBezTo>
                    <a:pt x="4341" y="9468"/>
                    <a:pt x="4341" y="9468"/>
                    <a:pt x="4341" y="9468"/>
                  </a:cubicBezTo>
                  <a:cubicBezTo>
                    <a:pt x="4235" y="9468"/>
                    <a:pt x="4235" y="9468"/>
                    <a:pt x="4235" y="9468"/>
                  </a:cubicBezTo>
                  <a:cubicBezTo>
                    <a:pt x="4235" y="9468"/>
                    <a:pt x="4235" y="9468"/>
                    <a:pt x="4235" y="9468"/>
                  </a:cubicBezTo>
                  <a:cubicBezTo>
                    <a:pt x="4024" y="9468"/>
                    <a:pt x="4024" y="9468"/>
                    <a:pt x="4024" y="9468"/>
                  </a:cubicBezTo>
                  <a:cubicBezTo>
                    <a:pt x="3918" y="9173"/>
                    <a:pt x="3918" y="9173"/>
                    <a:pt x="3918" y="9173"/>
                  </a:cubicBezTo>
                  <a:cubicBezTo>
                    <a:pt x="3918" y="8877"/>
                    <a:pt x="3918" y="8877"/>
                    <a:pt x="3918" y="8877"/>
                  </a:cubicBezTo>
                  <a:cubicBezTo>
                    <a:pt x="4024" y="8877"/>
                    <a:pt x="4024" y="8877"/>
                    <a:pt x="4024" y="8877"/>
                  </a:cubicBezTo>
                  <a:cubicBezTo>
                    <a:pt x="4129" y="8581"/>
                    <a:pt x="4129" y="8581"/>
                    <a:pt x="4129" y="8581"/>
                  </a:cubicBezTo>
                  <a:cubicBezTo>
                    <a:pt x="4024" y="8581"/>
                    <a:pt x="4024" y="8581"/>
                    <a:pt x="4024" y="8581"/>
                  </a:cubicBezTo>
                  <a:cubicBezTo>
                    <a:pt x="3918" y="8581"/>
                    <a:pt x="3918" y="8581"/>
                    <a:pt x="3918" y="8581"/>
                  </a:cubicBezTo>
                  <a:cubicBezTo>
                    <a:pt x="3918" y="8581"/>
                    <a:pt x="3918" y="8581"/>
                    <a:pt x="3918" y="8581"/>
                  </a:cubicBezTo>
                  <a:cubicBezTo>
                    <a:pt x="3812" y="8581"/>
                    <a:pt x="3812" y="8581"/>
                    <a:pt x="3812" y="8581"/>
                  </a:cubicBezTo>
                  <a:cubicBezTo>
                    <a:pt x="3812" y="8581"/>
                    <a:pt x="3812" y="8581"/>
                    <a:pt x="3812" y="8581"/>
                  </a:cubicBezTo>
                  <a:cubicBezTo>
                    <a:pt x="3918" y="8285"/>
                    <a:pt x="3918" y="8285"/>
                    <a:pt x="3918" y="8285"/>
                  </a:cubicBezTo>
                  <a:cubicBezTo>
                    <a:pt x="4129" y="8285"/>
                    <a:pt x="4129" y="8285"/>
                    <a:pt x="4129" y="8285"/>
                  </a:cubicBezTo>
                  <a:cubicBezTo>
                    <a:pt x="4024" y="7989"/>
                    <a:pt x="4024" y="7989"/>
                    <a:pt x="4024" y="7989"/>
                  </a:cubicBezTo>
                  <a:cubicBezTo>
                    <a:pt x="3918" y="7693"/>
                    <a:pt x="3918" y="7693"/>
                    <a:pt x="3918" y="7693"/>
                  </a:cubicBezTo>
                  <a:cubicBezTo>
                    <a:pt x="3812" y="7693"/>
                    <a:pt x="3812" y="7693"/>
                    <a:pt x="3812" y="7693"/>
                  </a:cubicBezTo>
                  <a:cubicBezTo>
                    <a:pt x="3706" y="7693"/>
                    <a:pt x="3706" y="7693"/>
                    <a:pt x="3706" y="7693"/>
                  </a:cubicBezTo>
                  <a:cubicBezTo>
                    <a:pt x="3600" y="7989"/>
                    <a:pt x="3600" y="7989"/>
                    <a:pt x="3600" y="7989"/>
                  </a:cubicBezTo>
                  <a:cubicBezTo>
                    <a:pt x="3494" y="7989"/>
                    <a:pt x="3494" y="7989"/>
                    <a:pt x="3494" y="7989"/>
                  </a:cubicBezTo>
                  <a:cubicBezTo>
                    <a:pt x="3600" y="7989"/>
                    <a:pt x="3600" y="7989"/>
                    <a:pt x="3600" y="7989"/>
                  </a:cubicBezTo>
                  <a:cubicBezTo>
                    <a:pt x="3600" y="7693"/>
                    <a:pt x="3600" y="7693"/>
                    <a:pt x="3600" y="7693"/>
                  </a:cubicBezTo>
                  <a:cubicBezTo>
                    <a:pt x="3706" y="7693"/>
                    <a:pt x="3706" y="7693"/>
                    <a:pt x="3706" y="7693"/>
                  </a:cubicBezTo>
                  <a:cubicBezTo>
                    <a:pt x="3706" y="7693"/>
                    <a:pt x="3706" y="7693"/>
                    <a:pt x="3706" y="7693"/>
                  </a:cubicBezTo>
                  <a:cubicBezTo>
                    <a:pt x="3706" y="7397"/>
                    <a:pt x="3706" y="7397"/>
                    <a:pt x="3706" y="7397"/>
                  </a:cubicBezTo>
                  <a:cubicBezTo>
                    <a:pt x="3600" y="7397"/>
                    <a:pt x="3600" y="7397"/>
                    <a:pt x="3600" y="7397"/>
                  </a:cubicBezTo>
                  <a:cubicBezTo>
                    <a:pt x="3388" y="7397"/>
                    <a:pt x="3388" y="7397"/>
                    <a:pt x="3388" y="7397"/>
                  </a:cubicBezTo>
                  <a:cubicBezTo>
                    <a:pt x="3282" y="7101"/>
                    <a:pt x="3282" y="7101"/>
                    <a:pt x="3282" y="7101"/>
                  </a:cubicBezTo>
                  <a:cubicBezTo>
                    <a:pt x="3282" y="6805"/>
                    <a:pt x="3282" y="6805"/>
                    <a:pt x="3282" y="6805"/>
                  </a:cubicBezTo>
                  <a:cubicBezTo>
                    <a:pt x="3282" y="6510"/>
                    <a:pt x="3282" y="6510"/>
                    <a:pt x="3282" y="6510"/>
                  </a:cubicBezTo>
                  <a:cubicBezTo>
                    <a:pt x="3071" y="6214"/>
                    <a:pt x="3071" y="6214"/>
                    <a:pt x="3071" y="6214"/>
                  </a:cubicBezTo>
                  <a:cubicBezTo>
                    <a:pt x="3071" y="6214"/>
                    <a:pt x="3071" y="6214"/>
                    <a:pt x="3071" y="6214"/>
                  </a:cubicBezTo>
                  <a:cubicBezTo>
                    <a:pt x="2965" y="6214"/>
                    <a:pt x="2965" y="6214"/>
                    <a:pt x="2965" y="6214"/>
                  </a:cubicBezTo>
                  <a:cubicBezTo>
                    <a:pt x="2859" y="5918"/>
                    <a:pt x="2859" y="5918"/>
                    <a:pt x="2859" y="5918"/>
                  </a:cubicBezTo>
                  <a:cubicBezTo>
                    <a:pt x="2859" y="5622"/>
                    <a:pt x="2859" y="5622"/>
                    <a:pt x="2859" y="5622"/>
                  </a:cubicBezTo>
                  <a:cubicBezTo>
                    <a:pt x="2753" y="5326"/>
                    <a:pt x="2753" y="5326"/>
                    <a:pt x="2753" y="5326"/>
                  </a:cubicBezTo>
                  <a:cubicBezTo>
                    <a:pt x="2541" y="5030"/>
                    <a:pt x="2541" y="5030"/>
                    <a:pt x="2541" y="5030"/>
                  </a:cubicBezTo>
                  <a:cubicBezTo>
                    <a:pt x="2435" y="5030"/>
                    <a:pt x="2435" y="5030"/>
                    <a:pt x="2435" y="5030"/>
                  </a:cubicBezTo>
                  <a:cubicBezTo>
                    <a:pt x="2435" y="5030"/>
                    <a:pt x="2435" y="5030"/>
                    <a:pt x="2435" y="5030"/>
                  </a:cubicBezTo>
                  <a:cubicBezTo>
                    <a:pt x="2329" y="5030"/>
                    <a:pt x="2329" y="5030"/>
                    <a:pt x="2329" y="5030"/>
                  </a:cubicBezTo>
                  <a:cubicBezTo>
                    <a:pt x="2329" y="4734"/>
                    <a:pt x="2329" y="4734"/>
                    <a:pt x="2329" y="4734"/>
                  </a:cubicBezTo>
                  <a:cubicBezTo>
                    <a:pt x="2329" y="4734"/>
                    <a:pt x="2329" y="4734"/>
                    <a:pt x="2329" y="4734"/>
                  </a:cubicBezTo>
                  <a:cubicBezTo>
                    <a:pt x="2224" y="4734"/>
                    <a:pt x="2224" y="4734"/>
                    <a:pt x="2224" y="4734"/>
                  </a:cubicBezTo>
                  <a:cubicBezTo>
                    <a:pt x="2224" y="4438"/>
                    <a:pt x="2224" y="4438"/>
                    <a:pt x="2224" y="4438"/>
                  </a:cubicBezTo>
                  <a:cubicBezTo>
                    <a:pt x="2118" y="4142"/>
                    <a:pt x="2118" y="4142"/>
                    <a:pt x="2118" y="4142"/>
                  </a:cubicBezTo>
                  <a:cubicBezTo>
                    <a:pt x="2012" y="3847"/>
                    <a:pt x="2012" y="3847"/>
                    <a:pt x="2012" y="3847"/>
                  </a:cubicBezTo>
                  <a:cubicBezTo>
                    <a:pt x="2012" y="3847"/>
                    <a:pt x="2012" y="3847"/>
                    <a:pt x="2012" y="3847"/>
                  </a:cubicBezTo>
                  <a:cubicBezTo>
                    <a:pt x="1694" y="3255"/>
                    <a:pt x="1694" y="3255"/>
                    <a:pt x="1694" y="3255"/>
                  </a:cubicBezTo>
                  <a:cubicBezTo>
                    <a:pt x="1588" y="3255"/>
                    <a:pt x="1588" y="3255"/>
                    <a:pt x="1588" y="3255"/>
                  </a:cubicBezTo>
                  <a:cubicBezTo>
                    <a:pt x="1482" y="2959"/>
                    <a:pt x="1482" y="2959"/>
                    <a:pt x="1482" y="2959"/>
                  </a:cubicBezTo>
                  <a:cubicBezTo>
                    <a:pt x="1376" y="2959"/>
                    <a:pt x="1376" y="2959"/>
                    <a:pt x="1376" y="2959"/>
                  </a:cubicBezTo>
                  <a:cubicBezTo>
                    <a:pt x="1376" y="2663"/>
                    <a:pt x="1376" y="2663"/>
                    <a:pt x="1376" y="2663"/>
                  </a:cubicBezTo>
                  <a:cubicBezTo>
                    <a:pt x="1376" y="2367"/>
                    <a:pt x="1376" y="2367"/>
                    <a:pt x="1376" y="2367"/>
                  </a:cubicBezTo>
                  <a:cubicBezTo>
                    <a:pt x="1271" y="2367"/>
                    <a:pt x="1271" y="2367"/>
                    <a:pt x="1271" y="2367"/>
                  </a:cubicBezTo>
                  <a:cubicBezTo>
                    <a:pt x="1165" y="2071"/>
                    <a:pt x="1165" y="2071"/>
                    <a:pt x="1165" y="2071"/>
                  </a:cubicBezTo>
                  <a:cubicBezTo>
                    <a:pt x="1165" y="2071"/>
                    <a:pt x="1165" y="2071"/>
                    <a:pt x="1165" y="2071"/>
                  </a:cubicBezTo>
                  <a:cubicBezTo>
                    <a:pt x="1059" y="1775"/>
                    <a:pt x="1059" y="1775"/>
                    <a:pt x="1059" y="1775"/>
                  </a:cubicBezTo>
                  <a:cubicBezTo>
                    <a:pt x="953" y="1479"/>
                    <a:pt x="953" y="1479"/>
                    <a:pt x="953" y="1479"/>
                  </a:cubicBezTo>
                  <a:cubicBezTo>
                    <a:pt x="847" y="1479"/>
                    <a:pt x="847" y="1479"/>
                    <a:pt x="847" y="1479"/>
                  </a:cubicBezTo>
                  <a:cubicBezTo>
                    <a:pt x="847" y="1479"/>
                    <a:pt x="847" y="1479"/>
                    <a:pt x="847" y="1479"/>
                  </a:cubicBezTo>
                  <a:cubicBezTo>
                    <a:pt x="741" y="1479"/>
                    <a:pt x="741" y="1479"/>
                    <a:pt x="741" y="1479"/>
                  </a:cubicBezTo>
                  <a:cubicBezTo>
                    <a:pt x="635" y="1479"/>
                    <a:pt x="635" y="1479"/>
                    <a:pt x="635" y="1479"/>
                  </a:cubicBezTo>
                  <a:cubicBezTo>
                    <a:pt x="529" y="1479"/>
                    <a:pt x="529" y="1479"/>
                    <a:pt x="529" y="1479"/>
                  </a:cubicBezTo>
                  <a:cubicBezTo>
                    <a:pt x="424" y="1479"/>
                    <a:pt x="424" y="1479"/>
                    <a:pt x="424" y="1479"/>
                  </a:cubicBezTo>
                  <a:cubicBezTo>
                    <a:pt x="212" y="1184"/>
                    <a:pt x="212" y="1184"/>
                    <a:pt x="212" y="1184"/>
                  </a:cubicBezTo>
                  <a:cubicBezTo>
                    <a:pt x="0" y="1184"/>
                    <a:pt x="0" y="1184"/>
                    <a:pt x="0" y="1184"/>
                  </a:cubicBezTo>
                  <a:close/>
                  <a:moveTo>
                    <a:pt x="0" y="1184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05" name="AutoShape 19"/>
            <p:cNvSpPr>
              <a:spLocks/>
            </p:cNvSpPr>
            <p:nvPr/>
          </p:nvSpPr>
          <p:spPr bwMode="auto">
            <a:xfrm>
              <a:off x="12043" y="5016"/>
              <a:ext cx="132" cy="34"/>
            </a:xfrm>
            <a:custGeom>
              <a:avLst/>
              <a:gdLst>
                <a:gd name="T0" fmla="*/ 0 w 21600"/>
                <a:gd name="T1" fmla="*/ 27 h 21600"/>
                <a:gd name="T2" fmla="*/ 10 w 21600"/>
                <a:gd name="T3" fmla="*/ 34 h 21600"/>
                <a:gd name="T4" fmla="*/ 10 w 21600"/>
                <a:gd name="T5" fmla="*/ 27 h 21600"/>
                <a:gd name="T6" fmla="*/ 18 w 21600"/>
                <a:gd name="T7" fmla="*/ 27 h 21600"/>
                <a:gd name="T8" fmla="*/ 18 w 21600"/>
                <a:gd name="T9" fmla="*/ 17 h 21600"/>
                <a:gd name="T10" fmla="*/ 10 w 21600"/>
                <a:gd name="T11" fmla="*/ 27 h 21600"/>
                <a:gd name="T12" fmla="*/ 0 w 21600"/>
                <a:gd name="T13" fmla="*/ 27 h 21600"/>
                <a:gd name="T14" fmla="*/ 28 w 21600"/>
                <a:gd name="T15" fmla="*/ 17 h 21600"/>
                <a:gd name="T16" fmla="*/ 46 w 21600"/>
                <a:gd name="T17" fmla="*/ 34 h 21600"/>
                <a:gd name="T18" fmla="*/ 56 w 21600"/>
                <a:gd name="T19" fmla="*/ 34 h 21600"/>
                <a:gd name="T20" fmla="*/ 56 w 21600"/>
                <a:gd name="T21" fmla="*/ 27 h 21600"/>
                <a:gd name="T22" fmla="*/ 94 w 21600"/>
                <a:gd name="T23" fmla="*/ 27 h 21600"/>
                <a:gd name="T24" fmla="*/ 104 w 21600"/>
                <a:gd name="T25" fmla="*/ 17 h 21600"/>
                <a:gd name="T26" fmla="*/ 112 w 21600"/>
                <a:gd name="T27" fmla="*/ 17 h 21600"/>
                <a:gd name="T28" fmla="*/ 122 w 21600"/>
                <a:gd name="T29" fmla="*/ 7 h 21600"/>
                <a:gd name="T30" fmla="*/ 132 w 21600"/>
                <a:gd name="T31" fmla="*/ 0 h 21600"/>
                <a:gd name="T32" fmla="*/ 56 w 21600"/>
                <a:gd name="T33" fmla="*/ 0 h 21600"/>
                <a:gd name="T34" fmla="*/ 46 w 21600"/>
                <a:gd name="T35" fmla="*/ 7 h 21600"/>
                <a:gd name="T36" fmla="*/ 28 w 21600"/>
                <a:gd name="T37" fmla="*/ 17 h 21600"/>
                <a:gd name="T38" fmla="*/ 28 w 21600"/>
                <a:gd name="T39" fmla="*/ 17 h 2160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00" h="21600">
                  <a:moveTo>
                    <a:pt x="0" y="16971"/>
                  </a:moveTo>
                  <a:lnTo>
                    <a:pt x="1662" y="21600"/>
                  </a:lnTo>
                  <a:lnTo>
                    <a:pt x="1662" y="16971"/>
                  </a:lnTo>
                  <a:lnTo>
                    <a:pt x="2908" y="16971"/>
                  </a:lnTo>
                  <a:lnTo>
                    <a:pt x="2908" y="10800"/>
                  </a:lnTo>
                  <a:lnTo>
                    <a:pt x="1662" y="16971"/>
                  </a:lnTo>
                  <a:lnTo>
                    <a:pt x="0" y="16971"/>
                  </a:lnTo>
                  <a:close/>
                  <a:moveTo>
                    <a:pt x="4569" y="10800"/>
                  </a:moveTo>
                  <a:lnTo>
                    <a:pt x="7477" y="21600"/>
                  </a:lnTo>
                  <a:lnTo>
                    <a:pt x="9138" y="21600"/>
                  </a:lnTo>
                  <a:lnTo>
                    <a:pt x="9138" y="16971"/>
                  </a:lnTo>
                  <a:lnTo>
                    <a:pt x="15369" y="16971"/>
                  </a:lnTo>
                  <a:lnTo>
                    <a:pt x="17031" y="10800"/>
                  </a:lnTo>
                  <a:lnTo>
                    <a:pt x="18277" y="10800"/>
                  </a:lnTo>
                  <a:lnTo>
                    <a:pt x="19938" y="4629"/>
                  </a:lnTo>
                  <a:lnTo>
                    <a:pt x="21600" y="0"/>
                  </a:lnTo>
                  <a:lnTo>
                    <a:pt x="9138" y="0"/>
                  </a:lnTo>
                  <a:lnTo>
                    <a:pt x="7477" y="4629"/>
                  </a:lnTo>
                  <a:lnTo>
                    <a:pt x="4569" y="10800"/>
                  </a:lnTo>
                  <a:close/>
                  <a:moveTo>
                    <a:pt x="4569" y="108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06" name="AutoShape 20"/>
            <p:cNvSpPr>
              <a:spLocks/>
            </p:cNvSpPr>
            <p:nvPr/>
          </p:nvSpPr>
          <p:spPr bwMode="auto">
            <a:xfrm>
              <a:off x="11046" y="4400"/>
              <a:ext cx="799" cy="257"/>
            </a:xfrm>
            <a:custGeom>
              <a:avLst/>
              <a:gdLst>
                <a:gd name="T0" fmla="*/ 479 w 21600"/>
                <a:gd name="T1" fmla="*/ 193 h 21600"/>
                <a:gd name="T2" fmla="*/ 0 w 21600"/>
                <a:gd name="T3" fmla="*/ 82 h 21600"/>
                <a:gd name="T4" fmla="*/ 0 w 21600"/>
                <a:gd name="T5" fmla="*/ 74 h 21600"/>
                <a:gd name="T6" fmla="*/ 434 w 21600"/>
                <a:gd name="T7" fmla="*/ 240 h 21600"/>
                <a:gd name="T8" fmla="*/ 452 w 21600"/>
                <a:gd name="T9" fmla="*/ 257 h 21600"/>
                <a:gd name="T10" fmla="*/ 528 w 21600"/>
                <a:gd name="T11" fmla="*/ 240 h 21600"/>
                <a:gd name="T12" fmla="*/ 566 w 21600"/>
                <a:gd name="T13" fmla="*/ 240 h 21600"/>
                <a:gd name="T14" fmla="*/ 611 w 21600"/>
                <a:gd name="T15" fmla="*/ 230 h 21600"/>
                <a:gd name="T16" fmla="*/ 639 w 21600"/>
                <a:gd name="T17" fmla="*/ 183 h 21600"/>
                <a:gd name="T18" fmla="*/ 660 w 21600"/>
                <a:gd name="T19" fmla="*/ 129 h 21600"/>
                <a:gd name="T20" fmla="*/ 743 w 21600"/>
                <a:gd name="T21" fmla="*/ 129 h 21600"/>
                <a:gd name="T22" fmla="*/ 771 w 21600"/>
                <a:gd name="T23" fmla="*/ 119 h 21600"/>
                <a:gd name="T24" fmla="*/ 781 w 21600"/>
                <a:gd name="T25" fmla="*/ 101 h 21600"/>
                <a:gd name="T26" fmla="*/ 789 w 21600"/>
                <a:gd name="T27" fmla="*/ 82 h 21600"/>
                <a:gd name="T28" fmla="*/ 761 w 21600"/>
                <a:gd name="T29" fmla="*/ 64 h 21600"/>
                <a:gd name="T30" fmla="*/ 743 w 21600"/>
                <a:gd name="T31" fmla="*/ 74 h 21600"/>
                <a:gd name="T32" fmla="*/ 743 w 21600"/>
                <a:gd name="T33" fmla="*/ 54 h 21600"/>
                <a:gd name="T34" fmla="*/ 733 w 21600"/>
                <a:gd name="T35" fmla="*/ 47 h 21600"/>
                <a:gd name="T36" fmla="*/ 715 w 21600"/>
                <a:gd name="T37" fmla="*/ 37 h 21600"/>
                <a:gd name="T38" fmla="*/ 705 w 21600"/>
                <a:gd name="T39" fmla="*/ 27 h 21600"/>
                <a:gd name="T40" fmla="*/ 687 w 21600"/>
                <a:gd name="T41" fmla="*/ 37 h 21600"/>
                <a:gd name="T42" fmla="*/ 667 w 21600"/>
                <a:gd name="T43" fmla="*/ 64 h 21600"/>
                <a:gd name="T44" fmla="*/ 629 w 21600"/>
                <a:gd name="T45" fmla="*/ 91 h 21600"/>
                <a:gd name="T46" fmla="*/ 639 w 21600"/>
                <a:gd name="T47" fmla="*/ 91 h 21600"/>
                <a:gd name="T48" fmla="*/ 639 w 21600"/>
                <a:gd name="T49" fmla="*/ 101 h 21600"/>
                <a:gd name="T50" fmla="*/ 629 w 21600"/>
                <a:gd name="T51" fmla="*/ 101 h 21600"/>
                <a:gd name="T52" fmla="*/ 611 w 21600"/>
                <a:gd name="T53" fmla="*/ 119 h 21600"/>
                <a:gd name="T54" fmla="*/ 583 w 21600"/>
                <a:gd name="T55" fmla="*/ 119 h 21600"/>
                <a:gd name="T56" fmla="*/ 555 w 21600"/>
                <a:gd name="T57" fmla="*/ 146 h 21600"/>
                <a:gd name="T58" fmla="*/ 500 w 21600"/>
                <a:gd name="T59" fmla="*/ 183 h 21600"/>
                <a:gd name="T60" fmla="*/ 500 w 21600"/>
                <a:gd name="T61" fmla="*/ 193 h 21600"/>
                <a:gd name="T62" fmla="*/ 479 w 21600"/>
                <a:gd name="T63" fmla="*/ 220 h 21600"/>
                <a:gd name="T64" fmla="*/ 424 w 21600"/>
                <a:gd name="T65" fmla="*/ 220 h 21600"/>
                <a:gd name="T66" fmla="*/ 705 w 21600"/>
                <a:gd name="T67" fmla="*/ 0 h 21600"/>
                <a:gd name="T68" fmla="*/ 705 w 21600"/>
                <a:gd name="T69" fmla="*/ 0 h 21600"/>
                <a:gd name="T70" fmla="*/ 725 w 21600"/>
                <a:gd name="T71" fmla="*/ 10 h 21600"/>
                <a:gd name="T72" fmla="*/ 479 w 21600"/>
                <a:gd name="T73" fmla="*/ 203 h 21600"/>
                <a:gd name="T74" fmla="*/ 490 w 21600"/>
                <a:gd name="T75" fmla="*/ 193 h 21600"/>
                <a:gd name="T76" fmla="*/ 490 w 21600"/>
                <a:gd name="T77" fmla="*/ 193 h 21600"/>
                <a:gd name="T78" fmla="*/ 0 w 21600"/>
                <a:gd name="T79" fmla="*/ 37 h 21600"/>
                <a:gd name="T80" fmla="*/ 30 w 21600"/>
                <a:gd name="T81" fmla="*/ 37 h 21600"/>
                <a:gd name="T82" fmla="*/ 48 w 21600"/>
                <a:gd name="T83" fmla="*/ 54 h 21600"/>
                <a:gd name="T84" fmla="*/ 66 w 21600"/>
                <a:gd name="T85" fmla="*/ 64 h 21600"/>
                <a:gd name="T86" fmla="*/ 94 w 21600"/>
                <a:gd name="T87" fmla="*/ 47 h 21600"/>
                <a:gd name="T88" fmla="*/ 142 w 21600"/>
                <a:gd name="T89" fmla="*/ 101 h 21600"/>
                <a:gd name="T90" fmla="*/ 170 w 21600"/>
                <a:gd name="T91" fmla="*/ 183 h 21600"/>
                <a:gd name="T92" fmla="*/ 188 w 21600"/>
                <a:gd name="T93" fmla="*/ 220 h 21600"/>
                <a:gd name="T94" fmla="*/ 170 w 21600"/>
                <a:gd name="T95" fmla="*/ 220 h 21600"/>
                <a:gd name="T96" fmla="*/ 180 w 21600"/>
                <a:gd name="T97" fmla="*/ 230 h 21600"/>
                <a:gd name="T98" fmla="*/ 160 w 21600"/>
                <a:gd name="T99" fmla="*/ 240 h 21600"/>
                <a:gd name="T100" fmla="*/ 124 w 21600"/>
                <a:gd name="T101" fmla="*/ 220 h 21600"/>
                <a:gd name="T102" fmla="*/ 86 w 21600"/>
                <a:gd name="T103" fmla="*/ 203 h 21600"/>
                <a:gd name="T104" fmla="*/ 66 w 21600"/>
                <a:gd name="T105" fmla="*/ 183 h 21600"/>
                <a:gd name="T106" fmla="*/ 58 w 21600"/>
                <a:gd name="T107" fmla="*/ 156 h 21600"/>
                <a:gd name="T108" fmla="*/ 30 w 21600"/>
                <a:gd name="T109" fmla="*/ 138 h 21600"/>
                <a:gd name="T110" fmla="*/ 30 w 21600"/>
                <a:gd name="T111" fmla="*/ 111 h 21600"/>
                <a:gd name="T112" fmla="*/ 20 w 21600"/>
                <a:gd name="T113" fmla="*/ 82 h 21600"/>
                <a:gd name="T114" fmla="*/ 0 w 21600"/>
                <a:gd name="T115" fmla="*/ 37 h 2160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1600" h="21600">
                  <a:moveTo>
                    <a:pt x="13234" y="15369"/>
                  </a:moveTo>
                  <a:lnTo>
                    <a:pt x="13234" y="16200"/>
                  </a:lnTo>
                  <a:lnTo>
                    <a:pt x="12960" y="16200"/>
                  </a:lnTo>
                  <a:lnTo>
                    <a:pt x="13234" y="15369"/>
                  </a:lnTo>
                  <a:close/>
                  <a:moveTo>
                    <a:pt x="0" y="6231"/>
                  </a:moveTo>
                  <a:lnTo>
                    <a:pt x="0" y="6854"/>
                  </a:lnTo>
                  <a:lnTo>
                    <a:pt x="274" y="6854"/>
                  </a:lnTo>
                  <a:lnTo>
                    <a:pt x="274" y="6231"/>
                  </a:lnTo>
                  <a:lnTo>
                    <a:pt x="0" y="6231"/>
                  </a:lnTo>
                  <a:close/>
                  <a:moveTo>
                    <a:pt x="10971" y="17654"/>
                  </a:moveTo>
                  <a:lnTo>
                    <a:pt x="11177" y="19315"/>
                  </a:lnTo>
                  <a:lnTo>
                    <a:pt x="11726" y="20146"/>
                  </a:lnTo>
                  <a:lnTo>
                    <a:pt x="11931" y="20769"/>
                  </a:lnTo>
                  <a:lnTo>
                    <a:pt x="11931" y="21600"/>
                  </a:lnTo>
                  <a:lnTo>
                    <a:pt x="12206" y="21600"/>
                  </a:lnTo>
                  <a:lnTo>
                    <a:pt x="12480" y="20769"/>
                  </a:lnTo>
                  <a:lnTo>
                    <a:pt x="13714" y="20769"/>
                  </a:lnTo>
                  <a:lnTo>
                    <a:pt x="14263" y="20146"/>
                  </a:lnTo>
                  <a:lnTo>
                    <a:pt x="14469" y="19315"/>
                  </a:lnTo>
                  <a:lnTo>
                    <a:pt x="15017" y="19315"/>
                  </a:lnTo>
                  <a:lnTo>
                    <a:pt x="15291" y="20146"/>
                  </a:lnTo>
                  <a:lnTo>
                    <a:pt x="15497" y="20146"/>
                  </a:lnTo>
                  <a:lnTo>
                    <a:pt x="16046" y="19315"/>
                  </a:lnTo>
                  <a:lnTo>
                    <a:pt x="16526" y="19315"/>
                  </a:lnTo>
                  <a:lnTo>
                    <a:pt x="16526" y="18485"/>
                  </a:lnTo>
                  <a:lnTo>
                    <a:pt x="17006" y="17031"/>
                  </a:lnTo>
                  <a:lnTo>
                    <a:pt x="17280" y="15369"/>
                  </a:lnTo>
                  <a:lnTo>
                    <a:pt x="17554" y="14746"/>
                  </a:lnTo>
                  <a:lnTo>
                    <a:pt x="17829" y="11631"/>
                  </a:lnTo>
                  <a:lnTo>
                    <a:pt x="17829" y="10800"/>
                  </a:lnTo>
                  <a:lnTo>
                    <a:pt x="18034" y="9969"/>
                  </a:lnTo>
                  <a:lnTo>
                    <a:pt x="19817" y="9969"/>
                  </a:lnTo>
                  <a:lnTo>
                    <a:pt x="20091" y="10800"/>
                  </a:lnTo>
                  <a:lnTo>
                    <a:pt x="20366" y="10800"/>
                  </a:lnTo>
                  <a:lnTo>
                    <a:pt x="20571" y="9969"/>
                  </a:lnTo>
                  <a:lnTo>
                    <a:pt x="20846" y="9969"/>
                  </a:lnTo>
                  <a:lnTo>
                    <a:pt x="20571" y="9346"/>
                  </a:lnTo>
                  <a:lnTo>
                    <a:pt x="20571" y="7685"/>
                  </a:lnTo>
                  <a:lnTo>
                    <a:pt x="21120" y="8515"/>
                  </a:lnTo>
                  <a:lnTo>
                    <a:pt x="21600" y="7685"/>
                  </a:lnTo>
                  <a:lnTo>
                    <a:pt x="21600" y="6854"/>
                  </a:lnTo>
                  <a:lnTo>
                    <a:pt x="21326" y="6854"/>
                  </a:lnTo>
                  <a:lnTo>
                    <a:pt x="21120" y="6231"/>
                  </a:lnTo>
                  <a:lnTo>
                    <a:pt x="20846" y="6231"/>
                  </a:lnTo>
                  <a:lnTo>
                    <a:pt x="20571" y="5400"/>
                  </a:lnTo>
                  <a:lnTo>
                    <a:pt x="20366" y="5400"/>
                  </a:lnTo>
                  <a:lnTo>
                    <a:pt x="20366" y="6231"/>
                  </a:lnTo>
                  <a:lnTo>
                    <a:pt x="20091" y="6231"/>
                  </a:lnTo>
                  <a:lnTo>
                    <a:pt x="20366" y="5400"/>
                  </a:lnTo>
                  <a:lnTo>
                    <a:pt x="20366" y="4569"/>
                  </a:lnTo>
                  <a:lnTo>
                    <a:pt x="20091" y="4569"/>
                  </a:lnTo>
                  <a:lnTo>
                    <a:pt x="20091" y="5400"/>
                  </a:lnTo>
                  <a:lnTo>
                    <a:pt x="19817" y="5400"/>
                  </a:lnTo>
                  <a:lnTo>
                    <a:pt x="19817" y="3946"/>
                  </a:lnTo>
                  <a:lnTo>
                    <a:pt x="20091" y="3946"/>
                  </a:lnTo>
                  <a:lnTo>
                    <a:pt x="19817" y="3115"/>
                  </a:lnTo>
                  <a:lnTo>
                    <a:pt x="19337" y="3115"/>
                  </a:lnTo>
                  <a:lnTo>
                    <a:pt x="19337" y="1662"/>
                  </a:lnTo>
                  <a:lnTo>
                    <a:pt x="19063" y="1662"/>
                  </a:lnTo>
                  <a:lnTo>
                    <a:pt x="19063" y="2285"/>
                  </a:lnTo>
                  <a:lnTo>
                    <a:pt x="18789" y="3115"/>
                  </a:lnTo>
                  <a:lnTo>
                    <a:pt x="18789" y="1662"/>
                  </a:lnTo>
                  <a:lnTo>
                    <a:pt x="18583" y="3115"/>
                  </a:lnTo>
                  <a:lnTo>
                    <a:pt x="18309" y="3115"/>
                  </a:lnTo>
                  <a:lnTo>
                    <a:pt x="18034" y="4569"/>
                  </a:lnTo>
                  <a:lnTo>
                    <a:pt x="18034" y="5400"/>
                  </a:lnTo>
                  <a:lnTo>
                    <a:pt x="17829" y="6854"/>
                  </a:lnTo>
                  <a:lnTo>
                    <a:pt x="17280" y="6854"/>
                  </a:lnTo>
                  <a:lnTo>
                    <a:pt x="17006" y="7685"/>
                  </a:lnTo>
                  <a:lnTo>
                    <a:pt x="17280" y="7685"/>
                  </a:lnTo>
                  <a:lnTo>
                    <a:pt x="17006" y="7685"/>
                  </a:lnTo>
                  <a:lnTo>
                    <a:pt x="17280" y="7685"/>
                  </a:lnTo>
                  <a:lnTo>
                    <a:pt x="17280" y="8515"/>
                  </a:lnTo>
                  <a:lnTo>
                    <a:pt x="17006" y="8515"/>
                  </a:lnTo>
                  <a:lnTo>
                    <a:pt x="17280" y="8515"/>
                  </a:lnTo>
                  <a:lnTo>
                    <a:pt x="17280" y="9969"/>
                  </a:lnTo>
                  <a:lnTo>
                    <a:pt x="17006" y="9969"/>
                  </a:lnTo>
                  <a:lnTo>
                    <a:pt x="17006" y="8515"/>
                  </a:lnTo>
                  <a:lnTo>
                    <a:pt x="16800" y="8515"/>
                  </a:lnTo>
                  <a:lnTo>
                    <a:pt x="16800" y="10800"/>
                  </a:lnTo>
                  <a:lnTo>
                    <a:pt x="16526" y="9969"/>
                  </a:lnTo>
                  <a:lnTo>
                    <a:pt x="16251" y="9346"/>
                  </a:lnTo>
                  <a:lnTo>
                    <a:pt x="15771" y="9346"/>
                  </a:lnTo>
                  <a:lnTo>
                    <a:pt x="15771" y="9969"/>
                  </a:lnTo>
                  <a:lnTo>
                    <a:pt x="15497" y="10800"/>
                  </a:lnTo>
                  <a:lnTo>
                    <a:pt x="15497" y="11631"/>
                  </a:lnTo>
                  <a:lnTo>
                    <a:pt x="15017" y="12254"/>
                  </a:lnTo>
                  <a:lnTo>
                    <a:pt x="15017" y="13085"/>
                  </a:lnTo>
                  <a:lnTo>
                    <a:pt x="14469" y="14746"/>
                  </a:lnTo>
                  <a:lnTo>
                    <a:pt x="13509" y="15369"/>
                  </a:lnTo>
                  <a:lnTo>
                    <a:pt x="13509" y="16200"/>
                  </a:lnTo>
                  <a:lnTo>
                    <a:pt x="13714" y="16200"/>
                  </a:lnTo>
                  <a:lnTo>
                    <a:pt x="13509" y="16200"/>
                  </a:lnTo>
                  <a:lnTo>
                    <a:pt x="13234" y="17031"/>
                  </a:lnTo>
                  <a:lnTo>
                    <a:pt x="12960" y="17031"/>
                  </a:lnTo>
                  <a:lnTo>
                    <a:pt x="12960" y="18485"/>
                  </a:lnTo>
                  <a:lnTo>
                    <a:pt x="12754" y="19315"/>
                  </a:lnTo>
                  <a:lnTo>
                    <a:pt x="11451" y="19315"/>
                  </a:lnTo>
                  <a:lnTo>
                    <a:pt x="11451" y="18485"/>
                  </a:lnTo>
                  <a:lnTo>
                    <a:pt x="11177" y="17654"/>
                  </a:lnTo>
                  <a:lnTo>
                    <a:pt x="10971" y="17654"/>
                  </a:lnTo>
                  <a:close/>
                  <a:moveTo>
                    <a:pt x="19063" y="0"/>
                  </a:moveTo>
                  <a:lnTo>
                    <a:pt x="18789" y="831"/>
                  </a:lnTo>
                  <a:lnTo>
                    <a:pt x="19063" y="831"/>
                  </a:lnTo>
                  <a:lnTo>
                    <a:pt x="19063" y="0"/>
                  </a:lnTo>
                  <a:close/>
                  <a:moveTo>
                    <a:pt x="19337" y="0"/>
                  </a:moveTo>
                  <a:lnTo>
                    <a:pt x="19063" y="831"/>
                  </a:lnTo>
                  <a:lnTo>
                    <a:pt x="19611" y="831"/>
                  </a:lnTo>
                  <a:lnTo>
                    <a:pt x="19337" y="0"/>
                  </a:lnTo>
                  <a:close/>
                  <a:moveTo>
                    <a:pt x="13234" y="17031"/>
                  </a:moveTo>
                  <a:lnTo>
                    <a:pt x="12960" y="17031"/>
                  </a:lnTo>
                  <a:lnTo>
                    <a:pt x="12960" y="16200"/>
                  </a:lnTo>
                  <a:lnTo>
                    <a:pt x="13234" y="17031"/>
                  </a:lnTo>
                  <a:close/>
                  <a:moveTo>
                    <a:pt x="13234" y="16200"/>
                  </a:moveTo>
                  <a:close/>
                  <a:moveTo>
                    <a:pt x="13509" y="15369"/>
                  </a:moveTo>
                  <a:lnTo>
                    <a:pt x="13509" y="16200"/>
                  </a:lnTo>
                  <a:lnTo>
                    <a:pt x="13234" y="16200"/>
                  </a:lnTo>
                  <a:lnTo>
                    <a:pt x="13234" y="15369"/>
                  </a:lnTo>
                  <a:lnTo>
                    <a:pt x="13509" y="15369"/>
                  </a:lnTo>
                  <a:close/>
                  <a:moveTo>
                    <a:pt x="0" y="3115"/>
                  </a:moveTo>
                  <a:lnTo>
                    <a:pt x="274" y="2285"/>
                  </a:lnTo>
                  <a:lnTo>
                    <a:pt x="549" y="2285"/>
                  </a:lnTo>
                  <a:lnTo>
                    <a:pt x="823" y="3115"/>
                  </a:lnTo>
                  <a:lnTo>
                    <a:pt x="1029" y="3115"/>
                  </a:lnTo>
                  <a:lnTo>
                    <a:pt x="1303" y="3946"/>
                  </a:lnTo>
                  <a:lnTo>
                    <a:pt x="1303" y="4569"/>
                  </a:lnTo>
                  <a:lnTo>
                    <a:pt x="1029" y="4569"/>
                  </a:lnTo>
                  <a:lnTo>
                    <a:pt x="1029" y="5400"/>
                  </a:lnTo>
                  <a:lnTo>
                    <a:pt x="1783" y="5400"/>
                  </a:lnTo>
                  <a:lnTo>
                    <a:pt x="1783" y="4569"/>
                  </a:lnTo>
                  <a:lnTo>
                    <a:pt x="2057" y="5400"/>
                  </a:lnTo>
                  <a:lnTo>
                    <a:pt x="2537" y="3946"/>
                  </a:lnTo>
                  <a:lnTo>
                    <a:pt x="2811" y="4569"/>
                  </a:lnTo>
                  <a:lnTo>
                    <a:pt x="3566" y="6854"/>
                  </a:lnTo>
                  <a:lnTo>
                    <a:pt x="3840" y="8515"/>
                  </a:lnTo>
                  <a:lnTo>
                    <a:pt x="3840" y="13915"/>
                  </a:lnTo>
                  <a:lnTo>
                    <a:pt x="4320" y="15369"/>
                  </a:lnTo>
                  <a:lnTo>
                    <a:pt x="4594" y="15369"/>
                  </a:lnTo>
                  <a:lnTo>
                    <a:pt x="4594" y="17654"/>
                  </a:lnTo>
                  <a:lnTo>
                    <a:pt x="4869" y="17654"/>
                  </a:lnTo>
                  <a:lnTo>
                    <a:pt x="5074" y="18485"/>
                  </a:lnTo>
                  <a:lnTo>
                    <a:pt x="5074" y="19315"/>
                  </a:lnTo>
                  <a:lnTo>
                    <a:pt x="4869" y="19315"/>
                  </a:lnTo>
                  <a:lnTo>
                    <a:pt x="4594" y="18485"/>
                  </a:lnTo>
                  <a:lnTo>
                    <a:pt x="4869" y="19315"/>
                  </a:lnTo>
                  <a:lnTo>
                    <a:pt x="4594" y="19315"/>
                  </a:lnTo>
                  <a:lnTo>
                    <a:pt x="4869" y="19315"/>
                  </a:lnTo>
                  <a:lnTo>
                    <a:pt x="4594" y="20146"/>
                  </a:lnTo>
                  <a:lnTo>
                    <a:pt x="4320" y="19315"/>
                  </a:lnTo>
                  <a:lnTo>
                    <a:pt x="4320" y="20146"/>
                  </a:lnTo>
                  <a:lnTo>
                    <a:pt x="4114" y="19315"/>
                  </a:lnTo>
                  <a:lnTo>
                    <a:pt x="3566" y="18485"/>
                  </a:lnTo>
                  <a:lnTo>
                    <a:pt x="3360" y="18485"/>
                  </a:lnTo>
                  <a:lnTo>
                    <a:pt x="3086" y="17654"/>
                  </a:lnTo>
                  <a:lnTo>
                    <a:pt x="2537" y="17654"/>
                  </a:lnTo>
                  <a:lnTo>
                    <a:pt x="2331" y="17031"/>
                  </a:lnTo>
                  <a:lnTo>
                    <a:pt x="2331" y="16200"/>
                  </a:lnTo>
                  <a:lnTo>
                    <a:pt x="2057" y="15369"/>
                  </a:lnTo>
                  <a:lnTo>
                    <a:pt x="1783" y="15369"/>
                  </a:lnTo>
                  <a:lnTo>
                    <a:pt x="1577" y="14746"/>
                  </a:lnTo>
                  <a:lnTo>
                    <a:pt x="1783" y="13915"/>
                  </a:lnTo>
                  <a:lnTo>
                    <a:pt x="1577" y="13085"/>
                  </a:lnTo>
                  <a:lnTo>
                    <a:pt x="1303" y="13085"/>
                  </a:lnTo>
                  <a:lnTo>
                    <a:pt x="1303" y="12254"/>
                  </a:lnTo>
                  <a:lnTo>
                    <a:pt x="823" y="11631"/>
                  </a:lnTo>
                  <a:lnTo>
                    <a:pt x="823" y="10800"/>
                  </a:lnTo>
                  <a:lnTo>
                    <a:pt x="549" y="9969"/>
                  </a:lnTo>
                  <a:lnTo>
                    <a:pt x="823" y="9346"/>
                  </a:lnTo>
                  <a:lnTo>
                    <a:pt x="823" y="8515"/>
                  </a:lnTo>
                  <a:lnTo>
                    <a:pt x="549" y="7685"/>
                  </a:lnTo>
                  <a:lnTo>
                    <a:pt x="549" y="6854"/>
                  </a:lnTo>
                  <a:lnTo>
                    <a:pt x="274" y="4569"/>
                  </a:lnTo>
                  <a:lnTo>
                    <a:pt x="0" y="3115"/>
                  </a:lnTo>
                  <a:close/>
                  <a:moveTo>
                    <a:pt x="0" y="311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07" name="AutoShape 21"/>
            <p:cNvSpPr>
              <a:spLocks/>
            </p:cNvSpPr>
            <p:nvPr/>
          </p:nvSpPr>
          <p:spPr bwMode="auto">
            <a:xfrm>
              <a:off x="11640" y="4492"/>
              <a:ext cx="45" cy="37"/>
            </a:xfrm>
            <a:custGeom>
              <a:avLst/>
              <a:gdLst>
                <a:gd name="T0" fmla="*/ 0 w 21600"/>
                <a:gd name="T1" fmla="*/ 20 h 21600"/>
                <a:gd name="T2" fmla="*/ 8 w 21600"/>
                <a:gd name="T3" fmla="*/ 20 h 21600"/>
                <a:gd name="T4" fmla="*/ 18 w 21600"/>
                <a:gd name="T5" fmla="*/ 27 h 21600"/>
                <a:gd name="T6" fmla="*/ 28 w 21600"/>
                <a:gd name="T7" fmla="*/ 37 h 21600"/>
                <a:gd name="T8" fmla="*/ 28 w 21600"/>
                <a:gd name="T9" fmla="*/ 10 h 21600"/>
                <a:gd name="T10" fmla="*/ 35 w 21600"/>
                <a:gd name="T11" fmla="*/ 10 h 21600"/>
                <a:gd name="T12" fmla="*/ 35 w 21600"/>
                <a:gd name="T13" fmla="*/ 0 h 21600"/>
                <a:gd name="T14" fmla="*/ 28 w 21600"/>
                <a:gd name="T15" fmla="*/ 0 h 21600"/>
                <a:gd name="T16" fmla="*/ 18 w 21600"/>
                <a:gd name="T17" fmla="*/ 10 h 21600"/>
                <a:gd name="T18" fmla="*/ 0 w 21600"/>
                <a:gd name="T19" fmla="*/ 20 h 21600"/>
                <a:gd name="T20" fmla="*/ 35 w 21600"/>
                <a:gd name="T21" fmla="*/ 10 h 21600"/>
                <a:gd name="T22" fmla="*/ 35 w 21600"/>
                <a:gd name="T23" fmla="*/ 27 h 21600"/>
                <a:gd name="T24" fmla="*/ 45 w 21600"/>
                <a:gd name="T25" fmla="*/ 27 h 21600"/>
                <a:gd name="T26" fmla="*/ 45 w 21600"/>
                <a:gd name="T27" fmla="*/ 10 h 21600"/>
                <a:gd name="T28" fmla="*/ 35 w 21600"/>
                <a:gd name="T29" fmla="*/ 10 h 21600"/>
                <a:gd name="T30" fmla="*/ 35 w 21600"/>
                <a:gd name="T31" fmla="*/ 10 h 216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1600" h="21600">
                  <a:moveTo>
                    <a:pt x="0" y="11520"/>
                  </a:moveTo>
                  <a:lnTo>
                    <a:pt x="3600" y="11520"/>
                  </a:lnTo>
                  <a:lnTo>
                    <a:pt x="8400" y="15840"/>
                  </a:lnTo>
                  <a:lnTo>
                    <a:pt x="13200" y="21600"/>
                  </a:lnTo>
                  <a:lnTo>
                    <a:pt x="13200" y="5760"/>
                  </a:lnTo>
                  <a:lnTo>
                    <a:pt x="16800" y="5760"/>
                  </a:lnTo>
                  <a:lnTo>
                    <a:pt x="16800" y="0"/>
                  </a:lnTo>
                  <a:lnTo>
                    <a:pt x="13200" y="0"/>
                  </a:lnTo>
                  <a:lnTo>
                    <a:pt x="8400" y="5760"/>
                  </a:lnTo>
                  <a:lnTo>
                    <a:pt x="0" y="11520"/>
                  </a:lnTo>
                  <a:close/>
                  <a:moveTo>
                    <a:pt x="16800" y="5760"/>
                  </a:moveTo>
                  <a:lnTo>
                    <a:pt x="16800" y="15840"/>
                  </a:lnTo>
                  <a:lnTo>
                    <a:pt x="21600" y="15840"/>
                  </a:lnTo>
                  <a:lnTo>
                    <a:pt x="21600" y="5760"/>
                  </a:lnTo>
                  <a:lnTo>
                    <a:pt x="16800" y="5760"/>
                  </a:lnTo>
                  <a:close/>
                  <a:moveTo>
                    <a:pt x="16800" y="576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08" name="AutoShape 22"/>
            <p:cNvSpPr>
              <a:spLocks/>
            </p:cNvSpPr>
            <p:nvPr/>
          </p:nvSpPr>
          <p:spPr bwMode="auto">
            <a:xfrm>
              <a:off x="11084" y="3767"/>
              <a:ext cx="348" cy="589"/>
            </a:xfrm>
            <a:custGeom>
              <a:avLst/>
              <a:gdLst>
                <a:gd name="T0" fmla="*/ 28 w 21600"/>
                <a:gd name="T1" fmla="*/ 27 h 21600"/>
                <a:gd name="T2" fmla="*/ 56 w 21600"/>
                <a:gd name="T3" fmla="*/ 27 h 21600"/>
                <a:gd name="T4" fmla="*/ 86 w 21600"/>
                <a:gd name="T5" fmla="*/ 20 h 21600"/>
                <a:gd name="T6" fmla="*/ 114 w 21600"/>
                <a:gd name="T7" fmla="*/ 0 h 21600"/>
                <a:gd name="T8" fmla="*/ 150 w 21600"/>
                <a:gd name="T9" fmla="*/ 20 h 21600"/>
                <a:gd name="T10" fmla="*/ 188 w 21600"/>
                <a:gd name="T11" fmla="*/ 47 h 21600"/>
                <a:gd name="T12" fmla="*/ 216 w 21600"/>
                <a:gd name="T13" fmla="*/ 64 h 21600"/>
                <a:gd name="T14" fmla="*/ 244 w 21600"/>
                <a:gd name="T15" fmla="*/ 64 h 21600"/>
                <a:gd name="T16" fmla="*/ 216 w 21600"/>
                <a:gd name="T17" fmla="*/ 84 h 21600"/>
                <a:gd name="T18" fmla="*/ 180 w 21600"/>
                <a:gd name="T19" fmla="*/ 129 h 21600"/>
                <a:gd name="T20" fmla="*/ 160 w 21600"/>
                <a:gd name="T21" fmla="*/ 146 h 21600"/>
                <a:gd name="T22" fmla="*/ 160 w 21600"/>
                <a:gd name="T23" fmla="*/ 183 h 21600"/>
                <a:gd name="T24" fmla="*/ 198 w 21600"/>
                <a:gd name="T25" fmla="*/ 220 h 21600"/>
                <a:gd name="T26" fmla="*/ 244 w 21600"/>
                <a:gd name="T27" fmla="*/ 267 h 21600"/>
                <a:gd name="T28" fmla="*/ 302 w 21600"/>
                <a:gd name="T29" fmla="*/ 322 h 21600"/>
                <a:gd name="T30" fmla="*/ 320 w 21600"/>
                <a:gd name="T31" fmla="*/ 369 h 21600"/>
                <a:gd name="T32" fmla="*/ 348 w 21600"/>
                <a:gd name="T33" fmla="*/ 423 h 21600"/>
                <a:gd name="T34" fmla="*/ 330 w 21600"/>
                <a:gd name="T35" fmla="*/ 441 h 21600"/>
                <a:gd name="T36" fmla="*/ 310 w 21600"/>
                <a:gd name="T37" fmla="*/ 495 h 21600"/>
                <a:gd name="T38" fmla="*/ 282 w 21600"/>
                <a:gd name="T39" fmla="*/ 515 h 21600"/>
                <a:gd name="T40" fmla="*/ 226 w 21600"/>
                <a:gd name="T41" fmla="*/ 515 h 21600"/>
                <a:gd name="T42" fmla="*/ 236 w 21600"/>
                <a:gd name="T43" fmla="*/ 532 h 21600"/>
                <a:gd name="T44" fmla="*/ 226 w 21600"/>
                <a:gd name="T45" fmla="*/ 552 h 21600"/>
                <a:gd name="T46" fmla="*/ 216 w 21600"/>
                <a:gd name="T47" fmla="*/ 552 h 21600"/>
                <a:gd name="T48" fmla="*/ 198 w 21600"/>
                <a:gd name="T49" fmla="*/ 569 h 21600"/>
                <a:gd name="T50" fmla="*/ 160 w 21600"/>
                <a:gd name="T51" fmla="*/ 589 h 21600"/>
                <a:gd name="T52" fmla="*/ 170 w 21600"/>
                <a:gd name="T53" fmla="*/ 579 h 21600"/>
                <a:gd name="T54" fmla="*/ 180 w 21600"/>
                <a:gd name="T55" fmla="*/ 525 h 21600"/>
                <a:gd name="T56" fmla="*/ 150 w 21600"/>
                <a:gd name="T57" fmla="*/ 532 h 21600"/>
                <a:gd name="T58" fmla="*/ 160 w 21600"/>
                <a:gd name="T59" fmla="*/ 505 h 21600"/>
                <a:gd name="T60" fmla="*/ 216 w 21600"/>
                <a:gd name="T61" fmla="*/ 505 h 21600"/>
                <a:gd name="T62" fmla="*/ 198 w 21600"/>
                <a:gd name="T63" fmla="*/ 468 h 21600"/>
                <a:gd name="T64" fmla="*/ 244 w 21600"/>
                <a:gd name="T65" fmla="*/ 450 h 21600"/>
                <a:gd name="T66" fmla="*/ 244 w 21600"/>
                <a:gd name="T67" fmla="*/ 376 h 21600"/>
                <a:gd name="T68" fmla="*/ 244 w 21600"/>
                <a:gd name="T69" fmla="*/ 339 h 21600"/>
                <a:gd name="T70" fmla="*/ 244 w 21600"/>
                <a:gd name="T71" fmla="*/ 312 h 21600"/>
                <a:gd name="T72" fmla="*/ 236 w 21600"/>
                <a:gd name="T73" fmla="*/ 285 h 21600"/>
                <a:gd name="T74" fmla="*/ 208 w 21600"/>
                <a:gd name="T75" fmla="*/ 267 h 21600"/>
                <a:gd name="T76" fmla="*/ 142 w 21600"/>
                <a:gd name="T77" fmla="*/ 203 h 21600"/>
                <a:gd name="T78" fmla="*/ 104 w 21600"/>
                <a:gd name="T79" fmla="*/ 183 h 21600"/>
                <a:gd name="T80" fmla="*/ 94 w 21600"/>
                <a:gd name="T81" fmla="*/ 166 h 21600"/>
                <a:gd name="T82" fmla="*/ 122 w 21600"/>
                <a:gd name="T83" fmla="*/ 146 h 21600"/>
                <a:gd name="T84" fmla="*/ 122 w 21600"/>
                <a:gd name="T85" fmla="*/ 111 h 21600"/>
                <a:gd name="T86" fmla="*/ 86 w 21600"/>
                <a:gd name="T87" fmla="*/ 111 h 21600"/>
                <a:gd name="T88" fmla="*/ 28 w 21600"/>
                <a:gd name="T89" fmla="*/ 84 h 21600"/>
                <a:gd name="T90" fmla="*/ 0 w 21600"/>
                <a:gd name="T91" fmla="*/ 37 h 21600"/>
                <a:gd name="T92" fmla="*/ 132 w 21600"/>
                <a:gd name="T93" fmla="*/ 525 h 21600"/>
                <a:gd name="T94" fmla="*/ 114 w 21600"/>
                <a:gd name="T95" fmla="*/ 525 h 2160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1600" h="21600">
                  <a:moveTo>
                    <a:pt x="0" y="1361"/>
                  </a:moveTo>
                  <a:lnTo>
                    <a:pt x="631" y="1361"/>
                  </a:lnTo>
                  <a:lnTo>
                    <a:pt x="631" y="998"/>
                  </a:lnTo>
                  <a:lnTo>
                    <a:pt x="1734" y="998"/>
                  </a:lnTo>
                  <a:lnTo>
                    <a:pt x="1734" y="1361"/>
                  </a:lnTo>
                  <a:lnTo>
                    <a:pt x="2365" y="1361"/>
                  </a:lnTo>
                  <a:lnTo>
                    <a:pt x="2365" y="998"/>
                  </a:lnTo>
                  <a:lnTo>
                    <a:pt x="3469" y="998"/>
                  </a:lnTo>
                  <a:lnTo>
                    <a:pt x="4099" y="1361"/>
                  </a:lnTo>
                  <a:lnTo>
                    <a:pt x="4730" y="998"/>
                  </a:lnTo>
                  <a:lnTo>
                    <a:pt x="4730" y="726"/>
                  </a:lnTo>
                  <a:lnTo>
                    <a:pt x="5361" y="726"/>
                  </a:lnTo>
                  <a:lnTo>
                    <a:pt x="5834" y="998"/>
                  </a:lnTo>
                  <a:lnTo>
                    <a:pt x="6464" y="726"/>
                  </a:lnTo>
                  <a:lnTo>
                    <a:pt x="6464" y="363"/>
                  </a:lnTo>
                  <a:lnTo>
                    <a:pt x="7095" y="0"/>
                  </a:lnTo>
                  <a:lnTo>
                    <a:pt x="8199" y="0"/>
                  </a:lnTo>
                  <a:lnTo>
                    <a:pt x="8829" y="363"/>
                  </a:lnTo>
                  <a:lnTo>
                    <a:pt x="9302" y="363"/>
                  </a:lnTo>
                  <a:lnTo>
                    <a:pt x="9302" y="726"/>
                  </a:lnTo>
                  <a:lnTo>
                    <a:pt x="12298" y="726"/>
                  </a:lnTo>
                  <a:lnTo>
                    <a:pt x="11667" y="998"/>
                  </a:lnTo>
                  <a:lnTo>
                    <a:pt x="11194" y="1724"/>
                  </a:lnTo>
                  <a:lnTo>
                    <a:pt x="11667" y="1724"/>
                  </a:lnTo>
                  <a:lnTo>
                    <a:pt x="11667" y="1997"/>
                  </a:lnTo>
                  <a:lnTo>
                    <a:pt x="12928" y="1997"/>
                  </a:lnTo>
                  <a:lnTo>
                    <a:pt x="12928" y="2360"/>
                  </a:lnTo>
                  <a:lnTo>
                    <a:pt x="13401" y="2360"/>
                  </a:lnTo>
                  <a:lnTo>
                    <a:pt x="14032" y="2723"/>
                  </a:lnTo>
                  <a:lnTo>
                    <a:pt x="14663" y="2360"/>
                  </a:lnTo>
                  <a:lnTo>
                    <a:pt x="14663" y="2723"/>
                  </a:lnTo>
                  <a:lnTo>
                    <a:pt x="15136" y="2360"/>
                  </a:lnTo>
                  <a:lnTo>
                    <a:pt x="15136" y="2723"/>
                  </a:lnTo>
                  <a:lnTo>
                    <a:pt x="15766" y="2723"/>
                  </a:lnTo>
                  <a:lnTo>
                    <a:pt x="15136" y="3086"/>
                  </a:lnTo>
                  <a:lnTo>
                    <a:pt x="13401" y="3086"/>
                  </a:lnTo>
                  <a:lnTo>
                    <a:pt x="13401" y="3721"/>
                  </a:lnTo>
                  <a:lnTo>
                    <a:pt x="11667" y="3721"/>
                  </a:lnTo>
                  <a:lnTo>
                    <a:pt x="11667" y="4719"/>
                  </a:lnTo>
                  <a:lnTo>
                    <a:pt x="11194" y="4719"/>
                  </a:lnTo>
                  <a:lnTo>
                    <a:pt x="11194" y="5082"/>
                  </a:lnTo>
                  <a:lnTo>
                    <a:pt x="10564" y="5082"/>
                  </a:lnTo>
                  <a:lnTo>
                    <a:pt x="10564" y="5355"/>
                  </a:lnTo>
                  <a:lnTo>
                    <a:pt x="9933" y="5355"/>
                  </a:lnTo>
                  <a:lnTo>
                    <a:pt x="9933" y="5718"/>
                  </a:lnTo>
                  <a:lnTo>
                    <a:pt x="10564" y="6081"/>
                  </a:lnTo>
                  <a:lnTo>
                    <a:pt x="9933" y="6444"/>
                  </a:lnTo>
                  <a:lnTo>
                    <a:pt x="9933" y="6716"/>
                  </a:lnTo>
                  <a:lnTo>
                    <a:pt x="10564" y="6716"/>
                  </a:lnTo>
                  <a:lnTo>
                    <a:pt x="9933" y="7079"/>
                  </a:lnTo>
                  <a:lnTo>
                    <a:pt x="11194" y="7442"/>
                  </a:lnTo>
                  <a:lnTo>
                    <a:pt x="12298" y="8077"/>
                  </a:lnTo>
                  <a:lnTo>
                    <a:pt x="12298" y="8803"/>
                  </a:lnTo>
                  <a:lnTo>
                    <a:pt x="13401" y="9076"/>
                  </a:lnTo>
                  <a:lnTo>
                    <a:pt x="14032" y="9439"/>
                  </a:lnTo>
                  <a:lnTo>
                    <a:pt x="15136" y="9802"/>
                  </a:lnTo>
                  <a:lnTo>
                    <a:pt x="17028" y="10437"/>
                  </a:lnTo>
                  <a:lnTo>
                    <a:pt x="18131" y="11163"/>
                  </a:lnTo>
                  <a:lnTo>
                    <a:pt x="18762" y="11435"/>
                  </a:lnTo>
                  <a:lnTo>
                    <a:pt x="18762" y="11798"/>
                  </a:lnTo>
                  <a:lnTo>
                    <a:pt x="19235" y="12161"/>
                  </a:lnTo>
                  <a:lnTo>
                    <a:pt x="19235" y="12434"/>
                  </a:lnTo>
                  <a:lnTo>
                    <a:pt x="19866" y="12797"/>
                  </a:lnTo>
                  <a:lnTo>
                    <a:pt x="19866" y="13523"/>
                  </a:lnTo>
                  <a:lnTo>
                    <a:pt x="20496" y="13795"/>
                  </a:lnTo>
                  <a:lnTo>
                    <a:pt x="20496" y="15156"/>
                  </a:lnTo>
                  <a:lnTo>
                    <a:pt x="21127" y="15156"/>
                  </a:lnTo>
                  <a:lnTo>
                    <a:pt x="21600" y="15519"/>
                  </a:lnTo>
                  <a:lnTo>
                    <a:pt x="21127" y="15792"/>
                  </a:lnTo>
                  <a:lnTo>
                    <a:pt x="21127" y="15519"/>
                  </a:lnTo>
                  <a:lnTo>
                    <a:pt x="21127" y="16155"/>
                  </a:lnTo>
                  <a:lnTo>
                    <a:pt x="20496" y="16155"/>
                  </a:lnTo>
                  <a:lnTo>
                    <a:pt x="20496" y="17153"/>
                  </a:lnTo>
                  <a:lnTo>
                    <a:pt x="19866" y="17516"/>
                  </a:lnTo>
                  <a:lnTo>
                    <a:pt x="19866" y="17879"/>
                  </a:lnTo>
                  <a:lnTo>
                    <a:pt x="19235" y="18151"/>
                  </a:lnTo>
                  <a:lnTo>
                    <a:pt x="18762" y="18151"/>
                  </a:lnTo>
                  <a:lnTo>
                    <a:pt x="18131" y="18514"/>
                  </a:lnTo>
                  <a:lnTo>
                    <a:pt x="17501" y="18514"/>
                  </a:lnTo>
                  <a:lnTo>
                    <a:pt x="17501" y="18877"/>
                  </a:lnTo>
                  <a:lnTo>
                    <a:pt x="16397" y="19240"/>
                  </a:lnTo>
                  <a:lnTo>
                    <a:pt x="14663" y="19240"/>
                  </a:lnTo>
                  <a:lnTo>
                    <a:pt x="14663" y="18877"/>
                  </a:lnTo>
                  <a:lnTo>
                    <a:pt x="14032" y="18877"/>
                  </a:lnTo>
                  <a:lnTo>
                    <a:pt x="14663" y="19240"/>
                  </a:lnTo>
                  <a:lnTo>
                    <a:pt x="14032" y="19240"/>
                  </a:lnTo>
                  <a:lnTo>
                    <a:pt x="14663" y="19240"/>
                  </a:lnTo>
                  <a:lnTo>
                    <a:pt x="14663" y="19513"/>
                  </a:lnTo>
                  <a:lnTo>
                    <a:pt x="14032" y="19876"/>
                  </a:lnTo>
                  <a:lnTo>
                    <a:pt x="13401" y="19513"/>
                  </a:lnTo>
                  <a:lnTo>
                    <a:pt x="14032" y="19876"/>
                  </a:lnTo>
                  <a:lnTo>
                    <a:pt x="14032" y="20239"/>
                  </a:lnTo>
                  <a:lnTo>
                    <a:pt x="13401" y="20239"/>
                  </a:lnTo>
                  <a:lnTo>
                    <a:pt x="13401" y="19876"/>
                  </a:lnTo>
                  <a:lnTo>
                    <a:pt x="12928" y="19876"/>
                  </a:lnTo>
                  <a:lnTo>
                    <a:pt x="13401" y="20239"/>
                  </a:lnTo>
                  <a:lnTo>
                    <a:pt x="12928" y="20239"/>
                  </a:lnTo>
                  <a:lnTo>
                    <a:pt x="12928" y="20511"/>
                  </a:lnTo>
                  <a:lnTo>
                    <a:pt x="12298" y="20511"/>
                  </a:lnTo>
                  <a:lnTo>
                    <a:pt x="12298" y="20874"/>
                  </a:lnTo>
                  <a:lnTo>
                    <a:pt x="11667" y="20874"/>
                  </a:lnTo>
                  <a:lnTo>
                    <a:pt x="11667" y="21237"/>
                  </a:lnTo>
                  <a:lnTo>
                    <a:pt x="11194" y="21237"/>
                  </a:lnTo>
                  <a:lnTo>
                    <a:pt x="9933" y="21600"/>
                  </a:lnTo>
                  <a:lnTo>
                    <a:pt x="9302" y="21600"/>
                  </a:lnTo>
                  <a:lnTo>
                    <a:pt x="9933" y="21600"/>
                  </a:lnTo>
                  <a:lnTo>
                    <a:pt x="9933" y="21237"/>
                  </a:lnTo>
                  <a:lnTo>
                    <a:pt x="10564" y="21237"/>
                  </a:lnTo>
                  <a:lnTo>
                    <a:pt x="9933" y="21237"/>
                  </a:lnTo>
                  <a:lnTo>
                    <a:pt x="9933" y="19876"/>
                  </a:lnTo>
                  <a:lnTo>
                    <a:pt x="11194" y="19513"/>
                  </a:lnTo>
                  <a:lnTo>
                    <a:pt x="11194" y="19240"/>
                  </a:lnTo>
                  <a:lnTo>
                    <a:pt x="10564" y="19513"/>
                  </a:lnTo>
                  <a:lnTo>
                    <a:pt x="9933" y="19513"/>
                  </a:lnTo>
                  <a:lnTo>
                    <a:pt x="9302" y="19240"/>
                  </a:lnTo>
                  <a:lnTo>
                    <a:pt x="9302" y="19513"/>
                  </a:lnTo>
                  <a:lnTo>
                    <a:pt x="8829" y="19240"/>
                  </a:lnTo>
                  <a:lnTo>
                    <a:pt x="8829" y="18877"/>
                  </a:lnTo>
                  <a:lnTo>
                    <a:pt x="9302" y="18514"/>
                  </a:lnTo>
                  <a:lnTo>
                    <a:pt x="9933" y="18514"/>
                  </a:lnTo>
                  <a:lnTo>
                    <a:pt x="9933" y="18151"/>
                  </a:lnTo>
                  <a:lnTo>
                    <a:pt x="12928" y="18151"/>
                  </a:lnTo>
                  <a:lnTo>
                    <a:pt x="12928" y="18514"/>
                  </a:lnTo>
                  <a:lnTo>
                    <a:pt x="13401" y="18514"/>
                  </a:lnTo>
                  <a:lnTo>
                    <a:pt x="13401" y="18151"/>
                  </a:lnTo>
                  <a:lnTo>
                    <a:pt x="12928" y="17879"/>
                  </a:lnTo>
                  <a:lnTo>
                    <a:pt x="12298" y="17879"/>
                  </a:lnTo>
                  <a:lnTo>
                    <a:pt x="12298" y="17153"/>
                  </a:lnTo>
                  <a:lnTo>
                    <a:pt x="14032" y="17153"/>
                  </a:lnTo>
                  <a:lnTo>
                    <a:pt x="14032" y="16881"/>
                  </a:lnTo>
                  <a:lnTo>
                    <a:pt x="14663" y="16518"/>
                  </a:lnTo>
                  <a:lnTo>
                    <a:pt x="15136" y="16518"/>
                  </a:lnTo>
                  <a:lnTo>
                    <a:pt x="16397" y="15792"/>
                  </a:lnTo>
                  <a:lnTo>
                    <a:pt x="16397" y="14521"/>
                  </a:lnTo>
                  <a:lnTo>
                    <a:pt x="15766" y="13795"/>
                  </a:lnTo>
                  <a:lnTo>
                    <a:pt x="15136" y="13795"/>
                  </a:lnTo>
                  <a:lnTo>
                    <a:pt x="15136" y="13523"/>
                  </a:lnTo>
                  <a:lnTo>
                    <a:pt x="15766" y="13160"/>
                  </a:lnTo>
                  <a:lnTo>
                    <a:pt x="15766" y="12797"/>
                  </a:lnTo>
                  <a:lnTo>
                    <a:pt x="15136" y="12434"/>
                  </a:lnTo>
                  <a:lnTo>
                    <a:pt x="15136" y="12161"/>
                  </a:lnTo>
                  <a:lnTo>
                    <a:pt x="15766" y="11798"/>
                  </a:lnTo>
                  <a:lnTo>
                    <a:pt x="15766" y="11435"/>
                  </a:lnTo>
                  <a:lnTo>
                    <a:pt x="15136" y="11435"/>
                  </a:lnTo>
                  <a:lnTo>
                    <a:pt x="15766" y="11163"/>
                  </a:lnTo>
                  <a:lnTo>
                    <a:pt x="15766" y="10800"/>
                  </a:lnTo>
                  <a:lnTo>
                    <a:pt x="15136" y="10800"/>
                  </a:lnTo>
                  <a:lnTo>
                    <a:pt x="14663" y="10437"/>
                  </a:lnTo>
                  <a:lnTo>
                    <a:pt x="14032" y="10437"/>
                  </a:lnTo>
                  <a:lnTo>
                    <a:pt x="14032" y="10074"/>
                  </a:lnTo>
                  <a:lnTo>
                    <a:pt x="13401" y="10074"/>
                  </a:lnTo>
                  <a:lnTo>
                    <a:pt x="12928" y="9802"/>
                  </a:lnTo>
                  <a:lnTo>
                    <a:pt x="12928" y="9439"/>
                  </a:lnTo>
                  <a:lnTo>
                    <a:pt x="11667" y="9439"/>
                  </a:lnTo>
                  <a:lnTo>
                    <a:pt x="11667" y="9076"/>
                  </a:lnTo>
                  <a:lnTo>
                    <a:pt x="8829" y="7442"/>
                  </a:lnTo>
                  <a:lnTo>
                    <a:pt x="8199" y="7442"/>
                  </a:lnTo>
                  <a:lnTo>
                    <a:pt x="7568" y="7079"/>
                  </a:lnTo>
                  <a:lnTo>
                    <a:pt x="6464" y="7079"/>
                  </a:lnTo>
                  <a:lnTo>
                    <a:pt x="6464" y="6716"/>
                  </a:lnTo>
                  <a:lnTo>
                    <a:pt x="5834" y="6716"/>
                  </a:lnTo>
                  <a:lnTo>
                    <a:pt x="5834" y="6444"/>
                  </a:lnTo>
                  <a:lnTo>
                    <a:pt x="6464" y="6444"/>
                  </a:lnTo>
                  <a:lnTo>
                    <a:pt x="5834" y="6081"/>
                  </a:lnTo>
                  <a:lnTo>
                    <a:pt x="5834" y="5718"/>
                  </a:lnTo>
                  <a:lnTo>
                    <a:pt x="6464" y="5718"/>
                  </a:lnTo>
                  <a:lnTo>
                    <a:pt x="7095" y="5355"/>
                  </a:lnTo>
                  <a:lnTo>
                    <a:pt x="7568" y="5355"/>
                  </a:lnTo>
                  <a:lnTo>
                    <a:pt x="7568" y="4719"/>
                  </a:lnTo>
                  <a:lnTo>
                    <a:pt x="8199" y="4719"/>
                  </a:lnTo>
                  <a:lnTo>
                    <a:pt x="7568" y="4356"/>
                  </a:lnTo>
                  <a:lnTo>
                    <a:pt x="7568" y="4084"/>
                  </a:lnTo>
                  <a:lnTo>
                    <a:pt x="6464" y="4084"/>
                  </a:lnTo>
                  <a:lnTo>
                    <a:pt x="6464" y="3721"/>
                  </a:lnTo>
                  <a:lnTo>
                    <a:pt x="5834" y="3721"/>
                  </a:lnTo>
                  <a:lnTo>
                    <a:pt x="5361" y="4084"/>
                  </a:lnTo>
                  <a:lnTo>
                    <a:pt x="4099" y="3721"/>
                  </a:lnTo>
                  <a:lnTo>
                    <a:pt x="3469" y="3721"/>
                  </a:lnTo>
                  <a:lnTo>
                    <a:pt x="2996" y="3358"/>
                  </a:lnTo>
                  <a:lnTo>
                    <a:pt x="1734" y="3086"/>
                  </a:lnTo>
                  <a:lnTo>
                    <a:pt x="1734" y="1997"/>
                  </a:lnTo>
                  <a:lnTo>
                    <a:pt x="1261" y="1724"/>
                  </a:lnTo>
                  <a:lnTo>
                    <a:pt x="0" y="1724"/>
                  </a:lnTo>
                  <a:lnTo>
                    <a:pt x="0" y="1361"/>
                  </a:lnTo>
                  <a:close/>
                  <a:moveTo>
                    <a:pt x="7095" y="19240"/>
                  </a:moveTo>
                  <a:lnTo>
                    <a:pt x="7568" y="19240"/>
                  </a:lnTo>
                  <a:lnTo>
                    <a:pt x="7568" y="19513"/>
                  </a:lnTo>
                  <a:lnTo>
                    <a:pt x="8199" y="19240"/>
                  </a:lnTo>
                  <a:lnTo>
                    <a:pt x="7568" y="19240"/>
                  </a:lnTo>
                  <a:lnTo>
                    <a:pt x="7568" y="18877"/>
                  </a:lnTo>
                  <a:lnTo>
                    <a:pt x="7095" y="19240"/>
                  </a:lnTo>
                  <a:close/>
                  <a:moveTo>
                    <a:pt x="7095" y="1924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09" name="AutoShape 23"/>
            <p:cNvSpPr>
              <a:spLocks/>
            </p:cNvSpPr>
            <p:nvPr/>
          </p:nvSpPr>
          <p:spPr bwMode="auto">
            <a:xfrm>
              <a:off x="11132" y="4116"/>
              <a:ext cx="216" cy="165"/>
            </a:xfrm>
            <a:custGeom>
              <a:avLst/>
              <a:gdLst>
                <a:gd name="T0" fmla="*/ 94 w 21600"/>
                <a:gd name="T1" fmla="*/ 165 h 21600"/>
                <a:gd name="T2" fmla="*/ 102 w 21600"/>
                <a:gd name="T3" fmla="*/ 155 h 21600"/>
                <a:gd name="T4" fmla="*/ 112 w 21600"/>
                <a:gd name="T5" fmla="*/ 155 h 21600"/>
                <a:gd name="T6" fmla="*/ 112 w 21600"/>
                <a:gd name="T7" fmla="*/ 145 h 21600"/>
                <a:gd name="T8" fmla="*/ 160 w 21600"/>
                <a:gd name="T9" fmla="*/ 145 h 21600"/>
                <a:gd name="T10" fmla="*/ 160 w 21600"/>
                <a:gd name="T11" fmla="*/ 155 h 21600"/>
                <a:gd name="T12" fmla="*/ 168 w 21600"/>
                <a:gd name="T13" fmla="*/ 155 h 21600"/>
                <a:gd name="T14" fmla="*/ 168 w 21600"/>
                <a:gd name="T15" fmla="*/ 145 h 21600"/>
                <a:gd name="T16" fmla="*/ 160 w 21600"/>
                <a:gd name="T17" fmla="*/ 138 h 21600"/>
                <a:gd name="T18" fmla="*/ 150 w 21600"/>
                <a:gd name="T19" fmla="*/ 138 h 21600"/>
                <a:gd name="T20" fmla="*/ 150 w 21600"/>
                <a:gd name="T21" fmla="*/ 118 h 21600"/>
                <a:gd name="T22" fmla="*/ 178 w 21600"/>
                <a:gd name="T23" fmla="*/ 118 h 21600"/>
                <a:gd name="T24" fmla="*/ 178 w 21600"/>
                <a:gd name="T25" fmla="*/ 111 h 21600"/>
                <a:gd name="T26" fmla="*/ 188 w 21600"/>
                <a:gd name="T27" fmla="*/ 101 h 21600"/>
                <a:gd name="T28" fmla="*/ 196 w 21600"/>
                <a:gd name="T29" fmla="*/ 101 h 21600"/>
                <a:gd name="T30" fmla="*/ 216 w 21600"/>
                <a:gd name="T31" fmla="*/ 81 h 21600"/>
                <a:gd name="T32" fmla="*/ 216 w 21600"/>
                <a:gd name="T33" fmla="*/ 47 h 21600"/>
                <a:gd name="T34" fmla="*/ 206 w 21600"/>
                <a:gd name="T35" fmla="*/ 27 h 21600"/>
                <a:gd name="T36" fmla="*/ 196 w 21600"/>
                <a:gd name="T37" fmla="*/ 27 h 21600"/>
                <a:gd name="T38" fmla="*/ 196 w 21600"/>
                <a:gd name="T39" fmla="*/ 20 h 21600"/>
                <a:gd name="T40" fmla="*/ 188 w 21600"/>
                <a:gd name="T41" fmla="*/ 20 h 21600"/>
                <a:gd name="T42" fmla="*/ 168 w 21600"/>
                <a:gd name="T43" fmla="*/ 0 h 21600"/>
                <a:gd name="T44" fmla="*/ 160 w 21600"/>
                <a:gd name="T45" fmla="*/ 10 h 21600"/>
                <a:gd name="T46" fmla="*/ 150 w 21600"/>
                <a:gd name="T47" fmla="*/ 10 h 21600"/>
                <a:gd name="T48" fmla="*/ 160 w 21600"/>
                <a:gd name="T49" fmla="*/ 20 h 21600"/>
                <a:gd name="T50" fmla="*/ 160 w 21600"/>
                <a:gd name="T51" fmla="*/ 37 h 21600"/>
                <a:gd name="T52" fmla="*/ 150 w 21600"/>
                <a:gd name="T53" fmla="*/ 37 h 21600"/>
                <a:gd name="T54" fmla="*/ 140 w 21600"/>
                <a:gd name="T55" fmla="*/ 20 h 21600"/>
                <a:gd name="T56" fmla="*/ 122 w 21600"/>
                <a:gd name="T57" fmla="*/ 20 h 21600"/>
                <a:gd name="T58" fmla="*/ 112 w 21600"/>
                <a:gd name="T59" fmla="*/ 10 h 21600"/>
                <a:gd name="T60" fmla="*/ 18 w 21600"/>
                <a:gd name="T61" fmla="*/ 10 h 21600"/>
                <a:gd name="T62" fmla="*/ 8 w 21600"/>
                <a:gd name="T63" fmla="*/ 27 h 21600"/>
                <a:gd name="T64" fmla="*/ 8 w 21600"/>
                <a:gd name="T65" fmla="*/ 37 h 21600"/>
                <a:gd name="T66" fmla="*/ 0 w 21600"/>
                <a:gd name="T67" fmla="*/ 47 h 21600"/>
                <a:gd name="T68" fmla="*/ 0 w 21600"/>
                <a:gd name="T69" fmla="*/ 74 h 21600"/>
                <a:gd name="T70" fmla="*/ 8 w 21600"/>
                <a:gd name="T71" fmla="*/ 74 h 21600"/>
                <a:gd name="T72" fmla="*/ 8 w 21600"/>
                <a:gd name="T73" fmla="*/ 101 h 21600"/>
                <a:gd name="T74" fmla="*/ 18 w 21600"/>
                <a:gd name="T75" fmla="*/ 111 h 21600"/>
                <a:gd name="T76" fmla="*/ 18 w 21600"/>
                <a:gd name="T77" fmla="*/ 128 h 21600"/>
                <a:gd name="T78" fmla="*/ 28 w 21600"/>
                <a:gd name="T79" fmla="*/ 138 h 21600"/>
                <a:gd name="T80" fmla="*/ 28 w 21600"/>
                <a:gd name="T81" fmla="*/ 128 h 21600"/>
                <a:gd name="T82" fmla="*/ 38 w 21600"/>
                <a:gd name="T83" fmla="*/ 138 h 21600"/>
                <a:gd name="T84" fmla="*/ 38 w 21600"/>
                <a:gd name="T85" fmla="*/ 155 h 21600"/>
                <a:gd name="T86" fmla="*/ 46 w 21600"/>
                <a:gd name="T87" fmla="*/ 155 h 21600"/>
                <a:gd name="T88" fmla="*/ 46 w 21600"/>
                <a:gd name="T89" fmla="*/ 145 h 21600"/>
                <a:gd name="T90" fmla="*/ 56 w 21600"/>
                <a:gd name="T91" fmla="*/ 145 h 21600"/>
                <a:gd name="T92" fmla="*/ 56 w 21600"/>
                <a:gd name="T93" fmla="*/ 138 h 21600"/>
                <a:gd name="T94" fmla="*/ 56 w 21600"/>
                <a:gd name="T95" fmla="*/ 145 h 21600"/>
                <a:gd name="T96" fmla="*/ 66 w 21600"/>
                <a:gd name="T97" fmla="*/ 145 h 21600"/>
                <a:gd name="T98" fmla="*/ 56 w 21600"/>
                <a:gd name="T99" fmla="*/ 155 h 21600"/>
                <a:gd name="T100" fmla="*/ 56 w 21600"/>
                <a:gd name="T101" fmla="*/ 165 h 21600"/>
                <a:gd name="T102" fmla="*/ 66 w 21600"/>
                <a:gd name="T103" fmla="*/ 165 h 21600"/>
                <a:gd name="T104" fmla="*/ 74 w 21600"/>
                <a:gd name="T105" fmla="*/ 155 h 21600"/>
                <a:gd name="T106" fmla="*/ 74 w 21600"/>
                <a:gd name="T107" fmla="*/ 165 h 21600"/>
                <a:gd name="T108" fmla="*/ 94 w 21600"/>
                <a:gd name="T109" fmla="*/ 165 h 21600"/>
                <a:gd name="T110" fmla="*/ 94 w 21600"/>
                <a:gd name="T111" fmla="*/ 165 h 2160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1600" h="21600">
                  <a:moveTo>
                    <a:pt x="9402" y="21600"/>
                  </a:moveTo>
                  <a:lnTo>
                    <a:pt x="10165" y="20310"/>
                  </a:lnTo>
                  <a:lnTo>
                    <a:pt x="11181" y="20310"/>
                  </a:lnTo>
                  <a:lnTo>
                    <a:pt x="11181" y="19021"/>
                  </a:lnTo>
                  <a:lnTo>
                    <a:pt x="16009" y="19021"/>
                  </a:lnTo>
                  <a:lnTo>
                    <a:pt x="16009" y="20310"/>
                  </a:lnTo>
                  <a:lnTo>
                    <a:pt x="16772" y="20310"/>
                  </a:lnTo>
                  <a:lnTo>
                    <a:pt x="16772" y="19021"/>
                  </a:lnTo>
                  <a:lnTo>
                    <a:pt x="16009" y="18054"/>
                  </a:lnTo>
                  <a:lnTo>
                    <a:pt x="14993" y="18054"/>
                  </a:lnTo>
                  <a:lnTo>
                    <a:pt x="14993" y="15475"/>
                  </a:lnTo>
                  <a:lnTo>
                    <a:pt x="17788" y="15475"/>
                  </a:lnTo>
                  <a:lnTo>
                    <a:pt x="17788" y="14507"/>
                  </a:lnTo>
                  <a:lnTo>
                    <a:pt x="18805" y="13218"/>
                  </a:lnTo>
                  <a:lnTo>
                    <a:pt x="19567" y="13218"/>
                  </a:lnTo>
                  <a:lnTo>
                    <a:pt x="21600" y="10639"/>
                  </a:lnTo>
                  <a:lnTo>
                    <a:pt x="21600" y="6125"/>
                  </a:lnTo>
                  <a:lnTo>
                    <a:pt x="20584" y="3546"/>
                  </a:lnTo>
                  <a:lnTo>
                    <a:pt x="19567" y="3546"/>
                  </a:lnTo>
                  <a:lnTo>
                    <a:pt x="19567" y="2579"/>
                  </a:lnTo>
                  <a:lnTo>
                    <a:pt x="18805" y="2579"/>
                  </a:lnTo>
                  <a:lnTo>
                    <a:pt x="16772" y="0"/>
                  </a:lnTo>
                  <a:lnTo>
                    <a:pt x="16009" y="1290"/>
                  </a:lnTo>
                  <a:lnTo>
                    <a:pt x="14993" y="1290"/>
                  </a:lnTo>
                  <a:lnTo>
                    <a:pt x="16009" y="2579"/>
                  </a:lnTo>
                  <a:lnTo>
                    <a:pt x="16009" y="4836"/>
                  </a:lnTo>
                  <a:lnTo>
                    <a:pt x="14993" y="4836"/>
                  </a:lnTo>
                  <a:lnTo>
                    <a:pt x="13976" y="2579"/>
                  </a:lnTo>
                  <a:lnTo>
                    <a:pt x="12198" y="2579"/>
                  </a:lnTo>
                  <a:lnTo>
                    <a:pt x="11181" y="1290"/>
                  </a:lnTo>
                  <a:lnTo>
                    <a:pt x="1779" y="1290"/>
                  </a:lnTo>
                  <a:lnTo>
                    <a:pt x="762" y="3546"/>
                  </a:lnTo>
                  <a:lnTo>
                    <a:pt x="762" y="4836"/>
                  </a:lnTo>
                  <a:lnTo>
                    <a:pt x="0" y="6125"/>
                  </a:lnTo>
                  <a:lnTo>
                    <a:pt x="0" y="9672"/>
                  </a:lnTo>
                  <a:lnTo>
                    <a:pt x="762" y="9672"/>
                  </a:lnTo>
                  <a:lnTo>
                    <a:pt x="762" y="13218"/>
                  </a:lnTo>
                  <a:lnTo>
                    <a:pt x="1779" y="14507"/>
                  </a:lnTo>
                  <a:lnTo>
                    <a:pt x="1779" y="16764"/>
                  </a:lnTo>
                  <a:lnTo>
                    <a:pt x="2795" y="18054"/>
                  </a:lnTo>
                  <a:lnTo>
                    <a:pt x="2795" y="16764"/>
                  </a:lnTo>
                  <a:lnTo>
                    <a:pt x="3812" y="18054"/>
                  </a:lnTo>
                  <a:lnTo>
                    <a:pt x="3812" y="20310"/>
                  </a:lnTo>
                  <a:lnTo>
                    <a:pt x="4574" y="20310"/>
                  </a:lnTo>
                  <a:lnTo>
                    <a:pt x="4574" y="19021"/>
                  </a:lnTo>
                  <a:lnTo>
                    <a:pt x="5591" y="19021"/>
                  </a:lnTo>
                  <a:lnTo>
                    <a:pt x="5591" y="18054"/>
                  </a:lnTo>
                  <a:lnTo>
                    <a:pt x="5591" y="19021"/>
                  </a:lnTo>
                  <a:lnTo>
                    <a:pt x="6607" y="19021"/>
                  </a:lnTo>
                  <a:lnTo>
                    <a:pt x="5591" y="20310"/>
                  </a:lnTo>
                  <a:lnTo>
                    <a:pt x="5591" y="21600"/>
                  </a:lnTo>
                  <a:lnTo>
                    <a:pt x="6607" y="21600"/>
                  </a:lnTo>
                  <a:lnTo>
                    <a:pt x="7369" y="20310"/>
                  </a:lnTo>
                  <a:lnTo>
                    <a:pt x="7369" y="21600"/>
                  </a:lnTo>
                  <a:lnTo>
                    <a:pt x="9402" y="21600"/>
                  </a:lnTo>
                  <a:close/>
                  <a:moveTo>
                    <a:pt x="9402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10" name="AutoShape 24"/>
            <p:cNvSpPr>
              <a:spLocks/>
            </p:cNvSpPr>
            <p:nvPr/>
          </p:nvSpPr>
          <p:spPr bwMode="auto">
            <a:xfrm>
              <a:off x="11000" y="3804"/>
              <a:ext cx="338" cy="349"/>
            </a:xfrm>
            <a:custGeom>
              <a:avLst/>
              <a:gdLst>
                <a:gd name="T0" fmla="*/ 46 w 21600"/>
                <a:gd name="T1" fmla="*/ 47 h 21600"/>
                <a:gd name="T2" fmla="*/ 66 w 21600"/>
                <a:gd name="T3" fmla="*/ 47 h 21600"/>
                <a:gd name="T4" fmla="*/ 84 w 21600"/>
                <a:gd name="T5" fmla="*/ 0 h 21600"/>
                <a:gd name="T6" fmla="*/ 104 w 21600"/>
                <a:gd name="T7" fmla="*/ 10 h 21600"/>
                <a:gd name="T8" fmla="*/ 112 w 21600"/>
                <a:gd name="T9" fmla="*/ 47 h 21600"/>
                <a:gd name="T10" fmla="*/ 140 w 21600"/>
                <a:gd name="T11" fmla="*/ 64 h 21600"/>
                <a:gd name="T12" fmla="*/ 170 w 21600"/>
                <a:gd name="T13" fmla="*/ 74 h 21600"/>
                <a:gd name="T14" fmla="*/ 188 w 21600"/>
                <a:gd name="T15" fmla="*/ 64 h 21600"/>
                <a:gd name="T16" fmla="*/ 206 w 21600"/>
                <a:gd name="T17" fmla="*/ 74 h 21600"/>
                <a:gd name="T18" fmla="*/ 216 w 21600"/>
                <a:gd name="T19" fmla="*/ 92 h 21600"/>
                <a:gd name="T20" fmla="*/ 206 w 21600"/>
                <a:gd name="T21" fmla="*/ 109 h 21600"/>
                <a:gd name="T22" fmla="*/ 188 w 21600"/>
                <a:gd name="T23" fmla="*/ 119 h 21600"/>
                <a:gd name="T24" fmla="*/ 178 w 21600"/>
                <a:gd name="T25" fmla="*/ 129 h 21600"/>
                <a:gd name="T26" fmla="*/ 178 w 21600"/>
                <a:gd name="T27" fmla="*/ 139 h 21600"/>
                <a:gd name="T28" fmla="*/ 188 w 21600"/>
                <a:gd name="T29" fmla="*/ 146 h 21600"/>
                <a:gd name="T30" fmla="*/ 206 w 21600"/>
                <a:gd name="T31" fmla="*/ 156 h 21600"/>
                <a:gd name="T32" fmla="*/ 226 w 21600"/>
                <a:gd name="T33" fmla="*/ 166 h 21600"/>
                <a:gd name="T34" fmla="*/ 272 w 21600"/>
                <a:gd name="T35" fmla="*/ 220 h 21600"/>
                <a:gd name="T36" fmla="*/ 292 w 21600"/>
                <a:gd name="T37" fmla="*/ 230 h 21600"/>
                <a:gd name="T38" fmla="*/ 310 w 21600"/>
                <a:gd name="T39" fmla="*/ 238 h 21600"/>
                <a:gd name="T40" fmla="*/ 320 w 21600"/>
                <a:gd name="T41" fmla="*/ 248 h 21600"/>
                <a:gd name="T42" fmla="*/ 338 w 21600"/>
                <a:gd name="T43" fmla="*/ 257 h 21600"/>
                <a:gd name="T44" fmla="*/ 328 w 21600"/>
                <a:gd name="T45" fmla="*/ 275 h 21600"/>
                <a:gd name="T46" fmla="*/ 338 w 21600"/>
                <a:gd name="T47" fmla="*/ 285 h 21600"/>
                <a:gd name="T48" fmla="*/ 328 w 21600"/>
                <a:gd name="T49" fmla="*/ 302 h 21600"/>
                <a:gd name="T50" fmla="*/ 338 w 21600"/>
                <a:gd name="T51" fmla="*/ 322 h 21600"/>
                <a:gd name="T52" fmla="*/ 320 w 21600"/>
                <a:gd name="T53" fmla="*/ 332 h 21600"/>
                <a:gd name="T54" fmla="*/ 292 w 21600"/>
                <a:gd name="T55" fmla="*/ 322 h 21600"/>
                <a:gd name="T56" fmla="*/ 292 w 21600"/>
                <a:gd name="T57" fmla="*/ 332 h 21600"/>
                <a:gd name="T58" fmla="*/ 282 w 21600"/>
                <a:gd name="T59" fmla="*/ 349 h 21600"/>
                <a:gd name="T60" fmla="*/ 254 w 21600"/>
                <a:gd name="T61" fmla="*/ 332 h 21600"/>
                <a:gd name="T62" fmla="*/ 254 w 21600"/>
                <a:gd name="T63" fmla="*/ 322 h 21600"/>
                <a:gd name="T64" fmla="*/ 264 w 21600"/>
                <a:gd name="T65" fmla="*/ 275 h 21600"/>
                <a:gd name="T66" fmla="*/ 244 w 21600"/>
                <a:gd name="T67" fmla="*/ 267 h 21600"/>
                <a:gd name="T68" fmla="*/ 244 w 21600"/>
                <a:gd name="T69" fmla="*/ 257 h 21600"/>
                <a:gd name="T70" fmla="*/ 226 w 21600"/>
                <a:gd name="T71" fmla="*/ 248 h 21600"/>
                <a:gd name="T72" fmla="*/ 216 w 21600"/>
                <a:gd name="T73" fmla="*/ 203 h 21600"/>
                <a:gd name="T74" fmla="*/ 188 w 21600"/>
                <a:gd name="T75" fmla="*/ 183 h 21600"/>
                <a:gd name="T76" fmla="*/ 160 w 21600"/>
                <a:gd name="T77" fmla="*/ 166 h 21600"/>
                <a:gd name="T78" fmla="*/ 140 w 21600"/>
                <a:gd name="T79" fmla="*/ 183 h 21600"/>
                <a:gd name="T80" fmla="*/ 112 w 21600"/>
                <a:gd name="T81" fmla="*/ 183 h 21600"/>
                <a:gd name="T82" fmla="*/ 94 w 21600"/>
                <a:gd name="T83" fmla="*/ 173 h 21600"/>
                <a:gd name="T84" fmla="*/ 76 w 21600"/>
                <a:gd name="T85" fmla="*/ 193 h 21600"/>
                <a:gd name="T86" fmla="*/ 56 w 21600"/>
                <a:gd name="T87" fmla="*/ 119 h 21600"/>
                <a:gd name="T88" fmla="*/ 38 w 21600"/>
                <a:gd name="T89" fmla="*/ 129 h 21600"/>
                <a:gd name="T90" fmla="*/ 18 w 21600"/>
                <a:gd name="T91" fmla="*/ 119 h 21600"/>
                <a:gd name="T92" fmla="*/ 28 w 21600"/>
                <a:gd name="T93" fmla="*/ 101 h 21600"/>
                <a:gd name="T94" fmla="*/ 10 w 21600"/>
                <a:gd name="T95" fmla="*/ 92 h 21600"/>
                <a:gd name="T96" fmla="*/ 10 w 21600"/>
                <a:gd name="T97" fmla="*/ 74 h 21600"/>
                <a:gd name="T98" fmla="*/ 18 w 21600"/>
                <a:gd name="T99" fmla="*/ 47 h 21600"/>
                <a:gd name="T100" fmla="*/ 38 w 21600"/>
                <a:gd name="T101" fmla="*/ 47 h 216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1600" h="21600">
                  <a:moveTo>
                    <a:pt x="2436" y="2911"/>
                  </a:moveTo>
                  <a:lnTo>
                    <a:pt x="2923" y="2911"/>
                  </a:lnTo>
                  <a:lnTo>
                    <a:pt x="2923" y="3370"/>
                  </a:lnTo>
                  <a:lnTo>
                    <a:pt x="4223" y="2911"/>
                  </a:lnTo>
                  <a:lnTo>
                    <a:pt x="4223" y="0"/>
                  </a:lnTo>
                  <a:lnTo>
                    <a:pt x="5359" y="0"/>
                  </a:lnTo>
                  <a:lnTo>
                    <a:pt x="5359" y="613"/>
                  </a:lnTo>
                  <a:lnTo>
                    <a:pt x="6659" y="613"/>
                  </a:lnTo>
                  <a:lnTo>
                    <a:pt x="7146" y="1072"/>
                  </a:lnTo>
                  <a:lnTo>
                    <a:pt x="7146" y="2911"/>
                  </a:lnTo>
                  <a:lnTo>
                    <a:pt x="8445" y="3370"/>
                  </a:lnTo>
                  <a:lnTo>
                    <a:pt x="8932" y="3983"/>
                  </a:lnTo>
                  <a:lnTo>
                    <a:pt x="9582" y="3983"/>
                  </a:lnTo>
                  <a:lnTo>
                    <a:pt x="10881" y="4596"/>
                  </a:lnTo>
                  <a:lnTo>
                    <a:pt x="11368" y="3983"/>
                  </a:lnTo>
                  <a:lnTo>
                    <a:pt x="12018" y="3983"/>
                  </a:lnTo>
                  <a:lnTo>
                    <a:pt x="12018" y="4596"/>
                  </a:lnTo>
                  <a:lnTo>
                    <a:pt x="13155" y="4596"/>
                  </a:lnTo>
                  <a:lnTo>
                    <a:pt x="13155" y="5055"/>
                  </a:lnTo>
                  <a:lnTo>
                    <a:pt x="13805" y="5668"/>
                  </a:lnTo>
                  <a:lnTo>
                    <a:pt x="13155" y="5668"/>
                  </a:lnTo>
                  <a:lnTo>
                    <a:pt x="13155" y="6740"/>
                  </a:lnTo>
                  <a:lnTo>
                    <a:pt x="12668" y="6740"/>
                  </a:lnTo>
                  <a:lnTo>
                    <a:pt x="12018" y="7353"/>
                  </a:lnTo>
                  <a:lnTo>
                    <a:pt x="11368" y="7353"/>
                  </a:lnTo>
                  <a:lnTo>
                    <a:pt x="11368" y="7966"/>
                  </a:lnTo>
                  <a:lnTo>
                    <a:pt x="12018" y="8579"/>
                  </a:lnTo>
                  <a:lnTo>
                    <a:pt x="11368" y="8579"/>
                  </a:lnTo>
                  <a:lnTo>
                    <a:pt x="11368" y="9038"/>
                  </a:lnTo>
                  <a:lnTo>
                    <a:pt x="12018" y="9038"/>
                  </a:lnTo>
                  <a:lnTo>
                    <a:pt x="12018" y="9651"/>
                  </a:lnTo>
                  <a:lnTo>
                    <a:pt x="13155" y="9651"/>
                  </a:lnTo>
                  <a:lnTo>
                    <a:pt x="13805" y="10264"/>
                  </a:lnTo>
                  <a:lnTo>
                    <a:pt x="14454" y="10264"/>
                  </a:lnTo>
                  <a:lnTo>
                    <a:pt x="17377" y="13021"/>
                  </a:lnTo>
                  <a:lnTo>
                    <a:pt x="17377" y="13634"/>
                  </a:lnTo>
                  <a:lnTo>
                    <a:pt x="18677" y="13634"/>
                  </a:lnTo>
                  <a:lnTo>
                    <a:pt x="18677" y="14247"/>
                  </a:lnTo>
                  <a:lnTo>
                    <a:pt x="19164" y="14706"/>
                  </a:lnTo>
                  <a:lnTo>
                    <a:pt x="19814" y="14706"/>
                  </a:lnTo>
                  <a:lnTo>
                    <a:pt x="19814" y="15319"/>
                  </a:lnTo>
                  <a:lnTo>
                    <a:pt x="20463" y="15319"/>
                  </a:lnTo>
                  <a:lnTo>
                    <a:pt x="20950" y="15932"/>
                  </a:lnTo>
                  <a:lnTo>
                    <a:pt x="21600" y="15932"/>
                  </a:lnTo>
                  <a:lnTo>
                    <a:pt x="21600" y="16545"/>
                  </a:lnTo>
                  <a:lnTo>
                    <a:pt x="20950" y="17004"/>
                  </a:lnTo>
                  <a:lnTo>
                    <a:pt x="21600" y="17004"/>
                  </a:lnTo>
                  <a:lnTo>
                    <a:pt x="21600" y="17617"/>
                  </a:lnTo>
                  <a:lnTo>
                    <a:pt x="20950" y="18230"/>
                  </a:lnTo>
                  <a:lnTo>
                    <a:pt x="20950" y="18689"/>
                  </a:lnTo>
                  <a:lnTo>
                    <a:pt x="21600" y="19302"/>
                  </a:lnTo>
                  <a:lnTo>
                    <a:pt x="21600" y="19915"/>
                  </a:lnTo>
                  <a:lnTo>
                    <a:pt x="20950" y="20528"/>
                  </a:lnTo>
                  <a:lnTo>
                    <a:pt x="20463" y="20528"/>
                  </a:lnTo>
                  <a:lnTo>
                    <a:pt x="19164" y="19302"/>
                  </a:lnTo>
                  <a:lnTo>
                    <a:pt x="18677" y="19915"/>
                  </a:lnTo>
                  <a:lnTo>
                    <a:pt x="18027" y="19915"/>
                  </a:lnTo>
                  <a:lnTo>
                    <a:pt x="18677" y="20528"/>
                  </a:lnTo>
                  <a:lnTo>
                    <a:pt x="18677" y="21600"/>
                  </a:lnTo>
                  <a:lnTo>
                    <a:pt x="18027" y="21600"/>
                  </a:lnTo>
                  <a:lnTo>
                    <a:pt x="17377" y="20528"/>
                  </a:lnTo>
                  <a:lnTo>
                    <a:pt x="16241" y="20528"/>
                  </a:lnTo>
                  <a:lnTo>
                    <a:pt x="15591" y="19915"/>
                  </a:lnTo>
                  <a:lnTo>
                    <a:pt x="16241" y="19915"/>
                  </a:lnTo>
                  <a:lnTo>
                    <a:pt x="16241" y="17617"/>
                  </a:lnTo>
                  <a:lnTo>
                    <a:pt x="16890" y="17004"/>
                  </a:lnTo>
                  <a:lnTo>
                    <a:pt x="16241" y="17004"/>
                  </a:lnTo>
                  <a:lnTo>
                    <a:pt x="15591" y="16545"/>
                  </a:lnTo>
                  <a:lnTo>
                    <a:pt x="16241" y="16545"/>
                  </a:lnTo>
                  <a:lnTo>
                    <a:pt x="15591" y="15932"/>
                  </a:lnTo>
                  <a:lnTo>
                    <a:pt x="14941" y="15932"/>
                  </a:lnTo>
                  <a:lnTo>
                    <a:pt x="14454" y="15319"/>
                  </a:lnTo>
                  <a:lnTo>
                    <a:pt x="13805" y="15319"/>
                  </a:lnTo>
                  <a:lnTo>
                    <a:pt x="13805" y="12562"/>
                  </a:lnTo>
                  <a:lnTo>
                    <a:pt x="13155" y="11949"/>
                  </a:lnTo>
                  <a:lnTo>
                    <a:pt x="12018" y="11336"/>
                  </a:lnTo>
                  <a:lnTo>
                    <a:pt x="11368" y="10723"/>
                  </a:lnTo>
                  <a:lnTo>
                    <a:pt x="10232" y="10264"/>
                  </a:lnTo>
                  <a:lnTo>
                    <a:pt x="9582" y="10723"/>
                  </a:lnTo>
                  <a:lnTo>
                    <a:pt x="8932" y="11336"/>
                  </a:lnTo>
                  <a:lnTo>
                    <a:pt x="7795" y="11949"/>
                  </a:lnTo>
                  <a:lnTo>
                    <a:pt x="7146" y="11336"/>
                  </a:lnTo>
                  <a:lnTo>
                    <a:pt x="6659" y="11336"/>
                  </a:lnTo>
                  <a:lnTo>
                    <a:pt x="6009" y="10723"/>
                  </a:lnTo>
                  <a:lnTo>
                    <a:pt x="5359" y="11336"/>
                  </a:lnTo>
                  <a:lnTo>
                    <a:pt x="4872" y="11949"/>
                  </a:lnTo>
                  <a:lnTo>
                    <a:pt x="3573" y="11949"/>
                  </a:lnTo>
                  <a:lnTo>
                    <a:pt x="3573" y="7353"/>
                  </a:lnTo>
                  <a:lnTo>
                    <a:pt x="2923" y="7353"/>
                  </a:lnTo>
                  <a:lnTo>
                    <a:pt x="2436" y="7966"/>
                  </a:lnTo>
                  <a:lnTo>
                    <a:pt x="1786" y="7966"/>
                  </a:lnTo>
                  <a:lnTo>
                    <a:pt x="1137" y="7353"/>
                  </a:lnTo>
                  <a:lnTo>
                    <a:pt x="1786" y="6740"/>
                  </a:lnTo>
                  <a:lnTo>
                    <a:pt x="1786" y="6281"/>
                  </a:lnTo>
                  <a:lnTo>
                    <a:pt x="1137" y="5668"/>
                  </a:lnTo>
                  <a:lnTo>
                    <a:pt x="650" y="5668"/>
                  </a:lnTo>
                  <a:lnTo>
                    <a:pt x="0" y="5055"/>
                  </a:lnTo>
                  <a:lnTo>
                    <a:pt x="650" y="4596"/>
                  </a:lnTo>
                  <a:lnTo>
                    <a:pt x="1137" y="3983"/>
                  </a:lnTo>
                  <a:lnTo>
                    <a:pt x="1137" y="2911"/>
                  </a:lnTo>
                  <a:lnTo>
                    <a:pt x="2436" y="2911"/>
                  </a:lnTo>
                  <a:close/>
                  <a:moveTo>
                    <a:pt x="2436" y="291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11" name="AutoShape 25"/>
            <p:cNvSpPr>
              <a:spLocks/>
            </p:cNvSpPr>
            <p:nvPr/>
          </p:nvSpPr>
          <p:spPr bwMode="auto">
            <a:xfrm>
              <a:off x="10907" y="3886"/>
              <a:ext cx="357" cy="578"/>
            </a:xfrm>
            <a:custGeom>
              <a:avLst/>
              <a:gdLst>
                <a:gd name="T0" fmla="*/ 122 w 21600"/>
                <a:gd name="T1" fmla="*/ 28 h 21600"/>
                <a:gd name="T2" fmla="*/ 150 w 21600"/>
                <a:gd name="T3" fmla="*/ 37 h 21600"/>
                <a:gd name="T4" fmla="*/ 150 w 21600"/>
                <a:gd name="T5" fmla="*/ 73 h 21600"/>
                <a:gd name="T6" fmla="*/ 169 w 21600"/>
                <a:gd name="T7" fmla="*/ 110 h 21600"/>
                <a:gd name="T8" fmla="*/ 216 w 21600"/>
                <a:gd name="T9" fmla="*/ 110 h 21600"/>
                <a:gd name="T10" fmla="*/ 282 w 21600"/>
                <a:gd name="T11" fmla="*/ 101 h 21600"/>
                <a:gd name="T12" fmla="*/ 310 w 21600"/>
                <a:gd name="T13" fmla="*/ 138 h 21600"/>
                <a:gd name="T14" fmla="*/ 329 w 21600"/>
                <a:gd name="T15" fmla="*/ 174 h 21600"/>
                <a:gd name="T16" fmla="*/ 357 w 21600"/>
                <a:gd name="T17" fmla="*/ 193 h 21600"/>
                <a:gd name="T18" fmla="*/ 348 w 21600"/>
                <a:gd name="T19" fmla="*/ 229 h 21600"/>
                <a:gd name="T20" fmla="*/ 310 w 21600"/>
                <a:gd name="T21" fmla="*/ 239 h 21600"/>
                <a:gd name="T22" fmla="*/ 254 w 21600"/>
                <a:gd name="T23" fmla="*/ 239 h 21600"/>
                <a:gd name="T24" fmla="*/ 225 w 21600"/>
                <a:gd name="T25" fmla="*/ 284 h 21600"/>
                <a:gd name="T26" fmla="*/ 235 w 21600"/>
                <a:gd name="T27" fmla="*/ 330 h 21600"/>
                <a:gd name="T28" fmla="*/ 216 w 21600"/>
                <a:gd name="T29" fmla="*/ 330 h 21600"/>
                <a:gd name="T30" fmla="*/ 197 w 21600"/>
                <a:gd name="T31" fmla="*/ 312 h 21600"/>
                <a:gd name="T32" fmla="*/ 179 w 21600"/>
                <a:gd name="T33" fmla="*/ 312 h 21600"/>
                <a:gd name="T34" fmla="*/ 160 w 21600"/>
                <a:gd name="T35" fmla="*/ 303 h 21600"/>
                <a:gd name="T36" fmla="*/ 150 w 21600"/>
                <a:gd name="T37" fmla="*/ 284 h 21600"/>
                <a:gd name="T38" fmla="*/ 132 w 21600"/>
                <a:gd name="T39" fmla="*/ 284 h 21600"/>
                <a:gd name="T40" fmla="*/ 122 w 21600"/>
                <a:gd name="T41" fmla="*/ 284 h 21600"/>
                <a:gd name="T42" fmla="*/ 122 w 21600"/>
                <a:gd name="T43" fmla="*/ 312 h 21600"/>
                <a:gd name="T44" fmla="*/ 113 w 21600"/>
                <a:gd name="T45" fmla="*/ 349 h 21600"/>
                <a:gd name="T46" fmla="*/ 94 w 21600"/>
                <a:gd name="T47" fmla="*/ 404 h 21600"/>
                <a:gd name="T48" fmla="*/ 94 w 21600"/>
                <a:gd name="T49" fmla="*/ 422 h 21600"/>
                <a:gd name="T50" fmla="*/ 113 w 21600"/>
                <a:gd name="T51" fmla="*/ 450 h 21600"/>
                <a:gd name="T52" fmla="*/ 122 w 21600"/>
                <a:gd name="T53" fmla="*/ 450 h 21600"/>
                <a:gd name="T54" fmla="*/ 141 w 21600"/>
                <a:gd name="T55" fmla="*/ 477 h 21600"/>
                <a:gd name="T56" fmla="*/ 150 w 21600"/>
                <a:gd name="T57" fmla="*/ 477 h 21600"/>
                <a:gd name="T58" fmla="*/ 160 w 21600"/>
                <a:gd name="T59" fmla="*/ 505 h 21600"/>
                <a:gd name="T60" fmla="*/ 160 w 21600"/>
                <a:gd name="T61" fmla="*/ 514 h 21600"/>
                <a:gd name="T62" fmla="*/ 188 w 21600"/>
                <a:gd name="T63" fmla="*/ 541 h 21600"/>
                <a:gd name="T64" fmla="*/ 216 w 21600"/>
                <a:gd name="T65" fmla="*/ 560 h 21600"/>
                <a:gd name="T66" fmla="*/ 216 w 21600"/>
                <a:gd name="T67" fmla="*/ 578 h 21600"/>
                <a:gd name="T68" fmla="*/ 179 w 21600"/>
                <a:gd name="T69" fmla="*/ 569 h 21600"/>
                <a:gd name="T70" fmla="*/ 169 w 21600"/>
                <a:gd name="T71" fmla="*/ 550 h 21600"/>
                <a:gd name="T72" fmla="*/ 141 w 21600"/>
                <a:gd name="T73" fmla="*/ 550 h 21600"/>
                <a:gd name="T74" fmla="*/ 122 w 21600"/>
                <a:gd name="T75" fmla="*/ 523 h 21600"/>
                <a:gd name="T76" fmla="*/ 94 w 21600"/>
                <a:gd name="T77" fmla="*/ 505 h 21600"/>
                <a:gd name="T78" fmla="*/ 75 w 21600"/>
                <a:gd name="T79" fmla="*/ 477 h 21600"/>
                <a:gd name="T80" fmla="*/ 56 w 21600"/>
                <a:gd name="T81" fmla="*/ 468 h 21600"/>
                <a:gd name="T82" fmla="*/ 66 w 21600"/>
                <a:gd name="T83" fmla="*/ 440 h 21600"/>
                <a:gd name="T84" fmla="*/ 75 w 21600"/>
                <a:gd name="T85" fmla="*/ 413 h 21600"/>
                <a:gd name="T86" fmla="*/ 85 w 21600"/>
                <a:gd name="T87" fmla="*/ 385 h 21600"/>
                <a:gd name="T88" fmla="*/ 103 w 21600"/>
                <a:gd name="T89" fmla="*/ 330 h 21600"/>
                <a:gd name="T90" fmla="*/ 94 w 21600"/>
                <a:gd name="T91" fmla="*/ 284 h 21600"/>
                <a:gd name="T92" fmla="*/ 66 w 21600"/>
                <a:gd name="T93" fmla="*/ 239 h 21600"/>
                <a:gd name="T94" fmla="*/ 56 w 21600"/>
                <a:gd name="T95" fmla="*/ 202 h 21600"/>
                <a:gd name="T96" fmla="*/ 56 w 21600"/>
                <a:gd name="T97" fmla="*/ 165 h 21600"/>
                <a:gd name="T98" fmla="*/ 19 w 21600"/>
                <a:gd name="T99" fmla="*/ 119 h 21600"/>
                <a:gd name="T100" fmla="*/ 0 w 21600"/>
                <a:gd name="T101" fmla="*/ 92 h 21600"/>
                <a:gd name="T102" fmla="*/ 19 w 21600"/>
                <a:gd name="T103" fmla="*/ 55 h 21600"/>
                <a:gd name="T104" fmla="*/ 56 w 21600"/>
                <a:gd name="T105" fmla="*/ 37 h 21600"/>
                <a:gd name="T106" fmla="*/ 85 w 21600"/>
                <a:gd name="T107" fmla="*/ 18 h 21600"/>
                <a:gd name="T108" fmla="*/ 94 w 21600"/>
                <a:gd name="T109" fmla="*/ 0 h 21600"/>
                <a:gd name="T110" fmla="*/ 122 w 21600"/>
                <a:gd name="T111" fmla="*/ 541 h 21600"/>
                <a:gd name="T112" fmla="*/ 94 w 21600"/>
                <a:gd name="T113" fmla="*/ 505 h 21600"/>
                <a:gd name="T114" fmla="*/ 66 w 21600"/>
                <a:gd name="T115" fmla="*/ 505 h 21600"/>
                <a:gd name="T116" fmla="*/ 216 w 21600"/>
                <a:gd name="T117" fmla="*/ 339 h 21600"/>
                <a:gd name="T118" fmla="*/ 122 w 21600"/>
                <a:gd name="T119" fmla="*/ 422 h 21600"/>
                <a:gd name="T120" fmla="*/ 132 w 21600"/>
                <a:gd name="T121" fmla="*/ 440 h 216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600" h="21600">
                  <a:moveTo>
                    <a:pt x="5684" y="0"/>
                  </a:moveTo>
                  <a:cubicBezTo>
                    <a:pt x="6253" y="343"/>
                    <a:pt x="6253" y="343"/>
                    <a:pt x="6253" y="343"/>
                  </a:cubicBezTo>
                  <a:cubicBezTo>
                    <a:pt x="6821" y="343"/>
                    <a:pt x="6821" y="343"/>
                    <a:pt x="6821" y="343"/>
                  </a:cubicBezTo>
                  <a:cubicBezTo>
                    <a:pt x="7389" y="686"/>
                    <a:pt x="7389" y="686"/>
                    <a:pt x="7389" y="686"/>
                  </a:cubicBezTo>
                  <a:cubicBezTo>
                    <a:pt x="7389" y="1029"/>
                    <a:pt x="7389" y="1029"/>
                    <a:pt x="7389" y="1029"/>
                  </a:cubicBezTo>
                  <a:cubicBezTo>
                    <a:pt x="6821" y="1371"/>
                    <a:pt x="6821" y="1371"/>
                    <a:pt x="6821" y="1371"/>
                  </a:cubicBezTo>
                  <a:cubicBezTo>
                    <a:pt x="7389" y="1714"/>
                    <a:pt x="7389" y="1714"/>
                    <a:pt x="7389" y="1714"/>
                  </a:cubicBezTo>
                  <a:cubicBezTo>
                    <a:pt x="7958" y="1714"/>
                    <a:pt x="7958" y="1714"/>
                    <a:pt x="7958" y="1714"/>
                  </a:cubicBezTo>
                  <a:cubicBezTo>
                    <a:pt x="8526" y="1371"/>
                    <a:pt x="8526" y="1371"/>
                    <a:pt x="8526" y="1371"/>
                  </a:cubicBezTo>
                  <a:cubicBezTo>
                    <a:pt x="9095" y="1371"/>
                    <a:pt x="9095" y="1371"/>
                    <a:pt x="9095" y="1371"/>
                  </a:cubicBezTo>
                  <a:cubicBezTo>
                    <a:pt x="9095" y="1714"/>
                    <a:pt x="9095" y="1714"/>
                    <a:pt x="9095" y="1714"/>
                  </a:cubicBezTo>
                  <a:cubicBezTo>
                    <a:pt x="9095" y="2057"/>
                    <a:pt x="9095" y="2057"/>
                    <a:pt x="9095" y="2057"/>
                  </a:cubicBezTo>
                  <a:cubicBezTo>
                    <a:pt x="9095" y="2400"/>
                    <a:pt x="9095" y="2400"/>
                    <a:pt x="9095" y="2400"/>
                  </a:cubicBezTo>
                  <a:cubicBezTo>
                    <a:pt x="9095" y="2400"/>
                    <a:pt x="9095" y="2400"/>
                    <a:pt x="9095" y="2400"/>
                  </a:cubicBezTo>
                  <a:cubicBezTo>
                    <a:pt x="9095" y="2743"/>
                    <a:pt x="9095" y="2743"/>
                    <a:pt x="9095" y="2743"/>
                  </a:cubicBezTo>
                  <a:cubicBezTo>
                    <a:pt x="9095" y="3086"/>
                    <a:pt x="9095" y="3086"/>
                    <a:pt x="9095" y="3086"/>
                  </a:cubicBezTo>
                  <a:cubicBezTo>
                    <a:pt x="9095" y="3429"/>
                    <a:pt x="9095" y="3429"/>
                    <a:pt x="9095" y="3429"/>
                  </a:cubicBezTo>
                  <a:cubicBezTo>
                    <a:pt x="9095" y="4114"/>
                    <a:pt x="9095" y="4114"/>
                    <a:pt x="9095" y="4114"/>
                  </a:cubicBezTo>
                  <a:cubicBezTo>
                    <a:pt x="9663" y="4114"/>
                    <a:pt x="9663" y="4114"/>
                    <a:pt x="9663" y="4114"/>
                  </a:cubicBezTo>
                  <a:cubicBezTo>
                    <a:pt x="10232" y="4114"/>
                    <a:pt x="10232" y="4114"/>
                    <a:pt x="10232" y="4114"/>
                  </a:cubicBezTo>
                  <a:cubicBezTo>
                    <a:pt x="10800" y="3771"/>
                    <a:pt x="10800" y="3771"/>
                    <a:pt x="10800" y="3771"/>
                  </a:cubicBezTo>
                  <a:cubicBezTo>
                    <a:pt x="11368" y="3429"/>
                    <a:pt x="11368" y="3429"/>
                    <a:pt x="11368" y="3429"/>
                  </a:cubicBezTo>
                  <a:cubicBezTo>
                    <a:pt x="11937" y="3771"/>
                    <a:pt x="11937" y="3771"/>
                    <a:pt x="11937" y="3771"/>
                  </a:cubicBezTo>
                  <a:cubicBezTo>
                    <a:pt x="12505" y="3771"/>
                    <a:pt x="12505" y="3771"/>
                    <a:pt x="12505" y="3771"/>
                  </a:cubicBezTo>
                  <a:cubicBezTo>
                    <a:pt x="13074" y="4114"/>
                    <a:pt x="13074" y="4114"/>
                    <a:pt x="13074" y="4114"/>
                  </a:cubicBezTo>
                  <a:cubicBezTo>
                    <a:pt x="14211" y="3771"/>
                    <a:pt x="14211" y="3771"/>
                    <a:pt x="14211" y="3771"/>
                  </a:cubicBezTo>
                  <a:cubicBezTo>
                    <a:pt x="14779" y="3429"/>
                    <a:pt x="14779" y="3429"/>
                    <a:pt x="14779" y="3429"/>
                  </a:cubicBezTo>
                  <a:cubicBezTo>
                    <a:pt x="15347" y="3086"/>
                    <a:pt x="15347" y="3086"/>
                    <a:pt x="15347" y="3086"/>
                  </a:cubicBezTo>
                  <a:cubicBezTo>
                    <a:pt x="16484" y="3429"/>
                    <a:pt x="16484" y="3429"/>
                    <a:pt x="16484" y="3429"/>
                  </a:cubicBezTo>
                  <a:cubicBezTo>
                    <a:pt x="17053" y="3771"/>
                    <a:pt x="17053" y="3771"/>
                    <a:pt x="17053" y="3771"/>
                  </a:cubicBezTo>
                  <a:cubicBezTo>
                    <a:pt x="18189" y="4114"/>
                    <a:pt x="18189" y="4114"/>
                    <a:pt x="18189" y="4114"/>
                  </a:cubicBezTo>
                  <a:cubicBezTo>
                    <a:pt x="18758" y="4457"/>
                    <a:pt x="18758" y="4457"/>
                    <a:pt x="18758" y="4457"/>
                  </a:cubicBezTo>
                  <a:cubicBezTo>
                    <a:pt x="18758" y="4800"/>
                    <a:pt x="18758" y="4800"/>
                    <a:pt x="18758" y="4800"/>
                  </a:cubicBezTo>
                  <a:cubicBezTo>
                    <a:pt x="18758" y="5143"/>
                    <a:pt x="18758" y="5143"/>
                    <a:pt x="18758" y="5143"/>
                  </a:cubicBezTo>
                  <a:cubicBezTo>
                    <a:pt x="18758" y="5143"/>
                    <a:pt x="18758" y="5143"/>
                    <a:pt x="18758" y="5143"/>
                  </a:cubicBezTo>
                  <a:cubicBezTo>
                    <a:pt x="18758" y="5486"/>
                    <a:pt x="18758" y="5486"/>
                    <a:pt x="18758" y="5486"/>
                  </a:cubicBezTo>
                  <a:cubicBezTo>
                    <a:pt x="18758" y="5829"/>
                    <a:pt x="18758" y="5829"/>
                    <a:pt x="18758" y="5829"/>
                  </a:cubicBezTo>
                  <a:cubicBezTo>
                    <a:pt x="18758" y="6171"/>
                    <a:pt x="18758" y="6171"/>
                    <a:pt x="18758" y="6171"/>
                  </a:cubicBezTo>
                  <a:cubicBezTo>
                    <a:pt x="19326" y="6171"/>
                    <a:pt x="19326" y="6171"/>
                    <a:pt x="19326" y="6171"/>
                  </a:cubicBezTo>
                  <a:cubicBezTo>
                    <a:pt x="19895" y="6514"/>
                    <a:pt x="19895" y="6514"/>
                    <a:pt x="19895" y="6514"/>
                  </a:cubicBezTo>
                  <a:cubicBezTo>
                    <a:pt x="20463" y="6514"/>
                    <a:pt x="20463" y="6514"/>
                    <a:pt x="20463" y="6514"/>
                  </a:cubicBezTo>
                  <a:cubicBezTo>
                    <a:pt x="21032" y="6857"/>
                    <a:pt x="21032" y="6857"/>
                    <a:pt x="21032" y="6857"/>
                  </a:cubicBezTo>
                  <a:cubicBezTo>
                    <a:pt x="20463" y="6857"/>
                    <a:pt x="20463" y="6857"/>
                    <a:pt x="20463" y="6857"/>
                  </a:cubicBezTo>
                  <a:cubicBezTo>
                    <a:pt x="21032" y="7200"/>
                    <a:pt x="21032" y="7200"/>
                    <a:pt x="21032" y="7200"/>
                  </a:cubicBezTo>
                  <a:cubicBezTo>
                    <a:pt x="21600" y="7200"/>
                    <a:pt x="21600" y="7200"/>
                    <a:pt x="21600" y="7200"/>
                  </a:cubicBezTo>
                  <a:cubicBezTo>
                    <a:pt x="21032" y="7543"/>
                    <a:pt x="21032" y="7543"/>
                    <a:pt x="21032" y="7543"/>
                  </a:cubicBezTo>
                  <a:cubicBezTo>
                    <a:pt x="21032" y="7886"/>
                    <a:pt x="21032" y="7886"/>
                    <a:pt x="21032" y="7886"/>
                  </a:cubicBezTo>
                  <a:cubicBezTo>
                    <a:pt x="21032" y="7886"/>
                    <a:pt x="21032" y="7886"/>
                    <a:pt x="21032" y="7886"/>
                  </a:cubicBezTo>
                  <a:cubicBezTo>
                    <a:pt x="21032" y="8229"/>
                    <a:pt x="21032" y="8229"/>
                    <a:pt x="21032" y="8229"/>
                  </a:cubicBezTo>
                  <a:cubicBezTo>
                    <a:pt x="21032" y="8571"/>
                    <a:pt x="21032" y="8571"/>
                    <a:pt x="21032" y="8571"/>
                  </a:cubicBezTo>
                  <a:cubicBezTo>
                    <a:pt x="21032" y="8914"/>
                    <a:pt x="21032" y="8914"/>
                    <a:pt x="21032" y="8914"/>
                  </a:cubicBezTo>
                  <a:cubicBezTo>
                    <a:pt x="20463" y="8914"/>
                    <a:pt x="20463" y="8914"/>
                    <a:pt x="20463" y="8914"/>
                  </a:cubicBezTo>
                  <a:cubicBezTo>
                    <a:pt x="19895" y="8914"/>
                    <a:pt x="19895" y="8914"/>
                    <a:pt x="19895" y="8914"/>
                  </a:cubicBezTo>
                  <a:cubicBezTo>
                    <a:pt x="19326" y="8914"/>
                    <a:pt x="19326" y="8914"/>
                    <a:pt x="19326" y="8914"/>
                  </a:cubicBezTo>
                  <a:cubicBezTo>
                    <a:pt x="18758" y="8914"/>
                    <a:pt x="18758" y="8914"/>
                    <a:pt x="18758" y="8914"/>
                  </a:cubicBezTo>
                  <a:cubicBezTo>
                    <a:pt x="18189" y="8914"/>
                    <a:pt x="18189" y="8914"/>
                    <a:pt x="18189" y="8914"/>
                  </a:cubicBezTo>
                  <a:cubicBezTo>
                    <a:pt x="17053" y="8914"/>
                    <a:pt x="17053" y="8914"/>
                    <a:pt x="17053" y="8914"/>
                  </a:cubicBezTo>
                  <a:cubicBezTo>
                    <a:pt x="17053" y="8914"/>
                    <a:pt x="17053" y="8914"/>
                    <a:pt x="17053" y="8914"/>
                  </a:cubicBezTo>
                  <a:cubicBezTo>
                    <a:pt x="16484" y="8914"/>
                    <a:pt x="16484" y="8914"/>
                    <a:pt x="16484" y="8914"/>
                  </a:cubicBezTo>
                  <a:cubicBezTo>
                    <a:pt x="15347" y="8914"/>
                    <a:pt x="15347" y="8914"/>
                    <a:pt x="15347" y="8914"/>
                  </a:cubicBezTo>
                  <a:cubicBezTo>
                    <a:pt x="14779" y="8914"/>
                    <a:pt x="14779" y="8914"/>
                    <a:pt x="14779" y="8914"/>
                  </a:cubicBezTo>
                  <a:cubicBezTo>
                    <a:pt x="14211" y="9600"/>
                    <a:pt x="14211" y="9600"/>
                    <a:pt x="14211" y="9600"/>
                  </a:cubicBezTo>
                  <a:cubicBezTo>
                    <a:pt x="14211" y="9943"/>
                    <a:pt x="14211" y="9943"/>
                    <a:pt x="14211" y="9943"/>
                  </a:cubicBezTo>
                  <a:cubicBezTo>
                    <a:pt x="13642" y="10286"/>
                    <a:pt x="13642" y="10286"/>
                    <a:pt x="13642" y="10286"/>
                  </a:cubicBezTo>
                  <a:cubicBezTo>
                    <a:pt x="13642" y="10629"/>
                    <a:pt x="13642" y="10629"/>
                    <a:pt x="13642" y="10629"/>
                  </a:cubicBezTo>
                  <a:cubicBezTo>
                    <a:pt x="13642" y="11314"/>
                    <a:pt x="13642" y="11314"/>
                    <a:pt x="13642" y="11314"/>
                  </a:cubicBezTo>
                  <a:cubicBezTo>
                    <a:pt x="14211" y="11314"/>
                    <a:pt x="14211" y="11314"/>
                    <a:pt x="14211" y="11314"/>
                  </a:cubicBezTo>
                  <a:cubicBezTo>
                    <a:pt x="14211" y="11657"/>
                    <a:pt x="14211" y="11657"/>
                    <a:pt x="14211" y="11657"/>
                  </a:cubicBezTo>
                  <a:cubicBezTo>
                    <a:pt x="14211" y="12000"/>
                    <a:pt x="14211" y="12000"/>
                    <a:pt x="14211" y="12000"/>
                  </a:cubicBezTo>
                  <a:cubicBezTo>
                    <a:pt x="14211" y="12343"/>
                    <a:pt x="14211" y="12343"/>
                    <a:pt x="14211" y="12343"/>
                  </a:cubicBezTo>
                  <a:cubicBezTo>
                    <a:pt x="14211" y="12343"/>
                    <a:pt x="14211" y="12343"/>
                    <a:pt x="14211" y="12343"/>
                  </a:cubicBezTo>
                  <a:cubicBezTo>
                    <a:pt x="14211" y="12686"/>
                    <a:pt x="14211" y="12686"/>
                    <a:pt x="14211" y="12686"/>
                  </a:cubicBezTo>
                  <a:cubicBezTo>
                    <a:pt x="14211" y="12686"/>
                    <a:pt x="14211" y="12686"/>
                    <a:pt x="14211" y="12686"/>
                  </a:cubicBezTo>
                  <a:cubicBezTo>
                    <a:pt x="13642" y="12343"/>
                    <a:pt x="13642" y="12343"/>
                    <a:pt x="13642" y="12343"/>
                  </a:cubicBezTo>
                  <a:cubicBezTo>
                    <a:pt x="13074" y="12343"/>
                    <a:pt x="13074" y="12343"/>
                    <a:pt x="13074" y="12343"/>
                  </a:cubicBezTo>
                  <a:cubicBezTo>
                    <a:pt x="13074" y="12343"/>
                    <a:pt x="13074" y="12343"/>
                    <a:pt x="13074" y="12343"/>
                  </a:cubicBezTo>
                  <a:cubicBezTo>
                    <a:pt x="13074" y="12000"/>
                    <a:pt x="13074" y="12000"/>
                    <a:pt x="13074" y="12000"/>
                  </a:cubicBezTo>
                  <a:cubicBezTo>
                    <a:pt x="13074" y="12000"/>
                    <a:pt x="13074" y="12000"/>
                    <a:pt x="13074" y="12000"/>
                  </a:cubicBezTo>
                  <a:cubicBezTo>
                    <a:pt x="11937" y="11657"/>
                    <a:pt x="11937" y="11657"/>
                    <a:pt x="11937" y="11657"/>
                  </a:cubicBezTo>
                  <a:cubicBezTo>
                    <a:pt x="11937" y="11657"/>
                    <a:pt x="11937" y="11657"/>
                    <a:pt x="11937" y="11657"/>
                  </a:cubicBezTo>
                  <a:cubicBezTo>
                    <a:pt x="11368" y="11657"/>
                    <a:pt x="11368" y="11657"/>
                    <a:pt x="11368" y="11657"/>
                  </a:cubicBezTo>
                  <a:cubicBezTo>
                    <a:pt x="11368" y="11657"/>
                    <a:pt x="11368" y="11657"/>
                    <a:pt x="11368" y="11657"/>
                  </a:cubicBezTo>
                  <a:cubicBezTo>
                    <a:pt x="11368" y="12000"/>
                    <a:pt x="11368" y="12000"/>
                    <a:pt x="11368" y="12000"/>
                  </a:cubicBezTo>
                  <a:cubicBezTo>
                    <a:pt x="11368" y="11657"/>
                    <a:pt x="11368" y="11657"/>
                    <a:pt x="11368" y="11657"/>
                  </a:cubicBezTo>
                  <a:cubicBezTo>
                    <a:pt x="10800" y="11657"/>
                    <a:pt x="10800" y="11657"/>
                    <a:pt x="10800" y="11657"/>
                  </a:cubicBezTo>
                  <a:cubicBezTo>
                    <a:pt x="10232" y="11657"/>
                    <a:pt x="10232" y="11657"/>
                    <a:pt x="10232" y="11657"/>
                  </a:cubicBezTo>
                  <a:cubicBezTo>
                    <a:pt x="9663" y="11657"/>
                    <a:pt x="9663" y="11657"/>
                    <a:pt x="9663" y="11657"/>
                  </a:cubicBezTo>
                  <a:cubicBezTo>
                    <a:pt x="9663" y="11657"/>
                    <a:pt x="9663" y="11657"/>
                    <a:pt x="9663" y="11657"/>
                  </a:cubicBezTo>
                  <a:cubicBezTo>
                    <a:pt x="9663" y="11657"/>
                    <a:pt x="9663" y="11657"/>
                    <a:pt x="9663" y="11657"/>
                  </a:cubicBezTo>
                  <a:cubicBezTo>
                    <a:pt x="9663" y="11314"/>
                    <a:pt x="9663" y="11314"/>
                    <a:pt x="9663" y="11314"/>
                  </a:cubicBezTo>
                  <a:cubicBezTo>
                    <a:pt x="9663" y="11314"/>
                    <a:pt x="9663" y="11314"/>
                    <a:pt x="9663" y="11314"/>
                  </a:cubicBezTo>
                  <a:cubicBezTo>
                    <a:pt x="9663" y="10971"/>
                    <a:pt x="9663" y="10971"/>
                    <a:pt x="9663" y="10971"/>
                  </a:cubicBezTo>
                  <a:cubicBezTo>
                    <a:pt x="9663" y="10629"/>
                    <a:pt x="9663" y="10629"/>
                    <a:pt x="9663" y="10629"/>
                  </a:cubicBezTo>
                  <a:cubicBezTo>
                    <a:pt x="9663" y="10629"/>
                    <a:pt x="9663" y="10629"/>
                    <a:pt x="9663" y="10629"/>
                  </a:cubicBezTo>
                  <a:cubicBezTo>
                    <a:pt x="9095" y="10629"/>
                    <a:pt x="9095" y="10629"/>
                    <a:pt x="9095" y="10629"/>
                  </a:cubicBezTo>
                  <a:cubicBezTo>
                    <a:pt x="9095" y="10629"/>
                    <a:pt x="9095" y="10629"/>
                    <a:pt x="9095" y="10629"/>
                  </a:cubicBezTo>
                  <a:cubicBezTo>
                    <a:pt x="9095" y="10629"/>
                    <a:pt x="9095" y="10629"/>
                    <a:pt x="9095" y="10629"/>
                  </a:cubicBezTo>
                  <a:cubicBezTo>
                    <a:pt x="8526" y="10286"/>
                    <a:pt x="8526" y="10286"/>
                    <a:pt x="8526" y="10286"/>
                  </a:cubicBezTo>
                  <a:cubicBezTo>
                    <a:pt x="8526" y="10629"/>
                    <a:pt x="8526" y="10629"/>
                    <a:pt x="8526" y="10629"/>
                  </a:cubicBezTo>
                  <a:cubicBezTo>
                    <a:pt x="7958" y="10629"/>
                    <a:pt x="7958" y="10629"/>
                    <a:pt x="7958" y="10629"/>
                  </a:cubicBezTo>
                  <a:cubicBezTo>
                    <a:pt x="7958" y="10629"/>
                    <a:pt x="7958" y="10629"/>
                    <a:pt x="7958" y="10629"/>
                  </a:cubicBezTo>
                  <a:cubicBezTo>
                    <a:pt x="7958" y="10629"/>
                    <a:pt x="7958" y="10629"/>
                    <a:pt x="7958" y="10629"/>
                  </a:cubicBezTo>
                  <a:cubicBezTo>
                    <a:pt x="7389" y="10629"/>
                    <a:pt x="7389" y="10629"/>
                    <a:pt x="7389" y="10629"/>
                  </a:cubicBezTo>
                  <a:cubicBezTo>
                    <a:pt x="7389" y="10629"/>
                    <a:pt x="7389" y="10629"/>
                    <a:pt x="7389" y="10629"/>
                  </a:cubicBezTo>
                  <a:cubicBezTo>
                    <a:pt x="7389" y="10629"/>
                    <a:pt x="7389" y="10629"/>
                    <a:pt x="7389" y="10629"/>
                  </a:cubicBezTo>
                  <a:cubicBezTo>
                    <a:pt x="7389" y="10629"/>
                    <a:pt x="7389" y="10629"/>
                    <a:pt x="7389" y="10629"/>
                  </a:cubicBezTo>
                  <a:cubicBezTo>
                    <a:pt x="7389" y="10971"/>
                    <a:pt x="7389" y="10971"/>
                    <a:pt x="7389" y="10971"/>
                  </a:cubicBezTo>
                  <a:cubicBezTo>
                    <a:pt x="7958" y="11314"/>
                    <a:pt x="7958" y="11314"/>
                    <a:pt x="7958" y="11314"/>
                  </a:cubicBezTo>
                  <a:cubicBezTo>
                    <a:pt x="7389" y="11314"/>
                    <a:pt x="7389" y="11314"/>
                    <a:pt x="7389" y="11314"/>
                  </a:cubicBezTo>
                  <a:cubicBezTo>
                    <a:pt x="7389" y="11657"/>
                    <a:pt x="7389" y="11657"/>
                    <a:pt x="7389" y="11657"/>
                  </a:cubicBezTo>
                  <a:cubicBezTo>
                    <a:pt x="7389" y="12000"/>
                    <a:pt x="7389" y="12000"/>
                    <a:pt x="7389" y="12000"/>
                  </a:cubicBezTo>
                  <a:cubicBezTo>
                    <a:pt x="7389" y="12000"/>
                    <a:pt x="7389" y="12000"/>
                    <a:pt x="7389" y="12000"/>
                  </a:cubicBezTo>
                  <a:cubicBezTo>
                    <a:pt x="7389" y="12343"/>
                    <a:pt x="7389" y="12343"/>
                    <a:pt x="7389" y="12343"/>
                  </a:cubicBezTo>
                  <a:cubicBezTo>
                    <a:pt x="7389" y="12686"/>
                    <a:pt x="7389" y="12686"/>
                    <a:pt x="7389" y="12686"/>
                  </a:cubicBezTo>
                  <a:cubicBezTo>
                    <a:pt x="6821" y="13029"/>
                    <a:pt x="6821" y="13029"/>
                    <a:pt x="6821" y="13029"/>
                  </a:cubicBezTo>
                  <a:cubicBezTo>
                    <a:pt x="6821" y="13029"/>
                    <a:pt x="6821" y="13029"/>
                    <a:pt x="6821" y="13029"/>
                  </a:cubicBezTo>
                  <a:cubicBezTo>
                    <a:pt x="6253" y="14057"/>
                    <a:pt x="6253" y="14057"/>
                    <a:pt x="6253" y="14057"/>
                  </a:cubicBezTo>
                  <a:cubicBezTo>
                    <a:pt x="5684" y="14743"/>
                    <a:pt x="5684" y="14743"/>
                    <a:pt x="5684" y="14743"/>
                  </a:cubicBezTo>
                  <a:cubicBezTo>
                    <a:pt x="5684" y="14743"/>
                    <a:pt x="5684" y="14743"/>
                    <a:pt x="5684" y="14743"/>
                  </a:cubicBezTo>
                  <a:cubicBezTo>
                    <a:pt x="5684" y="15086"/>
                    <a:pt x="5684" y="15086"/>
                    <a:pt x="5684" y="15086"/>
                  </a:cubicBezTo>
                  <a:cubicBezTo>
                    <a:pt x="5684" y="15086"/>
                    <a:pt x="5684" y="15086"/>
                    <a:pt x="5684" y="15086"/>
                  </a:cubicBezTo>
                  <a:cubicBezTo>
                    <a:pt x="6253" y="15429"/>
                    <a:pt x="6253" y="15429"/>
                    <a:pt x="6253" y="15429"/>
                  </a:cubicBezTo>
                  <a:cubicBezTo>
                    <a:pt x="5684" y="15429"/>
                    <a:pt x="5684" y="15429"/>
                    <a:pt x="5684" y="15429"/>
                  </a:cubicBezTo>
                  <a:cubicBezTo>
                    <a:pt x="5684" y="15429"/>
                    <a:pt x="5684" y="15429"/>
                    <a:pt x="5684" y="15429"/>
                  </a:cubicBezTo>
                  <a:cubicBezTo>
                    <a:pt x="5684" y="15771"/>
                    <a:pt x="5684" y="15771"/>
                    <a:pt x="5684" y="15771"/>
                  </a:cubicBezTo>
                  <a:cubicBezTo>
                    <a:pt x="5684" y="16114"/>
                    <a:pt x="5684" y="16114"/>
                    <a:pt x="5684" y="16114"/>
                  </a:cubicBezTo>
                  <a:cubicBezTo>
                    <a:pt x="6253" y="16457"/>
                    <a:pt x="6253" y="16457"/>
                    <a:pt x="6253" y="16457"/>
                  </a:cubicBezTo>
                  <a:cubicBezTo>
                    <a:pt x="6253" y="16800"/>
                    <a:pt x="6253" y="16800"/>
                    <a:pt x="6253" y="16800"/>
                  </a:cubicBezTo>
                  <a:cubicBezTo>
                    <a:pt x="6253" y="16800"/>
                    <a:pt x="6253" y="16800"/>
                    <a:pt x="6253" y="16800"/>
                  </a:cubicBezTo>
                  <a:cubicBezTo>
                    <a:pt x="6821" y="16800"/>
                    <a:pt x="6821" y="16800"/>
                    <a:pt x="6821" y="16800"/>
                  </a:cubicBezTo>
                  <a:cubicBezTo>
                    <a:pt x="6821" y="16800"/>
                    <a:pt x="6821" y="16800"/>
                    <a:pt x="6821" y="16800"/>
                  </a:cubicBezTo>
                  <a:cubicBezTo>
                    <a:pt x="6821" y="16457"/>
                    <a:pt x="6821" y="16457"/>
                    <a:pt x="6821" y="16457"/>
                  </a:cubicBezTo>
                  <a:cubicBezTo>
                    <a:pt x="6821" y="16457"/>
                    <a:pt x="6821" y="16457"/>
                    <a:pt x="6821" y="16457"/>
                  </a:cubicBezTo>
                  <a:cubicBezTo>
                    <a:pt x="7389" y="16457"/>
                    <a:pt x="7389" y="16457"/>
                    <a:pt x="7389" y="16457"/>
                  </a:cubicBezTo>
                  <a:cubicBezTo>
                    <a:pt x="7389" y="16800"/>
                    <a:pt x="7389" y="16800"/>
                    <a:pt x="7389" y="16800"/>
                  </a:cubicBezTo>
                  <a:cubicBezTo>
                    <a:pt x="7958" y="17143"/>
                    <a:pt x="7958" y="17143"/>
                    <a:pt x="7958" y="17143"/>
                  </a:cubicBezTo>
                  <a:cubicBezTo>
                    <a:pt x="7958" y="17143"/>
                    <a:pt x="7958" y="17143"/>
                    <a:pt x="7958" y="17143"/>
                  </a:cubicBezTo>
                  <a:cubicBezTo>
                    <a:pt x="7958" y="17486"/>
                    <a:pt x="7958" y="17486"/>
                    <a:pt x="7958" y="17486"/>
                  </a:cubicBezTo>
                  <a:cubicBezTo>
                    <a:pt x="7958" y="17486"/>
                    <a:pt x="7958" y="17486"/>
                    <a:pt x="7958" y="17486"/>
                  </a:cubicBezTo>
                  <a:cubicBezTo>
                    <a:pt x="8526" y="17829"/>
                    <a:pt x="8526" y="17829"/>
                    <a:pt x="8526" y="17829"/>
                  </a:cubicBezTo>
                  <a:cubicBezTo>
                    <a:pt x="8526" y="17829"/>
                    <a:pt x="8526" y="17829"/>
                    <a:pt x="8526" y="17829"/>
                  </a:cubicBezTo>
                  <a:cubicBezTo>
                    <a:pt x="8526" y="17486"/>
                    <a:pt x="8526" y="17486"/>
                    <a:pt x="8526" y="17486"/>
                  </a:cubicBezTo>
                  <a:cubicBezTo>
                    <a:pt x="8526" y="17486"/>
                    <a:pt x="8526" y="17486"/>
                    <a:pt x="8526" y="17486"/>
                  </a:cubicBezTo>
                  <a:cubicBezTo>
                    <a:pt x="9095" y="17829"/>
                    <a:pt x="9095" y="17829"/>
                    <a:pt x="9095" y="17829"/>
                  </a:cubicBezTo>
                  <a:cubicBezTo>
                    <a:pt x="9095" y="17829"/>
                    <a:pt x="9095" y="17829"/>
                    <a:pt x="9095" y="17829"/>
                  </a:cubicBezTo>
                  <a:cubicBezTo>
                    <a:pt x="9095" y="18171"/>
                    <a:pt x="9095" y="18171"/>
                    <a:pt x="9095" y="18171"/>
                  </a:cubicBezTo>
                  <a:cubicBezTo>
                    <a:pt x="9663" y="18171"/>
                    <a:pt x="9663" y="18171"/>
                    <a:pt x="9663" y="18171"/>
                  </a:cubicBezTo>
                  <a:cubicBezTo>
                    <a:pt x="9663" y="18857"/>
                    <a:pt x="9663" y="18857"/>
                    <a:pt x="9663" y="18857"/>
                  </a:cubicBezTo>
                  <a:cubicBezTo>
                    <a:pt x="9663" y="18857"/>
                    <a:pt x="9663" y="18857"/>
                    <a:pt x="9663" y="18857"/>
                  </a:cubicBezTo>
                  <a:cubicBezTo>
                    <a:pt x="9663" y="18857"/>
                    <a:pt x="9663" y="18857"/>
                    <a:pt x="9663" y="18857"/>
                  </a:cubicBezTo>
                  <a:cubicBezTo>
                    <a:pt x="9095" y="18857"/>
                    <a:pt x="9095" y="18857"/>
                    <a:pt x="9095" y="18857"/>
                  </a:cubicBezTo>
                  <a:cubicBezTo>
                    <a:pt x="9095" y="19200"/>
                    <a:pt x="9095" y="19200"/>
                    <a:pt x="9095" y="19200"/>
                  </a:cubicBezTo>
                  <a:cubicBezTo>
                    <a:pt x="9095" y="19200"/>
                    <a:pt x="9095" y="19200"/>
                    <a:pt x="9095" y="19200"/>
                  </a:cubicBezTo>
                  <a:cubicBezTo>
                    <a:pt x="9663" y="19543"/>
                    <a:pt x="9663" y="19543"/>
                    <a:pt x="9663" y="19543"/>
                  </a:cubicBezTo>
                  <a:cubicBezTo>
                    <a:pt x="9663" y="19200"/>
                    <a:pt x="9663" y="19200"/>
                    <a:pt x="9663" y="19200"/>
                  </a:cubicBezTo>
                  <a:cubicBezTo>
                    <a:pt x="9663" y="19200"/>
                    <a:pt x="9663" y="19200"/>
                    <a:pt x="9663" y="19200"/>
                  </a:cubicBezTo>
                  <a:cubicBezTo>
                    <a:pt x="9663" y="19543"/>
                    <a:pt x="9663" y="19543"/>
                    <a:pt x="9663" y="19543"/>
                  </a:cubicBezTo>
                  <a:cubicBezTo>
                    <a:pt x="10232" y="19543"/>
                    <a:pt x="10232" y="19543"/>
                    <a:pt x="10232" y="19543"/>
                  </a:cubicBezTo>
                  <a:cubicBezTo>
                    <a:pt x="10800" y="19886"/>
                    <a:pt x="10800" y="19886"/>
                    <a:pt x="10800" y="19886"/>
                  </a:cubicBezTo>
                  <a:cubicBezTo>
                    <a:pt x="11368" y="20229"/>
                    <a:pt x="11368" y="20229"/>
                    <a:pt x="11368" y="20229"/>
                  </a:cubicBezTo>
                  <a:cubicBezTo>
                    <a:pt x="11368" y="20229"/>
                    <a:pt x="11368" y="20229"/>
                    <a:pt x="11368" y="20229"/>
                  </a:cubicBezTo>
                  <a:cubicBezTo>
                    <a:pt x="11937" y="20229"/>
                    <a:pt x="11937" y="20229"/>
                    <a:pt x="11937" y="20229"/>
                  </a:cubicBezTo>
                  <a:cubicBezTo>
                    <a:pt x="12505" y="20229"/>
                    <a:pt x="12505" y="20229"/>
                    <a:pt x="12505" y="20229"/>
                  </a:cubicBezTo>
                  <a:cubicBezTo>
                    <a:pt x="12505" y="20571"/>
                    <a:pt x="12505" y="20571"/>
                    <a:pt x="12505" y="20571"/>
                  </a:cubicBezTo>
                  <a:cubicBezTo>
                    <a:pt x="13074" y="20914"/>
                    <a:pt x="13074" y="20914"/>
                    <a:pt x="13074" y="20914"/>
                  </a:cubicBezTo>
                  <a:cubicBezTo>
                    <a:pt x="13642" y="20914"/>
                    <a:pt x="13642" y="20914"/>
                    <a:pt x="13642" y="20914"/>
                  </a:cubicBezTo>
                  <a:cubicBezTo>
                    <a:pt x="13642" y="21257"/>
                    <a:pt x="13642" y="21257"/>
                    <a:pt x="13642" y="21257"/>
                  </a:cubicBezTo>
                  <a:cubicBezTo>
                    <a:pt x="13642" y="21257"/>
                    <a:pt x="13642" y="21257"/>
                    <a:pt x="13642" y="21257"/>
                  </a:cubicBezTo>
                  <a:cubicBezTo>
                    <a:pt x="13642" y="21257"/>
                    <a:pt x="13642" y="21257"/>
                    <a:pt x="13642" y="21257"/>
                  </a:cubicBezTo>
                  <a:cubicBezTo>
                    <a:pt x="13074" y="21600"/>
                    <a:pt x="13074" y="21600"/>
                    <a:pt x="13074" y="21600"/>
                  </a:cubicBezTo>
                  <a:cubicBezTo>
                    <a:pt x="12505" y="21257"/>
                    <a:pt x="12505" y="21257"/>
                    <a:pt x="12505" y="21257"/>
                  </a:cubicBezTo>
                  <a:cubicBezTo>
                    <a:pt x="12505" y="21600"/>
                    <a:pt x="12505" y="21600"/>
                    <a:pt x="12505" y="21600"/>
                  </a:cubicBezTo>
                  <a:cubicBezTo>
                    <a:pt x="11937" y="21600"/>
                    <a:pt x="11937" y="21600"/>
                    <a:pt x="11937" y="216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0800" y="21257"/>
                    <a:pt x="10800" y="21257"/>
                    <a:pt x="10800" y="21257"/>
                  </a:cubicBezTo>
                  <a:cubicBezTo>
                    <a:pt x="11368" y="21257"/>
                    <a:pt x="11368" y="21257"/>
                    <a:pt x="11368" y="21257"/>
                  </a:cubicBezTo>
                  <a:cubicBezTo>
                    <a:pt x="11368" y="20914"/>
                    <a:pt x="11368" y="20914"/>
                    <a:pt x="11368" y="20914"/>
                  </a:cubicBezTo>
                  <a:cubicBezTo>
                    <a:pt x="10800" y="20571"/>
                    <a:pt x="10800" y="20571"/>
                    <a:pt x="10800" y="20571"/>
                  </a:cubicBezTo>
                  <a:cubicBezTo>
                    <a:pt x="10800" y="20571"/>
                    <a:pt x="10800" y="20571"/>
                    <a:pt x="10800" y="20571"/>
                  </a:cubicBezTo>
                  <a:cubicBezTo>
                    <a:pt x="10232" y="20571"/>
                    <a:pt x="10232" y="20571"/>
                    <a:pt x="10232" y="20571"/>
                  </a:cubicBezTo>
                  <a:cubicBezTo>
                    <a:pt x="9663" y="20229"/>
                    <a:pt x="9663" y="20229"/>
                    <a:pt x="9663" y="20229"/>
                  </a:cubicBezTo>
                  <a:cubicBezTo>
                    <a:pt x="9095" y="20229"/>
                    <a:pt x="9095" y="20229"/>
                    <a:pt x="9095" y="20229"/>
                  </a:cubicBezTo>
                  <a:cubicBezTo>
                    <a:pt x="9095" y="20229"/>
                    <a:pt x="9095" y="20229"/>
                    <a:pt x="9095" y="20229"/>
                  </a:cubicBezTo>
                  <a:cubicBezTo>
                    <a:pt x="8526" y="20571"/>
                    <a:pt x="8526" y="20571"/>
                    <a:pt x="8526" y="20571"/>
                  </a:cubicBezTo>
                  <a:cubicBezTo>
                    <a:pt x="8526" y="20571"/>
                    <a:pt x="8526" y="20571"/>
                    <a:pt x="8526" y="20571"/>
                  </a:cubicBezTo>
                  <a:cubicBezTo>
                    <a:pt x="7389" y="20229"/>
                    <a:pt x="7389" y="20229"/>
                    <a:pt x="7389" y="20229"/>
                  </a:cubicBezTo>
                  <a:cubicBezTo>
                    <a:pt x="7389" y="19886"/>
                    <a:pt x="7389" y="19886"/>
                    <a:pt x="7389" y="19886"/>
                  </a:cubicBezTo>
                  <a:cubicBezTo>
                    <a:pt x="7389" y="19886"/>
                    <a:pt x="7389" y="19886"/>
                    <a:pt x="7389" y="19886"/>
                  </a:cubicBezTo>
                  <a:cubicBezTo>
                    <a:pt x="7389" y="19543"/>
                    <a:pt x="7389" y="19543"/>
                    <a:pt x="7389" y="19543"/>
                  </a:cubicBezTo>
                  <a:cubicBezTo>
                    <a:pt x="7389" y="19543"/>
                    <a:pt x="7389" y="19543"/>
                    <a:pt x="7389" y="19543"/>
                  </a:cubicBezTo>
                  <a:cubicBezTo>
                    <a:pt x="7389" y="19543"/>
                    <a:pt x="7389" y="19543"/>
                    <a:pt x="7389" y="19543"/>
                  </a:cubicBezTo>
                  <a:cubicBezTo>
                    <a:pt x="6821" y="19543"/>
                    <a:pt x="6821" y="19543"/>
                    <a:pt x="6821" y="19543"/>
                  </a:cubicBezTo>
                  <a:cubicBezTo>
                    <a:pt x="6821" y="19200"/>
                    <a:pt x="6821" y="19200"/>
                    <a:pt x="6821" y="19200"/>
                  </a:cubicBezTo>
                  <a:cubicBezTo>
                    <a:pt x="6253" y="18857"/>
                    <a:pt x="6253" y="18857"/>
                    <a:pt x="6253" y="18857"/>
                  </a:cubicBezTo>
                  <a:cubicBezTo>
                    <a:pt x="5684" y="18857"/>
                    <a:pt x="5684" y="18857"/>
                    <a:pt x="5684" y="18857"/>
                  </a:cubicBezTo>
                  <a:cubicBezTo>
                    <a:pt x="5684" y="18171"/>
                    <a:pt x="5684" y="18171"/>
                    <a:pt x="5684" y="18171"/>
                  </a:cubicBezTo>
                  <a:cubicBezTo>
                    <a:pt x="5116" y="18171"/>
                    <a:pt x="5116" y="18171"/>
                    <a:pt x="5116" y="18171"/>
                  </a:cubicBezTo>
                  <a:cubicBezTo>
                    <a:pt x="5116" y="18171"/>
                    <a:pt x="5116" y="18171"/>
                    <a:pt x="5116" y="18171"/>
                  </a:cubicBezTo>
                  <a:cubicBezTo>
                    <a:pt x="4547" y="17829"/>
                    <a:pt x="4547" y="17829"/>
                    <a:pt x="4547" y="17829"/>
                  </a:cubicBezTo>
                  <a:cubicBezTo>
                    <a:pt x="4547" y="17829"/>
                    <a:pt x="4547" y="17829"/>
                    <a:pt x="4547" y="17829"/>
                  </a:cubicBezTo>
                  <a:cubicBezTo>
                    <a:pt x="4547" y="17829"/>
                    <a:pt x="4547" y="17829"/>
                    <a:pt x="4547" y="17829"/>
                  </a:cubicBezTo>
                  <a:cubicBezTo>
                    <a:pt x="4547" y="18171"/>
                    <a:pt x="4547" y="18171"/>
                    <a:pt x="4547" y="18171"/>
                  </a:cubicBezTo>
                  <a:cubicBezTo>
                    <a:pt x="3979" y="18171"/>
                    <a:pt x="3979" y="18171"/>
                    <a:pt x="3979" y="18171"/>
                  </a:cubicBezTo>
                  <a:cubicBezTo>
                    <a:pt x="3979" y="17829"/>
                    <a:pt x="3979" y="17829"/>
                    <a:pt x="3979" y="17829"/>
                  </a:cubicBezTo>
                  <a:cubicBezTo>
                    <a:pt x="3411" y="17486"/>
                    <a:pt x="3411" y="17486"/>
                    <a:pt x="3411" y="17486"/>
                  </a:cubicBezTo>
                  <a:cubicBezTo>
                    <a:pt x="3979" y="17486"/>
                    <a:pt x="3979" y="17486"/>
                    <a:pt x="3979" y="17486"/>
                  </a:cubicBezTo>
                  <a:cubicBezTo>
                    <a:pt x="3411" y="17143"/>
                    <a:pt x="3411" y="17143"/>
                    <a:pt x="3411" y="17143"/>
                  </a:cubicBezTo>
                  <a:cubicBezTo>
                    <a:pt x="3979" y="16800"/>
                    <a:pt x="3979" y="16800"/>
                    <a:pt x="3979" y="16800"/>
                  </a:cubicBezTo>
                  <a:cubicBezTo>
                    <a:pt x="3979" y="16457"/>
                    <a:pt x="3979" y="16457"/>
                    <a:pt x="3979" y="16457"/>
                  </a:cubicBezTo>
                  <a:cubicBezTo>
                    <a:pt x="3979" y="16457"/>
                    <a:pt x="3979" y="16457"/>
                    <a:pt x="3979" y="16457"/>
                  </a:cubicBezTo>
                  <a:cubicBezTo>
                    <a:pt x="4547" y="16114"/>
                    <a:pt x="4547" y="16114"/>
                    <a:pt x="4547" y="16114"/>
                  </a:cubicBezTo>
                  <a:cubicBezTo>
                    <a:pt x="3979" y="16114"/>
                    <a:pt x="3979" y="16114"/>
                    <a:pt x="3979" y="16114"/>
                  </a:cubicBezTo>
                  <a:cubicBezTo>
                    <a:pt x="4547" y="15771"/>
                    <a:pt x="4547" y="15771"/>
                    <a:pt x="4547" y="15771"/>
                  </a:cubicBezTo>
                  <a:cubicBezTo>
                    <a:pt x="4547" y="15771"/>
                    <a:pt x="4547" y="15771"/>
                    <a:pt x="4547" y="15771"/>
                  </a:cubicBezTo>
                  <a:cubicBezTo>
                    <a:pt x="4547" y="15429"/>
                    <a:pt x="4547" y="15429"/>
                    <a:pt x="4547" y="15429"/>
                  </a:cubicBezTo>
                  <a:cubicBezTo>
                    <a:pt x="4547" y="15429"/>
                    <a:pt x="4547" y="15429"/>
                    <a:pt x="4547" y="15429"/>
                  </a:cubicBezTo>
                  <a:cubicBezTo>
                    <a:pt x="4547" y="15086"/>
                    <a:pt x="4547" y="15086"/>
                    <a:pt x="4547" y="15086"/>
                  </a:cubicBezTo>
                  <a:cubicBezTo>
                    <a:pt x="4547" y="14743"/>
                    <a:pt x="4547" y="14743"/>
                    <a:pt x="4547" y="14743"/>
                  </a:cubicBezTo>
                  <a:cubicBezTo>
                    <a:pt x="5116" y="14743"/>
                    <a:pt x="5116" y="14743"/>
                    <a:pt x="5116" y="14743"/>
                  </a:cubicBezTo>
                  <a:cubicBezTo>
                    <a:pt x="5116" y="14400"/>
                    <a:pt x="5116" y="14400"/>
                    <a:pt x="5116" y="14400"/>
                  </a:cubicBezTo>
                  <a:cubicBezTo>
                    <a:pt x="5684" y="14057"/>
                    <a:pt x="5684" y="14057"/>
                    <a:pt x="5684" y="14057"/>
                  </a:cubicBezTo>
                  <a:cubicBezTo>
                    <a:pt x="6253" y="13029"/>
                    <a:pt x="6253" y="13029"/>
                    <a:pt x="6253" y="13029"/>
                  </a:cubicBezTo>
                  <a:cubicBezTo>
                    <a:pt x="6253" y="13029"/>
                    <a:pt x="6253" y="13029"/>
                    <a:pt x="6253" y="13029"/>
                  </a:cubicBezTo>
                  <a:cubicBezTo>
                    <a:pt x="6253" y="12686"/>
                    <a:pt x="6253" y="12686"/>
                    <a:pt x="6253" y="12686"/>
                  </a:cubicBezTo>
                  <a:cubicBezTo>
                    <a:pt x="6253" y="12343"/>
                    <a:pt x="6253" y="12343"/>
                    <a:pt x="6253" y="12343"/>
                  </a:cubicBezTo>
                  <a:cubicBezTo>
                    <a:pt x="6253" y="12000"/>
                    <a:pt x="6253" y="12000"/>
                    <a:pt x="6253" y="12000"/>
                  </a:cubicBezTo>
                  <a:cubicBezTo>
                    <a:pt x="5684" y="11657"/>
                    <a:pt x="5684" y="11657"/>
                    <a:pt x="5684" y="11657"/>
                  </a:cubicBezTo>
                  <a:cubicBezTo>
                    <a:pt x="5684" y="11314"/>
                    <a:pt x="5684" y="11314"/>
                    <a:pt x="5684" y="11314"/>
                  </a:cubicBezTo>
                  <a:cubicBezTo>
                    <a:pt x="5684" y="10971"/>
                    <a:pt x="5684" y="10971"/>
                    <a:pt x="5684" y="10971"/>
                  </a:cubicBezTo>
                  <a:cubicBezTo>
                    <a:pt x="5684" y="10629"/>
                    <a:pt x="5684" y="10629"/>
                    <a:pt x="5684" y="10629"/>
                  </a:cubicBezTo>
                  <a:cubicBezTo>
                    <a:pt x="5684" y="10629"/>
                    <a:pt x="5684" y="10629"/>
                    <a:pt x="5684" y="10629"/>
                  </a:cubicBezTo>
                  <a:cubicBezTo>
                    <a:pt x="5684" y="10286"/>
                    <a:pt x="5684" y="10286"/>
                    <a:pt x="5684" y="10286"/>
                  </a:cubicBezTo>
                  <a:cubicBezTo>
                    <a:pt x="5116" y="9600"/>
                    <a:pt x="5116" y="9600"/>
                    <a:pt x="5116" y="9600"/>
                  </a:cubicBezTo>
                  <a:cubicBezTo>
                    <a:pt x="4547" y="9257"/>
                    <a:pt x="4547" y="9257"/>
                    <a:pt x="4547" y="9257"/>
                  </a:cubicBezTo>
                  <a:cubicBezTo>
                    <a:pt x="3979" y="8914"/>
                    <a:pt x="3979" y="8914"/>
                    <a:pt x="3979" y="8914"/>
                  </a:cubicBezTo>
                  <a:cubicBezTo>
                    <a:pt x="3411" y="8571"/>
                    <a:pt x="3411" y="8571"/>
                    <a:pt x="3411" y="8571"/>
                  </a:cubicBezTo>
                  <a:cubicBezTo>
                    <a:pt x="3411" y="8229"/>
                    <a:pt x="3411" y="8229"/>
                    <a:pt x="3411" y="8229"/>
                  </a:cubicBezTo>
                  <a:cubicBezTo>
                    <a:pt x="2842" y="7886"/>
                    <a:pt x="2842" y="7886"/>
                    <a:pt x="2842" y="7886"/>
                  </a:cubicBezTo>
                  <a:cubicBezTo>
                    <a:pt x="3411" y="7543"/>
                    <a:pt x="3411" y="7543"/>
                    <a:pt x="3411" y="7543"/>
                  </a:cubicBezTo>
                  <a:cubicBezTo>
                    <a:pt x="3411" y="7543"/>
                    <a:pt x="3411" y="7543"/>
                    <a:pt x="3411" y="7543"/>
                  </a:cubicBezTo>
                  <a:cubicBezTo>
                    <a:pt x="3411" y="6857"/>
                    <a:pt x="3411" y="6857"/>
                    <a:pt x="3411" y="6857"/>
                  </a:cubicBezTo>
                  <a:cubicBezTo>
                    <a:pt x="3411" y="6514"/>
                    <a:pt x="3411" y="6514"/>
                    <a:pt x="3411" y="6514"/>
                  </a:cubicBezTo>
                  <a:cubicBezTo>
                    <a:pt x="3979" y="6514"/>
                    <a:pt x="3979" y="6514"/>
                    <a:pt x="3979" y="6514"/>
                  </a:cubicBezTo>
                  <a:cubicBezTo>
                    <a:pt x="3979" y="6171"/>
                    <a:pt x="3979" y="6171"/>
                    <a:pt x="3979" y="6171"/>
                  </a:cubicBezTo>
                  <a:cubicBezTo>
                    <a:pt x="3411" y="6171"/>
                    <a:pt x="3411" y="6171"/>
                    <a:pt x="3411" y="6171"/>
                  </a:cubicBezTo>
                  <a:cubicBezTo>
                    <a:pt x="3411" y="5829"/>
                    <a:pt x="3411" y="5829"/>
                    <a:pt x="3411" y="5829"/>
                  </a:cubicBezTo>
                  <a:cubicBezTo>
                    <a:pt x="2842" y="5486"/>
                    <a:pt x="2842" y="5486"/>
                    <a:pt x="2842" y="5486"/>
                  </a:cubicBezTo>
                  <a:cubicBezTo>
                    <a:pt x="2274" y="5143"/>
                    <a:pt x="2274" y="5143"/>
                    <a:pt x="2274" y="5143"/>
                  </a:cubicBezTo>
                  <a:cubicBezTo>
                    <a:pt x="1705" y="4457"/>
                    <a:pt x="1705" y="4457"/>
                    <a:pt x="1705" y="4457"/>
                  </a:cubicBezTo>
                  <a:cubicBezTo>
                    <a:pt x="1137" y="4457"/>
                    <a:pt x="1137" y="4457"/>
                    <a:pt x="1137" y="4457"/>
                  </a:cubicBezTo>
                  <a:cubicBezTo>
                    <a:pt x="1137" y="4114"/>
                    <a:pt x="1137" y="4114"/>
                    <a:pt x="1137" y="4114"/>
                  </a:cubicBezTo>
                  <a:cubicBezTo>
                    <a:pt x="568" y="3771"/>
                    <a:pt x="568" y="3771"/>
                    <a:pt x="568" y="3771"/>
                  </a:cubicBezTo>
                  <a:cubicBezTo>
                    <a:pt x="0" y="3429"/>
                    <a:pt x="0" y="3429"/>
                    <a:pt x="0" y="3429"/>
                  </a:cubicBezTo>
                  <a:cubicBezTo>
                    <a:pt x="0" y="3429"/>
                    <a:pt x="0" y="3429"/>
                    <a:pt x="0" y="3429"/>
                  </a:cubicBezTo>
                  <a:cubicBezTo>
                    <a:pt x="0" y="3429"/>
                    <a:pt x="0" y="3429"/>
                    <a:pt x="0" y="3429"/>
                  </a:cubicBezTo>
                  <a:cubicBezTo>
                    <a:pt x="568" y="3086"/>
                    <a:pt x="568" y="3086"/>
                    <a:pt x="568" y="3086"/>
                  </a:cubicBezTo>
                  <a:cubicBezTo>
                    <a:pt x="1137" y="3086"/>
                    <a:pt x="1137" y="3086"/>
                    <a:pt x="1137" y="3086"/>
                  </a:cubicBezTo>
                  <a:cubicBezTo>
                    <a:pt x="568" y="2743"/>
                    <a:pt x="568" y="2743"/>
                    <a:pt x="568" y="2743"/>
                  </a:cubicBezTo>
                  <a:cubicBezTo>
                    <a:pt x="568" y="2400"/>
                    <a:pt x="568" y="2400"/>
                    <a:pt x="568" y="2400"/>
                  </a:cubicBezTo>
                  <a:cubicBezTo>
                    <a:pt x="1137" y="2057"/>
                    <a:pt x="1137" y="2057"/>
                    <a:pt x="1137" y="2057"/>
                  </a:cubicBezTo>
                  <a:cubicBezTo>
                    <a:pt x="1137" y="1714"/>
                    <a:pt x="1137" y="1714"/>
                    <a:pt x="1137" y="1714"/>
                  </a:cubicBezTo>
                  <a:cubicBezTo>
                    <a:pt x="1137" y="1371"/>
                    <a:pt x="1137" y="1371"/>
                    <a:pt x="1137" y="1371"/>
                  </a:cubicBezTo>
                  <a:cubicBezTo>
                    <a:pt x="2274" y="1371"/>
                    <a:pt x="2274" y="1371"/>
                    <a:pt x="2274" y="1371"/>
                  </a:cubicBezTo>
                  <a:cubicBezTo>
                    <a:pt x="2842" y="1371"/>
                    <a:pt x="2842" y="1371"/>
                    <a:pt x="2842" y="1371"/>
                  </a:cubicBezTo>
                  <a:cubicBezTo>
                    <a:pt x="3411" y="1371"/>
                    <a:pt x="3411" y="1371"/>
                    <a:pt x="3411" y="1371"/>
                  </a:cubicBezTo>
                  <a:cubicBezTo>
                    <a:pt x="3411" y="1029"/>
                    <a:pt x="3411" y="1029"/>
                    <a:pt x="3411" y="1029"/>
                  </a:cubicBezTo>
                  <a:cubicBezTo>
                    <a:pt x="3411" y="686"/>
                    <a:pt x="3411" y="686"/>
                    <a:pt x="3411" y="686"/>
                  </a:cubicBezTo>
                  <a:cubicBezTo>
                    <a:pt x="3979" y="686"/>
                    <a:pt x="3979" y="686"/>
                    <a:pt x="3979" y="686"/>
                  </a:cubicBezTo>
                  <a:cubicBezTo>
                    <a:pt x="4547" y="686"/>
                    <a:pt x="4547" y="686"/>
                    <a:pt x="4547" y="686"/>
                  </a:cubicBezTo>
                  <a:cubicBezTo>
                    <a:pt x="5116" y="686"/>
                    <a:pt x="5116" y="686"/>
                    <a:pt x="5116" y="686"/>
                  </a:cubicBezTo>
                  <a:cubicBezTo>
                    <a:pt x="4547" y="343"/>
                    <a:pt x="4547" y="343"/>
                    <a:pt x="4547" y="343"/>
                  </a:cubicBezTo>
                  <a:cubicBezTo>
                    <a:pt x="4547" y="343"/>
                    <a:pt x="4547" y="343"/>
                    <a:pt x="4547" y="343"/>
                  </a:cubicBezTo>
                  <a:cubicBezTo>
                    <a:pt x="5116" y="0"/>
                    <a:pt x="5116" y="0"/>
                    <a:pt x="5116" y="0"/>
                  </a:cubicBezTo>
                  <a:cubicBezTo>
                    <a:pt x="5684" y="0"/>
                    <a:pt x="5684" y="0"/>
                    <a:pt x="5684" y="0"/>
                  </a:cubicBezTo>
                  <a:cubicBezTo>
                    <a:pt x="5684" y="0"/>
                    <a:pt x="5684" y="0"/>
                    <a:pt x="5684" y="0"/>
                  </a:cubicBezTo>
                  <a:close/>
                  <a:moveTo>
                    <a:pt x="7389" y="20229"/>
                  </a:moveTo>
                  <a:cubicBezTo>
                    <a:pt x="7389" y="20571"/>
                    <a:pt x="7389" y="20571"/>
                    <a:pt x="7389" y="20571"/>
                  </a:cubicBezTo>
                  <a:cubicBezTo>
                    <a:pt x="7389" y="20571"/>
                    <a:pt x="7389" y="20571"/>
                    <a:pt x="7389" y="20571"/>
                  </a:cubicBezTo>
                  <a:cubicBezTo>
                    <a:pt x="7389" y="20229"/>
                    <a:pt x="7389" y="20229"/>
                    <a:pt x="7389" y="20229"/>
                  </a:cubicBezTo>
                  <a:cubicBezTo>
                    <a:pt x="7389" y="20229"/>
                    <a:pt x="7389" y="20229"/>
                    <a:pt x="7389" y="20229"/>
                  </a:cubicBezTo>
                  <a:cubicBezTo>
                    <a:pt x="7389" y="20229"/>
                    <a:pt x="7389" y="20229"/>
                    <a:pt x="7389" y="20229"/>
                  </a:cubicBezTo>
                  <a:close/>
                  <a:moveTo>
                    <a:pt x="5684" y="18857"/>
                  </a:moveTo>
                  <a:cubicBezTo>
                    <a:pt x="5684" y="19200"/>
                    <a:pt x="5684" y="19200"/>
                    <a:pt x="5684" y="19200"/>
                  </a:cubicBezTo>
                  <a:cubicBezTo>
                    <a:pt x="5684" y="19200"/>
                    <a:pt x="5684" y="19200"/>
                    <a:pt x="5684" y="19200"/>
                  </a:cubicBezTo>
                  <a:cubicBezTo>
                    <a:pt x="5684" y="18857"/>
                    <a:pt x="5684" y="18857"/>
                    <a:pt x="5684" y="18857"/>
                  </a:cubicBezTo>
                  <a:cubicBezTo>
                    <a:pt x="5684" y="18857"/>
                    <a:pt x="5684" y="18857"/>
                    <a:pt x="5684" y="18857"/>
                  </a:cubicBezTo>
                  <a:close/>
                  <a:moveTo>
                    <a:pt x="3979" y="18171"/>
                  </a:moveTo>
                  <a:cubicBezTo>
                    <a:pt x="3979" y="18514"/>
                    <a:pt x="3979" y="18514"/>
                    <a:pt x="3979" y="18514"/>
                  </a:cubicBezTo>
                  <a:cubicBezTo>
                    <a:pt x="3979" y="18514"/>
                    <a:pt x="3979" y="18514"/>
                    <a:pt x="3979" y="18514"/>
                  </a:cubicBezTo>
                  <a:cubicBezTo>
                    <a:pt x="3979" y="18857"/>
                    <a:pt x="3979" y="18857"/>
                    <a:pt x="3979" y="18857"/>
                  </a:cubicBezTo>
                  <a:cubicBezTo>
                    <a:pt x="3979" y="18514"/>
                    <a:pt x="3979" y="18514"/>
                    <a:pt x="3979" y="18514"/>
                  </a:cubicBezTo>
                  <a:cubicBezTo>
                    <a:pt x="3979" y="18171"/>
                    <a:pt x="3979" y="18171"/>
                    <a:pt x="3979" y="18171"/>
                  </a:cubicBezTo>
                  <a:cubicBezTo>
                    <a:pt x="3979" y="18171"/>
                    <a:pt x="3979" y="18171"/>
                    <a:pt x="3979" y="18171"/>
                  </a:cubicBezTo>
                  <a:close/>
                  <a:moveTo>
                    <a:pt x="13074" y="12343"/>
                  </a:moveTo>
                  <a:cubicBezTo>
                    <a:pt x="13074" y="12686"/>
                    <a:pt x="13074" y="12686"/>
                    <a:pt x="13074" y="12686"/>
                  </a:cubicBezTo>
                  <a:cubicBezTo>
                    <a:pt x="13642" y="12686"/>
                    <a:pt x="13642" y="12686"/>
                    <a:pt x="13642" y="12686"/>
                  </a:cubicBezTo>
                  <a:cubicBezTo>
                    <a:pt x="13642" y="12686"/>
                    <a:pt x="13642" y="12686"/>
                    <a:pt x="13642" y="12686"/>
                  </a:cubicBezTo>
                  <a:cubicBezTo>
                    <a:pt x="13074" y="12343"/>
                    <a:pt x="13074" y="12343"/>
                    <a:pt x="13074" y="12343"/>
                  </a:cubicBezTo>
                  <a:close/>
                  <a:moveTo>
                    <a:pt x="7958" y="15771"/>
                  </a:moveTo>
                  <a:cubicBezTo>
                    <a:pt x="7389" y="15771"/>
                    <a:pt x="7389" y="15771"/>
                    <a:pt x="7389" y="15771"/>
                  </a:cubicBezTo>
                  <a:cubicBezTo>
                    <a:pt x="7958" y="15771"/>
                    <a:pt x="7958" y="15771"/>
                    <a:pt x="7958" y="15771"/>
                  </a:cubicBezTo>
                  <a:cubicBezTo>
                    <a:pt x="7958" y="15771"/>
                    <a:pt x="7958" y="15771"/>
                    <a:pt x="7958" y="15771"/>
                  </a:cubicBezTo>
                  <a:close/>
                  <a:moveTo>
                    <a:pt x="7958" y="16114"/>
                  </a:moveTo>
                  <a:cubicBezTo>
                    <a:pt x="7958" y="16114"/>
                    <a:pt x="7958" y="16114"/>
                    <a:pt x="7958" y="16114"/>
                  </a:cubicBezTo>
                  <a:cubicBezTo>
                    <a:pt x="7958" y="16457"/>
                    <a:pt x="7958" y="16457"/>
                    <a:pt x="7958" y="16457"/>
                  </a:cubicBezTo>
                  <a:cubicBezTo>
                    <a:pt x="8526" y="16457"/>
                    <a:pt x="8526" y="16457"/>
                    <a:pt x="8526" y="16457"/>
                  </a:cubicBezTo>
                  <a:cubicBezTo>
                    <a:pt x="8526" y="16114"/>
                    <a:pt x="8526" y="16114"/>
                    <a:pt x="8526" y="16114"/>
                  </a:cubicBezTo>
                  <a:lnTo>
                    <a:pt x="7958" y="16114"/>
                  </a:lnTo>
                  <a:close/>
                  <a:moveTo>
                    <a:pt x="7958" y="16114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12" name="AutoShape 26"/>
            <p:cNvSpPr>
              <a:spLocks/>
            </p:cNvSpPr>
            <p:nvPr/>
          </p:nvSpPr>
          <p:spPr bwMode="auto">
            <a:xfrm>
              <a:off x="10671" y="3574"/>
              <a:ext cx="375" cy="735"/>
            </a:xfrm>
            <a:custGeom>
              <a:avLst/>
              <a:gdLst>
                <a:gd name="T0" fmla="*/ 215 w 21600"/>
                <a:gd name="T1" fmla="*/ 10 h 21600"/>
                <a:gd name="T2" fmla="*/ 236 w 21600"/>
                <a:gd name="T3" fmla="*/ 37 h 21600"/>
                <a:gd name="T4" fmla="*/ 226 w 21600"/>
                <a:gd name="T5" fmla="*/ 101 h 21600"/>
                <a:gd name="T6" fmla="*/ 215 w 21600"/>
                <a:gd name="T7" fmla="*/ 139 h 21600"/>
                <a:gd name="T8" fmla="*/ 215 w 21600"/>
                <a:gd name="T9" fmla="*/ 156 h 21600"/>
                <a:gd name="T10" fmla="*/ 253 w 21600"/>
                <a:gd name="T11" fmla="*/ 166 h 21600"/>
                <a:gd name="T12" fmla="*/ 274 w 21600"/>
                <a:gd name="T13" fmla="*/ 193 h 21600"/>
                <a:gd name="T14" fmla="*/ 309 w 21600"/>
                <a:gd name="T15" fmla="*/ 220 h 21600"/>
                <a:gd name="T16" fmla="*/ 319 w 21600"/>
                <a:gd name="T17" fmla="*/ 247 h 21600"/>
                <a:gd name="T18" fmla="*/ 347 w 21600"/>
                <a:gd name="T19" fmla="*/ 267 h 21600"/>
                <a:gd name="T20" fmla="*/ 347 w 21600"/>
                <a:gd name="T21" fmla="*/ 277 h 21600"/>
                <a:gd name="T22" fmla="*/ 319 w 21600"/>
                <a:gd name="T23" fmla="*/ 312 h 21600"/>
                <a:gd name="T24" fmla="*/ 291 w 21600"/>
                <a:gd name="T25" fmla="*/ 349 h 21600"/>
                <a:gd name="T26" fmla="*/ 246 w 21600"/>
                <a:gd name="T27" fmla="*/ 386 h 21600"/>
                <a:gd name="T28" fmla="*/ 246 w 21600"/>
                <a:gd name="T29" fmla="*/ 413 h 21600"/>
                <a:gd name="T30" fmla="*/ 274 w 21600"/>
                <a:gd name="T31" fmla="*/ 450 h 21600"/>
                <a:gd name="T32" fmla="*/ 302 w 21600"/>
                <a:gd name="T33" fmla="*/ 478 h 21600"/>
                <a:gd name="T34" fmla="*/ 281 w 21600"/>
                <a:gd name="T35" fmla="*/ 525 h 21600"/>
                <a:gd name="T36" fmla="*/ 309 w 21600"/>
                <a:gd name="T37" fmla="*/ 562 h 21600"/>
                <a:gd name="T38" fmla="*/ 340 w 21600"/>
                <a:gd name="T39" fmla="*/ 634 h 21600"/>
                <a:gd name="T40" fmla="*/ 319 w 21600"/>
                <a:gd name="T41" fmla="*/ 708 h 21600"/>
                <a:gd name="T42" fmla="*/ 302 w 21600"/>
                <a:gd name="T43" fmla="*/ 698 h 21600"/>
                <a:gd name="T44" fmla="*/ 302 w 21600"/>
                <a:gd name="T45" fmla="*/ 634 h 21600"/>
                <a:gd name="T46" fmla="*/ 291 w 21600"/>
                <a:gd name="T47" fmla="*/ 596 h 21600"/>
                <a:gd name="T48" fmla="*/ 274 w 21600"/>
                <a:gd name="T49" fmla="*/ 579 h 21600"/>
                <a:gd name="T50" fmla="*/ 253 w 21600"/>
                <a:gd name="T51" fmla="*/ 497 h 21600"/>
                <a:gd name="T52" fmla="*/ 246 w 21600"/>
                <a:gd name="T53" fmla="*/ 478 h 21600"/>
                <a:gd name="T54" fmla="*/ 215 w 21600"/>
                <a:gd name="T55" fmla="*/ 450 h 21600"/>
                <a:gd name="T56" fmla="*/ 208 w 21600"/>
                <a:gd name="T57" fmla="*/ 440 h 21600"/>
                <a:gd name="T58" fmla="*/ 208 w 21600"/>
                <a:gd name="T59" fmla="*/ 460 h 21600"/>
                <a:gd name="T60" fmla="*/ 188 w 21600"/>
                <a:gd name="T61" fmla="*/ 468 h 21600"/>
                <a:gd name="T62" fmla="*/ 180 w 21600"/>
                <a:gd name="T63" fmla="*/ 488 h 21600"/>
                <a:gd name="T64" fmla="*/ 114 w 21600"/>
                <a:gd name="T65" fmla="*/ 505 h 21600"/>
                <a:gd name="T66" fmla="*/ 122 w 21600"/>
                <a:gd name="T67" fmla="*/ 488 h 21600"/>
                <a:gd name="T68" fmla="*/ 114 w 21600"/>
                <a:gd name="T69" fmla="*/ 450 h 21600"/>
                <a:gd name="T70" fmla="*/ 104 w 21600"/>
                <a:gd name="T71" fmla="*/ 403 h 21600"/>
                <a:gd name="T72" fmla="*/ 86 w 21600"/>
                <a:gd name="T73" fmla="*/ 369 h 21600"/>
                <a:gd name="T74" fmla="*/ 66 w 21600"/>
                <a:gd name="T75" fmla="*/ 376 h 21600"/>
                <a:gd name="T76" fmla="*/ 58 w 21600"/>
                <a:gd name="T77" fmla="*/ 359 h 21600"/>
                <a:gd name="T78" fmla="*/ 66 w 21600"/>
                <a:gd name="T79" fmla="*/ 359 h 21600"/>
                <a:gd name="T80" fmla="*/ 58 w 21600"/>
                <a:gd name="T81" fmla="*/ 339 h 21600"/>
                <a:gd name="T82" fmla="*/ 28 w 21600"/>
                <a:gd name="T83" fmla="*/ 322 h 21600"/>
                <a:gd name="T84" fmla="*/ 0 w 21600"/>
                <a:gd name="T85" fmla="*/ 295 h 21600"/>
                <a:gd name="T86" fmla="*/ 20 w 21600"/>
                <a:gd name="T87" fmla="*/ 257 h 21600"/>
                <a:gd name="T88" fmla="*/ 38 w 21600"/>
                <a:gd name="T89" fmla="*/ 213 h 21600"/>
                <a:gd name="T90" fmla="*/ 66 w 21600"/>
                <a:gd name="T91" fmla="*/ 176 h 21600"/>
                <a:gd name="T92" fmla="*/ 76 w 21600"/>
                <a:gd name="T93" fmla="*/ 119 h 21600"/>
                <a:gd name="T94" fmla="*/ 94 w 21600"/>
                <a:gd name="T95" fmla="*/ 74 h 21600"/>
                <a:gd name="T96" fmla="*/ 132 w 21600"/>
                <a:gd name="T97" fmla="*/ 27 h 21600"/>
                <a:gd name="T98" fmla="*/ 170 w 21600"/>
                <a:gd name="T99" fmla="*/ 27 h 21600"/>
                <a:gd name="T100" fmla="*/ 58 w 21600"/>
                <a:gd name="T101" fmla="*/ 386 h 21600"/>
                <a:gd name="T102" fmla="*/ 58 w 21600"/>
                <a:gd name="T103" fmla="*/ 386 h 216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1600" h="21600">
                  <a:moveTo>
                    <a:pt x="9778" y="0"/>
                  </a:moveTo>
                  <a:lnTo>
                    <a:pt x="11968" y="0"/>
                  </a:lnTo>
                  <a:lnTo>
                    <a:pt x="11968" y="291"/>
                  </a:lnTo>
                  <a:lnTo>
                    <a:pt x="12405" y="291"/>
                  </a:lnTo>
                  <a:lnTo>
                    <a:pt x="12405" y="800"/>
                  </a:lnTo>
                  <a:lnTo>
                    <a:pt x="12989" y="582"/>
                  </a:lnTo>
                  <a:lnTo>
                    <a:pt x="13573" y="800"/>
                  </a:lnTo>
                  <a:lnTo>
                    <a:pt x="13573" y="1091"/>
                  </a:lnTo>
                  <a:lnTo>
                    <a:pt x="14157" y="1600"/>
                  </a:lnTo>
                  <a:lnTo>
                    <a:pt x="14157" y="2691"/>
                  </a:lnTo>
                  <a:lnTo>
                    <a:pt x="13573" y="2691"/>
                  </a:lnTo>
                  <a:lnTo>
                    <a:pt x="12989" y="2982"/>
                  </a:lnTo>
                  <a:lnTo>
                    <a:pt x="12989" y="3491"/>
                  </a:lnTo>
                  <a:lnTo>
                    <a:pt x="12405" y="3491"/>
                  </a:lnTo>
                  <a:lnTo>
                    <a:pt x="11968" y="3782"/>
                  </a:lnTo>
                  <a:lnTo>
                    <a:pt x="12405" y="4073"/>
                  </a:lnTo>
                  <a:lnTo>
                    <a:pt x="11968" y="4073"/>
                  </a:lnTo>
                  <a:lnTo>
                    <a:pt x="11968" y="4364"/>
                  </a:lnTo>
                  <a:lnTo>
                    <a:pt x="12405" y="4364"/>
                  </a:lnTo>
                  <a:lnTo>
                    <a:pt x="12405" y="4582"/>
                  </a:lnTo>
                  <a:lnTo>
                    <a:pt x="12989" y="4582"/>
                  </a:lnTo>
                  <a:lnTo>
                    <a:pt x="12989" y="5164"/>
                  </a:lnTo>
                  <a:lnTo>
                    <a:pt x="13573" y="4873"/>
                  </a:lnTo>
                  <a:lnTo>
                    <a:pt x="14595" y="4873"/>
                  </a:lnTo>
                  <a:lnTo>
                    <a:pt x="14595" y="5164"/>
                  </a:lnTo>
                  <a:lnTo>
                    <a:pt x="15178" y="5382"/>
                  </a:lnTo>
                  <a:lnTo>
                    <a:pt x="15762" y="5164"/>
                  </a:lnTo>
                  <a:lnTo>
                    <a:pt x="15762" y="5673"/>
                  </a:lnTo>
                  <a:lnTo>
                    <a:pt x="16200" y="5964"/>
                  </a:lnTo>
                  <a:lnTo>
                    <a:pt x="17368" y="5964"/>
                  </a:lnTo>
                  <a:lnTo>
                    <a:pt x="17805" y="6255"/>
                  </a:lnTo>
                  <a:lnTo>
                    <a:pt x="17805" y="6473"/>
                  </a:lnTo>
                  <a:lnTo>
                    <a:pt x="17368" y="7055"/>
                  </a:lnTo>
                  <a:lnTo>
                    <a:pt x="16784" y="7055"/>
                  </a:lnTo>
                  <a:lnTo>
                    <a:pt x="16784" y="7273"/>
                  </a:lnTo>
                  <a:lnTo>
                    <a:pt x="18389" y="7273"/>
                  </a:lnTo>
                  <a:lnTo>
                    <a:pt x="18389" y="7855"/>
                  </a:lnTo>
                  <a:lnTo>
                    <a:pt x="18973" y="8145"/>
                  </a:lnTo>
                  <a:lnTo>
                    <a:pt x="19557" y="7855"/>
                  </a:lnTo>
                  <a:lnTo>
                    <a:pt x="19995" y="7855"/>
                  </a:lnTo>
                  <a:lnTo>
                    <a:pt x="21162" y="7564"/>
                  </a:lnTo>
                  <a:lnTo>
                    <a:pt x="21600" y="7855"/>
                  </a:lnTo>
                  <a:lnTo>
                    <a:pt x="21162" y="8145"/>
                  </a:lnTo>
                  <a:lnTo>
                    <a:pt x="19995" y="8145"/>
                  </a:lnTo>
                  <a:lnTo>
                    <a:pt x="19995" y="8655"/>
                  </a:lnTo>
                  <a:lnTo>
                    <a:pt x="19557" y="8945"/>
                  </a:lnTo>
                  <a:lnTo>
                    <a:pt x="18973" y="9164"/>
                  </a:lnTo>
                  <a:lnTo>
                    <a:pt x="18389" y="9164"/>
                  </a:lnTo>
                  <a:lnTo>
                    <a:pt x="17805" y="9455"/>
                  </a:lnTo>
                  <a:lnTo>
                    <a:pt x="18389" y="9745"/>
                  </a:lnTo>
                  <a:lnTo>
                    <a:pt x="16784" y="9745"/>
                  </a:lnTo>
                  <a:lnTo>
                    <a:pt x="16784" y="10255"/>
                  </a:lnTo>
                  <a:lnTo>
                    <a:pt x="14595" y="10255"/>
                  </a:lnTo>
                  <a:lnTo>
                    <a:pt x="14595" y="10836"/>
                  </a:lnTo>
                  <a:lnTo>
                    <a:pt x="14157" y="11055"/>
                  </a:lnTo>
                  <a:lnTo>
                    <a:pt x="14157" y="11345"/>
                  </a:lnTo>
                  <a:lnTo>
                    <a:pt x="14595" y="11636"/>
                  </a:lnTo>
                  <a:lnTo>
                    <a:pt x="14157" y="11636"/>
                  </a:lnTo>
                  <a:lnTo>
                    <a:pt x="13573" y="11855"/>
                  </a:lnTo>
                  <a:lnTo>
                    <a:pt x="14157" y="12145"/>
                  </a:lnTo>
                  <a:lnTo>
                    <a:pt x="14595" y="12436"/>
                  </a:lnTo>
                  <a:lnTo>
                    <a:pt x="14595" y="12727"/>
                  </a:lnTo>
                  <a:lnTo>
                    <a:pt x="15178" y="12727"/>
                  </a:lnTo>
                  <a:lnTo>
                    <a:pt x="15762" y="13236"/>
                  </a:lnTo>
                  <a:lnTo>
                    <a:pt x="16200" y="13527"/>
                  </a:lnTo>
                  <a:lnTo>
                    <a:pt x="16784" y="13745"/>
                  </a:lnTo>
                  <a:lnTo>
                    <a:pt x="16784" y="14036"/>
                  </a:lnTo>
                  <a:lnTo>
                    <a:pt x="17368" y="14036"/>
                  </a:lnTo>
                  <a:lnTo>
                    <a:pt x="17368" y="14327"/>
                  </a:lnTo>
                  <a:lnTo>
                    <a:pt x="16784" y="14327"/>
                  </a:lnTo>
                  <a:lnTo>
                    <a:pt x="16784" y="15127"/>
                  </a:lnTo>
                  <a:lnTo>
                    <a:pt x="16200" y="15418"/>
                  </a:lnTo>
                  <a:lnTo>
                    <a:pt x="16784" y="15636"/>
                  </a:lnTo>
                  <a:lnTo>
                    <a:pt x="16784" y="15927"/>
                  </a:lnTo>
                  <a:lnTo>
                    <a:pt x="17368" y="16218"/>
                  </a:lnTo>
                  <a:lnTo>
                    <a:pt x="17805" y="16509"/>
                  </a:lnTo>
                  <a:lnTo>
                    <a:pt x="18389" y="16727"/>
                  </a:lnTo>
                  <a:lnTo>
                    <a:pt x="18973" y="17309"/>
                  </a:lnTo>
                  <a:lnTo>
                    <a:pt x="18973" y="18327"/>
                  </a:lnTo>
                  <a:lnTo>
                    <a:pt x="19557" y="18618"/>
                  </a:lnTo>
                  <a:lnTo>
                    <a:pt x="19557" y="19418"/>
                  </a:lnTo>
                  <a:lnTo>
                    <a:pt x="18973" y="20218"/>
                  </a:lnTo>
                  <a:lnTo>
                    <a:pt x="18389" y="20509"/>
                  </a:lnTo>
                  <a:lnTo>
                    <a:pt x="18389" y="20800"/>
                  </a:lnTo>
                  <a:lnTo>
                    <a:pt x="17805" y="20800"/>
                  </a:lnTo>
                  <a:lnTo>
                    <a:pt x="17805" y="21309"/>
                  </a:lnTo>
                  <a:lnTo>
                    <a:pt x="17368" y="21600"/>
                  </a:lnTo>
                  <a:lnTo>
                    <a:pt x="17368" y="20509"/>
                  </a:lnTo>
                  <a:lnTo>
                    <a:pt x="17805" y="20218"/>
                  </a:lnTo>
                  <a:lnTo>
                    <a:pt x="17805" y="19200"/>
                  </a:lnTo>
                  <a:lnTo>
                    <a:pt x="17368" y="18909"/>
                  </a:lnTo>
                  <a:lnTo>
                    <a:pt x="17368" y="18618"/>
                  </a:lnTo>
                  <a:lnTo>
                    <a:pt x="17805" y="18618"/>
                  </a:lnTo>
                  <a:lnTo>
                    <a:pt x="17368" y="18327"/>
                  </a:lnTo>
                  <a:lnTo>
                    <a:pt x="17368" y="17527"/>
                  </a:lnTo>
                  <a:lnTo>
                    <a:pt x="16784" y="17527"/>
                  </a:lnTo>
                  <a:lnTo>
                    <a:pt x="16784" y="17309"/>
                  </a:lnTo>
                  <a:lnTo>
                    <a:pt x="16200" y="17018"/>
                  </a:lnTo>
                  <a:lnTo>
                    <a:pt x="16200" y="17309"/>
                  </a:lnTo>
                  <a:lnTo>
                    <a:pt x="15762" y="17018"/>
                  </a:lnTo>
                  <a:lnTo>
                    <a:pt x="15762" y="15927"/>
                  </a:lnTo>
                  <a:lnTo>
                    <a:pt x="15178" y="15927"/>
                  </a:lnTo>
                  <a:lnTo>
                    <a:pt x="15178" y="15418"/>
                  </a:lnTo>
                  <a:lnTo>
                    <a:pt x="14595" y="14618"/>
                  </a:lnTo>
                  <a:lnTo>
                    <a:pt x="14595" y="14327"/>
                  </a:lnTo>
                  <a:lnTo>
                    <a:pt x="14157" y="14036"/>
                  </a:lnTo>
                  <a:lnTo>
                    <a:pt x="14595" y="13745"/>
                  </a:lnTo>
                  <a:lnTo>
                    <a:pt x="14157" y="14036"/>
                  </a:lnTo>
                  <a:lnTo>
                    <a:pt x="13573" y="14036"/>
                  </a:lnTo>
                  <a:lnTo>
                    <a:pt x="13573" y="13745"/>
                  </a:lnTo>
                  <a:lnTo>
                    <a:pt x="12989" y="13527"/>
                  </a:lnTo>
                  <a:lnTo>
                    <a:pt x="12405" y="13236"/>
                  </a:lnTo>
                  <a:lnTo>
                    <a:pt x="12405" y="12945"/>
                  </a:lnTo>
                  <a:lnTo>
                    <a:pt x="11968" y="12727"/>
                  </a:lnTo>
                  <a:lnTo>
                    <a:pt x="12405" y="12945"/>
                  </a:lnTo>
                  <a:lnTo>
                    <a:pt x="11968" y="12945"/>
                  </a:lnTo>
                  <a:lnTo>
                    <a:pt x="11968" y="13236"/>
                  </a:lnTo>
                  <a:lnTo>
                    <a:pt x="12405" y="13236"/>
                  </a:lnTo>
                  <a:lnTo>
                    <a:pt x="12405" y="13527"/>
                  </a:lnTo>
                  <a:lnTo>
                    <a:pt x="11968" y="13527"/>
                  </a:lnTo>
                  <a:lnTo>
                    <a:pt x="12405" y="13745"/>
                  </a:lnTo>
                  <a:lnTo>
                    <a:pt x="11384" y="14036"/>
                  </a:lnTo>
                  <a:lnTo>
                    <a:pt x="11384" y="13745"/>
                  </a:lnTo>
                  <a:lnTo>
                    <a:pt x="10800" y="13745"/>
                  </a:lnTo>
                  <a:lnTo>
                    <a:pt x="10800" y="14036"/>
                  </a:lnTo>
                  <a:lnTo>
                    <a:pt x="11384" y="14036"/>
                  </a:lnTo>
                  <a:lnTo>
                    <a:pt x="10362" y="14036"/>
                  </a:lnTo>
                  <a:lnTo>
                    <a:pt x="10362" y="14327"/>
                  </a:lnTo>
                  <a:lnTo>
                    <a:pt x="9195" y="14618"/>
                  </a:lnTo>
                  <a:lnTo>
                    <a:pt x="7005" y="14618"/>
                  </a:lnTo>
                  <a:lnTo>
                    <a:pt x="7005" y="14836"/>
                  </a:lnTo>
                  <a:lnTo>
                    <a:pt x="6568" y="14836"/>
                  </a:lnTo>
                  <a:lnTo>
                    <a:pt x="6568" y="14618"/>
                  </a:lnTo>
                  <a:lnTo>
                    <a:pt x="7589" y="14327"/>
                  </a:lnTo>
                  <a:lnTo>
                    <a:pt x="7589" y="14036"/>
                  </a:lnTo>
                  <a:lnTo>
                    <a:pt x="7005" y="14327"/>
                  </a:lnTo>
                  <a:lnTo>
                    <a:pt x="6568" y="14327"/>
                  </a:lnTo>
                  <a:lnTo>
                    <a:pt x="5984" y="14618"/>
                  </a:lnTo>
                  <a:lnTo>
                    <a:pt x="5984" y="14327"/>
                  </a:lnTo>
                  <a:lnTo>
                    <a:pt x="6568" y="13236"/>
                  </a:lnTo>
                  <a:lnTo>
                    <a:pt x="7005" y="12945"/>
                  </a:lnTo>
                  <a:lnTo>
                    <a:pt x="6568" y="12436"/>
                  </a:lnTo>
                  <a:lnTo>
                    <a:pt x="6568" y="12145"/>
                  </a:lnTo>
                  <a:lnTo>
                    <a:pt x="5984" y="11855"/>
                  </a:lnTo>
                  <a:lnTo>
                    <a:pt x="5984" y="11636"/>
                  </a:lnTo>
                  <a:lnTo>
                    <a:pt x="5400" y="11345"/>
                  </a:lnTo>
                  <a:lnTo>
                    <a:pt x="4962" y="11055"/>
                  </a:lnTo>
                  <a:lnTo>
                    <a:pt x="4962" y="10836"/>
                  </a:lnTo>
                  <a:lnTo>
                    <a:pt x="4378" y="10836"/>
                  </a:lnTo>
                  <a:lnTo>
                    <a:pt x="4962" y="10836"/>
                  </a:lnTo>
                  <a:lnTo>
                    <a:pt x="4962" y="11345"/>
                  </a:lnTo>
                  <a:lnTo>
                    <a:pt x="3795" y="11055"/>
                  </a:lnTo>
                  <a:lnTo>
                    <a:pt x="3357" y="11055"/>
                  </a:lnTo>
                  <a:lnTo>
                    <a:pt x="3357" y="10545"/>
                  </a:lnTo>
                  <a:lnTo>
                    <a:pt x="2773" y="10545"/>
                  </a:lnTo>
                  <a:lnTo>
                    <a:pt x="3357" y="10545"/>
                  </a:lnTo>
                  <a:lnTo>
                    <a:pt x="3795" y="10836"/>
                  </a:lnTo>
                  <a:lnTo>
                    <a:pt x="4378" y="10836"/>
                  </a:lnTo>
                  <a:lnTo>
                    <a:pt x="3795" y="10836"/>
                  </a:lnTo>
                  <a:lnTo>
                    <a:pt x="3795" y="10545"/>
                  </a:lnTo>
                  <a:lnTo>
                    <a:pt x="4378" y="10545"/>
                  </a:lnTo>
                  <a:lnTo>
                    <a:pt x="4378" y="10255"/>
                  </a:lnTo>
                  <a:lnTo>
                    <a:pt x="3795" y="9964"/>
                  </a:lnTo>
                  <a:lnTo>
                    <a:pt x="3357" y="9964"/>
                  </a:lnTo>
                  <a:lnTo>
                    <a:pt x="3357" y="9745"/>
                  </a:lnTo>
                  <a:lnTo>
                    <a:pt x="2189" y="9745"/>
                  </a:lnTo>
                  <a:lnTo>
                    <a:pt x="2189" y="9455"/>
                  </a:lnTo>
                  <a:lnTo>
                    <a:pt x="1605" y="9455"/>
                  </a:lnTo>
                  <a:lnTo>
                    <a:pt x="1605" y="9745"/>
                  </a:lnTo>
                  <a:lnTo>
                    <a:pt x="584" y="9164"/>
                  </a:lnTo>
                  <a:lnTo>
                    <a:pt x="584" y="8655"/>
                  </a:lnTo>
                  <a:lnTo>
                    <a:pt x="0" y="8655"/>
                  </a:lnTo>
                  <a:lnTo>
                    <a:pt x="584" y="8364"/>
                  </a:lnTo>
                  <a:lnTo>
                    <a:pt x="584" y="8145"/>
                  </a:lnTo>
                  <a:lnTo>
                    <a:pt x="1168" y="8364"/>
                  </a:lnTo>
                  <a:lnTo>
                    <a:pt x="1168" y="7564"/>
                  </a:lnTo>
                  <a:lnTo>
                    <a:pt x="1605" y="7564"/>
                  </a:lnTo>
                  <a:lnTo>
                    <a:pt x="1605" y="7273"/>
                  </a:lnTo>
                  <a:lnTo>
                    <a:pt x="2189" y="7055"/>
                  </a:lnTo>
                  <a:lnTo>
                    <a:pt x="2189" y="6255"/>
                  </a:lnTo>
                  <a:lnTo>
                    <a:pt x="2773" y="6255"/>
                  </a:lnTo>
                  <a:lnTo>
                    <a:pt x="2773" y="5673"/>
                  </a:lnTo>
                  <a:lnTo>
                    <a:pt x="2189" y="5164"/>
                  </a:lnTo>
                  <a:lnTo>
                    <a:pt x="3795" y="5164"/>
                  </a:lnTo>
                  <a:lnTo>
                    <a:pt x="4378" y="4873"/>
                  </a:lnTo>
                  <a:lnTo>
                    <a:pt x="4378" y="4364"/>
                  </a:lnTo>
                  <a:lnTo>
                    <a:pt x="4962" y="3782"/>
                  </a:lnTo>
                  <a:lnTo>
                    <a:pt x="4378" y="3491"/>
                  </a:lnTo>
                  <a:lnTo>
                    <a:pt x="4962" y="2982"/>
                  </a:lnTo>
                  <a:lnTo>
                    <a:pt x="5400" y="2473"/>
                  </a:lnTo>
                  <a:lnTo>
                    <a:pt x="4962" y="2473"/>
                  </a:lnTo>
                  <a:lnTo>
                    <a:pt x="5400" y="2182"/>
                  </a:lnTo>
                  <a:lnTo>
                    <a:pt x="5984" y="1600"/>
                  </a:lnTo>
                  <a:lnTo>
                    <a:pt x="6568" y="1600"/>
                  </a:lnTo>
                  <a:lnTo>
                    <a:pt x="7005" y="1091"/>
                  </a:lnTo>
                  <a:lnTo>
                    <a:pt x="7589" y="800"/>
                  </a:lnTo>
                  <a:lnTo>
                    <a:pt x="8173" y="800"/>
                  </a:lnTo>
                  <a:lnTo>
                    <a:pt x="8757" y="582"/>
                  </a:lnTo>
                  <a:lnTo>
                    <a:pt x="9195" y="800"/>
                  </a:lnTo>
                  <a:lnTo>
                    <a:pt x="9778" y="800"/>
                  </a:lnTo>
                  <a:lnTo>
                    <a:pt x="9778" y="291"/>
                  </a:lnTo>
                  <a:lnTo>
                    <a:pt x="10362" y="291"/>
                  </a:lnTo>
                  <a:lnTo>
                    <a:pt x="9778" y="0"/>
                  </a:lnTo>
                  <a:close/>
                  <a:moveTo>
                    <a:pt x="3357" y="11345"/>
                  </a:moveTo>
                  <a:lnTo>
                    <a:pt x="3795" y="11636"/>
                  </a:lnTo>
                  <a:lnTo>
                    <a:pt x="4378" y="11636"/>
                  </a:lnTo>
                  <a:lnTo>
                    <a:pt x="3795" y="11345"/>
                  </a:lnTo>
                  <a:lnTo>
                    <a:pt x="3357" y="11345"/>
                  </a:lnTo>
                  <a:close/>
                  <a:moveTo>
                    <a:pt x="3357" y="1134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13" name="AutoShape 27"/>
            <p:cNvSpPr>
              <a:spLocks/>
            </p:cNvSpPr>
            <p:nvPr/>
          </p:nvSpPr>
          <p:spPr bwMode="auto">
            <a:xfrm>
              <a:off x="10191" y="4309"/>
              <a:ext cx="94" cy="155"/>
            </a:xfrm>
            <a:custGeom>
              <a:avLst/>
              <a:gdLst>
                <a:gd name="T0" fmla="*/ 0 w 21600"/>
                <a:gd name="T1" fmla="*/ 74 h 21600"/>
                <a:gd name="T2" fmla="*/ 0 w 21600"/>
                <a:gd name="T3" fmla="*/ 64 h 21600"/>
                <a:gd name="T4" fmla="*/ 10 w 21600"/>
                <a:gd name="T5" fmla="*/ 54 h 21600"/>
                <a:gd name="T6" fmla="*/ 0 w 21600"/>
                <a:gd name="T7" fmla="*/ 64 h 21600"/>
                <a:gd name="T8" fmla="*/ 0 w 21600"/>
                <a:gd name="T9" fmla="*/ 74 h 21600"/>
                <a:gd name="T10" fmla="*/ 20 w 21600"/>
                <a:gd name="T11" fmla="*/ 10 h 21600"/>
                <a:gd name="T12" fmla="*/ 10 w 21600"/>
                <a:gd name="T13" fmla="*/ 10 h 21600"/>
                <a:gd name="T14" fmla="*/ 0 w 21600"/>
                <a:gd name="T15" fmla="*/ 0 h 21600"/>
                <a:gd name="T16" fmla="*/ 20 w 21600"/>
                <a:gd name="T17" fmla="*/ 0 h 21600"/>
                <a:gd name="T18" fmla="*/ 20 w 21600"/>
                <a:gd name="T19" fmla="*/ 10 h 21600"/>
                <a:gd name="T20" fmla="*/ 30 w 21600"/>
                <a:gd name="T21" fmla="*/ 10 h 21600"/>
                <a:gd name="T22" fmla="*/ 38 w 21600"/>
                <a:gd name="T23" fmla="*/ 17 h 21600"/>
                <a:gd name="T24" fmla="*/ 48 w 21600"/>
                <a:gd name="T25" fmla="*/ 17 h 21600"/>
                <a:gd name="T26" fmla="*/ 30 w 21600"/>
                <a:gd name="T27" fmla="*/ 17 h 21600"/>
                <a:gd name="T28" fmla="*/ 20 w 21600"/>
                <a:gd name="T29" fmla="*/ 10 h 21600"/>
                <a:gd name="T30" fmla="*/ 30 w 21600"/>
                <a:gd name="T31" fmla="*/ 10 h 21600"/>
                <a:gd name="T32" fmla="*/ 20 w 21600"/>
                <a:gd name="T33" fmla="*/ 10 h 21600"/>
                <a:gd name="T34" fmla="*/ 30 w 21600"/>
                <a:gd name="T35" fmla="*/ 10 h 21600"/>
                <a:gd name="T36" fmla="*/ 20 w 21600"/>
                <a:gd name="T37" fmla="*/ 17 h 21600"/>
                <a:gd name="T38" fmla="*/ 20 w 21600"/>
                <a:gd name="T39" fmla="*/ 27 h 21600"/>
                <a:gd name="T40" fmla="*/ 10 w 21600"/>
                <a:gd name="T41" fmla="*/ 37 h 21600"/>
                <a:gd name="T42" fmla="*/ 10 w 21600"/>
                <a:gd name="T43" fmla="*/ 27 h 21600"/>
                <a:gd name="T44" fmla="*/ 0 w 21600"/>
                <a:gd name="T45" fmla="*/ 27 h 21600"/>
                <a:gd name="T46" fmla="*/ 0 w 21600"/>
                <a:gd name="T47" fmla="*/ 37 h 21600"/>
                <a:gd name="T48" fmla="*/ 10 w 21600"/>
                <a:gd name="T49" fmla="*/ 37 h 21600"/>
                <a:gd name="T50" fmla="*/ 10 w 21600"/>
                <a:gd name="T51" fmla="*/ 64 h 21600"/>
                <a:gd name="T52" fmla="*/ 0 w 21600"/>
                <a:gd name="T53" fmla="*/ 74 h 21600"/>
                <a:gd name="T54" fmla="*/ 0 w 21600"/>
                <a:gd name="T55" fmla="*/ 81 h 21600"/>
                <a:gd name="T56" fmla="*/ 10 w 21600"/>
                <a:gd name="T57" fmla="*/ 101 h 21600"/>
                <a:gd name="T58" fmla="*/ 0 w 21600"/>
                <a:gd name="T59" fmla="*/ 101 h 21600"/>
                <a:gd name="T60" fmla="*/ 10 w 21600"/>
                <a:gd name="T61" fmla="*/ 118 h 21600"/>
                <a:gd name="T62" fmla="*/ 20 w 21600"/>
                <a:gd name="T63" fmla="*/ 138 h 21600"/>
                <a:gd name="T64" fmla="*/ 20 w 21600"/>
                <a:gd name="T65" fmla="*/ 145 h 21600"/>
                <a:gd name="T66" fmla="*/ 30 w 21600"/>
                <a:gd name="T67" fmla="*/ 155 h 21600"/>
                <a:gd name="T68" fmla="*/ 38 w 21600"/>
                <a:gd name="T69" fmla="*/ 145 h 21600"/>
                <a:gd name="T70" fmla="*/ 66 w 21600"/>
                <a:gd name="T71" fmla="*/ 145 h 21600"/>
                <a:gd name="T72" fmla="*/ 86 w 21600"/>
                <a:gd name="T73" fmla="*/ 138 h 21600"/>
                <a:gd name="T74" fmla="*/ 86 w 21600"/>
                <a:gd name="T75" fmla="*/ 118 h 21600"/>
                <a:gd name="T76" fmla="*/ 94 w 21600"/>
                <a:gd name="T77" fmla="*/ 118 h 21600"/>
                <a:gd name="T78" fmla="*/ 94 w 21600"/>
                <a:gd name="T79" fmla="*/ 101 h 21600"/>
                <a:gd name="T80" fmla="*/ 86 w 21600"/>
                <a:gd name="T81" fmla="*/ 91 h 21600"/>
                <a:gd name="T82" fmla="*/ 94 w 21600"/>
                <a:gd name="T83" fmla="*/ 91 h 21600"/>
                <a:gd name="T84" fmla="*/ 86 w 21600"/>
                <a:gd name="T85" fmla="*/ 81 h 21600"/>
                <a:gd name="T86" fmla="*/ 76 w 21600"/>
                <a:gd name="T87" fmla="*/ 64 h 21600"/>
                <a:gd name="T88" fmla="*/ 76 w 21600"/>
                <a:gd name="T89" fmla="*/ 54 h 21600"/>
                <a:gd name="T90" fmla="*/ 66 w 21600"/>
                <a:gd name="T91" fmla="*/ 54 h 21600"/>
                <a:gd name="T92" fmla="*/ 66 w 21600"/>
                <a:gd name="T93" fmla="*/ 47 h 21600"/>
                <a:gd name="T94" fmla="*/ 58 w 21600"/>
                <a:gd name="T95" fmla="*/ 47 h 21600"/>
                <a:gd name="T96" fmla="*/ 58 w 21600"/>
                <a:gd name="T97" fmla="*/ 37 h 21600"/>
                <a:gd name="T98" fmla="*/ 48 w 21600"/>
                <a:gd name="T99" fmla="*/ 37 h 21600"/>
                <a:gd name="T100" fmla="*/ 48 w 21600"/>
                <a:gd name="T101" fmla="*/ 27 h 21600"/>
                <a:gd name="T102" fmla="*/ 38 w 21600"/>
                <a:gd name="T103" fmla="*/ 17 h 21600"/>
                <a:gd name="T104" fmla="*/ 20 w 21600"/>
                <a:gd name="T105" fmla="*/ 17 h 21600"/>
                <a:gd name="T106" fmla="*/ 20 w 21600"/>
                <a:gd name="T107" fmla="*/ 17 h 216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1600" h="21600">
                  <a:moveTo>
                    <a:pt x="0" y="10286"/>
                  </a:moveTo>
                  <a:lnTo>
                    <a:pt x="0" y="8914"/>
                  </a:lnTo>
                  <a:lnTo>
                    <a:pt x="2335" y="7543"/>
                  </a:lnTo>
                  <a:lnTo>
                    <a:pt x="0" y="8914"/>
                  </a:lnTo>
                  <a:lnTo>
                    <a:pt x="0" y="10286"/>
                  </a:lnTo>
                  <a:close/>
                  <a:moveTo>
                    <a:pt x="4670" y="1371"/>
                  </a:moveTo>
                  <a:lnTo>
                    <a:pt x="2335" y="1371"/>
                  </a:lnTo>
                  <a:lnTo>
                    <a:pt x="0" y="0"/>
                  </a:lnTo>
                  <a:lnTo>
                    <a:pt x="4670" y="0"/>
                  </a:lnTo>
                  <a:lnTo>
                    <a:pt x="4670" y="1371"/>
                  </a:lnTo>
                  <a:close/>
                  <a:moveTo>
                    <a:pt x="7005" y="1371"/>
                  </a:moveTo>
                  <a:lnTo>
                    <a:pt x="8757" y="2400"/>
                  </a:lnTo>
                  <a:lnTo>
                    <a:pt x="11092" y="2400"/>
                  </a:lnTo>
                  <a:lnTo>
                    <a:pt x="7005" y="2400"/>
                  </a:lnTo>
                  <a:lnTo>
                    <a:pt x="4670" y="1371"/>
                  </a:lnTo>
                  <a:lnTo>
                    <a:pt x="7005" y="1371"/>
                  </a:lnTo>
                  <a:lnTo>
                    <a:pt x="4670" y="1371"/>
                  </a:lnTo>
                  <a:lnTo>
                    <a:pt x="7005" y="1371"/>
                  </a:lnTo>
                  <a:close/>
                  <a:moveTo>
                    <a:pt x="4670" y="2400"/>
                  </a:moveTo>
                  <a:lnTo>
                    <a:pt x="4670" y="3771"/>
                  </a:lnTo>
                  <a:lnTo>
                    <a:pt x="2335" y="5143"/>
                  </a:lnTo>
                  <a:lnTo>
                    <a:pt x="2335" y="3771"/>
                  </a:lnTo>
                  <a:lnTo>
                    <a:pt x="0" y="3771"/>
                  </a:lnTo>
                  <a:lnTo>
                    <a:pt x="0" y="5143"/>
                  </a:lnTo>
                  <a:lnTo>
                    <a:pt x="2335" y="5143"/>
                  </a:lnTo>
                  <a:lnTo>
                    <a:pt x="2335" y="8914"/>
                  </a:lnTo>
                  <a:lnTo>
                    <a:pt x="0" y="10286"/>
                  </a:lnTo>
                  <a:lnTo>
                    <a:pt x="0" y="11314"/>
                  </a:lnTo>
                  <a:lnTo>
                    <a:pt x="2335" y="14057"/>
                  </a:lnTo>
                  <a:lnTo>
                    <a:pt x="0" y="14057"/>
                  </a:lnTo>
                  <a:lnTo>
                    <a:pt x="2335" y="16457"/>
                  </a:lnTo>
                  <a:lnTo>
                    <a:pt x="4670" y="19200"/>
                  </a:lnTo>
                  <a:lnTo>
                    <a:pt x="4670" y="20229"/>
                  </a:lnTo>
                  <a:lnTo>
                    <a:pt x="7005" y="21600"/>
                  </a:lnTo>
                  <a:lnTo>
                    <a:pt x="8757" y="20229"/>
                  </a:lnTo>
                  <a:lnTo>
                    <a:pt x="15178" y="20229"/>
                  </a:lnTo>
                  <a:lnTo>
                    <a:pt x="19849" y="19200"/>
                  </a:lnTo>
                  <a:lnTo>
                    <a:pt x="19849" y="16457"/>
                  </a:lnTo>
                  <a:lnTo>
                    <a:pt x="21600" y="16457"/>
                  </a:lnTo>
                  <a:lnTo>
                    <a:pt x="21600" y="14057"/>
                  </a:lnTo>
                  <a:lnTo>
                    <a:pt x="19849" y="12686"/>
                  </a:lnTo>
                  <a:lnTo>
                    <a:pt x="21600" y="12686"/>
                  </a:lnTo>
                  <a:lnTo>
                    <a:pt x="19849" y="11314"/>
                  </a:lnTo>
                  <a:lnTo>
                    <a:pt x="17514" y="8914"/>
                  </a:lnTo>
                  <a:lnTo>
                    <a:pt x="17514" y="7543"/>
                  </a:lnTo>
                  <a:lnTo>
                    <a:pt x="15178" y="7543"/>
                  </a:lnTo>
                  <a:lnTo>
                    <a:pt x="15178" y="6514"/>
                  </a:lnTo>
                  <a:lnTo>
                    <a:pt x="13427" y="6514"/>
                  </a:lnTo>
                  <a:lnTo>
                    <a:pt x="13427" y="5143"/>
                  </a:lnTo>
                  <a:lnTo>
                    <a:pt x="11092" y="5143"/>
                  </a:lnTo>
                  <a:lnTo>
                    <a:pt x="11092" y="3771"/>
                  </a:lnTo>
                  <a:lnTo>
                    <a:pt x="8757" y="2400"/>
                  </a:lnTo>
                  <a:lnTo>
                    <a:pt x="4670" y="2400"/>
                  </a:lnTo>
                  <a:close/>
                  <a:moveTo>
                    <a:pt x="4670" y="24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14" name="AutoShape 28"/>
            <p:cNvSpPr>
              <a:spLocks/>
            </p:cNvSpPr>
            <p:nvPr/>
          </p:nvSpPr>
          <p:spPr bwMode="auto">
            <a:xfrm>
              <a:off x="9676" y="3364"/>
              <a:ext cx="1175" cy="1019"/>
            </a:xfrm>
            <a:custGeom>
              <a:avLst/>
              <a:gdLst>
                <a:gd name="T0" fmla="*/ 386 w 21600"/>
                <a:gd name="T1" fmla="*/ 74 h 21600"/>
                <a:gd name="T2" fmla="*/ 452 w 21600"/>
                <a:gd name="T3" fmla="*/ 109 h 21600"/>
                <a:gd name="T4" fmla="*/ 459 w 21600"/>
                <a:gd name="T5" fmla="*/ 193 h 21600"/>
                <a:gd name="T6" fmla="*/ 535 w 21600"/>
                <a:gd name="T7" fmla="*/ 230 h 21600"/>
                <a:gd name="T8" fmla="*/ 640 w 21600"/>
                <a:gd name="T9" fmla="*/ 247 h 21600"/>
                <a:gd name="T10" fmla="*/ 751 w 21600"/>
                <a:gd name="T11" fmla="*/ 284 h 21600"/>
                <a:gd name="T12" fmla="*/ 799 w 21600"/>
                <a:gd name="T13" fmla="*/ 230 h 21600"/>
                <a:gd name="T14" fmla="*/ 835 w 21600"/>
                <a:gd name="T15" fmla="*/ 265 h 21600"/>
                <a:gd name="T16" fmla="*/ 957 w 21600"/>
                <a:gd name="T17" fmla="*/ 257 h 21600"/>
                <a:gd name="T18" fmla="*/ 977 w 21600"/>
                <a:gd name="T19" fmla="*/ 210 h 21600"/>
                <a:gd name="T20" fmla="*/ 1033 w 21600"/>
                <a:gd name="T21" fmla="*/ 183 h 21600"/>
                <a:gd name="T22" fmla="*/ 1089 w 21600"/>
                <a:gd name="T23" fmla="*/ 156 h 21600"/>
                <a:gd name="T24" fmla="*/ 1127 w 21600"/>
                <a:gd name="T25" fmla="*/ 173 h 21600"/>
                <a:gd name="T26" fmla="*/ 1165 w 21600"/>
                <a:gd name="T27" fmla="*/ 203 h 21600"/>
                <a:gd name="T28" fmla="*/ 1147 w 21600"/>
                <a:gd name="T29" fmla="*/ 230 h 21600"/>
                <a:gd name="T30" fmla="*/ 1089 w 21600"/>
                <a:gd name="T31" fmla="*/ 284 h 21600"/>
                <a:gd name="T32" fmla="*/ 1071 w 21600"/>
                <a:gd name="T33" fmla="*/ 359 h 21600"/>
                <a:gd name="T34" fmla="*/ 1033 w 21600"/>
                <a:gd name="T35" fmla="*/ 423 h 21600"/>
                <a:gd name="T36" fmla="*/ 1015 w 21600"/>
                <a:gd name="T37" fmla="*/ 467 h 21600"/>
                <a:gd name="T38" fmla="*/ 977 w 21600"/>
                <a:gd name="T39" fmla="*/ 393 h 21600"/>
                <a:gd name="T40" fmla="*/ 949 w 21600"/>
                <a:gd name="T41" fmla="*/ 403 h 21600"/>
                <a:gd name="T42" fmla="*/ 977 w 21600"/>
                <a:gd name="T43" fmla="*/ 366 h 21600"/>
                <a:gd name="T44" fmla="*/ 967 w 21600"/>
                <a:gd name="T45" fmla="*/ 329 h 21600"/>
                <a:gd name="T46" fmla="*/ 845 w 21600"/>
                <a:gd name="T47" fmla="*/ 284 h 21600"/>
                <a:gd name="T48" fmla="*/ 817 w 21600"/>
                <a:gd name="T49" fmla="*/ 275 h 21600"/>
                <a:gd name="T50" fmla="*/ 845 w 21600"/>
                <a:gd name="T51" fmla="*/ 329 h 21600"/>
                <a:gd name="T52" fmla="*/ 817 w 21600"/>
                <a:gd name="T53" fmla="*/ 366 h 21600"/>
                <a:gd name="T54" fmla="*/ 863 w 21600"/>
                <a:gd name="T55" fmla="*/ 487 h 21600"/>
                <a:gd name="T56" fmla="*/ 845 w 21600"/>
                <a:gd name="T57" fmla="*/ 477 h 21600"/>
                <a:gd name="T58" fmla="*/ 817 w 21600"/>
                <a:gd name="T59" fmla="*/ 477 h 21600"/>
                <a:gd name="T60" fmla="*/ 769 w 21600"/>
                <a:gd name="T61" fmla="*/ 542 h 21600"/>
                <a:gd name="T62" fmla="*/ 723 w 21600"/>
                <a:gd name="T63" fmla="*/ 569 h 21600"/>
                <a:gd name="T64" fmla="*/ 619 w 21600"/>
                <a:gd name="T65" fmla="*/ 660 h 21600"/>
                <a:gd name="T66" fmla="*/ 563 w 21600"/>
                <a:gd name="T67" fmla="*/ 707 h 21600"/>
                <a:gd name="T68" fmla="*/ 535 w 21600"/>
                <a:gd name="T69" fmla="*/ 826 h 21600"/>
                <a:gd name="T70" fmla="*/ 515 w 21600"/>
                <a:gd name="T71" fmla="*/ 935 h 21600"/>
                <a:gd name="T72" fmla="*/ 497 w 21600"/>
                <a:gd name="T73" fmla="*/ 972 h 21600"/>
                <a:gd name="T74" fmla="*/ 414 w 21600"/>
                <a:gd name="T75" fmla="*/ 1009 h 21600"/>
                <a:gd name="T76" fmla="*/ 358 w 21600"/>
                <a:gd name="T77" fmla="*/ 918 h 21600"/>
                <a:gd name="T78" fmla="*/ 310 w 21600"/>
                <a:gd name="T79" fmla="*/ 826 h 21600"/>
                <a:gd name="T80" fmla="*/ 272 w 21600"/>
                <a:gd name="T81" fmla="*/ 752 h 21600"/>
                <a:gd name="T82" fmla="*/ 233 w 21600"/>
                <a:gd name="T83" fmla="*/ 678 h 21600"/>
                <a:gd name="T84" fmla="*/ 206 w 21600"/>
                <a:gd name="T85" fmla="*/ 606 h 21600"/>
                <a:gd name="T86" fmla="*/ 198 w 21600"/>
                <a:gd name="T87" fmla="*/ 549 h 21600"/>
                <a:gd name="T88" fmla="*/ 178 w 21600"/>
                <a:gd name="T89" fmla="*/ 487 h 21600"/>
                <a:gd name="T90" fmla="*/ 167 w 21600"/>
                <a:gd name="T91" fmla="*/ 467 h 21600"/>
                <a:gd name="T92" fmla="*/ 122 w 21600"/>
                <a:gd name="T93" fmla="*/ 522 h 21600"/>
                <a:gd name="T94" fmla="*/ 28 w 21600"/>
                <a:gd name="T95" fmla="*/ 467 h 21600"/>
                <a:gd name="T96" fmla="*/ 56 w 21600"/>
                <a:gd name="T97" fmla="*/ 467 h 21600"/>
                <a:gd name="T98" fmla="*/ 84 w 21600"/>
                <a:gd name="T99" fmla="*/ 430 h 21600"/>
                <a:gd name="T100" fmla="*/ 0 w 21600"/>
                <a:gd name="T101" fmla="*/ 423 h 21600"/>
                <a:gd name="T102" fmla="*/ 0 w 21600"/>
                <a:gd name="T103" fmla="*/ 403 h 21600"/>
                <a:gd name="T104" fmla="*/ 104 w 21600"/>
                <a:gd name="T105" fmla="*/ 376 h 21600"/>
                <a:gd name="T106" fmla="*/ 56 w 21600"/>
                <a:gd name="T107" fmla="*/ 302 h 21600"/>
                <a:gd name="T108" fmla="*/ 56 w 21600"/>
                <a:gd name="T109" fmla="*/ 230 h 21600"/>
                <a:gd name="T110" fmla="*/ 140 w 21600"/>
                <a:gd name="T111" fmla="*/ 203 h 21600"/>
                <a:gd name="T112" fmla="*/ 198 w 21600"/>
                <a:gd name="T113" fmla="*/ 119 h 21600"/>
                <a:gd name="T114" fmla="*/ 282 w 21600"/>
                <a:gd name="T115" fmla="*/ 10 h 21600"/>
                <a:gd name="T116" fmla="*/ 348 w 21600"/>
                <a:gd name="T117" fmla="*/ 27 h 21600"/>
                <a:gd name="T118" fmla="*/ 835 w 21600"/>
                <a:gd name="T119" fmla="*/ 487 h 21600"/>
                <a:gd name="T120" fmla="*/ 817 w 21600"/>
                <a:gd name="T121" fmla="*/ 487 h 216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600" h="21600">
                  <a:moveTo>
                    <a:pt x="6905" y="786"/>
                  </a:moveTo>
                  <a:lnTo>
                    <a:pt x="6905" y="944"/>
                  </a:lnTo>
                  <a:lnTo>
                    <a:pt x="7091" y="1153"/>
                  </a:lnTo>
                  <a:lnTo>
                    <a:pt x="7091" y="1363"/>
                  </a:lnTo>
                  <a:lnTo>
                    <a:pt x="7231" y="1573"/>
                  </a:lnTo>
                  <a:lnTo>
                    <a:pt x="7091" y="1573"/>
                  </a:lnTo>
                  <a:lnTo>
                    <a:pt x="7231" y="1730"/>
                  </a:lnTo>
                  <a:lnTo>
                    <a:pt x="7231" y="1940"/>
                  </a:lnTo>
                  <a:lnTo>
                    <a:pt x="7418" y="1940"/>
                  </a:lnTo>
                  <a:lnTo>
                    <a:pt x="7418" y="2150"/>
                  </a:lnTo>
                  <a:lnTo>
                    <a:pt x="8117" y="2150"/>
                  </a:lnTo>
                  <a:lnTo>
                    <a:pt x="8304" y="2307"/>
                  </a:lnTo>
                  <a:lnTo>
                    <a:pt x="8444" y="2307"/>
                  </a:lnTo>
                  <a:lnTo>
                    <a:pt x="8444" y="2517"/>
                  </a:lnTo>
                  <a:lnTo>
                    <a:pt x="8631" y="2517"/>
                  </a:lnTo>
                  <a:lnTo>
                    <a:pt x="8631" y="3670"/>
                  </a:lnTo>
                  <a:lnTo>
                    <a:pt x="8444" y="3880"/>
                  </a:lnTo>
                  <a:lnTo>
                    <a:pt x="8444" y="4089"/>
                  </a:lnTo>
                  <a:lnTo>
                    <a:pt x="8631" y="4089"/>
                  </a:lnTo>
                  <a:lnTo>
                    <a:pt x="8817" y="4299"/>
                  </a:lnTo>
                  <a:lnTo>
                    <a:pt x="8957" y="4299"/>
                  </a:lnTo>
                  <a:lnTo>
                    <a:pt x="9330" y="4456"/>
                  </a:lnTo>
                  <a:lnTo>
                    <a:pt x="9657" y="4666"/>
                  </a:lnTo>
                  <a:lnTo>
                    <a:pt x="9844" y="4876"/>
                  </a:lnTo>
                  <a:lnTo>
                    <a:pt x="10170" y="5033"/>
                  </a:lnTo>
                  <a:lnTo>
                    <a:pt x="10543" y="5033"/>
                  </a:lnTo>
                  <a:lnTo>
                    <a:pt x="10683" y="5243"/>
                  </a:lnTo>
                  <a:lnTo>
                    <a:pt x="11197" y="5243"/>
                  </a:lnTo>
                  <a:lnTo>
                    <a:pt x="11197" y="5452"/>
                  </a:lnTo>
                  <a:lnTo>
                    <a:pt x="11756" y="5243"/>
                  </a:lnTo>
                  <a:lnTo>
                    <a:pt x="12083" y="5452"/>
                  </a:lnTo>
                  <a:lnTo>
                    <a:pt x="12083" y="5610"/>
                  </a:lnTo>
                  <a:lnTo>
                    <a:pt x="12270" y="5610"/>
                  </a:lnTo>
                  <a:lnTo>
                    <a:pt x="12783" y="5819"/>
                  </a:lnTo>
                  <a:lnTo>
                    <a:pt x="13109" y="5819"/>
                  </a:lnTo>
                  <a:lnTo>
                    <a:pt x="13809" y="6029"/>
                  </a:lnTo>
                  <a:lnTo>
                    <a:pt x="13996" y="5819"/>
                  </a:lnTo>
                  <a:lnTo>
                    <a:pt x="14136" y="6029"/>
                  </a:lnTo>
                  <a:lnTo>
                    <a:pt x="14695" y="6029"/>
                  </a:lnTo>
                  <a:lnTo>
                    <a:pt x="14835" y="5610"/>
                  </a:lnTo>
                  <a:lnTo>
                    <a:pt x="14695" y="5243"/>
                  </a:lnTo>
                  <a:lnTo>
                    <a:pt x="14695" y="4876"/>
                  </a:lnTo>
                  <a:lnTo>
                    <a:pt x="14835" y="4666"/>
                  </a:lnTo>
                  <a:lnTo>
                    <a:pt x="15022" y="4666"/>
                  </a:lnTo>
                  <a:lnTo>
                    <a:pt x="15022" y="5033"/>
                  </a:lnTo>
                  <a:lnTo>
                    <a:pt x="15209" y="5033"/>
                  </a:lnTo>
                  <a:lnTo>
                    <a:pt x="15209" y="5452"/>
                  </a:lnTo>
                  <a:lnTo>
                    <a:pt x="15349" y="5610"/>
                  </a:lnTo>
                  <a:lnTo>
                    <a:pt x="15722" y="5610"/>
                  </a:lnTo>
                  <a:lnTo>
                    <a:pt x="16048" y="5819"/>
                  </a:lnTo>
                  <a:lnTo>
                    <a:pt x="16235" y="5819"/>
                  </a:lnTo>
                  <a:lnTo>
                    <a:pt x="16422" y="5610"/>
                  </a:lnTo>
                  <a:lnTo>
                    <a:pt x="17261" y="5610"/>
                  </a:lnTo>
                  <a:lnTo>
                    <a:pt x="17588" y="5452"/>
                  </a:lnTo>
                  <a:lnTo>
                    <a:pt x="17448" y="5452"/>
                  </a:lnTo>
                  <a:lnTo>
                    <a:pt x="17448" y="5243"/>
                  </a:lnTo>
                  <a:lnTo>
                    <a:pt x="17261" y="5033"/>
                  </a:lnTo>
                  <a:lnTo>
                    <a:pt x="17261" y="4666"/>
                  </a:lnTo>
                  <a:lnTo>
                    <a:pt x="17775" y="4666"/>
                  </a:lnTo>
                  <a:lnTo>
                    <a:pt x="17961" y="4456"/>
                  </a:lnTo>
                  <a:lnTo>
                    <a:pt x="18148" y="4456"/>
                  </a:lnTo>
                  <a:lnTo>
                    <a:pt x="18148" y="4299"/>
                  </a:lnTo>
                  <a:lnTo>
                    <a:pt x="18288" y="4299"/>
                  </a:lnTo>
                  <a:lnTo>
                    <a:pt x="18288" y="4089"/>
                  </a:lnTo>
                  <a:lnTo>
                    <a:pt x="18474" y="3880"/>
                  </a:lnTo>
                  <a:lnTo>
                    <a:pt x="18987" y="3880"/>
                  </a:lnTo>
                  <a:lnTo>
                    <a:pt x="19174" y="3670"/>
                  </a:lnTo>
                  <a:lnTo>
                    <a:pt x="19174" y="3513"/>
                  </a:lnTo>
                  <a:lnTo>
                    <a:pt x="19361" y="3303"/>
                  </a:lnTo>
                  <a:lnTo>
                    <a:pt x="19501" y="3513"/>
                  </a:lnTo>
                  <a:lnTo>
                    <a:pt x="20014" y="3513"/>
                  </a:lnTo>
                  <a:lnTo>
                    <a:pt x="20014" y="3303"/>
                  </a:lnTo>
                  <a:lnTo>
                    <a:pt x="20387" y="3093"/>
                  </a:lnTo>
                  <a:lnTo>
                    <a:pt x="20527" y="3093"/>
                  </a:lnTo>
                  <a:lnTo>
                    <a:pt x="20527" y="3303"/>
                  </a:lnTo>
                  <a:lnTo>
                    <a:pt x="20714" y="3303"/>
                  </a:lnTo>
                  <a:lnTo>
                    <a:pt x="20527" y="3513"/>
                  </a:lnTo>
                  <a:lnTo>
                    <a:pt x="20714" y="3670"/>
                  </a:lnTo>
                  <a:lnTo>
                    <a:pt x="20900" y="3670"/>
                  </a:lnTo>
                  <a:lnTo>
                    <a:pt x="21087" y="3880"/>
                  </a:lnTo>
                  <a:lnTo>
                    <a:pt x="21087" y="4089"/>
                  </a:lnTo>
                  <a:lnTo>
                    <a:pt x="20900" y="4089"/>
                  </a:lnTo>
                  <a:lnTo>
                    <a:pt x="20900" y="4299"/>
                  </a:lnTo>
                  <a:lnTo>
                    <a:pt x="21413" y="4299"/>
                  </a:lnTo>
                  <a:lnTo>
                    <a:pt x="21413" y="4456"/>
                  </a:lnTo>
                  <a:lnTo>
                    <a:pt x="21600" y="4666"/>
                  </a:lnTo>
                  <a:lnTo>
                    <a:pt x="21413" y="4666"/>
                  </a:lnTo>
                  <a:lnTo>
                    <a:pt x="21413" y="5033"/>
                  </a:lnTo>
                  <a:lnTo>
                    <a:pt x="21227" y="5033"/>
                  </a:lnTo>
                  <a:lnTo>
                    <a:pt x="21087" y="4876"/>
                  </a:lnTo>
                  <a:lnTo>
                    <a:pt x="20900" y="5033"/>
                  </a:lnTo>
                  <a:lnTo>
                    <a:pt x="20714" y="5033"/>
                  </a:lnTo>
                  <a:lnTo>
                    <a:pt x="20527" y="5243"/>
                  </a:lnTo>
                  <a:lnTo>
                    <a:pt x="20387" y="5610"/>
                  </a:lnTo>
                  <a:lnTo>
                    <a:pt x="20200" y="5610"/>
                  </a:lnTo>
                  <a:lnTo>
                    <a:pt x="20014" y="6029"/>
                  </a:lnTo>
                  <a:lnTo>
                    <a:pt x="19874" y="6239"/>
                  </a:lnTo>
                  <a:lnTo>
                    <a:pt x="20014" y="6239"/>
                  </a:lnTo>
                  <a:lnTo>
                    <a:pt x="19874" y="6606"/>
                  </a:lnTo>
                  <a:lnTo>
                    <a:pt x="19687" y="6973"/>
                  </a:lnTo>
                  <a:lnTo>
                    <a:pt x="19874" y="7183"/>
                  </a:lnTo>
                  <a:lnTo>
                    <a:pt x="19687" y="7602"/>
                  </a:lnTo>
                  <a:lnTo>
                    <a:pt x="19687" y="7969"/>
                  </a:lnTo>
                  <a:lnTo>
                    <a:pt x="19501" y="8179"/>
                  </a:lnTo>
                  <a:lnTo>
                    <a:pt x="18987" y="8179"/>
                  </a:lnTo>
                  <a:lnTo>
                    <a:pt x="19174" y="8546"/>
                  </a:lnTo>
                  <a:lnTo>
                    <a:pt x="19174" y="8965"/>
                  </a:lnTo>
                  <a:lnTo>
                    <a:pt x="18987" y="8965"/>
                  </a:lnTo>
                  <a:lnTo>
                    <a:pt x="18987" y="9542"/>
                  </a:lnTo>
                  <a:lnTo>
                    <a:pt x="18801" y="9699"/>
                  </a:lnTo>
                  <a:lnTo>
                    <a:pt x="18801" y="9909"/>
                  </a:lnTo>
                  <a:lnTo>
                    <a:pt x="18661" y="9909"/>
                  </a:lnTo>
                  <a:lnTo>
                    <a:pt x="18661" y="10118"/>
                  </a:lnTo>
                  <a:lnTo>
                    <a:pt x="18661" y="9909"/>
                  </a:lnTo>
                  <a:lnTo>
                    <a:pt x="18474" y="9699"/>
                  </a:lnTo>
                  <a:lnTo>
                    <a:pt x="18474" y="9122"/>
                  </a:lnTo>
                  <a:lnTo>
                    <a:pt x="18288" y="9122"/>
                  </a:lnTo>
                  <a:lnTo>
                    <a:pt x="18288" y="8546"/>
                  </a:lnTo>
                  <a:lnTo>
                    <a:pt x="18148" y="8546"/>
                  </a:lnTo>
                  <a:lnTo>
                    <a:pt x="17961" y="8336"/>
                  </a:lnTo>
                  <a:lnTo>
                    <a:pt x="17961" y="8755"/>
                  </a:lnTo>
                  <a:lnTo>
                    <a:pt x="17775" y="8965"/>
                  </a:lnTo>
                  <a:lnTo>
                    <a:pt x="17961" y="8965"/>
                  </a:lnTo>
                  <a:lnTo>
                    <a:pt x="17588" y="8965"/>
                  </a:lnTo>
                  <a:lnTo>
                    <a:pt x="17588" y="8755"/>
                  </a:lnTo>
                  <a:lnTo>
                    <a:pt x="17448" y="8546"/>
                  </a:lnTo>
                  <a:lnTo>
                    <a:pt x="17448" y="8179"/>
                  </a:lnTo>
                  <a:lnTo>
                    <a:pt x="17588" y="7969"/>
                  </a:lnTo>
                  <a:lnTo>
                    <a:pt x="17588" y="8179"/>
                  </a:lnTo>
                  <a:lnTo>
                    <a:pt x="17775" y="8179"/>
                  </a:lnTo>
                  <a:lnTo>
                    <a:pt x="17775" y="7969"/>
                  </a:lnTo>
                  <a:lnTo>
                    <a:pt x="17961" y="7759"/>
                  </a:lnTo>
                  <a:lnTo>
                    <a:pt x="17961" y="7392"/>
                  </a:lnTo>
                  <a:lnTo>
                    <a:pt x="18148" y="7183"/>
                  </a:lnTo>
                  <a:lnTo>
                    <a:pt x="17961" y="7183"/>
                  </a:lnTo>
                  <a:lnTo>
                    <a:pt x="17961" y="6973"/>
                  </a:lnTo>
                  <a:lnTo>
                    <a:pt x="17775" y="7183"/>
                  </a:lnTo>
                  <a:lnTo>
                    <a:pt x="17775" y="6973"/>
                  </a:lnTo>
                  <a:lnTo>
                    <a:pt x="16235" y="6973"/>
                  </a:lnTo>
                  <a:lnTo>
                    <a:pt x="16235" y="6816"/>
                  </a:lnTo>
                  <a:lnTo>
                    <a:pt x="16048" y="6606"/>
                  </a:lnTo>
                  <a:lnTo>
                    <a:pt x="16048" y="6239"/>
                  </a:lnTo>
                  <a:lnTo>
                    <a:pt x="15722" y="6239"/>
                  </a:lnTo>
                  <a:lnTo>
                    <a:pt x="15535" y="6029"/>
                  </a:lnTo>
                  <a:lnTo>
                    <a:pt x="15349" y="6239"/>
                  </a:lnTo>
                  <a:lnTo>
                    <a:pt x="15535" y="6239"/>
                  </a:lnTo>
                  <a:lnTo>
                    <a:pt x="15349" y="6239"/>
                  </a:lnTo>
                  <a:lnTo>
                    <a:pt x="15209" y="6029"/>
                  </a:lnTo>
                  <a:lnTo>
                    <a:pt x="15209" y="5819"/>
                  </a:lnTo>
                  <a:lnTo>
                    <a:pt x="15022" y="5819"/>
                  </a:lnTo>
                  <a:lnTo>
                    <a:pt x="15022" y="6239"/>
                  </a:lnTo>
                  <a:lnTo>
                    <a:pt x="14835" y="6396"/>
                  </a:lnTo>
                  <a:lnTo>
                    <a:pt x="14835" y="6606"/>
                  </a:lnTo>
                  <a:lnTo>
                    <a:pt x="15209" y="6816"/>
                  </a:lnTo>
                  <a:lnTo>
                    <a:pt x="15349" y="6816"/>
                  </a:lnTo>
                  <a:lnTo>
                    <a:pt x="15535" y="6973"/>
                  </a:lnTo>
                  <a:lnTo>
                    <a:pt x="15349" y="7183"/>
                  </a:lnTo>
                  <a:lnTo>
                    <a:pt x="15349" y="6973"/>
                  </a:lnTo>
                  <a:lnTo>
                    <a:pt x="15209" y="7183"/>
                  </a:lnTo>
                  <a:lnTo>
                    <a:pt x="15209" y="7392"/>
                  </a:lnTo>
                  <a:lnTo>
                    <a:pt x="15022" y="7392"/>
                  </a:lnTo>
                  <a:lnTo>
                    <a:pt x="15022" y="7759"/>
                  </a:lnTo>
                  <a:lnTo>
                    <a:pt x="15209" y="7969"/>
                  </a:lnTo>
                  <a:lnTo>
                    <a:pt x="15349" y="7969"/>
                  </a:lnTo>
                  <a:lnTo>
                    <a:pt x="15535" y="8179"/>
                  </a:lnTo>
                  <a:lnTo>
                    <a:pt x="15535" y="9122"/>
                  </a:lnTo>
                  <a:lnTo>
                    <a:pt x="15862" y="9332"/>
                  </a:lnTo>
                  <a:lnTo>
                    <a:pt x="15862" y="10328"/>
                  </a:lnTo>
                  <a:lnTo>
                    <a:pt x="15722" y="10118"/>
                  </a:lnTo>
                  <a:lnTo>
                    <a:pt x="15722" y="10328"/>
                  </a:lnTo>
                  <a:lnTo>
                    <a:pt x="15722" y="10118"/>
                  </a:lnTo>
                  <a:lnTo>
                    <a:pt x="15535" y="10118"/>
                  </a:lnTo>
                  <a:lnTo>
                    <a:pt x="15535" y="9909"/>
                  </a:lnTo>
                  <a:lnTo>
                    <a:pt x="15535" y="10118"/>
                  </a:lnTo>
                  <a:lnTo>
                    <a:pt x="15209" y="10118"/>
                  </a:lnTo>
                  <a:lnTo>
                    <a:pt x="15209" y="9699"/>
                  </a:lnTo>
                  <a:lnTo>
                    <a:pt x="15022" y="9699"/>
                  </a:lnTo>
                  <a:lnTo>
                    <a:pt x="15209" y="9699"/>
                  </a:lnTo>
                  <a:lnTo>
                    <a:pt x="15022" y="9909"/>
                  </a:lnTo>
                  <a:lnTo>
                    <a:pt x="15022" y="10118"/>
                  </a:lnTo>
                  <a:lnTo>
                    <a:pt x="14835" y="10118"/>
                  </a:lnTo>
                  <a:lnTo>
                    <a:pt x="14509" y="10328"/>
                  </a:lnTo>
                  <a:lnTo>
                    <a:pt x="14322" y="10485"/>
                  </a:lnTo>
                  <a:lnTo>
                    <a:pt x="14322" y="11062"/>
                  </a:lnTo>
                  <a:lnTo>
                    <a:pt x="14136" y="11272"/>
                  </a:lnTo>
                  <a:lnTo>
                    <a:pt x="14136" y="11482"/>
                  </a:lnTo>
                  <a:lnTo>
                    <a:pt x="13809" y="11639"/>
                  </a:lnTo>
                  <a:lnTo>
                    <a:pt x="13483" y="12058"/>
                  </a:lnTo>
                  <a:lnTo>
                    <a:pt x="13483" y="11849"/>
                  </a:lnTo>
                  <a:lnTo>
                    <a:pt x="13109" y="11849"/>
                  </a:lnTo>
                  <a:lnTo>
                    <a:pt x="13109" y="12058"/>
                  </a:lnTo>
                  <a:lnTo>
                    <a:pt x="13296" y="12058"/>
                  </a:lnTo>
                  <a:lnTo>
                    <a:pt x="12783" y="12425"/>
                  </a:lnTo>
                  <a:lnTo>
                    <a:pt x="12596" y="12845"/>
                  </a:lnTo>
                  <a:lnTo>
                    <a:pt x="11896" y="13421"/>
                  </a:lnTo>
                  <a:lnTo>
                    <a:pt x="11896" y="13631"/>
                  </a:lnTo>
                  <a:lnTo>
                    <a:pt x="11756" y="13788"/>
                  </a:lnTo>
                  <a:lnTo>
                    <a:pt x="11383" y="13998"/>
                  </a:lnTo>
                  <a:lnTo>
                    <a:pt x="11197" y="13998"/>
                  </a:lnTo>
                  <a:lnTo>
                    <a:pt x="11197" y="14365"/>
                  </a:lnTo>
                  <a:lnTo>
                    <a:pt x="11057" y="14575"/>
                  </a:lnTo>
                  <a:lnTo>
                    <a:pt x="10870" y="14784"/>
                  </a:lnTo>
                  <a:lnTo>
                    <a:pt x="10357" y="14784"/>
                  </a:lnTo>
                  <a:lnTo>
                    <a:pt x="10357" y="14994"/>
                  </a:lnTo>
                  <a:lnTo>
                    <a:pt x="10170" y="15151"/>
                  </a:lnTo>
                  <a:lnTo>
                    <a:pt x="9844" y="15151"/>
                  </a:lnTo>
                  <a:lnTo>
                    <a:pt x="9657" y="15361"/>
                  </a:lnTo>
                  <a:lnTo>
                    <a:pt x="9657" y="17091"/>
                  </a:lnTo>
                  <a:lnTo>
                    <a:pt x="9844" y="17301"/>
                  </a:lnTo>
                  <a:lnTo>
                    <a:pt x="9844" y="17511"/>
                  </a:lnTo>
                  <a:lnTo>
                    <a:pt x="9657" y="18087"/>
                  </a:lnTo>
                  <a:lnTo>
                    <a:pt x="9470" y="18454"/>
                  </a:lnTo>
                  <a:lnTo>
                    <a:pt x="9470" y="18874"/>
                  </a:lnTo>
                  <a:lnTo>
                    <a:pt x="9657" y="19450"/>
                  </a:lnTo>
                  <a:lnTo>
                    <a:pt x="9657" y="19660"/>
                  </a:lnTo>
                  <a:lnTo>
                    <a:pt x="9470" y="19817"/>
                  </a:lnTo>
                  <a:lnTo>
                    <a:pt x="9330" y="19660"/>
                  </a:lnTo>
                  <a:lnTo>
                    <a:pt x="9144" y="19817"/>
                  </a:lnTo>
                  <a:lnTo>
                    <a:pt x="9144" y="20027"/>
                  </a:lnTo>
                  <a:lnTo>
                    <a:pt x="8817" y="20394"/>
                  </a:lnTo>
                  <a:lnTo>
                    <a:pt x="8957" y="20394"/>
                  </a:lnTo>
                  <a:lnTo>
                    <a:pt x="9144" y="20604"/>
                  </a:lnTo>
                  <a:lnTo>
                    <a:pt x="8631" y="20604"/>
                  </a:lnTo>
                  <a:lnTo>
                    <a:pt x="8444" y="20814"/>
                  </a:lnTo>
                  <a:lnTo>
                    <a:pt x="8304" y="21023"/>
                  </a:lnTo>
                  <a:lnTo>
                    <a:pt x="8304" y="21390"/>
                  </a:lnTo>
                  <a:lnTo>
                    <a:pt x="7931" y="21600"/>
                  </a:lnTo>
                  <a:lnTo>
                    <a:pt x="7604" y="21390"/>
                  </a:lnTo>
                  <a:lnTo>
                    <a:pt x="7418" y="21390"/>
                  </a:lnTo>
                  <a:lnTo>
                    <a:pt x="7231" y="21023"/>
                  </a:lnTo>
                  <a:lnTo>
                    <a:pt x="6905" y="20394"/>
                  </a:lnTo>
                  <a:lnTo>
                    <a:pt x="6905" y="19817"/>
                  </a:lnTo>
                  <a:lnTo>
                    <a:pt x="6718" y="19450"/>
                  </a:lnTo>
                  <a:lnTo>
                    <a:pt x="6578" y="19450"/>
                  </a:lnTo>
                  <a:lnTo>
                    <a:pt x="6578" y="19031"/>
                  </a:lnTo>
                  <a:lnTo>
                    <a:pt x="6391" y="18874"/>
                  </a:lnTo>
                  <a:lnTo>
                    <a:pt x="6018" y="18454"/>
                  </a:lnTo>
                  <a:lnTo>
                    <a:pt x="5878" y="18087"/>
                  </a:lnTo>
                  <a:lnTo>
                    <a:pt x="5692" y="17878"/>
                  </a:lnTo>
                  <a:lnTo>
                    <a:pt x="5692" y="17511"/>
                  </a:lnTo>
                  <a:lnTo>
                    <a:pt x="5505" y="17511"/>
                  </a:lnTo>
                  <a:lnTo>
                    <a:pt x="5365" y="17091"/>
                  </a:lnTo>
                  <a:lnTo>
                    <a:pt x="5365" y="16724"/>
                  </a:lnTo>
                  <a:lnTo>
                    <a:pt x="5178" y="16515"/>
                  </a:lnTo>
                  <a:lnTo>
                    <a:pt x="5178" y="16357"/>
                  </a:lnTo>
                  <a:lnTo>
                    <a:pt x="4992" y="15938"/>
                  </a:lnTo>
                  <a:lnTo>
                    <a:pt x="4805" y="15938"/>
                  </a:lnTo>
                  <a:lnTo>
                    <a:pt x="4665" y="15571"/>
                  </a:lnTo>
                  <a:lnTo>
                    <a:pt x="4665" y="15361"/>
                  </a:lnTo>
                  <a:lnTo>
                    <a:pt x="4479" y="15151"/>
                  </a:lnTo>
                  <a:lnTo>
                    <a:pt x="4292" y="14784"/>
                  </a:lnTo>
                  <a:lnTo>
                    <a:pt x="4292" y="14365"/>
                  </a:lnTo>
                  <a:lnTo>
                    <a:pt x="3965" y="13631"/>
                  </a:lnTo>
                  <a:lnTo>
                    <a:pt x="3965" y="13421"/>
                  </a:lnTo>
                  <a:lnTo>
                    <a:pt x="3779" y="13212"/>
                  </a:lnTo>
                  <a:lnTo>
                    <a:pt x="3965" y="13212"/>
                  </a:lnTo>
                  <a:lnTo>
                    <a:pt x="3779" y="13002"/>
                  </a:lnTo>
                  <a:lnTo>
                    <a:pt x="3779" y="12845"/>
                  </a:lnTo>
                  <a:lnTo>
                    <a:pt x="3965" y="12845"/>
                  </a:lnTo>
                  <a:lnTo>
                    <a:pt x="3779" y="12635"/>
                  </a:lnTo>
                  <a:lnTo>
                    <a:pt x="3779" y="12425"/>
                  </a:lnTo>
                  <a:lnTo>
                    <a:pt x="3639" y="12058"/>
                  </a:lnTo>
                  <a:lnTo>
                    <a:pt x="3452" y="11849"/>
                  </a:lnTo>
                  <a:lnTo>
                    <a:pt x="3639" y="11639"/>
                  </a:lnTo>
                  <a:lnTo>
                    <a:pt x="3639" y="10905"/>
                  </a:lnTo>
                  <a:lnTo>
                    <a:pt x="3452" y="10905"/>
                  </a:lnTo>
                  <a:lnTo>
                    <a:pt x="3452" y="10485"/>
                  </a:lnTo>
                  <a:lnTo>
                    <a:pt x="3639" y="10328"/>
                  </a:lnTo>
                  <a:lnTo>
                    <a:pt x="3779" y="10328"/>
                  </a:lnTo>
                  <a:lnTo>
                    <a:pt x="3266" y="10328"/>
                  </a:lnTo>
                  <a:lnTo>
                    <a:pt x="3266" y="9909"/>
                  </a:lnTo>
                  <a:lnTo>
                    <a:pt x="3452" y="9909"/>
                  </a:lnTo>
                  <a:lnTo>
                    <a:pt x="3639" y="9699"/>
                  </a:lnTo>
                  <a:lnTo>
                    <a:pt x="3266" y="9699"/>
                  </a:lnTo>
                  <a:lnTo>
                    <a:pt x="3079" y="9542"/>
                  </a:lnTo>
                  <a:lnTo>
                    <a:pt x="3079" y="9909"/>
                  </a:lnTo>
                  <a:lnTo>
                    <a:pt x="2939" y="10118"/>
                  </a:lnTo>
                  <a:lnTo>
                    <a:pt x="3079" y="10328"/>
                  </a:lnTo>
                  <a:lnTo>
                    <a:pt x="3079" y="10485"/>
                  </a:lnTo>
                  <a:lnTo>
                    <a:pt x="2939" y="10695"/>
                  </a:lnTo>
                  <a:lnTo>
                    <a:pt x="2752" y="10905"/>
                  </a:lnTo>
                  <a:lnTo>
                    <a:pt x="2239" y="11062"/>
                  </a:lnTo>
                  <a:lnTo>
                    <a:pt x="2053" y="11272"/>
                  </a:lnTo>
                  <a:lnTo>
                    <a:pt x="1913" y="11062"/>
                  </a:lnTo>
                  <a:lnTo>
                    <a:pt x="1213" y="10695"/>
                  </a:lnTo>
                  <a:lnTo>
                    <a:pt x="1026" y="10328"/>
                  </a:lnTo>
                  <a:lnTo>
                    <a:pt x="840" y="10328"/>
                  </a:lnTo>
                  <a:lnTo>
                    <a:pt x="513" y="9909"/>
                  </a:lnTo>
                  <a:lnTo>
                    <a:pt x="513" y="9699"/>
                  </a:lnTo>
                  <a:lnTo>
                    <a:pt x="700" y="9699"/>
                  </a:lnTo>
                  <a:lnTo>
                    <a:pt x="700" y="9909"/>
                  </a:lnTo>
                  <a:lnTo>
                    <a:pt x="840" y="9909"/>
                  </a:lnTo>
                  <a:lnTo>
                    <a:pt x="1026" y="9699"/>
                  </a:lnTo>
                  <a:lnTo>
                    <a:pt x="1026" y="9909"/>
                  </a:lnTo>
                  <a:lnTo>
                    <a:pt x="1026" y="9699"/>
                  </a:lnTo>
                  <a:lnTo>
                    <a:pt x="1353" y="9542"/>
                  </a:lnTo>
                  <a:lnTo>
                    <a:pt x="1540" y="9542"/>
                  </a:lnTo>
                  <a:lnTo>
                    <a:pt x="1726" y="9332"/>
                  </a:lnTo>
                  <a:lnTo>
                    <a:pt x="1726" y="9122"/>
                  </a:lnTo>
                  <a:lnTo>
                    <a:pt x="1540" y="9122"/>
                  </a:lnTo>
                  <a:lnTo>
                    <a:pt x="1540" y="9332"/>
                  </a:lnTo>
                  <a:lnTo>
                    <a:pt x="1026" y="9332"/>
                  </a:lnTo>
                  <a:lnTo>
                    <a:pt x="840" y="9542"/>
                  </a:lnTo>
                  <a:lnTo>
                    <a:pt x="327" y="9332"/>
                  </a:lnTo>
                  <a:lnTo>
                    <a:pt x="187" y="8965"/>
                  </a:lnTo>
                  <a:lnTo>
                    <a:pt x="0" y="8965"/>
                  </a:lnTo>
                  <a:lnTo>
                    <a:pt x="187" y="8755"/>
                  </a:lnTo>
                  <a:lnTo>
                    <a:pt x="187" y="8546"/>
                  </a:lnTo>
                  <a:lnTo>
                    <a:pt x="327" y="8546"/>
                  </a:lnTo>
                  <a:lnTo>
                    <a:pt x="187" y="8546"/>
                  </a:lnTo>
                  <a:lnTo>
                    <a:pt x="0" y="8755"/>
                  </a:lnTo>
                  <a:lnTo>
                    <a:pt x="0" y="8546"/>
                  </a:lnTo>
                  <a:lnTo>
                    <a:pt x="327" y="8179"/>
                  </a:lnTo>
                  <a:lnTo>
                    <a:pt x="1026" y="8179"/>
                  </a:lnTo>
                  <a:lnTo>
                    <a:pt x="1353" y="7969"/>
                  </a:lnTo>
                  <a:lnTo>
                    <a:pt x="1540" y="7969"/>
                  </a:lnTo>
                  <a:lnTo>
                    <a:pt x="1726" y="8179"/>
                  </a:lnTo>
                  <a:lnTo>
                    <a:pt x="1913" y="7969"/>
                  </a:lnTo>
                  <a:lnTo>
                    <a:pt x="1913" y="7759"/>
                  </a:lnTo>
                  <a:lnTo>
                    <a:pt x="1726" y="7183"/>
                  </a:lnTo>
                  <a:lnTo>
                    <a:pt x="1540" y="6973"/>
                  </a:lnTo>
                  <a:lnTo>
                    <a:pt x="1540" y="6816"/>
                  </a:lnTo>
                  <a:lnTo>
                    <a:pt x="1213" y="6816"/>
                  </a:lnTo>
                  <a:lnTo>
                    <a:pt x="1026" y="6396"/>
                  </a:lnTo>
                  <a:lnTo>
                    <a:pt x="1026" y="6029"/>
                  </a:lnTo>
                  <a:lnTo>
                    <a:pt x="513" y="6029"/>
                  </a:lnTo>
                  <a:lnTo>
                    <a:pt x="513" y="5452"/>
                  </a:lnTo>
                  <a:lnTo>
                    <a:pt x="700" y="5452"/>
                  </a:lnTo>
                  <a:lnTo>
                    <a:pt x="840" y="5033"/>
                  </a:lnTo>
                  <a:lnTo>
                    <a:pt x="1026" y="4876"/>
                  </a:lnTo>
                  <a:lnTo>
                    <a:pt x="1353" y="4876"/>
                  </a:lnTo>
                  <a:lnTo>
                    <a:pt x="1353" y="5033"/>
                  </a:lnTo>
                  <a:lnTo>
                    <a:pt x="1726" y="5033"/>
                  </a:lnTo>
                  <a:lnTo>
                    <a:pt x="2239" y="4876"/>
                  </a:lnTo>
                  <a:lnTo>
                    <a:pt x="2426" y="4666"/>
                  </a:lnTo>
                  <a:lnTo>
                    <a:pt x="2566" y="4299"/>
                  </a:lnTo>
                  <a:lnTo>
                    <a:pt x="2939" y="3880"/>
                  </a:lnTo>
                  <a:lnTo>
                    <a:pt x="2939" y="3670"/>
                  </a:lnTo>
                  <a:lnTo>
                    <a:pt x="3452" y="3093"/>
                  </a:lnTo>
                  <a:lnTo>
                    <a:pt x="3639" y="2936"/>
                  </a:lnTo>
                  <a:lnTo>
                    <a:pt x="3452" y="2726"/>
                  </a:lnTo>
                  <a:lnTo>
                    <a:pt x="3639" y="2517"/>
                  </a:lnTo>
                  <a:lnTo>
                    <a:pt x="3779" y="2307"/>
                  </a:lnTo>
                  <a:lnTo>
                    <a:pt x="3779" y="1573"/>
                  </a:lnTo>
                  <a:lnTo>
                    <a:pt x="3965" y="1153"/>
                  </a:lnTo>
                  <a:lnTo>
                    <a:pt x="4292" y="1153"/>
                  </a:lnTo>
                  <a:lnTo>
                    <a:pt x="4992" y="367"/>
                  </a:lnTo>
                  <a:lnTo>
                    <a:pt x="5178" y="210"/>
                  </a:lnTo>
                  <a:lnTo>
                    <a:pt x="5365" y="0"/>
                  </a:lnTo>
                  <a:lnTo>
                    <a:pt x="5505" y="0"/>
                  </a:lnTo>
                  <a:lnTo>
                    <a:pt x="5878" y="367"/>
                  </a:lnTo>
                  <a:lnTo>
                    <a:pt x="6018" y="210"/>
                  </a:lnTo>
                  <a:lnTo>
                    <a:pt x="6391" y="367"/>
                  </a:lnTo>
                  <a:lnTo>
                    <a:pt x="6391" y="577"/>
                  </a:lnTo>
                  <a:lnTo>
                    <a:pt x="6578" y="577"/>
                  </a:lnTo>
                  <a:lnTo>
                    <a:pt x="6905" y="786"/>
                  </a:lnTo>
                  <a:close/>
                  <a:moveTo>
                    <a:pt x="15535" y="10328"/>
                  </a:moveTo>
                  <a:close/>
                  <a:moveTo>
                    <a:pt x="15535" y="10118"/>
                  </a:moveTo>
                  <a:lnTo>
                    <a:pt x="15349" y="10118"/>
                  </a:lnTo>
                  <a:lnTo>
                    <a:pt x="15349" y="10328"/>
                  </a:lnTo>
                  <a:lnTo>
                    <a:pt x="15535" y="10328"/>
                  </a:lnTo>
                  <a:lnTo>
                    <a:pt x="15535" y="10118"/>
                  </a:lnTo>
                  <a:close/>
                  <a:moveTo>
                    <a:pt x="15349" y="10118"/>
                  </a:moveTo>
                  <a:lnTo>
                    <a:pt x="15349" y="10328"/>
                  </a:lnTo>
                  <a:lnTo>
                    <a:pt x="15349" y="10118"/>
                  </a:lnTo>
                  <a:close/>
                  <a:moveTo>
                    <a:pt x="15022" y="10328"/>
                  </a:moveTo>
                  <a:lnTo>
                    <a:pt x="15209" y="10328"/>
                  </a:lnTo>
                  <a:lnTo>
                    <a:pt x="15209" y="10118"/>
                  </a:lnTo>
                  <a:lnTo>
                    <a:pt x="15022" y="10328"/>
                  </a:lnTo>
                  <a:close/>
                  <a:moveTo>
                    <a:pt x="15022" y="1032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15" name="AutoShape 29"/>
            <p:cNvSpPr>
              <a:spLocks/>
            </p:cNvSpPr>
            <p:nvPr/>
          </p:nvSpPr>
          <p:spPr bwMode="auto">
            <a:xfrm>
              <a:off x="10483" y="3639"/>
              <a:ext cx="208" cy="247"/>
            </a:xfrm>
            <a:custGeom>
              <a:avLst/>
              <a:gdLst>
                <a:gd name="T0" fmla="*/ 208 w 21600"/>
                <a:gd name="T1" fmla="*/ 220 h 21600"/>
                <a:gd name="T2" fmla="*/ 189 w 21600"/>
                <a:gd name="T3" fmla="*/ 229 h 21600"/>
                <a:gd name="T4" fmla="*/ 199 w 21600"/>
                <a:gd name="T5" fmla="*/ 247 h 21600"/>
                <a:gd name="T6" fmla="*/ 180 w 21600"/>
                <a:gd name="T7" fmla="*/ 220 h 21600"/>
                <a:gd name="T8" fmla="*/ 180 w 21600"/>
                <a:gd name="T9" fmla="*/ 210 h 21600"/>
                <a:gd name="T10" fmla="*/ 170 w 21600"/>
                <a:gd name="T11" fmla="*/ 210 h 21600"/>
                <a:gd name="T12" fmla="*/ 170 w 21600"/>
                <a:gd name="T13" fmla="*/ 192 h 21600"/>
                <a:gd name="T14" fmla="*/ 151 w 21600"/>
                <a:gd name="T15" fmla="*/ 156 h 21600"/>
                <a:gd name="T16" fmla="*/ 151 w 21600"/>
                <a:gd name="T17" fmla="*/ 156 h 21600"/>
                <a:gd name="T18" fmla="*/ 123 w 21600"/>
                <a:gd name="T19" fmla="*/ 156 h 21600"/>
                <a:gd name="T20" fmla="*/ 104 w 21600"/>
                <a:gd name="T21" fmla="*/ 137 h 21600"/>
                <a:gd name="T22" fmla="*/ 113 w 21600"/>
                <a:gd name="T23" fmla="*/ 165 h 21600"/>
                <a:gd name="T24" fmla="*/ 113 w 21600"/>
                <a:gd name="T25" fmla="*/ 174 h 21600"/>
                <a:gd name="T26" fmla="*/ 104 w 21600"/>
                <a:gd name="T27" fmla="*/ 201 h 21600"/>
                <a:gd name="T28" fmla="*/ 104 w 21600"/>
                <a:gd name="T29" fmla="*/ 183 h 21600"/>
                <a:gd name="T30" fmla="*/ 95 w 21600"/>
                <a:gd name="T31" fmla="*/ 192 h 21600"/>
                <a:gd name="T32" fmla="*/ 95 w 21600"/>
                <a:gd name="T33" fmla="*/ 174 h 21600"/>
                <a:gd name="T34" fmla="*/ 85 w 21600"/>
                <a:gd name="T35" fmla="*/ 174 h 21600"/>
                <a:gd name="T36" fmla="*/ 85 w 21600"/>
                <a:gd name="T37" fmla="*/ 192 h 21600"/>
                <a:gd name="T38" fmla="*/ 85 w 21600"/>
                <a:gd name="T39" fmla="*/ 201 h 21600"/>
                <a:gd name="T40" fmla="*/ 76 w 21600"/>
                <a:gd name="T41" fmla="*/ 201 h 21600"/>
                <a:gd name="T42" fmla="*/ 66 w 21600"/>
                <a:gd name="T43" fmla="*/ 192 h 21600"/>
                <a:gd name="T44" fmla="*/ 57 w 21600"/>
                <a:gd name="T45" fmla="*/ 174 h 21600"/>
                <a:gd name="T46" fmla="*/ 38 w 21600"/>
                <a:gd name="T47" fmla="*/ 137 h 21600"/>
                <a:gd name="T48" fmla="*/ 38 w 21600"/>
                <a:gd name="T49" fmla="*/ 110 h 21600"/>
                <a:gd name="T50" fmla="*/ 9 w 21600"/>
                <a:gd name="T51" fmla="*/ 91 h 21600"/>
                <a:gd name="T52" fmla="*/ 19 w 21600"/>
                <a:gd name="T53" fmla="*/ 64 h 21600"/>
                <a:gd name="T54" fmla="*/ 38 w 21600"/>
                <a:gd name="T55" fmla="*/ 55 h 21600"/>
                <a:gd name="T56" fmla="*/ 28 w 21600"/>
                <a:gd name="T57" fmla="*/ 46 h 21600"/>
                <a:gd name="T58" fmla="*/ 0 w 21600"/>
                <a:gd name="T59" fmla="*/ 27 h 21600"/>
                <a:gd name="T60" fmla="*/ 9 w 21600"/>
                <a:gd name="T61" fmla="*/ 9 h 21600"/>
                <a:gd name="T62" fmla="*/ 9 w 21600"/>
                <a:gd name="T63" fmla="*/ 0 h 21600"/>
                <a:gd name="T64" fmla="*/ 19 w 21600"/>
                <a:gd name="T65" fmla="*/ 9 h 21600"/>
                <a:gd name="T66" fmla="*/ 38 w 21600"/>
                <a:gd name="T67" fmla="*/ 18 h 21600"/>
                <a:gd name="T68" fmla="*/ 38 w 21600"/>
                <a:gd name="T69" fmla="*/ 9 h 21600"/>
                <a:gd name="T70" fmla="*/ 57 w 21600"/>
                <a:gd name="T71" fmla="*/ 18 h 21600"/>
                <a:gd name="T72" fmla="*/ 66 w 21600"/>
                <a:gd name="T73" fmla="*/ 27 h 21600"/>
                <a:gd name="T74" fmla="*/ 76 w 21600"/>
                <a:gd name="T75" fmla="*/ 46 h 21600"/>
                <a:gd name="T76" fmla="*/ 85 w 21600"/>
                <a:gd name="T77" fmla="*/ 55 h 21600"/>
                <a:gd name="T78" fmla="*/ 123 w 21600"/>
                <a:gd name="T79" fmla="*/ 55 h 21600"/>
                <a:gd name="T80" fmla="*/ 161 w 21600"/>
                <a:gd name="T81" fmla="*/ 55 h 21600"/>
                <a:gd name="T82" fmla="*/ 170 w 21600"/>
                <a:gd name="T83" fmla="*/ 64 h 21600"/>
                <a:gd name="T84" fmla="*/ 170 w 21600"/>
                <a:gd name="T85" fmla="*/ 82 h 21600"/>
                <a:gd name="T86" fmla="*/ 161 w 21600"/>
                <a:gd name="T87" fmla="*/ 101 h 21600"/>
                <a:gd name="T88" fmla="*/ 151 w 21600"/>
                <a:gd name="T89" fmla="*/ 101 h 21600"/>
                <a:gd name="T90" fmla="*/ 142 w 21600"/>
                <a:gd name="T91" fmla="*/ 119 h 21600"/>
                <a:gd name="T92" fmla="*/ 151 w 21600"/>
                <a:gd name="T93" fmla="*/ 137 h 21600"/>
                <a:gd name="T94" fmla="*/ 161 w 21600"/>
                <a:gd name="T95" fmla="*/ 146 h 21600"/>
                <a:gd name="T96" fmla="*/ 161 w 21600"/>
                <a:gd name="T97" fmla="*/ 146 h 21600"/>
                <a:gd name="T98" fmla="*/ 170 w 21600"/>
                <a:gd name="T99" fmla="*/ 128 h 21600"/>
                <a:gd name="T100" fmla="*/ 180 w 21600"/>
                <a:gd name="T101" fmla="*/ 128 h 21600"/>
                <a:gd name="T102" fmla="*/ 189 w 21600"/>
                <a:gd name="T103" fmla="*/ 137 h 21600"/>
                <a:gd name="T104" fmla="*/ 199 w 21600"/>
                <a:gd name="T105" fmla="*/ 156 h 21600"/>
                <a:gd name="T106" fmla="*/ 208 w 21600"/>
                <a:gd name="T107" fmla="*/ 192 h 21600"/>
                <a:gd name="T108" fmla="*/ 208 w 21600"/>
                <a:gd name="T109" fmla="*/ 201 h 21600"/>
                <a:gd name="T110" fmla="*/ 151 w 21600"/>
                <a:gd name="T111" fmla="*/ 165 h 21600"/>
                <a:gd name="T112" fmla="*/ 151 w 21600"/>
                <a:gd name="T113" fmla="*/ 174 h 21600"/>
                <a:gd name="T114" fmla="*/ 132 w 21600"/>
                <a:gd name="T115" fmla="*/ 174 h 21600"/>
                <a:gd name="T116" fmla="*/ 142 w 21600"/>
                <a:gd name="T117" fmla="*/ 174 h 21600"/>
                <a:gd name="T118" fmla="*/ 132 w 21600"/>
                <a:gd name="T119" fmla="*/ 165 h 21600"/>
                <a:gd name="T120" fmla="*/ 113 w 21600"/>
                <a:gd name="T121" fmla="*/ 165 h 21600"/>
                <a:gd name="T122" fmla="*/ 132 w 21600"/>
                <a:gd name="T123" fmla="*/ 165 h 2160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1600" h="21600">
                  <a:moveTo>
                    <a:pt x="21600" y="17600"/>
                  </a:moveTo>
                  <a:cubicBezTo>
                    <a:pt x="21600" y="18400"/>
                    <a:pt x="21600" y="18400"/>
                    <a:pt x="21600" y="18400"/>
                  </a:cubicBezTo>
                  <a:cubicBezTo>
                    <a:pt x="21600" y="19200"/>
                    <a:pt x="21600" y="19200"/>
                    <a:pt x="21600" y="19200"/>
                  </a:cubicBezTo>
                  <a:cubicBezTo>
                    <a:pt x="20618" y="18400"/>
                    <a:pt x="20618" y="18400"/>
                    <a:pt x="20618" y="18400"/>
                  </a:cubicBezTo>
                  <a:cubicBezTo>
                    <a:pt x="20618" y="19200"/>
                    <a:pt x="20618" y="19200"/>
                    <a:pt x="20618" y="19200"/>
                  </a:cubicBezTo>
                  <a:cubicBezTo>
                    <a:pt x="19636" y="20000"/>
                    <a:pt x="19636" y="20000"/>
                    <a:pt x="19636" y="20000"/>
                  </a:cubicBezTo>
                  <a:cubicBezTo>
                    <a:pt x="20618" y="20000"/>
                    <a:pt x="20618" y="20000"/>
                    <a:pt x="20618" y="20000"/>
                  </a:cubicBezTo>
                  <a:cubicBezTo>
                    <a:pt x="19636" y="20800"/>
                    <a:pt x="19636" y="20800"/>
                    <a:pt x="19636" y="20800"/>
                  </a:cubicBezTo>
                  <a:cubicBezTo>
                    <a:pt x="20618" y="21600"/>
                    <a:pt x="20618" y="21600"/>
                    <a:pt x="20618" y="21600"/>
                  </a:cubicBezTo>
                  <a:cubicBezTo>
                    <a:pt x="20618" y="21600"/>
                    <a:pt x="20618" y="21600"/>
                    <a:pt x="20618" y="21600"/>
                  </a:cubicBezTo>
                  <a:cubicBezTo>
                    <a:pt x="19636" y="20000"/>
                    <a:pt x="19636" y="20000"/>
                    <a:pt x="19636" y="20000"/>
                  </a:cubicBezTo>
                  <a:cubicBezTo>
                    <a:pt x="18655" y="19200"/>
                    <a:pt x="18655" y="19200"/>
                    <a:pt x="18655" y="19200"/>
                  </a:cubicBezTo>
                  <a:cubicBezTo>
                    <a:pt x="18655" y="19200"/>
                    <a:pt x="18655" y="19200"/>
                    <a:pt x="18655" y="19200"/>
                  </a:cubicBezTo>
                  <a:cubicBezTo>
                    <a:pt x="18655" y="18400"/>
                    <a:pt x="18655" y="18400"/>
                    <a:pt x="18655" y="18400"/>
                  </a:cubicBezTo>
                  <a:cubicBezTo>
                    <a:pt x="18655" y="18400"/>
                    <a:pt x="18655" y="18400"/>
                    <a:pt x="18655" y="18400"/>
                  </a:cubicBezTo>
                  <a:cubicBezTo>
                    <a:pt x="18655" y="18400"/>
                    <a:pt x="18655" y="18400"/>
                    <a:pt x="18655" y="18400"/>
                  </a:cubicBezTo>
                  <a:cubicBezTo>
                    <a:pt x="17673" y="18400"/>
                    <a:pt x="17673" y="18400"/>
                    <a:pt x="17673" y="18400"/>
                  </a:cubicBezTo>
                  <a:cubicBezTo>
                    <a:pt x="17673" y="18400"/>
                    <a:pt x="17673" y="18400"/>
                    <a:pt x="17673" y="18400"/>
                  </a:cubicBezTo>
                  <a:cubicBezTo>
                    <a:pt x="17673" y="17600"/>
                    <a:pt x="17673" y="17600"/>
                    <a:pt x="17673" y="17600"/>
                  </a:cubicBezTo>
                  <a:cubicBezTo>
                    <a:pt x="17673" y="17600"/>
                    <a:pt x="17673" y="17600"/>
                    <a:pt x="17673" y="17600"/>
                  </a:cubicBezTo>
                  <a:cubicBezTo>
                    <a:pt x="17673" y="16800"/>
                    <a:pt x="17673" y="16800"/>
                    <a:pt x="17673" y="16800"/>
                  </a:cubicBezTo>
                  <a:cubicBezTo>
                    <a:pt x="17673" y="16000"/>
                    <a:pt x="17673" y="16000"/>
                    <a:pt x="17673" y="16000"/>
                  </a:cubicBezTo>
                  <a:cubicBezTo>
                    <a:pt x="17673" y="16000"/>
                    <a:pt x="17673" y="16000"/>
                    <a:pt x="17673" y="16000"/>
                  </a:cubicBezTo>
                  <a:cubicBezTo>
                    <a:pt x="15709" y="13600"/>
                    <a:pt x="15709" y="13600"/>
                    <a:pt x="15709" y="13600"/>
                  </a:cubicBezTo>
                  <a:cubicBezTo>
                    <a:pt x="15709" y="13600"/>
                    <a:pt x="15709" y="13600"/>
                    <a:pt x="15709" y="13600"/>
                  </a:cubicBezTo>
                  <a:cubicBezTo>
                    <a:pt x="15709" y="13600"/>
                    <a:pt x="15709" y="13600"/>
                    <a:pt x="15709" y="13600"/>
                  </a:cubicBezTo>
                  <a:cubicBezTo>
                    <a:pt x="15709" y="13600"/>
                    <a:pt x="15709" y="13600"/>
                    <a:pt x="15709" y="13600"/>
                  </a:cubicBezTo>
                  <a:cubicBezTo>
                    <a:pt x="14727" y="14400"/>
                    <a:pt x="14727" y="14400"/>
                    <a:pt x="14727" y="14400"/>
                  </a:cubicBezTo>
                  <a:cubicBezTo>
                    <a:pt x="12764" y="13600"/>
                    <a:pt x="12764" y="13600"/>
                    <a:pt x="12764" y="13600"/>
                  </a:cubicBezTo>
                  <a:cubicBezTo>
                    <a:pt x="12764" y="13600"/>
                    <a:pt x="12764" y="13600"/>
                    <a:pt x="12764" y="13600"/>
                  </a:cubicBezTo>
                  <a:cubicBezTo>
                    <a:pt x="12764" y="13600"/>
                    <a:pt x="12764" y="13600"/>
                    <a:pt x="12764" y="13600"/>
                  </a:cubicBezTo>
                  <a:cubicBezTo>
                    <a:pt x="11782" y="12800"/>
                    <a:pt x="11782" y="12800"/>
                    <a:pt x="11782" y="12800"/>
                  </a:cubicBezTo>
                  <a:cubicBezTo>
                    <a:pt x="10800" y="12000"/>
                    <a:pt x="10800" y="12000"/>
                    <a:pt x="10800" y="12000"/>
                  </a:cubicBezTo>
                  <a:cubicBezTo>
                    <a:pt x="11782" y="12800"/>
                    <a:pt x="11782" y="12800"/>
                    <a:pt x="11782" y="12800"/>
                  </a:cubicBezTo>
                  <a:cubicBezTo>
                    <a:pt x="11782" y="13600"/>
                    <a:pt x="11782" y="13600"/>
                    <a:pt x="11782" y="13600"/>
                  </a:cubicBezTo>
                  <a:cubicBezTo>
                    <a:pt x="11782" y="14400"/>
                    <a:pt x="11782" y="14400"/>
                    <a:pt x="11782" y="14400"/>
                  </a:cubicBezTo>
                  <a:cubicBezTo>
                    <a:pt x="10800" y="14400"/>
                    <a:pt x="10800" y="14400"/>
                    <a:pt x="10800" y="14400"/>
                  </a:cubicBezTo>
                  <a:cubicBezTo>
                    <a:pt x="11782" y="14400"/>
                    <a:pt x="11782" y="14400"/>
                    <a:pt x="11782" y="14400"/>
                  </a:cubicBezTo>
                  <a:cubicBezTo>
                    <a:pt x="11782" y="15200"/>
                    <a:pt x="11782" y="15200"/>
                    <a:pt x="11782" y="15200"/>
                  </a:cubicBezTo>
                  <a:cubicBezTo>
                    <a:pt x="11782" y="16000"/>
                    <a:pt x="11782" y="16000"/>
                    <a:pt x="11782" y="16000"/>
                  </a:cubicBezTo>
                  <a:cubicBezTo>
                    <a:pt x="10800" y="16000"/>
                    <a:pt x="10800" y="16000"/>
                    <a:pt x="10800" y="16000"/>
                  </a:cubicBezTo>
                  <a:cubicBezTo>
                    <a:pt x="10800" y="17600"/>
                    <a:pt x="10800" y="17600"/>
                    <a:pt x="10800" y="17600"/>
                  </a:cubicBezTo>
                  <a:cubicBezTo>
                    <a:pt x="9818" y="16800"/>
                    <a:pt x="9818" y="16800"/>
                    <a:pt x="9818" y="16800"/>
                  </a:cubicBezTo>
                  <a:cubicBezTo>
                    <a:pt x="9818" y="16000"/>
                    <a:pt x="9818" y="16000"/>
                    <a:pt x="9818" y="16000"/>
                  </a:cubicBezTo>
                  <a:cubicBezTo>
                    <a:pt x="10800" y="16000"/>
                    <a:pt x="10800" y="16000"/>
                    <a:pt x="10800" y="16000"/>
                  </a:cubicBezTo>
                  <a:cubicBezTo>
                    <a:pt x="10800" y="16000"/>
                    <a:pt x="10800" y="16000"/>
                    <a:pt x="10800" y="16000"/>
                  </a:cubicBezTo>
                  <a:cubicBezTo>
                    <a:pt x="9818" y="16000"/>
                    <a:pt x="9818" y="16000"/>
                    <a:pt x="9818" y="16000"/>
                  </a:cubicBezTo>
                  <a:cubicBezTo>
                    <a:pt x="9818" y="16800"/>
                    <a:pt x="9818" y="16800"/>
                    <a:pt x="9818" y="16800"/>
                  </a:cubicBezTo>
                  <a:cubicBezTo>
                    <a:pt x="8836" y="16000"/>
                    <a:pt x="8836" y="16000"/>
                    <a:pt x="8836" y="16000"/>
                  </a:cubicBezTo>
                  <a:cubicBezTo>
                    <a:pt x="9818" y="15200"/>
                    <a:pt x="9818" y="15200"/>
                    <a:pt x="9818" y="15200"/>
                  </a:cubicBezTo>
                  <a:cubicBezTo>
                    <a:pt x="9818" y="15200"/>
                    <a:pt x="9818" y="15200"/>
                    <a:pt x="9818" y="15200"/>
                  </a:cubicBezTo>
                  <a:cubicBezTo>
                    <a:pt x="8836" y="14400"/>
                    <a:pt x="8836" y="14400"/>
                    <a:pt x="8836" y="14400"/>
                  </a:cubicBezTo>
                  <a:cubicBezTo>
                    <a:pt x="9818" y="15200"/>
                    <a:pt x="9818" y="15200"/>
                    <a:pt x="9818" y="15200"/>
                  </a:cubicBezTo>
                  <a:cubicBezTo>
                    <a:pt x="8836" y="15200"/>
                    <a:pt x="8836" y="15200"/>
                    <a:pt x="8836" y="15200"/>
                  </a:cubicBezTo>
                  <a:cubicBezTo>
                    <a:pt x="8836" y="16000"/>
                    <a:pt x="8836" y="16000"/>
                    <a:pt x="8836" y="16000"/>
                  </a:cubicBezTo>
                  <a:cubicBezTo>
                    <a:pt x="8836" y="16000"/>
                    <a:pt x="8836" y="16000"/>
                    <a:pt x="8836" y="16000"/>
                  </a:cubicBezTo>
                  <a:cubicBezTo>
                    <a:pt x="8836" y="16800"/>
                    <a:pt x="8836" y="16800"/>
                    <a:pt x="8836" y="16800"/>
                  </a:cubicBezTo>
                  <a:cubicBezTo>
                    <a:pt x="8836" y="17600"/>
                    <a:pt x="8836" y="17600"/>
                    <a:pt x="8836" y="17600"/>
                  </a:cubicBezTo>
                  <a:cubicBezTo>
                    <a:pt x="8836" y="17600"/>
                    <a:pt x="8836" y="17600"/>
                    <a:pt x="8836" y="17600"/>
                  </a:cubicBezTo>
                  <a:cubicBezTo>
                    <a:pt x="8836" y="17600"/>
                    <a:pt x="8836" y="17600"/>
                    <a:pt x="8836" y="17600"/>
                  </a:cubicBezTo>
                  <a:cubicBezTo>
                    <a:pt x="7855" y="17600"/>
                    <a:pt x="7855" y="17600"/>
                    <a:pt x="7855" y="17600"/>
                  </a:cubicBezTo>
                  <a:cubicBezTo>
                    <a:pt x="7855" y="17600"/>
                    <a:pt x="7855" y="17600"/>
                    <a:pt x="7855" y="17600"/>
                  </a:cubicBezTo>
                  <a:cubicBezTo>
                    <a:pt x="7855" y="17600"/>
                    <a:pt x="7855" y="17600"/>
                    <a:pt x="7855" y="17600"/>
                  </a:cubicBezTo>
                  <a:cubicBezTo>
                    <a:pt x="6873" y="17600"/>
                    <a:pt x="6873" y="17600"/>
                    <a:pt x="6873" y="17600"/>
                  </a:cubicBezTo>
                  <a:cubicBezTo>
                    <a:pt x="6873" y="17600"/>
                    <a:pt x="6873" y="17600"/>
                    <a:pt x="6873" y="17600"/>
                  </a:cubicBezTo>
                  <a:cubicBezTo>
                    <a:pt x="6873" y="16800"/>
                    <a:pt x="6873" y="16800"/>
                    <a:pt x="6873" y="16800"/>
                  </a:cubicBezTo>
                  <a:cubicBezTo>
                    <a:pt x="5891" y="16800"/>
                    <a:pt x="5891" y="16800"/>
                    <a:pt x="5891" y="16800"/>
                  </a:cubicBezTo>
                  <a:cubicBezTo>
                    <a:pt x="5891" y="16000"/>
                    <a:pt x="5891" y="16000"/>
                    <a:pt x="5891" y="16000"/>
                  </a:cubicBezTo>
                  <a:cubicBezTo>
                    <a:pt x="5891" y="15200"/>
                    <a:pt x="5891" y="15200"/>
                    <a:pt x="5891" y="15200"/>
                  </a:cubicBezTo>
                  <a:cubicBezTo>
                    <a:pt x="5891" y="14400"/>
                    <a:pt x="5891" y="14400"/>
                    <a:pt x="5891" y="14400"/>
                  </a:cubicBezTo>
                  <a:cubicBezTo>
                    <a:pt x="3927" y="13600"/>
                    <a:pt x="3927" y="13600"/>
                    <a:pt x="3927" y="13600"/>
                  </a:cubicBezTo>
                  <a:cubicBezTo>
                    <a:pt x="3927" y="12000"/>
                    <a:pt x="3927" y="12000"/>
                    <a:pt x="3927" y="12000"/>
                  </a:cubicBezTo>
                  <a:cubicBezTo>
                    <a:pt x="3927" y="12000"/>
                    <a:pt x="3927" y="12000"/>
                    <a:pt x="3927" y="12000"/>
                  </a:cubicBezTo>
                  <a:cubicBezTo>
                    <a:pt x="3927" y="11200"/>
                    <a:pt x="3927" y="11200"/>
                    <a:pt x="3927" y="11200"/>
                  </a:cubicBezTo>
                  <a:cubicBezTo>
                    <a:pt x="3927" y="9600"/>
                    <a:pt x="3927" y="9600"/>
                    <a:pt x="3927" y="9600"/>
                  </a:cubicBezTo>
                  <a:cubicBezTo>
                    <a:pt x="2945" y="8800"/>
                    <a:pt x="2945" y="8800"/>
                    <a:pt x="2945" y="8800"/>
                  </a:cubicBezTo>
                  <a:cubicBezTo>
                    <a:pt x="1964" y="8800"/>
                    <a:pt x="1964" y="8800"/>
                    <a:pt x="1964" y="8800"/>
                  </a:cubicBezTo>
                  <a:cubicBezTo>
                    <a:pt x="982" y="8000"/>
                    <a:pt x="982" y="8000"/>
                    <a:pt x="982" y="8000"/>
                  </a:cubicBezTo>
                  <a:cubicBezTo>
                    <a:pt x="982" y="6400"/>
                    <a:pt x="982" y="6400"/>
                    <a:pt x="982" y="6400"/>
                  </a:cubicBezTo>
                  <a:cubicBezTo>
                    <a:pt x="1964" y="6400"/>
                    <a:pt x="1964" y="6400"/>
                    <a:pt x="1964" y="6400"/>
                  </a:cubicBezTo>
                  <a:cubicBezTo>
                    <a:pt x="1964" y="5600"/>
                    <a:pt x="1964" y="5600"/>
                    <a:pt x="1964" y="5600"/>
                  </a:cubicBezTo>
                  <a:cubicBezTo>
                    <a:pt x="2945" y="4800"/>
                    <a:pt x="2945" y="4800"/>
                    <a:pt x="2945" y="4800"/>
                  </a:cubicBezTo>
                  <a:cubicBezTo>
                    <a:pt x="2945" y="5600"/>
                    <a:pt x="2945" y="5600"/>
                    <a:pt x="2945" y="5600"/>
                  </a:cubicBezTo>
                  <a:cubicBezTo>
                    <a:pt x="3927" y="4800"/>
                    <a:pt x="3927" y="4800"/>
                    <a:pt x="3927" y="4800"/>
                  </a:cubicBezTo>
                  <a:cubicBezTo>
                    <a:pt x="2945" y="4000"/>
                    <a:pt x="2945" y="4000"/>
                    <a:pt x="2945" y="4000"/>
                  </a:cubicBezTo>
                  <a:cubicBezTo>
                    <a:pt x="3927" y="4000"/>
                    <a:pt x="3927" y="4000"/>
                    <a:pt x="3927" y="4000"/>
                  </a:cubicBezTo>
                  <a:cubicBezTo>
                    <a:pt x="2945" y="4000"/>
                    <a:pt x="2945" y="4000"/>
                    <a:pt x="2945" y="4000"/>
                  </a:cubicBezTo>
                  <a:cubicBezTo>
                    <a:pt x="1964" y="4000"/>
                    <a:pt x="1964" y="4000"/>
                    <a:pt x="1964" y="4000"/>
                  </a:cubicBezTo>
                  <a:cubicBezTo>
                    <a:pt x="0" y="3200"/>
                    <a:pt x="0" y="3200"/>
                    <a:pt x="0" y="3200"/>
                  </a:cubicBezTo>
                  <a:cubicBezTo>
                    <a:pt x="0" y="2400"/>
                    <a:pt x="0" y="2400"/>
                    <a:pt x="0" y="2400"/>
                  </a:cubicBezTo>
                  <a:cubicBezTo>
                    <a:pt x="982" y="1600"/>
                    <a:pt x="982" y="1600"/>
                    <a:pt x="982" y="1600"/>
                  </a:cubicBezTo>
                  <a:cubicBezTo>
                    <a:pt x="982" y="800"/>
                    <a:pt x="982" y="800"/>
                    <a:pt x="982" y="800"/>
                  </a:cubicBezTo>
                  <a:cubicBezTo>
                    <a:pt x="982" y="800"/>
                    <a:pt x="982" y="800"/>
                    <a:pt x="982" y="800"/>
                  </a:cubicBezTo>
                  <a:cubicBezTo>
                    <a:pt x="982" y="0"/>
                    <a:pt x="982" y="0"/>
                    <a:pt x="982" y="0"/>
                  </a:cubicBezTo>
                  <a:cubicBezTo>
                    <a:pt x="982" y="0"/>
                    <a:pt x="982" y="0"/>
                    <a:pt x="982" y="0"/>
                  </a:cubicBezTo>
                  <a:cubicBezTo>
                    <a:pt x="982" y="0"/>
                    <a:pt x="982" y="0"/>
                    <a:pt x="982" y="0"/>
                  </a:cubicBezTo>
                  <a:cubicBezTo>
                    <a:pt x="1964" y="0"/>
                    <a:pt x="1964" y="0"/>
                    <a:pt x="1964" y="0"/>
                  </a:cubicBezTo>
                  <a:cubicBezTo>
                    <a:pt x="1964" y="800"/>
                    <a:pt x="1964" y="800"/>
                    <a:pt x="1964" y="800"/>
                  </a:cubicBezTo>
                  <a:cubicBezTo>
                    <a:pt x="1964" y="800"/>
                    <a:pt x="1964" y="800"/>
                    <a:pt x="1964" y="800"/>
                  </a:cubicBezTo>
                  <a:cubicBezTo>
                    <a:pt x="2945" y="1600"/>
                    <a:pt x="2945" y="1600"/>
                    <a:pt x="2945" y="1600"/>
                  </a:cubicBezTo>
                  <a:cubicBezTo>
                    <a:pt x="3927" y="1600"/>
                    <a:pt x="3927" y="1600"/>
                    <a:pt x="3927" y="1600"/>
                  </a:cubicBezTo>
                  <a:cubicBezTo>
                    <a:pt x="3927" y="1600"/>
                    <a:pt x="3927" y="1600"/>
                    <a:pt x="3927" y="1600"/>
                  </a:cubicBezTo>
                  <a:cubicBezTo>
                    <a:pt x="2945" y="1600"/>
                    <a:pt x="2945" y="1600"/>
                    <a:pt x="2945" y="1600"/>
                  </a:cubicBezTo>
                  <a:cubicBezTo>
                    <a:pt x="3927" y="800"/>
                    <a:pt x="3927" y="800"/>
                    <a:pt x="3927" y="800"/>
                  </a:cubicBezTo>
                  <a:cubicBezTo>
                    <a:pt x="3927" y="800"/>
                    <a:pt x="3927" y="800"/>
                    <a:pt x="3927" y="800"/>
                  </a:cubicBezTo>
                  <a:cubicBezTo>
                    <a:pt x="4909" y="1600"/>
                    <a:pt x="4909" y="1600"/>
                    <a:pt x="4909" y="1600"/>
                  </a:cubicBezTo>
                  <a:cubicBezTo>
                    <a:pt x="4909" y="1600"/>
                    <a:pt x="4909" y="1600"/>
                    <a:pt x="4909" y="1600"/>
                  </a:cubicBezTo>
                  <a:cubicBezTo>
                    <a:pt x="5891" y="1600"/>
                    <a:pt x="5891" y="1600"/>
                    <a:pt x="5891" y="1600"/>
                  </a:cubicBezTo>
                  <a:cubicBezTo>
                    <a:pt x="5891" y="1600"/>
                    <a:pt x="5891" y="1600"/>
                    <a:pt x="5891" y="1600"/>
                  </a:cubicBezTo>
                  <a:cubicBezTo>
                    <a:pt x="6873" y="1600"/>
                    <a:pt x="6873" y="1600"/>
                    <a:pt x="6873" y="1600"/>
                  </a:cubicBezTo>
                  <a:cubicBezTo>
                    <a:pt x="6873" y="2400"/>
                    <a:pt x="6873" y="2400"/>
                    <a:pt x="6873" y="2400"/>
                  </a:cubicBezTo>
                  <a:cubicBezTo>
                    <a:pt x="6873" y="3200"/>
                    <a:pt x="6873" y="3200"/>
                    <a:pt x="6873" y="3200"/>
                  </a:cubicBezTo>
                  <a:cubicBezTo>
                    <a:pt x="6873" y="3200"/>
                    <a:pt x="6873" y="3200"/>
                    <a:pt x="6873" y="3200"/>
                  </a:cubicBezTo>
                  <a:cubicBezTo>
                    <a:pt x="7855" y="4000"/>
                    <a:pt x="7855" y="4000"/>
                    <a:pt x="7855" y="4000"/>
                  </a:cubicBezTo>
                  <a:cubicBezTo>
                    <a:pt x="7855" y="4800"/>
                    <a:pt x="7855" y="4800"/>
                    <a:pt x="7855" y="4800"/>
                  </a:cubicBezTo>
                  <a:cubicBezTo>
                    <a:pt x="8836" y="4800"/>
                    <a:pt x="8836" y="4800"/>
                    <a:pt x="8836" y="4800"/>
                  </a:cubicBezTo>
                  <a:cubicBezTo>
                    <a:pt x="8836" y="4800"/>
                    <a:pt x="8836" y="4800"/>
                    <a:pt x="8836" y="4800"/>
                  </a:cubicBezTo>
                  <a:cubicBezTo>
                    <a:pt x="9818" y="4800"/>
                    <a:pt x="9818" y="4800"/>
                    <a:pt x="9818" y="4800"/>
                  </a:cubicBezTo>
                  <a:cubicBezTo>
                    <a:pt x="11782" y="4800"/>
                    <a:pt x="11782" y="4800"/>
                    <a:pt x="11782" y="4800"/>
                  </a:cubicBezTo>
                  <a:cubicBezTo>
                    <a:pt x="12764" y="4800"/>
                    <a:pt x="12764" y="4800"/>
                    <a:pt x="12764" y="4800"/>
                  </a:cubicBezTo>
                  <a:cubicBezTo>
                    <a:pt x="14727" y="4800"/>
                    <a:pt x="14727" y="4800"/>
                    <a:pt x="14727" y="4800"/>
                  </a:cubicBezTo>
                  <a:cubicBezTo>
                    <a:pt x="15709" y="4800"/>
                    <a:pt x="15709" y="4800"/>
                    <a:pt x="15709" y="4800"/>
                  </a:cubicBezTo>
                  <a:cubicBezTo>
                    <a:pt x="16691" y="4800"/>
                    <a:pt x="16691" y="4800"/>
                    <a:pt x="16691" y="4800"/>
                  </a:cubicBezTo>
                  <a:cubicBezTo>
                    <a:pt x="16691" y="5600"/>
                    <a:pt x="16691" y="5600"/>
                    <a:pt x="16691" y="5600"/>
                  </a:cubicBezTo>
                  <a:cubicBezTo>
                    <a:pt x="17673" y="4800"/>
                    <a:pt x="17673" y="4800"/>
                    <a:pt x="17673" y="4800"/>
                  </a:cubicBezTo>
                  <a:cubicBezTo>
                    <a:pt x="17673" y="5600"/>
                    <a:pt x="17673" y="5600"/>
                    <a:pt x="17673" y="5600"/>
                  </a:cubicBezTo>
                  <a:cubicBezTo>
                    <a:pt x="18655" y="5600"/>
                    <a:pt x="18655" y="5600"/>
                    <a:pt x="18655" y="5600"/>
                  </a:cubicBezTo>
                  <a:cubicBezTo>
                    <a:pt x="17673" y="6400"/>
                    <a:pt x="17673" y="6400"/>
                    <a:pt x="17673" y="6400"/>
                  </a:cubicBezTo>
                  <a:cubicBezTo>
                    <a:pt x="17673" y="7200"/>
                    <a:pt x="17673" y="7200"/>
                    <a:pt x="17673" y="7200"/>
                  </a:cubicBezTo>
                  <a:cubicBezTo>
                    <a:pt x="17673" y="8000"/>
                    <a:pt x="17673" y="8000"/>
                    <a:pt x="17673" y="8000"/>
                  </a:cubicBezTo>
                  <a:cubicBezTo>
                    <a:pt x="16691" y="8800"/>
                    <a:pt x="16691" y="8800"/>
                    <a:pt x="16691" y="8800"/>
                  </a:cubicBezTo>
                  <a:cubicBezTo>
                    <a:pt x="16691" y="8800"/>
                    <a:pt x="16691" y="8800"/>
                    <a:pt x="16691" y="8800"/>
                  </a:cubicBezTo>
                  <a:cubicBezTo>
                    <a:pt x="16691" y="9600"/>
                    <a:pt x="16691" y="9600"/>
                    <a:pt x="16691" y="9600"/>
                  </a:cubicBezTo>
                  <a:cubicBezTo>
                    <a:pt x="15709" y="9600"/>
                    <a:pt x="15709" y="9600"/>
                    <a:pt x="15709" y="9600"/>
                  </a:cubicBezTo>
                  <a:cubicBezTo>
                    <a:pt x="15709" y="8800"/>
                    <a:pt x="15709" y="8800"/>
                    <a:pt x="15709" y="8800"/>
                  </a:cubicBezTo>
                  <a:cubicBezTo>
                    <a:pt x="14727" y="9600"/>
                    <a:pt x="14727" y="9600"/>
                    <a:pt x="14727" y="9600"/>
                  </a:cubicBezTo>
                  <a:cubicBezTo>
                    <a:pt x="14727" y="9600"/>
                    <a:pt x="14727" y="9600"/>
                    <a:pt x="14727" y="9600"/>
                  </a:cubicBezTo>
                  <a:cubicBezTo>
                    <a:pt x="14727" y="10400"/>
                    <a:pt x="14727" y="10400"/>
                    <a:pt x="14727" y="10400"/>
                  </a:cubicBezTo>
                  <a:cubicBezTo>
                    <a:pt x="14727" y="10400"/>
                    <a:pt x="14727" y="10400"/>
                    <a:pt x="14727" y="10400"/>
                  </a:cubicBezTo>
                  <a:cubicBezTo>
                    <a:pt x="14727" y="11200"/>
                    <a:pt x="14727" y="11200"/>
                    <a:pt x="14727" y="11200"/>
                  </a:cubicBezTo>
                  <a:cubicBezTo>
                    <a:pt x="15709" y="12000"/>
                    <a:pt x="15709" y="12000"/>
                    <a:pt x="15709" y="12000"/>
                  </a:cubicBezTo>
                  <a:cubicBezTo>
                    <a:pt x="15709" y="12000"/>
                    <a:pt x="15709" y="12000"/>
                    <a:pt x="15709" y="12000"/>
                  </a:cubicBezTo>
                  <a:cubicBezTo>
                    <a:pt x="15709" y="12800"/>
                    <a:pt x="15709" y="12800"/>
                    <a:pt x="15709" y="12800"/>
                  </a:cubicBezTo>
                  <a:cubicBezTo>
                    <a:pt x="16691" y="12800"/>
                    <a:pt x="16691" y="12800"/>
                    <a:pt x="16691" y="12800"/>
                  </a:cubicBezTo>
                  <a:cubicBezTo>
                    <a:pt x="17673" y="12800"/>
                    <a:pt x="17673" y="12800"/>
                    <a:pt x="17673" y="12800"/>
                  </a:cubicBezTo>
                  <a:cubicBezTo>
                    <a:pt x="17673" y="12800"/>
                    <a:pt x="17673" y="12800"/>
                    <a:pt x="17673" y="12800"/>
                  </a:cubicBezTo>
                  <a:cubicBezTo>
                    <a:pt x="16691" y="12800"/>
                    <a:pt x="16691" y="12800"/>
                    <a:pt x="16691" y="12800"/>
                  </a:cubicBezTo>
                  <a:cubicBezTo>
                    <a:pt x="17673" y="12000"/>
                    <a:pt x="17673" y="12000"/>
                    <a:pt x="17673" y="12000"/>
                  </a:cubicBezTo>
                  <a:cubicBezTo>
                    <a:pt x="17673" y="11200"/>
                    <a:pt x="17673" y="11200"/>
                    <a:pt x="17673" y="11200"/>
                  </a:cubicBezTo>
                  <a:cubicBezTo>
                    <a:pt x="17673" y="11200"/>
                    <a:pt x="17673" y="11200"/>
                    <a:pt x="17673" y="11200"/>
                  </a:cubicBezTo>
                  <a:cubicBezTo>
                    <a:pt x="17673" y="11200"/>
                    <a:pt x="17673" y="11200"/>
                    <a:pt x="17673" y="11200"/>
                  </a:cubicBezTo>
                  <a:cubicBezTo>
                    <a:pt x="17673" y="10400"/>
                    <a:pt x="17673" y="10400"/>
                    <a:pt x="17673" y="10400"/>
                  </a:cubicBezTo>
                  <a:cubicBezTo>
                    <a:pt x="18655" y="11200"/>
                    <a:pt x="18655" y="11200"/>
                    <a:pt x="18655" y="11200"/>
                  </a:cubicBezTo>
                  <a:cubicBezTo>
                    <a:pt x="19636" y="11200"/>
                    <a:pt x="19636" y="11200"/>
                    <a:pt x="19636" y="11200"/>
                  </a:cubicBezTo>
                  <a:cubicBezTo>
                    <a:pt x="19636" y="11200"/>
                    <a:pt x="19636" y="11200"/>
                    <a:pt x="19636" y="11200"/>
                  </a:cubicBezTo>
                  <a:cubicBezTo>
                    <a:pt x="19636" y="12000"/>
                    <a:pt x="19636" y="12000"/>
                    <a:pt x="19636" y="12000"/>
                  </a:cubicBezTo>
                  <a:cubicBezTo>
                    <a:pt x="19636" y="12800"/>
                    <a:pt x="19636" y="12800"/>
                    <a:pt x="19636" y="12800"/>
                  </a:cubicBezTo>
                  <a:cubicBezTo>
                    <a:pt x="19636" y="13600"/>
                    <a:pt x="19636" y="13600"/>
                    <a:pt x="19636" y="13600"/>
                  </a:cubicBezTo>
                  <a:cubicBezTo>
                    <a:pt x="20618" y="13600"/>
                    <a:pt x="20618" y="13600"/>
                    <a:pt x="20618" y="13600"/>
                  </a:cubicBezTo>
                  <a:cubicBezTo>
                    <a:pt x="20618" y="15200"/>
                    <a:pt x="20618" y="15200"/>
                    <a:pt x="20618" y="15200"/>
                  </a:cubicBezTo>
                  <a:cubicBezTo>
                    <a:pt x="20618" y="16000"/>
                    <a:pt x="20618" y="16000"/>
                    <a:pt x="20618" y="16000"/>
                  </a:cubicBezTo>
                  <a:cubicBezTo>
                    <a:pt x="21600" y="16800"/>
                    <a:pt x="21600" y="16800"/>
                    <a:pt x="21600" y="16800"/>
                  </a:cubicBezTo>
                  <a:cubicBezTo>
                    <a:pt x="21600" y="16800"/>
                    <a:pt x="21600" y="16800"/>
                    <a:pt x="21600" y="16800"/>
                  </a:cubicBezTo>
                  <a:cubicBezTo>
                    <a:pt x="21600" y="16800"/>
                    <a:pt x="21600" y="16800"/>
                    <a:pt x="21600" y="16800"/>
                  </a:cubicBezTo>
                  <a:cubicBezTo>
                    <a:pt x="21600" y="17600"/>
                    <a:pt x="21600" y="17600"/>
                    <a:pt x="21600" y="17600"/>
                  </a:cubicBezTo>
                  <a:cubicBezTo>
                    <a:pt x="21600" y="17600"/>
                    <a:pt x="21600" y="17600"/>
                    <a:pt x="21600" y="17600"/>
                  </a:cubicBezTo>
                  <a:close/>
                  <a:moveTo>
                    <a:pt x="15709" y="15200"/>
                  </a:moveTo>
                  <a:cubicBezTo>
                    <a:pt x="15709" y="14400"/>
                    <a:pt x="15709" y="14400"/>
                    <a:pt x="15709" y="14400"/>
                  </a:cubicBezTo>
                  <a:cubicBezTo>
                    <a:pt x="15709" y="14400"/>
                    <a:pt x="15709" y="14400"/>
                    <a:pt x="15709" y="14400"/>
                  </a:cubicBezTo>
                  <a:cubicBezTo>
                    <a:pt x="15709" y="15200"/>
                    <a:pt x="15709" y="15200"/>
                    <a:pt x="15709" y="15200"/>
                  </a:cubicBezTo>
                  <a:cubicBezTo>
                    <a:pt x="15709" y="15200"/>
                    <a:pt x="15709" y="15200"/>
                    <a:pt x="15709" y="15200"/>
                  </a:cubicBezTo>
                  <a:cubicBezTo>
                    <a:pt x="15709" y="15200"/>
                    <a:pt x="15709" y="15200"/>
                    <a:pt x="15709" y="15200"/>
                  </a:cubicBezTo>
                  <a:close/>
                  <a:moveTo>
                    <a:pt x="13745" y="14400"/>
                  </a:moveTo>
                  <a:cubicBezTo>
                    <a:pt x="13745" y="15200"/>
                    <a:pt x="13745" y="15200"/>
                    <a:pt x="13745" y="15200"/>
                  </a:cubicBezTo>
                  <a:cubicBezTo>
                    <a:pt x="13745" y="16000"/>
                    <a:pt x="13745" y="16000"/>
                    <a:pt x="13745" y="16000"/>
                  </a:cubicBezTo>
                  <a:cubicBezTo>
                    <a:pt x="14727" y="16000"/>
                    <a:pt x="14727" y="16000"/>
                    <a:pt x="14727" y="16000"/>
                  </a:cubicBezTo>
                  <a:cubicBezTo>
                    <a:pt x="14727" y="15200"/>
                    <a:pt x="14727" y="15200"/>
                    <a:pt x="14727" y="15200"/>
                  </a:cubicBezTo>
                  <a:cubicBezTo>
                    <a:pt x="14727" y="15200"/>
                    <a:pt x="14727" y="15200"/>
                    <a:pt x="14727" y="15200"/>
                  </a:cubicBezTo>
                  <a:cubicBezTo>
                    <a:pt x="13745" y="14400"/>
                    <a:pt x="13745" y="14400"/>
                    <a:pt x="13745" y="14400"/>
                  </a:cubicBezTo>
                  <a:cubicBezTo>
                    <a:pt x="13745" y="14400"/>
                    <a:pt x="13745" y="14400"/>
                    <a:pt x="13745" y="14400"/>
                  </a:cubicBezTo>
                  <a:close/>
                  <a:moveTo>
                    <a:pt x="12764" y="14400"/>
                  </a:moveTo>
                  <a:cubicBezTo>
                    <a:pt x="11782" y="14400"/>
                    <a:pt x="11782" y="14400"/>
                    <a:pt x="11782" y="14400"/>
                  </a:cubicBezTo>
                  <a:cubicBezTo>
                    <a:pt x="11782" y="14400"/>
                    <a:pt x="11782" y="14400"/>
                    <a:pt x="11782" y="14400"/>
                  </a:cubicBezTo>
                  <a:cubicBezTo>
                    <a:pt x="12764" y="16000"/>
                    <a:pt x="12764" y="16000"/>
                    <a:pt x="12764" y="16000"/>
                  </a:cubicBezTo>
                  <a:cubicBezTo>
                    <a:pt x="13745" y="16000"/>
                    <a:pt x="13745" y="16000"/>
                    <a:pt x="13745" y="16000"/>
                  </a:cubicBezTo>
                  <a:cubicBezTo>
                    <a:pt x="13745" y="14400"/>
                    <a:pt x="13745" y="14400"/>
                    <a:pt x="13745" y="14400"/>
                  </a:cubicBezTo>
                  <a:lnTo>
                    <a:pt x="12764" y="14400"/>
                  </a:lnTo>
                  <a:close/>
                  <a:moveTo>
                    <a:pt x="12764" y="144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16" name="AutoShape 30"/>
            <p:cNvSpPr>
              <a:spLocks/>
            </p:cNvSpPr>
            <p:nvPr/>
          </p:nvSpPr>
          <p:spPr bwMode="auto">
            <a:xfrm>
              <a:off x="10503" y="3574"/>
              <a:ext cx="130" cy="65"/>
            </a:xfrm>
            <a:custGeom>
              <a:avLst/>
              <a:gdLst>
                <a:gd name="T0" fmla="*/ 0 w 21600"/>
                <a:gd name="T1" fmla="*/ 27 h 21600"/>
                <a:gd name="T2" fmla="*/ 8 w 21600"/>
                <a:gd name="T3" fmla="*/ 27 h 21600"/>
                <a:gd name="T4" fmla="*/ 18 w 21600"/>
                <a:gd name="T5" fmla="*/ 10 h 21600"/>
                <a:gd name="T6" fmla="*/ 36 w 21600"/>
                <a:gd name="T7" fmla="*/ 0 h 21600"/>
                <a:gd name="T8" fmla="*/ 56 w 21600"/>
                <a:gd name="T9" fmla="*/ 0 h 21600"/>
                <a:gd name="T10" fmla="*/ 74 w 21600"/>
                <a:gd name="T11" fmla="*/ 10 h 21600"/>
                <a:gd name="T12" fmla="*/ 112 w 21600"/>
                <a:gd name="T13" fmla="*/ 10 h 21600"/>
                <a:gd name="T14" fmla="*/ 112 w 21600"/>
                <a:gd name="T15" fmla="*/ 27 h 21600"/>
                <a:gd name="T16" fmla="*/ 122 w 21600"/>
                <a:gd name="T17" fmla="*/ 38 h 21600"/>
                <a:gd name="T18" fmla="*/ 122 w 21600"/>
                <a:gd name="T19" fmla="*/ 48 h 21600"/>
                <a:gd name="T20" fmla="*/ 130 w 21600"/>
                <a:gd name="T21" fmla="*/ 48 h 21600"/>
                <a:gd name="T22" fmla="*/ 112 w 21600"/>
                <a:gd name="T23" fmla="*/ 55 h 21600"/>
                <a:gd name="T24" fmla="*/ 66 w 21600"/>
                <a:gd name="T25" fmla="*/ 55 h 21600"/>
                <a:gd name="T26" fmla="*/ 56 w 21600"/>
                <a:gd name="T27" fmla="*/ 65 h 21600"/>
                <a:gd name="T28" fmla="*/ 46 w 21600"/>
                <a:gd name="T29" fmla="*/ 65 h 21600"/>
                <a:gd name="T30" fmla="*/ 28 w 21600"/>
                <a:gd name="T31" fmla="*/ 55 h 21600"/>
                <a:gd name="T32" fmla="*/ 8 w 21600"/>
                <a:gd name="T33" fmla="*/ 55 h 21600"/>
                <a:gd name="T34" fmla="*/ 0 w 21600"/>
                <a:gd name="T35" fmla="*/ 48 h 21600"/>
                <a:gd name="T36" fmla="*/ 0 w 21600"/>
                <a:gd name="T37" fmla="*/ 27 h 21600"/>
                <a:gd name="T38" fmla="*/ 0 w 21600"/>
                <a:gd name="T39" fmla="*/ 27 h 2160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0" t="0" r="r" b="b"/>
              <a:pathLst>
                <a:path w="21600" h="21600">
                  <a:moveTo>
                    <a:pt x="0" y="9138"/>
                  </a:moveTo>
                  <a:lnTo>
                    <a:pt x="1271" y="9138"/>
                  </a:lnTo>
                  <a:lnTo>
                    <a:pt x="2965" y="3323"/>
                  </a:lnTo>
                  <a:lnTo>
                    <a:pt x="5929" y="0"/>
                  </a:lnTo>
                  <a:lnTo>
                    <a:pt x="9318" y="0"/>
                  </a:lnTo>
                  <a:lnTo>
                    <a:pt x="12282" y="3323"/>
                  </a:lnTo>
                  <a:lnTo>
                    <a:pt x="18635" y="3323"/>
                  </a:lnTo>
                  <a:lnTo>
                    <a:pt x="18635" y="9138"/>
                  </a:lnTo>
                  <a:lnTo>
                    <a:pt x="20329" y="12462"/>
                  </a:lnTo>
                  <a:lnTo>
                    <a:pt x="20329" y="15785"/>
                  </a:lnTo>
                  <a:lnTo>
                    <a:pt x="21600" y="15785"/>
                  </a:lnTo>
                  <a:lnTo>
                    <a:pt x="18635" y="18277"/>
                  </a:lnTo>
                  <a:lnTo>
                    <a:pt x="11012" y="18277"/>
                  </a:lnTo>
                  <a:lnTo>
                    <a:pt x="9318" y="21600"/>
                  </a:lnTo>
                  <a:lnTo>
                    <a:pt x="7624" y="21600"/>
                  </a:lnTo>
                  <a:lnTo>
                    <a:pt x="4659" y="18277"/>
                  </a:lnTo>
                  <a:lnTo>
                    <a:pt x="1271" y="18277"/>
                  </a:lnTo>
                  <a:lnTo>
                    <a:pt x="0" y="15785"/>
                  </a:lnTo>
                  <a:lnTo>
                    <a:pt x="0" y="9138"/>
                  </a:lnTo>
                  <a:close/>
                  <a:moveTo>
                    <a:pt x="0" y="913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17" name="AutoShape 31"/>
            <p:cNvSpPr>
              <a:spLocks/>
            </p:cNvSpPr>
            <p:nvPr/>
          </p:nvSpPr>
          <p:spPr bwMode="auto">
            <a:xfrm>
              <a:off x="10135" y="3493"/>
              <a:ext cx="348" cy="156"/>
            </a:xfrm>
            <a:custGeom>
              <a:avLst/>
              <a:gdLst>
                <a:gd name="T0" fmla="*/ 10 w 21600"/>
                <a:gd name="T1" fmla="*/ 0 h 21600"/>
                <a:gd name="T2" fmla="*/ 28 w 21600"/>
                <a:gd name="T3" fmla="*/ 0 h 21600"/>
                <a:gd name="T4" fmla="*/ 28 w 21600"/>
                <a:gd name="T5" fmla="*/ 10 h 21600"/>
                <a:gd name="T6" fmla="*/ 38 w 21600"/>
                <a:gd name="T7" fmla="*/ 10 h 21600"/>
                <a:gd name="T8" fmla="*/ 48 w 21600"/>
                <a:gd name="T9" fmla="*/ 0 h 21600"/>
                <a:gd name="T10" fmla="*/ 56 w 21600"/>
                <a:gd name="T11" fmla="*/ 0 h 21600"/>
                <a:gd name="T12" fmla="*/ 76 w 21600"/>
                <a:gd name="T13" fmla="*/ 10 h 21600"/>
                <a:gd name="T14" fmla="*/ 94 w 21600"/>
                <a:gd name="T15" fmla="*/ 10 h 21600"/>
                <a:gd name="T16" fmla="*/ 104 w 21600"/>
                <a:gd name="T17" fmla="*/ 27 h 21600"/>
                <a:gd name="T18" fmla="*/ 122 w 21600"/>
                <a:gd name="T19" fmla="*/ 27 h 21600"/>
                <a:gd name="T20" fmla="*/ 132 w 21600"/>
                <a:gd name="T21" fmla="*/ 37 h 21600"/>
                <a:gd name="T22" fmla="*/ 132 w 21600"/>
                <a:gd name="T23" fmla="*/ 45 h 21600"/>
                <a:gd name="T24" fmla="*/ 142 w 21600"/>
                <a:gd name="T25" fmla="*/ 45 h 21600"/>
                <a:gd name="T26" fmla="*/ 142 w 21600"/>
                <a:gd name="T27" fmla="*/ 37 h 21600"/>
                <a:gd name="T28" fmla="*/ 170 w 21600"/>
                <a:gd name="T29" fmla="*/ 37 h 21600"/>
                <a:gd name="T30" fmla="*/ 170 w 21600"/>
                <a:gd name="T31" fmla="*/ 54 h 21600"/>
                <a:gd name="T32" fmla="*/ 208 w 21600"/>
                <a:gd name="T33" fmla="*/ 54 h 21600"/>
                <a:gd name="T34" fmla="*/ 198 w 21600"/>
                <a:gd name="T35" fmla="*/ 74 h 21600"/>
                <a:gd name="T36" fmla="*/ 208 w 21600"/>
                <a:gd name="T37" fmla="*/ 82 h 21600"/>
                <a:gd name="T38" fmla="*/ 236 w 21600"/>
                <a:gd name="T39" fmla="*/ 82 h 21600"/>
                <a:gd name="T40" fmla="*/ 246 w 21600"/>
                <a:gd name="T41" fmla="*/ 74 h 21600"/>
                <a:gd name="T42" fmla="*/ 274 w 21600"/>
                <a:gd name="T43" fmla="*/ 74 h 21600"/>
                <a:gd name="T44" fmla="*/ 274 w 21600"/>
                <a:gd name="T45" fmla="*/ 82 h 21600"/>
                <a:gd name="T46" fmla="*/ 292 w 21600"/>
                <a:gd name="T47" fmla="*/ 92 h 21600"/>
                <a:gd name="T48" fmla="*/ 292 w 21600"/>
                <a:gd name="T49" fmla="*/ 102 h 21600"/>
                <a:gd name="T50" fmla="*/ 320 w 21600"/>
                <a:gd name="T51" fmla="*/ 102 h 21600"/>
                <a:gd name="T52" fmla="*/ 330 w 21600"/>
                <a:gd name="T53" fmla="*/ 92 h 21600"/>
                <a:gd name="T54" fmla="*/ 340 w 21600"/>
                <a:gd name="T55" fmla="*/ 102 h 21600"/>
                <a:gd name="T56" fmla="*/ 340 w 21600"/>
                <a:gd name="T57" fmla="*/ 119 h 21600"/>
                <a:gd name="T58" fmla="*/ 348 w 21600"/>
                <a:gd name="T59" fmla="*/ 136 h 21600"/>
                <a:gd name="T60" fmla="*/ 340 w 21600"/>
                <a:gd name="T61" fmla="*/ 156 h 21600"/>
                <a:gd name="T62" fmla="*/ 310 w 21600"/>
                <a:gd name="T63" fmla="*/ 156 h 21600"/>
                <a:gd name="T64" fmla="*/ 302 w 21600"/>
                <a:gd name="T65" fmla="*/ 146 h 21600"/>
                <a:gd name="T66" fmla="*/ 292 w 21600"/>
                <a:gd name="T67" fmla="*/ 156 h 21600"/>
                <a:gd name="T68" fmla="*/ 254 w 21600"/>
                <a:gd name="T69" fmla="*/ 146 h 21600"/>
                <a:gd name="T70" fmla="*/ 236 w 21600"/>
                <a:gd name="T71" fmla="*/ 146 h 21600"/>
                <a:gd name="T72" fmla="*/ 208 w 21600"/>
                <a:gd name="T73" fmla="*/ 136 h 21600"/>
                <a:gd name="T74" fmla="*/ 198 w 21600"/>
                <a:gd name="T75" fmla="*/ 136 h 21600"/>
                <a:gd name="T76" fmla="*/ 198 w 21600"/>
                <a:gd name="T77" fmla="*/ 129 h 21600"/>
                <a:gd name="T78" fmla="*/ 180 w 21600"/>
                <a:gd name="T79" fmla="*/ 119 h 21600"/>
                <a:gd name="T80" fmla="*/ 150 w 21600"/>
                <a:gd name="T81" fmla="*/ 129 h 21600"/>
                <a:gd name="T82" fmla="*/ 150 w 21600"/>
                <a:gd name="T83" fmla="*/ 119 h 21600"/>
                <a:gd name="T84" fmla="*/ 122 w 21600"/>
                <a:gd name="T85" fmla="*/ 119 h 21600"/>
                <a:gd name="T86" fmla="*/ 114 w 21600"/>
                <a:gd name="T87" fmla="*/ 109 h 21600"/>
                <a:gd name="T88" fmla="*/ 94 w 21600"/>
                <a:gd name="T89" fmla="*/ 109 h 21600"/>
                <a:gd name="T90" fmla="*/ 76 w 21600"/>
                <a:gd name="T91" fmla="*/ 102 h 21600"/>
                <a:gd name="T92" fmla="*/ 66 w 21600"/>
                <a:gd name="T93" fmla="*/ 92 h 21600"/>
                <a:gd name="T94" fmla="*/ 48 w 21600"/>
                <a:gd name="T95" fmla="*/ 82 h 21600"/>
                <a:gd name="T96" fmla="*/ 28 w 21600"/>
                <a:gd name="T97" fmla="*/ 74 h 21600"/>
                <a:gd name="T98" fmla="*/ 20 w 21600"/>
                <a:gd name="T99" fmla="*/ 74 h 21600"/>
                <a:gd name="T100" fmla="*/ 10 w 21600"/>
                <a:gd name="T101" fmla="*/ 64 h 21600"/>
                <a:gd name="T102" fmla="*/ 0 w 21600"/>
                <a:gd name="T103" fmla="*/ 64 h 21600"/>
                <a:gd name="T104" fmla="*/ 0 w 21600"/>
                <a:gd name="T105" fmla="*/ 54 h 21600"/>
                <a:gd name="T106" fmla="*/ 10 w 21600"/>
                <a:gd name="T107" fmla="*/ 45 h 21600"/>
                <a:gd name="T108" fmla="*/ 10 w 21600"/>
                <a:gd name="T109" fmla="*/ 0 h 21600"/>
                <a:gd name="T110" fmla="*/ 10 w 21600"/>
                <a:gd name="T111" fmla="*/ 0 h 2160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1600" h="21600">
                  <a:moveTo>
                    <a:pt x="631" y="0"/>
                  </a:moveTo>
                  <a:lnTo>
                    <a:pt x="1734" y="0"/>
                  </a:lnTo>
                  <a:lnTo>
                    <a:pt x="1734" y="1371"/>
                  </a:lnTo>
                  <a:lnTo>
                    <a:pt x="2365" y="1371"/>
                  </a:lnTo>
                  <a:lnTo>
                    <a:pt x="2996" y="0"/>
                  </a:lnTo>
                  <a:lnTo>
                    <a:pt x="3469" y="0"/>
                  </a:lnTo>
                  <a:lnTo>
                    <a:pt x="4730" y="1371"/>
                  </a:lnTo>
                  <a:lnTo>
                    <a:pt x="5834" y="1371"/>
                  </a:lnTo>
                  <a:lnTo>
                    <a:pt x="6464" y="3771"/>
                  </a:lnTo>
                  <a:lnTo>
                    <a:pt x="7568" y="3771"/>
                  </a:lnTo>
                  <a:lnTo>
                    <a:pt x="8199" y="5143"/>
                  </a:lnTo>
                  <a:lnTo>
                    <a:pt x="8199" y="6171"/>
                  </a:lnTo>
                  <a:lnTo>
                    <a:pt x="8829" y="6171"/>
                  </a:lnTo>
                  <a:lnTo>
                    <a:pt x="8829" y="5143"/>
                  </a:lnTo>
                  <a:lnTo>
                    <a:pt x="10564" y="5143"/>
                  </a:lnTo>
                  <a:lnTo>
                    <a:pt x="10564" y="7543"/>
                  </a:lnTo>
                  <a:lnTo>
                    <a:pt x="12928" y="7543"/>
                  </a:lnTo>
                  <a:lnTo>
                    <a:pt x="12298" y="10286"/>
                  </a:lnTo>
                  <a:lnTo>
                    <a:pt x="12928" y="11314"/>
                  </a:lnTo>
                  <a:lnTo>
                    <a:pt x="14663" y="11314"/>
                  </a:lnTo>
                  <a:lnTo>
                    <a:pt x="15293" y="10286"/>
                  </a:lnTo>
                  <a:lnTo>
                    <a:pt x="17028" y="10286"/>
                  </a:lnTo>
                  <a:lnTo>
                    <a:pt x="17028" y="11314"/>
                  </a:lnTo>
                  <a:lnTo>
                    <a:pt x="18131" y="12686"/>
                  </a:lnTo>
                  <a:lnTo>
                    <a:pt x="18131" y="14057"/>
                  </a:lnTo>
                  <a:lnTo>
                    <a:pt x="19866" y="14057"/>
                  </a:lnTo>
                  <a:lnTo>
                    <a:pt x="20496" y="12686"/>
                  </a:lnTo>
                  <a:lnTo>
                    <a:pt x="21127" y="14057"/>
                  </a:lnTo>
                  <a:lnTo>
                    <a:pt x="21127" y="16457"/>
                  </a:lnTo>
                  <a:lnTo>
                    <a:pt x="21600" y="18857"/>
                  </a:lnTo>
                  <a:lnTo>
                    <a:pt x="21127" y="21600"/>
                  </a:lnTo>
                  <a:lnTo>
                    <a:pt x="19235" y="21600"/>
                  </a:lnTo>
                  <a:lnTo>
                    <a:pt x="18762" y="20229"/>
                  </a:lnTo>
                  <a:lnTo>
                    <a:pt x="18131" y="21600"/>
                  </a:lnTo>
                  <a:lnTo>
                    <a:pt x="15766" y="20229"/>
                  </a:lnTo>
                  <a:lnTo>
                    <a:pt x="14663" y="20229"/>
                  </a:lnTo>
                  <a:lnTo>
                    <a:pt x="12928" y="18857"/>
                  </a:lnTo>
                  <a:lnTo>
                    <a:pt x="12298" y="18857"/>
                  </a:lnTo>
                  <a:lnTo>
                    <a:pt x="12298" y="17829"/>
                  </a:lnTo>
                  <a:lnTo>
                    <a:pt x="11194" y="16457"/>
                  </a:lnTo>
                  <a:lnTo>
                    <a:pt x="9302" y="17829"/>
                  </a:lnTo>
                  <a:lnTo>
                    <a:pt x="9302" y="16457"/>
                  </a:lnTo>
                  <a:lnTo>
                    <a:pt x="7568" y="16457"/>
                  </a:lnTo>
                  <a:lnTo>
                    <a:pt x="7095" y="15086"/>
                  </a:lnTo>
                  <a:lnTo>
                    <a:pt x="5834" y="15086"/>
                  </a:lnTo>
                  <a:lnTo>
                    <a:pt x="4730" y="14057"/>
                  </a:lnTo>
                  <a:lnTo>
                    <a:pt x="4099" y="12686"/>
                  </a:lnTo>
                  <a:lnTo>
                    <a:pt x="2996" y="11314"/>
                  </a:lnTo>
                  <a:lnTo>
                    <a:pt x="1734" y="10286"/>
                  </a:lnTo>
                  <a:lnTo>
                    <a:pt x="1261" y="10286"/>
                  </a:lnTo>
                  <a:lnTo>
                    <a:pt x="631" y="8914"/>
                  </a:lnTo>
                  <a:lnTo>
                    <a:pt x="0" y="8914"/>
                  </a:lnTo>
                  <a:lnTo>
                    <a:pt x="0" y="7543"/>
                  </a:lnTo>
                  <a:lnTo>
                    <a:pt x="631" y="6171"/>
                  </a:lnTo>
                  <a:lnTo>
                    <a:pt x="631" y="0"/>
                  </a:lnTo>
                  <a:close/>
                  <a:moveTo>
                    <a:pt x="631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18" name="AutoShape 32"/>
            <p:cNvSpPr>
              <a:spLocks/>
            </p:cNvSpPr>
            <p:nvPr/>
          </p:nvSpPr>
          <p:spPr bwMode="auto">
            <a:xfrm>
              <a:off x="9339" y="3218"/>
              <a:ext cx="581" cy="559"/>
            </a:xfrm>
            <a:custGeom>
              <a:avLst/>
              <a:gdLst>
                <a:gd name="T0" fmla="*/ 355 w 21600"/>
                <a:gd name="T1" fmla="*/ 532 h 21600"/>
                <a:gd name="T2" fmla="*/ 421 w 21600"/>
                <a:gd name="T3" fmla="*/ 522 h 21600"/>
                <a:gd name="T4" fmla="*/ 441 w 21600"/>
                <a:gd name="T5" fmla="*/ 512 h 21600"/>
                <a:gd name="T6" fmla="*/ 421 w 21600"/>
                <a:gd name="T7" fmla="*/ 467 h 21600"/>
                <a:gd name="T8" fmla="*/ 393 w 21600"/>
                <a:gd name="T9" fmla="*/ 430 h 21600"/>
                <a:gd name="T10" fmla="*/ 375 w 21600"/>
                <a:gd name="T11" fmla="*/ 403 h 21600"/>
                <a:gd name="T12" fmla="*/ 411 w 21600"/>
                <a:gd name="T13" fmla="*/ 376 h 21600"/>
                <a:gd name="T14" fmla="*/ 459 w 21600"/>
                <a:gd name="T15" fmla="*/ 376 h 21600"/>
                <a:gd name="T16" fmla="*/ 497 w 21600"/>
                <a:gd name="T17" fmla="*/ 329 h 21600"/>
                <a:gd name="T18" fmla="*/ 535 w 21600"/>
                <a:gd name="T19" fmla="*/ 284 h 21600"/>
                <a:gd name="T20" fmla="*/ 543 w 21600"/>
                <a:gd name="T21" fmla="*/ 255 h 21600"/>
                <a:gd name="T22" fmla="*/ 571 w 21600"/>
                <a:gd name="T23" fmla="*/ 200 h 21600"/>
                <a:gd name="T24" fmla="*/ 543 w 21600"/>
                <a:gd name="T25" fmla="*/ 183 h 21600"/>
                <a:gd name="T26" fmla="*/ 515 w 21600"/>
                <a:gd name="T27" fmla="*/ 163 h 21600"/>
                <a:gd name="T28" fmla="*/ 487 w 21600"/>
                <a:gd name="T29" fmla="*/ 119 h 21600"/>
                <a:gd name="T30" fmla="*/ 487 w 21600"/>
                <a:gd name="T31" fmla="*/ 92 h 21600"/>
                <a:gd name="T32" fmla="*/ 497 w 21600"/>
                <a:gd name="T33" fmla="*/ 64 h 21600"/>
                <a:gd name="T34" fmla="*/ 477 w 21600"/>
                <a:gd name="T35" fmla="*/ 54 h 21600"/>
                <a:gd name="T36" fmla="*/ 431 w 21600"/>
                <a:gd name="T37" fmla="*/ 35 h 21600"/>
                <a:gd name="T38" fmla="*/ 449 w 21600"/>
                <a:gd name="T39" fmla="*/ 0 h 21600"/>
                <a:gd name="T40" fmla="*/ 393 w 21600"/>
                <a:gd name="T41" fmla="*/ 7 h 21600"/>
                <a:gd name="T42" fmla="*/ 393 w 21600"/>
                <a:gd name="T43" fmla="*/ 54 h 21600"/>
                <a:gd name="T44" fmla="*/ 383 w 21600"/>
                <a:gd name="T45" fmla="*/ 99 h 21600"/>
                <a:gd name="T46" fmla="*/ 337 w 21600"/>
                <a:gd name="T47" fmla="*/ 119 h 21600"/>
                <a:gd name="T48" fmla="*/ 355 w 21600"/>
                <a:gd name="T49" fmla="*/ 146 h 21600"/>
                <a:gd name="T50" fmla="*/ 327 w 21600"/>
                <a:gd name="T51" fmla="*/ 163 h 21600"/>
                <a:gd name="T52" fmla="*/ 310 w 21600"/>
                <a:gd name="T53" fmla="*/ 210 h 21600"/>
                <a:gd name="T54" fmla="*/ 289 w 21600"/>
                <a:gd name="T55" fmla="*/ 210 h 21600"/>
                <a:gd name="T56" fmla="*/ 271 w 21600"/>
                <a:gd name="T57" fmla="*/ 228 h 21600"/>
                <a:gd name="T58" fmla="*/ 233 w 21600"/>
                <a:gd name="T59" fmla="*/ 247 h 21600"/>
                <a:gd name="T60" fmla="*/ 216 w 21600"/>
                <a:gd name="T61" fmla="*/ 292 h 21600"/>
                <a:gd name="T62" fmla="*/ 206 w 21600"/>
                <a:gd name="T63" fmla="*/ 312 h 21600"/>
                <a:gd name="T64" fmla="*/ 101 w 21600"/>
                <a:gd name="T65" fmla="*/ 319 h 21600"/>
                <a:gd name="T66" fmla="*/ 28 w 21600"/>
                <a:gd name="T67" fmla="*/ 339 h 21600"/>
                <a:gd name="T68" fmla="*/ 46 w 21600"/>
                <a:gd name="T69" fmla="*/ 356 h 21600"/>
                <a:gd name="T70" fmla="*/ 74 w 21600"/>
                <a:gd name="T71" fmla="*/ 376 h 21600"/>
                <a:gd name="T72" fmla="*/ 94 w 21600"/>
                <a:gd name="T73" fmla="*/ 393 h 21600"/>
                <a:gd name="T74" fmla="*/ 112 w 21600"/>
                <a:gd name="T75" fmla="*/ 440 h 21600"/>
                <a:gd name="T76" fmla="*/ 63 w 21600"/>
                <a:gd name="T77" fmla="*/ 448 h 21600"/>
                <a:gd name="T78" fmla="*/ 63 w 21600"/>
                <a:gd name="T79" fmla="*/ 505 h 21600"/>
                <a:gd name="T80" fmla="*/ 122 w 21600"/>
                <a:gd name="T81" fmla="*/ 485 h 21600"/>
                <a:gd name="T82" fmla="*/ 140 w 21600"/>
                <a:gd name="T83" fmla="*/ 485 h 21600"/>
                <a:gd name="T84" fmla="*/ 167 w 21600"/>
                <a:gd name="T85" fmla="*/ 495 h 21600"/>
                <a:gd name="T86" fmla="*/ 261 w 21600"/>
                <a:gd name="T87" fmla="*/ 495 h 21600"/>
                <a:gd name="T88" fmla="*/ 282 w 21600"/>
                <a:gd name="T89" fmla="*/ 512 h 21600"/>
                <a:gd name="T90" fmla="*/ 299 w 21600"/>
                <a:gd name="T91" fmla="*/ 549 h 21600"/>
                <a:gd name="T92" fmla="*/ 337 w 21600"/>
                <a:gd name="T93" fmla="*/ 559 h 2160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1600" h="21600">
                  <a:moveTo>
                    <a:pt x="12545" y="21600"/>
                  </a:moveTo>
                  <a:lnTo>
                    <a:pt x="12545" y="21218"/>
                  </a:lnTo>
                  <a:lnTo>
                    <a:pt x="13205" y="20549"/>
                  </a:lnTo>
                  <a:lnTo>
                    <a:pt x="14620" y="20549"/>
                  </a:lnTo>
                  <a:lnTo>
                    <a:pt x="15280" y="20166"/>
                  </a:lnTo>
                  <a:lnTo>
                    <a:pt x="15658" y="20166"/>
                  </a:lnTo>
                  <a:lnTo>
                    <a:pt x="16035" y="20549"/>
                  </a:lnTo>
                  <a:lnTo>
                    <a:pt x="16412" y="20166"/>
                  </a:lnTo>
                  <a:lnTo>
                    <a:pt x="16412" y="19784"/>
                  </a:lnTo>
                  <a:lnTo>
                    <a:pt x="16035" y="18733"/>
                  </a:lnTo>
                  <a:lnTo>
                    <a:pt x="15658" y="18350"/>
                  </a:lnTo>
                  <a:lnTo>
                    <a:pt x="15658" y="18064"/>
                  </a:lnTo>
                  <a:lnTo>
                    <a:pt x="14997" y="18064"/>
                  </a:lnTo>
                  <a:lnTo>
                    <a:pt x="14620" y="17299"/>
                  </a:lnTo>
                  <a:lnTo>
                    <a:pt x="14620" y="16630"/>
                  </a:lnTo>
                  <a:lnTo>
                    <a:pt x="13583" y="16630"/>
                  </a:lnTo>
                  <a:lnTo>
                    <a:pt x="13583" y="15579"/>
                  </a:lnTo>
                  <a:lnTo>
                    <a:pt x="13960" y="15579"/>
                  </a:lnTo>
                  <a:lnTo>
                    <a:pt x="14243" y="14814"/>
                  </a:lnTo>
                  <a:lnTo>
                    <a:pt x="14620" y="14527"/>
                  </a:lnTo>
                  <a:lnTo>
                    <a:pt x="15280" y="14527"/>
                  </a:lnTo>
                  <a:lnTo>
                    <a:pt x="15280" y="14814"/>
                  </a:lnTo>
                  <a:lnTo>
                    <a:pt x="16035" y="14814"/>
                  </a:lnTo>
                  <a:lnTo>
                    <a:pt x="17072" y="14527"/>
                  </a:lnTo>
                  <a:lnTo>
                    <a:pt x="17450" y="14145"/>
                  </a:lnTo>
                  <a:lnTo>
                    <a:pt x="17733" y="13476"/>
                  </a:lnTo>
                  <a:lnTo>
                    <a:pt x="18487" y="12712"/>
                  </a:lnTo>
                  <a:lnTo>
                    <a:pt x="18487" y="12329"/>
                  </a:lnTo>
                  <a:lnTo>
                    <a:pt x="19525" y="11278"/>
                  </a:lnTo>
                  <a:lnTo>
                    <a:pt x="19902" y="10991"/>
                  </a:lnTo>
                  <a:lnTo>
                    <a:pt x="19525" y="10609"/>
                  </a:lnTo>
                  <a:lnTo>
                    <a:pt x="19902" y="10227"/>
                  </a:lnTo>
                  <a:lnTo>
                    <a:pt x="20185" y="9844"/>
                  </a:lnTo>
                  <a:lnTo>
                    <a:pt x="20185" y="8506"/>
                  </a:lnTo>
                  <a:lnTo>
                    <a:pt x="20562" y="7742"/>
                  </a:lnTo>
                  <a:lnTo>
                    <a:pt x="21223" y="7742"/>
                  </a:lnTo>
                  <a:lnTo>
                    <a:pt x="21600" y="7359"/>
                  </a:lnTo>
                  <a:lnTo>
                    <a:pt x="21600" y="7073"/>
                  </a:lnTo>
                  <a:lnTo>
                    <a:pt x="20185" y="7073"/>
                  </a:lnTo>
                  <a:lnTo>
                    <a:pt x="20185" y="6690"/>
                  </a:lnTo>
                  <a:lnTo>
                    <a:pt x="19525" y="6308"/>
                  </a:lnTo>
                  <a:lnTo>
                    <a:pt x="19148" y="6308"/>
                  </a:lnTo>
                  <a:lnTo>
                    <a:pt x="18487" y="6021"/>
                  </a:lnTo>
                  <a:lnTo>
                    <a:pt x="18487" y="5257"/>
                  </a:lnTo>
                  <a:lnTo>
                    <a:pt x="18110" y="4588"/>
                  </a:lnTo>
                  <a:lnTo>
                    <a:pt x="17733" y="3823"/>
                  </a:lnTo>
                  <a:lnTo>
                    <a:pt x="17733" y="3536"/>
                  </a:lnTo>
                  <a:lnTo>
                    <a:pt x="18110" y="3536"/>
                  </a:lnTo>
                  <a:lnTo>
                    <a:pt x="18110" y="3154"/>
                  </a:lnTo>
                  <a:lnTo>
                    <a:pt x="18487" y="2772"/>
                  </a:lnTo>
                  <a:lnTo>
                    <a:pt x="18487" y="2485"/>
                  </a:lnTo>
                  <a:lnTo>
                    <a:pt x="18110" y="2485"/>
                  </a:lnTo>
                  <a:lnTo>
                    <a:pt x="18110" y="2103"/>
                  </a:lnTo>
                  <a:lnTo>
                    <a:pt x="17733" y="2103"/>
                  </a:lnTo>
                  <a:lnTo>
                    <a:pt x="17072" y="1720"/>
                  </a:lnTo>
                  <a:lnTo>
                    <a:pt x="17072" y="1338"/>
                  </a:lnTo>
                  <a:lnTo>
                    <a:pt x="16035" y="1338"/>
                  </a:lnTo>
                  <a:lnTo>
                    <a:pt x="16035" y="669"/>
                  </a:lnTo>
                  <a:lnTo>
                    <a:pt x="16695" y="287"/>
                  </a:lnTo>
                  <a:lnTo>
                    <a:pt x="16695" y="0"/>
                  </a:lnTo>
                  <a:lnTo>
                    <a:pt x="15280" y="0"/>
                  </a:lnTo>
                  <a:lnTo>
                    <a:pt x="14997" y="287"/>
                  </a:lnTo>
                  <a:lnTo>
                    <a:pt x="14620" y="287"/>
                  </a:lnTo>
                  <a:lnTo>
                    <a:pt x="14243" y="669"/>
                  </a:lnTo>
                  <a:lnTo>
                    <a:pt x="13960" y="1051"/>
                  </a:lnTo>
                  <a:lnTo>
                    <a:pt x="14620" y="2103"/>
                  </a:lnTo>
                  <a:lnTo>
                    <a:pt x="14997" y="2485"/>
                  </a:lnTo>
                  <a:lnTo>
                    <a:pt x="13960" y="3536"/>
                  </a:lnTo>
                  <a:lnTo>
                    <a:pt x="14243" y="3823"/>
                  </a:lnTo>
                  <a:lnTo>
                    <a:pt x="14243" y="4205"/>
                  </a:lnTo>
                  <a:lnTo>
                    <a:pt x="13960" y="4588"/>
                  </a:lnTo>
                  <a:lnTo>
                    <a:pt x="12545" y="4588"/>
                  </a:lnTo>
                  <a:lnTo>
                    <a:pt x="12545" y="5257"/>
                  </a:lnTo>
                  <a:lnTo>
                    <a:pt x="12922" y="5257"/>
                  </a:lnTo>
                  <a:lnTo>
                    <a:pt x="13205" y="5639"/>
                  </a:lnTo>
                  <a:lnTo>
                    <a:pt x="13205" y="6021"/>
                  </a:lnTo>
                  <a:lnTo>
                    <a:pt x="12545" y="6021"/>
                  </a:lnTo>
                  <a:lnTo>
                    <a:pt x="12168" y="6308"/>
                  </a:lnTo>
                  <a:lnTo>
                    <a:pt x="12168" y="8124"/>
                  </a:lnTo>
                  <a:lnTo>
                    <a:pt x="11790" y="8506"/>
                  </a:lnTo>
                  <a:lnTo>
                    <a:pt x="11507" y="8124"/>
                  </a:lnTo>
                  <a:lnTo>
                    <a:pt x="11507" y="8506"/>
                  </a:lnTo>
                  <a:lnTo>
                    <a:pt x="10753" y="8506"/>
                  </a:lnTo>
                  <a:lnTo>
                    <a:pt x="10753" y="8124"/>
                  </a:lnTo>
                  <a:lnTo>
                    <a:pt x="10470" y="8506"/>
                  </a:lnTo>
                  <a:lnTo>
                    <a:pt x="9715" y="8793"/>
                  </a:lnTo>
                  <a:lnTo>
                    <a:pt x="10093" y="8793"/>
                  </a:lnTo>
                  <a:lnTo>
                    <a:pt x="9338" y="9558"/>
                  </a:lnTo>
                  <a:lnTo>
                    <a:pt x="9055" y="9175"/>
                  </a:lnTo>
                  <a:lnTo>
                    <a:pt x="8678" y="9558"/>
                  </a:lnTo>
                  <a:lnTo>
                    <a:pt x="8300" y="9844"/>
                  </a:lnTo>
                  <a:lnTo>
                    <a:pt x="8017" y="10227"/>
                  </a:lnTo>
                  <a:lnTo>
                    <a:pt x="8017" y="11278"/>
                  </a:lnTo>
                  <a:lnTo>
                    <a:pt x="8300" y="11660"/>
                  </a:lnTo>
                  <a:lnTo>
                    <a:pt x="8017" y="11660"/>
                  </a:lnTo>
                  <a:lnTo>
                    <a:pt x="7640" y="12042"/>
                  </a:lnTo>
                  <a:lnTo>
                    <a:pt x="5565" y="12042"/>
                  </a:lnTo>
                  <a:lnTo>
                    <a:pt x="5188" y="12329"/>
                  </a:lnTo>
                  <a:lnTo>
                    <a:pt x="3773" y="12329"/>
                  </a:lnTo>
                  <a:lnTo>
                    <a:pt x="2075" y="12712"/>
                  </a:lnTo>
                  <a:lnTo>
                    <a:pt x="0" y="12042"/>
                  </a:lnTo>
                  <a:lnTo>
                    <a:pt x="1038" y="13094"/>
                  </a:lnTo>
                  <a:lnTo>
                    <a:pt x="1038" y="13476"/>
                  </a:lnTo>
                  <a:lnTo>
                    <a:pt x="1321" y="13763"/>
                  </a:lnTo>
                  <a:lnTo>
                    <a:pt x="1698" y="13763"/>
                  </a:lnTo>
                  <a:lnTo>
                    <a:pt x="2075" y="14145"/>
                  </a:lnTo>
                  <a:lnTo>
                    <a:pt x="2735" y="14145"/>
                  </a:lnTo>
                  <a:lnTo>
                    <a:pt x="2735" y="14527"/>
                  </a:lnTo>
                  <a:lnTo>
                    <a:pt x="3113" y="14527"/>
                  </a:lnTo>
                  <a:lnTo>
                    <a:pt x="3113" y="14814"/>
                  </a:lnTo>
                  <a:lnTo>
                    <a:pt x="3490" y="15196"/>
                  </a:lnTo>
                  <a:lnTo>
                    <a:pt x="3490" y="15865"/>
                  </a:lnTo>
                  <a:lnTo>
                    <a:pt x="4150" y="15865"/>
                  </a:lnTo>
                  <a:lnTo>
                    <a:pt x="4150" y="17012"/>
                  </a:lnTo>
                  <a:lnTo>
                    <a:pt x="3773" y="16630"/>
                  </a:lnTo>
                  <a:lnTo>
                    <a:pt x="2735" y="17012"/>
                  </a:lnTo>
                  <a:lnTo>
                    <a:pt x="2358" y="17299"/>
                  </a:lnTo>
                  <a:lnTo>
                    <a:pt x="2075" y="17299"/>
                  </a:lnTo>
                  <a:lnTo>
                    <a:pt x="2075" y="19497"/>
                  </a:lnTo>
                  <a:lnTo>
                    <a:pt x="2358" y="19497"/>
                  </a:lnTo>
                  <a:lnTo>
                    <a:pt x="2735" y="19115"/>
                  </a:lnTo>
                  <a:lnTo>
                    <a:pt x="4528" y="19115"/>
                  </a:lnTo>
                  <a:lnTo>
                    <a:pt x="4528" y="18733"/>
                  </a:lnTo>
                  <a:lnTo>
                    <a:pt x="4810" y="18733"/>
                  </a:lnTo>
                  <a:lnTo>
                    <a:pt x="5188" y="19115"/>
                  </a:lnTo>
                  <a:lnTo>
                    <a:pt x="5188" y="18733"/>
                  </a:lnTo>
                  <a:lnTo>
                    <a:pt x="5565" y="18733"/>
                  </a:lnTo>
                  <a:lnTo>
                    <a:pt x="5565" y="19115"/>
                  </a:lnTo>
                  <a:lnTo>
                    <a:pt x="6225" y="19115"/>
                  </a:lnTo>
                  <a:lnTo>
                    <a:pt x="6603" y="18733"/>
                  </a:lnTo>
                  <a:lnTo>
                    <a:pt x="9338" y="18733"/>
                  </a:lnTo>
                  <a:lnTo>
                    <a:pt x="9715" y="19115"/>
                  </a:lnTo>
                  <a:lnTo>
                    <a:pt x="9715" y="19497"/>
                  </a:lnTo>
                  <a:lnTo>
                    <a:pt x="10470" y="19497"/>
                  </a:lnTo>
                  <a:lnTo>
                    <a:pt x="10470" y="19784"/>
                  </a:lnTo>
                  <a:lnTo>
                    <a:pt x="10753" y="20166"/>
                  </a:lnTo>
                  <a:lnTo>
                    <a:pt x="10753" y="20835"/>
                  </a:lnTo>
                  <a:lnTo>
                    <a:pt x="11130" y="21218"/>
                  </a:lnTo>
                  <a:lnTo>
                    <a:pt x="11790" y="21218"/>
                  </a:lnTo>
                  <a:lnTo>
                    <a:pt x="12168" y="21600"/>
                  </a:lnTo>
                  <a:lnTo>
                    <a:pt x="12545" y="21600"/>
                  </a:lnTo>
                  <a:close/>
                  <a:moveTo>
                    <a:pt x="12545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19" name="AutoShape 33"/>
            <p:cNvSpPr>
              <a:spLocks/>
            </p:cNvSpPr>
            <p:nvPr/>
          </p:nvSpPr>
          <p:spPr bwMode="auto">
            <a:xfrm>
              <a:off x="9770" y="3189"/>
              <a:ext cx="309" cy="220"/>
            </a:xfrm>
            <a:custGeom>
              <a:avLst/>
              <a:gdLst>
                <a:gd name="T0" fmla="*/ 149 w 21600"/>
                <a:gd name="T1" fmla="*/ 220 h 21600"/>
                <a:gd name="T2" fmla="*/ 177 w 21600"/>
                <a:gd name="T3" fmla="*/ 193 h 21600"/>
                <a:gd name="T4" fmla="*/ 187 w 21600"/>
                <a:gd name="T5" fmla="*/ 185 h 21600"/>
                <a:gd name="T6" fmla="*/ 198 w 21600"/>
                <a:gd name="T7" fmla="*/ 176 h 21600"/>
                <a:gd name="T8" fmla="*/ 205 w 21600"/>
                <a:gd name="T9" fmla="*/ 176 h 21600"/>
                <a:gd name="T10" fmla="*/ 225 w 21600"/>
                <a:gd name="T11" fmla="*/ 193 h 21600"/>
                <a:gd name="T12" fmla="*/ 233 w 21600"/>
                <a:gd name="T13" fmla="*/ 185 h 21600"/>
                <a:gd name="T14" fmla="*/ 253 w 21600"/>
                <a:gd name="T15" fmla="*/ 193 h 21600"/>
                <a:gd name="T16" fmla="*/ 253 w 21600"/>
                <a:gd name="T17" fmla="*/ 203 h 21600"/>
                <a:gd name="T18" fmla="*/ 263 w 21600"/>
                <a:gd name="T19" fmla="*/ 203 h 21600"/>
                <a:gd name="T20" fmla="*/ 281 w 21600"/>
                <a:gd name="T21" fmla="*/ 213 h 21600"/>
                <a:gd name="T22" fmla="*/ 291 w 21600"/>
                <a:gd name="T23" fmla="*/ 203 h 21600"/>
                <a:gd name="T24" fmla="*/ 309 w 21600"/>
                <a:gd name="T25" fmla="*/ 203 h 21600"/>
                <a:gd name="T26" fmla="*/ 299 w 21600"/>
                <a:gd name="T27" fmla="*/ 185 h 21600"/>
                <a:gd name="T28" fmla="*/ 299 w 21600"/>
                <a:gd name="T29" fmla="*/ 166 h 21600"/>
                <a:gd name="T30" fmla="*/ 291 w 21600"/>
                <a:gd name="T31" fmla="*/ 166 h 21600"/>
                <a:gd name="T32" fmla="*/ 281 w 21600"/>
                <a:gd name="T33" fmla="*/ 148 h 21600"/>
                <a:gd name="T34" fmla="*/ 281 w 21600"/>
                <a:gd name="T35" fmla="*/ 129 h 21600"/>
                <a:gd name="T36" fmla="*/ 271 w 21600"/>
                <a:gd name="T37" fmla="*/ 121 h 21600"/>
                <a:gd name="T38" fmla="*/ 263 w 21600"/>
                <a:gd name="T39" fmla="*/ 121 h 21600"/>
                <a:gd name="T40" fmla="*/ 253 w 21600"/>
                <a:gd name="T41" fmla="*/ 101 h 21600"/>
                <a:gd name="T42" fmla="*/ 243 w 21600"/>
                <a:gd name="T43" fmla="*/ 94 h 21600"/>
                <a:gd name="T44" fmla="*/ 225 w 21600"/>
                <a:gd name="T45" fmla="*/ 84 h 21600"/>
                <a:gd name="T46" fmla="*/ 205 w 21600"/>
                <a:gd name="T47" fmla="*/ 64 h 21600"/>
                <a:gd name="T48" fmla="*/ 167 w 21600"/>
                <a:gd name="T49" fmla="*/ 64 h 21600"/>
                <a:gd name="T50" fmla="*/ 167 w 21600"/>
                <a:gd name="T51" fmla="*/ 57 h 21600"/>
                <a:gd name="T52" fmla="*/ 160 w 21600"/>
                <a:gd name="T53" fmla="*/ 57 h 21600"/>
                <a:gd name="T54" fmla="*/ 160 w 21600"/>
                <a:gd name="T55" fmla="*/ 47 h 21600"/>
                <a:gd name="T56" fmla="*/ 132 w 21600"/>
                <a:gd name="T57" fmla="*/ 20 h 21600"/>
                <a:gd name="T58" fmla="*/ 122 w 21600"/>
                <a:gd name="T59" fmla="*/ 0 h 21600"/>
                <a:gd name="T60" fmla="*/ 94 w 21600"/>
                <a:gd name="T61" fmla="*/ 0 h 21600"/>
                <a:gd name="T62" fmla="*/ 94 w 21600"/>
                <a:gd name="T63" fmla="*/ 10 h 21600"/>
                <a:gd name="T64" fmla="*/ 84 w 21600"/>
                <a:gd name="T65" fmla="*/ 0 h 21600"/>
                <a:gd name="T66" fmla="*/ 73 w 21600"/>
                <a:gd name="T67" fmla="*/ 0 h 21600"/>
                <a:gd name="T68" fmla="*/ 66 w 21600"/>
                <a:gd name="T69" fmla="*/ 20 h 21600"/>
                <a:gd name="T70" fmla="*/ 46 w 21600"/>
                <a:gd name="T71" fmla="*/ 20 h 21600"/>
                <a:gd name="T72" fmla="*/ 18 w 21600"/>
                <a:gd name="T73" fmla="*/ 30 h 21600"/>
                <a:gd name="T74" fmla="*/ 18 w 21600"/>
                <a:gd name="T75" fmla="*/ 37 h 21600"/>
                <a:gd name="T76" fmla="*/ 0 w 21600"/>
                <a:gd name="T77" fmla="*/ 47 h 21600"/>
                <a:gd name="T78" fmla="*/ 0 w 21600"/>
                <a:gd name="T79" fmla="*/ 64 h 21600"/>
                <a:gd name="T80" fmla="*/ 28 w 21600"/>
                <a:gd name="T81" fmla="*/ 64 h 21600"/>
                <a:gd name="T82" fmla="*/ 28 w 21600"/>
                <a:gd name="T83" fmla="*/ 74 h 21600"/>
                <a:gd name="T84" fmla="*/ 46 w 21600"/>
                <a:gd name="T85" fmla="*/ 84 h 21600"/>
                <a:gd name="T86" fmla="*/ 56 w 21600"/>
                <a:gd name="T87" fmla="*/ 84 h 21600"/>
                <a:gd name="T88" fmla="*/ 56 w 21600"/>
                <a:gd name="T89" fmla="*/ 94 h 21600"/>
                <a:gd name="T90" fmla="*/ 66 w 21600"/>
                <a:gd name="T91" fmla="*/ 94 h 21600"/>
                <a:gd name="T92" fmla="*/ 66 w 21600"/>
                <a:gd name="T93" fmla="*/ 101 h 21600"/>
                <a:gd name="T94" fmla="*/ 56 w 21600"/>
                <a:gd name="T95" fmla="*/ 111 h 21600"/>
                <a:gd name="T96" fmla="*/ 56 w 21600"/>
                <a:gd name="T97" fmla="*/ 121 h 21600"/>
                <a:gd name="T98" fmla="*/ 46 w 21600"/>
                <a:gd name="T99" fmla="*/ 121 h 21600"/>
                <a:gd name="T100" fmla="*/ 46 w 21600"/>
                <a:gd name="T101" fmla="*/ 129 h 21600"/>
                <a:gd name="T102" fmla="*/ 56 w 21600"/>
                <a:gd name="T103" fmla="*/ 148 h 21600"/>
                <a:gd name="T104" fmla="*/ 66 w 21600"/>
                <a:gd name="T105" fmla="*/ 166 h 21600"/>
                <a:gd name="T106" fmla="*/ 66 w 21600"/>
                <a:gd name="T107" fmla="*/ 185 h 21600"/>
                <a:gd name="T108" fmla="*/ 84 w 21600"/>
                <a:gd name="T109" fmla="*/ 193 h 21600"/>
                <a:gd name="T110" fmla="*/ 94 w 21600"/>
                <a:gd name="T111" fmla="*/ 193 h 21600"/>
                <a:gd name="T112" fmla="*/ 111 w 21600"/>
                <a:gd name="T113" fmla="*/ 203 h 21600"/>
                <a:gd name="T114" fmla="*/ 111 w 21600"/>
                <a:gd name="T115" fmla="*/ 213 h 21600"/>
                <a:gd name="T116" fmla="*/ 149 w 21600"/>
                <a:gd name="T117" fmla="*/ 213 h 21600"/>
                <a:gd name="T118" fmla="*/ 149 w 21600"/>
                <a:gd name="T119" fmla="*/ 220 h 21600"/>
                <a:gd name="T120" fmla="*/ 149 w 21600"/>
                <a:gd name="T121" fmla="*/ 220 h 216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600" h="21600">
                  <a:moveTo>
                    <a:pt x="10446" y="21600"/>
                  </a:moveTo>
                  <a:lnTo>
                    <a:pt x="12393" y="18930"/>
                  </a:lnTo>
                  <a:lnTo>
                    <a:pt x="13102" y="18202"/>
                  </a:lnTo>
                  <a:lnTo>
                    <a:pt x="13810" y="17231"/>
                  </a:lnTo>
                  <a:lnTo>
                    <a:pt x="14341" y="17231"/>
                  </a:lnTo>
                  <a:lnTo>
                    <a:pt x="15757" y="18930"/>
                  </a:lnTo>
                  <a:lnTo>
                    <a:pt x="16289" y="18202"/>
                  </a:lnTo>
                  <a:lnTo>
                    <a:pt x="17705" y="18930"/>
                  </a:lnTo>
                  <a:lnTo>
                    <a:pt x="17705" y="19901"/>
                  </a:lnTo>
                  <a:lnTo>
                    <a:pt x="18413" y="19901"/>
                  </a:lnTo>
                  <a:lnTo>
                    <a:pt x="19652" y="20872"/>
                  </a:lnTo>
                  <a:lnTo>
                    <a:pt x="20361" y="19901"/>
                  </a:lnTo>
                  <a:lnTo>
                    <a:pt x="21600" y="19901"/>
                  </a:lnTo>
                  <a:lnTo>
                    <a:pt x="20892" y="18202"/>
                  </a:lnTo>
                  <a:lnTo>
                    <a:pt x="20892" y="16261"/>
                  </a:lnTo>
                  <a:lnTo>
                    <a:pt x="20361" y="16261"/>
                  </a:lnTo>
                  <a:lnTo>
                    <a:pt x="19652" y="14562"/>
                  </a:lnTo>
                  <a:lnTo>
                    <a:pt x="19652" y="12620"/>
                  </a:lnTo>
                  <a:lnTo>
                    <a:pt x="18944" y="11892"/>
                  </a:lnTo>
                  <a:lnTo>
                    <a:pt x="18413" y="11892"/>
                  </a:lnTo>
                  <a:lnTo>
                    <a:pt x="17705" y="9951"/>
                  </a:lnTo>
                  <a:lnTo>
                    <a:pt x="16997" y="9222"/>
                  </a:lnTo>
                  <a:lnTo>
                    <a:pt x="15757" y="8252"/>
                  </a:lnTo>
                  <a:lnTo>
                    <a:pt x="14341" y="6310"/>
                  </a:lnTo>
                  <a:lnTo>
                    <a:pt x="11685" y="6310"/>
                  </a:lnTo>
                  <a:lnTo>
                    <a:pt x="11685" y="5582"/>
                  </a:lnTo>
                  <a:lnTo>
                    <a:pt x="11154" y="5582"/>
                  </a:lnTo>
                  <a:lnTo>
                    <a:pt x="11154" y="4611"/>
                  </a:lnTo>
                  <a:lnTo>
                    <a:pt x="9207" y="1942"/>
                  </a:lnTo>
                  <a:lnTo>
                    <a:pt x="8498" y="0"/>
                  </a:lnTo>
                  <a:lnTo>
                    <a:pt x="6551" y="0"/>
                  </a:lnTo>
                  <a:lnTo>
                    <a:pt x="6551" y="971"/>
                  </a:lnTo>
                  <a:lnTo>
                    <a:pt x="5843" y="0"/>
                  </a:lnTo>
                  <a:lnTo>
                    <a:pt x="5134" y="0"/>
                  </a:lnTo>
                  <a:lnTo>
                    <a:pt x="4603" y="1942"/>
                  </a:lnTo>
                  <a:lnTo>
                    <a:pt x="3187" y="1942"/>
                  </a:lnTo>
                  <a:lnTo>
                    <a:pt x="1239" y="2912"/>
                  </a:lnTo>
                  <a:lnTo>
                    <a:pt x="1239" y="3640"/>
                  </a:lnTo>
                  <a:lnTo>
                    <a:pt x="0" y="4611"/>
                  </a:lnTo>
                  <a:lnTo>
                    <a:pt x="0" y="6310"/>
                  </a:lnTo>
                  <a:lnTo>
                    <a:pt x="1948" y="6310"/>
                  </a:lnTo>
                  <a:lnTo>
                    <a:pt x="1948" y="7281"/>
                  </a:lnTo>
                  <a:lnTo>
                    <a:pt x="3187" y="8252"/>
                  </a:lnTo>
                  <a:lnTo>
                    <a:pt x="3895" y="8252"/>
                  </a:lnTo>
                  <a:lnTo>
                    <a:pt x="3895" y="9222"/>
                  </a:lnTo>
                  <a:lnTo>
                    <a:pt x="4603" y="9222"/>
                  </a:lnTo>
                  <a:lnTo>
                    <a:pt x="4603" y="9951"/>
                  </a:lnTo>
                  <a:lnTo>
                    <a:pt x="3895" y="10921"/>
                  </a:lnTo>
                  <a:lnTo>
                    <a:pt x="3895" y="11892"/>
                  </a:lnTo>
                  <a:lnTo>
                    <a:pt x="3187" y="11892"/>
                  </a:lnTo>
                  <a:lnTo>
                    <a:pt x="3187" y="12620"/>
                  </a:lnTo>
                  <a:lnTo>
                    <a:pt x="3895" y="14562"/>
                  </a:lnTo>
                  <a:lnTo>
                    <a:pt x="4603" y="16261"/>
                  </a:lnTo>
                  <a:lnTo>
                    <a:pt x="4603" y="18202"/>
                  </a:lnTo>
                  <a:lnTo>
                    <a:pt x="5843" y="18930"/>
                  </a:lnTo>
                  <a:lnTo>
                    <a:pt x="6551" y="18930"/>
                  </a:lnTo>
                  <a:lnTo>
                    <a:pt x="7790" y="19901"/>
                  </a:lnTo>
                  <a:lnTo>
                    <a:pt x="7790" y="20872"/>
                  </a:lnTo>
                  <a:lnTo>
                    <a:pt x="10446" y="20872"/>
                  </a:lnTo>
                  <a:lnTo>
                    <a:pt x="10446" y="21600"/>
                  </a:lnTo>
                  <a:close/>
                  <a:moveTo>
                    <a:pt x="10446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20" name="AutoShape 34"/>
            <p:cNvSpPr>
              <a:spLocks/>
            </p:cNvSpPr>
            <p:nvPr/>
          </p:nvSpPr>
          <p:spPr bwMode="auto">
            <a:xfrm>
              <a:off x="9301" y="3134"/>
              <a:ext cx="553" cy="413"/>
            </a:xfrm>
            <a:custGeom>
              <a:avLst/>
              <a:gdLst>
                <a:gd name="T0" fmla="*/ 507 w 21600"/>
                <a:gd name="T1" fmla="*/ 37 h 21600"/>
                <a:gd name="T2" fmla="*/ 535 w 21600"/>
                <a:gd name="T3" fmla="*/ 37 h 21600"/>
                <a:gd name="T4" fmla="*/ 535 w 21600"/>
                <a:gd name="T5" fmla="*/ 54 h 21600"/>
                <a:gd name="T6" fmla="*/ 515 w 21600"/>
                <a:gd name="T7" fmla="*/ 74 h 21600"/>
                <a:gd name="T8" fmla="*/ 441 w 21600"/>
                <a:gd name="T9" fmla="*/ 92 h 21600"/>
                <a:gd name="T10" fmla="*/ 413 w 21600"/>
                <a:gd name="T11" fmla="*/ 111 h 21600"/>
                <a:gd name="T12" fmla="*/ 413 w 21600"/>
                <a:gd name="T13" fmla="*/ 176 h 21600"/>
                <a:gd name="T14" fmla="*/ 413 w 21600"/>
                <a:gd name="T15" fmla="*/ 203 h 21600"/>
                <a:gd name="T16" fmla="*/ 386 w 21600"/>
                <a:gd name="T17" fmla="*/ 220 h 21600"/>
                <a:gd name="T18" fmla="*/ 375 w 21600"/>
                <a:gd name="T19" fmla="*/ 240 h 21600"/>
                <a:gd name="T20" fmla="*/ 355 w 21600"/>
                <a:gd name="T21" fmla="*/ 304 h 21600"/>
                <a:gd name="T22" fmla="*/ 327 w 21600"/>
                <a:gd name="T23" fmla="*/ 304 h 21600"/>
                <a:gd name="T24" fmla="*/ 299 w 21600"/>
                <a:gd name="T25" fmla="*/ 312 h 21600"/>
                <a:gd name="T26" fmla="*/ 282 w 21600"/>
                <a:gd name="T27" fmla="*/ 321 h 21600"/>
                <a:gd name="T28" fmla="*/ 254 w 21600"/>
                <a:gd name="T29" fmla="*/ 349 h 21600"/>
                <a:gd name="T30" fmla="*/ 254 w 21600"/>
                <a:gd name="T31" fmla="*/ 386 h 21600"/>
                <a:gd name="T32" fmla="*/ 178 w 21600"/>
                <a:gd name="T33" fmla="*/ 403 h 21600"/>
                <a:gd name="T34" fmla="*/ 38 w 21600"/>
                <a:gd name="T35" fmla="*/ 396 h 21600"/>
                <a:gd name="T36" fmla="*/ 66 w 21600"/>
                <a:gd name="T37" fmla="*/ 339 h 21600"/>
                <a:gd name="T38" fmla="*/ 28 w 21600"/>
                <a:gd name="T39" fmla="*/ 312 h 21600"/>
                <a:gd name="T40" fmla="*/ 28 w 21600"/>
                <a:gd name="T41" fmla="*/ 294 h 21600"/>
                <a:gd name="T42" fmla="*/ 8 w 21600"/>
                <a:gd name="T43" fmla="*/ 247 h 21600"/>
                <a:gd name="T44" fmla="*/ 8 w 21600"/>
                <a:gd name="T45" fmla="*/ 220 h 21600"/>
                <a:gd name="T46" fmla="*/ 8 w 21600"/>
                <a:gd name="T47" fmla="*/ 193 h 21600"/>
                <a:gd name="T48" fmla="*/ 8 w 21600"/>
                <a:gd name="T49" fmla="*/ 183 h 21600"/>
                <a:gd name="T50" fmla="*/ 18 w 21600"/>
                <a:gd name="T51" fmla="*/ 156 h 21600"/>
                <a:gd name="T52" fmla="*/ 66 w 21600"/>
                <a:gd name="T53" fmla="*/ 148 h 21600"/>
                <a:gd name="T54" fmla="*/ 94 w 21600"/>
                <a:gd name="T55" fmla="*/ 148 h 21600"/>
                <a:gd name="T56" fmla="*/ 94 w 21600"/>
                <a:gd name="T57" fmla="*/ 129 h 21600"/>
                <a:gd name="T58" fmla="*/ 132 w 21600"/>
                <a:gd name="T59" fmla="*/ 111 h 21600"/>
                <a:gd name="T60" fmla="*/ 150 w 21600"/>
                <a:gd name="T61" fmla="*/ 84 h 21600"/>
                <a:gd name="T62" fmla="*/ 188 w 21600"/>
                <a:gd name="T63" fmla="*/ 54 h 21600"/>
                <a:gd name="T64" fmla="*/ 254 w 21600"/>
                <a:gd name="T65" fmla="*/ 64 h 21600"/>
                <a:gd name="T66" fmla="*/ 271 w 21600"/>
                <a:gd name="T67" fmla="*/ 74 h 21600"/>
                <a:gd name="T68" fmla="*/ 309 w 21600"/>
                <a:gd name="T69" fmla="*/ 64 h 21600"/>
                <a:gd name="T70" fmla="*/ 327 w 21600"/>
                <a:gd name="T71" fmla="*/ 64 h 21600"/>
                <a:gd name="T72" fmla="*/ 365 w 21600"/>
                <a:gd name="T73" fmla="*/ 47 h 21600"/>
                <a:gd name="T74" fmla="*/ 375 w 21600"/>
                <a:gd name="T75" fmla="*/ 0 h 21600"/>
                <a:gd name="T76" fmla="*/ 403 w 21600"/>
                <a:gd name="T77" fmla="*/ 10 h 21600"/>
                <a:gd name="T78" fmla="*/ 413 w 21600"/>
                <a:gd name="T79" fmla="*/ 74 h 21600"/>
                <a:gd name="T80" fmla="*/ 449 w 21600"/>
                <a:gd name="T81" fmla="*/ 84 h 21600"/>
                <a:gd name="T82" fmla="*/ 469 w 21600"/>
                <a:gd name="T83" fmla="*/ 64 h 21600"/>
                <a:gd name="T84" fmla="*/ 479 w 21600"/>
                <a:gd name="T85" fmla="*/ 54 h 2160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1600" h="21600">
                  <a:moveTo>
                    <a:pt x="18727" y="2846"/>
                  </a:moveTo>
                  <a:lnTo>
                    <a:pt x="19420" y="2457"/>
                  </a:lnTo>
                  <a:lnTo>
                    <a:pt x="19817" y="1940"/>
                  </a:lnTo>
                  <a:lnTo>
                    <a:pt x="19817" y="2457"/>
                  </a:lnTo>
                  <a:lnTo>
                    <a:pt x="20510" y="2457"/>
                  </a:lnTo>
                  <a:lnTo>
                    <a:pt x="20906" y="1940"/>
                  </a:lnTo>
                  <a:lnTo>
                    <a:pt x="21600" y="1940"/>
                  </a:lnTo>
                  <a:lnTo>
                    <a:pt x="21600" y="2457"/>
                  </a:lnTo>
                  <a:lnTo>
                    <a:pt x="20906" y="2846"/>
                  </a:lnTo>
                  <a:lnTo>
                    <a:pt x="21204" y="2846"/>
                  </a:lnTo>
                  <a:lnTo>
                    <a:pt x="20906" y="3880"/>
                  </a:lnTo>
                  <a:lnTo>
                    <a:pt x="20114" y="3880"/>
                  </a:lnTo>
                  <a:lnTo>
                    <a:pt x="18727" y="4398"/>
                  </a:lnTo>
                  <a:lnTo>
                    <a:pt x="17538" y="4398"/>
                  </a:lnTo>
                  <a:lnTo>
                    <a:pt x="17240" y="4786"/>
                  </a:lnTo>
                  <a:lnTo>
                    <a:pt x="16844" y="4786"/>
                  </a:lnTo>
                  <a:lnTo>
                    <a:pt x="16448" y="5303"/>
                  </a:lnTo>
                  <a:lnTo>
                    <a:pt x="16150" y="5820"/>
                  </a:lnTo>
                  <a:lnTo>
                    <a:pt x="16844" y="7243"/>
                  </a:lnTo>
                  <a:lnTo>
                    <a:pt x="17240" y="7760"/>
                  </a:lnTo>
                  <a:lnTo>
                    <a:pt x="16150" y="9183"/>
                  </a:lnTo>
                  <a:lnTo>
                    <a:pt x="16448" y="9571"/>
                  </a:lnTo>
                  <a:lnTo>
                    <a:pt x="16448" y="10089"/>
                  </a:lnTo>
                  <a:lnTo>
                    <a:pt x="16150" y="10606"/>
                  </a:lnTo>
                  <a:lnTo>
                    <a:pt x="14664" y="10606"/>
                  </a:lnTo>
                  <a:lnTo>
                    <a:pt x="14664" y="11511"/>
                  </a:lnTo>
                  <a:lnTo>
                    <a:pt x="15061" y="11511"/>
                  </a:lnTo>
                  <a:lnTo>
                    <a:pt x="15358" y="12029"/>
                  </a:lnTo>
                  <a:lnTo>
                    <a:pt x="15358" y="12546"/>
                  </a:lnTo>
                  <a:lnTo>
                    <a:pt x="14664" y="12546"/>
                  </a:lnTo>
                  <a:lnTo>
                    <a:pt x="14268" y="12934"/>
                  </a:lnTo>
                  <a:lnTo>
                    <a:pt x="14268" y="15392"/>
                  </a:lnTo>
                  <a:lnTo>
                    <a:pt x="13872" y="15909"/>
                  </a:lnTo>
                  <a:lnTo>
                    <a:pt x="13574" y="15392"/>
                  </a:lnTo>
                  <a:lnTo>
                    <a:pt x="13574" y="15909"/>
                  </a:lnTo>
                  <a:lnTo>
                    <a:pt x="12782" y="15909"/>
                  </a:lnTo>
                  <a:lnTo>
                    <a:pt x="12782" y="15392"/>
                  </a:lnTo>
                  <a:lnTo>
                    <a:pt x="12484" y="15909"/>
                  </a:lnTo>
                  <a:lnTo>
                    <a:pt x="11692" y="16297"/>
                  </a:lnTo>
                  <a:lnTo>
                    <a:pt x="12088" y="16297"/>
                  </a:lnTo>
                  <a:lnTo>
                    <a:pt x="11295" y="17332"/>
                  </a:lnTo>
                  <a:lnTo>
                    <a:pt x="10998" y="16814"/>
                  </a:lnTo>
                  <a:lnTo>
                    <a:pt x="10602" y="17332"/>
                  </a:lnTo>
                  <a:lnTo>
                    <a:pt x="10206" y="17720"/>
                  </a:lnTo>
                  <a:lnTo>
                    <a:pt x="9908" y="18237"/>
                  </a:lnTo>
                  <a:lnTo>
                    <a:pt x="9908" y="19660"/>
                  </a:lnTo>
                  <a:lnTo>
                    <a:pt x="10206" y="20177"/>
                  </a:lnTo>
                  <a:lnTo>
                    <a:pt x="9908" y="20177"/>
                  </a:lnTo>
                  <a:lnTo>
                    <a:pt x="9512" y="20695"/>
                  </a:lnTo>
                  <a:lnTo>
                    <a:pt x="7332" y="20695"/>
                  </a:lnTo>
                  <a:lnTo>
                    <a:pt x="6936" y="21083"/>
                  </a:lnTo>
                  <a:lnTo>
                    <a:pt x="5450" y="21083"/>
                  </a:lnTo>
                  <a:lnTo>
                    <a:pt x="3666" y="21600"/>
                  </a:lnTo>
                  <a:lnTo>
                    <a:pt x="1486" y="20695"/>
                  </a:lnTo>
                  <a:lnTo>
                    <a:pt x="2873" y="18754"/>
                  </a:lnTo>
                  <a:lnTo>
                    <a:pt x="2873" y="18237"/>
                  </a:lnTo>
                  <a:lnTo>
                    <a:pt x="2576" y="17720"/>
                  </a:lnTo>
                  <a:lnTo>
                    <a:pt x="2873" y="17332"/>
                  </a:lnTo>
                  <a:lnTo>
                    <a:pt x="2576" y="16297"/>
                  </a:lnTo>
                  <a:lnTo>
                    <a:pt x="1090" y="16297"/>
                  </a:lnTo>
                  <a:lnTo>
                    <a:pt x="1090" y="15909"/>
                  </a:lnTo>
                  <a:lnTo>
                    <a:pt x="694" y="15392"/>
                  </a:lnTo>
                  <a:lnTo>
                    <a:pt x="1090" y="15392"/>
                  </a:lnTo>
                  <a:lnTo>
                    <a:pt x="694" y="14357"/>
                  </a:lnTo>
                  <a:lnTo>
                    <a:pt x="297" y="13451"/>
                  </a:lnTo>
                  <a:lnTo>
                    <a:pt x="297" y="12934"/>
                  </a:lnTo>
                  <a:lnTo>
                    <a:pt x="694" y="12029"/>
                  </a:lnTo>
                  <a:lnTo>
                    <a:pt x="297" y="12029"/>
                  </a:lnTo>
                  <a:lnTo>
                    <a:pt x="297" y="11511"/>
                  </a:lnTo>
                  <a:lnTo>
                    <a:pt x="0" y="10994"/>
                  </a:lnTo>
                  <a:lnTo>
                    <a:pt x="0" y="10606"/>
                  </a:lnTo>
                  <a:lnTo>
                    <a:pt x="297" y="10089"/>
                  </a:lnTo>
                  <a:lnTo>
                    <a:pt x="0" y="10089"/>
                  </a:lnTo>
                  <a:lnTo>
                    <a:pt x="0" y="9571"/>
                  </a:lnTo>
                  <a:lnTo>
                    <a:pt x="297" y="9571"/>
                  </a:lnTo>
                  <a:lnTo>
                    <a:pt x="694" y="9183"/>
                  </a:lnTo>
                  <a:lnTo>
                    <a:pt x="297" y="8666"/>
                  </a:lnTo>
                  <a:lnTo>
                    <a:pt x="694" y="8149"/>
                  </a:lnTo>
                  <a:lnTo>
                    <a:pt x="694" y="7243"/>
                  </a:lnTo>
                  <a:lnTo>
                    <a:pt x="1090" y="7760"/>
                  </a:lnTo>
                  <a:lnTo>
                    <a:pt x="2576" y="7760"/>
                  </a:lnTo>
                  <a:lnTo>
                    <a:pt x="2576" y="8149"/>
                  </a:lnTo>
                  <a:lnTo>
                    <a:pt x="3270" y="8149"/>
                  </a:lnTo>
                  <a:lnTo>
                    <a:pt x="3666" y="7760"/>
                  </a:lnTo>
                  <a:lnTo>
                    <a:pt x="3666" y="7243"/>
                  </a:lnTo>
                  <a:lnTo>
                    <a:pt x="3963" y="7243"/>
                  </a:lnTo>
                  <a:lnTo>
                    <a:pt x="3666" y="6726"/>
                  </a:lnTo>
                  <a:lnTo>
                    <a:pt x="4360" y="6726"/>
                  </a:lnTo>
                  <a:lnTo>
                    <a:pt x="5152" y="6208"/>
                  </a:lnTo>
                  <a:lnTo>
                    <a:pt x="5152" y="5820"/>
                  </a:lnTo>
                  <a:lnTo>
                    <a:pt x="5450" y="5820"/>
                  </a:lnTo>
                  <a:lnTo>
                    <a:pt x="5450" y="4786"/>
                  </a:lnTo>
                  <a:lnTo>
                    <a:pt x="5846" y="4398"/>
                  </a:lnTo>
                  <a:lnTo>
                    <a:pt x="5846" y="3363"/>
                  </a:lnTo>
                  <a:lnTo>
                    <a:pt x="6539" y="3363"/>
                  </a:lnTo>
                  <a:lnTo>
                    <a:pt x="7332" y="2846"/>
                  </a:lnTo>
                  <a:lnTo>
                    <a:pt x="9116" y="2846"/>
                  </a:lnTo>
                  <a:lnTo>
                    <a:pt x="9512" y="3363"/>
                  </a:lnTo>
                  <a:lnTo>
                    <a:pt x="9908" y="3363"/>
                  </a:lnTo>
                  <a:lnTo>
                    <a:pt x="9908" y="2846"/>
                  </a:lnTo>
                  <a:lnTo>
                    <a:pt x="10206" y="3363"/>
                  </a:lnTo>
                  <a:lnTo>
                    <a:pt x="10602" y="3880"/>
                  </a:lnTo>
                  <a:lnTo>
                    <a:pt x="11295" y="3880"/>
                  </a:lnTo>
                  <a:lnTo>
                    <a:pt x="11692" y="3363"/>
                  </a:lnTo>
                  <a:lnTo>
                    <a:pt x="12088" y="3363"/>
                  </a:lnTo>
                  <a:lnTo>
                    <a:pt x="12088" y="2846"/>
                  </a:lnTo>
                  <a:lnTo>
                    <a:pt x="12484" y="2846"/>
                  </a:lnTo>
                  <a:lnTo>
                    <a:pt x="12782" y="3363"/>
                  </a:lnTo>
                  <a:lnTo>
                    <a:pt x="13178" y="3363"/>
                  </a:lnTo>
                  <a:lnTo>
                    <a:pt x="13178" y="2457"/>
                  </a:lnTo>
                  <a:lnTo>
                    <a:pt x="14268" y="2457"/>
                  </a:lnTo>
                  <a:lnTo>
                    <a:pt x="14268" y="1423"/>
                  </a:lnTo>
                  <a:lnTo>
                    <a:pt x="14664" y="1035"/>
                  </a:lnTo>
                  <a:lnTo>
                    <a:pt x="14664" y="0"/>
                  </a:lnTo>
                  <a:lnTo>
                    <a:pt x="15358" y="0"/>
                  </a:lnTo>
                  <a:lnTo>
                    <a:pt x="15358" y="517"/>
                  </a:lnTo>
                  <a:lnTo>
                    <a:pt x="15754" y="517"/>
                  </a:lnTo>
                  <a:lnTo>
                    <a:pt x="15754" y="1423"/>
                  </a:lnTo>
                  <a:lnTo>
                    <a:pt x="16150" y="1423"/>
                  </a:lnTo>
                  <a:lnTo>
                    <a:pt x="16150" y="3880"/>
                  </a:lnTo>
                  <a:lnTo>
                    <a:pt x="16448" y="3880"/>
                  </a:lnTo>
                  <a:lnTo>
                    <a:pt x="16448" y="4398"/>
                  </a:lnTo>
                  <a:lnTo>
                    <a:pt x="17538" y="4398"/>
                  </a:lnTo>
                  <a:lnTo>
                    <a:pt x="17538" y="3880"/>
                  </a:lnTo>
                  <a:lnTo>
                    <a:pt x="17934" y="3880"/>
                  </a:lnTo>
                  <a:lnTo>
                    <a:pt x="18330" y="3363"/>
                  </a:lnTo>
                  <a:lnTo>
                    <a:pt x="18330" y="2846"/>
                  </a:lnTo>
                  <a:lnTo>
                    <a:pt x="18727" y="2846"/>
                  </a:lnTo>
                  <a:close/>
                  <a:moveTo>
                    <a:pt x="18727" y="284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21" name="AutoShape 35"/>
            <p:cNvSpPr>
              <a:spLocks/>
            </p:cNvSpPr>
            <p:nvPr/>
          </p:nvSpPr>
          <p:spPr bwMode="auto">
            <a:xfrm>
              <a:off x="7139" y="2264"/>
              <a:ext cx="264" cy="183"/>
            </a:xfrm>
            <a:custGeom>
              <a:avLst/>
              <a:gdLst>
                <a:gd name="T0" fmla="*/ 207 w 21600"/>
                <a:gd name="T1" fmla="*/ 174 h 21600"/>
                <a:gd name="T2" fmla="*/ 207 w 21600"/>
                <a:gd name="T3" fmla="*/ 165 h 21600"/>
                <a:gd name="T4" fmla="*/ 189 w 21600"/>
                <a:gd name="T5" fmla="*/ 165 h 21600"/>
                <a:gd name="T6" fmla="*/ 189 w 21600"/>
                <a:gd name="T7" fmla="*/ 174 h 21600"/>
                <a:gd name="T8" fmla="*/ 245 w 21600"/>
                <a:gd name="T9" fmla="*/ 146 h 21600"/>
                <a:gd name="T10" fmla="*/ 245 w 21600"/>
                <a:gd name="T11" fmla="*/ 128 h 21600"/>
                <a:gd name="T12" fmla="*/ 170 w 21600"/>
                <a:gd name="T13" fmla="*/ 110 h 21600"/>
                <a:gd name="T14" fmla="*/ 141 w 21600"/>
                <a:gd name="T15" fmla="*/ 137 h 21600"/>
                <a:gd name="T16" fmla="*/ 123 w 21600"/>
                <a:gd name="T17" fmla="*/ 128 h 21600"/>
                <a:gd name="T18" fmla="*/ 123 w 21600"/>
                <a:gd name="T19" fmla="*/ 110 h 21600"/>
                <a:gd name="T20" fmla="*/ 132 w 21600"/>
                <a:gd name="T21" fmla="*/ 110 h 21600"/>
                <a:gd name="T22" fmla="*/ 141 w 21600"/>
                <a:gd name="T23" fmla="*/ 110 h 21600"/>
                <a:gd name="T24" fmla="*/ 151 w 21600"/>
                <a:gd name="T25" fmla="*/ 92 h 21600"/>
                <a:gd name="T26" fmla="*/ 160 w 21600"/>
                <a:gd name="T27" fmla="*/ 119 h 21600"/>
                <a:gd name="T28" fmla="*/ 160 w 21600"/>
                <a:gd name="T29" fmla="*/ 128 h 21600"/>
                <a:gd name="T30" fmla="*/ 141 w 21600"/>
                <a:gd name="T31" fmla="*/ 146 h 21600"/>
                <a:gd name="T32" fmla="*/ 160 w 21600"/>
                <a:gd name="T33" fmla="*/ 146 h 21600"/>
                <a:gd name="T34" fmla="*/ 123 w 21600"/>
                <a:gd name="T35" fmla="*/ 146 h 21600"/>
                <a:gd name="T36" fmla="*/ 141 w 21600"/>
                <a:gd name="T37" fmla="*/ 146 h 21600"/>
                <a:gd name="T38" fmla="*/ 141 w 21600"/>
                <a:gd name="T39" fmla="*/ 156 h 21600"/>
                <a:gd name="T40" fmla="*/ 132 w 21600"/>
                <a:gd name="T41" fmla="*/ 165 h 21600"/>
                <a:gd name="T42" fmla="*/ 113 w 21600"/>
                <a:gd name="T43" fmla="*/ 156 h 21600"/>
                <a:gd name="T44" fmla="*/ 85 w 21600"/>
                <a:gd name="T45" fmla="*/ 110 h 21600"/>
                <a:gd name="T46" fmla="*/ 94 w 21600"/>
                <a:gd name="T47" fmla="*/ 110 h 21600"/>
                <a:gd name="T48" fmla="*/ 94 w 21600"/>
                <a:gd name="T49" fmla="*/ 156 h 21600"/>
                <a:gd name="T50" fmla="*/ 94 w 21600"/>
                <a:gd name="T51" fmla="*/ 156 h 21600"/>
                <a:gd name="T52" fmla="*/ 104 w 21600"/>
                <a:gd name="T53" fmla="*/ 137 h 21600"/>
                <a:gd name="T54" fmla="*/ 94 w 21600"/>
                <a:gd name="T55" fmla="*/ 119 h 21600"/>
                <a:gd name="T56" fmla="*/ 85 w 21600"/>
                <a:gd name="T57" fmla="*/ 146 h 21600"/>
                <a:gd name="T58" fmla="*/ 66 w 21600"/>
                <a:gd name="T59" fmla="*/ 128 h 21600"/>
                <a:gd name="T60" fmla="*/ 113 w 21600"/>
                <a:gd name="T61" fmla="*/ 18 h 21600"/>
                <a:gd name="T62" fmla="*/ 28 w 21600"/>
                <a:gd name="T63" fmla="*/ 55 h 21600"/>
                <a:gd name="T64" fmla="*/ 28 w 21600"/>
                <a:gd name="T65" fmla="*/ 64 h 21600"/>
                <a:gd name="T66" fmla="*/ 19 w 21600"/>
                <a:gd name="T67" fmla="*/ 55 h 21600"/>
                <a:gd name="T68" fmla="*/ 57 w 21600"/>
                <a:gd name="T69" fmla="*/ 46 h 21600"/>
                <a:gd name="T70" fmla="*/ 75 w 21600"/>
                <a:gd name="T71" fmla="*/ 46 h 21600"/>
                <a:gd name="T72" fmla="*/ 85 w 21600"/>
                <a:gd name="T73" fmla="*/ 9 h 21600"/>
                <a:gd name="T74" fmla="*/ 66 w 21600"/>
                <a:gd name="T75" fmla="*/ 18 h 21600"/>
                <a:gd name="T76" fmla="*/ 47 w 21600"/>
                <a:gd name="T77" fmla="*/ 37 h 21600"/>
                <a:gd name="T78" fmla="*/ 19 w 21600"/>
                <a:gd name="T79" fmla="*/ 46 h 21600"/>
                <a:gd name="T80" fmla="*/ 9 w 21600"/>
                <a:gd name="T81" fmla="*/ 55 h 21600"/>
                <a:gd name="T82" fmla="*/ 57 w 21600"/>
                <a:gd name="T83" fmla="*/ 146 h 21600"/>
                <a:gd name="T84" fmla="*/ 57 w 21600"/>
                <a:gd name="T85" fmla="*/ 137 h 21600"/>
                <a:gd name="T86" fmla="*/ 66 w 21600"/>
                <a:gd name="T87" fmla="*/ 110 h 21600"/>
                <a:gd name="T88" fmla="*/ 85 w 21600"/>
                <a:gd name="T89" fmla="*/ 101 h 21600"/>
                <a:gd name="T90" fmla="*/ 94 w 21600"/>
                <a:gd name="T91" fmla="*/ 82 h 21600"/>
                <a:gd name="T92" fmla="*/ 104 w 21600"/>
                <a:gd name="T93" fmla="*/ 82 h 21600"/>
                <a:gd name="T94" fmla="*/ 85 w 21600"/>
                <a:gd name="T95" fmla="*/ 73 h 21600"/>
                <a:gd name="T96" fmla="*/ 75 w 21600"/>
                <a:gd name="T97" fmla="*/ 55 h 21600"/>
                <a:gd name="T98" fmla="*/ 47 w 21600"/>
                <a:gd name="T99" fmla="*/ 46 h 21600"/>
                <a:gd name="T100" fmla="*/ 47 w 21600"/>
                <a:gd name="T101" fmla="*/ 64 h 21600"/>
                <a:gd name="T102" fmla="*/ 38 w 21600"/>
                <a:gd name="T103" fmla="*/ 73 h 21600"/>
                <a:gd name="T104" fmla="*/ 38 w 21600"/>
                <a:gd name="T105" fmla="*/ 55 h 21600"/>
                <a:gd name="T106" fmla="*/ 19 w 21600"/>
                <a:gd name="T107" fmla="*/ 73 h 21600"/>
                <a:gd name="T108" fmla="*/ 9 w 21600"/>
                <a:gd name="T109" fmla="*/ 82 h 21600"/>
                <a:gd name="T110" fmla="*/ 0 w 21600"/>
                <a:gd name="T111" fmla="*/ 92 h 21600"/>
                <a:gd name="T112" fmla="*/ 0 w 21600"/>
                <a:gd name="T113" fmla="*/ 110 h 21600"/>
                <a:gd name="T114" fmla="*/ 19 w 21600"/>
                <a:gd name="T115" fmla="*/ 128 h 21600"/>
                <a:gd name="T116" fmla="*/ 28 w 21600"/>
                <a:gd name="T117" fmla="*/ 146 h 21600"/>
                <a:gd name="T118" fmla="*/ 57 w 21600"/>
                <a:gd name="T119" fmla="*/ 156 h 216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600" h="21600">
                  <a:moveTo>
                    <a:pt x="15429" y="20520"/>
                  </a:moveTo>
                  <a:cubicBezTo>
                    <a:pt x="15429" y="21600"/>
                    <a:pt x="15429" y="21600"/>
                    <a:pt x="15429" y="21600"/>
                  </a:cubicBezTo>
                  <a:cubicBezTo>
                    <a:pt x="16200" y="21600"/>
                    <a:pt x="16200" y="21600"/>
                    <a:pt x="16200" y="21600"/>
                  </a:cubicBezTo>
                  <a:cubicBezTo>
                    <a:pt x="16971" y="20520"/>
                    <a:pt x="16971" y="20520"/>
                    <a:pt x="16971" y="20520"/>
                  </a:cubicBezTo>
                  <a:cubicBezTo>
                    <a:pt x="16971" y="20520"/>
                    <a:pt x="16971" y="20520"/>
                    <a:pt x="16971" y="20520"/>
                  </a:cubicBezTo>
                  <a:cubicBezTo>
                    <a:pt x="16971" y="20520"/>
                    <a:pt x="16971" y="20520"/>
                    <a:pt x="16971" y="20520"/>
                  </a:cubicBezTo>
                  <a:cubicBezTo>
                    <a:pt x="16971" y="19440"/>
                    <a:pt x="16971" y="19440"/>
                    <a:pt x="16971" y="19440"/>
                  </a:cubicBezTo>
                  <a:cubicBezTo>
                    <a:pt x="16971" y="19440"/>
                    <a:pt x="16971" y="19440"/>
                    <a:pt x="16971" y="19440"/>
                  </a:cubicBezTo>
                  <a:cubicBezTo>
                    <a:pt x="16200" y="19440"/>
                    <a:pt x="16200" y="19440"/>
                    <a:pt x="16200" y="19440"/>
                  </a:cubicBezTo>
                  <a:cubicBezTo>
                    <a:pt x="16200" y="19440"/>
                    <a:pt x="16200" y="19440"/>
                    <a:pt x="16200" y="19440"/>
                  </a:cubicBezTo>
                  <a:cubicBezTo>
                    <a:pt x="16200" y="19440"/>
                    <a:pt x="16200" y="19440"/>
                    <a:pt x="16200" y="19440"/>
                  </a:cubicBezTo>
                  <a:cubicBezTo>
                    <a:pt x="15429" y="19440"/>
                    <a:pt x="15429" y="19440"/>
                    <a:pt x="15429" y="19440"/>
                  </a:cubicBezTo>
                  <a:cubicBezTo>
                    <a:pt x="15429" y="19440"/>
                    <a:pt x="15429" y="19440"/>
                    <a:pt x="15429" y="19440"/>
                  </a:cubicBezTo>
                  <a:cubicBezTo>
                    <a:pt x="16200" y="19440"/>
                    <a:pt x="16200" y="19440"/>
                    <a:pt x="16200" y="19440"/>
                  </a:cubicBezTo>
                  <a:cubicBezTo>
                    <a:pt x="16200" y="19440"/>
                    <a:pt x="16200" y="19440"/>
                    <a:pt x="16200" y="19440"/>
                  </a:cubicBezTo>
                  <a:cubicBezTo>
                    <a:pt x="15429" y="20520"/>
                    <a:pt x="15429" y="20520"/>
                    <a:pt x="15429" y="20520"/>
                  </a:cubicBezTo>
                  <a:cubicBezTo>
                    <a:pt x="15429" y="20520"/>
                    <a:pt x="15429" y="20520"/>
                    <a:pt x="15429" y="20520"/>
                  </a:cubicBezTo>
                  <a:close/>
                  <a:moveTo>
                    <a:pt x="20057" y="15120"/>
                  </a:moveTo>
                  <a:cubicBezTo>
                    <a:pt x="20057" y="16200"/>
                    <a:pt x="20057" y="16200"/>
                    <a:pt x="20057" y="16200"/>
                  </a:cubicBezTo>
                  <a:cubicBezTo>
                    <a:pt x="20057" y="17280"/>
                    <a:pt x="20057" y="17280"/>
                    <a:pt x="20057" y="17280"/>
                  </a:cubicBezTo>
                  <a:cubicBezTo>
                    <a:pt x="21600" y="17280"/>
                    <a:pt x="21600" y="17280"/>
                    <a:pt x="21600" y="17280"/>
                  </a:cubicBezTo>
                  <a:cubicBezTo>
                    <a:pt x="21600" y="16200"/>
                    <a:pt x="21600" y="16200"/>
                    <a:pt x="21600" y="16200"/>
                  </a:cubicBezTo>
                  <a:cubicBezTo>
                    <a:pt x="20829" y="15120"/>
                    <a:pt x="20829" y="15120"/>
                    <a:pt x="20829" y="15120"/>
                  </a:cubicBezTo>
                  <a:cubicBezTo>
                    <a:pt x="20057" y="15120"/>
                    <a:pt x="20057" y="15120"/>
                    <a:pt x="20057" y="15120"/>
                  </a:cubicBezTo>
                  <a:close/>
                  <a:moveTo>
                    <a:pt x="13886" y="12960"/>
                  </a:moveTo>
                  <a:cubicBezTo>
                    <a:pt x="13114" y="14040"/>
                    <a:pt x="13114" y="14040"/>
                    <a:pt x="13114" y="14040"/>
                  </a:cubicBezTo>
                  <a:cubicBezTo>
                    <a:pt x="13886" y="14040"/>
                    <a:pt x="13886" y="14040"/>
                    <a:pt x="13886" y="14040"/>
                  </a:cubicBezTo>
                  <a:cubicBezTo>
                    <a:pt x="13886" y="12960"/>
                    <a:pt x="13886" y="12960"/>
                    <a:pt x="13886" y="12960"/>
                  </a:cubicBezTo>
                  <a:close/>
                  <a:moveTo>
                    <a:pt x="11571" y="17280"/>
                  </a:moveTo>
                  <a:cubicBezTo>
                    <a:pt x="11571" y="17280"/>
                    <a:pt x="11571" y="17280"/>
                    <a:pt x="11571" y="17280"/>
                  </a:cubicBezTo>
                  <a:cubicBezTo>
                    <a:pt x="10800" y="17280"/>
                    <a:pt x="10800" y="17280"/>
                    <a:pt x="10800" y="17280"/>
                  </a:cubicBezTo>
                  <a:cubicBezTo>
                    <a:pt x="11571" y="16200"/>
                    <a:pt x="11571" y="16200"/>
                    <a:pt x="11571" y="16200"/>
                  </a:cubicBezTo>
                  <a:cubicBezTo>
                    <a:pt x="11571" y="16200"/>
                    <a:pt x="11571" y="16200"/>
                    <a:pt x="11571" y="16200"/>
                  </a:cubicBezTo>
                  <a:cubicBezTo>
                    <a:pt x="10800" y="16200"/>
                    <a:pt x="10800" y="16200"/>
                    <a:pt x="10800" y="16200"/>
                  </a:cubicBezTo>
                  <a:cubicBezTo>
                    <a:pt x="10029" y="16200"/>
                    <a:pt x="10029" y="16200"/>
                    <a:pt x="10029" y="16200"/>
                  </a:cubicBezTo>
                  <a:cubicBezTo>
                    <a:pt x="10029" y="15120"/>
                    <a:pt x="10029" y="15120"/>
                    <a:pt x="10029" y="15120"/>
                  </a:cubicBezTo>
                  <a:cubicBezTo>
                    <a:pt x="10029" y="14040"/>
                    <a:pt x="10029" y="14040"/>
                    <a:pt x="10029" y="14040"/>
                  </a:cubicBezTo>
                  <a:cubicBezTo>
                    <a:pt x="9257" y="14040"/>
                    <a:pt x="9257" y="14040"/>
                    <a:pt x="9257" y="14040"/>
                  </a:cubicBezTo>
                  <a:cubicBezTo>
                    <a:pt x="9257" y="12960"/>
                    <a:pt x="9257" y="12960"/>
                    <a:pt x="9257" y="12960"/>
                  </a:cubicBezTo>
                  <a:cubicBezTo>
                    <a:pt x="10029" y="12960"/>
                    <a:pt x="10029" y="12960"/>
                    <a:pt x="10029" y="12960"/>
                  </a:cubicBezTo>
                  <a:cubicBezTo>
                    <a:pt x="10029" y="11880"/>
                    <a:pt x="10029" y="11880"/>
                    <a:pt x="10029" y="11880"/>
                  </a:cubicBezTo>
                  <a:cubicBezTo>
                    <a:pt x="10029" y="11880"/>
                    <a:pt x="10029" y="11880"/>
                    <a:pt x="10029" y="11880"/>
                  </a:cubicBezTo>
                  <a:cubicBezTo>
                    <a:pt x="10800" y="12960"/>
                    <a:pt x="10800" y="12960"/>
                    <a:pt x="10800" y="12960"/>
                  </a:cubicBezTo>
                  <a:cubicBezTo>
                    <a:pt x="10800" y="12960"/>
                    <a:pt x="10800" y="12960"/>
                    <a:pt x="10800" y="12960"/>
                  </a:cubicBezTo>
                  <a:cubicBezTo>
                    <a:pt x="11571" y="12960"/>
                    <a:pt x="11571" y="12960"/>
                    <a:pt x="11571" y="12960"/>
                  </a:cubicBezTo>
                  <a:cubicBezTo>
                    <a:pt x="11571" y="12960"/>
                    <a:pt x="11571" y="12960"/>
                    <a:pt x="11571" y="12960"/>
                  </a:cubicBezTo>
                  <a:cubicBezTo>
                    <a:pt x="11571" y="12960"/>
                    <a:pt x="11571" y="12960"/>
                    <a:pt x="11571" y="12960"/>
                  </a:cubicBezTo>
                  <a:cubicBezTo>
                    <a:pt x="11571" y="12960"/>
                    <a:pt x="11571" y="12960"/>
                    <a:pt x="11571" y="12960"/>
                  </a:cubicBezTo>
                  <a:cubicBezTo>
                    <a:pt x="11571" y="11880"/>
                    <a:pt x="11571" y="11880"/>
                    <a:pt x="11571" y="11880"/>
                  </a:cubicBezTo>
                  <a:cubicBezTo>
                    <a:pt x="10800" y="11880"/>
                    <a:pt x="10800" y="11880"/>
                    <a:pt x="10800" y="11880"/>
                  </a:cubicBezTo>
                  <a:cubicBezTo>
                    <a:pt x="11571" y="10800"/>
                    <a:pt x="11571" y="10800"/>
                    <a:pt x="11571" y="10800"/>
                  </a:cubicBezTo>
                  <a:cubicBezTo>
                    <a:pt x="12343" y="10800"/>
                    <a:pt x="12343" y="10800"/>
                    <a:pt x="12343" y="10800"/>
                  </a:cubicBezTo>
                  <a:cubicBezTo>
                    <a:pt x="13114" y="10800"/>
                    <a:pt x="13114" y="10800"/>
                    <a:pt x="13114" y="10800"/>
                  </a:cubicBezTo>
                  <a:cubicBezTo>
                    <a:pt x="13114" y="11880"/>
                    <a:pt x="13114" y="11880"/>
                    <a:pt x="13114" y="11880"/>
                  </a:cubicBezTo>
                  <a:cubicBezTo>
                    <a:pt x="13114" y="12960"/>
                    <a:pt x="13114" y="12960"/>
                    <a:pt x="13114" y="12960"/>
                  </a:cubicBezTo>
                  <a:cubicBezTo>
                    <a:pt x="13114" y="14040"/>
                    <a:pt x="13114" y="14040"/>
                    <a:pt x="13114" y="14040"/>
                  </a:cubicBezTo>
                  <a:cubicBezTo>
                    <a:pt x="12343" y="14040"/>
                    <a:pt x="12343" y="14040"/>
                    <a:pt x="12343" y="14040"/>
                  </a:cubicBezTo>
                  <a:cubicBezTo>
                    <a:pt x="12343" y="14040"/>
                    <a:pt x="12343" y="14040"/>
                    <a:pt x="12343" y="14040"/>
                  </a:cubicBezTo>
                  <a:cubicBezTo>
                    <a:pt x="13114" y="15120"/>
                    <a:pt x="13114" y="15120"/>
                    <a:pt x="13114" y="15120"/>
                  </a:cubicBezTo>
                  <a:cubicBezTo>
                    <a:pt x="13114" y="15120"/>
                    <a:pt x="13114" y="15120"/>
                    <a:pt x="13114" y="15120"/>
                  </a:cubicBezTo>
                  <a:cubicBezTo>
                    <a:pt x="13114" y="16200"/>
                    <a:pt x="13114" y="16200"/>
                    <a:pt x="13114" y="16200"/>
                  </a:cubicBezTo>
                  <a:cubicBezTo>
                    <a:pt x="12343" y="16200"/>
                    <a:pt x="12343" y="16200"/>
                    <a:pt x="12343" y="16200"/>
                  </a:cubicBezTo>
                  <a:cubicBezTo>
                    <a:pt x="12343" y="17280"/>
                    <a:pt x="12343" y="17280"/>
                    <a:pt x="12343" y="17280"/>
                  </a:cubicBezTo>
                  <a:cubicBezTo>
                    <a:pt x="11571" y="17280"/>
                    <a:pt x="11571" y="17280"/>
                    <a:pt x="11571" y="17280"/>
                  </a:cubicBezTo>
                  <a:close/>
                  <a:moveTo>
                    <a:pt x="12343" y="17280"/>
                  </a:moveTo>
                  <a:cubicBezTo>
                    <a:pt x="12343" y="17280"/>
                    <a:pt x="12343" y="17280"/>
                    <a:pt x="12343" y="17280"/>
                  </a:cubicBezTo>
                  <a:cubicBezTo>
                    <a:pt x="12343" y="17280"/>
                    <a:pt x="12343" y="17280"/>
                    <a:pt x="12343" y="17280"/>
                  </a:cubicBezTo>
                  <a:cubicBezTo>
                    <a:pt x="13114" y="17280"/>
                    <a:pt x="13114" y="17280"/>
                    <a:pt x="13114" y="17280"/>
                  </a:cubicBezTo>
                  <a:cubicBezTo>
                    <a:pt x="13114" y="16200"/>
                    <a:pt x="13114" y="16200"/>
                    <a:pt x="13114" y="16200"/>
                  </a:cubicBezTo>
                  <a:cubicBezTo>
                    <a:pt x="12343" y="17280"/>
                    <a:pt x="12343" y="17280"/>
                    <a:pt x="12343" y="17280"/>
                  </a:cubicBezTo>
                  <a:cubicBezTo>
                    <a:pt x="12343" y="17280"/>
                    <a:pt x="12343" y="17280"/>
                    <a:pt x="12343" y="17280"/>
                  </a:cubicBezTo>
                  <a:close/>
                  <a:moveTo>
                    <a:pt x="10029" y="17280"/>
                  </a:moveTo>
                  <a:cubicBezTo>
                    <a:pt x="10029" y="18360"/>
                    <a:pt x="10029" y="18360"/>
                    <a:pt x="10029" y="18360"/>
                  </a:cubicBezTo>
                  <a:cubicBezTo>
                    <a:pt x="10800" y="18360"/>
                    <a:pt x="10800" y="18360"/>
                    <a:pt x="10800" y="18360"/>
                  </a:cubicBezTo>
                  <a:cubicBezTo>
                    <a:pt x="10800" y="18360"/>
                    <a:pt x="10800" y="18360"/>
                    <a:pt x="10800" y="18360"/>
                  </a:cubicBezTo>
                  <a:cubicBezTo>
                    <a:pt x="11571" y="17280"/>
                    <a:pt x="11571" y="17280"/>
                    <a:pt x="11571" y="17280"/>
                  </a:cubicBezTo>
                  <a:cubicBezTo>
                    <a:pt x="11571" y="17280"/>
                    <a:pt x="11571" y="17280"/>
                    <a:pt x="11571" y="17280"/>
                  </a:cubicBezTo>
                  <a:cubicBezTo>
                    <a:pt x="12343" y="17280"/>
                    <a:pt x="12343" y="17280"/>
                    <a:pt x="12343" y="17280"/>
                  </a:cubicBezTo>
                  <a:cubicBezTo>
                    <a:pt x="12343" y="18360"/>
                    <a:pt x="12343" y="18360"/>
                    <a:pt x="12343" y="18360"/>
                  </a:cubicBezTo>
                  <a:cubicBezTo>
                    <a:pt x="11571" y="18360"/>
                    <a:pt x="11571" y="18360"/>
                    <a:pt x="11571" y="18360"/>
                  </a:cubicBezTo>
                  <a:cubicBezTo>
                    <a:pt x="11571" y="19440"/>
                    <a:pt x="11571" y="19440"/>
                    <a:pt x="11571" y="19440"/>
                  </a:cubicBezTo>
                  <a:cubicBezTo>
                    <a:pt x="11571" y="19440"/>
                    <a:pt x="11571" y="19440"/>
                    <a:pt x="11571" y="19440"/>
                  </a:cubicBezTo>
                  <a:cubicBezTo>
                    <a:pt x="11571" y="18360"/>
                    <a:pt x="11571" y="18360"/>
                    <a:pt x="11571" y="18360"/>
                  </a:cubicBezTo>
                  <a:cubicBezTo>
                    <a:pt x="10800" y="19440"/>
                    <a:pt x="10800" y="19440"/>
                    <a:pt x="10800" y="19440"/>
                  </a:cubicBezTo>
                  <a:cubicBezTo>
                    <a:pt x="10029" y="19440"/>
                    <a:pt x="10029" y="19440"/>
                    <a:pt x="10029" y="19440"/>
                  </a:cubicBezTo>
                  <a:cubicBezTo>
                    <a:pt x="9257" y="19440"/>
                    <a:pt x="9257" y="19440"/>
                    <a:pt x="9257" y="19440"/>
                  </a:cubicBezTo>
                  <a:cubicBezTo>
                    <a:pt x="9257" y="18360"/>
                    <a:pt x="9257" y="18360"/>
                    <a:pt x="9257" y="18360"/>
                  </a:cubicBezTo>
                  <a:cubicBezTo>
                    <a:pt x="9257" y="18360"/>
                    <a:pt x="9257" y="18360"/>
                    <a:pt x="9257" y="18360"/>
                  </a:cubicBezTo>
                  <a:cubicBezTo>
                    <a:pt x="9257" y="18360"/>
                    <a:pt x="9257" y="18360"/>
                    <a:pt x="9257" y="18360"/>
                  </a:cubicBezTo>
                  <a:cubicBezTo>
                    <a:pt x="9257" y="17280"/>
                    <a:pt x="9257" y="17280"/>
                    <a:pt x="9257" y="17280"/>
                  </a:cubicBezTo>
                  <a:cubicBezTo>
                    <a:pt x="10029" y="17280"/>
                    <a:pt x="10029" y="17280"/>
                    <a:pt x="10029" y="17280"/>
                  </a:cubicBezTo>
                  <a:close/>
                  <a:moveTo>
                    <a:pt x="6943" y="12960"/>
                  </a:moveTo>
                  <a:cubicBezTo>
                    <a:pt x="7714" y="11880"/>
                    <a:pt x="7714" y="11880"/>
                    <a:pt x="7714" y="11880"/>
                  </a:cubicBezTo>
                  <a:cubicBezTo>
                    <a:pt x="7714" y="10800"/>
                    <a:pt x="7714" y="10800"/>
                    <a:pt x="7714" y="10800"/>
                  </a:cubicBezTo>
                  <a:cubicBezTo>
                    <a:pt x="7714" y="11880"/>
                    <a:pt x="7714" y="11880"/>
                    <a:pt x="7714" y="11880"/>
                  </a:cubicBezTo>
                  <a:cubicBezTo>
                    <a:pt x="7714" y="12960"/>
                    <a:pt x="7714" y="12960"/>
                    <a:pt x="7714" y="12960"/>
                  </a:cubicBezTo>
                  <a:cubicBezTo>
                    <a:pt x="6943" y="12960"/>
                    <a:pt x="6943" y="12960"/>
                    <a:pt x="6943" y="12960"/>
                  </a:cubicBezTo>
                  <a:close/>
                  <a:moveTo>
                    <a:pt x="6943" y="17280"/>
                  </a:moveTo>
                  <a:cubicBezTo>
                    <a:pt x="7714" y="18360"/>
                    <a:pt x="7714" y="18360"/>
                    <a:pt x="7714" y="18360"/>
                  </a:cubicBezTo>
                  <a:cubicBezTo>
                    <a:pt x="7714" y="18360"/>
                    <a:pt x="7714" y="18360"/>
                    <a:pt x="7714" y="18360"/>
                  </a:cubicBezTo>
                  <a:cubicBezTo>
                    <a:pt x="6943" y="17280"/>
                    <a:pt x="6943" y="17280"/>
                    <a:pt x="6943" y="17280"/>
                  </a:cubicBezTo>
                  <a:close/>
                  <a:moveTo>
                    <a:pt x="8486" y="16200"/>
                  </a:moveTo>
                  <a:cubicBezTo>
                    <a:pt x="8486" y="17280"/>
                    <a:pt x="8486" y="17280"/>
                    <a:pt x="8486" y="17280"/>
                  </a:cubicBezTo>
                  <a:cubicBezTo>
                    <a:pt x="7714" y="18360"/>
                    <a:pt x="7714" y="18360"/>
                    <a:pt x="7714" y="18360"/>
                  </a:cubicBezTo>
                  <a:cubicBezTo>
                    <a:pt x="8486" y="18360"/>
                    <a:pt x="8486" y="18360"/>
                    <a:pt x="8486" y="18360"/>
                  </a:cubicBezTo>
                  <a:cubicBezTo>
                    <a:pt x="8486" y="18360"/>
                    <a:pt x="8486" y="18360"/>
                    <a:pt x="8486" y="18360"/>
                  </a:cubicBezTo>
                  <a:cubicBezTo>
                    <a:pt x="9257" y="17280"/>
                    <a:pt x="9257" y="17280"/>
                    <a:pt x="9257" y="17280"/>
                  </a:cubicBezTo>
                  <a:cubicBezTo>
                    <a:pt x="9257" y="17280"/>
                    <a:pt x="8486" y="16200"/>
                    <a:pt x="8486" y="16200"/>
                  </a:cubicBezTo>
                  <a:close/>
                  <a:moveTo>
                    <a:pt x="5400" y="14040"/>
                  </a:moveTo>
                  <a:cubicBezTo>
                    <a:pt x="6171" y="14040"/>
                    <a:pt x="6171" y="14040"/>
                    <a:pt x="6171" y="14040"/>
                  </a:cubicBezTo>
                  <a:cubicBezTo>
                    <a:pt x="6943" y="14040"/>
                    <a:pt x="6943" y="14040"/>
                    <a:pt x="6943" y="14040"/>
                  </a:cubicBezTo>
                  <a:cubicBezTo>
                    <a:pt x="7714" y="14040"/>
                    <a:pt x="7714" y="14040"/>
                    <a:pt x="7714" y="14040"/>
                  </a:cubicBezTo>
                  <a:cubicBezTo>
                    <a:pt x="7714" y="15120"/>
                    <a:pt x="7714" y="15120"/>
                    <a:pt x="7714" y="15120"/>
                  </a:cubicBezTo>
                  <a:cubicBezTo>
                    <a:pt x="8486" y="16200"/>
                    <a:pt x="8486" y="16200"/>
                    <a:pt x="8486" y="16200"/>
                  </a:cubicBezTo>
                  <a:cubicBezTo>
                    <a:pt x="7714" y="17280"/>
                    <a:pt x="7714" y="17280"/>
                    <a:pt x="7714" y="17280"/>
                  </a:cubicBezTo>
                  <a:cubicBezTo>
                    <a:pt x="6943" y="17280"/>
                    <a:pt x="6943" y="17280"/>
                    <a:pt x="6943" y="17280"/>
                  </a:cubicBezTo>
                  <a:cubicBezTo>
                    <a:pt x="6943" y="17280"/>
                    <a:pt x="6943" y="17280"/>
                    <a:pt x="6943" y="17280"/>
                  </a:cubicBezTo>
                  <a:cubicBezTo>
                    <a:pt x="6171" y="17280"/>
                    <a:pt x="6171" y="17280"/>
                    <a:pt x="6171" y="17280"/>
                  </a:cubicBezTo>
                  <a:cubicBezTo>
                    <a:pt x="5400" y="16200"/>
                    <a:pt x="5400" y="16200"/>
                    <a:pt x="5400" y="16200"/>
                  </a:cubicBezTo>
                  <a:cubicBezTo>
                    <a:pt x="5400" y="15120"/>
                    <a:pt x="5400" y="15120"/>
                    <a:pt x="5400" y="15120"/>
                  </a:cubicBezTo>
                  <a:cubicBezTo>
                    <a:pt x="5400" y="14040"/>
                    <a:pt x="5400" y="14040"/>
                    <a:pt x="5400" y="14040"/>
                  </a:cubicBezTo>
                  <a:close/>
                  <a:moveTo>
                    <a:pt x="8486" y="3240"/>
                  </a:moveTo>
                  <a:cubicBezTo>
                    <a:pt x="8486" y="2160"/>
                    <a:pt x="8486" y="2160"/>
                    <a:pt x="8486" y="2160"/>
                  </a:cubicBezTo>
                  <a:cubicBezTo>
                    <a:pt x="9257" y="2160"/>
                    <a:pt x="9257" y="2160"/>
                    <a:pt x="9257" y="2160"/>
                  </a:cubicBezTo>
                  <a:cubicBezTo>
                    <a:pt x="8486" y="3240"/>
                    <a:pt x="8486" y="3240"/>
                    <a:pt x="8486" y="3240"/>
                  </a:cubicBezTo>
                  <a:cubicBezTo>
                    <a:pt x="8486" y="3240"/>
                    <a:pt x="8486" y="3240"/>
                    <a:pt x="8486" y="3240"/>
                  </a:cubicBezTo>
                  <a:close/>
                  <a:moveTo>
                    <a:pt x="2314" y="7560"/>
                  </a:moveTo>
                  <a:cubicBezTo>
                    <a:pt x="2314" y="6480"/>
                    <a:pt x="2314" y="6480"/>
                    <a:pt x="2314" y="6480"/>
                  </a:cubicBezTo>
                  <a:cubicBezTo>
                    <a:pt x="2314" y="5400"/>
                    <a:pt x="2314" y="5400"/>
                    <a:pt x="2314" y="5400"/>
                  </a:cubicBezTo>
                  <a:cubicBezTo>
                    <a:pt x="3086" y="5400"/>
                    <a:pt x="3086" y="5400"/>
                    <a:pt x="3086" y="5400"/>
                  </a:cubicBezTo>
                  <a:cubicBezTo>
                    <a:pt x="3086" y="6480"/>
                    <a:pt x="3086" y="6480"/>
                    <a:pt x="3086" y="6480"/>
                  </a:cubicBezTo>
                  <a:cubicBezTo>
                    <a:pt x="2314" y="7560"/>
                    <a:pt x="2314" y="7560"/>
                    <a:pt x="2314" y="7560"/>
                  </a:cubicBezTo>
                  <a:cubicBezTo>
                    <a:pt x="2314" y="7560"/>
                    <a:pt x="2314" y="7560"/>
                    <a:pt x="2314" y="7560"/>
                  </a:cubicBezTo>
                  <a:close/>
                  <a:moveTo>
                    <a:pt x="1543" y="7560"/>
                  </a:moveTo>
                  <a:cubicBezTo>
                    <a:pt x="1543" y="6480"/>
                    <a:pt x="1543" y="6480"/>
                    <a:pt x="1543" y="6480"/>
                  </a:cubicBezTo>
                  <a:cubicBezTo>
                    <a:pt x="1543" y="6480"/>
                    <a:pt x="1543" y="6480"/>
                    <a:pt x="1543" y="6480"/>
                  </a:cubicBezTo>
                  <a:cubicBezTo>
                    <a:pt x="3086" y="5400"/>
                    <a:pt x="3086" y="5400"/>
                    <a:pt x="3086" y="5400"/>
                  </a:cubicBezTo>
                  <a:cubicBezTo>
                    <a:pt x="3086" y="5400"/>
                    <a:pt x="3086" y="5400"/>
                    <a:pt x="3086" y="5400"/>
                  </a:cubicBezTo>
                  <a:cubicBezTo>
                    <a:pt x="3857" y="5400"/>
                    <a:pt x="3857" y="5400"/>
                    <a:pt x="3857" y="5400"/>
                  </a:cubicBezTo>
                  <a:cubicBezTo>
                    <a:pt x="4629" y="5400"/>
                    <a:pt x="4629" y="5400"/>
                    <a:pt x="4629" y="5400"/>
                  </a:cubicBezTo>
                  <a:cubicBezTo>
                    <a:pt x="4629" y="5400"/>
                    <a:pt x="4629" y="5400"/>
                    <a:pt x="4629" y="5400"/>
                  </a:cubicBezTo>
                  <a:cubicBezTo>
                    <a:pt x="5400" y="5400"/>
                    <a:pt x="5400" y="5400"/>
                    <a:pt x="5400" y="5400"/>
                  </a:cubicBezTo>
                  <a:cubicBezTo>
                    <a:pt x="6171" y="5400"/>
                    <a:pt x="6171" y="5400"/>
                    <a:pt x="6171" y="5400"/>
                  </a:cubicBezTo>
                  <a:cubicBezTo>
                    <a:pt x="6171" y="5400"/>
                    <a:pt x="6171" y="5400"/>
                    <a:pt x="6171" y="5400"/>
                  </a:cubicBezTo>
                  <a:cubicBezTo>
                    <a:pt x="6943" y="3240"/>
                    <a:pt x="6943" y="3240"/>
                    <a:pt x="6943" y="3240"/>
                  </a:cubicBezTo>
                  <a:cubicBezTo>
                    <a:pt x="6943" y="3240"/>
                    <a:pt x="6943" y="3240"/>
                    <a:pt x="6943" y="3240"/>
                  </a:cubicBezTo>
                  <a:cubicBezTo>
                    <a:pt x="6943" y="2160"/>
                    <a:pt x="6943" y="2160"/>
                    <a:pt x="6943" y="2160"/>
                  </a:cubicBezTo>
                  <a:cubicBezTo>
                    <a:pt x="6943" y="1080"/>
                    <a:pt x="6943" y="1080"/>
                    <a:pt x="6943" y="1080"/>
                  </a:cubicBezTo>
                  <a:cubicBezTo>
                    <a:pt x="7714" y="0"/>
                    <a:pt x="7714" y="0"/>
                    <a:pt x="7714" y="0"/>
                  </a:cubicBezTo>
                  <a:cubicBezTo>
                    <a:pt x="7714" y="0"/>
                    <a:pt x="7714" y="0"/>
                    <a:pt x="7714" y="0"/>
                  </a:cubicBezTo>
                  <a:cubicBezTo>
                    <a:pt x="6171" y="1080"/>
                    <a:pt x="6171" y="1080"/>
                    <a:pt x="6171" y="1080"/>
                  </a:cubicBezTo>
                  <a:cubicBezTo>
                    <a:pt x="5400" y="2160"/>
                    <a:pt x="5400" y="2160"/>
                    <a:pt x="5400" y="2160"/>
                  </a:cubicBezTo>
                  <a:cubicBezTo>
                    <a:pt x="4629" y="2160"/>
                    <a:pt x="4629" y="2160"/>
                    <a:pt x="4629" y="2160"/>
                  </a:cubicBezTo>
                  <a:cubicBezTo>
                    <a:pt x="4629" y="2160"/>
                    <a:pt x="4629" y="2160"/>
                    <a:pt x="4629" y="2160"/>
                  </a:cubicBezTo>
                  <a:cubicBezTo>
                    <a:pt x="3857" y="3240"/>
                    <a:pt x="3857" y="3240"/>
                    <a:pt x="3857" y="3240"/>
                  </a:cubicBezTo>
                  <a:cubicBezTo>
                    <a:pt x="3857" y="4320"/>
                    <a:pt x="3857" y="4320"/>
                    <a:pt x="3857" y="4320"/>
                  </a:cubicBezTo>
                  <a:cubicBezTo>
                    <a:pt x="3086" y="4320"/>
                    <a:pt x="3086" y="4320"/>
                    <a:pt x="3086" y="4320"/>
                  </a:cubicBezTo>
                  <a:cubicBezTo>
                    <a:pt x="2314" y="5400"/>
                    <a:pt x="2314" y="5400"/>
                    <a:pt x="2314" y="5400"/>
                  </a:cubicBezTo>
                  <a:cubicBezTo>
                    <a:pt x="1543" y="5400"/>
                    <a:pt x="1543" y="5400"/>
                    <a:pt x="1543" y="5400"/>
                  </a:cubicBezTo>
                  <a:cubicBezTo>
                    <a:pt x="1543" y="5400"/>
                    <a:pt x="1543" y="5400"/>
                    <a:pt x="1543" y="5400"/>
                  </a:cubicBezTo>
                  <a:cubicBezTo>
                    <a:pt x="771" y="5400"/>
                    <a:pt x="771" y="5400"/>
                    <a:pt x="771" y="5400"/>
                  </a:cubicBezTo>
                  <a:cubicBezTo>
                    <a:pt x="771" y="6480"/>
                    <a:pt x="771" y="6480"/>
                    <a:pt x="771" y="6480"/>
                  </a:cubicBezTo>
                  <a:cubicBezTo>
                    <a:pt x="771" y="6480"/>
                    <a:pt x="771" y="6480"/>
                    <a:pt x="771" y="6480"/>
                  </a:cubicBezTo>
                  <a:cubicBezTo>
                    <a:pt x="771" y="6480"/>
                    <a:pt x="771" y="6480"/>
                    <a:pt x="771" y="6480"/>
                  </a:cubicBezTo>
                  <a:cubicBezTo>
                    <a:pt x="1543" y="7560"/>
                    <a:pt x="1543" y="7560"/>
                    <a:pt x="1543" y="7560"/>
                  </a:cubicBezTo>
                  <a:close/>
                  <a:moveTo>
                    <a:pt x="4629" y="18360"/>
                  </a:moveTo>
                  <a:cubicBezTo>
                    <a:pt x="4629" y="18360"/>
                    <a:pt x="4629" y="18360"/>
                    <a:pt x="4629" y="18360"/>
                  </a:cubicBezTo>
                  <a:cubicBezTo>
                    <a:pt x="4629" y="17280"/>
                    <a:pt x="4629" y="17280"/>
                    <a:pt x="4629" y="17280"/>
                  </a:cubicBezTo>
                  <a:cubicBezTo>
                    <a:pt x="4629" y="17280"/>
                    <a:pt x="4629" y="17280"/>
                    <a:pt x="4629" y="17280"/>
                  </a:cubicBezTo>
                  <a:cubicBezTo>
                    <a:pt x="3857" y="17280"/>
                    <a:pt x="3857" y="17280"/>
                    <a:pt x="3857" y="17280"/>
                  </a:cubicBezTo>
                  <a:cubicBezTo>
                    <a:pt x="3857" y="16200"/>
                    <a:pt x="3857" y="16200"/>
                    <a:pt x="3857" y="16200"/>
                  </a:cubicBezTo>
                  <a:cubicBezTo>
                    <a:pt x="4629" y="16200"/>
                    <a:pt x="4629" y="16200"/>
                    <a:pt x="4629" y="16200"/>
                  </a:cubicBezTo>
                  <a:cubicBezTo>
                    <a:pt x="4629" y="15120"/>
                    <a:pt x="4629" y="15120"/>
                    <a:pt x="4629" y="15120"/>
                  </a:cubicBezTo>
                  <a:cubicBezTo>
                    <a:pt x="4629" y="15120"/>
                    <a:pt x="4629" y="15120"/>
                    <a:pt x="4629" y="15120"/>
                  </a:cubicBezTo>
                  <a:cubicBezTo>
                    <a:pt x="4629" y="14040"/>
                    <a:pt x="4629" y="14040"/>
                    <a:pt x="4629" y="14040"/>
                  </a:cubicBezTo>
                  <a:cubicBezTo>
                    <a:pt x="5400" y="12960"/>
                    <a:pt x="5400" y="12960"/>
                    <a:pt x="5400" y="12960"/>
                  </a:cubicBezTo>
                  <a:cubicBezTo>
                    <a:pt x="5400" y="12960"/>
                    <a:pt x="5400" y="12960"/>
                    <a:pt x="5400" y="12960"/>
                  </a:cubicBezTo>
                  <a:cubicBezTo>
                    <a:pt x="6171" y="12960"/>
                    <a:pt x="6171" y="12960"/>
                    <a:pt x="6171" y="12960"/>
                  </a:cubicBezTo>
                  <a:cubicBezTo>
                    <a:pt x="6171" y="12960"/>
                    <a:pt x="6171" y="12960"/>
                    <a:pt x="6171" y="12960"/>
                  </a:cubicBezTo>
                  <a:cubicBezTo>
                    <a:pt x="6943" y="11880"/>
                    <a:pt x="6943" y="11880"/>
                    <a:pt x="6943" y="11880"/>
                  </a:cubicBezTo>
                  <a:cubicBezTo>
                    <a:pt x="6943" y="10800"/>
                    <a:pt x="6943" y="10800"/>
                    <a:pt x="6943" y="10800"/>
                  </a:cubicBezTo>
                  <a:cubicBezTo>
                    <a:pt x="6171" y="10800"/>
                    <a:pt x="6171" y="10800"/>
                    <a:pt x="6171" y="10800"/>
                  </a:cubicBezTo>
                  <a:cubicBezTo>
                    <a:pt x="6943" y="9720"/>
                    <a:pt x="6943" y="9720"/>
                    <a:pt x="6943" y="9720"/>
                  </a:cubicBezTo>
                  <a:cubicBezTo>
                    <a:pt x="7714" y="9720"/>
                    <a:pt x="7714" y="9720"/>
                    <a:pt x="7714" y="9720"/>
                  </a:cubicBezTo>
                  <a:cubicBezTo>
                    <a:pt x="7714" y="10800"/>
                    <a:pt x="7714" y="10800"/>
                    <a:pt x="7714" y="10800"/>
                  </a:cubicBezTo>
                  <a:cubicBezTo>
                    <a:pt x="8486" y="9720"/>
                    <a:pt x="8486" y="9720"/>
                    <a:pt x="8486" y="9720"/>
                  </a:cubicBezTo>
                  <a:cubicBezTo>
                    <a:pt x="8486" y="10800"/>
                    <a:pt x="8486" y="10800"/>
                    <a:pt x="8486" y="10800"/>
                  </a:cubicBezTo>
                  <a:cubicBezTo>
                    <a:pt x="8486" y="9720"/>
                    <a:pt x="8486" y="9720"/>
                    <a:pt x="8486" y="9720"/>
                  </a:cubicBezTo>
                  <a:cubicBezTo>
                    <a:pt x="8486" y="8640"/>
                    <a:pt x="8486" y="8640"/>
                    <a:pt x="8486" y="8640"/>
                  </a:cubicBezTo>
                  <a:cubicBezTo>
                    <a:pt x="8486" y="8640"/>
                    <a:pt x="8486" y="8640"/>
                    <a:pt x="8486" y="8640"/>
                  </a:cubicBezTo>
                  <a:cubicBezTo>
                    <a:pt x="7714" y="8640"/>
                    <a:pt x="7714" y="8640"/>
                    <a:pt x="7714" y="8640"/>
                  </a:cubicBezTo>
                  <a:cubicBezTo>
                    <a:pt x="6943" y="8640"/>
                    <a:pt x="6943" y="8640"/>
                    <a:pt x="6943" y="8640"/>
                  </a:cubicBezTo>
                  <a:cubicBezTo>
                    <a:pt x="6943" y="7560"/>
                    <a:pt x="6943" y="7560"/>
                    <a:pt x="6943" y="7560"/>
                  </a:cubicBezTo>
                  <a:cubicBezTo>
                    <a:pt x="6171" y="7560"/>
                    <a:pt x="6171" y="7560"/>
                    <a:pt x="6171" y="7560"/>
                  </a:cubicBezTo>
                  <a:cubicBezTo>
                    <a:pt x="6171" y="7560"/>
                    <a:pt x="6171" y="7560"/>
                    <a:pt x="6171" y="7560"/>
                  </a:cubicBezTo>
                  <a:cubicBezTo>
                    <a:pt x="6171" y="6480"/>
                    <a:pt x="6171" y="6480"/>
                    <a:pt x="6171" y="6480"/>
                  </a:cubicBezTo>
                  <a:cubicBezTo>
                    <a:pt x="6171" y="6480"/>
                    <a:pt x="6171" y="6480"/>
                    <a:pt x="6171" y="6480"/>
                  </a:cubicBezTo>
                  <a:cubicBezTo>
                    <a:pt x="5400" y="5400"/>
                    <a:pt x="5400" y="5400"/>
                    <a:pt x="5400" y="5400"/>
                  </a:cubicBezTo>
                  <a:cubicBezTo>
                    <a:pt x="4629" y="5400"/>
                    <a:pt x="4629" y="5400"/>
                    <a:pt x="4629" y="5400"/>
                  </a:cubicBezTo>
                  <a:cubicBezTo>
                    <a:pt x="3857" y="5400"/>
                    <a:pt x="3857" y="5400"/>
                    <a:pt x="3857" y="5400"/>
                  </a:cubicBezTo>
                  <a:cubicBezTo>
                    <a:pt x="3857" y="5400"/>
                    <a:pt x="3857" y="5400"/>
                    <a:pt x="3857" y="5400"/>
                  </a:cubicBezTo>
                  <a:cubicBezTo>
                    <a:pt x="3086" y="6480"/>
                    <a:pt x="3086" y="6480"/>
                    <a:pt x="3086" y="6480"/>
                  </a:cubicBezTo>
                  <a:cubicBezTo>
                    <a:pt x="3857" y="6480"/>
                    <a:pt x="3857" y="6480"/>
                    <a:pt x="3857" y="6480"/>
                  </a:cubicBezTo>
                  <a:cubicBezTo>
                    <a:pt x="3857" y="7560"/>
                    <a:pt x="3857" y="7560"/>
                    <a:pt x="3857" y="7560"/>
                  </a:cubicBezTo>
                  <a:cubicBezTo>
                    <a:pt x="4629" y="8640"/>
                    <a:pt x="4629" y="8640"/>
                    <a:pt x="4629" y="8640"/>
                  </a:cubicBezTo>
                  <a:cubicBezTo>
                    <a:pt x="4629" y="8640"/>
                    <a:pt x="4629" y="8640"/>
                    <a:pt x="4629" y="8640"/>
                  </a:cubicBezTo>
                  <a:cubicBezTo>
                    <a:pt x="3857" y="8640"/>
                    <a:pt x="3857" y="8640"/>
                    <a:pt x="3857" y="8640"/>
                  </a:cubicBezTo>
                  <a:cubicBezTo>
                    <a:pt x="3086" y="8640"/>
                    <a:pt x="3086" y="8640"/>
                    <a:pt x="3086" y="8640"/>
                  </a:cubicBezTo>
                  <a:cubicBezTo>
                    <a:pt x="3086" y="7560"/>
                    <a:pt x="3086" y="7560"/>
                    <a:pt x="3086" y="7560"/>
                  </a:cubicBezTo>
                  <a:cubicBezTo>
                    <a:pt x="3086" y="7560"/>
                    <a:pt x="3086" y="7560"/>
                    <a:pt x="3086" y="7560"/>
                  </a:cubicBezTo>
                  <a:cubicBezTo>
                    <a:pt x="3086" y="6480"/>
                    <a:pt x="3086" y="6480"/>
                    <a:pt x="3086" y="6480"/>
                  </a:cubicBezTo>
                  <a:cubicBezTo>
                    <a:pt x="3086" y="6480"/>
                    <a:pt x="3086" y="6480"/>
                    <a:pt x="3086" y="6480"/>
                  </a:cubicBezTo>
                  <a:cubicBezTo>
                    <a:pt x="2314" y="7560"/>
                    <a:pt x="2314" y="7560"/>
                    <a:pt x="2314" y="7560"/>
                  </a:cubicBezTo>
                  <a:cubicBezTo>
                    <a:pt x="2314" y="8640"/>
                    <a:pt x="2314" y="8640"/>
                    <a:pt x="2314" y="8640"/>
                  </a:cubicBezTo>
                  <a:cubicBezTo>
                    <a:pt x="2314" y="8640"/>
                    <a:pt x="2314" y="8640"/>
                    <a:pt x="2314" y="8640"/>
                  </a:cubicBezTo>
                  <a:cubicBezTo>
                    <a:pt x="1543" y="8640"/>
                    <a:pt x="1543" y="8640"/>
                    <a:pt x="1543" y="8640"/>
                  </a:cubicBezTo>
                  <a:cubicBezTo>
                    <a:pt x="771" y="8640"/>
                    <a:pt x="771" y="8640"/>
                    <a:pt x="771" y="8640"/>
                  </a:cubicBezTo>
                  <a:cubicBezTo>
                    <a:pt x="771" y="7560"/>
                    <a:pt x="771" y="7560"/>
                    <a:pt x="771" y="7560"/>
                  </a:cubicBezTo>
                  <a:cubicBezTo>
                    <a:pt x="0" y="8640"/>
                    <a:pt x="0" y="8640"/>
                    <a:pt x="0" y="8640"/>
                  </a:cubicBezTo>
                  <a:cubicBezTo>
                    <a:pt x="771" y="9720"/>
                    <a:pt x="771" y="9720"/>
                    <a:pt x="771" y="9720"/>
                  </a:cubicBezTo>
                  <a:cubicBezTo>
                    <a:pt x="771" y="9720"/>
                    <a:pt x="771" y="9720"/>
                    <a:pt x="771" y="9720"/>
                  </a:cubicBezTo>
                  <a:cubicBezTo>
                    <a:pt x="771" y="9720"/>
                    <a:pt x="771" y="9720"/>
                    <a:pt x="771" y="9720"/>
                  </a:cubicBezTo>
                  <a:cubicBezTo>
                    <a:pt x="0" y="9720"/>
                    <a:pt x="0" y="9720"/>
                    <a:pt x="0" y="972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771" y="10800"/>
                    <a:pt x="771" y="10800"/>
                    <a:pt x="771" y="10800"/>
                  </a:cubicBezTo>
                  <a:cubicBezTo>
                    <a:pt x="771" y="11880"/>
                    <a:pt x="771" y="11880"/>
                    <a:pt x="771" y="11880"/>
                  </a:cubicBezTo>
                  <a:cubicBezTo>
                    <a:pt x="1543" y="12960"/>
                    <a:pt x="1543" y="12960"/>
                    <a:pt x="1543" y="12960"/>
                  </a:cubicBezTo>
                  <a:cubicBezTo>
                    <a:pt x="0" y="12960"/>
                    <a:pt x="0" y="12960"/>
                    <a:pt x="0" y="12960"/>
                  </a:cubicBezTo>
                  <a:cubicBezTo>
                    <a:pt x="0" y="14040"/>
                    <a:pt x="0" y="14040"/>
                    <a:pt x="0" y="14040"/>
                  </a:cubicBezTo>
                  <a:cubicBezTo>
                    <a:pt x="0" y="15120"/>
                    <a:pt x="0" y="15120"/>
                    <a:pt x="0" y="15120"/>
                  </a:cubicBezTo>
                  <a:cubicBezTo>
                    <a:pt x="771" y="14040"/>
                    <a:pt x="771" y="14040"/>
                    <a:pt x="771" y="14040"/>
                  </a:cubicBezTo>
                  <a:cubicBezTo>
                    <a:pt x="1543" y="15120"/>
                    <a:pt x="1543" y="15120"/>
                    <a:pt x="1543" y="15120"/>
                  </a:cubicBezTo>
                  <a:cubicBezTo>
                    <a:pt x="1543" y="16200"/>
                    <a:pt x="1543" y="16200"/>
                    <a:pt x="1543" y="16200"/>
                  </a:cubicBezTo>
                  <a:cubicBezTo>
                    <a:pt x="1543" y="17280"/>
                    <a:pt x="1543" y="17280"/>
                    <a:pt x="1543" y="17280"/>
                  </a:cubicBezTo>
                  <a:cubicBezTo>
                    <a:pt x="1543" y="17280"/>
                    <a:pt x="1543" y="17280"/>
                    <a:pt x="1543" y="17280"/>
                  </a:cubicBezTo>
                  <a:cubicBezTo>
                    <a:pt x="2314" y="17280"/>
                    <a:pt x="2314" y="17280"/>
                    <a:pt x="2314" y="17280"/>
                  </a:cubicBezTo>
                  <a:cubicBezTo>
                    <a:pt x="3857" y="18360"/>
                    <a:pt x="3857" y="18360"/>
                    <a:pt x="3857" y="18360"/>
                  </a:cubicBezTo>
                  <a:cubicBezTo>
                    <a:pt x="3857" y="18360"/>
                    <a:pt x="3857" y="18360"/>
                    <a:pt x="3857" y="18360"/>
                  </a:cubicBezTo>
                  <a:lnTo>
                    <a:pt x="4629" y="18360"/>
                  </a:lnTo>
                  <a:close/>
                  <a:moveTo>
                    <a:pt x="4629" y="1836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22" name="AutoShape 36"/>
            <p:cNvSpPr>
              <a:spLocks/>
            </p:cNvSpPr>
            <p:nvPr/>
          </p:nvSpPr>
          <p:spPr bwMode="auto">
            <a:xfrm>
              <a:off x="7007" y="1391"/>
              <a:ext cx="845" cy="863"/>
            </a:xfrm>
            <a:custGeom>
              <a:avLst/>
              <a:gdLst>
                <a:gd name="T0" fmla="*/ 807 w 21600"/>
                <a:gd name="T1" fmla="*/ 110 h 21600"/>
                <a:gd name="T2" fmla="*/ 836 w 21600"/>
                <a:gd name="T3" fmla="*/ 64 h 21600"/>
                <a:gd name="T4" fmla="*/ 779 w 21600"/>
                <a:gd name="T5" fmla="*/ 46 h 21600"/>
                <a:gd name="T6" fmla="*/ 742 w 21600"/>
                <a:gd name="T7" fmla="*/ 46 h 21600"/>
                <a:gd name="T8" fmla="*/ 714 w 21600"/>
                <a:gd name="T9" fmla="*/ 0 h 21600"/>
                <a:gd name="T10" fmla="*/ 685 w 21600"/>
                <a:gd name="T11" fmla="*/ 55 h 21600"/>
                <a:gd name="T12" fmla="*/ 629 w 21600"/>
                <a:gd name="T13" fmla="*/ 83 h 21600"/>
                <a:gd name="T14" fmla="*/ 610 w 21600"/>
                <a:gd name="T15" fmla="*/ 37 h 21600"/>
                <a:gd name="T16" fmla="*/ 582 w 21600"/>
                <a:gd name="T17" fmla="*/ 92 h 21600"/>
                <a:gd name="T18" fmla="*/ 535 w 21600"/>
                <a:gd name="T19" fmla="*/ 101 h 21600"/>
                <a:gd name="T20" fmla="*/ 479 w 21600"/>
                <a:gd name="T21" fmla="*/ 147 h 21600"/>
                <a:gd name="T22" fmla="*/ 460 w 21600"/>
                <a:gd name="T23" fmla="*/ 165 h 21600"/>
                <a:gd name="T24" fmla="*/ 413 w 21600"/>
                <a:gd name="T25" fmla="*/ 165 h 21600"/>
                <a:gd name="T26" fmla="*/ 376 w 21600"/>
                <a:gd name="T27" fmla="*/ 211 h 21600"/>
                <a:gd name="T28" fmla="*/ 366 w 21600"/>
                <a:gd name="T29" fmla="*/ 239 h 21600"/>
                <a:gd name="T30" fmla="*/ 329 w 21600"/>
                <a:gd name="T31" fmla="*/ 266 h 21600"/>
                <a:gd name="T32" fmla="*/ 329 w 21600"/>
                <a:gd name="T33" fmla="*/ 294 h 21600"/>
                <a:gd name="T34" fmla="*/ 291 w 21600"/>
                <a:gd name="T35" fmla="*/ 340 h 21600"/>
                <a:gd name="T36" fmla="*/ 282 w 21600"/>
                <a:gd name="T37" fmla="*/ 367 h 21600"/>
                <a:gd name="T38" fmla="*/ 263 w 21600"/>
                <a:gd name="T39" fmla="*/ 422 h 21600"/>
                <a:gd name="T40" fmla="*/ 216 w 21600"/>
                <a:gd name="T41" fmla="*/ 468 h 21600"/>
                <a:gd name="T42" fmla="*/ 169 w 21600"/>
                <a:gd name="T43" fmla="*/ 523 h 21600"/>
                <a:gd name="T44" fmla="*/ 225 w 21600"/>
                <a:gd name="T45" fmla="*/ 523 h 21600"/>
                <a:gd name="T46" fmla="*/ 150 w 21600"/>
                <a:gd name="T47" fmla="*/ 542 h 21600"/>
                <a:gd name="T48" fmla="*/ 131 w 21600"/>
                <a:gd name="T49" fmla="*/ 578 h 21600"/>
                <a:gd name="T50" fmla="*/ 94 w 21600"/>
                <a:gd name="T51" fmla="*/ 588 h 21600"/>
                <a:gd name="T52" fmla="*/ 75 w 21600"/>
                <a:gd name="T53" fmla="*/ 615 h 21600"/>
                <a:gd name="T54" fmla="*/ 9 w 21600"/>
                <a:gd name="T55" fmla="*/ 624 h 21600"/>
                <a:gd name="T56" fmla="*/ 19 w 21600"/>
                <a:gd name="T57" fmla="*/ 661 h 21600"/>
                <a:gd name="T58" fmla="*/ 66 w 21600"/>
                <a:gd name="T59" fmla="*/ 670 h 21600"/>
                <a:gd name="T60" fmla="*/ 75 w 21600"/>
                <a:gd name="T61" fmla="*/ 689 h 21600"/>
                <a:gd name="T62" fmla="*/ 19 w 21600"/>
                <a:gd name="T63" fmla="*/ 707 h 21600"/>
                <a:gd name="T64" fmla="*/ 75 w 21600"/>
                <a:gd name="T65" fmla="*/ 725 h 21600"/>
                <a:gd name="T66" fmla="*/ 38 w 21600"/>
                <a:gd name="T67" fmla="*/ 771 h 21600"/>
                <a:gd name="T68" fmla="*/ 56 w 21600"/>
                <a:gd name="T69" fmla="*/ 808 h 21600"/>
                <a:gd name="T70" fmla="*/ 94 w 21600"/>
                <a:gd name="T71" fmla="*/ 863 h 21600"/>
                <a:gd name="T72" fmla="*/ 169 w 21600"/>
                <a:gd name="T73" fmla="*/ 799 h 21600"/>
                <a:gd name="T74" fmla="*/ 207 w 21600"/>
                <a:gd name="T75" fmla="*/ 780 h 21600"/>
                <a:gd name="T76" fmla="*/ 263 w 21600"/>
                <a:gd name="T77" fmla="*/ 808 h 21600"/>
                <a:gd name="T78" fmla="*/ 263 w 21600"/>
                <a:gd name="T79" fmla="*/ 606 h 21600"/>
                <a:gd name="T80" fmla="*/ 319 w 21600"/>
                <a:gd name="T81" fmla="*/ 367 h 21600"/>
                <a:gd name="T82" fmla="*/ 423 w 21600"/>
                <a:gd name="T83" fmla="*/ 230 h 21600"/>
                <a:gd name="T84" fmla="*/ 498 w 21600"/>
                <a:gd name="T85" fmla="*/ 165 h 21600"/>
                <a:gd name="T86" fmla="*/ 648 w 21600"/>
                <a:gd name="T87" fmla="*/ 184 h 21600"/>
                <a:gd name="T88" fmla="*/ 742 w 21600"/>
                <a:gd name="T89" fmla="*/ 92 h 21600"/>
                <a:gd name="T90" fmla="*/ 28 w 21600"/>
                <a:gd name="T91" fmla="*/ 744 h 21600"/>
                <a:gd name="T92" fmla="*/ 9 w 21600"/>
                <a:gd name="T93" fmla="*/ 734 h 21600"/>
                <a:gd name="T94" fmla="*/ 38 w 21600"/>
                <a:gd name="T95" fmla="*/ 615 h 21600"/>
                <a:gd name="T96" fmla="*/ 141 w 21600"/>
                <a:gd name="T97" fmla="*/ 533 h 21600"/>
                <a:gd name="T98" fmla="*/ 244 w 21600"/>
                <a:gd name="T99" fmla="*/ 404 h 21600"/>
                <a:gd name="T100" fmla="*/ 253 w 21600"/>
                <a:gd name="T101" fmla="*/ 275 h 21600"/>
                <a:gd name="T102" fmla="*/ 310 w 21600"/>
                <a:gd name="T103" fmla="*/ 211 h 21600"/>
                <a:gd name="T104" fmla="*/ 338 w 21600"/>
                <a:gd name="T105" fmla="*/ 184 h 21600"/>
                <a:gd name="T106" fmla="*/ 329 w 21600"/>
                <a:gd name="T107" fmla="*/ 202 h 21600"/>
                <a:gd name="T108" fmla="*/ 413 w 21600"/>
                <a:gd name="T109" fmla="*/ 147 h 21600"/>
                <a:gd name="T110" fmla="*/ 413 w 21600"/>
                <a:gd name="T111" fmla="*/ 147 h 21600"/>
                <a:gd name="T112" fmla="*/ 460 w 21600"/>
                <a:gd name="T113" fmla="*/ 110 h 21600"/>
                <a:gd name="T114" fmla="*/ 479 w 21600"/>
                <a:gd name="T115" fmla="*/ 92 h 21600"/>
                <a:gd name="T116" fmla="*/ 582 w 21600"/>
                <a:gd name="T117" fmla="*/ 55 h 21600"/>
                <a:gd name="T118" fmla="*/ 582 w 21600"/>
                <a:gd name="T119" fmla="*/ 46 h 21600"/>
                <a:gd name="T120" fmla="*/ 667 w 21600"/>
                <a:gd name="T121" fmla="*/ 18 h 216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600" h="21600">
                  <a:moveTo>
                    <a:pt x="19920" y="3906"/>
                  </a:moveTo>
                  <a:cubicBezTo>
                    <a:pt x="20160" y="3906"/>
                    <a:pt x="20160" y="3906"/>
                    <a:pt x="20160" y="3906"/>
                  </a:cubicBezTo>
                  <a:cubicBezTo>
                    <a:pt x="20160" y="3677"/>
                    <a:pt x="20160" y="3677"/>
                    <a:pt x="20160" y="3677"/>
                  </a:cubicBezTo>
                  <a:cubicBezTo>
                    <a:pt x="20400" y="3447"/>
                    <a:pt x="20400" y="3447"/>
                    <a:pt x="20400" y="3447"/>
                  </a:cubicBezTo>
                  <a:cubicBezTo>
                    <a:pt x="20640" y="3447"/>
                    <a:pt x="20640" y="3447"/>
                    <a:pt x="20640" y="3447"/>
                  </a:cubicBezTo>
                  <a:cubicBezTo>
                    <a:pt x="20880" y="3217"/>
                    <a:pt x="20880" y="3217"/>
                    <a:pt x="20880" y="3217"/>
                  </a:cubicBezTo>
                  <a:cubicBezTo>
                    <a:pt x="20880" y="2987"/>
                    <a:pt x="20880" y="2987"/>
                    <a:pt x="20880" y="2987"/>
                  </a:cubicBezTo>
                  <a:cubicBezTo>
                    <a:pt x="21120" y="2987"/>
                    <a:pt x="21120" y="2987"/>
                    <a:pt x="21120" y="2987"/>
                  </a:cubicBezTo>
                  <a:cubicBezTo>
                    <a:pt x="21360" y="2987"/>
                    <a:pt x="21360" y="2987"/>
                    <a:pt x="21360" y="2987"/>
                  </a:cubicBezTo>
                  <a:cubicBezTo>
                    <a:pt x="21360" y="2757"/>
                    <a:pt x="21360" y="2757"/>
                    <a:pt x="21360" y="2757"/>
                  </a:cubicBezTo>
                  <a:cubicBezTo>
                    <a:pt x="21360" y="2528"/>
                    <a:pt x="21360" y="2528"/>
                    <a:pt x="21360" y="2528"/>
                  </a:cubicBezTo>
                  <a:cubicBezTo>
                    <a:pt x="21360" y="2528"/>
                    <a:pt x="21360" y="2528"/>
                    <a:pt x="21360" y="2528"/>
                  </a:cubicBezTo>
                  <a:cubicBezTo>
                    <a:pt x="21120" y="2528"/>
                    <a:pt x="21120" y="2528"/>
                    <a:pt x="21120" y="2528"/>
                  </a:cubicBezTo>
                  <a:cubicBezTo>
                    <a:pt x="21120" y="2528"/>
                    <a:pt x="21120" y="2528"/>
                    <a:pt x="21120" y="2528"/>
                  </a:cubicBezTo>
                  <a:cubicBezTo>
                    <a:pt x="20880" y="2528"/>
                    <a:pt x="20880" y="2528"/>
                    <a:pt x="20880" y="2528"/>
                  </a:cubicBezTo>
                  <a:cubicBezTo>
                    <a:pt x="20880" y="2757"/>
                    <a:pt x="20880" y="2757"/>
                    <a:pt x="20880" y="2757"/>
                  </a:cubicBezTo>
                  <a:cubicBezTo>
                    <a:pt x="20880" y="2528"/>
                    <a:pt x="20880" y="2528"/>
                    <a:pt x="20880" y="2528"/>
                  </a:cubicBezTo>
                  <a:cubicBezTo>
                    <a:pt x="20880" y="2528"/>
                    <a:pt x="20880" y="2528"/>
                    <a:pt x="20880" y="2528"/>
                  </a:cubicBezTo>
                  <a:cubicBezTo>
                    <a:pt x="20640" y="2528"/>
                    <a:pt x="20640" y="2528"/>
                    <a:pt x="20640" y="2528"/>
                  </a:cubicBezTo>
                  <a:cubicBezTo>
                    <a:pt x="20640" y="2528"/>
                    <a:pt x="20640" y="2528"/>
                    <a:pt x="20640" y="2528"/>
                  </a:cubicBezTo>
                  <a:cubicBezTo>
                    <a:pt x="20640" y="2757"/>
                    <a:pt x="20640" y="2757"/>
                    <a:pt x="20640" y="2757"/>
                  </a:cubicBezTo>
                  <a:cubicBezTo>
                    <a:pt x="20640" y="2757"/>
                    <a:pt x="20640" y="2757"/>
                    <a:pt x="20640" y="2757"/>
                  </a:cubicBezTo>
                  <a:cubicBezTo>
                    <a:pt x="20640" y="2528"/>
                    <a:pt x="20640" y="2528"/>
                    <a:pt x="20640" y="2528"/>
                  </a:cubicBezTo>
                  <a:cubicBezTo>
                    <a:pt x="20400" y="2757"/>
                    <a:pt x="20400" y="2757"/>
                    <a:pt x="20400" y="2757"/>
                  </a:cubicBezTo>
                  <a:cubicBezTo>
                    <a:pt x="20400" y="2757"/>
                    <a:pt x="20400" y="2757"/>
                    <a:pt x="20400" y="2757"/>
                  </a:cubicBezTo>
                  <a:cubicBezTo>
                    <a:pt x="20400" y="2757"/>
                    <a:pt x="20400" y="2757"/>
                    <a:pt x="20400" y="2757"/>
                  </a:cubicBezTo>
                  <a:cubicBezTo>
                    <a:pt x="20160" y="2528"/>
                    <a:pt x="20160" y="2528"/>
                    <a:pt x="20160" y="2528"/>
                  </a:cubicBezTo>
                  <a:cubicBezTo>
                    <a:pt x="20160" y="2528"/>
                    <a:pt x="20160" y="2528"/>
                    <a:pt x="20160" y="2528"/>
                  </a:cubicBezTo>
                  <a:cubicBezTo>
                    <a:pt x="20160" y="2298"/>
                    <a:pt x="20160" y="2298"/>
                    <a:pt x="20160" y="2298"/>
                  </a:cubicBezTo>
                  <a:cubicBezTo>
                    <a:pt x="19920" y="2298"/>
                    <a:pt x="19920" y="2298"/>
                    <a:pt x="19920" y="2298"/>
                  </a:cubicBezTo>
                  <a:cubicBezTo>
                    <a:pt x="19920" y="2298"/>
                    <a:pt x="19920" y="2298"/>
                    <a:pt x="19920" y="2298"/>
                  </a:cubicBezTo>
                  <a:cubicBezTo>
                    <a:pt x="19680" y="2068"/>
                    <a:pt x="19680" y="2068"/>
                    <a:pt x="19680" y="2068"/>
                  </a:cubicBezTo>
                  <a:cubicBezTo>
                    <a:pt x="19440" y="2068"/>
                    <a:pt x="19440" y="2068"/>
                    <a:pt x="19440" y="2068"/>
                  </a:cubicBezTo>
                  <a:cubicBezTo>
                    <a:pt x="19200" y="2068"/>
                    <a:pt x="19200" y="2068"/>
                    <a:pt x="19200" y="2068"/>
                  </a:cubicBezTo>
                  <a:cubicBezTo>
                    <a:pt x="19440" y="2068"/>
                    <a:pt x="19440" y="2068"/>
                    <a:pt x="19440" y="2068"/>
                  </a:cubicBezTo>
                  <a:cubicBezTo>
                    <a:pt x="19680" y="2068"/>
                    <a:pt x="19680" y="2068"/>
                    <a:pt x="19680" y="2068"/>
                  </a:cubicBezTo>
                  <a:cubicBezTo>
                    <a:pt x="19920" y="2068"/>
                    <a:pt x="19920" y="2068"/>
                    <a:pt x="19920" y="2068"/>
                  </a:cubicBezTo>
                  <a:cubicBezTo>
                    <a:pt x="20160" y="2068"/>
                    <a:pt x="20160" y="2068"/>
                    <a:pt x="20160" y="2068"/>
                  </a:cubicBezTo>
                  <a:cubicBezTo>
                    <a:pt x="20640" y="2068"/>
                    <a:pt x="20640" y="2068"/>
                    <a:pt x="20640" y="2068"/>
                  </a:cubicBezTo>
                  <a:cubicBezTo>
                    <a:pt x="20880" y="2068"/>
                    <a:pt x="20880" y="2068"/>
                    <a:pt x="20880" y="2068"/>
                  </a:cubicBezTo>
                  <a:cubicBezTo>
                    <a:pt x="21120" y="1609"/>
                    <a:pt x="21120" y="1609"/>
                    <a:pt x="21120" y="1609"/>
                  </a:cubicBezTo>
                  <a:cubicBezTo>
                    <a:pt x="21360" y="1609"/>
                    <a:pt x="21360" y="1609"/>
                    <a:pt x="21360" y="1609"/>
                  </a:cubicBezTo>
                  <a:cubicBezTo>
                    <a:pt x="21600" y="1379"/>
                    <a:pt x="21600" y="1379"/>
                    <a:pt x="21600" y="1379"/>
                  </a:cubicBezTo>
                  <a:cubicBezTo>
                    <a:pt x="21600" y="1379"/>
                    <a:pt x="21600" y="1379"/>
                    <a:pt x="21600" y="1379"/>
                  </a:cubicBezTo>
                  <a:cubicBezTo>
                    <a:pt x="21360" y="1379"/>
                    <a:pt x="21360" y="1379"/>
                    <a:pt x="21360" y="1379"/>
                  </a:cubicBezTo>
                  <a:cubicBezTo>
                    <a:pt x="21360" y="1379"/>
                    <a:pt x="21360" y="1379"/>
                    <a:pt x="21360" y="1379"/>
                  </a:cubicBezTo>
                  <a:cubicBezTo>
                    <a:pt x="21360" y="1149"/>
                    <a:pt x="21360" y="1149"/>
                    <a:pt x="21360" y="1149"/>
                  </a:cubicBezTo>
                  <a:cubicBezTo>
                    <a:pt x="21120" y="1379"/>
                    <a:pt x="21120" y="1379"/>
                    <a:pt x="21120" y="1379"/>
                  </a:cubicBezTo>
                  <a:cubicBezTo>
                    <a:pt x="20880" y="1149"/>
                    <a:pt x="20880" y="1149"/>
                    <a:pt x="20880" y="1149"/>
                  </a:cubicBezTo>
                  <a:cubicBezTo>
                    <a:pt x="20640" y="1149"/>
                    <a:pt x="20640" y="1149"/>
                    <a:pt x="20640" y="1149"/>
                  </a:cubicBezTo>
                  <a:cubicBezTo>
                    <a:pt x="20640" y="1379"/>
                    <a:pt x="20640" y="1379"/>
                    <a:pt x="20640" y="1379"/>
                  </a:cubicBezTo>
                  <a:cubicBezTo>
                    <a:pt x="20400" y="1379"/>
                    <a:pt x="20400" y="1379"/>
                    <a:pt x="20400" y="1379"/>
                  </a:cubicBezTo>
                  <a:cubicBezTo>
                    <a:pt x="20400" y="1149"/>
                    <a:pt x="20400" y="1149"/>
                    <a:pt x="20400" y="1149"/>
                  </a:cubicBezTo>
                  <a:cubicBezTo>
                    <a:pt x="20640" y="1149"/>
                    <a:pt x="20640" y="1149"/>
                    <a:pt x="20640" y="1149"/>
                  </a:cubicBezTo>
                  <a:cubicBezTo>
                    <a:pt x="20640" y="919"/>
                    <a:pt x="20640" y="919"/>
                    <a:pt x="20640" y="919"/>
                  </a:cubicBezTo>
                  <a:cubicBezTo>
                    <a:pt x="20400" y="919"/>
                    <a:pt x="20400" y="919"/>
                    <a:pt x="20400" y="919"/>
                  </a:cubicBezTo>
                  <a:cubicBezTo>
                    <a:pt x="20400" y="919"/>
                    <a:pt x="20400" y="919"/>
                    <a:pt x="20400" y="919"/>
                  </a:cubicBezTo>
                  <a:cubicBezTo>
                    <a:pt x="20160" y="919"/>
                    <a:pt x="20160" y="919"/>
                    <a:pt x="20160" y="919"/>
                  </a:cubicBezTo>
                  <a:cubicBezTo>
                    <a:pt x="20160" y="1149"/>
                    <a:pt x="20160" y="1149"/>
                    <a:pt x="20160" y="1149"/>
                  </a:cubicBezTo>
                  <a:cubicBezTo>
                    <a:pt x="19920" y="1149"/>
                    <a:pt x="19920" y="1149"/>
                    <a:pt x="19920" y="1149"/>
                  </a:cubicBezTo>
                  <a:cubicBezTo>
                    <a:pt x="19920" y="919"/>
                    <a:pt x="19920" y="919"/>
                    <a:pt x="19920" y="919"/>
                  </a:cubicBezTo>
                  <a:cubicBezTo>
                    <a:pt x="19920" y="919"/>
                    <a:pt x="19920" y="919"/>
                    <a:pt x="19920" y="919"/>
                  </a:cubicBezTo>
                  <a:cubicBezTo>
                    <a:pt x="19920" y="1149"/>
                    <a:pt x="19920" y="1149"/>
                    <a:pt x="19920" y="1149"/>
                  </a:cubicBezTo>
                  <a:cubicBezTo>
                    <a:pt x="19680" y="1149"/>
                    <a:pt x="19680" y="1149"/>
                    <a:pt x="19680" y="1149"/>
                  </a:cubicBezTo>
                  <a:cubicBezTo>
                    <a:pt x="19680" y="919"/>
                    <a:pt x="19680" y="919"/>
                    <a:pt x="19680" y="919"/>
                  </a:cubicBezTo>
                  <a:cubicBezTo>
                    <a:pt x="19920" y="919"/>
                    <a:pt x="19920" y="919"/>
                    <a:pt x="19920" y="919"/>
                  </a:cubicBezTo>
                  <a:cubicBezTo>
                    <a:pt x="19920" y="689"/>
                    <a:pt x="19920" y="689"/>
                    <a:pt x="19920" y="689"/>
                  </a:cubicBezTo>
                  <a:cubicBezTo>
                    <a:pt x="19680" y="689"/>
                    <a:pt x="19680" y="689"/>
                    <a:pt x="19680" y="689"/>
                  </a:cubicBezTo>
                  <a:cubicBezTo>
                    <a:pt x="19440" y="689"/>
                    <a:pt x="19440" y="689"/>
                    <a:pt x="19440" y="689"/>
                  </a:cubicBezTo>
                  <a:cubicBezTo>
                    <a:pt x="19200" y="689"/>
                    <a:pt x="19200" y="689"/>
                    <a:pt x="19200" y="689"/>
                  </a:cubicBezTo>
                  <a:cubicBezTo>
                    <a:pt x="19200" y="919"/>
                    <a:pt x="19200" y="919"/>
                    <a:pt x="19200" y="919"/>
                  </a:cubicBezTo>
                  <a:cubicBezTo>
                    <a:pt x="19200" y="919"/>
                    <a:pt x="19200" y="919"/>
                    <a:pt x="19200" y="919"/>
                  </a:cubicBezTo>
                  <a:cubicBezTo>
                    <a:pt x="19200" y="1149"/>
                    <a:pt x="19200" y="1149"/>
                    <a:pt x="19200" y="1149"/>
                  </a:cubicBezTo>
                  <a:cubicBezTo>
                    <a:pt x="19200" y="1379"/>
                    <a:pt x="19200" y="1379"/>
                    <a:pt x="19200" y="1379"/>
                  </a:cubicBezTo>
                  <a:cubicBezTo>
                    <a:pt x="19200" y="1379"/>
                    <a:pt x="19200" y="1379"/>
                    <a:pt x="19200" y="1379"/>
                  </a:cubicBezTo>
                  <a:cubicBezTo>
                    <a:pt x="19200" y="1609"/>
                    <a:pt x="19200" y="1609"/>
                    <a:pt x="19200" y="1609"/>
                  </a:cubicBezTo>
                  <a:cubicBezTo>
                    <a:pt x="18960" y="1379"/>
                    <a:pt x="18960" y="1379"/>
                    <a:pt x="18960" y="1379"/>
                  </a:cubicBezTo>
                  <a:cubicBezTo>
                    <a:pt x="18960" y="1379"/>
                    <a:pt x="18960" y="1379"/>
                    <a:pt x="18960" y="1379"/>
                  </a:cubicBezTo>
                  <a:cubicBezTo>
                    <a:pt x="18960" y="1379"/>
                    <a:pt x="18960" y="1379"/>
                    <a:pt x="18960" y="1379"/>
                  </a:cubicBezTo>
                  <a:cubicBezTo>
                    <a:pt x="18720" y="1379"/>
                    <a:pt x="18720" y="1379"/>
                    <a:pt x="18720" y="1379"/>
                  </a:cubicBezTo>
                  <a:cubicBezTo>
                    <a:pt x="18480" y="1609"/>
                    <a:pt x="18480" y="1609"/>
                    <a:pt x="18480" y="1609"/>
                  </a:cubicBezTo>
                  <a:cubicBezTo>
                    <a:pt x="18720" y="1379"/>
                    <a:pt x="18720" y="1379"/>
                    <a:pt x="18720" y="1379"/>
                  </a:cubicBezTo>
                  <a:cubicBezTo>
                    <a:pt x="18720" y="1149"/>
                    <a:pt x="18720" y="1149"/>
                    <a:pt x="18720" y="1149"/>
                  </a:cubicBezTo>
                  <a:cubicBezTo>
                    <a:pt x="18960" y="1149"/>
                    <a:pt x="18960" y="1149"/>
                    <a:pt x="18960" y="1149"/>
                  </a:cubicBezTo>
                  <a:cubicBezTo>
                    <a:pt x="18960" y="919"/>
                    <a:pt x="18960" y="919"/>
                    <a:pt x="18960" y="919"/>
                  </a:cubicBezTo>
                  <a:cubicBezTo>
                    <a:pt x="18720" y="919"/>
                    <a:pt x="18720" y="919"/>
                    <a:pt x="18720" y="919"/>
                  </a:cubicBezTo>
                  <a:cubicBezTo>
                    <a:pt x="18480" y="1149"/>
                    <a:pt x="18480" y="1149"/>
                    <a:pt x="18480" y="1149"/>
                  </a:cubicBezTo>
                  <a:cubicBezTo>
                    <a:pt x="18480" y="1149"/>
                    <a:pt x="18480" y="1149"/>
                    <a:pt x="18480" y="1149"/>
                  </a:cubicBezTo>
                  <a:cubicBezTo>
                    <a:pt x="18480" y="919"/>
                    <a:pt x="18480" y="919"/>
                    <a:pt x="18480" y="919"/>
                  </a:cubicBezTo>
                  <a:cubicBezTo>
                    <a:pt x="18720" y="919"/>
                    <a:pt x="18720" y="919"/>
                    <a:pt x="18720" y="919"/>
                  </a:cubicBezTo>
                  <a:cubicBezTo>
                    <a:pt x="18720" y="919"/>
                    <a:pt x="18720" y="919"/>
                    <a:pt x="18720" y="919"/>
                  </a:cubicBezTo>
                  <a:cubicBezTo>
                    <a:pt x="18480" y="919"/>
                    <a:pt x="18480" y="919"/>
                    <a:pt x="18480" y="919"/>
                  </a:cubicBezTo>
                  <a:cubicBezTo>
                    <a:pt x="18480" y="689"/>
                    <a:pt x="18480" y="689"/>
                    <a:pt x="18480" y="689"/>
                  </a:cubicBezTo>
                  <a:cubicBezTo>
                    <a:pt x="18480" y="689"/>
                    <a:pt x="18480" y="689"/>
                    <a:pt x="18480" y="689"/>
                  </a:cubicBezTo>
                  <a:cubicBezTo>
                    <a:pt x="18720" y="689"/>
                    <a:pt x="18720" y="689"/>
                    <a:pt x="18720" y="689"/>
                  </a:cubicBezTo>
                  <a:cubicBezTo>
                    <a:pt x="18960" y="689"/>
                    <a:pt x="18960" y="689"/>
                    <a:pt x="18960" y="689"/>
                  </a:cubicBezTo>
                  <a:cubicBezTo>
                    <a:pt x="18960" y="460"/>
                    <a:pt x="18960" y="460"/>
                    <a:pt x="18960" y="460"/>
                  </a:cubicBezTo>
                  <a:cubicBezTo>
                    <a:pt x="18960" y="460"/>
                    <a:pt x="18960" y="460"/>
                    <a:pt x="18960" y="460"/>
                  </a:cubicBezTo>
                  <a:cubicBezTo>
                    <a:pt x="18720" y="460"/>
                    <a:pt x="18720" y="460"/>
                    <a:pt x="18720" y="460"/>
                  </a:cubicBezTo>
                  <a:cubicBezTo>
                    <a:pt x="18720" y="460"/>
                    <a:pt x="18720" y="460"/>
                    <a:pt x="18720" y="460"/>
                  </a:cubicBezTo>
                  <a:cubicBezTo>
                    <a:pt x="18720" y="230"/>
                    <a:pt x="18720" y="230"/>
                    <a:pt x="18720" y="230"/>
                  </a:cubicBezTo>
                  <a:cubicBezTo>
                    <a:pt x="18720" y="0"/>
                    <a:pt x="18720" y="0"/>
                    <a:pt x="18720" y="0"/>
                  </a:cubicBezTo>
                  <a:cubicBezTo>
                    <a:pt x="18480" y="230"/>
                    <a:pt x="18480" y="230"/>
                    <a:pt x="18480" y="230"/>
                  </a:cubicBezTo>
                  <a:cubicBezTo>
                    <a:pt x="18480" y="230"/>
                    <a:pt x="18480" y="230"/>
                    <a:pt x="18480" y="230"/>
                  </a:cubicBezTo>
                  <a:cubicBezTo>
                    <a:pt x="18240" y="0"/>
                    <a:pt x="18240" y="0"/>
                    <a:pt x="18240" y="0"/>
                  </a:cubicBezTo>
                  <a:cubicBezTo>
                    <a:pt x="18000" y="230"/>
                    <a:pt x="18000" y="230"/>
                    <a:pt x="18000" y="230"/>
                  </a:cubicBezTo>
                  <a:cubicBezTo>
                    <a:pt x="18000" y="230"/>
                    <a:pt x="18000" y="230"/>
                    <a:pt x="18000" y="230"/>
                  </a:cubicBezTo>
                  <a:cubicBezTo>
                    <a:pt x="18240" y="460"/>
                    <a:pt x="18240" y="460"/>
                    <a:pt x="18240" y="460"/>
                  </a:cubicBezTo>
                  <a:cubicBezTo>
                    <a:pt x="18240" y="460"/>
                    <a:pt x="18240" y="460"/>
                    <a:pt x="18240" y="460"/>
                  </a:cubicBezTo>
                  <a:cubicBezTo>
                    <a:pt x="18000" y="460"/>
                    <a:pt x="18000" y="460"/>
                    <a:pt x="18000" y="460"/>
                  </a:cubicBezTo>
                  <a:cubicBezTo>
                    <a:pt x="18000" y="460"/>
                    <a:pt x="18000" y="460"/>
                    <a:pt x="18000" y="460"/>
                  </a:cubicBezTo>
                  <a:cubicBezTo>
                    <a:pt x="17760" y="460"/>
                    <a:pt x="17760" y="460"/>
                    <a:pt x="17760" y="460"/>
                  </a:cubicBezTo>
                  <a:cubicBezTo>
                    <a:pt x="17760" y="689"/>
                    <a:pt x="17760" y="689"/>
                    <a:pt x="17760" y="689"/>
                  </a:cubicBezTo>
                  <a:cubicBezTo>
                    <a:pt x="17760" y="689"/>
                    <a:pt x="17760" y="689"/>
                    <a:pt x="17760" y="689"/>
                  </a:cubicBezTo>
                  <a:cubicBezTo>
                    <a:pt x="18000" y="689"/>
                    <a:pt x="18000" y="689"/>
                    <a:pt x="18000" y="689"/>
                  </a:cubicBezTo>
                  <a:cubicBezTo>
                    <a:pt x="18000" y="689"/>
                    <a:pt x="18000" y="689"/>
                    <a:pt x="18000" y="689"/>
                  </a:cubicBezTo>
                  <a:cubicBezTo>
                    <a:pt x="18000" y="919"/>
                    <a:pt x="18000" y="919"/>
                    <a:pt x="18000" y="919"/>
                  </a:cubicBezTo>
                  <a:cubicBezTo>
                    <a:pt x="18000" y="919"/>
                    <a:pt x="18000" y="919"/>
                    <a:pt x="18000" y="919"/>
                  </a:cubicBezTo>
                  <a:cubicBezTo>
                    <a:pt x="18000" y="919"/>
                    <a:pt x="18000" y="919"/>
                    <a:pt x="18000" y="919"/>
                  </a:cubicBezTo>
                  <a:cubicBezTo>
                    <a:pt x="17760" y="1149"/>
                    <a:pt x="17760" y="1149"/>
                    <a:pt x="17760" y="1149"/>
                  </a:cubicBezTo>
                  <a:cubicBezTo>
                    <a:pt x="17760" y="1149"/>
                    <a:pt x="17760" y="1149"/>
                    <a:pt x="17760" y="1149"/>
                  </a:cubicBezTo>
                  <a:cubicBezTo>
                    <a:pt x="17760" y="1149"/>
                    <a:pt x="17760" y="1149"/>
                    <a:pt x="17760" y="1149"/>
                  </a:cubicBezTo>
                  <a:cubicBezTo>
                    <a:pt x="17760" y="1379"/>
                    <a:pt x="17760" y="1379"/>
                    <a:pt x="17760" y="1379"/>
                  </a:cubicBezTo>
                  <a:cubicBezTo>
                    <a:pt x="17760" y="1379"/>
                    <a:pt x="17760" y="1379"/>
                    <a:pt x="17760" y="1379"/>
                  </a:cubicBezTo>
                  <a:cubicBezTo>
                    <a:pt x="17760" y="1609"/>
                    <a:pt x="17760" y="1609"/>
                    <a:pt x="17760" y="1609"/>
                  </a:cubicBezTo>
                  <a:cubicBezTo>
                    <a:pt x="17520" y="1379"/>
                    <a:pt x="17520" y="1379"/>
                    <a:pt x="17520" y="1379"/>
                  </a:cubicBezTo>
                  <a:cubicBezTo>
                    <a:pt x="17520" y="1609"/>
                    <a:pt x="17520" y="1609"/>
                    <a:pt x="17520" y="1609"/>
                  </a:cubicBezTo>
                  <a:cubicBezTo>
                    <a:pt x="17520" y="1609"/>
                    <a:pt x="17520" y="1609"/>
                    <a:pt x="17520" y="1609"/>
                  </a:cubicBezTo>
                  <a:cubicBezTo>
                    <a:pt x="17280" y="1609"/>
                    <a:pt x="17280" y="1609"/>
                    <a:pt x="17280" y="1609"/>
                  </a:cubicBezTo>
                  <a:cubicBezTo>
                    <a:pt x="17280" y="1609"/>
                    <a:pt x="17280" y="1609"/>
                    <a:pt x="17280" y="1609"/>
                  </a:cubicBezTo>
                  <a:cubicBezTo>
                    <a:pt x="17520" y="1149"/>
                    <a:pt x="17520" y="1149"/>
                    <a:pt x="17520" y="1149"/>
                  </a:cubicBezTo>
                  <a:cubicBezTo>
                    <a:pt x="17280" y="1149"/>
                    <a:pt x="17280" y="1149"/>
                    <a:pt x="17280" y="1149"/>
                  </a:cubicBezTo>
                  <a:cubicBezTo>
                    <a:pt x="17280" y="1149"/>
                    <a:pt x="17280" y="1149"/>
                    <a:pt x="17280" y="1149"/>
                  </a:cubicBezTo>
                  <a:cubicBezTo>
                    <a:pt x="17280" y="919"/>
                    <a:pt x="17280" y="919"/>
                    <a:pt x="17280" y="919"/>
                  </a:cubicBezTo>
                  <a:cubicBezTo>
                    <a:pt x="17280" y="689"/>
                    <a:pt x="17280" y="689"/>
                    <a:pt x="17280" y="689"/>
                  </a:cubicBezTo>
                  <a:cubicBezTo>
                    <a:pt x="17280" y="689"/>
                    <a:pt x="17280" y="689"/>
                    <a:pt x="17280" y="689"/>
                  </a:cubicBezTo>
                  <a:cubicBezTo>
                    <a:pt x="17280" y="689"/>
                    <a:pt x="17280" y="689"/>
                    <a:pt x="17280" y="689"/>
                  </a:cubicBezTo>
                  <a:cubicBezTo>
                    <a:pt x="17040" y="919"/>
                    <a:pt x="17040" y="919"/>
                    <a:pt x="17040" y="919"/>
                  </a:cubicBezTo>
                  <a:cubicBezTo>
                    <a:pt x="17040" y="1149"/>
                    <a:pt x="17040" y="1149"/>
                    <a:pt x="17040" y="1149"/>
                  </a:cubicBezTo>
                  <a:cubicBezTo>
                    <a:pt x="16800" y="1379"/>
                    <a:pt x="16800" y="1379"/>
                    <a:pt x="16800" y="1379"/>
                  </a:cubicBezTo>
                  <a:cubicBezTo>
                    <a:pt x="16560" y="1609"/>
                    <a:pt x="16560" y="1609"/>
                    <a:pt x="16560" y="1609"/>
                  </a:cubicBezTo>
                  <a:cubicBezTo>
                    <a:pt x="16800" y="1838"/>
                    <a:pt x="16800" y="1838"/>
                    <a:pt x="16800" y="1838"/>
                  </a:cubicBezTo>
                  <a:cubicBezTo>
                    <a:pt x="16560" y="2068"/>
                    <a:pt x="16560" y="2068"/>
                    <a:pt x="16560" y="2068"/>
                  </a:cubicBezTo>
                  <a:cubicBezTo>
                    <a:pt x="16320" y="2298"/>
                    <a:pt x="16320" y="2298"/>
                    <a:pt x="16320" y="2298"/>
                  </a:cubicBezTo>
                  <a:cubicBezTo>
                    <a:pt x="16320" y="2298"/>
                    <a:pt x="16320" y="2298"/>
                    <a:pt x="16320" y="2298"/>
                  </a:cubicBezTo>
                  <a:cubicBezTo>
                    <a:pt x="16320" y="2068"/>
                    <a:pt x="16320" y="2068"/>
                    <a:pt x="16320" y="2068"/>
                  </a:cubicBezTo>
                  <a:cubicBezTo>
                    <a:pt x="16080" y="2068"/>
                    <a:pt x="16080" y="2068"/>
                    <a:pt x="16080" y="2068"/>
                  </a:cubicBezTo>
                  <a:cubicBezTo>
                    <a:pt x="16320" y="1838"/>
                    <a:pt x="16320" y="1838"/>
                    <a:pt x="16320" y="1838"/>
                  </a:cubicBezTo>
                  <a:cubicBezTo>
                    <a:pt x="16320" y="1609"/>
                    <a:pt x="16320" y="1609"/>
                    <a:pt x="16320" y="1609"/>
                  </a:cubicBezTo>
                  <a:cubicBezTo>
                    <a:pt x="16320" y="1609"/>
                    <a:pt x="16320" y="1609"/>
                    <a:pt x="16320" y="1609"/>
                  </a:cubicBezTo>
                  <a:cubicBezTo>
                    <a:pt x="16320" y="1379"/>
                    <a:pt x="16320" y="1379"/>
                    <a:pt x="16320" y="1379"/>
                  </a:cubicBezTo>
                  <a:cubicBezTo>
                    <a:pt x="16560" y="1149"/>
                    <a:pt x="16560" y="1149"/>
                    <a:pt x="16560" y="1149"/>
                  </a:cubicBezTo>
                  <a:cubicBezTo>
                    <a:pt x="16560" y="919"/>
                    <a:pt x="16560" y="919"/>
                    <a:pt x="16560" y="919"/>
                  </a:cubicBezTo>
                  <a:cubicBezTo>
                    <a:pt x="16800" y="919"/>
                    <a:pt x="16800" y="919"/>
                    <a:pt x="16800" y="919"/>
                  </a:cubicBezTo>
                  <a:cubicBezTo>
                    <a:pt x="16800" y="689"/>
                    <a:pt x="16800" y="689"/>
                    <a:pt x="16800" y="689"/>
                  </a:cubicBezTo>
                  <a:cubicBezTo>
                    <a:pt x="16560" y="689"/>
                    <a:pt x="16560" y="689"/>
                    <a:pt x="16560" y="689"/>
                  </a:cubicBezTo>
                  <a:cubicBezTo>
                    <a:pt x="16320" y="689"/>
                    <a:pt x="16320" y="689"/>
                    <a:pt x="16320" y="689"/>
                  </a:cubicBezTo>
                  <a:cubicBezTo>
                    <a:pt x="16320" y="689"/>
                    <a:pt x="16320" y="689"/>
                    <a:pt x="16320" y="689"/>
                  </a:cubicBezTo>
                  <a:cubicBezTo>
                    <a:pt x="16320" y="689"/>
                    <a:pt x="16320" y="689"/>
                    <a:pt x="16320" y="689"/>
                  </a:cubicBezTo>
                  <a:cubicBezTo>
                    <a:pt x="16080" y="919"/>
                    <a:pt x="16080" y="919"/>
                    <a:pt x="16080" y="919"/>
                  </a:cubicBezTo>
                  <a:cubicBezTo>
                    <a:pt x="16080" y="689"/>
                    <a:pt x="16080" y="689"/>
                    <a:pt x="16080" y="689"/>
                  </a:cubicBezTo>
                  <a:cubicBezTo>
                    <a:pt x="16080" y="689"/>
                    <a:pt x="16080" y="689"/>
                    <a:pt x="16080" y="689"/>
                  </a:cubicBezTo>
                  <a:cubicBezTo>
                    <a:pt x="15840" y="689"/>
                    <a:pt x="15840" y="689"/>
                    <a:pt x="15840" y="689"/>
                  </a:cubicBezTo>
                  <a:cubicBezTo>
                    <a:pt x="15840" y="689"/>
                    <a:pt x="15840" y="689"/>
                    <a:pt x="15840" y="689"/>
                  </a:cubicBezTo>
                  <a:cubicBezTo>
                    <a:pt x="15840" y="919"/>
                    <a:pt x="15840" y="919"/>
                    <a:pt x="15840" y="919"/>
                  </a:cubicBezTo>
                  <a:cubicBezTo>
                    <a:pt x="15600" y="919"/>
                    <a:pt x="15600" y="919"/>
                    <a:pt x="15600" y="919"/>
                  </a:cubicBezTo>
                  <a:cubicBezTo>
                    <a:pt x="15600" y="919"/>
                    <a:pt x="15600" y="919"/>
                    <a:pt x="15600" y="919"/>
                  </a:cubicBezTo>
                  <a:cubicBezTo>
                    <a:pt x="15600" y="919"/>
                    <a:pt x="15600" y="919"/>
                    <a:pt x="15600" y="919"/>
                  </a:cubicBezTo>
                  <a:cubicBezTo>
                    <a:pt x="15360" y="919"/>
                    <a:pt x="15360" y="919"/>
                    <a:pt x="15360" y="919"/>
                  </a:cubicBezTo>
                  <a:cubicBezTo>
                    <a:pt x="15360" y="919"/>
                    <a:pt x="15360" y="919"/>
                    <a:pt x="15360" y="919"/>
                  </a:cubicBezTo>
                  <a:cubicBezTo>
                    <a:pt x="15600" y="1149"/>
                    <a:pt x="15600" y="1149"/>
                    <a:pt x="15600" y="1149"/>
                  </a:cubicBezTo>
                  <a:cubicBezTo>
                    <a:pt x="15840" y="1149"/>
                    <a:pt x="15840" y="1149"/>
                    <a:pt x="15840" y="1149"/>
                  </a:cubicBezTo>
                  <a:cubicBezTo>
                    <a:pt x="15600" y="1379"/>
                    <a:pt x="15600" y="1379"/>
                    <a:pt x="15600" y="1379"/>
                  </a:cubicBezTo>
                  <a:cubicBezTo>
                    <a:pt x="15600" y="1149"/>
                    <a:pt x="15600" y="1149"/>
                    <a:pt x="15600" y="1149"/>
                  </a:cubicBezTo>
                  <a:cubicBezTo>
                    <a:pt x="15360" y="1379"/>
                    <a:pt x="15360" y="1379"/>
                    <a:pt x="15360" y="1379"/>
                  </a:cubicBezTo>
                  <a:cubicBezTo>
                    <a:pt x="15360" y="1379"/>
                    <a:pt x="15360" y="1379"/>
                    <a:pt x="15360" y="1379"/>
                  </a:cubicBezTo>
                  <a:cubicBezTo>
                    <a:pt x="15600" y="1379"/>
                    <a:pt x="15600" y="1379"/>
                    <a:pt x="15600" y="1379"/>
                  </a:cubicBezTo>
                  <a:cubicBezTo>
                    <a:pt x="15360" y="1609"/>
                    <a:pt x="15360" y="1609"/>
                    <a:pt x="15360" y="1609"/>
                  </a:cubicBezTo>
                  <a:cubicBezTo>
                    <a:pt x="15120" y="1379"/>
                    <a:pt x="15120" y="1379"/>
                    <a:pt x="15120" y="1379"/>
                  </a:cubicBezTo>
                  <a:cubicBezTo>
                    <a:pt x="15120" y="1379"/>
                    <a:pt x="15120" y="1379"/>
                    <a:pt x="15120" y="1379"/>
                  </a:cubicBezTo>
                  <a:cubicBezTo>
                    <a:pt x="15120" y="1609"/>
                    <a:pt x="15120" y="1609"/>
                    <a:pt x="15120" y="1609"/>
                  </a:cubicBezTo>
                  <a:cubicBezTo>
                    <a:pt x="14880" y="1609"/>
                    <a:pt x="14880" y="1609"/>
                    <a:pt x="14880" y="1609"/>
                  </a:cubicBezTo>
                  <a:cubicBezTo>
                    <a:pt x="14880" y="1838"/>
                    <a:pt x="14880" y="1838"/>
                    <a:pt x="14880" y="1838"/>
                  </a:cubicBezTo>
                  <a:cubicBezTo>
                    <a:pt x="14880" y="1838"/>
                    <a:pt x="14880" y="1838"/>
                    <a:pt x="14880" y="1838"/>
                  </a:cubicBezTo>
                  <a:cubicBezTo>
                    <a:pt x="14880" y="1838"/>
                    <a:pt x="14880" y="1838"/>
                    <a:pt x="14880" y="1838"/>
                  </a:cubicBezTo>
                  <a:cubicBezTo>
                    <a:pt x="14640" y="2068"/>
                    <a:pt x="14640" y="2068"/>
                    <a:pt x="14640" y="2068"/>
                  </a:cubicBezTo>
                  <a:cubicBezTo>
                    <a:pt x="14880" y="2298"/>
                    <a:pt x="14880" y="2298"/>
                    <a:pt x="14880" y="2298"/>
                  </a:cubicBezTo>
                  <a:cubicBezTo>
                    <a:pt x="14880" y="2298"/>
                    <a:pt x="14880" y="2298"/>
                    <a:pt x="14880" y="2298"/>
                  </a:cubicBezTo>
                  <a:cubicBezTo>
                    <a:pt x="14880" y="2298"/>
                    <a:pt x="14880" y="2298"/>
                    <a:pt x="14880" y="2298"/>
                  </a:cubicBezTo>
                  <a:cubicBezTo>
                    <a:pt x="15120" y="2528"/>
                    <a:pt x="15120" y="2528"/>
                    <a:pt x="15120" y="2528"/>
                  </a:cubicBezTo>
                  <a:cubicBezTo>
                    <a:pt x="14880" y="2528"/>
                    <a:pt x="14880" y="2528"/>
                    <a:pt x="14880" y="2528"/>
                  </a:cubicBezTo>
                  <a:cubicBezTo>
                    <a:pt x="14640" y="2528"/>
                    <a:pt x="14640" y="2528"/>
                    <a:pt x="14640" y="2528"/>
                  </a:cubicBezTo>
                  <a:cubicBezTo>
                    <a:pt x="14640" y="2298"/>
                    <a:pt x="14640" y="2298"/>
                    <a:pt x="14640" y="2298"/>
                  </a:cubicBezTo>
                  <a:cubicBezTo>
                    <a:pt x="14400" y="2298"/>
                    <a:pt x="14400" y="2298"/>
                    <a:pt x="14400" y="2298"/>
                  </a:cubicBezTo>
                  <a:cubicBezTo>
                    <a:pt x="14640" y="2068"/>
                    <a:pt x="14640" y="2068"/>
                    <a:pt x="14640" y="2068"/>
                  </a:cubicBezTo>
                  <a:cubicBezTo>
                    <a:pt x="14400" y="2068"/>
                    <a:pt x="14400" y="2068"/>
                    <a:pt x="14400" y="2068"/>
                  </a:cubicBezTo>
                  <a:cubicBezTo>
                    <a:pt x="14160" y="2068"/>
                    <a:pt x="14160" y="2068"/>
                    <a:pt x="14160" y="2068"/>
                  </a:cubicBezTo>
                  <a:cubicBezTo>
                    <a:pt x="13920" y="2068"/>
                    <a:pt x="13920" y="2068"/>
                    <a:pt x="13920" y="2068"/>
                  </a:cubicBezTo>
                  <a:cubicBezTo>
                    <a:pt x="13680" y="1838"/>
                    <a:pt x="13680" y="1838"/>
                    <a:pt x="13680" y="1838"/>
                  </a:cubicBezTo>
                  <a:cubicBezTo>
                    <a:pt x="13680" y="1838"/>
                    <a:pt x="13680" y="1838"/>
                    <a:pt x="13680" y="1838"/>
                  </a:cubicBezTo>
                  <a:cubicBezTo>
                    <a:pt x="13440" y="1838"/>
                    <a:pt x="13440" y="1838"/>
                    <a:pt x="13440" y="1838"/>
                  </a:cubicBezTo>
                  <a:cubicBezTo>
                    <a:pt x="13440" y="1838"/>
                    <a:pt x="13440" y="1838"/>
                    <a:pt x="13440" y="1838"/>
                  </a:cubicBezTo>
                  <a:cubicBezTo>
                    <a:pt x="13200" y="1838"/>
                    <a:pt x="13200" y="1838"/>
                    <a:pt x="13200" y="1838"/>
                  </a:cubicBezTo>
                  <a:cubicBezTo>
                    <a:pt x="12960" y="2068"/>
                    <a:pt x="12960" y="2068"/>
                    <a:pt x="12960" y="2068"/>
                  </a:cubicBezTo>
                  <a:cubicBezTo>
                    <a:pt x="12960" y="2068"/>
                    <a:pt x="12960" y="2068"/>
                    <a:pt x="12960" y="2068"/>
                  </a:cubicBezTo>
                  <a:cubicBezTo>
                    <a:pt x="13200" y="2298"/>
                    <a:pt x="13200" y="2298"/>
                    <a:pt x="13200" y="2298"/>
                  </a:cubicBezTo>
                  <a:cubicBezTo>
                    <a:pt x="13440" y="2298"/>
                    <a:pt x="13440" y="2298"/>
                    <a:pt x="13440" y="2298"/>
                  </a:cubicBezTo>
                  <a:cubicBezTo>
                    <a:pt x="13440" y="2298"/>
                    <a:pt x="13440" y="2298"/>
                    <a:pt x="13440" y="2298"/>
                  </a:cubicBezTo>
                  <a:cubicBezTo>
                    <a:pt x="13680" y="2298"/>
                    <a:pt x="13680" y="2298"/>
                    <a:pt x="13680" y="2298"/>
                  </a:cubicBezTo>
                  <a:cubicBezTo>
                    <a:pt x="13680" y="2528"/>
                    <a:pt x="13680" y="2528"/>
                    <a:pt x="13680" y="2528"/>
                  </a:cubicBezTo>
                  <a:cubicBezTo>
                    <a:pt x="13680" y="2757"/>
                    <a:pt x="13680" y="2757"/>
                    <a:pt x="13680" y="2757"/>
                  </a:cubicBezTo>
                  <a:cubicBezTo>
                    <a:pt x="13920" y="2987"/>
                    <a:pt x="13920" y="2987"/>
                    <a:pt x="13920" y="2987"/>
                  </a:cubicBezTo>
                  <a:cubicBezTo>
                    <a:pt x="13920" y="2987"/>
                    <a:pt x="13920" y="2987"/>
                    <a:pt x="13920" y="2987"/>
                  </a:cubicBezTo>
                  <a:cubicBezTo>
                    <a:pt x="13680" y="2987"/>
                    <a:pt x="13680" y="2987"/>
                    <a:pt x="13680" y="2987"/>
                  </a:cubicBezTo>
                  <a:cubicBezTo>
                    <a:pt x="13440" y="2757"/>
                    <a:pt x="13440" y="2757"/>
                    <a:pt x="13440" y="2757"/>
                  </a:cubicBezTo>
                  <a:cubicBezTo>
                    <a:pt x="13440" y="2757"/>
                    <a:pt x="13440" y="2757"/>
                    <a:pt x="13440" y="2757"/>
                  </a:cubicBezTo>
                  <a:cubicBezTo>
                    <a:pt x="13200" y="2528"/>
                    <a:pt x="13200" y="2528"/>
                    <a:pt x="13200" y="2528"/>
                  </a:cubicBezTo>
                  <a:cubicBezTo>
                    <a:pt x="13200" y="2757"/>
                    <a:pt x="13200" y="2757"/>
                    <a:pt x="13200" y="2757"/>
                  </a:cubicBezTo>
                  <a:cubicBezTo>
                    <a:pt x="12960" y="2757"/>
                    <a:pt x="12960" y="2757"/>
                    <a:pt x="12960" y="2757"/>
                  </a:cubicBezTo>
                  <a:cubicBezTo>
                    <a:pt x="12960" y="2528"/>
                    <a:pt x="12960" y="2528"/>
                    <a:pt x="12960" y="2528"/>
                  </a:cubicBezTo>
                  <a:cubicBezTo>
                    <a:pt x="12720" y="2757"/>
                    <a:pt x="12720" y="2757"/>
                    <a:pt x="12720" y="2757"/>
                  </a:cubicBezTo>
                  <a:cubicBezTo>
                    <a:pt x="12720" y="2757"/>
                    <a:pt x="12720" y="2757"/>
                    <a:pt x="12720" y="2757"/>
                  </a:cubicBezTo>
                  <a:cubicBezTo>
                    <a:pt x="12720" y="2987"/>
                    <a:pt x="12720" y="2987"/>
                    <a:pt x="12720" y="2987"/>
                  </a:cubicBezTo>
                  <a:cubicBezTo>
                    <a:pt x="12720" y="3217"/>
                    <a:pt x="12720" y="3217"/>
                    <a:pt x="12720" y="3217"/>
                  </a:cubicBezTo>
                  <a:cubicBezTo>
                    <a:pt x="12960" y="3217"/>
                    <a:pt x="12960" y="3217"/>
                    <a:pt x="12960" y="3217"/>
                  </a:cubicBezTo>
                  <a:cubicBezTo>
                    <a:pt x="12960" y="3447"/>
                    <a:pt x="12960" y="3447"/>
                    <a:pt x="12960" y="3447"/>
                  </a:cubicBezTo>
                  <a:cubicBezTo>
                    <a:pt x="12720" y="3447"/>
                    <a:pt x="12720" y="3447"/>
                    <a:pt x="12720" y="3447"/>
                  </a:cubicBezTo>
                  <a:cubicBezTo>
                    <a:pt x="12720" y="3217"/>
                    <a:pt x="12720" y="3217"/>
                    <a:pt x="12720" y="3217"/>
                  </a:cubicBezTo>
                  <a:cubicBezTo>
                    <a:pt x="12480" y="3447"/>
                    <a:pt x="12480" y="3447"/>
                    <a:pt x="12480" y="3447"/>
                  </a:cubicBezTo>
                  <a:cubicBezTo>
                    <a:pt x="12480" y="3677"/>
                    <a:pt x="12480" y="3677"/>
                    <a:pt x="12480" y="3677"/>
                  </a:cubicBezTo>
                  <a:cubicBezTo>
                    <a:pt x="12240" y="3677"/>
                    <a:pt x="12240" y="3677"/>
                    <a:pt x="12240" y="3677"/>
                  </a:cubicBezTo>
                  <a:cubicBezTo>
                    <a:pt x="12240" y="3677"/>
                    <a:pt x="12240" y="3677"/>
                    <a:pt x="12240" y="3677"/>
                  </a:cubicBezTo>
                  <a:cubicBezTo>
                    <a:pt x="12480" y="3447"/>
                    <a:pt x="12480" y="3447"/>
                    <a:pt x="12480" y="3447"/>
                  </a:cubicBezTo>
                  <a:cubicBezTo>
                    <a:pt x="12480" y="3447"/>
                    <a:pt x="12480" y="3447"/>
                    <a:pt x="12480" y="3447"/>
                  </a:cubicBezTo>
                  <a:cubicBezTo>
                    <a:pt x="12480" y="3217"/>
                    <a:pt x="12480" y="3217"/>
                    <a:pt x="12480" y="3217"/>
                  </a:cubicBezTo>
                  <a:cubicBezTo>
                    <a:pt x="12480" y="2757"/>
                    <a:pt x="12480" y="2757"/>
                    <a:pt x="12480" y="2757"/>
                  </a:cubicBezTo>
                  <a:cubicBezTo>
                    <a:pt x="12240" y="2757"/>
                    <a:pt x="12240" y="2757"/>
                    <a:pt x="12240" y="2757"/>
                  </a:cubicBezTo>
                  <a:cubicBezTo>
                    <a:pt x="12000" y="2987"/>
                    <a:pt x="12000" y="2987"/>
                    <a:pt x="12000" y="2987"/>
                  </a:cubicBezTo>
                  <a:cubicBezTo>
                    <a:pt x="12000" y="3217"/>
                    <a:pt x="12000" y="3217"/>
                    <a:pt x="12000" y="3217"/>
                  </a:cubicBezTo>
                  <a:cubicBezTo>
                    <a:pt x="12000" y="3447"/>
                    <a:pt x="12000" y="3447"/>
                    <a:pt x="12000" y="3447"/>
                  </a:cubicBezTo>
                  <a:cubicBezTo>
                    <a:pt x="12000" y="3677"/>
                    <a:pt x="12000" y="3677"/>
                    <a:pt x="12000" y="3677"/>
                  </a:cubicBezTo>
                  <a:cubicBezTo>
                    <a:pt x="11760" y="3447"/>
                    <a:pt x="11760" y="3447"/>
                    <a:pt x="11760" y="3447"/>
                  </a:cubicBezTo>
                  <a:cubicBezTo>
                    <a:pt x="12000" y="3217"/>
                    <a:pt x="12000" y="3217"/>
                    <a:pt x="12000" y="3217"/>
                  </a:cubicBezTo>
                  <a:cubicBezTo>
                    <a:pt x="12000" y="2987"/>
                    <a:pt x="12000" y="2987"/>
                    <a:pt x="12000" y="2987"/>
                  </a:cubicBezTo>
                  <a:cubicBezTo>
                    <a:pt x="11760" y="2987"/>
                    <a:pt x="11760" y="2987"/>
                    <a:pt x="11760" y="2987"/>
                  </a:cubicBezTo>
                  <a:cubicBezTo>
                    <a:pt x="11520" y="2987"/>
                    <a:pt x="11520" y="2987"/>
                    <a:pt x="11520" y="2987"/>
                  </a:cubicBezTo>
                  <a:cubicBezTo>
                    <a:pt x="11520" y="3217"/>
                    <a:pt x="11520" y="3217"/>
                    <a:pt x="11520" y="3217"/>
                  </a:cubicBezTo>
                  <a:cubicBezTo>
                    <a:pt x="11520" y="3447"/>
                    <a:pt x="11520" y="3447"/>
                    <a:pt x="11520" y="3447"/>
                  </a:cubicBezTo>
                  <a:cubicBezTo>
                    <a:pt x="11520" y="3677"/>
                    <a:pt x="11520" y="3677"/>
                    <a:pt x="11520" y="3677"/>
                  </a:cubicBezTo>
                  <a:cubicBezTo>
                    <a:pt x="11760" y="3677"/>
                    <a:pt x="11760" y="3677"/>
                    <a:pt x="11760" y="3677"/>
                  </a:cubicBezTo>
                  <a:cubicBezTo>
                    <a:pt x="12000" y="3906"/>
                    <a:pt x="12000" y="3906"/>
                    <a:pt x="12000" y="3906"/>
                  </a:cubicBezTo>
                  <a:cubicBezTo>
                    <a:pt x="11760" y="4136"/>
                    <a:pt x="11760" y="4136"/>
                    <a:pt x="11760" y="4136"/>
                  </a:cubicBezTo>
                  <a:cubicBezTo>
                    <a:pt x="11760" y="3906"/>
                    <a:pt x="11760" y="3906"/>
                    <a:pt x="11760" y="3906"/>
                  </a:cubicBezTo>
                  <a:cubicBezTo>
                    <a:pt x="11520" y="3677"/>
                    <a:pt x="11520" y="3677"/>
                    <a:pt x="11520" y="3677"/>
                  </a:cubicBezTo>
                  <a:cubicBezTo>
                    <a:pt x="11280" y="3447"/>
                    <a:pt x="11280" y="3447"/>
                    <a:pt x="11280" y="3447"/>
                  </a:cubicBezTo>
                  <a:cubicBezTo>
                    <a:pt x="11280" y="3447"/>
                    <a:pt x="11280" y="3447"/>
                    <a:pt x="11280" y="3447"/>
                  </a:cubicBezTo>
                  <a:cubicBezTo>
                    <a:pt x="11040" y="3447"/>
                    <a:pt x="11040" y="3447"/>
                    <a:pt x="11040" y="3447"/>
                  </a:cubicBezTo>
                  <a:cubicBezTo>
                    <a:pt x="11040" y="3677"/>
                    <a:pt x="11040" y="3677"/>
                    <a:pt x="11040" y="3677"/>
                  </a:cubicBezTo>
                  <a:cubicBezTo>
                    <a:pt x="11280" y="3906"/>
                    <a:pt x="11280" y="3906"/>
                    <a:pt x="11280" y="3906"/>
                  </a:cubicBezTo>
                  <a:cubicBezTo>
                    <a:pt x="11280" y="3906"/>
                    <a:pt x="11280" y="3906"/>
                    <a:pt x="11280" y="3906"/>
                  </a:cubicBezTo>
                  <a:cubicBezTo>
                    <a:pt x="11520" y="3906"/>
                    <a:pt x="11520" y="3906"/>
                    <a:pt x="11520" y="3906"/>
                  </a:cubicBezTo>
                  <a:cubicBezTo>
                    <a:pt x="11280" y="3906"/>
                    <a:pt x="11280" y="3906"/>
                    <a:pt x="11280" y="3906"/>
                  </a:cubicBezTo>
                  <a:cubicBezTo>
                    <a:pt x="11040" y="3906"/>
                    <a:pt x="11040" y="3906"/>
                    <a:pt x="11040" y="3906"/>
                  </a:cubicBezTo>
                  <a:cubicBezTo>
                    <a:pt x="11280" y="4136"/>
                    <a:pt x="11280" y="4136"/>
                    <a:pt x="11280" y="4136"/>
                  </a:cubicBezTo>
                  <a:cubicBezTo>
                    <a:pt x="11040" y="3906"/>
                    <a:pt x="11040" y="3906"/>
                    <a:pt x="11040" y="3906"/>
                  </a:cubicBezTo>
                  <a:cubicBezTo>
                    <a:pt x="11040" y="3677"/>
                    <a:pt x="11040" y="3677"/>
                    <a:pt x="11040" y="3677"/>
                  </a:cubicBezTo>
                  <a:cubicBezTo>
                    <a:pt x="10800" y="3677"/>
                    <a:pt x="10800" y="3677"/>
                    <a:pt x="10800" y="3677"/>
                  </a:cubicBezTo>
                  <a:cubicBezTo>
                    <a:pt x="10800" y="3677"/>
                    <a:pt x="10800" y="3677"/>
                    <a:pt x="10800" y="3677"/>
                  </a:cubicBezTo>
                  <a:cubicBezTo>
                    <a:pt x="10800" y="3677"/>
                    <a:pt x="10800" y="3677"/>
                    <a:pt x="10800" y="3677"/>
                  </a:cubicBezTo>
                  <a:cubicBezTo>
                    <a:pt x="10560" y="3906"/>
                    <a:pt x="10560" y="3906"/>
                    <a:pt x="10560" y="3906"/>
                  </a:cubicBezTo>
                  <a:cubicBezTo>
                    <a:pt x="10800" y="3906"/>
                    <a:pt x="10800" y="3906"/>
                    <a:pt x="10800" y="3906"/>
                  </a:cubicBezTo>
                  <a:cubicBezTo>
                    <a:pt x="10800" y="4136"/>
                    <a:pt x="10800" y="4136"/>
                    <a:pt x="10800" y="4136"/>
                  </a:cubicBezTo>
                  <a:cubicBezTo>
                    <a:pt x="10560" y="4136"/>
                    <a:pt x="10560" y="4136"/>
                    <a:pt x="10560" y="4136"/>
                  </a:cubicBezTo>
                  <a:cubicBezTo>
                    <a:pt x="10320" y="4136"/>
                    <a:pt x="10320" y="4136"/>
                    <a:pt x="10320" y="4136"/>
                  </a:cubicBezTo>
                  <a:cubicBezTo>
                    <a:pt x="10080" y="4366"/>
                    <a:pt x="10080" y="4366"/>
                    <a:pt x="10080" y="4366"/>
                  </a:cubicBezTo>
                  <a:cubicBezTo>
                    <a:pt x="10320" y="4366"/>
                    <a:pt x="10320" y="4366"/>
                    <a:pt x="10320" y="4366"/>
                  </a:cubicBezTo>
                  <a:cubicBezTo>
                    <a:pt x="10320" y="4366"/>
                    <a:pt x="10320" y="4366"/>
                    <a:pt x="10320" y="4366"/>
                  </a:cubicBezTo>
                  <a:cubicBezTo>
                    <a:pt x="10560" y="4596"/>
                    <a:pt x="10560" y="4596"/>
                    <a:pt x="10560" y="4596"/>
                  </a:cubicBezTo>
                  <a:cubicBezTo>
                    <a:pt x="10320" y="4596"/>
                    <a:pt x="10320" y="4596"/>
                    <a:pt x="10320" y="4596"/>
                  </a:cubicBezTo>
                  <a:cubicBezTo>
                    <a:pt x="10320" y="4596"/>
                    <a:pt x="10320" y="4596"/>
                    <a:pt x="10320" y="4596"/>
                  </a:cubicBezTo>
                  <a:cubicBezTo>
                    <a:pt x="10320" y="4596"/>
                    <a:pt x="10320" y="4596"/>
                    <a:pt x="10320" y="4596"/>
                  </a:cubicBezTo>
                  <a:cubicBezTo>
                    <a:pt x="10320" y="4826"/>
                    <a:pt x="10320" y="4826"/>
                    <a:pt x="10320" y="4826"/>
                  </a:cubicBezTo>
                  <a:cubicBezTo>
                    <a:pt x="10080" y="4826"/>
                    <a:pt x="10080" y="4826"/>
                    <a:pt x="10080" y="4826"/>
                  </a:cubicBezTo>
                  <a:cubicBezTo>
                    <a:pt x="10080" y="4826"/>
                    <a:pt x="10080" y="4826"/>
                    <a:pt x="10080" y="4826"/>
                  </a:cubicBezTo>
                  <a:cubicBezTo>
                    <a:pt x="10080" y="4826"/>
                    <a:pt x="10080" y="4826"/>
                    <a:pt x="10080" y="4826"/>
                  </a:cubicBezTo>
                  <a:cubicBezTo>
                    <a:pt x="10080" y="4826"/>
                    <a:pt x="10080" y="4826"/>
                    <a:pt x="10080" y="4826"/>
                  </a:cubicBezTo>
                  <a:cubicBezTo>
                    <a:pt x="9840" y="4826"/>
                    <a:pt x="9840" y="4826"/>
                    <a:pt x="9840" y="4826"/>
                  </a:cubicBezTo>
                  <a:cubicBezTo>
                    <a:pt x="9840" y="4826"/>
                    <a:pt x="9840" y="4826"/>
                    <a:pt x="9840" y="4826"/>
                  </a:cubicBezTo>
                  <a:cubicBezTo>
                    <a:pt x="9600" y="5055"/>
                    <a:pt x="9600" y="5055"/>
                    <a:pt x="9600" y="5055"/>
                  </a:cubicBezTo>
                  <a:cubicBezTo>
                    <a:pt x="9600" y="5055"/>
                    <a:pt x="9600" y="5055"/>
                    <a:pt x="9600" y="5055"/>
                  </a:cubicBezTo>
                  <a:cubicBezTo>
                    <a:pt x="9600" y="5055"/>
                    <a:pt x="9600" y="5055"/>
                    <a:pt x="9600" y="5055"/>
                  </a:cubicBezTo>
                  <a:cubicBezTo>
                    <a:pt x="9360" y="5055"/>
                    <a:pt x="9360" y="5055"/>
                    <a:pt x="9360" y="5055"/>
                  </a:cubicBezTo>
                  <a:cubicBezTo>
                    <a:pt x="9360" y="5285"/>
                    <a:pt x="9360" y="5285"/>
                    <a:pt x="9360" y="5285"/>
                  </a:cubicBezTo>
                  <a:cubicBezTo>
                    <a:pt x="9600" y="5285"/>
                    <a:pt x="9600" y="5285"/>
                    <a:pt x="9600" y="5285"/>
                  </a:cubicBezTo>
                  <a:cubicBezTo>
                    <a:pt x="10080" y="5285"/>
                    <a:pt x="10080" y="5285"/>
                    <a:pt x="10080" y="5285"/>
                  </a:cubicBezTo>
                  <a:cubicBezTo>
                    <a:pt x="10080" y="5285"/>
                    <a:pt x="10080" y="5285"/>
                    <a:pt x="10080" y="5285"/>
                  </a:cubicBezTo>
                  <a:cubicBezTo>
                    <a:pt x="10320" y="5285"/>
                    <a:pt x="10320" y="5285"/>
                    <a:pt x="10320" y="5285"/>
                  </a:cubicBezTo>
                  <a:cubicBezTo>
                    <a:pt x="10320" y="5285"/>
                    <a:pt x="10320" y="5285"/>
                    <a:pt x="10320" y="5285"/>
                  </a:cubicBezTo>
                  <a:cubicBezTo>
                    <a:pt x="10320" y="5285"/>
                    <a:pt x="10320" y="5285"/>
                    <a:pt x="10320" y="5285"/>
                  </a:cubicBezTo>
                  <a:cubicBezTo>
                    <a:pt x="10320" y="5515"/>
                    <a:pt x="10320" y="5515"/>
                    <a:pt x="10320" y="5515"/>
                  </a:cubicBezTo>
                  <a:cubicBezTo>
                    <a:pt x="10320" y="5745"/>
                    <a:pt x="10320" y="5745"/>
                    <a:pt x="10320" y="5745"/>
                  </a:cubicBezTo>
                  <a:cubicBezTo>
                    <a:pt x="10080" y="5745"/>
                    <a:pt x="10080" y="5745"/>
                    <a:pt x="10080" y="5745"/>
                  </a:cubicBezTo>
                  <a:cubicBezTo>
                    <a:pt x="10080" y="5745"/>
                    <a:pt x="10080" y="5745"/>
                    <a:pt x="10080" y="5745"/>
                  </a:cubicBezTo>
                  <a:cubicBezTo>
                    <a:pt x="10080" y="5515"/>
                    <a:pt x="10080" y="5515"/>
                    <a:pt x="10080" y="5515"/>
                  </a:cubicBezTo>
                  <a:cubicBezTo>
                    <a:pt x="9840" y="5515"/>
                    <a:pt x="9840" y="5515"/>
                    <a:pt x="9840" y="5515"/>
                  </a:cubicBezTo>
                  <a:cubicBezTo>
                    <a:pt x="9840" y="5515"/>
                    <a:pt x="9840" y="5515"/>
                    <a:pt x="9840" y="5515"/>
                  </a:cubicBezTo>
                  <a:cubicBezTo>
                    <a:pt x="9600" y="5515"/>
                    <a:pt x="9600" y="5515"/>
                    <a:pt x="9600" y="5515"/>
                  </a:cubicBezTo>
                  <a:cubicBezTo>
                    <a:pt x="9600" y="5515"/>
                    <a:pt x="9600" y="5515"/>
                    <a:pt x="9600" y="5515"/>
                  </a:cubicBezTo>
                  <a:cubicBezTo>
                    <a:pt x="9600" y="5745"/>
                    <a:pt x="9600" y="5745"/>
                    <a:pt x="9600" y="5745"/>
                  </a:cubicBezTo>
                  <a:cubicBezTo>
                    <a:pt x="9360" y="5515"/>
                    <a:pt x="9360" y="5515"/>
                    <a:pt x="9360" y="5515"/>
                  </a:cubicBezTo>
                  <a:cubicBezTo>
                    <a:pt x="9360" y="5515"/>
                    <a:pt x="9360" y="5515"/>
                    <a:pt x="9360" y="5515"/>
                  </a:cubicBezTo>
                  <a:cubicBezTo>
                    <a:pt x="9600" y="5745"/>
                    <a:pt x="9600" y="5745"/>
                    <a:pt x="9600" y="5745"/>
                  </a:cubicBezTo>
                  <a:cubicBezTo>
                    <a:pt x="9600" y="5974"/>
                    <a:pt x="9600" y="5974"/>
                    <a:pt x="9600" y="5974"/>
                  </a:cubicBezTo>
                  <a:cubicBezTo>
                    <a:pt x="9360" y="5974"/>
                    <a:pt x="9360" y="5974"/>
                    <a:pt x="9360" y="5974"/>
                  </a:cubicBezTo>
                  <a:cubicBezTo>
                    <a:pt x="9360" y="5974"/>
                    <a:pt x="9360" y="5974"/>
                    <a:pt x="9360" y="5974"/>
                  </a:cubicBezTo>
                  <a:cubicBezTo>
                    <a:pt x="9360" y="6204"/>
                    <a:pt x="9360" y="6204"/>
                    <a:pt x="9360" y="6204"/>
                  </a:cubicBezTo>
                  <a:cubicBezTo>
                    <a:pt x="9360" y="6204"/>
                    <a:pt x="9360" y="6204"/>
                    <a:pt x="9360" y="6204"/>
                  </a:cubicBezTo>
                  <a:cubicBezTo>
                    <a:pt x="9360" y="5974"/>
                    <a:pt x="9360" y="5974"/>
                    <a:pt x="9360" y="5974"/>
                  </a:cubicBezTo>
                  <a:cubicBezTo>
                    <a:pt x="9360" y="5974"/>
                    <a:pt x="9360" y="5974"/>
                    <a:pt x="9360" y="5974"/>
                  </a:cubicBezTo>
                  <a:cubicBezTo>
                    <a:pt x="9120" y="5745"/>
                    <a:pt x="9120" y="5745"/>
                    <a:pt x="9120" y="5745"/>
                  </a:cubicBezTo>
                  <a:cubicBezTo>
                    <a:pt x="9120" y="5974"/>
                    <a:pt x="9120" y="5974"/>
                    <a:pt x="9120" y="5974"/>
                  </a:cubicBezTo>
                  <a:cubicBezTo>
                    <a:pt x="8880" y="5974"/>
                    <a:pt x="8880" y="5974"/>
                    <a:pt x="8880" y="5974"/>
                  </a:cubicBezTo>
                  <a:cubicBezTo>
                    <a:pt x="8880" y="5745"/>
                    <a:pt x="8880" y="5745"/>
                    <a:pt x="8880" y="5745"/>
                  </a:cubicBezTo>
                  <a:cubicBezTo>
                    <a:pt x="8880" y="5745"/>
                    <a:pt x="8880" y="5745"/>
                    <a:pt x="8880" y="5745"/>
                  </a:cubicBezTo>
                  <a:cubicBezTo>
                    <a:pt x="8640" y="5745"/>
                    <a:pt x="8640" y="5745"/>
                    <a:pt x="8640" y="5745"/>
                  </a:cubicBezTo>
                  <a:cubicBezTo>
                    <a:pt x="8640" y="5974"/>
                    <a:pt x="8640" y="5974"/>
                    <a:pt x="8640" y="5974"/>
                  </a:cubicBezTo>
                  <a:cubicBezTo>
                    <a:pt x="8640" y="5974"/>
                    <a:pt x="8640" y="5974"/>
                    <a:pt x="8640" y="5974"/>
                  </a:cubicBezTo>
                  <a:cubicBezTo>
                    <a:pt x="8880" y="5974"/>
                    <a:pt x="8880" y="5974"/>
                    <a:pt x="8880" y="5974"/>
                  </a:cubicBezTo>
                  <a:cubicBezTo>
                    <a:pt x="9120" y="6204"/>
                    <a:pt x="9120" y="6204"/>
                    <a:pt x="9120" y="6204"/>
                  </a:cubicBezTo>
                  <a:cubicBezTo>
                    <a:pt x="9120" y="6204"/>
                    <a:pt x="9120" y="6204"/>
                    <a:pt x="9120" y="6204"/>
                  </a:cubicBezTo>
                  <a:cubicBezTo>
                    <a:pt x="8640" y="6204"/>
                    <a:pt x="8640" y="6204"/>
                    <a:pt x="8640" y="6204"/>
                  </a:cubicBezTo>
                  <a:cubicBezTo>
                    <a:pt x="8640" y="6204"/>
                    <a:pt x="8640" y="6204"/>
                    <a:pt x="8640" y="6204"/>
                  </a:cubicBezTo>
                  <a:cubicBezTo>
                    <a:pt x="8400" y="6204"/>
                    <a:pt x="8400" y="6204"/>
                    <a:pt x="8400" y="6204"/>
                  </a:cubicBezTo>
                  <a:cubicBezTo>
                    <a:pt x="8400" y="6434"/>
                    <a:pt x="8400" y="6434"/>
                    <a:pt x="8400" y="6434"/>
                  </a:cubicBezTo>
                  <a:cubicBezTo>
                    <a:pt x="8400" y="6434"/>
                    <a:pt x="8400" y="6434"/>
                    <a:pt x="8400" y="6434"/>
                  </a:cubicBezTo>
                  <a:cubicBezTo>
                    <a:pt x="8400" y="6664"/>
                    <a:pt x="8400" y="6664"/>
                    <a:pt x="8400" y="6664"/>
                  </a:cubicBezTo>
                  <a:cubicBezTo>
                    <a:pt x="8400" y="6664"/>
                    <a:pt x="8400" y="6664"/>
                    <a:pt x="8400" y="6664"/>
                  </a:cubicBezTo>
                  <a:cubicBezTo>
                    <a:pt x="8640" y="6434"/>
                    <a:pt x="8640" y="6434"/>
                    <a:pt x="8640" y="6434"/>
                  </a:cubicBezTo>
                  <a:cubicBezTo>
                    <a:pt x="8880" y="6434"/>
                    <a:pt x="8880" y="6434"/>
                    <a:pt x="8880" y="6434"/>
                  </a:cubicBezTo>
                  <a:cubicBezTo>
                    <a:pt x="8880" y="6664"/>
                    <a:pt x="8880" y="6664"/>
                    <a:pt x="8880" y="6664"/>
                  </a:cubicBezTo>
                  <a:cubicBezTo>
                    <a:pt x="8640" y="6664"/>
                    <a:pt x="8640" y="6664"/>
                    <a:pt x="8640" y="6664"/>
                  </a:cubicBezTo>
                  <a:cubicBezTo>
                    <a:pt x="8640" y="6664"/>
                    <a:pt x="8640" y="6664"/>
                    <a:pt x="8640" y="6664"/>
                  </a:cubicBezTo>
                  <a:cubicBezTo>
                    <a:pt x="8640" y="6894"/>
                    <a:pt x="8640" y="6894"/>
                    <a:pt x="8640" y="6894"/>
                  </a:cubicBezTo>
                  <a:cubicBezTo>
                    <a:pt x="8880" y="7123"/>
                    <a:pt x="8880" y="7123"/>
                    <a:pt x="8880" y="7123"/>
                  </a:cubicBezTo>
                  <a:cubicBezTo>
                    <a:pt x="8880" y="7123"/>
                    <a:pt x="8880" y="7123"/>
                    <a:pt x="8880" y="7123"/>
                  </a:cubicBezTo>
                  <a:cubicBezTo>
                    <a:pt x="8880" y="7123"/>
                    <a:pt x="8880" y="7123"/>
                    <a:pt x="8880" y="7123"/>
                  </a:cubicBezTo>
                  <a:cubicBezTo>
                    <a:pt x="8640" y="7123"/>
                    <a:pt x="8640" y="7123"/>
                    <a:pt x="8640" y="7123"/>
                  </a:cubicBezTo>
                  <a:cubicBezTo>
                    <a:pt x="8400" y="6894"/>
                    <a:pt x="8400" y="6894"/>
                    <a:pt x="8400" y="6894"/>
                  </a:cubicBezTo>
                  <a:cubicBezTo>
                    <a:pt x="8400" y="6894"/>
                    <a:pt x="8400" y="6894"/>
                    <a:pt x="8400" y="6894"/>
                  </a:cubicBezTo>
                  <a:cubicBezTo>
                    <a:pt x="8160" y="7123"/>
                    <a:pt x="8160" y="7123"/>
                    <a:pt x="8160" y="7123"/>
                  </a:cubicBezTo>
                  <a:cubicBezTo>
                    <a:pt x="8400" y="7123"/>
                    <a:pt x="8400" y="7123"/>
                    <a:pt x="8400" y="7123"/>
                  </a:cubicBezTo>
                  <a:cubicBezTo>
                    <a:pt x="8160" y="7123"/>
                    <a:pt x="8160" y="7123"/>
                    <a:pt x="8160" y="7123"/>
                  </a:cubicBezTo>
                  <a:cubicBezTo>
                    <a:pt x="7920" y="7353"/>
                    <a:pt x="7920" y="7353"/>
                    <a:pt x="7920" y="7353"/>
                  </a:cubicBezTo>
                  <a:cubicBezTo>
                    <a:pt x="7920" y="7353"/>
                    <a:pt x="7920" y="7353"/>
                    <a:pt x="7920" y="7353"/>
                  </a:cubicBezTo>
                  <a:cubicBezTo>
                    <a:pt x="8160" y="7353"/>
                    <a:pt x="8160" y="7353"/>
                    <a:pt x="8160" y="7353"/>
                  </a:cubicBezTo>
                  <a:cubicBezTo>
                    <a:pt x="8400" y="7353"/>
                    <a:pt x="8400" y="7353"/>
                    <a:pt x="8400" y="7353"/>
                  </a:cubicBezTo>
                  <a:cubicBezTo>
                    <a:pt x="8400" y="7353"/>
                    <a:pt x="8400" y="7353"/>
                    <a:pt x="8400" y="7353"/>
                  </a:cubicBezTo>
                  <a:cubicBezTo>
                    <a:pt x="8640" y="7353"/>
                    <a:pt x="8640" y="7353"/>
                    <a:pt x="8640" y="7353"/>
                  </a:cubicBezTo>
                  <a:cubicBezTo>
                    <a:pt x="8640" y="7583"/>
                    <a:pt x="8640" y="7583"/>
                    <a:pt x="8640" y="7583"/>
                  </a:cubicBezTo>
                  <a:cubicBezTo>
                    <a:pt x="8880" y="7583"/>
                    <a:pt x="8880" y="7583"/>
                    <a:pt x="8880" y="7583"/>
                  </a:cubicBezTo>
                  <a:cubicBezTo>
                    <a:pt x="8880" y="7813"/>
                    <a:pt x="8880" y="7813"/>
                    <a:pt x="8880" y="7813"/>
                  </a:cubicBezTo>
                  <a:cubicBezTo>
                    <a:pt x="8640" y="7583"/>
                    <a:pt x="8640" y="7583"/>
                    <a:pt x="8640" y="7583"/>
                  </a:cubicBezTo>
                  <a:cubicBezTo>
                    <a:pt x="8400" y="7583"/>
                    <a:pt x="8400" y="7583"/>
                    <a:pt x="8400" y="7583"/>
                  </a:cubicBezTo>
                  <a:cubicBezTo>
                    <a:pt x="8160" y="7583"/>
                    <a:pt x="8160" y="7583"/>
                    <a:pt x="8160" y="7583"/>
                  </a:cubicBezTo>
                  <a:cubicBezTo>
                    <a:pt x="7920" y="7583"/>
                    <a:pt x="7920" y="7583"/>
                    <a:pt x="7920" y="7583"/>
                  </a:cubicBezTo>
                  <a:cubicBezTo>
                    <a:pt x="7920" y="7813"/>
                    <a:pt x="7920" y="7813"/>
                    <a:pt x="7920" y="7813"/>
                  </a:cubicBezTo>
                  <a:cubicBezTo>
                    <a:pt x="7680" y="7813"/>
                    <a:pt x="7680" y="7813"/>
                    <a:pt x="7680" y="7813"/>
                  </a:cubicBezTo>
                  <a:cubicBezTo>
                    <a:pt x="7680" y="7813"/>
                    <a:pt x="7680" y="7813"/>
                    <a:pt x="7680" y="7813"/>
                  </a:cubicBezTo>
                  <a:cubicBezTo>
                    <a:pt x="7440" y="8043"/>
                    <a:pt x="7440" y="8043"/>
                    <a:pt x="7440" y="8043"/>
                  </a:cubicBezTo>
                  <a:cubicBezTo>
                    <a:pt x="7200" y="8043"/>
                    <a:pt x="7200" y="8043"/>
                    <a:pt x="7200" y="8043"/>
                  </a:cubicBezTo>
                  <a:cubicBezTo>
                    <a:pt x="7200" y="8043"/>
                    <a:pt x="7200" y="8043"/>
                    <a:pt x="7200" y="8043"/>
                  </a:cubicBezTo>
                  <a:cubicBezTo>
                    <a:pt x="7440" y="8043"/>
                    <a:pt x="7440" y="8043"/>
                    <a:pt x="7440" y="8043"/>
                  </a:cubicBezTo>
                  <a:cubicBezTo>
                    <a:pt x="7680" y="8272"/>
                    <a:pt x="7680" y="8272"/>
                    <a:pt x="7680" y="8272"/>
                  </a:cubicBezTo>
                  <a:cubicBezTo>
                    <a:pt x="7440" y="8272"/>
                    <a:pt x="7440" y="8272"/>
                    <a:pt x="7440" y="8272"/>
                  </a:cubicBezTo>
                  <a:cubicBezTo>
                    <a:pt x="7440" y="8272"/>
                    <a:pt x="7440" y="8272"/>
                    <a:pt x="7440" y="8272"/>
                  </a:cubicBezTo>
                  <a:cubicBezTo>
                    <a:pt x="7200" y="8272"/>
                    <a:pt x="7200" y="8272"/>
                    <a:pt x="7200" y="8272"/>
                  </a:cubicBezTo>
                  <a:cubicBezTo>
                    <a:pt x="7440" y="8272"/>
                    <a:pt x="7440" y="8272"/>
                    <a:pt x="7440" y="8272"/>
                  </a:cubicBezTo>
                  <a:cubicBezTo>
                    <a:pt x="7440" y="8502"/>
                    <a:pt x="7440" y="8502"/>
                    <a:pt x="7440" y="8502"/>
                  </a:cubicBezTo>
                  <a:cubicBezTo>
                    <a:pt x="7200" y="8502"/>
                    <a:pt x="7200" y="8502"/>
                    <a:pt x="7200" y="8502"/>
                  </a:cubicBezTo>
                  <a:cubicBezTo>
                    <a:pt x="7200" y="8272"/>
                    <a:pt x="7200" y="8272"/>
                    <a:pt x="7200" y="8272"/>
                  </a:cubicBezTo>
                  <a:cubicBezTo>
                    <a:pt x="7200" y="8502"/>
                    <a:pt x="7200" y="8502"/>
                    <a:pt x="7200" y="8502"/>
                  </a:cubicBezTo>
                  <a:cubicBezTo>
                    <a:pt x="7200" y="8502"/>
                    <a:pt x="7200" y="8502"/>
                    <a:pt x="7200" y="8502"/>
                  </a:cubicBezTo>
                  <a:cubicBezTo>
                    <a:pt x="7200" y="8502"/>
                    <a:pt x="7200" y="8502"/>
                    <a:pt x="7200" y="8502"/>
                  </a:cubicBezTo>
                  <a:cubicBezTo>
                    <a:pt x="7200" y="8732"/>
                    <a:pt x="7200" y="8732"/>
                    <a:pt x="7200" y="8732"/>
                  </a:cubicBezTo>
                  <a:cubicBezTo>
                    <a:pt x="7200" y="8732"/>
                    <a:pt x="7200" y="8732"/>
                    <a:pt x="7200" y="8732"/>
                  </a:cubicBezTo>
                  <a:cubicBezTo>
                    <a:pt x="7200" y="8732"/>
                    <a:pt x="7200" y="8732"/>
                    <a:pt x="7200" y="8732"/>
                  </a:cubicBezTo>
                  <a:cubicBezTo>
                    <a:pt x="6960" y="8732"/>
                    <a:pt x="6960" y="8732"/>
                    <a:pt x="6960" y="8732"/>
                  </a:cubicBezTo>
                  <a:cubicBezTo>
                    <a:pt x="6960" y="8732"/>
                    <a:pt x="6960" y="8732"/>
                    <a:pt x="6960" y="8732"/>
                  </a:cubicBezTo>
                  <a:cubicBezTo>
                    <a:pt x="6960" y="8732"/>
                    <a:pt x="6960" y="8732"/>
                    <a:pt x="6960" y="8732"/>
                  </a:cubicBezTo>
                  <a:cubicBezTo>
                    <a:pt x="6960" y="8962"/>
                    <a:pt x="6960" y="8962"/>
                    <a:pt x="6960" y="8962"/>
                  </a:cubicBezTo>
                  <a:cubicBezTo>
                    <a:pt x="6960" y="8962"/>
                    <a:pt x="6960" y="8962"/>
                    <a:pt x="6960" y="8962"/>
                  </a:cubicBezTo>
                  <a:cubicBezTo>
                    <a:pt x="7200" y="8962"/>
                    <a:pt x="7200" y="8962"/>
                    <a:pt x="7200" y="8962"/>
                  </a:cubicBezTo>
                  <a:cubicBezTo>
                    <a:pt x="7440" y="9191"/>
                    <a:pt x="7440" y="9191"/>
                    <a:pt x="7440" y="9191"/>
                  </a:cubicBezTo>
                  <a:cubicBezTo>
                    <a:pt x="7440" y="9191"/>
                    <a:pt x="7440" y="9191"/>
                    <a:pt x="7440" y="9191"/>
                  </a:cubicBezTo>
                  <a:cubicBezTo>
                    <a:pt x="7680" y="9191"/>
                    <a:pt x="7680" y="9191"/>
                    <a:pt x="7680" y="9191"/>
                  </a:cubicBezTo>
                  <a:cubicBezTo>
                    <a:pt x="7440" y="9191"/>
                    <a:pt x="7440" y="9191"/>
                    <a:pt x="7440" y="9191"/>
                  </a:cubicBezTo>
                  <a:cubicBezTo>
                    <a:pt x="7440" y="9191"/>
                    <a:pt x="7440" y="9191"/>
                    <a:pt x="7440" y="9191"/>
                  </a:cubicBezTo>
                  <a:cubicBezTo>
                    <a:pt x="7200" y="9191"/>
                    <a:pt x="7200" y="9191"/>
                    <a:pt x="7200" y="9191"/>
                  </a:cubicBezTo>
                  <a:cubicBezTo>
                    <a:pt x="7200" y="9191"/>
                    <a:pt x="7200" y="9191"/>
                    <a:pt x="7200" y="9191"/>
                  </a:cubicBezTo>
                  <a:cubicBezTo>
                    <a:pt x="6960" y="9191"/>
                    <a:pt x="6960" y="9191"/>
                    <a:pt x="6960" y="9191"/>
                  </a:cubicBezTo>
                  <a:cubicBezTo>
                    <a:pt x="6720" y="9421"/>
                    <a:pt x="6720" y="9421"/>
                    <a:pt x="6720" y="9421"/>
                  </a:cubicBezTo>
                  <a:cubicBezTo>
                    <a:pt x="6720" y="9421"/>
                    <a:pt x="6720" y="9421"/>
                    <a:pt x="6720" y="9421"/>
                  </a:cubicBezTo>
                  <a:cubicBezTo>
                    <a:pt x="6960" y="9421"/>
                    <a:pt x="6960" y="9421"/>
                    <a:pt x="6960" y="9421"/>
                  </a:cubicBezTo>
                  <a:cubicBezTo>
                    <a:pt x="6960" y="9651"/>
                    <a:pt x="6960" y="9651"/>
                    <a:pt x="6960" y="9651"/>
                  </a:cubicBezTo>
                  <a:cubicBezTo>
                    <a:pt x="7200" y="9651"/>
                    <a:pt x="7200" y="9651"/>
                    <a:pt x="7200" y="9651"/>
                  </a:cubicBezTo>
                  <a:cubicBezTo>
                    <a:pt x="7200" y="9881"/>
                    <a:pt x="7200" y="9881"/>
                    <a:pt x="7200" y="9881"/>
                  </a:cubicBezTo>
                  <a:cubicBezTo>
                    <a:pt x="6960" y="9651"/>
                    <a:pt x="6960" y="9651"/>
                    <a:pt x="6960" y="9651"/>
                  </a:cubicBezTo>
                  <a:cubicBezTo>
                    <a:pt x="6960" y="9651"/>
                    <a:pt x="6960" y="9651"/>
                    <a:pt x="6960" y="9651"/>
                  </a:cubicBezTo>
                  <a:cubicBezTo>
                    <a:pt x="6720" y="9881"/>
                    <a:pt x="6720" y="9881"/>
                    <a:pt x="6720" y="9881"/>
                  </a:cubicBezTo>
                  <a:cubicBezTo>
                    <a:pt x="6720" y="9881"/>
                    <a:pt x="6720" y="9881"/>
                    <a:pt x="6720" y="9881"/>
                  </a:cubicBezTo>
                  <a:cubicBezTo>
                    <a:pt x="6720" y="9881"/>
                    <a:pt x="6720" y="9881"/>
                    <a:pt x="6720" y="9881"/>
                  </a:cubicBezTo>
                  <a:cubicBezTo>
                    <a:pt x="6960" y="10111"/>
                    <a:pt x="6960" y="10111"/>
                    <a:pt x="6960" y="10111"/>
                  </a:cubicBezTo>
                  <a:cubicBezTo>
                    <a:pt x="6960" y="10111"/>
                    <a:pt x="6960" y="10111"/>
                    <a:pt x="6960" y="10111"/>
                  </a:cubicBezTo>
                  <a:cubicBezTo>
                    <a:pt x="6720" y="10111"/>
                    <a:pt x="6720" y="10111"/>
                    <a:pt x="6720" y="10111"/>
                  </a:cubicBezTo>
                  <a:cubicBezTo>
                    <a:pt x="6720" y="10111"/>
                    <a:pt x="6720" y="10111"/>
                    <a:pt x="6720" y="10111"/>
                  </a:cubicBezTo>
                  <a:cubicBezTo>
                    <a:pt x="6720" y="10111"/>
                    <a:pt x="6720" y="10111"/>
                    <a:pt x="6720" y="10111"/>
                  </a:cubicBezTo>
                  <a:cubicBezTo>
                    <a:pt x="6720" y="10340"/>
                    <a:pt x="6720" y="10340"/>
                    <a:pt x="6720" y="10340"/>
                  </a:cubicBezTo>
                  <a:cubicBezTo>
                    <a:pt x="6720" y="10340"/>
                    <a:pt x="6720" y="10340"/>
                    <a:pt x="6720" y="10340"/>
                  </a:cubicBezTo>
                  <a:cubicBezTo>
                    <a:pt x="6720" y="10340"/>
                    <a:pt x="6720" y="10340"/>
                    <a:pt x="6720" y="10340"/>
                  </a:cubicBezTo>
                  <a:cubicBezTo>
                    <a:pt x="6720" y="10570"/>
                    <a:pt x="6720" y="10570"/>
                    <a:pt x="6720" y="10570"/>
                  </a:cubicBezTo>
                  <a:cubicBezTo>
                    <a:pt x="6480" y="10340"/>
                    <a:pt x="6480" y="10340"/>
                    <a:pt x="6480" y="10340"/>
                  </a:cubicBezTo>
                  <a:cubicBezTo>
                    <a:pt x="6480" y="10340"/>
                    <a:pt x="6480" y="10340"/>
                    <a:pt x="6480" y="10340"/>
                  </a:cubicBezTo>
                  <a:cubicBezTo>
                    <a:pt x="6480" y="10570"/>
                    <a:pt x="6480" y="10570"/>
                    <a:pt x="6480" y="10570"/>
                  </a:cubicBezTo>
                  <a:cubicBezTo>
                    <a:pt x="6480" y="10570"/>
                    <a:pt x="6480" y="10570"/>
                    <a:pt x="6480" y="10570"/>
                  </a:cubicBezTo>
                  <a:cubicBezTo>
                    <a:pt x="6480" y="10800"/>
                    <a:pt x="6480" y="10800"/>
                    <a:pt x="6480" y="10800"/>
                  </a:cubicBezTo>
                  <a:cubicBezTo>
                    <a:pt x="6720" y="10800"/>
                    <a:pt x="6720" y="10800"/>
                    <a:pt x="6720" y="10800"/>
                  </a:cubicBezTo>
                  <a:cubicBezTo>
                    <a:pt x="6720" y="10800"/>
                    <a:pt x="6720" y="10800"/>
                    <a:pt x="6720" y="10800"/>
                  </a:cubicBezTo>
                  <a:cubicBezTo>
                    <a:pt x="6720" y="10800"/>
                    <a:pt x="6720" y="10800"/>
                    <a:pt x="6720" y="10800"/>
                  </a:cubicBezTo>
                  <a:cubicBezTo>
                    <a:pt x="6960" y="10800"/>
                    <a:pt x="6960" y="10800"/>
                    <a:pt x="6960" y="10800"/>
                  </a:cubicBezTo>
                  <a:cubicBezTo>
                    <a:pt x="6720" y="11030"/>
                    <a:pt x="6720" y="11030"/>
                    <a:pt x="6720" y="11030"/>
                  </a:cubicBezTo>
                  <a:cubicBezTo>
                    <a:pt x="6720" y="11030"/>
                    <a:pt x="6720" y="11030"/>
                    <a:pt x="6720" y="11030"/>
                  </a:cubicBezTo>
                  <a:cubicBezTo>
                    <a:pt x="6480" y="11030"/>
                    <a:pt x="6480" y="11030"/>
                    <a:pt x="6480" y="11030"/>
                  </a:cubicBezTo>
                  <a:cubicBezTo>
                    <a:pt x="6480" y="11030"/>
                    <a:pt x="6480" y="11030"/>
                    <a:pt x="6480" y="11030"/>
                  </a:cubicBezTo>
                  <a:cubicBezTo>
                    <a:pt x="6240" y="11260"/>
                    <a:pt x="6240" y="11260"/>
                    <a:pt x="6240" y="11260"/>
                  </a:cubicBezTo>
                  <a:cubicBezTo>
                    <a:pt x="6240" y="11260"/>
                    <a:pt x="6240" y="11260"/>
                    <a:pt x="6240" y="11260"/>
                  </a:cubicBezTo>
                  <a:cubicBezTo>
                    <a:pt x="6000" y="11260"/>
                    <a:pt x="6000" y="11260"/>
                    <a:pt x="6000" y="11260"/>
                  </a:cubicBezTo>
                  <a:cubicBezTo>
                    <a:pt x="6000" y="11489"/>
                    <a:pt x="6000" y="11489"/>
                    <a:pt x="6000" y="11489"/>
                  </a:cubicBezTo>
                  <a:cubicBezTo>
                    <a:pt x="6000" y="11489"/>
                    <a:pt x="6000" y="11489"/>
                    <a:pt x="6000" y="11489"/>
                  </a:cubicBezTo>
                  <a:cubicBezTo>
                    <a:pt x="6000" y="11489"/>
                    <a:pt x="6000" y="11489"/>
                    <a:pt x="6000" y="11489"/>
                  </a:cubicBezTo>
                  <a:cubicBezTo>
                    <a:pt x="5760" y="11489"/>
                    <a:pt x="5760" y="11489"/>
                    <a:pt x="5760" y="11489"/>
                  </a:cubicBezTo>
                  <a:cubicBezTo>
                    <a:pt x="5520" y="11719"/>
                    <a:pt x="5520" y="11719"/>
                    <a:pt x="5520" y="11719"/>
                  </a:cubicBezTo>
                  <a:cubicBezTo>
                    <a:pt x="5760" y="11719"/>
                    <a:pt x="5760" y="11719"/>
                    <a:pt x="5760" y="11719"/>
                  </a:cubicBezTo>
                  <a:cubicBezTo>
                    <a:pt x="5760" y="11949"/>
                    <a:pt x="5760" y="11949"/>
                    <a:pt x="5760" y="11949"/>
                  </a:cubicBezTo>
                  <a:cubicBezTo>
                    <a:pt x="5760" y="11949"/>
                    <a:pt x="5760" y="11949"/>
                    <a:pt x="5760" y="11949"/>
                  </a:cubicBezTo>
                  <a:cubicBezTo>
                    <a:pt x="5520" y="12179"/>
                    <a:pt x="5520" y="12179"/>
                    <a:pt x="5520" y="12179"/>
                  </a:cubicBezTo>
                  <a:cubicBezTo>
                    <a:pt x="5520" y="12179"/>
                    <a:pt x="5520" y="12179"/>
                    <a:pt x="5520" y="12179"/>
                  </a:cubicBezTo>
                  <a:cubicBezTo>
                    <a:pt x="5520" y="11949"/>
                    <a:pt x="5520" y="11949"/>
                    <a:pt x="5520" y="11949"/>
                  </a:cubicBezTo>
                  <a:cubicBezTo>
                    <a:pt x="5280" y="11949"/>
                    <a:pt x="5280" y="11949"/>
                    <a:pt x="5280" y="11949"/>
                  </a:cubicBezTo>
                  <a:cubicBezTo>
                    <a:pt x="5280" y="11949"/>
                    <a:pt x="5280" y="11949"/>
                    <a:pt x="5280" y="11949"/>
                  </a:cubicBezTo>
                  <a:cubicBezTo>
                    <a:pt x="5040" y="11949"/>
                    <a:pt x="5040" y="11949"/>
                    <a:pt x="5040" y="11949"/>
                  </a:cubicBezTo>
                  <a:cubicBezTo>
                    <a:pt x="5280" y="12179"/>
                    <a:pt x="5280" y="12179"/>
                    <a:pt x="5280" y="12179"/>
                  </a:cubicBezTo>
                  <a:cubicBezTo>
                    <a:pt x="5040" y="12179"/>
                    <a:pt x="5040" y="12179"/>
                    <a:pt x="5040" y="12179"/>
                  </a:cubicBezTo>
                  <a:cubicBezTo>
                    <a:pt x="5040" y="12179"/>
                    <a:pt x="5040" y="12179"/>
                    <a:pt x="5040" y="12179"/>
                  </a:cubicBezTo>
                  <a:cubicBezTo>
                    <a:pt x="5040" y="12409"/>
                    <a:pt x="5040" y="12409"/>
                    <a:pt x="5040" y="12409"/>
                  </a:cubicBezTo>
                  <a:cubicBezTo>
                    <a:pt x="4800" y="12409"/>
                    <a:pt x="4800" y="12409"/>
                    <a:pt x="4800" y="12409"/>
                  </a:cubicBezTo>
                  <a:cubicBezTo>
                    <a:pt x="4800" y="12409"/>
                    <a:pt x="4800" y="12409"/>
                    <a:pt x="4800" y="12409"/>
                  </a:cubicBezTo>
                  <a:cubicBezTo>
                    <a:pt x="4800" y="12638"/>
                    <a:pt x="4800" y="12638"/>
                    <a:pt x="4800" y="12638"/>
                  </a:cubicBezTo>
                  <a:cubicBezTo>
                    <a:pt x="4560" y="12638"/>
                    <a:pt x="4560" y="12638"/>
                    <a:pt x="4560" y="12638"/>
                  </a:cubicBezTo>
                  <a:cubicBezTo>
                    <a:pt x="4560" y="12638"/>
                    <a:pt x="4560" y="12638"/>
                    <a:pt x="4560" y="12638"/>
                  </a:cubicBezTo>
                  <a:cubicBezTo>
                    <a:pt x="4560" y="12868"/>
                    <a:pt x="4560" y="12868"/>
                    <a:pt x="4560" y="12868"/>
                  </a:cubicBezTo>
                  <a:cubicBezTo>
                    <a:pt x="4560" y="13098"/>
                    <a:pt x="4560" y="13098"/>
                    <a:pt x="4560" y="13098"/>
                  </a:cubicBezTo>
                  <a:cubicBezTo>
                    <a:pt x="4320" y="13098"/>
                    <a:pt x="4320" y="13098"/>
                    <a:pt x="4320" y="13098"/>
                  </a:cubicBezTo>
                  <a:cubicBezTo>
                    <a:pt x="4320" y="13328"/>
                    <a:pt x="4320" y="13328"/>
                    <a:pt x="4320" y="13328"/>
                  </a:cubicBezTo>
                  <a:cubicBezTo>
                    <a:pt x="4560" y="13098"/>
                    <a:pt x="4560" y="13098"/>
                    <a:pt x="4560" y="13098"/>
                  </a:cubicBezTo>
                  <a:cubicBezTo>
                    <a:pt x="4560" y="13098"/>
                    <a:pt x="4560" y="13098"/>
                    <a:pt x="4560" y="13098"/>
                  </a:cubicBezTo>
                  <a:cubicBezTo>
                    <a:pt x="4560" y="13328"/>
                    <a:pt x="4560" y="13328"/>
                    <a:pt x="4560" y="13328"/>
                  </a:cubicBezTo>
                  <a:cubicBezTo>
                    <a:pt x="4560" y="13328"/>
                    <a:pt x="4560" y="13328"/>
                    <a:pt x="4560" y="13328"/>
                  </a:cubicBezTo>
                  <a:cubicBezTo>
                    <a:pt x="4560" y="13557"/>
                    <a:pt x="4560" y="13557"/>
                    <a:pt x="4560" y="13557"/>
                  </a:cubicBezTo>
                  <a:cubicBezTo>
                    <a:pt x="4560" y="13557"/>
                    <a:pt x="4560" y="13557"/>
                    <a:pt x="4560" y="13557"/>
                  </a:cubicBezTo>
                  <a:cubicBezTo>
                    <a:pt x="4800" y="13557"/>
                    <a:pt x="4800" y="13557"/>
                    <a:pt x="4800" y="13557"/>
                  </a:cubicBezTo>
                  <a:cubicBezTo>
                    <a:pt x="5040" y="13557"/>
                    <a:pt x="5040" y="13557"/>
                    <a:pt x="5040" y="13557"/>
                  </a:cubicBezTo>
                  <a:cubicBezTo>
                    <a:pt x="5280" y="13098"/>
                    <a:pt x="5280" y="13098"/>
                    <a:pt x="5280" y="13098"/>
                  </a:cubicBezTo>
                  <a:cubicBezTo>
                    <a:pt x="5280" y="13098"/>
                    <a:pt x="5280" y="13098"/>
                    <a:pt x="5280" y="13098"/>
                  </a:cubicBezTo>
                  <a:cubicBezTo>
                    <a:pt x="5280" y="13098"/>
                    <a:pt x="5280" y="13098"/>
                    <a:pt x="5280" y="13098"/>
                  </a:cubicBezTo>
                  <a:cubicBezTo>
                    <a:pt x="5280" y="12868"/>
                    <a:pt x="5280" y="12868"/>
                    <a:pt x="5280" y="12868"/>
                  </a:cubicBezTo>
                  <a:cubicBezTo>
                    <a:pt x="5280" y="12868"/>
                    <a:pt x="5280" y="12868"/>
                    <a:pt x="5280" y="12868"/>
                  </a:cubicBezTo>
                  <a:cubicBezTo>
                    <a:pt x="5520" y="12638"/>
                    <a:pt x="5520" y="12638"/>
                    <a:pt x="5520" y="12638"/>
                  </a:cubicBezTo>
                  <a:cubicBezTo>
                    <a:pt x="5520" y="12638"/>
                    <a:pt x="5520" y="12638"/>
                    <a:pt x="5520" y="12638"/>
                  </a:cubicBezTo>
                  <a:cubicBezTo>
                    <a:pt x="5760" y="12638"/>
                    <a:pt x="5760" y="12638"/>
                    <a:pt x="5760" y="12638"/>
                  </a:cubicBezTo>
                  <a:cubicBezTo>
                    <a:pt x="5760" y="12638"/>
                    <a:pt x="5760" y="12638"/>
                    <a:pt x="5760" y="12638"/>
                  </a:cubicBezTo>
                  <a:cubicBezTo>
                    <a:pt x="5520" y="12868"/>
                    <a:pt x="5520" y="12868"/>
                    <a:pt x="5520" y="12868"/>
                  </a:cubicBezTo>
                  <a:cubicBezTo>
                    <a:pt x="5520" y="12868"/>
                    <a:pt x="5520" y="12868"/>
                    <a:pt x="5520" y="12868"/>
                  </a:cubicBezTo>
                  <a:cubicBezTo>
                    <a:pt x="5760" y="13098"/>
                    <a:pt x="5760" y="13098"/>
                    <a:pt x="5760" y="13098"/>
                  </a:cubicBezTo>
                  <a:cubicBezTo>
                    <a:pt x="5760" y="13098"/>
                    <a:pt x="5760" y="13098"/>
                    <a:pt x="5760" y="13098"/>
                  </a:cubicBezTo>
                  <a:cubicBezTo>
                    <a:pt x="5520" y="13098"/>
                    <a:pt x="5520" y="13098"/>
                    <a:pt x="5520" y="13098"/>
                  </a:cubicBezTo>
                  <a:cubicBezTo>
                    <a:pt x="5280" y="13557"/>
                    <a:pt x="5280" y="13557"/>
                    <a:pt x="5280" y="13557"/>
                  </a:cubicBezTo>
                  <a:cubicBezTo>
                    <a:pt x="5520" y="13557"/>
                    <a:pt x="5520" y="13557"/>
                    <a:pt x="5520" y="13557"/>
                  </a:cubicBezTo>
                  <a:cubicBezTo>
                    <a:pt x="5280" y="13557"/>
                    <a:pt x="5280" y="13557"/>
                    <a:pt x="5280" y="13557"/>
                  </a:cubicBezTo>
                  <a:cubicBezTo>
                    <a:pt x="5280" y="13787"/>
                    <a:pt x="5280" y="13787"/>
                    <a:pt x="5280" y="13787"/>
                  </a:cubicBezTo>
                  <a:cubicBezTo>
                    <a:pt x="5280" y="13787"/>
                    <a:pt x="5280" y="13787"/>
                    <a:pt x="5280" y="13787"/>
                  </a:cubicBezTo>
                  <a:cubicBezTo>
                    <a:pt x="5040" y="13557"/>
                    <a:pt x="5040" y="13557"/>
                    <a:pt x="5040" y="13557"/>
                  </a:cubicBezTo>
                  <a:cubicBezTo>
                    <a:pt x="4800" y="13787"/>
                    <a:pt x="4800" y="13787"/>
                    <a:pt x="4800" y="13787"/>
                  </a:cubicBezTo>
                  <a:cubicBezTo>
                    <a:pt x="4800" y="13787"/>
                    <a:pt x="4800" y="13787"/>
                    <a:pt x="4800" y="13787"/>
                  </a:cubicBezTo>
                  <a:cubicBezTo>
                    <a:pt x="4800" y="14017"/>
                    <a:pt x="4800" y="14017"/>
                    <a:pt x="4800" y="14017"/>
                  </a:cubicBezTo>
                  <a:cubicBezTo>
                    <a:pt x="4560" y="14017"/>
                    <a:pt x="4560" y="14017"/>
                    <a:pt x="4560" y="14017"/>
                  </a:cubicBezTo>
                  <a:cubicBezTo>
                    <a:pt x="4320" y="14017"/>
                    <a:pt x="4320" y="14017"/>
                    <a:pt x="4320" y="14017"/>
                  </a:cubicBezTo>
                  <a:cubicBezTo>
                    <a:pt x="4560" y="14017"/>
                    <a:pt x="4560" y="14017"/>
                    <a:pt x="4560" y="14017"/>
                  </a:cubicBezTo>
                  <a:cubicBezTo>
                    <a:pt x="4560" y="14017"/>
                    <a:pt x="4560" y="14017"/>
                    <a:pt x="4560" y="14017"/>
                  </a:cubicBezTo>
                  <a:cubicBezTo>
                    <a:pt x="4560" y="13787"/>
                    <a:pt x="4560" y="13787"/>
                    <a:pt x="4560" y="13787"/>
                  </a:cubicBezTo>
                  <a:cubicBezTo>
                    <a:pt x="4560" y="13557"/>
                    <a:pt x="4560" y="13557"/>
                    <a:pt x="4560" y="13557"/>
                  </a:cubicBezTo>
                  <a:cubicBezTo>
                    <a:pt x="4320" y="13328"/>
                    <a:pt x="4320" y="13328"/>
                    <a:pt x="4320" y="13328"/>
                  </a:cubicBezTo>
                  <a:cubicBezTo>
                    <a:pt x="4080" y="13328"/>
                    <a:pt x="4080" y="13328"/>
                    <a:pt x="4080" y="13328"/>
                  </a:cubicBezTo>
                  <a:cubicBezTo>
                    <a:pt x="4080" y="13557"/>
                    <a:pt x="4080" y="13557"/>
                    <a:pt x="4080" y="13557"/>
                  </a:cubicBezTo>
                  <a:cubicBezTo>
                    <a:pt x="3840" y="13557"/>
                    <a:pt x="3840" y="13557"/>
                    <a:pt x="3840" y="13557"/>
                  </a:cubicBezTo>
                  <a:cubicBezTo>
                    <a:pt x="3840" y="13557"/>
                    <a:pt x="3840" y="13557"/>
                    <a:pt x="3840" y="13557"/>
                  </a:cubicBezTo>
                  <a:cubicBezTo>
                    <a:pt x="4080" y="13557"/>
                    <a:pt x="4080" y="13557"/>
                    <a:pt x="4080" y="13557"/>
                  </a:cubicBezTo>
                  <a:cubicBezTo>
                    <a:pt x="3840" y="13787"/>
                    <a:pt x="3840" y="13787"/>
                    <a:pt x="3840" y="13787"/>
                  </a:cubicBezTo>
                  <a:cubicBezTo>
                    <a:pt x="3600" y="13787"/>
                    <a:pt x="3600" y="13787"/>
                    <a:pt x="3600" y="13787"/>
                  </a:cubicBezTo>
                  <a:cubicBezTo>
                    <a:pt x="3600" y="13787"/>
                    <a:pt x="3600" y="13787"/>
                    <a:pt x="3600" y="13787"/>
                  </a:cubicBezTo>
                  <a:cubicBezTo>
                    <a:pt x="3360" y="14017"/>
                    <a:pt x="3360" y="14017"/>
                    <a:pt x="3360" y="14017"/>
                  </a:cubicBezTo>
                  <a:cubicBezTo>
                    <a:pt x="3360" y="14017"/>
                    <a:pt x="3360" y="14017"/>
                    <a:pt x="3360" y="14017"/>
                  </a:cubicBezTo>
                  <a:cubicBezTo>
                    <a:pt x="3600" y="14017"/>
                    <a:pt x="3600" y="14017"/>
                    <a:pt x="3600" y="14017"/>
                  </a:cubicBezTo>
                  <a:cubicBezTo>
                    <a:pt x="3600" y="14017"/>
                    <a:pt x="3600" y="14017"/>
                    <a:pt x="3600" y="14017"/>
                  </a:cubicBezTo>
                  <a:cubicBezTo>
                    <a:pt x="3360" y="14017"/>
                    <a:pt x="3360" y="14017"/>
                    <a:pt x="3360" y="14017"/>
                  </a:cubicBezTo>
                  <a:cubicBezTo>
                    <a:pt x="3360" y="14247"/>
                    <a:pt x="3360" y="14247"/>
                    <a:pt x="3360" y="14247"/>
                  </a:cubicBezTo>
                  <a:cubicBezTo>
                    <a:pt x="3120" y="14017"/>
                    <a:pt x="3120" y="14017"/>
                    <a:pt x="3120" y="14017"/>
                  </a:cubicBezTo>
                  <a:cubicBezTo>
                    <a:pt x="3120" y="14017"/>
                    <a:pt x="3120" y="14017"/>
                    <a:pt x="3120" y="14017"/>
                  </a:cubicBezTo>
                  <a:cubicBezTo>
                    <a:pt x="3120" y="14247"/>
                    <a:pt x="3120" y="14247"/>
                    <a:pt x="3120" y="14247"/>
                  </a:cubicBezTo>
                  <a:cubicBezTo>
                    <a:pt x="3360" y="14247"/>
                    <a:pt x="3360" y="14247"/>
                    <a:pt x="3360" y="14247"/>
                  </a:cubicBezTo>
                  <a:cubicBezTo>
                    <a:pt x="3600" y="14247"/>
                    <a:pt x="3600" y="14247"/>
                    <a:pt x="3600" y="14247"/>
                  </a:cubicBezTo>
                  <a:cubicBezTo>
                    <a:pt x="3360" y="14477"/>
                    <a:pt x="3360" y="14477"/>
                    <a:pt x="3360" y="14477"/>
                  </a:cubicBezTo>
                  <a:cubicBezTo>
                    <a:pt x="3600" y="14477"/>
                    <a:pt x="3600" y="14477"/>
                    <a:pt x="3600" y="14477"/>
                  </a:cubicBezTo>
                  <a:cubicBezTo>
                    <a:pt x="3600" y="14706"/>
                    <a:pt x="3600" y="14706"/>
                    <a:pt x="3600" y="14706"/>
                  </a:cubicBezTo>
                  <a:cubicBezTo>
                    <a:pt x="3360" y="14477"/>
                    <a:pt x="3360" y="14477"/>
                    <a:pt x="3360" y="14477"/>
                  </a:cubicBezTo>
                  <a:cubicBezTo>
                    <a:pt x="3360" y="14477"/>
                    <a:pt x="3360" y="14477"/>
                    <a:pt x="3360" y="14477"/>
                  </a:cubicBezTo>
                  <a:cubicBezTo>
                    <a:pt x="3120" y="14477"/>
                    <a:pt x="3120" y="14477"/>
                    <a:pt x="3120" y="14477"/>
                  </a:cubicBezTo>
                  <a:cubicBezTo>
                    <a:pt x="2880" y="14247"/>
                    <a:pt x="2880" y="14247"/>
                    <a:pt x="2880" y="14247"/>
                  </a:cubicBezTo>
                  <a:cubicBezTo>
                    <a:pt x="2880" y="14247"/>
                    <a:pt x="2880" y="14247"/>
                    <a:pt x="2880" y="14247"/>
                  </a:cubicBezTo>
                  <a:cubicBezTo>
                    <a:pt x="2880" y="14247"/>
                    <a:pt x="2880" y="14247"/>
                    <a:pt x="2880" y="14247"/>
                  </a:cubicBezTo>
                  <a:cubicBezTo>
                    <a:pt x="2880" y="14247"/>
                    <a:pt x="2880" y="14247"/>
                    <a:pt x="2880" y="14247"/>
                  </a:cubicBezTo>
                  <a:cubicBezTo>
                    <a:pt x="2880" y="14477"/>
                    <a:pt x="2880" y="14477"/>
                    <a:pt x="2880" y="14477"/>
                  </a:cubicBezTo>
                  <a:cubicBezTo>
                    <a:pt x="3120" y="14706"/>
                    <a:pt x="3120" y="14706"/>
                    <a:pt x="3120" y="14706"/>
                  </a:cubicBezTo>
                  <a:cubicBezTo>
                    <a:pt x="3360" y="14706"/>
                    <a:pt x="3360" y="14706"/>
                    <a:pt x="3360" y="14706"/>
                  </a:cubicBezTo>
                  <a:cubicBezTo>
                    <a:pt x="3360" y="14706"/>
                    <a:pt x="3360" y="14706"/>
                    <a:pt x="3360" y="14706"/>
                  </a:cubicBezTo>
                  <a:cubicBezTo>
                    <a:pt x="3360" y="14706"/>
                    <a:pt x="3360" y="14706"/>
                    <a:pt x="3360" y="14706"/>
                  </a:cubicBezTo>
                  <a:cubicBezTo>
                    <a:pt x="2880" y="14706"/>
                    <a:pt x="2880" y="14706"/>
                    <a:pt x="2880" y="14706"/>
                  </a:cubicBezTo>
                  <a:cubicBezTo>
                    <a:pt x="2640" y="14477"/>
                    <a:pt x="2640" y="14477"/>
                    <a:pt x="2640" y="14477"/>
                  </a:cubicBezTo>
                  <a:cubicBezTo>
                    <a:pt x="2640" y="14477"/>
                    <a:pt x="2640" y="14477"/>
                    <a:pt x="2640" y="14477"/>
                  </a:cubicBezTo>
                  <a:cubicBezTo>
                    <a:pt x="2400" y="14477"/>
                    <a:pt x="2400" y="14477"/>
                    <a:pt x="2400" y="14477"/>
                  </a:cubicBezTo>
                  <a:cubicBezTo>
                    <a:pt x="2160" y="14477"/>
                    <a:pt x="2160" y="14477"/>
                    <a:pt x="2160" y="14477"/>
                  </a:cubicBezTo>
                  <a:cubicBezTo>
                    <a:pt x="2160" y="14247"/>
                    <a:pt x="2160" y="14247"/>
                    <a:pt x="2160" y="14247"/>
                  </a:cubicBezTo>
                  <a:cubicBezTo>
                    <a:pt x="1920" y="14477"/>
                    <a:pt x="1920" y="14477"/>
                    <a:pt x="1920" y="14477"/>
                  </a:cubicBezTo>
                  <a:cubicBezTo>
                    <a:pt x="1920" y="14477"/>
                    <a:pt x="1920" y="14477"/>
                    <a:pt x="1920" y="14477"/>
                  </a:cubicBezTo>
                  <a:cubicBezTo>
                    <a:pt x="1920" y="14706"/>
                    <a:pt x="1920" y="14706"/>
                    <a:pt x="1920" y="14706"/>
                  </a:cubicBezTo>
                  <a:cubicBezTo>
                    <a:pt x="2160" y="14706"/>
                    <a:pt x="2160" y="14706"/>
                    <a:pt x="2160" y="14706"/>
                  </a:cubicBezTo>
                  <a:cubicBezTo>
                    <a:pt x="2400" y="14706"/>
                    <a:pt x="2400" y="14706"/>
                    <a:pt x="2400" y="14706"/>
                  </a:cubicBezTo>
                  <a:cubicBezTo>
                    <a:pt x="2400" y="14706"/>
                    <a:pt x="2400" y="14706"/>
                    <a:pt x="2400" y="14706"/>
                  </a:cubicBezTo>
                  <a:cubicBezTo>
                    <a:pt x="2400" y="14706"/>
                    <a:pt x="2400" y="14706"/>
                    <a:pt x="2400" y="14706"/>
                  </a:cubicBezTo>
                  <a:cubicBezTo>
                    <a:pt x="2400" y="14936"/>
                    <a:pt x="2400" y="14936"/>
                    <a:pt x="2400" y="14936"/>
                  </a:cubicBezTo>
                  <a:cubicBezTo>
                    <a:pt x="2640" y="14706"/>
                    <a:pt x="2640" y="14706"/>
                    <a:pt x="2640" y="14706"/>
                  </a:cubicBezTo>
                  <a:cubicBezTo>
                    <a:pt x="2880" y="14706"/>
                    <a:pt x="2880" y="14706"/>
                    <a:pt x="2880" y="14706"/>
                  </a:cubicBezTo>
                  <a:cubicBezTo>
                    <a:pt x="2640" y="14936"/>
                    <a:pt x="2640" y="14936"/>
                    <a:pt x="2640" y="14936"/>
                  </a:cubicBezTo>
                  <a:cubicBezTo>
                    <a:pt x="2400" y="14936"/>
                    <a:pt x="2400" y="14936"/>
                    <a:pt x="2400" y="14936"/>
                  </a:cubicBezTo>
                  <a:cubicBezTo>
                    <a:pt x="2400" y="15166"/>
                    <a:pt x="2400" y="15166"/>
                    <a:pt x="2400" y="15166"/>
                  </a:cubicBezTo>
                  <a:cubicBezTo>
                    <a:pt x="2160" y="15166"/>
                    <a:pt x="2160" y="15166"/>
                    <a:pt x="2160" y="15166"/>
                  </a:cubicBezTo>
                  <a:cubicBezTo>
                    <a:pt x="1920" y="14936"/>
                    <a:pt x="1920" y="14936"/>
                    <a:pt x="1920" y="14936"/>
                  </a:cubicBezTo>
                  <a:cubicBezTo>
                    <a:pt x="1920" y="14936"/>
                    <a:pt x="1920" y="14936"/>
                    <a:pt x="1920" y="14936"/>
                  </a:cubicBezTo>
                  <a:cubicBezTo>
                    <a:pt x="1680" y="14936"/>
                    <a:pt x="1680" y="14936"/>
                    <a:pt x="1680" y="14936"/>
                  </a:cubicBezTo>
                  <a:cubicBezTo>
                    <a:pt x="1680" y="14706"/>
                    <a:pt x="1680" y="14706"/>
                    <a:pt x="1680" y="14706"/>
                  </a:cubicBezTo>
                  <a:cubicBezTo>
                    <a:pt x="1440" y="14936"/>
                    <a:pt x="1440" y="14936"/>
                    <a:pt x="1440" y="14936"/>
                  </a:cubicBezTo>
                  <a:cubicBezTo>
                    <a:pt x="1440" y="14936"/>
                    <a:pt x="1440" y="14936"/>
                    <a:pt x="1440" y="14936"/>
                  </a:cubicBezTo>
                  <a:cubicBezTo>
                    <a:pt x="1200" y="14936"/>
                    <a:pt x="1200" y="14936"/>
                    <a:pt x="1200" y="14936"/>
                  </a:cubicBezTo>
                  <a:cubicBezTo>
                    <a:pt x="1200" y="14936"/>
                    <a:pt x="1200" y="14936"/>
                    <a:pt x="1200" y="14936"/>
                  </a:cubicBezTo>
                  <a:cubicBezTo>
                    <a:pt x="1680" y="14936"/>
                    <a:pt x="1680" y="14936"/>
                    <a:pt x="1680" y="14936"/>
                  </a:cubicBezTo>
                  <a:cubicBezTo>
                    <a:pt x="1680" y="15166"/>
                    <a:pt x="1680" y="15166"/>
                    <a:pt x="1680" y="15166"/>
                  </a:cubicBezTo>
                  <a:cubicBezTo>
                    <a:pt x="1920" y="15166"/>
                    <a:pt x="1920" y="15166"/>
                    <a:pt x="1920" y="15166"/>
                  </a:cubicBezTo>
                  <a:cubicBezTo>
                    <a:pt x="1920" y="15396"/>
                    <a:pt x="1920" y="15396"/>
                    <a:pt x="1920" y="15396"/>
                  </a:cubicBezTo>
                  <a:cubicBezTo>
                    <a:pt x="2160" y="15626"/>
                    <a:pt x="2160" y="15626"/>
                    <a:pt x="2160" y="15626"/>
                  </a:cubicBezTo>
                  <a:cubicBezTo>
                    <a:pt x="1920" y="15626"/>
                    <a:pt x="1920" y="15626"/>
                    <a:pt x="1920" y="15626"/>
                  </a:cubicBezTo>
                  <a:cubicBezTo>
                    <a:pt x="1920" y="15626"/>
                    <a:pt x="1920" y="15626"/>
                    <a:pt x="1920" y="15626"/>
                  </a:cubicBezTo>
                  <a:cubicBezTo>
                    <a:pt x="1920" y="15396"/>
                    <a:pt x="1920" y="15396"/>
                    <a:pt x="1920" y="15396"/>
                  </a:cubicBezTo>
                  <a:cubicBezTo>
                    <a:pt x="1680" y="15166"/>
                    <a:pt x="1680" y="15166"/>
                    <a:pt x="1680" y="15166"/>
                  </a:cubicBezTo>
                  <a:cubicBezTo>
                    <a:pt x="1440" y="15166"/>
                    <a:pt x="1440" y="15166"/>
                    <a:pt x="1440" y="15166"/>
                  </a:cubicBezTo>
                  <a:cubicBezTo>
                    <a:pt x="1440" y="15396"/>
                    <a:pt x="1440" y="15396"/>
                    <a:pt x="1440" y="15396"/>
                  </a:cubicBezTo>
                  <a:cubicBezTo>
                    <a:pt x="1440" y="15396"/>
                    <a:pt x="1440" y="15396"/>
                    <a:pt x="1440" y="15396"/>
                  </a:cubicBezTo>
                  <a:cubicBezTo>
                    <a:pt x="1200" y="15396"/>
                    <a:pt x="1200" y="15396"/>
                    <a:pt x="1200" y="15396"/>
                  </a:cubicBezTo>
                  <a:cubicBezTo>
                    <a:pt x="960" y="15626"/>
                    <a:pt x="960" y="15626"/>
                    <a:pt x="960" y="15626"/>
                  </a:cubicBezTo>
                  <a:cubicBezTo>
                    <a:pt x="1200" y="15626"/>
                    <a:pt x="1200" y="15626"/>
                    <a:pt x="1200" y="15626"/>
                  </a:cubicBezTo>
                  <a:cubicBezTo>
                    <a:pt x="1200" y="15626"/>
                    <a:pt x="1200" y="15626"/>
                    <a:pt x="1200" y="15626"/>
                  </a:cubicBezTo>
                  <a:cubicBezTo>
                    <a:pt x="960" y="15626"/>
                    <a:pt x="960" y="15626"/>
                    <a:pt x="960" y="15626"/>
                  </a:cubicBezTo>
                  <a:cubicBezTo>
                    <a:pt x="960" y="15626"/>
                    <a:pt x="960" y="15626"/>
                    <a:pt x="960" y="15626"/>
                  </a:cubicBezTo>
                  <a:cubicBezTo>
                    <a:pt x="720" y="15626"/>
                    <a:pt x="720" y="15626"/>
                    <a:pt x="720" y="15626"/>
                  </a:cubicBezTo>
                  <a:cubicBezTo>
                    <a:pt x="720" y="15626"/>
                    <a:pt x="720" y="15626"/>
                    <a:pt x="720" y="15626"/>
                  </a:cubicBezTo>
                  <a:cubicBezTo>
                    <a:pt x="480" y="15855"/>
                    <a:pt x="480" y="15855"/>
                    <a:pt x="480" y="15855"/>
                  </a:cubicBezTo>
                  <a:cubicBezTo>
                    <a:pt x="480" y="15626"/>
                    <a:pt x="480" y="15626"/>
                    <a:pt x="480" y="15626"/>
                  </a:cubicBezTo>
                  <a:cubicBezTo>
                    <a:pt x="240" y="15396"/>
                    <a:pt x="240" y="15396"/>
                    <a:pt x="240" y="15396"/>
                  </a:cubicBezTo>
                  <a:cubicBezTo>
                    <a:pt x="240" y="15396"/>
                    <a:pt x="240" y="15396"/>
                    <a:pt x="240" y="15396"/>
                  </a:cubicBezTo>
                  <a:cubicBezTo>
                    <a:pt x="240" y="15626"/>
                    <a:pt x="240" y="15626"/>
                    <a:pt x="240" y="15626"/>
                  </a:cubicBezTo>
                  <a:cubicBezTo>
                    <a:pt x="480" y="15855"/>
                    <a:pt x="480" y="15855"/>
                    <a:pt x="480" y="15855"/>
                  </a:cubicBezTo>
                  <a:cubicBezTo>
                    <a:pt x="480" y="15855"/>
                    <a:pt x="480" y="15855"/>
                    <a:pt x="480" y="15855"/>
                  </a:cubicBezTo>
                  <a:cubicBezTo>
                    <a:pt x="480" y="15855"/>
                    <a:pt x="480" y="15855"/>
                    <a:pt x="480" y="15855"/>
                  </a:cubicBezTo>
                  <a:cubicBezTo>
                    <a:pt x="720" y="15855"/>
                    <a:pt x="720" y="15855"/>
                    <a:pt x="720" y="15855"/>
                  </a:cubicBezTo>
                  <a:cubicBezTo>
                    <a:pt x="960" y="15855"/>
                    <a:pt x="960" y="15855"/>
                    <a:pt x="960" y="15855"/>
                  </a:cubicBezTo>
                  <a:cubicBezTo>
                    <a:pt x="1200" y="16085"/>
                    <a:pt x="1200" y="16085"/>
                    <a:pt x="1200" y="16085"/>
                  </a:cubicBezTo>
                  <a:cubicBezTo>
                    <a:pt x="1440" y="16085"/>
                    <a:pt x="1440" y="16085"/>
                    <a:pt x="1440" y="16085"/>
                  </a:cubicBezTo>
                  <a:cubicBezTo>
                    <a:pt x="1680" y="16085"/>
                    <a:pt x="1680" y="16085"/>
                    <a:pt x="1680" y="16085"/>
                  </a:cubicBezTo>
                  <a:cubicBezTo>
                    <a:pt x="1680" y="16085"/>
                    <a:pt x="1680" y="16085"/>
                    <a:pt x="1680" y="16085"/>
                  </a:cubicBezTo>
                  <a:cubicBezTo>
                    <a:pt x="1680" y="16085"/>
                    <a:pt x="1680" y="16085"/>
                    <a:pt x="1680" y="16085"/>
                  </a:cubicBezTo>
                  <a:cubicBezTo>
                    <a:pt x="1200" y="16085"/>
                    <a:pt x="1200" y="16085"/>
                    <a:pt x="1200" y="16085"/>
                  </a:cubicBezTo>
                  <a:cubicBezTo>
                    <a:pt x="1200" y="16085"/>
                    <a:pt x="1200" y="16085"/>
                    <a:pt x="1200" y="16085"/>
                  </a:cubicBezTo>
                  <a:cubicBezTo>
                    <a:pt x="960" y="16085"/>
                    <a:pt x="960" y="16085"/>
                    <a:pt x="960" y="16085"/>
                  </a:cubicBezTo>
                  <a:cubicBezTo>
                    <a:pt x="720" y="16085"/>
                    <a:pt x="720" y="16085"/>
                    <a:pt x="720" y="16085"/>
                  </a:cubicBezTo>
                  <a:cubicBezTo>
                    <a:pt x="480" y="16085"/>
                    <a:pt x="480" y="16085"/>
                    <a:pt x="480" y="16085"/>
                  </a:cubicBezTo>
                  <a:cubicBezTo>
                    <a:pt x="480" y="16085"/>
                    <a:pt x="480" y="16085"/>
                    <a:pt x="480" y="16085"/>
                  </a:cubicBezTo>
                  <a:cubicBezTo>
                    <a:pt x="240" y="16085"/>
                    <a:pt x="240" y="16085"/>
                    <a:pt x="240" y="16085"/>
                  </a:cubicBezTo>
                  <a:cubicBezTo>
                    <a:pt x="240" y="16315"/>
                    <a:pt x="240" y="16315"/>
                    <a:pt x="240" y="16315"/>
                  </a:cubicBezTo>
                  <a:cubicBezTo>
                    <a:pt x="480" y="16315"/>
                    <a:pt x="480" y="16315"/>
                    <a:pt x="480" y="16315"/>
                  </a:cubicBezTo>
                  <a:cubicBezTo>
                    <a:pt x="480" y="16545"/>
                    <a:pt x="480" y="16545"/>
                    <a:pt x="480" y="16545"/>
                  </a:cubicBezTo>
                  <a:cubicBezTo>
                    <a:pt x="480" y="16545"/>
                    <a:pt x="480" y="16545"/>
                    <a:pt x="480" y="16545"/>
                  </a:cubicBezTo>
                  <a:cubicBezTo>
                    <a:pt x="720" y="16545"/>
                    <a:pt x="720" y="16545"/>
                    <a:pt x="720" y="16545"/>
                  </a:cubicBezTo>
                  <a:cubicBezTo>
                    <a:pt x="960" y="16545"/>
                    <a:pt x="960" y="16545"/>
                    <a:pt x="960" y="16545"/>
                  </a:cubicBezTo>
                  <a:cubicBezTo>
                    <a:pt x="720" y="16545"/>
                    <a:pt x="720" y="16545"/>
                    <a:pt x="720" y="16545"/>
                  </a:cubicBezTo>
                  <a:cubicBezTo>
                    <a:pt x="480" y="16545"/>
                    <a:pt x="480" y="16545"/>
                    <a:pt x="480" y="16545"/>
                  </a:cubicBezTo>
                  <a:cubicBezTo>
                    <a:pt x="480" y="16545"/>
                    <a:pt x="480" y="16545"/>
                    <a:pt x="480" y="16545"/>
                  </a:cubicBezTo>
                  <a:cubicBezTo>
                    <a:pt x="240" y="16545"/>
                    <a:pt x="240" y="16545"/>
                    <a:pt x="240" y="16545"/>
                  </a:cubicBezTo>
                  <a:cubicBezTo>
                    <a:pt x="240" y="16774"/>
                    <a:pt x="240" y="16774"/>
                    <a:pt x="240" y="16774"/>
                  </a:cubicBezTo>
                  <a:cubicBezTo>
                    <a:pt x="480" y="16774"/>
                    <a:pt x="480" y="16774"/>
                    <a:pt x="480" y="16774"/>
                  </a:cubicBezTo>
                  <a:cubicBezTo>
                    <a:pt x="480" y="16774"/>
                    <a:pt x="480" y="16774"/>
                    <a:pt x="480" y="16774"/>
                  </a:cubicBezTo>
                  <a:cubicBezTo>
                    <a:pt x="240" y="16774"/>
                    <a:pt x="240" y="16774"/>
                    <a:pt x="240" y="16774"/>
                  </a:cubicBezTo>
                  <a:cubicBezTo>
                    <a:pt x="240" y="16774"/>
                    <a:pt x="240" y="16774"/>
                    <a:pt x="240" y="16774"/>
                  </a:cubicBezTo>
                  <a:cubicBezTo>
                    <a:pt x="240" y="17004"/>
                    <a:pt x="240" y="17004"/>
                    <a:pt x="240" y="17004"/>
                  </a:cubicBezTo>
                  <a:cubicBezTo>
                    <a:pt x="480" y="17004"/>
                    <a:pt x="480" y="17004"/>
                    <a:pt x="480" y="17004"/>
                  </a:cubicBezTo>
                  <a:cubicBezTo>
                    <a:pt x="480" y="17004"/>
                    <a:pt x="480" y="17004"/>
                    <a:pt x="480" y="17004"/>
                  </a:cubicBezTo>
                  <a:cubicBezTo>
                    <a:pt x="720" y="17004"/>
                    <a:pt x="720" y="17004"/>
                    <a:pt x="720" y="17004"/>
                  </a:cubicBezTo>
                  <a:cubicBezTo>
                    <a:pt x="720" y="17004"/>
                    <a:pt x="720" y="17004"/>
                    <a:pt x="720" y="17004"/>
                  </a:cubicBezTo>
                  <a:cubicBezTo>
                    <a:pt x="1200" y="17004"/>
                    <a:pt x="1200" y="17004"/>
                    <a:pt x="1200" y="17004"/>
                  </a:cubicBezTo>
                  <a:cubicBezTo>
                    <a:pt x="1440" y="17004"/>
                    <a:pt x="1440" y="17004"/>
                    <a:pt x="1440" y="17004"/>
                  </a:cubicBezTo>
                  <a:cubicBezTo>
                    <a:pt x="1440" y="17004"/>
                    <a:pt x="1440" y="17004"/>
                    <a:pt x="1440" y="17004"/>
                  </a:cubicBezTo>
                  <a:cubicBezTo>
                    <a:pt x="1680" y="17004"/>
                    <a:pt x="1680" y="17004"/>
                    <a:pt x="1680" y="17004"/>
                  </a:cubicBezTo>
                  <a:cubicBezTo>
                    <a:pt x="1680" y="16774"/>
                    <a:pt x="1680" y="16774"/>
                    <a:pt x="1680" y="16774"/>
                  </a:cubicBezTo>
                  <a:cubicBezTo>
                    <a:pt x="1680" y="16774"/>
                    <a:pt x="1680" y="16774"/>
                    <a:pt x="1680" y="16774"/>
                  </a:cubicBezTo>
                  <a:cubicBezTo>
                    <a:pt x="1680" y="17004"/>
                    <a:pt x="1680" y="17004"/>
                    <a:pt x="1680" y="17004"/>
                  </a:cubicBezTo>
                  <a:cubicBezTo>
                    <a:pt x="1920" y="17004"/>
                    <a:pt x="1920" y="17004"/>
                    <a:pt x="1920" y="17004"/>
                  </a:cubicBezTo>
                  <a:cubicBezTo>
                    <a:pt x="2160" y="16774"/>
                    <a:pt x="2160" y="16774"/>
                    <a:pt x="2160" y="16774"/>
                  </a:cubicBezTo>
                  <a:cubicBezTo>
                    <a:pt x="2400" y="16774"/>
                    <a:pt x="2400" y="16774"/>
                    <a:pt x="2400" y="16774"/>
                  </a:cubicBezTo>
                  <a:cubicBezTo>
                    <a:pt x="2160" y="16774"/>
                    <a:pt x="2160" y="16774"/>
                    <a:pt x="2160" y="16774"/>
                  </a:cubicBezTo>
                  <a:cubicBezTo>
                    <a:pt x="2160" y="17004"/>
                    <a:pt x="2160" y="17004"/>
                    <a:pt x="2160" y="17004"/>
                  </a:cubicBezTo>
                  <a:cubicBezTo>
                    <a:pt x="2400" y="17004"/>
                    <a:pt x="2400" y="17004"/>
                    <a:pt x="2400" y="17004"/>
                  </a:cubicBezTo>
                  <a:cubicBezTo>
                    <a:pt x="2400" y="17004"/>
                    <a:pt x="2400" y="17004"/>
                    <a:pt x="2400" y="17004"/>
                  </a:cubicBezTo>
                  <a:cubicBezTo>
                    <a:pt x="2400" y="16774"/>
                    <a:pt x="2400" y="16774"/>
                    <a:pt x="2400" y="16774"/>
                  </a:cubicBezTo>
                  <a:cubicBezTo>
                    <a:pt x="2640" y="16545"/>
                    <a:pt x="2640" y="16545"/>
                    <a:pt x="2640" y="16545"/>
                  </a:cubicBezTo>
                  <a:cubicBezTo>
                    <a:pt x="2400" y="16774"/>
                    <a:pt x="2400" y="16774"/>
                    <a:pt x="2400" y="16774"/>
                  </a:cubicBezTo>
                  <a:cubicBezTo>
                    <a:pt x="2640" y="17004"/>
                    <a:pt x="2640" y="17004"/>
                    <a:pt x="2640" y="17004"/>
                  </a:cubicBezTo>
                  <a:cubicBezTo>
                    <a:pt x="2640" y="17004"/>
                    <a:pt x="2640" y="17004"/>
                    <a:pt x="2640" y="17004"/>
                  </a:cubicBezTo>
                  <a:cubicBezTo>
                    <a:pt x="2160" y="17234"/>
                    <a:pt x="2160" y="17234"/>
                    <a:pt x="2160" y="17234"/>
                  </a:cubicBezTo>
                  <a:cubicBezTo>
                    <a:pt x="2160" y="17234"/>
                    <a:pt x="2160" y="17234"/>
                    <a:pt x="2160" y="17234"/>
                  </a:cubicBezTo>
                  <a:cubicBezTo>
                    <a:pt x="2160" y="17234"/>
                    <a:pt x="2160" y="17234"/>
                    <a:pt x="2160" y="17234"/>
                  </a:cubicBezTo>
                  <a:cubicBezTo>
                    <a:pt x="2160" y="17464"/>
                    <a:pt x="2160" y="17464"/>
                    <a:pt x="2160" y="17464"/>
                  </a:cubicBezTo>
                  <a:cubicBezTo>
                    <a:pt x="1920" y="17464"/>
                    <a:pt x="1920" y="17464"/>
                    <a:pt x="1920" y="17464"/>
                  </a:cubicBezTo>
                  <a:cubicBezTo>
                    <a:pt x="1920" y="17234"/>
                    <a:pt x="1920" y="17234"/>
                    <a:pt x="1920" y="17234"/>
                  </a:cubicBezTo>
                  <a:cubicBezTo>
                    <a:pt x="1920" y="17234"/>
                    <a:pt x="1920" y="17234"/>
                    <a:pt x="1920" y="17234"/>
                  </a:cubicBezTo>
                  <a:cubicBezTo>
                    <a:pt x="1920" y="17004"/>
                    <a:pt x="1920" y="17004"/>
                    <a:pt x="1920" y="17004"/>
                  </a:cubicBezTo>
                  <a:cubicBezTo>
                    <a:pt x="1680" y="17004"/>
                    <a:pt x="1680" y="17004"/>
                    <a:pt x="1680" y="17004"/>
                  </a:cubicBezTo>
                  <a:cubicBezTo>
                    <a:pt x="1440" y="17234"/>
                    <a:pt x="1440" y="17234"/>
                    <a:pt x="1440" y="17234"/>
                  </a:cubicBezTo>
                  <a:cubicBezTo>
                    <a:pt x="1440" y="17234"/>
                    <a:pt x="1440" y="17234"/>
                    <a:pt x="1440" y="17234"/>
                  </a:cubicBezTo>
                  <a:cubicBezTo>
                    <a:pt x="1440" y="17234"/>
                    <a:pt x="1440" y="17234"/>
                    <a:pt x="1440" y="17234"/>
                  </a:cubicBezTo>
                  <a:cubicBezTo>
                    <a:pt x="1200" y="17234"/>
                    <a:pt x="1200" y="17234"/>
                    <a:pt x="1200" y="17234"/>
                  </a:cubicBezTo>
                  <a:cubicBezTo>
                    <a:pt x="960" y="17234"/>
                    <a:pt x="960" y="17234"/>
                    <a:pt x="960" y="17234"/>
                  </a:cubicBezTo>
                  <a:cubicBezTo>
                    <a:pt x="720" y="17234"/>
                    <a:pt x="720" y="17234"/>
                    <a:pt x="720" y="17234"/>
                  </a:cubicBezTo>
                  <a:cubicBezTo>
                    <a:pt x="480" y="17234"/>
                    <a:pt x="480" y="17234"/>
                    <a:pt x="480" y="17234"/>
                  </a:cubicBezTo>
                  <a:cubicBezTo>
                    <a:pt x="480" y="17234"/>
                    <a:pt x="480" y="17234"/>
                    <a:pt x="480" y="17234"/>
                  </a:cubicBezTo>
                  <a:cubicBezTo>
                    <a:pt x="240" y="17234"/>
                    <a:pt x="240" y="17234"/>
                    <a:pt x="240" y="17234"/>
                  </a:cubicBezTo>
                  <a:cubicBezTo>
                    <a:pt x="240" y="17234"/>
                    <a:pt x="240" y="17234"/>
                    <a:pt x="240" y="17234"/>
                  </a:cubicBezTo>
                  <a:cubicBezTo>
                    <a:pt x="240" y="17464"/>
                    <a:pt x="240" y="17464"/>
                    <a:pt x="240" y="17464"/>
                  </a:cubicBezTo>
                  <a:cubicBezTo>
                    <a:pt x="240" y="17464"/>
                    <a:pt x="240" y="17464"/>
                    <a:pt x="240" y="17464"/>
                  </a:cubicBezTo>
                  <a:cubicBezTo>
                    <a:pt x="240" y="17464"/>
                    <a:pt x="240" y="17464"/>
                    <a:pt x="240" y="17464"/>
                  </a:cubicBezTo>
                  <a:cubicBezTo>
                    <a:pt x="480" y="17464"/>
                    <a:pt x="480" y="17464"/>
                    <a:pt x="480" y="17464"/>
                  </a:cubicBezTo>
                  <a:cubicBezTo>
                    <a:pt x="480" y="17464"/>
                    <a:pt x="480" y="17464"/>
                    <a:pt x="480" y="17464"/>
                  </a:cubicBezTo>
                  <a:cubicBezTo>
                    <a:pt x="720" y="17464"/>
                    <a:pt x="720" y="17464"/>
                    <a:pt x="720" y="17464"/>
                  </a:cubicBezTo>
                  <a:cubicBezTo>
                    <a:pt x="480" y="17464"/>
                    <a:pt x="480" y="17464"/>
                    <a:pt x="480" y="17464"/>
                  </a:cubicBezTo>
                  <a:cubicBezTo>
                    <a:pt x="480" y="17694"/>
                    <a:pt x="480" y="17694"/>
                    <a:pt x="480" y="17694"/>
                  </a:cubicBezTo>
                  <a:cubicBezTo>
                    <a:pt x="480" y="17694"/>
                    <a:pt x="480" y="17694"/>
                    <a:pt x="480" y="17694"/>
                  </a:cubicBezTo>
                  <a:cubicBezTo>
                    <a:pt x="240" y="17694"/>
                    <a:pt x="240" y="17694"/>
                    <a:pt x="240" y="17694"/>
                  </a:cubicBezTo>
                  <a:cubicBezTo>
                    <a:pt x="480" y="17923"/>
                    <a:pt x="480" y="17923"/>
                    <a:pt x="480" y="17923"/>
                  </a:cubicBezTo>
                  <a:cubicBezTo>
                    <a:pt x="480" y="17923"/>
                    <a:pt x="480" y="17923"/>
                    <a:pt x="480" y="17923"/>
                  </a:cubicBezTo>
                  <a:cubicBezTo>
                    <a:pt x="720" y="17694"/>
                    <a:pt x="720" y="17694"/>
                    <a:pt x="720" y="17694"/>
                  </a:cubicBezTo>
                  <a:cubicBezTo>
                    <a:pt x="960" y="17694"/>
                    <a:pt x="960" y="17694"/>
                    <a:pt x="960" y="17694"/>
                  </a:cubicBezTo>
                  <a:cubicBezTo>
                    <a:pt x="960" y="17923"/>
                    <a:pt x="960" y="17923"/>
                    <a:pt x="960" y="17923"/>
                  </a:cubicBezTo>
                  <a:cubicBezTo>
                    <a:pt x="960" y="17923"/>
                    <a:pt x="960" y="17923"/>
                    <a:pt x="960" y="17923"/>
                  </a:cubicBezTo>
                  <a:cubicBezTo>
                    <a:pt x="720" y="18153"/>
                    <a:pt x="720" y="18153"/>
                    <a:pt x="720" y="18153"/>
                  </a:cubicBezTo>
                  <a:cubicBezTo>
                    <a:pt x="720" y="18153"/>
                    <a:pt x="720" y="18153"/>
                    <a:pt x="720" y="18153"/>
                  </a:cubicBezTo>
                  <a:cubicBezTo>
                    <a:pt x="960" y="18153"/>
                    <a:pt x="960" y="18153"/>
                    <a:pt x="960" y="18153"/>
                  </a:cubicBezTo>
                  <a:cubicBezTo>
                    <a:pt x="960" y="18383"/>
                    <a:pt x="960" y="18383"/>
                    <a:pt x="960" y="18383"/>
                  </a:cubicBezTo>
                  <a:cubicBezTo>
                    <a:pt x="960" y="18383"/>
                    <a:pt x="960" y="18383"/>
                    <a:pt x="960" y="18383"/>
                  </a:cubicBezTo>
                  <a:cubicBezTo>
                    <a:pt x="960" y="18613"/>
                    <a:pt x="960" y="18613"/>
                    <a:pt x="960" y="18613"/>
                  </a:cubicBezTo>
                  <a:cubicBezTo>
                    <a:pt x="960" y="18613"/>
                    <a:pt x="960" y="18613"/>
                    <a:pt x="960" y="18613"/>
                  </a:cubicBezTo>
                  <a:cubicBezTo>
                    <a:pt x="1200" y="18383"/>
                    <a:pt x="1200" y="18383"/>
                    <a:pt x="1200" y="18383"/>
                  </a:cubicBezTo>
                  <a:cubicBezTo>
                    <a:pt x="1200" y="18383"/>
                    <a:pt x="1200" y="18383"/>
                    <a:pt x="1200" y="18383"/>
                  </a:cubicBezTo>
                  <a:cubicBezTo>
                    <a:pt x="1200" y="18153"/>
                    <a:pt x="1200" y="18153"/>
                    <a:pt x="1200" y="18153"/>
                  </a:cubicBezTo>
                  <a:cubicBezTo>
                    <a:pt x="1680" y="17923"/>
                    <a:pt x="1680" y="17923"/>
                    <a:pt x="1680" y="17923"/>
                  </a:cubicBezTo>
                  <a:cubicBezTo>
                    <a:pt x="1920" y="17923"/>
                    <a:pt x="1920" y="17923"/>
                    <a:pt x="1920" y="17923"/>
                  </a:cubicBezTo>
                  <a:cubicBezTo>
                    <a:pt x="1920" y="17923"/>
                    <a:pt x="1920" y="17923"/>
                    <a:pt x="1920" y="17923"/>
                  </a:cubicBezTo>
                  <a:cubicBezTo>
                    <a:pt x="1920" y="18153"/>
                    <a:pt x="1920" y="18153"/>
                    <a:pt x="1920" y="18153"/>
                  </a:cubicBezTo>
                  <a:cubicBezTo>
                    <a:pt x="1680" y="18153"/>
                    <a:pt x="1680" y="18153"/>
                    <a:pt x="1680" y="18153"/>
                  </a:cubicBezTo>
                  <a:cubicBezTo>
                    <a:pt x="1680" y="18383"/>
                    <a:pt x="1680" y="18383"/>
                    <a:pt x="1680" y="18383"/>
                  </a:cubicBezTo>
                  <a:cubicBezTo>
                    <a:pt x="1680" y="18613"/>
                    <a:pt x="1680" y="18613"/>
                    <a:pt x="1680" y="18613"/>
                  </a:cubicBezTo>
                  <a:cubicBezTo>
                    <a:pt x="1680" y="18383"/>
                    <a:pt x="1680" y="18383"/>
                    <a:pt x="1680" y="18383"/>
                  </a:cubicBezTo>
                  <a:cubicBezTo>
                    <a:pt x="1680" y="18153"/>
                    <a:pt x="1680" y="18153"/>
                    <a:pt x="1680" y="18153"/>
                  </a:cubicBezTo>
                  <a:cubicBezTo>
                    <a:pt x="1440" y="18153"/>
                    <a:pt x="1440" y="18153"/>
                    <a:pt x="1440" y="18153"/>
                  </a:cubicBezTo>
                  <a:cubicBezTo>
                    <a:pt x="1440" y="18383"/>
                    <a:pt x="1440" y="18383"/>
                    <a:pt x="1440" y="18383"/>
                  </a:cubicBezTo>
                  <a:cubicBezTo>
                    <a:pt x="1200" y="18383"/>
                    <a:pt x="1200" y="18383"/>
                    <a:pt x="1200" y="18383"/>
                  </a:cubicBezTo>
                  <a:cubicBezTo>
                    <a:pt x="1440" y="18613"/>
                    <a:pt x="1440" y="18613"/>
                    <a:pt x="1440" y="18613"/>
                  </a:cubicBezTo>
                  <a:cubicBezTo>
                    <a:pt x="1200" y="18613"/>
                    <a:pt x="1200" y="18613"/>
                    <a:pt x="1200" y="18613"/>
                  </a:cubicBezTo>
                  <a:cubicBezTo>
                    <a:pt x="1200" y="18613"/>
                    <a:pt x="1200" y="18613"/>
                    <a:pt x="1200" y="18613"/>
                  </a:cubicBezTo>
                  <a:cubicBezTo>
                    <a:pt x="960" y="18843"/>
                    <a:pt x="960" y="18843"/>
                    <a:pt x="960" y="18843"/>
                  </a:cubicBezTo>
                  <a:cubicBezTo>
                    <a:pt x="1200" y="18843"/>
                    <a:pt x="1200" y="18843"/>
                    <a:pt x="1200" y="18843"/>
                  </a:cubicBezTo>
                  <a:cubicBezTo>
                    <a:pt x="1440" y="18843"/>
                    <a:pt x="1440" y="18843"/>
                    <a:pt x="1440" y="18843"/>
                  </a:cubicBezTo>
                  <a:cubicBezTo>
                    <a:pt x="1440" y="19072"/>
                    <a:pt x="1440" y="19072"/>
                    <a:pt x="1440" y="19072"/>
                  </a:cubicBezTo>
                  <a:cubicBezTo>
                    <a:pt x="1200" y="19072"/>
                    <a:pt x="1200" y="19072"/>
                    <a:pt x="1200" y="19072"/>
                  </a:cubicBezTo>
                  <a:cubicBezTo>
                    <a:pt x="1200" y="19072"/>
                    <a:pt x="1200" y="19072"/>
                    <a:pt x="1200" y="19072"/>
                  </a:cubicBezTo>
                  <a:cubicBezTo>
                    <a:pt x="1200" y="19302"/>
                    <a:pt x="1200" y="19302"/>
                    <a:pt x="1200" y="19302"/>
                  </a:cubicBezTo>
                  <a:cubicBezTo>
                    <a:pt x="960" y="19072"/>
                    <a:pt x="960" y="19072"/>
                    <a:pt x="960" y="19072"/>
                  </a:cubicBezTo>
                  <a:cubicBezTo>
                    <a:pt x="960" y="19072"/>
                    <a:pt x="960" y="19072"/>
                    <a:pt x="960" y="19072"/>
                  </a:cubicBezTo>
                  <a:cubicBezTo>
                    <a:pt x="960" y="19302"/>
                    <a:pt x="960" y="19302"/>
                    <a:pt x="960" y="19302"/>
                  </a:cubicBezTo>
                  <a:cubicBezTo>
                    <a:pt x="720" y="19072"/>
                    <a:pt x="720" y="19072"/>
                    <a:pt x="720" y="19072"/>
                  </a:cubicBezTo>
                  <a:cubicBezTo>
                    <a:pt x="720" y="19302"/>
                    <a:pt x="720" y="19302"/>
                    <a:pt x="720" y="19302"/>
                  </a:cubicBezTo>
                  <a:cubicBezTo>
                    <a:pt x="480" y="19302"/>
                    <a:pt x="480" y="19302"/>
                    <a:pt x="480" y="19302"/>
                  </a:cubicBezTo>
                  <a:cubicBezTo>
                    <a:pt x="480" y="19532"/>
                    <a:pt x="480" y="19532"/>
                    <a:pt x="480" y="19532"/>
                  </a:cubicBezTo>
                  <a:cubicBezTo>
                    <a:pt x="720" y="19762"/>
                    <a:pt x="720" y="19762"/>
                    <a:pt x="720" y="19762"/>
                  </a:cubicBezTo>
                  <a:cubicBezTo>
                    <a:pt x="960" y="19762"/>
                    <a:pt x="960" y="19762"/>
                    <a:pt x="960" y="19762"/>
                  </a:cubicBezTo>
                  <a:cubicBezTo>
                    <a:pt x="960" y="19762"/>
                    <a:pt x="960" y="19762"/>
                    <a:pt x="960" y="19762"/>
                  </a:cubicBezTo>
                  <a:cubicBezTo>
                    <a:pt x="1200" y="19762"/>
                    <a:pt x="1200" y="19762"/>
                    <a:pt x="1200" y="19762"/>
                  </a:cubicBezTo>
                  <a:cubicBezTo>
                    <a:pt x="960" y="19532"/>
                    <a:pt x="960" y="19532"/>
                    <a:pt x="960" y="19532"/>
                  </a:cubicBezTo>
                  <a:cubicBezTo>
                    <a:pt x="1200" y="19532"/>
                    <a:pt x="1200" y="19532"/>
                    <a:pt x="1200" y="19532"/>
                  </a:cubicBezTo>
                  <a:cubicBezTo>
                    <a:pt x="1440" y="19532"/>
                    <a:pt x="1440" y="19532"/>
                    <a:pt x="1440" y="19532"/>
                  </a:cubicBezTo>
                  <a:cubicBezTo>
                    <a:pt x="1200" y="19532"/>
                    <a:pt x="1200" y="19532"/>
                    <a:pt x="1200" y="19532"/>
                  </a:cubicBezTo>
                  <a:cubicBezTo>
                    <a:pt x="1440" y="19762"/>
                    <a:pt x="1440" y="19762"/>
                    <a:pt x="1440" y="19762"/>
                  </a:cubicBezTo>
                  <a:cubicBezTo>
                    <a:pt x="1440" y="19991"/>
                    <a:pt x="1440" y="19991"/>
                    <a:pt x="1440" y="19991"/>
                  </a:cubicBezTo>
                  <a:cubicBezTo>
                    <a:pt x="1200" y="19991"/>
                    <a:pt x="1200" y="19991"/>
                    <a:pt x="1200" y="19991"/>
                  </a:cubicBezTo>
                  <a:cubicBezTo>
                    <a:pt x="1440" y="20221"/>
                    <a:pt x="1440" y="20221"/>
                    <a:pt x="1440" y="20221"/>
                  </a:cubicBezTo>
                  <a:cubicBezTo>
                    <a:pt x="1440" y="20221"/>
                    <a:pt x="1440" y="20221"/>
                    <a:pt x="1440" y="20221"/>
                  </a:cubicBezTo>
                  <a:cubicBezTo>
                    <a:pt x="1680" y="19991"/>
                    <a:pt x="1680" y="19991"/>
                    <a:pt x="1680" y="19991"/>
                  </a:cubicBezTo>
                  <a:cubicBezTo>
                    <a:pt x="1920" y="20221"/>
                    <a:pt x="1920" y="20221"/>
                    <a:pt x="1920" y="20221"/>
                  </a:cubicBezTo>
                  <a:cubicBezTo>
                    <a:pt x="1680" y="20221"/>
                    <a:pt x="1680" y="20221"/>
                    <a:pt x="1680" y="20221"/>
                  </a:cubicBezTo>
                  <a:cubicBezTo>
                    <a:pt x="1440" y="20221"/>
                    <a:pt x="1440" y="20221"/>
                    <a:pt x="1440" y="20221"/>
                  </a:cubicBezTo>
                  <a:cubicBezTo>
                    <a:pt x="1680" y="20451"/>
                    <a:pt x="1680" y="20451"/>
                    <a:pt x="1680" y="20451"/>
                  </a:cubicBezTo>
                  <a:cubicBezTo>
                    <a:pt x="1680" y="20451"/>
                    <a:pt x="1680" y="20451"/>
                    <a:pt x="1680" y="20451"/>
                  </a:cubicBezTo>
                  <a:cubicBezTo>
                    <a:pt x="1200" y="20221"/>
                    <a:pt x="1200" y="20221"/>
                    <a:pt x="1200" y="20221"/>
                  </a:cubicBezTo>
                  <a:cubicBezTo>
                    <a:pt x="960" y="20221"/>
                    <a:pt x="960" y="20221"/>
                    <a:pt x="960" y="20221"/>
                  </a:cubicBezTo>
                  <a:cubicBezTo>
                    <a:pt x="960" y="20221"/>
                    <a:pt x="960" y="20221"/>
                    <a:pt x="960" y="20221"/>
                  </a:cubicBezTo>
                  <a:cubicBezTo>
                    <a:pt x="720" y="20221"/>
                    <a:pt x="720" y="20221"/>
                    <a:pt x="720" y="20221"/>
                  </a:cubicBezTo>
                  <a:cubicBezTo>
                    <a:pt x="720" y="20451"/>
                    <a:pt x="720" y="20451"/>
                    <a:pt x="720" y="20451"/>
                  </a:cubicBezTo>
                  <a:cubicBezTo>
                    <a:pt x="720" y="20451"/>
                    <a:pt x="720" y="20451"/>
                    <a:pt x="720" y="20451"/>
                  </a:cubicBezTo>
                  <a:cubicBezTo>
                    <a:pt x="960" y="20911"/>
                    <a:pt x="960" y="20911"/>
                    <a:pt x="960" y="20911"/>
                  </a:cubicBezTo>
                  <a:cubicBezTo>
                    <a:pt x="1200" y="20911"/>
                    <a:pt x="1200" y="20911"/>
                    <a:pt x="1200" y="20911"/>
                  </a:cubicBezTo>
                  <a:cubicBezTo>
                    <a:pt x="1440" y="21140"/>
                    <a:pt x="1440" y="21140"/>
                    <a:pt x="1440" y="21140"/>
                  </a:cubicBezTo>
                  <a:cubicBezTo>
                    <a:pt x="1920" y="21140"/>
                    <a:pt x="1920" y="21140"/>
                    <a:pt x="1920" y="21140"/>
                  </a:cubicBezTo>
                  <a:cubicBezTo>
                    <a:pt x="1920" y="21370"/>
                    <a:pt x="1920" y="21370"/>
                    <a:pt x="1920" y="21370"/>
                  </a:cubicBezTo>
                  <a:cubicBezTo>
                    <a:pt x="1680" y="21370"/>
                    <a:pt x="1680" y="21370"/>
                    <a:pt x="1680" y="21370"/>
                  </a:cubicBezTo>
                  <a:cubicBezTo>
                    <a:pt x="1920" y="21600"/>
                    <a:pt x="1920" y="21600"/>
                    <a:pt x="1920" y="21600"/>
                  </a:cubicBezTo>
                  <a:cubicBezTo>
                    <a:pt x="2160" y="21370"/>
                    <a:pt x="2160" y="21370"/>
                    <a:pt x="2160" y="21370"/>
                  </a:cubicBezTo>
                  <a:cubicBezTo>
                    <a:pt x="1920" y="21370"/>
                    <a:pt x="1920" y="21370"/>
                    <a:pt x="1920" y="21370"/>
                  </a:cubicBezTo>
                  <a:cubicBezTo>
                    <a:pt x="2160" y="21370"/>
                    <a:pt x="2160" y="21370"/>
                    <a:pt x="2160" y="21370"/>
                  </a:cubicBezTo>
                  <a:cubicBezTo>
                    <a:pt x="2400" y="21370"/>
                    <a:pt x="2400" y="21370"/>
                    <a:pt x="2400" y="21370"/>
                  </a:cubicBezTo>
                  <a:cubicBezTo>
                    <a:pt x="2160" y="21370"/>
                    <a:pt x="2160" y="21370"/>
                    <a:pt x="2160" y="21370"/>
                  </a:cubicBezTo>
                  <a:cubicBezTo>
                    <a:pt x="2400" y="21600"/>
                    <a:pt x="2400" y="21600"/>
                    <a:pt x="2400" y="21600"/>
                  </a:cubicBezTo>
                  <a:cubicBezTo>
                    <a:pt x="2640" y="21600"/>
                    <a:pt x="2640" y="21600"/>
                    <a:pt x="2640" y="21600"/>
                  </a:cubicBezTo>
                  <a:cubicBezTo>
                    <a:pt x="2640" y="21600"/>
                    <a:pt x="2640" y="21600"/>
                    <a:pt x="2640" y="21600"/>
                  </a:cubicBezTo>
                  <a:cubicBezTo>
                    <a:pt x="2880" y="21600"/>
                    <a:pt x="2880" y="21600"/>
                    <a:pt x="2880" y="21600"/>
                  </a:cubicBezTo>
                  <a:cubicBezTo>
                    <a:pt x="3120" y="21370"/>
                    <a:pt x="3120" y="21370"/>
                    <a:pt x="3120" y="21370"/>
                  </a:cubicBezTo>
                  <a:cubicBezTo>
                    <a:pt x="3120" y="21370"/>
                    <a:pt x="3120" y="21370"/>
                    <a:pt x="3120" y="21370"/>
                  </a:cubicBezTo>
                  <a:cubicBezTo>
                    <a:pt x="3360" y="21140"/>
                    <a:pt x="3360" y="21140"/>
                    <a:pt x="3360" y="21140"/>
                  </a:cubicBezTo>
                  <a:cubicBezTo>
                    <a:pt x="3360" y="21140"/>
                    <a:pt x="3360" y="21140"/>
                    <a:pt x="3360" y="21140"/>
                  </a:cubicBezTo>
                  <a:cubicBezTo>
                    <a:pt x="3360" y="21370"/>
                    <a:pt x="3360" y="21370"/>
                    <a:pt x="3360" y="21370"/>
                  </a:cubicBezTo>
                  <a:cubicBezTo>
                    <a:pt x="3360" y="21370"/>
                    <a:pt x="3360" y="21370"/>
                    <a:pt x="3360" y="21370"/>
                  </a:cubicBezTo>
                  <a:cubicBezTo>
                    <a:pt x="3840" y="21140"/>
                    <a:pt x="3840" y="21140"/>
                    <a:pt x="3840" y="21140"/>
                  </a:cubicBezTo>
                  <a:cubicBezTo>
                    <a:pt x="3840" y="20911"/>
                    <a:pt x="3840" y="20911"/>
                    <a:pt x="3840" y="20911"/>
                  </a:cubicBezTo>
                  <a:cubicBezTo>
                    <a:pt x="3600" y="20681"/>
                    <a:pt x="3600" y="20681"/>
                    <a:pt x="3600" y="20681"/>
                  </a:cubicBezTo>
                  <a:cubicBezTo>
                    <a:pt x="3840" y="20911"/>
                    <a:pt x="3840" y="20911"/>
                    <a:pt x="3840" y="20911"/>
                  </a:cubicBezTo>
                  <a:cubicBezTo>
                    <a:pt x="4080" y="20681"/>
                    <a:pt x="4080" y="20681"/>
                    <a:pt x="4080" y="20681"/>
                  </a:cubicBezTo>
                  <a:cubicBezTo>
                    <a:pt x="4080" y="20681"/>
                    <a:pt x="4080" y="20681"/>
                    <a:pt x="4080" y="20681"/>
                  </a:cubicBezTo>
                  <a:cubicBezTo>
                    <a:pt x="4320" y="20681"/>
                    <a:pt x="4320" y="20681"/>
                    <a:pt x="4320" y="20681"/>
                  </a:cubicBezTo>
                  <a:cubicBezTo>
                    <a:pt x="4320" y="20451"/>
                    <a:pt x="4320" y="20451"/>
                    <a:pt x="4320" y="20451"/>
                  </a:cubicBezTo>
                  <a:cubicBezTo>
                    <a:pt x="4320" y="20451"/>
                    <a:pt x="4320" y="20451"/>
                    <a:pt x="4320" y="20451"/>
                  </a:cubicBezTo>
                  <a:cubicBezTo>
                    <a:pt x="4560" y="20451"/>
                    <a:pt x="4560" y="20451"/>
                    <a:pt x="4560" y="20451"/>
                  </a:cubicBezTo>
                  <a:cubicBezTo>
                    <a:pt x="4560" y="20221"/>
                    <a:pt x="4560" y="20221"/>
                    <a:pt x="4560" y="20221"/>
                  </a:cubicBezTo>
                  <a:cubicBezTo>
                    <a:pt x="4320" y="19991"/>
                    <a:pt x="4320" y="19991"/>
                    <a:pt x="4320" y="19991"/>
                  </a:cubicBezTo>
                  <a:cubicBezTo>
                    <a:pt x="4560" y="19991"/>
                    <a:pt x="4560" y="19991"/>
                    <a:pt x="4560" y="19991"/>
                  </a:cubicBezTo>
                  <a:cubicBezTo>
                    <a:pt x="4320" y="19762"/>
                    <a:pt x="4320" y="19762"/>
                    <a:pt x="4320" y="19762"/>
                  </a:cubicBezTo>
                  <a:cubicBezTo>
                    <a:pt x="4080" y="19762"/>
                    <a:pt x="4080" y="19762"/>
                    <a:pt x="4080" y="19762"/>
                  </a:cubicBezTo>
                  <a:cubicBezTo>
                    <a:pt x="4080" y="19532"/>
                    <a:pt x="4080" y="19532"/>
                    <a:pt x="4080" y="19532"/>
                  </a:cubicBezTo>
                  <a:cubicBezTo>
                    <a:pt x="4320" y="19532"/>
                    <a:pt x="4320" y="19532"/>
                    <a:pt x="4320" y="19532"/>
                  </a:cubicBezTo>
                  <a:cubicBezTo>
                    <a:pt x="4560" y="19762"/>
                    <a:pt x="4560" y="19762"/>
                    <a:pt x="4560" y="19762"/>
                  </a:cubicBezTo>
                  <a:cubicBezTo>
                    <a:pt x="4560" y="19991"/>
                    <a:pt x="4560" y="19991"/>
                    <a:pt x="4560" y="19991"/>
                  </a:cubicBezTo>
                  <a:cubicBezTo>
                    <a:pt x="4560" y="19991"/>
                    <a:pt x="4560" y="19991"/>
                    <a:pt x="4560" y="19991"/>
                  </a:cubicBezTo>
                  <a:cubicBezTo>
                    <a:pt x="4800" y="19991"/>
                    <a:pt x="4800" y="19991"/>
                    <a:pt x="4800" y="19991"/>
                  </a:cubicBezTo>
                  <a:cubicBezTo>
                    <a:pt x="4800" y="20221"/>
                    <a:pt x="4800" y="20221"/>
                    <a:pt x="4800" y="20221"/>
                  </a:cubicBezTo>
                  <a:cubicBezTo>
                    <a:pt x="4800" y="20221"/>
                    <a:pt x="4800" y="20221"/>
                    <a:pt x="4800" y="20221"/>
                  </a:cubicBezTo>
                  <a:cubicBezTo>
                    <a:pt x="5040" y="20221"/>
                    <a:pt x="5040" y="20221"/>
                    <a:pt x="5040" y="20221"/>
                  </a:cubicBezTo>
                  <a:cubicBezTo>
                    <a:pt x="5040" y="20221"/>
                    <a:pt x="5040" y="20221"/>
                    <a:pt x="5040" y="20221"/>
                  </a:cubicBezTo>
                  <a:cubicBezTo>
                    <a:pt x="4800" y="19991"/>
                    <a:pt x="4800" y="19991"/>
                    <a:pt x="4800" y="19991"/>
                  </a:cubicBezTo>
                  <a:cubicBezTo>
                    <a:pt x="5040" y="19991"/>
                    <a:pt x="5040" y="19991"/>
                    <a:pt x="5040" y="19991"/>
                  </a:cubicBezTo>
                  <a:cubicBezTo>
                    <a:pt x="5040" y="19991"/>
                    <a:pt x="5040" y="19991"/>
                    <a:pt x="5040" y="19991"/>
                  </a:cubicBezTo>
                  <a:cubicBezTo>
                    <a:pt x="5040" y="20221"/>
                    <a:pt x="5040" y="20221"/>
                    <a:pt x="5040" y="20221"/>
                  </a:cubicBezTo>
                  <a:cubicBezTo>
                    <a:pt x="5520" y="19991"/>
                    <a:pt x="5520" y="19991"/>
                    <a:pt x="5520" y="19991"/>
                  </a:cubicBezTo>
                  <a:cubicBezTo>
                    <a:pt x="5520" y="19762"/>
                    <a:pt x="5520" y="19762"/>
                    <a:pt x="5520" y="19762"/>
                  </a:cubicBezTo>
                  <a:cubicBezTo>
                    <a:pt x="5520" y="19532"/>
                    <a:pt x="5520" y="19532"/>
                    <a:pt x="5520" y="19532"/>
                  </a:cubicBezTo>
                  <a:cubicBezTo>
                    <a:pt x="5280" y="19532"/>
                    <a:pt x="5280" y="19532"/>
                    <a:pt x="5280" y="19532"/>
                  </a:cubicBezTo>
                  <a:cubicBezTo>
                    <a:pt x="5280" y="19302"/>
                    <a:pt x="5280" y="19302"/>
                    <a:pt x="5280" y="19302"/>
                  </a:cubicBezTo>
                  <a:cubicBezTo>
                    <a:pt x="5280" y="19302"/>
                    <a:pt x="5280" y="19302"/>
                    <a:pt x="5280" y="19302"/>
                  </a:cubicBezTo>
                  <a:cubicBezTo>
                    <a:pt x="5280" y="19302"/>
                    <a:pt x="5280" y="19302"/>
                    <a:pt x="5280" y="19302"/>
                  </a:cubicBezTo>
                  <a:cubicBezTo>
                    <a:pt x="5520" y="19302"/>
                    <a:pt x="5520" y="19302"/>
                    <a:pt x="5520" y="19302"/>
                  </a:cubicBezTo>
                  <a:cubicBezTo>
                    <a:pt x="5520" y="19072"/>
                    <a:pt x="5520" y="19072"/>
                    <a:pt x="5520" y="19072"/>
                  </a:cubicBezTo>
                  <a:cubicBezTo>
                    <a:pt x="5280" y="19072"/>
                    <a:pt x="5280" y="19072"/>
                    <a:pt x="5280" y="19072"/>
                  </a:cubicBezTo>
                  <a:cubicBezTo>
                    <a:pt x="5280" y="18843"/>
                    <a:pt x="5280" y="18843"/>
                    <a:pt x="5280" y="18843"/>
                  </a:cubicBezTo>
                  <a:cubicBezTo>
                    <a:pt x="5520" y="18843"/>
                    <a:pt x="5520" y="18843"/>
                    <a:pt x="5520" y="18843"/>
                  </a:cubicBezTo>
                  <a:cubicBezTo>
                    <a:pt x="5760" y="18843"/>
                    <a:pt x="5760" y="18843"/>
                    <a:pt x="5760" y="18843"/>
                  </a:cubicBezTo>
                  <a:cubicBezTo>
                    <a:pt x="5520" y="19072"/>
                    <a:pt x="5520" y="19072"/>
                    <a:pt x="5520" y="19072"/>
                  </a:cubicBezTo>
                  <a:cubicBezTo>
                    <a:pt x="5520" y="19302"/>
                    <a:pt x="5520" y="19302"/>
                    <a:pt x="5520" y="19302"/>
                  </a:cubicBezTo>
                  <a:cubicBezTo>
                    <a:pt x="5520" y="19532"/>
                    <a:pt x="5520" y="19532"/>
                    <a:pt x="5520" y="19532"/>
                  </a:cubicBezTo>
                  <a:cubicBezTo>
                    <a:pt x="5760" y="19532"/>
                    <a:pt x="5760" y="19532"/>
                    <a:pt x="5760" y="19532"/>
                  </a:cubicBezTo>
                  <a:cubicBezTo>
                    <a:pt x="5760" y="19762"/>
                    <a:pt x="5760" y="19762"/>
                    <a:pt x="5760" y="19762"/>
                  </a:cubicBezTo>
                  <a:cubicBezTo>
                    <a:pt x="6000" y="19991"/>
                    <a:pt x="6000" y="19991"/>
                    <a:pt x="6000" y="19991"/>
                  </a:cubicBezTo>
                  <a:cubicBezTo>
                    <a:pt x="6240" y="19991"/>
                    <a:pt x="6240" y="19991"/>
                    <a:pt x="6240" y="19991"/>
                  </a:cubicBezTo>
                  <a:cubicBezTo>
                    <a:pt x="6240" y="19991"/>
                    <a:pt x="6240" y="19991"/>
                    <a:pt x="6240" y="19991"/>
                  </a:cubicBezTo>
                  <a:cubicBezTo>
                    <a:pt x="6240" y="19991"/>
                    <a:pt x="6240" y="19991"/>
                    <a:pt x="6240" y="19991"/>
                  </a:cubicBezTo>
                  <a:cubicBezTo>
                    <a:pt x="6480" y="20221"/>
                    <a:pt x="6480" y="20221"/>
                    <a:pt x="6480" y="20221"/>
                  </a:cubicBezTo>
                  <a:cubicBezTo>
                    <a:pt x="6480" y="20221"/>
                    <a:pt x="6480" y="20221"/>
                    <a:pt x="6480" y="20221"/>
                  </a:cubicBezTo>
                  <a:cubicBezTo>
                    <a:pt x="6720" y="20221"/>
                    <a:pt x="6720" y="20221"/>
                    <a:pt x="6720" y="20221"/>
                  </a:cubicBezTo>
                  <a:cubicBezTo>
                    <a:pt x="6480" y="19532"/>
                    <a:pt x="6480" y="19532"/>
                    <a:pt x="6480" y="19532"/>
                  </a:cubicBezTo>
                  <a:cubicBezTo>
                    <a:pt x="6480" y="19302"/>
                    <a:pt x="6480" y="19302"/>
                    <a:pt x="6480" y="19302"/>
                  </a:cubicBezTo>
                  <a:cubicBezTo>
                    <a:pt x="6480" y="19072"/>
                    <a:pt x="6480" y="19072"/>
                    <a:pt x="6480" y="19072"/>
                  </a:cubicBezTo>
                  <a:cubicBezTo>
                    <a:pt x="6720" y="19072"/>
                    <a:pt x="6720" y="19072"/>
                    <a:pt x="6720" y="19072"/>
                  </a:cubicBezTo>
                  <a:cubicBezTo>
                    <a:pt x="6480" y="18843"/>
                    <a:pt x="6480" y="18843"/>
                    <a:pt x="6480" y="18843"/>
                  </a:cubicBezTo>
                  <a:cubicBezTo>
                    <a:pt x="6480" y="18843"/>
                    <a:pt x="6480" y="18843"/>
                    <a:pt x="6480" y="18843"/>
                  </a:cubicBezTo>
                  <a:cubicBezTo>
                    <a:pt x="6960" y="18843"/>
                    <a:pt x="6960" y="18843"/>
                    <a:pt x="6960" y="18843"/>
                  </a:cubicBezTo>
                  <a:cubicBezTo>
                    <a:pt x="6960" y="18613"/>
                    <a:pt x="6960" y="18613"/>
                    <a:pt x="6960" y="18613"/>
                  </a:cubicBezTo>
                  <a:cubicBezTo>
                    <a:pt x="6960" y="18383"/>
                    <a:pt x="6960" y="18383"/>
                    <a:pt x="6960" y="18383"/>
                  </a:cubicBezTo>
                  <a:cubicBezTo>
                    <a:pt x="7200" y="18153"/>
                    <a:pt x="7200" y="18153"/>
                    <a:pt x="7200" y="18153"/>
                  </a:cubicBezTo>
                  <a:cubicBezTo>
                    <a:pt x="6960" y="17923"/>
                    <a:pt x="6960" y="17923"/>
                    <a:pt x="6960" y="17923"/>
                  </a:cubicBezTo>
                  <a:cubicBezTo>
                    <a:pt x="6960" y="17464"/>
                    <a:pt x="6960" y="17464"/>
                    <a:pt x="6960" y="17464"/>
                  </a:cubicBezTo>
                  <a:cubicBezTo>
                    <a:pt x="6720" y="17234"/>
                    <a:pt x="6720" y="17234"/>
                    <a:pt x="6720" y="17234"/>
                  </a:cubicBezTo>
                  <a:cubicBezTo>
                    <a:pt x="6720" y="17004"/>
                    <a:pt x="6720" y="17004"/>
                    <a:pt x="6720" y="17004"/>
                  </a:cubicBezTo>
                  <a:cubicBezTo>
                    <a:pt x="7200" y="17004"/>
                    <a:pt x="7200" y="17004"/>
                    <a:pt x="7200" y="17004"/>
                  </a:cubicBezTo>
                  <a:cubicBezTo>
                    <a:pt x="7200" y="16545"/>
                    <a:pt x="7200" y="16545"/>
                    <a:pt x="7200" y="16545"/>
                  </a:cubicBezTo>
                  <a:cubicBezTo>
                    <a:pt x="7440" y="16315"/>
                    <a:pt x="7440" y="16315"/>
                    <a:pt x="7440" y="16315"/>
                  </a:cubicBezTo>
                  <a:cubicBezTo>
                    <a:pt x="6960" y="16085"/>
                    <a:pt x="6960" y="16085"/>
                    <a:pt x="6960" y="16085"/>
                  </a:cubicBezTo>
                  <a:cubicBezTo>
                    <a:pt x="6720" y="15855"/>
                    <a:pt x="6720" y="15855"/>
                    <a:pt x="6720" y="15855"/>
                  </a:cubicBezTo>
                  <a:cubicBezTo>
                    <a:pt x="6720" y="15626"/>
                    <a:pt x="6720" y="15626"/>
                    <a:pt x="6720" y="15626"/>
                  </a:cubicBezTo>
                  <a:cubicBezTo>
                    <a:pt x="6720" y="15166"/>
                    <a:pt x="6720" y="15166"/>
                    <a:pt x="6720" y="15166"/>
                  </a:cubicBezTo>
                  <a:cubicBezTo>
                    <a:pt x="6720" y="14936"/>
                    <a:pt x="6720" y="14936"/>
                    <a:pt x="6720" y="14936"/>
                  </a:cubicBezTo>
                  <a:cubicBezTo>
                    <a:pt x="6480" y="14706"/>
                    <a:pt x="6480" y="14706"/>
                    <a:pt x="6480" y="14706"/>
                  </a:cubicBezTo>
                  <a:cubicBezTo>
                    <a:pt x="6720" y="14247"/>
                    <a:pt x="6720" y="14247"/>
                    <a:pt x="6720" y="14247"/>
                  </a:cubicBezTo>
                  <a:cubicBezTo>
                    <a:pt x="6480" y="13787"/>
                    <a:pt x="6480" y="13787"/>
                    <a:pt x="6480" y="13787"/>
                  </a:cubicBezTo>
                  <a:cubicBezTo>
                    <a:pt x="6480" y="13328"/>
                    <a:pt x="6480" y="13328"/>
                    <a:pt x="6480" y="13328"/>
                  </a:cubicBezTo>
                  <a:cubicBezTo>
                    <a:pt x="6480" y="12868"/>
                    <a:pt x="6480" y="12868"/>
                    <a:pt x="6480" y="12868"/>
                  </a:cubicBezTo>
                  <a:cubicBezTo>
                    <a:pt x="6720" y="12638"/>
                    <a:pt x="6720" y="12638"/>
                    <a:pt x="6720" y="12638"/>
                  </a:cubicBezTo>
                  <a:cubicBezTo>
                    <a:pt x="6960" y="12409"/>
                    <a:pt x="6960" y="12409"/>
                    <a:pt x="6960" y="12409"/>
                  </a:cubicBezTo>
                  <a:cubicBezTo>
                    <a:pt x="7200" y="12638"/>
                    <a:pt x="7200" y="12638"/>
                    <a:pt x="7200" y="12638"/>
                  </a:cubicBezTo>
                  <a:cubicBezTo>
                    <a:pt x="7680" y="12638"/>
                    <a:pt x="7680" y="12638"/>
                    <a:pt x="7680" y="12638"/>
                  </a:cubicBezTo>
                  <a:cubicBezTo>
                    <a:pt x="7920" y="12409"/>
                    <a:pt x="7920" y="12409"/>
                    <a:pt x="7920" y="12409"/>
                  </a:cubicBezTo>
                  <a:cubicBezTo>
                    <a:pt x="7920" y="11949"/>
                    <a:pt x="7920" y="11949"/>
                    <a:pt x="7920" y="11949"/>
                  </a:cubicBezTo>
                  <a:cubicBezTo>
                    <a:pt x="7680" y="11949"/>
                    <a:pt x="7680" y="11949"/>
                    <a:pt x="7680" y="11949"/>
                  </a:cubicBezTo>
                  <a:cubicBezTo>
                    <a:pt x="7680" y="11719"/>
                    <a:pt x="7680" y="11719"/>
                    <a:pt x="7680" y="11719"/>
                  </a:cubicBezTo>
                  <a:cubicBezTo>
                    <a:pt x="8160" y="10800"/>
                    <a:pt x="8160" y="10800"/>
                    <a:pt x="8160" y="10800"/>
                  </a:cubicBezTo>
                  <a:cubicBezTo>
                    <a:pt x="8160" y="10340"/>
                    <a:pt x="8160" y="10340"/>
                    <a:pt x="8160" y="10340"/>
                  </a:cubicBezTo>
                  <a:cubicBezTo>
                    <a:pt x="8160" y="10111"/>
                    <a:pt x="8160" y="10111"/>
                    <a:pt x="8160" y="10111"/>
                  </a:cubicBezTo>
                  <a:cubicBezTo>
                    <a:pt x="8400" y="9881"/>
                    <a:pt x="8400" y="9881"/>
                    <a:pt x="8400" y="9881"/>
                  </a:cubicBezTo>
                  <a:cubicBezTo>
                    <a:pt x="8400" y="9421"/>
                    <a:pt x="8400" y="9421"/>
                    <a:pt x="8400" y="9421"/>
                  </a:cubicBezTo>
                  <a:cubicBezTo>
                    <a:pt x="8160" y="9421"/>
                    <a:pt x="8160" y="9421"/>
                    <a:pt x="8160" y="9421"/>
                  </a:cubicBezTo>
                  <a:cubicBezTo>
                    <a:pt x="8160" y="9191"/>
                    <a:pt x="8160" y="9191"/>
                    <a:pt x="8160" y="9191"/>
                  </a:cubicBezTo>
                  <a:cubicBezTo>
                    <a:pt x="8400" y="8962"/>
                    <a:pt x="8400" y="8962"/>
                    <a:pt x="8400" y="8962"/>
                  </a:cubicBezTo>
                  <a:cubicBezTo>
                    <a:pt x="8880" y="8962"/>
                    <a:pt x="8880" y="8962"/>
                    <a:pt x="8880" y="8962"/>
                  </a:cubicBezTo>
                  <a:cubicBezTo>
                    <a:pt x="9120" y="8732"/>
                    <a:pt x="9120" y="8732"/>
                    <a:pt x="9120" y="8732"/>
                  </a:cubicBezTo>
                  <a:cubicBezTo>
                    <a:pt x="9120" y="8732"/>
                    <a:pt x="9120" y="8732"/>
                    <a:pt x="9120" y="8732"/>
                  </a:cubicBezTo>
                  <a:cubicBezTo>
                    <a:pt x="9360" y="8272"/>
                    <a:pt x="9360" y="8272"/>
                    <a:pt x="9360" y="8272"/>
                  </a:cubicBezTo>
                  <a:cubicBezTo>
                    <a:pt x="9600" y="7813"/>
                    <a:pt x="9600" y="7813"/>
                    <a:pt x="9600" y="7813"/>
                  </a:cubicBezTo>
                  <a:cubicBezTo>
                    <a:pt x="9840" y="7583"/>
                    <a:pt x="9840" y="7583"/>
                    <a:pt x="9840" y="7583"/>
                  </a:cubicBezTo>
                  <a:cubicBezTo>
                    <a:pt x="9600" y="7353"/>
                    <a:pt x="9600" y="7353"/>
                    <a:pt x="9600" y="7353"/>
                  </a:cubicBezTo>
                  <a:cubicBezTo>
                    <a:pt x="9600" y="7353"/>
                    <a:pt x="9600" y="7353"/>
                    <a:pt x="9600" y="7353"/>
                  </a:cubicBezTo>
                  <a:cubicBezTo>
                    <a:pt x="9600" y="6894"/>
                    <a:pt x="9600" y="6894"/>
                    <a:pt x="9600" y="6894"/>
                  </a:cubicBezTo>
                  <a:cubicBezTo>
                    <a:pt x="9600" y="6664"/>
                    <a:pt x="9600" y="6664"/>
                    <a:pt x="9600" y="6664"/>
                  </a:cubicBezTo>
                  <a:cubicBezTo>
                    <a:pt x="9840" y="6664"/>
                    <a:pt x="9840" y="6664"/>
                    <a:pt x="9840" y="6664"/>
                  </a:cubicBezTo>
                  <a:cubicBezTo>
                    <a:pt x="9840" y="6434"/>
                    <a:pt x="9840" y="6434"/>
                    <a:pt x="9840" y="6434"/>
                  </a:cubicBezTo>
                  <a:cubicBezTo>
                    <a:pt x="10080" y="6204"/>
                    <a:pt x="10080" y="6204"/>
                    <a:pt x="10080" y="6204"/>
                  </a:cubicBezTo>
                  <a:cubicBezTo>
                    <a:pt x="10080" y="5974"/>
                    <a:pt x="10080" y="5974"/>
                    <a:pt x="10080" y="5974"/>
                  </a:cubicBezTo>
                  <a:cubicBezTo>
                    <a:pt x="10320" y="5974"/>
                    <a:pt x="10320" y="5974"/>
                    <a:pt x="10320" y="5974"/>
                  </a:cubicBezTo>
                  <a:cubicBezTo>
                    <a:pt x="10560" y="5974"/>
                    <a:pt x="10560" y="5974"/>
                    <a:pt x="10560" y="5974"/>
                  </a:cubicBezTo>
                  <a:cubicBezTo>
                    <a:pt x="10800" y="5974"/>
                    <a:pt x="10800" y="5974"/>
                    <a:pt x="10800" y="5974"/>
                  </a:cubicBezTo>
                  <a:cubicBezTo>
                    <a:pt x="10800" y="5974"/>
                    <a:pt x="10800" y="5974"/>
                    <a:pt x="10800" y="5974"/>
                  </a:cubicBezTo>
                  <a:cubicBezTo>
                    <a:pt x="11040" y="5974"/>
                    <a:pt x="11040" y="5974"/>
                    <a:pt x="11040" y="5974"/>
                  </a:cubicBezTo>
                  <a:cubicBezTo>
                    <a:pt x="10800" y="5745"/>
                    <a:pt x="10800" y="5745"/>
                    <a:pt x="10800" y="5745"/>
                  </a:cubicBezTo>
                  <a:cubicBezTo>
                    <a:pt x="11040" y="5515"/>
                    <a:pt x="11040" y="5515"/>
                    <a:pt x="11040" y="5515"/>
                  </a:cubicBezTo>
                  <a:cubicBezTo>
                    <a:pt x="11040" y="5515"/>
                    <a:pt x="11040" y="5515"/>
                    <a:pt x="11040" y="5515"/>
                  </a:cubicBezTo>
                  <a:cubicBezTo>
                    <a:pt x="11040" y="5515"/>
                    <a:pt x="11040" y="5515"/>
                    <a:pt x="11040" y="5515"/>
                  </a:cubicBezTo>
                  <a:cubicBezTo>
                    <a:pt x="10800" y="5285"/>
                    <a:pt x="10800" y="5285"/>
                    <a:pt x="10800" y="5285"/>
                  </a:cubicBezTo>
                  <a:cubicBezTo>
                    <a:pt x="11040" y="5055"/>
                    <a:pt x="11040" y="5055"/>
                    <a:pt x="11040" y="5055"/>
                  </a:cubicBezTo>
                  <a:cubicBezTo>
                    <a:pt x="11280" y="5055"/>
                    <a:pt x="11280" y="5055"/>
                    <a:pt x="11280" y="5055"/>
                  </a:cubicBezTo>
                  <a:cubicBezTo>
                    <a:pt x="11520" y="5055"/>
                    <a:pt x="11520" y="5055"/>
                    <a:pt x="11520" y="5055"/>
                  </a:cubicBezTo>
                  <a:cubicBezTo>
                    <a:pt x="11760" y="5055"/>
                    <a:pt x="11760" y="5055"/>
                    <a:pt x="11760" y="5055"/>
                  </a:cubicBezTo>
                  <a:cubicBezTo>
                    <a:pt x="12000" y="5285"/>
                    <a:pt x="12000" y="5285"/>
                    <a:pt x="12000" y="5285"/>
                  </a:cubicBezTo>
                  <a:cubicBezTo>
                    <a:pt x="12240" y="5285"/>
                    <a:pt x="12240" y="5285"/>
                    <a:pt x="12240" y="5285"/>
                  </a:cubicBezTo>
                  <a:cubicBezTo>
                    <a:pt x="12480" y="5285"/>
                    <a:pt x="12480" y="5285"/>
                    <a:pt x="12480" y="5285"/>
                  </a:cubicBezTo>
                  <a:cubicBezTo>
                    <a:pt x="12480" y="5285"/>
                    <a:pt x="12480" y="5285"/>
                    <a:pt x="12480" y="5285"/>
                  </a:cubicBezTo>
                  <a:cubicBezTo>
                    <a:pt x="12720" y="5285"/>
                    <a:pt x="12720" y="5285"/>
                    <a:pt x="12720" y="5285"/>
                  </a:cubicBezTo>
                  <a:cubicBezTo>
                    <a:pt x="12720" y="5055"/>
                    <a:pt x="12720" y="5055"/>
                    <a:pt x="12720" y="5055"/>
                  </a:cubicBezTo>
                  <a:cubicBezTo>
                    <a:pt x="12480" y="5055"/>
                    <a:pt x="12480" y="5055"/>
                    <a:pt x="12480" y="5055"/>
                  </a:cubicBezTo>
                  <a:cubicBezTo>
                    <a:pt x="12480" y="4826"/>
                    <a:pt x="12480" y="4826"/>
                    <a:pt x="12480" y="4826"/>
                  </a:cubicBezTo>
                  <a:cubicBezTo>
                    <a:pt x="12720" y="4596"/>
                    <a:pt x="12720" y="4596"/>
                    <a:pt x="12720" y="4596"/>
                  </a:cubicBezTo>
                  <a:cubicBezTo>
                    <a:pt x="12720" y="4366"/>
                    <a:pt x="12720" y="4366"/>
                    <a:pt x="12720" y="4366"/>
                  </a:cubicBezTo>
                  <a:cubicBezTo>
                    <a:pt x="12480" y="4366"/>
                    <a:pt x="12480" y="4366"/>
                    <a:pt x="12480" y="4366"/>
                  </a:cubicBezTo>
                  <a:cubicBezTo>
                    <a:pt x="12480" y="4136"/>
                    <a:pt x="12480" y="4136"/>
                    <a:pt x="12480" y="4136"/>
                  </a:cubicBezTo>
                  <a:cubicBezTo>
                    <a:pt x="12720" y="4136"/>
                    <a:pt x="12720" y="4136"/>
                    <a:pt x="12720" y="4136"/>
                  </a:cubicBezTo>
                  <a:cubicBezTo>
                    <a:pt x="12960" y="4136"/>
                    <a:pt x="12960" y="4136"/>
                    <a:pt x="12960" y="4136"/>
                  </a:cubicBezTo>
                  <a:cubicBezTo>
                    <a:pt x="12960" y="4136"/>
                    <a:pt x="12960" y="4136"/>
                    <a:pt x="12960" y="4136"/>
                  </a:cubicBezTo>
                  <a:cubicBezTo>
                    <a:pt x="12960" y="4136"/>
                    <a:pt x="12960" y="4136"/>
                    <a:pt x="12960" y="4136"/>
                  </a:cubicBezTo>
                  <a:cubicBezTo>
                    <a:pt x="13200" y="4136"/>
                    <a:pt x="13200" y="4136"/>
                    <a:pt x="13200" y="4136"/>
                  </a:cubicBezTo>
                  <a:cubicBezTo>
                    <a:pt x="13200" y="4136"/>
                    <a:pt x="13200" y="4136"/>
                    <a:pt x="13200" y="4136"/>
                  </a:cubicBezTo>
                  <a:cubicBezTo>
                    <a:pt x="13200" y="4136"/>
                    <a:pt x="13200" y="4136"/>
                    <a:pt x="13200" y="4136"/>
                  </a:cubicBezTo>
                  <a:cubicBezTo>
                    <a:pt x="13200" y="3906"/>
                    <a:pt x="13200" y="3906"/>
                    <a:pt x="13200" y="3906"/>
                  </a:cubicBezTo>
                  <a:cubicBezTo>
                    <a:pt x="13200" y="3906"/>
                    <a:pt x="13200" y="3906"/>
                    <a:pt x="13200" y="3906"/>
                  </a:cubicBezTo>
                  <a:cubicBezTo>
                    <a:pt x="13440" y="3677"/>
                    <a:pt x="13440" y="3677"/>
                    <a:pt x="13440" y="3677"/>
                  </a:cubicBezTo>
                  <a:cubicBezTo>
                    <a:pt x="13680" y="3677"/>
                    <a:pt x="13680" y="3677"/>
                    <a:pt x="13680" y="3677"/>
                  </a:cubicBezTo>
                  <a:cubicBezTo>
                    <a:pt x="13680" y="3906"/>
                    <a:pt x="13680" y="3906"/>
                    <a:pt x="13680" y="3906"/>
                  </a:cubicBezTo>
                  <a:cubicBezTo>
                    <a:pt x="14160" y="4366"/>
                    <a:pt x="14160" y="4366"/>
                    <a:pt x="14160" y="4366"/>
                  </a:cubicBezTo>
                  <a:cubicBezTo>
                    <a:pt x="14400" y="4366"/>
                    <a:pt x="14400" y="4366"/>
                    <a:pt x="14400" y="4366"/>
                  </a:cubicBezTo>
                  <a:cubicBezTo>
                    <a:pt x="14400" y="4596"/>
                    <a:pt x="14400" y="4596"/>
                    <a:pt x="14400" y="4596"/>
                  </a:cubicBezTo>
                  <a:cubicBezTo>
                    <a:pt x="14880" y="4826"/>
                    <a:pt x="14880" y="4826"/>
                    <a:pt x="14880" y="4826"/>
                  </a:cubicBezTo>
                  <a:cubicBezTo>
                    <a:pt x="15360" y="4826"/>
                    <a:pt x="15360" y="4826"/>
                    <a:pt x="15360" y="4826"/>
                  </a:cubicBezTo>
                  <a:cubicBezTo>
                    <a:pt x="15600" y="4596"/>
                    <a:pt x="15600" y="4596"/>
                    <a:pt x="15600" y="4596"/>
                  </a:cubicBezTo>
                  <a:cubicBezTo>
                    <a:pt x="15600" y="4366"/>
                    <a:pt x="15600" y="4366"/>
                    <a:pt x="15600" y="4366"/>
                  </a:cubicBezTo>
                  <a:cubicBezTo>
                    <a:pt x="15840" y="4366"/>
                    <a:pt x="15840" y="4366"/>
                    <a:pt x="15840" y="4366"/>
                  </a:cubicBezTo>
                  <a:cubicBezTo>
                    <a:pt x="16320" y="4596"/>
                    <a:pt x="16320" y="4596"/>
                    <a:pt x="16320" y="4596"/>
                  </a:cubicBezTo>
                  <a:cubicBezTo>
                    <a:pt x="16560" y="4596"/>
                    <a:pt x="16560" y="4596"/>
                    <a:pt x="16560" y="4596"/>
                  </a:cubicBezTo>
                  <a:cubicBezTo>
                    <a:pt x="16560" y="4366"/>
                    <a:pt x="16560" y="4366"/>
                    <a:pt x="16560" y="4366"/>
                  </a:cubicBezTo>
                  <a:cubicBezTo>
                    <a:pt x="16800" y="4366"/>
                    <a:pt x="16800" y="4366"/>
                    <a:pt x="16800" y="4366"/>
                  </a:cubicBezTo>
                  <a:cubicBezTo>
                    <a:pt x="16800" y="4366"/>
                    <a:pt x="16800" y="4366"/>
                    <a:pt x="16800" y="4366"/>
                  </a:cubicBezTo>
                  <a:cubicBezTo>
                    <a:pt x="17040" y="4366"/>
                    <a:pt x="17040" y="4366"/>
                    <a:pt x="17040" y="4366"/>
                  </a:cubicBezTo>
                  <a:cubicBezTo>
                    <a:pt x="17280" y="4136"/>
                    <a:pt x="17280" y="4136"/>
                    <a:pt x="17280" y="4136"/>
                  </a:cubicBezTo>
                  <a:cubicBezTo>
                    <a:pt x="17280" y="4136"/>
                    <a:pt x="17280" y="4136"/>
                    <a:pt x="17280" y="4136"/>
                  </a:cubicBezTo>
                  <a:cubicBezTo>
                    <a:pt x="17280" y="3906"/>
                    <a:pt x="17280" y="3906"/>
                    <a:pt x="17280" y="3906"/>
                  </a:cubicBezTo>
                  <a:cubicBezTo>
                    <a:pt x="17280" y="3677"/>
                    <a:pt x="17280" y="3677"/>
                    <a:pt x="17280" y="3677"/>
                  </a:cubicBezTo>
                  <a:cubicBezTo>
                    <a:pt x="17280" y="3217"/>
                    <a:pt x="17280" y="3217"/>
                    <a:pt x="17280" y="3217"/>
                  </a:cubicBezTo>
                  <a:cubicBezTo>
                    <a:pt x="17280" y="2987"/>
                    <a:pt x="17280" y="2987"/>
                    <a:pt x="17280" y="2987"/>
                  </a:cubicBezTo>
                  <a:cubicBezTo>
                    <a:pt x="17280" y="2757"/>
                    <a:pt x="17280" y="2757"/>
                    <a:pt x="17280" y="2757"/>
                  </a:cubicBezTo>
                  <a:cubicBezTo>
                    <a:pt x="17280" y="2757"/>
                    <a:pt x="17280" y="2757"/>
                    <a:pt x="17280" y="2757"/>
                  </a:cubicBezTo>
                  <a:cubicBezTo>
                    <a:pt x="17520" y="2528"/>
                    <a:pt x="17520" y="2528"/>
                    <a:pt x="17520" y="2528"/>
                  </a:cubicBezTo>
                  <a:cubicBezTo>
                    <a:pt x="17520" y="2528"/>
                    <a:pt x="17520" y="2528"/>
                    <a:pt x="17520" y="2528"/>
                  </a:cubicBezTo>
                  <a:cubicBezTo>
                    <a:pt x="17760" y="2298"/>
                    <a:pt x="17760" y="2298"/>
                    <a:pt x="17760" y="2298"/>
                  </a:cubicBezTo>
                  <a:cubicBezTo>
                    <a:pt x="18000" y="2528"/>
                    <a:pt x="18000" y="2528"/>
                    <a:pt x="18000" y="2528"/>
                  </a:cubicBezTo>
                  <a:cubicBezTo>
                    <a:pt x="18240" y="2528"/>
                    <a:pt x="18240" y="2528"/>
                    <a:pt x="18240" y="2528"/>
                  </a:cubicBezTo>
                  <a:cubicBezTo>
                    <a:pt x="18240" y="2298"/>
                    <a:pt x="18240" y="2298"/>
                    <a:pt x="18240" y="2298"/>
                  </a:cubicBezTo>
                  <a:cubicBezTo>
                    <a:pt x="18240" y="2068"/>
                    <a:pt x="18240" y="2068"/>
                    <a:pt x="18240" y="2068"/>
                  </a:cubicBezTo>
                  <a:cubicBezTo>
                    <a:pt x="18720" y="2068"/>
                    <a:pt x="18720" y="2068"/>
                    <a:pt x="18720" y="2068"/>
                  </a:cubicBezTo>
                  <a:cubicBezTo>
                    <a:pt x="18960" y="2298"/>
                    <a:pt x="18960" y="2298"/>
                    <a:pt x="18960" y="2298"/>
                  </a:cubicBezTo>
                  <a:cubicBezTo>
                    <a:pt x="19200" y="2528"/>
                    <a:pt x="19200" y="2528"/>
                    <a:pt x="19200" y="2528"/>
                  </a:cubicBezTo>
                  <a:cubicBezTo>
                    <a:pt x="19440" y="2757"/>
                    <a:pt x="19440" y="2757"/>
                    <a:pt x="19440" y="2757"/>
                  </a:cubicBezTo>
                  <a:cubicBezTo>
                    <a:pt x="19680" y="2757"/>
                    <a:pt x="19680" y="2757"/>
                    <a:pt x="19680" y="2757"/>
                  </a:cubicBezTo>
                  <a:cubicBezTo>
                    <a:pt x="19920" y="2757"/>
                    <a:pt x="19920" y="2757"/>
                    <a:pt x="19920" y="2757"/>
                  </a:cubicBezTo>
                  <a:cubicBezTo>
                    <a:pt x="19920" y="2987"/>
                    <a:pt x="19920" y="2987"/>
                    <a:pt x="19920" y="2987"/>
                  </a:cubicBezTo>
                  <a:cubicBezTo>
                    <a:pt x="20160" y="3217"/>
                    <a:pt x="20160" y="3217"/>
                    <a:pt x="20160" y="3217"/>
                  </a:cubicBezTo>
                  <a:cubicBezTo>
                    <a:pt x="20160" y="3447"/>
                    <a:pt x="20160" y="3447"/>
                    <a:pt x="20160" y="3447"/>
                  </a:cubicBezTo>
                  <a:cubicBezTo>
                    <a:pt x="19920" y="3677"/>
                    <a:pt x="19920" y="3677"/>
                    <a:pt x="19920" y="3677"/>
                  </a:cubicBezTo>
                  <a:cubicBezTo>
                    <a:pt x="19920" y="3906"/>
                    <a:pt x="19920" y="3906"/>
                    <a:pt x="19920" y="3906"/>
                  </a:cubicBezTo>
                  <a:close/>
                  <a:moveTo>
                    <a:pt x="960" y="19991"/>
                  </a:moveTo>
                  <a:cubicBezTo>
                    <a:pt x="960" y="19991"/>
                    <a:pt x="960" y="19991"/>
                    <a:pt x="960" y="19991"/>
                  </a:cubicBezTo>
                  <a:cubicBezTo>
                    <a:pt x="960" y="20221"/>
                    <a:pt x="960" y="20221"/>
                    <a:pt x="960" y="20221"/>
                  </a:cubicBezTo>
                  <a:cubicBezTo>
                    <a:pt x="960" y="19991"/>
                    <a:pt x="960" y="19991"/>
                    <a:pt x="960" y="19991"/>
                  </a:cubicBezTo>
                  <a:close/>
                  <a:moveTo>
                    <a:pt x="480" y="18843"/>
                  </a:moveTo>
                  <a:cubicBezTo>
                    <a:pt x="480" y="18843"/>
                    <a:pt x="480" y="18843"/>
                    <a:pt x="480" y="18843"/>
                  </a:cubicBezTo>
                  <a:cubicBezTo>
                    <a:pt x="720" y="19072"/>
                    <a:pt x="720" y="19072"/>
                    <a:pt x="720" y="19072"/>
                  </a:cubicBezTo>
                  <a:cubicBezTo>
                    <a:pt x="480" y="19072"/>
                    <a:pt x="480" y="19072"/>
                    <a:pt x="480" y="19072"/>
                  </a:cubicBezTo>
                  <a:cubicBezTo>
                    <a:pt x="480" y="18843"/>
                    <a:pt x="480" y="18843"/>
                    <a:pt x="480" y="18843"/>
                  </a:cubicBezTo>
                  <a:close/>
                  <a:moveTo>
                    <a:pt x="720" y="18613"/>
                  </a:moveTo>
                  <a:cubicBezTo>
                    <a:pt x="720" y="18613"/>
                    <a:pt x="720" y="18613"/>
                    <a:pt x="720" y="18613"/>
                  </a:cubicBezTo>
                  <a:cubicBezTo>
                    <a:pt x="720" y="18613"/>
                    <a:pt x="720" y="18613"/>
                    <a:pt x="720" y="18613"/>
                  </a:cubicBezTo>
                  <a:cubicBezTo>
                    <a:pt x="720" y="18613"/>
                    <a:pt x="720" y="18613"/>
                    <a:pt x="720" y="18613"/>
                  </a:cubicBezTo>
                  <a:close/>
                  <a:moveTo>
                    <a:pt x="480" y="18383"/>
                  </a:moveTo>
                  <a:cubicBezTo>
                    <a:pt x="480" y="18613"/>
                    <a:pt x="480" y="18613"/>
                    <a:pt x="480" y="18613"/>
                  </a:cubicBezTo>
                  <a:cubicBezTo>
                    <a:pt x="480" y="18613"/>
                    <a:pt x="480" y="18613"/>
                    <a:pt x="480" y="18613"/>
                  </a:cubicBezTo>
                  <a:cubicBezTo>
                    <a:pt x="480" y="18383"/>
                    <a:pt x="480" y="18383"/>
                    <a:pt x="480" y="18383"/>
                  </a:cubicBezTo>
                  <a:close/>
                  <a:moveTo>
                    <a:pt x="240" y="17694"/>
                  </a:moveTo>
                  <a:cubicBezTo>
                    <a:pt x="0" y="17694"/>
                    <a:pt x="0" y="17694"/>
                    <a:pt x="0" y="17694"/>
                  </a:cubicBezTo>
                  <a:cubicBezTo>
                    <a:pt x="240" y="17464"/>
                    <a:pt x="240" y="17464"/>
                    <a:pt x="240" y="17464"/>
                  </a:cubicBezTo>
                  <a:cubicBezTo>
                    <a:pt x="240" y="17464"/>
                    <a:pt x="240" y="17694"/>
                    <a:pt x="240" y="17694"/>
                  </a:cubicBezTo>
                  <a:close/>
                  <a:moveTo>
                    <a:pt x="240" y="17923"/>
                  </a:moveTo>
                  <a:cubicBezTo>
                    <a:pt x="240" y="17923"/>
                    <a:pt x="240" y="17923"/>
                    <a:pt x="240" y="17923"/>
                  </a:cubicBezTo>
                  <a:cubicBezTo>
                    <a:pt x="240" y="17923"/>
                    <a:pt x="240" y="17923"/>
                    <a:pt x="240" y="17923"/>
                  </a:cubicBezTo>
                  <a:cubicBezTo>
                    <a:pt x="240" y="17923"/>
                    <a:pt x="240" y="17923"/>
                    <a:pt x="240" y="17923"/>
                  </a:cubicBezTo>
                  <a:close/>
                  <a:moveTo>
                    <a:pt x="480" y="18153"/>
                  </a:moveTo>
                  <a:cubicBezTo>
                    <a:pt x="480" y="18153"/>
                    <a:pt x="720" y="18153"/>
                    <a:pt x="720" y="18153"/>
                  </a:cubicBezTo>
                  <a:cubicBezTo>
                    <a:pt x="720" y="18383"/>
                    <a:pt x="720" y="18383"/>
                    <a:pt x="720" y="18383"/>
                  </a:cubicBezTo>
                  <a:cubicBezTo>
                    <a:pt x="480" y="18153"/>
                    <a:pt x="480" y="18153"/>
                    <a:pt x="480" y="18153"/>
                  </a:cubicBezTo>
                  <a:close/>
                  <a:moveTo>
                    <a:pt x="240" y="18383"/>
                  </a:moveTo>
                  <a:cubicBezTo>
                    <a:pt x="0" y="18153"/>
                    <a:pt x="0" y="18153"/>
                    <a:pt x="0" y="18153"/>
                  </a:cubicBezTo>
                  <a:cubicBezTo>
                    <a:pt x="240" y="18153"/>
                    <a:pt x="240" y="18153"/>
                    <a:pt x="240" y="18153"/>
                  </a:cubicBezTo>
                  <a:cubicBezTo>
                    <a:pt x="240" y="18383"/>
                    <a:pt x="240" y="18383"/>
                    <a:pt x="240" y="18383"/>
                  </a:cubicBezTo>
                  <a:close/>
                  <a:moveTo>
                    <a:pt x="0" y="17234"/>
                  </a:moveTo>
                  <a:cubicBezTo>
                    <a:pt x="0" y="17464"/>
                    <a:pt x="0" y="17464"/>
                    <a:pt x="0" y="17464"/>
                  </a:cubicBezTo>
                  <a:cubicBezTo>
                    <a:pt x="0" y="17464"/>
                    <a:pt x="0" y="17464"/>
                    <a:pt x="0" y="17464"/>
                  </a:cubicBezTo>
                  <a:cubicBezTo>
                    <a:pt x="240" y="17234"/>
                    <a:pt x="240" y="17234"/>
                    <a:pt x="240" y="17234"/>
                  </a:cubicBezTo>
                  <a:cubicBezTo>
                    <a:pt x="0" y="17234"/>
                    <a:pt x="0" y="17234"/>
                    <a:pt x="0" y="17234"/>
                  </a:cubicBezTo>
                  <a:close/>
                  <a:moveTo>
                    <a:pt x="0" y="15855"/>
                  </a:moveTo>
                  <a:cubicBezTo>
                    <a:pt x="240" y="16085"/>
                    <a:pt x="240" y="16085"/>
                    <a:pt x="240" y="16085"/>
                  </a:cubicBezTo>
                  <a:cubicBezTo>
                    <a:pt x="0" y="16085"/>
                    <a:pt x="0" y="16085"/>
                    <a:pt x="0" y="16085"/>
                  </a:cubicBezTo>
                  <a:cubicBezTo>
                    <a:pt x="0" y="15855"/>
                    <a:pt x="0" y="15855"/>
                    <a:pt x="0" y="15855"/>
                  </a:cubicBezTo>
                  <a:close/>
                  <a:moveTo>
                    <a:pt x="0" y="15626"/>
                  </a:moveTo>
                  <a:cubicBezTo>
                    <a:pt x="240" y="15855"/>
                    <a:pt x="240" y="15855"/>
                    <a:pt x="240" y="15855"/>
                  </a:cubicBezTo>
                  <a:cubicBezTo>
                    <a:pt x="240" y="15855"/>
                    <a:pt x="240" y="15855"/>
                    <a:pt x="240" y="15855"/>
                  </a:cubicBezTo>
                  <a:cubicBezTo>
                    <a:pt x="0" y="15626"/>
                    <a:pt x="0" y="15626"/>
                    <a:pt x="0" y="15626"/>
                  </a:cubicBezTo>
                  <a:close/>
                  <a:moveTo>
                    <a:pt x="720" y="15166"/>
                  </a:moveTo>
                  <a:cubicBezTo>
                    <a:pt x="720" y="15396"/>
                    <a:pt x="720" y="15396"/>
                    <a:pt x="720" y="15396"/>
                  </a:cubicBezTo>
                  <a:cubicBezTo>
                    <a:pt x="480" y="15396"/>
                    <a:pt x="480" y="15396"/>
                    <a:pt x="480" y="15396"/>
                  </a:cubicBezTo>
                  <a:cubicBezTo>
                    <a:pt x="720" y="15166"/>
                    <a:pt x="720" y="15166"/>
                    <a:pt x="720" y="15166"/>
                  </a:cubicBezTo>
                  <a:close/>
                  <a:moveTo>
                    <a:pt x="960" y="15166"/>
                  </a:moveTo>
                  <a:cubicBezTo>
                    <a:pt x="960" y="15166"/>
                    <a:pt x="960" y="15166"/>
                    <a:pt x="960" y="15166"/>
                  </a:cubicBezTo>
                  <a:cubicBezTo>
                    <a:pt x="1200" y="15396"/>
                    <a:pt x="1200" y="15396"/>
                    <a:pt x="1200" y="15396"/>
                  </a:cubicBezTo>
                  <a:cubicBezTo>
                    <a:pt x="960" y="15396"/>
                    <a:pt x="960" y="15396"/>
                    <a:pt x="960" y="15396"/>
                  </a:cubicBezTo>
                  <a:cubicBezTo>
                    <a:pt x="960" y="15166"/>
                    <a:pt x="960" y="15166"/>
                    <a:pt x="960" y="15166"/>
                  </a:cubicBezTo>
                  <a:close/>
                  <a:moveTo>
                    <a:pt x="2880" y="14017"/>
                  </a:moveTo>
                  <a:cubicBezTo>
                    <a:pt x="2880" y="14017"/>
                    <a:pt x="2880" y="13787"/>
                    <a:pt x="2880" y="13787"/>
                  </a:cubicBezTo>
                  <a:cubicBezTo>
                    <a:pt x="3120" y="14017"/>
                    <a:pt x="3120" y="14017"/>
                    <a:pt x="3120" y="14017"/>
                  </a:cubicBezTo>
                  <a:cubicBezTo>
                    <a:pt x="2880" y="14017"/>
                    <a:pt x="2880" y="14017"/>
                    <a:pt x="2880" y="14017"/>
                  </a:cubicBezTo>
                  <a:cubicBezTo>
                    <a:pt x="2880" y="14017"/>
                    <a:pt x="2880" y="14017"/>
                    <a:pt x="2880" y="14017"/>
                  </a:cubicBezTo>
                  <a:close/>
                  <a:moveTo>
                    <a:pt x="2880" y="13787"/>
                  </a:moveTo>
                  <a:cubicBezTo>
                    <a:pt x="2880" y="13787"/>
                    <a:pt x="2880" y="13787"/>
                    <a:pt x="2880" y="13787"/>
                  </a:cubicBezTo>
                  <a:cubicBezTo>
                    <a:pt x="2640" y="13557"/>
                    <a:pt x="2640" y="13557"/>
                    <a:pt x="2640" y="13557"/>
                  </a:cubicBezTo>
                  <a:cubicBezTo>
                    <a:pt x="2880" y="13557"/>
                    <a:pt x="2880" y="13557"/>
                    <a:pt x="2880" y="13557"/>
                  </a:cubicBezTo>
                  <a:cubicBezTo>
                    <a:pt x="2880" y="13787"/>
                    <a:pt x="2880" y="13787"/>
                    <a:pt x="2880" y="13787"/>
                  </a:cubicBezTo>
                  <a:close/>
                  <a:moveTo>
                    <a:pt x="3120" y="13328"/>
                  </a:moveTo>
                  <a:cubicBezTo>
                    <a:pt x="3360" y="13098"/>
                    <a:pt x="3360" y="13098"/>
                    <a:pt x="3360" y="13098"/>
                  </a:cubicBezTo>
                  <a:cubicBezTo>
                    <a:pt x="3600" y="13098"/>
                    <a:pt x="3600" y="13098"/>
                    <a:pt x="3600" y="13098"/>
                  </a:cubicBezTo>
                  <a:cubicBezTo>
                    <a:pt x="3360" y="13328"/>
                    <a:pt x="3360" y="13328"/>
                    <a:pt x="3360" y="13328"/>
                  </a:cubicBezTo>
                  <a:cubicBezTo>
                    <a:pt x="3120" y="13328"/>
                    <a:pt x="3120" y="13328"/>
                    <a:pt x="3120" y="13328"/>
                  </a:cubicBezTo>
                  <a:close/>
                  <a:moveTo>
                    <a:pt x="3120" y="13787"/>
                  </a:moveTo>
                  <a:cubicBezTo>
                    <a:pt x="3120" y="13557"/>
                    <a:pt x="3120" y="13557"/>
                    <a:pt x="3120" y="13557"/>
                  </a:cubicBezTo>
                  <a:cubicBezTo>
                    <a:pt x="3360" y="13557"/>
                    <a:pt x="3360" y="13557"/>
                    <a:pt x="3360" y="13557"/>
                  </a:cubicBezTo>
                  <a:cubicBezTo>
                    <a:pt x="3600" y="13328"/>
                    <a:pt x="3600" y="13328"/>
                    <a:pt x="3600" y="13328"/>
                  </a:cubicBezTo>
                  <a:cubicBezTo>
                    <a:pt x="3600" y="13328"/>
                    <a:pt x="3600" y="13328"/>
                    <a:pt x="3600" y="13328"/>
                  </a:cubicBezTo>
                  <a:cubicBezTo>
                    <a:pt x="3840" y="13557"/>
                    <a:pt x="3840" y="13557"/>
                    <a:pt x="3840" y="13557"/>
                  </a:cubicBezTo>
                  <a:cubicBezTo>
                    <a:pt x="3600" y="13557"/>
                    <a:pt x="3600" y="13557"/>
                    <a:pt x="3600" y="13557"/>
                  </a:cubicBezTo>
                  <a:cubicBezTo>
                    <a:pt x="3360" y="13557"/>
                    <a:pt x="3360" y="13557"/>
                    <a:pt x="3360" y="13557"/>
                  </a:cubicBezTo>
                  <a:cubicBezTo>
                    <a:pt x="3360" y="13787"/>
                    <a:pt x="3360" y="13787"/>
                    <a:pt x="3360" y="13787"/>
                  </a:cubicBezTo>
                  <a:cubicBezTo>
                    <a:pt x="3120" y="13787"/>
                    <a:pt x="3120" y="13787"/>
                    <a:pt x="3120" y="13787"/>
                  </a:cubicBezTo>
                  <a:close/>
                  <a:moveTo>
                    <a:pt x="5760" y="11030"/>
                  </a:moveTo>
                  <a:cubicBezTo>
                    <a:pt x="6000" y="11030"/>
                    <a:pt x="6000" y="11030"/>
                    <a:pt x="6000" y="11030"/>
                  </a:cubicBezTo>
                  <a:cubicBezTo>
                    <a:pt x="6240" y="10800"/>
                    <a:pt x="6240" y="10800"/>
                    <a:pt x="6240" y="10800"/>
                  </a:cubicBezTo>
                  <a:cubicBezTo>
                    <a:pt x="6000" y="11030"/>
                    <a:pt x="6000" y="11030"/>
                    <a:pt x="6000" y="11030"/>
                  </a:cubicBezTo>
                  <a:cubicBezTo>
                    <a:pt x="5760" y="11030"/>
                    <a:pt x="5760" y="11030"/>
                    <a:pt x="5760" y="11030"/>
                  </a:cubicBezTo>
                  <a:close/>
                  <a:moveTo>
                    <a:pt x="5760" y="11489"/>
                  </a:moveTo>
                  <a:cubicBezTo>
                    <a:pt x="5520" y="11489"/>
                    <a:pt x="5520" y="11489"/>
                    <a:pt x="5520" y="11489"/>
                  </a:cubicBezTo>
                  <a:cubicBezTo>
                    <a:pt x="5280" y="11489"/>
                    <a:pt x="5280" y="11489"/>
                    <a:pt x="5280" y="11489"/>
                  </a:cubicBezTo>
                  <a:cubicBezTo>
                    <a:pt x="5520" y="11260"/>
                    <a:pt x="5520" y="11260"/>
                    <a:pt x="5520" y="11260"/>
                  </a:cubicBezTo>
                  <a:cubicBezTo>
                    <a:pt x="5760" y="11260"/>
                    <a:pt x="5760" y="11260"/>
                    <a:pt x="5760" y="11260"/>
                  </a:cubicBezTo>
                  <a:cubicBezTo>
                    <a:pt x="6000" y="11260"/>
                    <a:pt x="6000" y="11260"/>
                    <a:pt x="6000" y="11260"/>
                  </a:cubicBezTo>
                  <a:cubicBezTo>
                    <a:pt x="5760" y="11489"/>
                    <a:pt x="5760" y="11489"/>
                    <a:pt x="5760" y="11489"/>
                  </a:cubicBezTo>
                  <a:cubicBezTo>
                    <a:pt x="5760" y="11489"/>
                    <a:pt x="5760" y="11489"/>
                    <a:pt x="5760" y="11489"/>
                  </a:cubicBezTo>
                  <a:close/>
                  <a:moveTo>
                    <a:pt x="6240" y="9881"/>
                  </a:moveTo>
                  <a:cubicBezTo>
                    <a:pt x="6240" y="10111"/>
                    <a:pt x="6240" y="10111"/>
                    <a:pt x="6240" y="10111"/>
                  </a:cubicBezTo>
                  <a:cubicBezTo>
                    <a:pt x="6240" y="10111"/>
                    <a:pt x="6240" y="10111"/>
                    <a:pt x="6240" y="10111"/>
                  </a:cubicBezTo>
                  <a:cubicBezTo>
                    <a:pt x="6240" y="10111"/>
                    <a:pt x="6240" y="10111"/>
                    <a:pt x="6240" y="10111"/>
                  </a:cubicBezTo>
                  <a:cubicBezTo>
                    <a:pt x="6000" y="10111"/>
                    <a:pt x="6000" y="10111"/>
                    <a:pt x="6000" y="10111"/>
                  </a:cubicBezTo>
                  <a:cubicBezTo>
                    <a:pt x="6240" y="9881"/>
                    <a:pt x="6240" y="9881"/>
                    <a:pt x="6240" y="9881"/>
                  </a:cubicBezTo>
                  <a:close/>
                  <a:moveTo>
                    <a:pt x="6480" y="9651"/>
                  </a:moveTo>
                  <a:cubicBezTo>
                    <a:pt x="6720" y="9421"/>
                    <a:pt x="6720" y="9421"/>
                    <a:pt x="6720" y="9421"/>
                  </a:cubicBezTo>
                  <a:cubicBezTo>
                    <a:pt x="6960" y="9651"/>
                    <a:pt x="6960" y="9651"/>
                    <a:pt x="6960" y="9651"/>
                  </a:cubicBezTo>
                  <a:cubicBezTo>
                    <a:pt x="6480" y="9651"/>
                    <a:pt x="6480" y="9651"/>
                    <a:pt x="6480" y="9651"/>
                  </a:cubicBezTo>
                  <a:cubicBezTo>
                    <a:pt x="6480" y="9651"/>
                    <a:pt x="6480" y="9651"/>
                    <a:pt x="6480" y="9651"/>
                  </a:cubicBezTo>
                  <a:close/>
                  <a:moveTo>
                    <a:pt x="6480" y="9191"/>
                  </a:moveTo>
                  <a:cubicBezTo>
                    <a:pt x="6720" y="9191"/>
                    <a:pt x="6720" y="9191"/>
                    <a:pt x="6720" y="9191"/>
                  </a:cubicBezTo>
                  <a:cubicBezTo>
                    <a:pt x="6720" y="9191"/>
                    <a:pt x="6720" y="9191"/>
                    <a:pt x="6720" y="9191"/>
                  </a:cubicBezTo>
                  <a:cubicBezTo>
                    <a:pt x="6480" y="9421"/>
                    <a:pt x="6480" y="9421"/>
                    <a:pt x="6480" y="9421"/>
                  </a:cubicBezTo>
                  <a:cubicBezTo>
                    <a:pt x="6480" y="9191"/>
                    <a:pt x="6480" y="9191"/>
                    <a:pt x="6480" y="9191"/>
                  </a:cubicBezTo>
                  <a:close/>
                  <a:moveTo>
                    <a:pt x="7680" y="7583"/>
                  </a:moveTo>
                  <a:cubicBezTo>
                    <a:pt x="7920" y="7583"/>
                    <a:pt x="7920" y="7583"/>
                    <a:pt x="7920" y="7583"/>
                  </a:cubicBezTo>
                  <a:cubicBezTo>
                    <a:pt x="7920" y="7583"/>
                    <a:pt x="7920" y="7583"/>
                    <a:pt x="7920" y="7583"/>
                  </a:cubicBezTo>
                  <a:cubicBezTo>
                    <a:pt x="7920" y="7813"/>
                    <a:pt x="7920" y="7813"/>
                    <a:pt x="7920" y="7813"/>
                  </a:cubicBezTo>
                  <a:cubicBezTo>
                    <a:pt x="7680" y="7583"/>
                    <a:pt x="7680" y="7583"/>
                    <a:pt x="7680" y="7583"/>
                  </a:cubicBezTo>
                  <a:close/>
                  <a:moveTo>
                    <a:pt x="6480" y="6664"/>
                  </a:moveTo>
                  <a:cubicBezTo>
                    <a:pt x="6480" y="6664"/>
                    <a:pt x="6480" y="6664"/>
                    <a:pt x="6480" y="6664"/>
                  </a:cubicBezTo>
                  <a:cubicBezTo>
                    <a:pt x="6480" y="6894"/>
                    <a:pt x="6480" y="6894"/>
                    <a:pt x="6480" y="6894"/>
                  </a:cubicBezTo>
                  <a:cubicBezTo>
                    <a:pt x="6480" y="6894"/>
                    <a:pt x="6480" y="6894"/>
                    <a:pt x="6480" y="6894"/>
                  </a:cubicBezTo>
                  <a:cubicBezTo>
                    <a:pt x="6480" y="6664"/>
                    <a:pt x="6480" y="6664"/>
                    <a:pt x="6480" y="6664"/>
                  </a:cubicBezTo>
                  <a:close/>
                  <a:moveTo>
                    <a:pt x="6720" y="6204"/>
                  </a:moveTo>
                  <a:cubicBezTo>
                    <a:pt x="6480" y="6434"/>
                    <a:pt x="6480" y="6434"/>
                    <a:pt x="6480" y="6434"/>
                  </a:cubicBezTo>
                  <a:cubicBezTo>
                    <a:pt x="6480" y="6204"/>
                    <a:pt x="6480" y="6204"/>
                    <a:pt x="6480" y="6204"/>
                  </a:cubicBezTo>
                  <a:cubicBezTo>
                    <a:pt x="6720" y="5974"/>
                    <a:pt x="6720" y="5974"/>
                    <a:pt x="6720" y="5974"/>
                  </a:cubicBezTo>
                  <a:cubicBezTo>
                    <a:pt x="6720" y="6204"/>
                    <a:pt x="6720" y="6204"/>
                    <a:pt x="6720" y="6204"/>
                  </a:cubicBezTo>
                  <a:close/>
                  <a:moveTo>
                    <a:pt x="6960" y="5974"/>
                  </a:moveTo>
                  <a:cubicBezTo>
                    <a:pt x="6960" y="5974"/>
                    <a:pt x="6960" y="5974"/>
                    <a:pt x="6960" y="5974"/>
                  </a:cubicBezTo>
                  <a:cubicBezTo>
                    <a:pt x="6960" y="5974"/>
                    <a:pt x="6960" y="5974"/>
                    <a:pt x="6960" y="5974"/>
                  </a:cubicBezTo>
                  <a:cubicBezTo>
                    <a:pt x="6960" y="5974"/>
                    <a:pt x="6960" y="5974"/>
                    <a:pt x="6960" y="5974"/>
                  </a:cubicBezTo>
                  <a:cubicBezTo>
                    <a:pt x="6960" y="5974"/>
                    <a:pt x="6960" y="5974"/>
                    <a:pt x="6960" y="5974"/>
                  </a:cubicBezTo>
                  <a:close/>
                  <a:moveTo>
                    <a:pt x="7680" y="5745"/>
                  </a:moveTo>
                  <a:cubicBezTo>
                    <a:pt x="7680" y="5745"/>
                    <a:pt x="7680" y="5745"/>
                    <a:pt x="7680" y="5745"/>
                  </a:cubicBezTo>
                  <a:cubicBezTo>
                    <a:pt x="7200" y="5974"/>
                    <a:pt x="7200" y="5974"/>
                    <a:pt x="7200" y="5974"/>
                  </a:cubicBezTo>
                  <a:cubicBezTo>
                    <a:pt x="7200" y="5745"/>
                    <a:pt x="7200" y="5745"/>
                    <a:pt x="7200" y="5745"/>
                  </a:cubicBezTo>
                  <a:cubicBezTo>
                    <a:pt x="7680" y="5745"/>
                    <a:pt x="7680" y="5745"/>
                    <a:pt x="7680" y="5745"/>
                  </a:cubicBezTo>
                  <a:close/>
                  <a:moveTo>
                    <a:pt x="7920" y="5285"/>
                  </a:moveTo>
                  <a:cubicBezTo>
                    <a:pt x="8160" y="5055"/>
                    <a:pt x="8160" y="5055"/>
                    <a:pt x="8160" y="5055"/>
                  </a:cubicBezTo>
                  <a:cubicBezTo>
                    <a:pt x="8160" y="5285"/>
                    <a:pt x="8160" y="5285"/>
                    <a:pt x="8160" y="5285"/>
                  </a:cubicBezTo>
                  <a:cubicBezTo>
                    <a:pt x="7920" y="5285"/>
                    <a:pt x="7920" y="5285"/>
                    <a:pt x="7920" y="5285"/>
                  </a:cubicBezTo>
                  <a:close/>
                  <a:moveTo>
                    <a:pt x="8160" y="5285"/>
                  </a:moveTo>
                  <a:cubicBezTo>
                    <a:pt x="8160" y="5745"/>
                    <a:pt x="8160" y="5745"/>
                    <a:pt x="8160" y="5745"/>
                  </a:cubicBezTo>
                  <a:cubicBezTo>
                    <a:pt x="7920" y="5515"/>
                    <a:pt x="7920" y="5515"/>
                    <a:pt x="7920" y="5515"/>
                  </a:cubicBezTo>
                  <a:cubicBezTo>
                    <a:pt x="7680" y="5745"/>
                    <a:pt x="7680" y="5745"/>
                    <a:pt x="7680" y="5745"/>
                  </a:cubicBezTo>
                  <a:cubicBezTo>
                    <a:pt x="7680" y="5515"/>
                    <a:pt x="7680" y="5515"/>
                    <a:pt x="7680" y="5515"/>
                  </a:cubicBezTo>
                  <a:cubicBezTo>
                    <a:pt x="8160" y="5285"/>
                    <a:pt x="8160" y="5285"/>
                    <a:pt x="8160" y="5285"/>
                  </a:cubicBezTo>
                  <a:close/>
                  <a:moveTo>
                    <a:pt x="8400" y="4366"/>
                  </a:moveTo>
                  <a:cubicBezTo>
                    <a:pt x="8400" y="4596"/>
                    <a:pt x="8400" y="4596"/>
                    <a:pt x="8400" y="4596"/>
                  </a:cubicBezTo>
                  <a:cubicBezTo>
                    <a:pt x="8400" y="5055"/>
                    <a:pt x="8400" y="5055"/>
                    <a:pt x="8400" y="5055"/>
                  </a:cubicBezTo>
                  <a:cubicBezTo>
                    <a:pt x="8160" y="5055"/>
                    <a:pt x="8160" y="5055"/>
                    <a:pt x="8160" y="5055"/>
                  </a:cubicBezTo>
                  <a:cubicBezTo>
                    <a:pt x="7920" y="5055"/>
                    <a:pt x="7920" y="5055"/>
                    <a:pt x="7920" y="5055"/>
                  </a:cubicBezTo>
                  <a:cubicBezTo>
                    <a:pt x="8400" y="4826"/>
                    <a:pt x="8400" y="4826"/>
                    <a:pt x="8400" y="4826"/>
                  </a:cubicBezTo>
                  <a:cubicBezTo>
                    <a:pt x="8160" y="4826"/>
                    <a:pt x="8160" y="4826"/>
                    <a:pt x="8160" y="4826"/>
                  </a:cubicBezTo>
                  <a:cubicBezTo>
                    <a:pt x="7920" y="5055"/>
                    <a:pt x="7920" y="5055"/>
                    <a:pt x="7920" y="5055"/>
                  </a:cubicBezTo>
                  <a:cubicBezTo>
                    <a:pt x="7680" y="4826"/>
                    <a:pt x="7680" y="4826"/>
                    <a:pt x="7680" y="4826"/>
                  </a:cubicBezTo>
                  <a:cubicBezTo>
                    <a:pt x="7920" y="4596"/>
                    <a:pt x="7920" y="4596"/>
                    <a:pt x="7920" y="4596"/>
                  </a:cubicBezTo>
                  <a:cubicBezTo>
                    <a:pt x="8160" y="4826"/>
                    <a:pt x="8160" y="4826"/>
                    <a:pt x="8160" y="4826"/>
                  </a:cubicBezTo>
                  <a:cubicBezTo>
                    <a:pt x="8160" y="4596"/>
                    <a:pt x="8160" y="4596"/>
                    <a:pt x="8160" y="4596"/>
                  </a:cubicBezTo>
                  <a:cubicBezTo>
                    <a:pt x="8160" y="4366"/>
                    <a:pt x="8160" y="4366"/>
                    <a:pt x="8160" y="4366"/>
                  </a:cubicBezTo>
                  <a:cubicBezTo>
                    <a:pt x="8400" y="4366"/>
                    <a:pt x="8400" y="4366"/>
                    <a:pt x="8400" y="4366"/>
                  </a:cubicBezTo>
                  <a:close/>
                  <a:moveTo>
                    <a:pt x="8640" y="4596"/>
                  </a:moveTo>
                  <a:cubicBezTo>
                    <a:pt x="8400" y="4366"/>
                    <a:pt x="8400" y="4366"/>
                    <a:pt x="8400" y="4366"/>
                  </a:cubicBezTo>
                  <a:cubicBezTo>
                    <a:pt x="8400" y="4136"/>
                    <a:pt x="8400" y="4136"/>
                    <a:pt x="8400" y="4136"/>
                  </a:cubicBezTo>
                  <a:cubicBezTo>
                    <a:pt x="8880" y="3906"/>
                    <a:pt x="8880" y="3906"/>
                    <a:pt x="8880" y="3906"/>
                  </a:cubicBezTo>
                  <a:cubicBezTo>
                    <a:pt x="8880" y="3906"/>
                    <a:pt x="8880" y="3906"/>
                    <a:pt x="8880" y="3906"/>
                  </a:cubicBezTo>
                  <a:cubicBezTo>
                    <a:pt x="9120" y="3677"/>
                    <a:pt x="9120" y="3677"/>
                    <a:pt x="9120" y="3677"/>
                  </a:cubicBezTo>
                  <a:cubicBezTo>
                    <a:pt x="9120" y="3906"/>
                    <a:pt x="9120" y="3906"/>
                    <a:pt x="9120" y="3906"/>
                  </a:cubicBezTo>
                  <a:cubicBezTo>
                    <a:pt x="8880" y="4136"/>
                    <a:pt x="8880" y="4136"/>
                    <a:pt x="8880" y="4136"/>
                  </a:cubicBezTo>
                  <a:cubicBezTo>
                    <a:pt x="8880" y="4136"/>
                    <a:pt x="8880" y="4136"/>
                    <a:pt x="8880" y="4136"/>
                  </a:cubicBezTo>
                  <a:cubicBezTo>
                    <a:pt x="8640" y="4596"/>
                    <a:pt x="8640" y="4596"/>
                    <a:pt x="8640" y="4596"/>
                  </a:cubicBezTo>
                  <a:close/>
                  <a:moveTo>
                    <a:pt x="9360" y="4596"/>
                  </a:moveTo>
                  <a:cubicBezTo>
                    <a:pt x="9600" y="4826"/>
                    <a:pt x="9600" y="4826"/>
                    <a:pt x="9600" y="4826"/>
                  </a:cubicBezTo>
                  <a:cubicBezTo>
                    <a:pt x="9120" y="5285"/>
                    <a:pt x="9120" y="5285"/>
                    <a:pt x="9120" y="5285"/>
                  </a:cubicBezTo>
                  <a:cubicBezTo>
                    <a:pt x="8880" y="5285"/>
                    <a:pt x="8880" y="5285"/>
                    <a:pt x="8880" y="5285"/>
                  </a:cubicBezTo>
                  <a:cubicBezTo>
                    <a:pt x="8880" y="5515"/>
                    <a:pt x="8880" y="5515"/>
                    <a:pt x="8880" y="5515"/>
                  </a:cubicBezTo>
                  <a:cubicBezTo>
                    <a:pt x="8640" y="5515"/>
                    <a:pt x="8640" y="5515"/>
                    <a:pt x="8640" y="5515"/>
                  </a:cubicBezTo>
                  <a:cubicBezTo>
                    <a:pt x="8640" y="5285"/>
                    <a:pt x="8640" y="5285"/>
                    <a:pt x="8640" y="5285"/>
                  </a:cubicBezTo>
                  <a:cubicBezTo>
                    <a:pt x="8400" y="5515"/>
                    <a:pt x="8400" y="5515"/>
                    <a:pt x="8400" y="5515"/>
                  </a:cubicBezTo>
                  <a:cubicBezTo>
                    <a:pt x="8400" y="5515"/>
                    <a:pt x="8400" y="5515"/>
                    <a:pt x="8400" y="5515"/>
                  </a:cubicBezTo>
                  <a:cubicBezTo>
                    <a:pt x="8400" y="5285"/>
                    <a:pt x="8400" y="5285"/>
                    <a:pt x="8400" y="5285"/>
                  </a:cubicBezTo>
                  <a:cubicBezTo>
                    <a:pt x="8400" y="5285"/>
                    <a:pt x="8400" y="5285"/>
                    <a:pt x="8400" y="5285"/>
                  </a:cubicBezTo>
                  <a:cubicBezTo>
                    <a:pt x="8400" y="5055"/>
                    <a:pt x="8400" y="5055"/>
                    <a:pt x="8400" y="5055"/>
                  </a:cubicBezTo>
                  <a:cubicBezTo>
                    <a:pt x="8640" y="4826"/>
                    <a:pt x="8640" y="4826"/>
                    <a:pt x="8640" y="4826"/>
                  </a:cubicBezTo>
                  <a:cubicBezTo>
                    <a:pt x="8640" y="4826"/>
                    <a:pt x="8640" y="4826"/>
                    <a:pt x="8640" y="4826"/>
                  </a:cubicBezTo>
                  <a:cubicBezTo>
                    <a:pt x="8880" y="4366"/>
                    <a:pt x="8880" y="4366"/>
                    <a:pt x="8880" y="4366"/>
                  </a:cubicBezTo>
                  <a:cubicBezTo>
                    <a:pt x="8640" y="4826"/>
                    <a:pt x="8640" y="4826"/>
                    <a:pt x="8640" y="4826"/>
                  </a:cubicBezTo>
                  <a:cubicBezTo>
                    <a:pt x="8880" y="5055"/>
                    <a:pt x="8880" y="5055"/>
                    <a:pt x="8880" y="5055"/>
                  </a:cubicBezTo>
                  <a:cubicBezTo>
                    <a:pt x="8880" y="4826"/>
                    <a:pt x="8880" y="4826"/>
                    <a:pt x="8880" y="4826"/>
                  </a:cubicBezTo>
                  <a:cubicBezTo>
                    <a:pt x="9360" y="4826"/>
                    <a:pt x="9360" y="4826"/>
                    <a:pt x="9360" y="4826"/>
                  </a:cubicBezTo>
                  <a:cubicBezTo>
                    <a:pt x="9120" y="4596"/>
                    <a:pt x="9120" y="4596"/>
                    <a:pt x="9120" y="4596"/>
                  </a:cubicBezTo>
                  <a:cubicBezTo>
                    <a:pt x="9120" y="4596"/>
                    <a:pt x="9120" y="4596"/>
                    <a:pt x="9120" y="4596"/>
                  </a:cubicBezTo>
                  <a:cubicBezTo>
                    <a:pt x="9360" y="4596"/>
                    <a:pt x="9360" y="4596"/>
                    <a:pt x="9360" y="4596"/>
                  </a:cubicBezTo>
                  <a:close/>
                  <a:moveTo>
                    <a:pt x="9360" y="4366"/>
                  </a:moveTo>
                  <a:cubicBezTo>
                    <a:pt x="9120" y="4366"/>
                    <a:pt x="9120" y="4366"/>
                    <a:pt x="9120" y="4366"/>
                  </a:cubicBezTo>
                  <a:cubicBezTo>
                    <a:pt x="9360" y="4366"/>
                    <a:pt x="9360" y="4366"/>
                    <a:pt x="9360" y="4366"/>
                  </a:cubicBezTo>
                  <a:cubicBezTo>
                    <a:pt x="9600" y="4366"/>
                    <a:pt x="9600" y="4366"/>
                    <a:pt x="9600" y="4366"/>
                  </a:cubicBezTo>
                  <a:cubicBezTo>
                    <a:pt x="9600" y="4596"/>
                    <a:pt x="9600" y="4596"/>
                    <a:pt x="9600" y="4596"/>
                  </a:cubicBezTo>
                  <a:cubicBezTo>
                    <a:pt x="9360" y="4366"/>
                    <a:pt x="9360" y="4366"/>
                    <a:pt x="9360" y="4366"/>
                  </a:cubicBezTo>
                  <a:close/>
                  <a:moveTo>
                    <a:pt x="9840" y="4826"/>
                  </a:moveTo>
                  <a:cubicBezTo>
                    <a:pt x="9840" y="4596"/>
                    <a:pt x="9840" y="4596"/>
                    <a:pt x="9840" y="4596"/>
                  </a:cubicBezTo>
                  <a:cubicBezTo>
                    <a:pt x="10080" y="4596"/>
                    <a:pt x="10080" y="4596"/>
                    <a:pt x="10080" y="4596"/>
                  </a:cubicBezTo>
                  <a:cubicBezTo>
                    <a:pt x="9840" y="4826"/>
                    <a:pt x="9840" y="4826"/>
                    <a:pt x="9840" y="4826"/>
                  </a:cubicBezTo>
                  <a:close/>
                  <a:moveTo>
                    <a:pt x="10560" y="3677"/>
                  </a:moveTo>
                  <a:cubicBezTo>
                    <a:pt x="10560" y="3906"/>
                    <a:pt x="10560" y="3906"/>
                    <a:pt x="10560" y="3906"/>
                  </a:cubicBezTo>
                  <a:cubicBezTo>
                    <a:pt x="10560" y="3906"/>
                    <a:pt x="10560" y="3906"/>
                    <a:pt x="10560" y="3906"/>
                  </a:cubicBezTo>
                  <a:cubicBezTo>
                    <a:pt x="10320" y="3906"/>
                    <a:pt x="10320" y="3906"/>
                    <a:pt x="10320" y="3906"/>
                  </a:cubicBezTo>
                  <a:cubicBezTo>
                    <a:pt x="10320" y="4136"/>
                    <a:pt x="10320" y="4136"/>
                    <a:pt x="10320" y="4136"/>
                  </a:cubicBezTo>
                  <a:cubicBezTo>
                    <a:pt x="10080" y="4136"/>
                    <a:pt x="10080" y="4136"/>
                    <a:pt x="10080" y="4136"/>
                  </a:cubicBezTo>
                  <a:cubicBezTo>
                    <a:pt x="9840" y="4366"/>
                    <a:pt x="9840" y="4366"/>
                    <a:pt x="9840" y="4366"/>
                  </a:cubicBezTo>
                  <a:cubicBezTo>
                    <a:pt x="9840" y="4366"/>
                    <a:pt x="9840" y="4366"/>
                    <a:pt x="9840" y="4366"/>
                  </a:cubicBezTo>
                  <a:cubicBezTo>
                    <a:pt x="9840" y="4136"/>
                    <a:pt x="9840" y="4136"/>
                    <a:pt x="9840" y="4136"/>
                  </a:cubicBezTo>
                  <a:cubicBezTo>
                    <a:pt x="9600" y="4136"/>
                    <a:pt x="9600" y="4136"/>
                    <a:pt x="9600" y="4136"/>
                  </a:cubicBezTo>
                  <a:cubicBezTo>
                    <a:pt x="9840" y="3906"/>
                    <a:pt x="9840" y="3906"/>
                    <a:pt x="9840" y="3906"/>
                  </a:cubicBezTo>
                  <a:cubicBezTo>
                    <a:pt x="9600" y="3906"/>
                    <a:pt x="9600" y="3906"/>
                    <a:pt x="9600" y="3906"/>
                  </a:cubicBezTo>
                  <a:cubicBezTo>
                    <a:pt x="9840" y="3677"/>
                    <a:pt x="9840" y="3677"/>
                    <a:pt x="9840" y="3677"/>
                  </a:cubicBezTo>
                  <a:cubicBezTo>
                    <a:pt x="10080" y="3677"/>
                    <a:pt x="10080" y="3677"/>
                    <a:pt x="10080" y="3677"/>
                  </a:cubicBezTo>
                  <a:cubicBezTo>
                    <a:pt x="9840" y="3677"/>
                    <a:pt x="9840" y="3677"/>
                    <a:pt x="9840" y="3677"/>
                  </a:cubicBezTo>
                  <a:cubicBezTo>
                    <a:pt x="9840" y="3447"/>
                    <a:pt x="9840" y="3447"/>
                    <a:pt x="9840" y="3447"/>
                  </a:cubicBezTo>
                  <a:cubicBezTo>
                    <a:pt x="10080" y="3447"/>
                    <a:pt x="10080" y="3447"/>
                    <a:pt x="10080" y="3447"/>
                  </a:cubicBezTo>
                  <a:cubicBezTo>
                    <a:pt x="10080" y="3217"/>
                    <a:pt x="10080" y="3217"/>
                    <a:pt x="10080" y="3217"/>
                  </a:cubicBezTo>
                  <a:cubicBezTo>
                    <a:pt x="10320" y="3217"/>
                    <a:pt x="10320" y="3217"/>
                    <a:pt x="10320" y="3217"/>
                  </a:cubicBezTo>
                  <a:cubicBezTo>
                    <a:pt x="10320" y="3447"/>
                    <a:pt x="10320" y="3447"/>
                    <a:pt x="10320" y="3447"/>
                  </a:cubicBezTo>
                  <a:cubicBezTo>
                    <a:pt x="10560" y="3447"/>
                    <a:pt x="10560" y="3447"/>
                    <a:pt x="10560" y="3447"/>
                  </a:cubicBezTo>
                  <a:cubicBezTo>
                    <a:pt x="10560" y="3677"/>
                    <a:pt x="10560" y="3677"/>
                    <a:pt x="10560" y="3677"/>
                  </a:cubicBezTo>
                  <a:close/>
                  <a:moveTo>
                    <a:pt x="10560" y="3217"/>
                  </a:moveTo>
                  <a:cubicBezTo>
                    <a:pt x="10800" y="3217"/>
                    <a:pt x="10800" y="3217"/>
                    <a:pt x="10800" y="3217"/>
                  </a:cubicBezTo>
                  <a:cubicBezTo>
                    <a:pt x="10800" y="2987"/>
                    <a:pt x="10800" y="2987"/>
                    <a:pt x="10800" y="2987"/>
                  </a:cubicBezTo>
                  <a:cubicBezTo>
                    <a:pt x="11040" y="2987"/>
                    <a:pt x="11040" y="2987"/>
                    <a:pt x="11040" y="2987"/>
                  </a:cubicBezTo>
                  <a:cubicBezTo>
                    <a:pt x="11280" y="2987"/>
                    <a:pt x="11280" y="2987"/>
                    <a:pt x="11280" y="2987"/>
                  </a:cubicBezTo>
                  <a:cubicBezTo>
                    <a:pt x="11280" y="2987"/>
                    <a:pt x="11280" y="2987"/>
                    <a:pt x="11280" y="2987"/>
                  </a:cubicBezTo>
                  <a:cubicBezTo>
                    <a:pt x="11280" y="3217"/>
                    <a:pt x="11280" y="3217"/>
                    <a:pt x="11280" y="3217"/>
                  </a:cubicBezTo>
                  <a:cubicBezTo>
                    <a:pt x="11280" y="3447"/>
                    <a:pt x="11280" y="3447"/>
                    <a:pt x="11280" y="3447"/>
                  </a:cubicBezTo>
                  <a:cubicBezTo>
                    <a:pt x="11040" y="3447"/>
                    <a:pt x="11040" y="3447"/>
                    <a:pt x="11040" y="3447"/>
                  </a:cubicBezTo>
                  <a:cubicBezTo>
                    <a:pt x="10800" y="3447"/>
                    <a:pt x="10800" y="3447"/>
                    <a:pt x="10800" y="3447"/>
                  </a:cubicBezTo>
                  <a:cubicBezTo>
                    <a:pt x="10560" y="3217"/>
                    <a:pt x="10560" y="3217"/>
                    <a:pt x="10560" y="3217"/>
                  </a:cubicBezTo>
                  <a:close/>
                  <a:moveTo>
                    <a:pt x="11520" y="2068"/>
                  </a:moveTo>
                  <a:cubicBezTo>
                    <a:pt x="11280" y="2068"/>
                    <a:pt x="11280" y="2068"/>
                    <a:pt x="11280" y="2068"/>
                  </a:cubicBezTo>
                  <a:cubicBezTo>
                    <a:pt x="11520" y="2068"/>
                    <a:pt x="11520" y="2068"/>
                    <a:pt x="11520" y="2068"/>
                  </a:cubicBezTo>
                  <a:cubicBezTo>
                    <a:pt x="11520" y="2068"/>
                    <a:pt x="11520" y="2068"/>
                    <a:pt x="11520" y="2068"/>
                  </a:cubicBezTo>
                  <a:close/>
                  <a:moveTo>
                    <a:pt x="11040" y="2528"/>
                  </a:moveTo>
                  <a:cubicBezTo>
                    <a:pt x="11040" y="2298"/>
                    <a:pt x="11040" y="2298"/>
                    <a:pt x="11040" y="2298"/>
                  </a:cubicBezTo>
                  <a:cubicBezTo>
                    <a:pt x="11280" y="2298"/>
                    <a:pt x="11280" y="2298"/>
                    <a:pt x="11280" y="2298"/>
                  </a:cubicBezTo>
                  <a:cubicBezTo>
                    <a:pt x="11280" y="2298"/>
                    <a:pt x="11280" y="2298"/>
                    <a:pt x="11280" y="2298"/>
                  </a:cubicBezTo>
                  <a:cubicBezTo>
                    <a:pt x="11280" y="2298"/>
                    <a:pt x="11040" y="2528"/>
                    <a:pt x="11040" y="2528"/>
                  </a:cubicBezTo>
                  <a:close/>
                  <a:moveTo>
                    <a:pt x="11760" y="2757"/>
                  </a:moveTo>
                  <a:cubicBezTo>
                    <a:pt x="11760" y="2528"/>
                    <a:pt x="11760" y="2528"/>
                    <a:pt x="11760" y="2528"/>
                  </a:cubicBezTo>
                  <a:cubicBezTo>
                    <a:pt x="12000" y="2757"/>
                    <a:pt x="12000" y="2757"/>
                    <a:pt x="12000" y="2757"/>
                  </a:cubicBezTo>
                  <a:cubicBezTo>
                    <a:pt x="11760" y="2757"/>
                    <a:pt x="11760" y="2757"/>
                    <a:pt x="11760" y="2757"/>
                  </a:cubicBezTo>
                  <a:close/>
                  <a:moveTo>
                    <a:pt x="11520" y="2757"/>
                  </a:moveTo>
                  <a:cubicBezTo>
                    <a:pt x="11520" y="2987"/>
                    <a:pt x="11520" y="2987"/>
                    <a:pt x="11520" y="2987"/>
                  </a:cubicBezTo>
                  <a:cubicBezTo>
                    <a:pt x="11520" y="2987"/>
                    <a:pt x="11520" y="2987"/>
                    <a:pt x="11520" y="2987"/>
                  </a:cubicBezTo>
                  <a:cubicBezTo>
                    <a:pt x="11040" y="2528"/>
                    <a:pt x="11040" y="2528"/>
                    <a:pt x="11040" y="2528"/>
                  </a:cubicBezTo>
                  <a:cubicBezTo>
                    <a:pt x="11520" y="2298"/>
                    <a:pt x="11520" y="2298"/>
                    <a:pt x="11520" y="2298"/>
                  </a:cubicBezTo>
                  <a:cubicBezTo>
                    <a:pt x="11520" y="2528"/>
                    <a:pt x="11520" y="2528"/>
                    <a:pt x="11520" y="2528"/>
                  </a:cubicBezTo>
                  <a:cubicBezTo>
                    <a:pt x="11760" y="2528"/>
                    <a:pt x="11760" y="2528"/>
                    <a:pt x="11760" y="2528"/>
                  </a:cubicBezTo>
                  <a:cubicBezTo>
                    <a:pt x="11760" y="2528"/>
                    <a:pt x="11760" y="2528"/>
                    <a:pt x="11760" y="2528"/>
                  </a:cubicBezTo>
                  <a:cubicBezTo>
                    <a:pt x="11520" y="2528"/>
                    <a:pt x="11520" y="2528"/>
                    <a:pt x="11520" y="2528"/>
                  </a:cubicBezTo>
                  <a:cubicBezTo>
                    <a:pt x="11520" y="2757"/>
                    <a:pt x="11520" y="2757"/>
                    <a:pt x="11520" y="2757"/>
                  </a:cubicBezTo>
                  <a:close/>
                  <a:moveTo>
                    <a:pt x="12240" y="2298"/>
                  </a:moveTo>
                  <a:cubicBezTo>
                    <a:pt x="12000" y="2528"/>
                    <a:pt x="12000" y="2528"/>
                    <a:pt x="12000" y="2528"/>
                  </a:cubicBezTo>
                  <a:cubicBezTo>
                    <a:pt x="11760" y="2298"/>
                    <a:pt x="11760" y="2298"/>
                    <a:pt x="11760" y="2298"/>
                  </a:cubicBezTo>
                  <a:cubicBezTo>
                    <a:pt x="11760" y="2068"/>
                    <a:pt x="11760" y="2068"/>
                    <a:pt x="11760" y="2068"/>
                  </a:cubicBezTo>
                  <a:cubicBezTo>
                    <a:pt x="11760" y="1838"/>
                    <a:pt x="11760" y="1838"/>
                    <a:pt x="11760" y="1838"/>
                  </a:cubicBezTo>
                  <a:cubicBezTo>
                    <a:pt x="12000" y="1838"/>
                    <a:pt x="12000" y="1838"/>
                    <a:pt x="12000" y="1838"/>
                  </a:cubicBezTo>
                  <a:cubicBezTo>
                    <a:pt x="12000" y="2068"/>
                    <a:pt x="12000" y="2068"/>
                    <a:pt x="12000" y="2068"/>
                  </a:cubicBezTo>
                  <a:cubicBezTo>
                    <a:pt x="12240" y="2298"/>
                    <a:pt x="12240" y="2298"/>
                    <a:pt x="12240" y="2298"/>
                  </a:cubicBezTo>
                  <a:cubicBezTo>
                    <a:pt x="12240" y="2298"/>
                    <a:pt x="12240" y="2298"/>
                    <a:pt x="12240" y="2298"/>
                  </a:cubicBezTo>
                  <a:close/>
                  <a:moveTo>
                    <a:pt x="12720" y="2528"/>
                  </a:moveTo>
                  <a:cubicBezTo>
                    <a:pt x="12720" y="2528"/>
                    <a:pt x="12720" y="2528"/>
                    <a:pt x="12720" y="2528"/>
                  </a:cubicBezTo>
                  <a:cubicBezTo>
                    <a:pt x="12480" y="2528"/>
                    <a:pt x="12480" y="2528"/>
                    <a:pt x="12480" y="2528"/>
                  </a:cubicBezTo>
                  <a:cubicBezTo>
                    <a:pt x="12480" y="2068"/>
                    <a:pt x="12480" y="2068"/>
                    <a:pt x="12480" y="2068"/>
                  </a:cubicBezTo>
                  <a:cubicBezTo>
                    <a:pt x="12720" y="2068"/>
                    <a:pt x="12720" y="2068"/>
                    <a:pt x="12720" y="2068"/>
                  </a:cubicBezTo>
                  <a:cubicBezTo>
                    <a:pt x="12960" y="2068"/>
                    <a:pt x="12960" y="2068"/>
                    <a:pt x="12960" y="2068"/>
                  </a:cubicBezTo>
                  <a:cubicBezTo>
                    <a:pt x="12720" y="2298"/>
                    <a:pt x="12720" y="2298"/>
                    <a:pt x="12720" y="2298"/>
                  </a:cubicBezTo>
                  <a:cubicBezTo>
                    <a:pt x="12960" y="2528"/>
                    <a:pt x="12960" y="2528"/>
                    <a:pt x="12960" y="2528"/>
                  </a:cubicBezTo>
                  <a:cubicBezTo>
                    <a:pt x="12720" y="2528"/>
                    <a:pt x="12720" y="2528"/>
                    <a:pt x="12720" y="2528"/>
                  </a:cubicBezTo>
                  <a:close/>
                  <a:moveTo>
                    <a:pt x="14400" y="1838"/>
                  </a:moveTo>
                  <a:cubicBezTo>
                    <a:pt x="14160" y="1838"/>
                    <a:pt x="14160" y="1838"/>
                    <a:pt x="14160" y="1838"/>
                  </a:cubicBezTo>
                  <a:cubicBezTo>
                    <a:pt x="13920" y="1838"/>
                    <a:pt x="13920" y="1838"/>
                    <a:pt x="13920" y="1838"/>
                  </a:cubicBezTo>
                  <a:cubicBezTo>
                    <a:pt x="14160" y="1609"/>
                    <a:pt x="14160" y="1609"/>
                    <a:pt x="14160" y="1609"/>
                  </a:cubicBezTo>
                  <a:cubicBezTo>
                    <a:pt x="14400" y="1609"/>
                    <a:pt x="14400" y="1609"/>
                    <a:pt x="14400" y="1609"/>
                  </a:cubicBezTo>
                  <a:cubicBezTo>
                    <a:pt x="14400" y="1838"/>
                    <a:pt x="14400" y="1838"/>
                    <a:pt x="14400" y="1838"/>
                  </a:cubicBezTo>
                  <a:cubicBezTo>
                    <a:pt x="14400" y="1838"/>
                    <a:pt x="14400" y="1838"/>
                    <a:pt x="14400" y="1838"/>
                  </a:cubicBezTo>
                  <a:close/>
                  <a:moveTo>
                    <a:pt x="14640" y="1838"/>
                  </a:moveTo>
                  <a:cubicBezTo>
                    <a:pt x="14400" y="1609"/>
                    <a:pt x="14400" y="1609"/>
                    <a:pt x="14400" y="1609"/>
                  </a:cubicBezTo>
                  <a:cubicBezTo>
                    <a:pt x="14880" y="1149"/>
                    <a:pt x="14880" y="1149"/>
                    <a:pt x="14880" y="1149"/>
                  </a:cubicBezTo>
                  <a:cubicBezTo>
                    <a:pt x="14880" y="1379"/>
                    <a:pt x="14880" y="1379"/>
                    <a:pt x="14880" y="1379"/>
                  </a:cubicBezTo>
                  <a:cubicBezTo>
                    <a:pt x="14640" y="1609"/>
                    <a:pt x="14640" y="1609"/>
                    <a:pt x="14640" y="1609"/>
                  </a:cubicBezTo>
                  <a:cubicBezTo>
                    <a:pt x="14640" y="1838"/>
                    <a:pt x="14640" y="1838"/>
                    <a:pt x="14640" y="1838"/>
                  </a:cubicBezTo>
                  <a:close/>
                  <a:moveTo>
                    <a:pt x="14160" y="1379"/>
                  </a:moveTo>
                  <a:cubicBezTo>
                    <a:pt x="14160" y="1379"/>
                    <a:pt x="14160" y="1379"/>
                    <a:pt x="14160" y="1379"/>
                  </a:cubicBezTo>
                  <a:cubicBezTo>
                    <a:pt x="13680" y="1379"/>
                    <a:pt x="13680" y="1379"/>
                    <a:pt x="13680" y="1379"/>
                  </a:cubicBezTo>
                  <a:cubicBezTo>
                    <a:pt x="13680" y="1149"/>
                    <a:pt x="13680" y="1149"/>
                    <a:pt x="13680" y="1149"/>
                  </a:cubicBezTo>
                  <a:cubicBezTo>
                    <a:pt x="13920" y="1149"/>
                    <a:pt x="13920" y="1149"/>
                    <a:pt x="13920" y="1149"/>
                  </a:cubicBezTo>
                  <a:cubicBezTo>
                    <a:pt x="13920" y="1149"/>
                    <a:pt x="13920" y="1149"/>
                    <a:pt x="13920" y="1149"/>
                  </a:cubicBezTo>
                  <a:cubicBezTo>
                    <a:pt x="14160" y="1149"/>
                    <a:pt x="14160" y="1149"/>
                    <a:pt x="14160" y="1149"/>
                  </a:cubicBezTo>
                  <a:cubicBezTo>
                    <a:pt x="14160" y="1149"/>
                    <a:pt x="14160" y="1149"/>
                    <a:pt x="14160" y="1149"/>
                  </a:cubicBezTo>
                  <a:cubicBezTo>
                    <a:pt x="14400" y="1149"/>
                    <a:pt x="14400" y="1149"/>
                    <a:pt x="14400" y="1149"/>
                  </a:cubicBezTo>
                  <a:cubicBezTo>
                    <a:pt x="14640" y="919"/>
                    <a:pt x="14640" y="919"/>
                    <a:pt x="14640" y="919"/>
                  </a:cubicBezTo>
                  <a:cubicBezTo>
                    <a:pt x="14640" y="919"/>
                    <a:pt x="14640" y="919"/>
                    <a:pt x="14640" y="919"/>
                  </a:cubicBezTo>
                  <a:cubicBezTo>
                    <a:pt x="14160" y="1379"/>
                    <a:pt x="14160" y="1379"/>
                    <a:pt x="14160" y="1379"/>
                  </a:cubicBezTo>
                  <a:close/>
                  <a:moveTo>
                    <a:pt x="14880" y="1149"/>
                  </a:moveTo>
                  <a:cubicBezTo>
                    <a:pt x="14880" y="1149"/>
                    <a:pt x="15120" y="919"/>
                    <a:pt x="15120" y="919"/>
                  </a:cubicBezTo>
                  <a:cubicBezTo>
                    <a:pt x="15360" y="1149"/>
                    <a:pt x="15360" y="1149"/>
                    <a:pt x="15360" y="1149"/>
                  </a:cubicBezTo>
                  <a:cubicBezTo>
                    <a:pt x="15360" y="1379"/>
                    <a:pt x="15360" y="1379"/>
                    <a:pt x="15360" y="1379"/>
                  </a:cubicBezTo>
                  <a:cubicBezTo>
                    <a:pt x="15120" y="1379"/>
                    <a:pt x="15120" y="1379"/>
                    <a:pt x="15120" y="1379"/>
                  </a:cubicBezTo>
                  <a:cubicBezTo>
                    <a:pt x="15120" y="1149"/>
                    <a:pt x="15120" y="1149"/>
                    <a:pt x="15120" y="1149"/>
                  </a:cubicBezTo>
                  <a:cubicBezTo>
                    <a:pt x="14880" y="1149"/>
                    <a:pt x="14880" y="1149"/>
                    <a:pt x="14880" y="1149"/>
                  </a:cubicBezTo>
                  <a:close/>
                  <a:moveTo>
                    <a:pt x="15360" y="689"/>
                  </a:moveTo>
                  <a:cubicBezTo>
                    <a:pt x="15360" y="689"/>
                    <a:pt x="15360" y="689"/>
                    <a:pt x="15360" y="689"/>
                  </a:cubicBezTo>
                  <a:cubicBezTo>
                    <a:pt x="15360" y="689"/>
                    <a:pt x="15360" y="689"/>
                    <a:pt x="15360" y="689"/>
                  </a:cubicBezTo>
                  <a:cubicBezTo>
                    <a:pt x="15120" y="460"/>
                    <a:pt x="15120" y="460"/>
                    <a:pt x="15120" y="460"/>
                  </a:cubicBezTo>
                  <a:cubicBezTo>
                    <a:pt x="15360" y="460"/>
                    <a:pt x="15360" y="460"/>
                    <a:pt x="15360" y="460"/>
                  </a:cubicBezTo>
                  <a:cubicBezTo>
                    <a:pt x="15360" y="689"/>
                    <a:pt x="15360" y="689"/>
                    <a:pt x="15360" y="689"/>
                  </a:cubicBezTo>
                  <a:close/>
                  <a:moveTo>
                    <a:pt x="15840" y="230"/>
                  </a:moveTo>
                  <a:cubicBezTo>
                    <a:pt x="15840" y="230"/>
                    <a:pt x="15840" y="230"/>
                    <a:pt x="15840" y="230"/>
                  </a:cubicBezTo>
                  <a:cubicBezTo>
                    <a:pt x="15840" y="230"/>
                    <a:pt x="15840" y="230"/>
                    <a:pt x="15840" y="230"/>
                  </a:cubicBezTo>
                  <a:cubicBezTo>
                    <a:pt x="16080" y="230"/>
                    <a:pt x="16080" y="230"/>
                    <a:pt x="16080" y="230"/>
                  </a:cubicBezTo>
                  <a:cubicBezTo>
                    <a:pt x="15840" y="230"/>
                    <a:pt x="15840" y="230"/>
                    <a:pt x="15840" y="230"/>
                  </a:cubicBezTo>
                  <a:close/>
                  <a:moveTo>
                    <a:pt x="16080" y="460"/>
                  </a:moveTo>
                  <a:cubicBezTo>
                    <a:pt x="16080" y="460"/>
                    <a:pt x="16080" y="460"/>
                    <a:pt x="16080" y="460"/>
                  </a:cubicBezTo>
                  <a:cubicBezTo>
                    <a:pt x="16320" y="230"/>
                    <a:pt x="16320" y="230"/>
                    <a:pt x="16320" y="230"/>
                  </a:cubicBezTo>
                  <a:cubicBezTo>
                    <a:pt x="16320" y="230"/>
                    <a:pt x="16320" y="230"/>
                    <a:pt x="16320" y="230"/>
                  </a:cubicBezTo>
                  <a:cubicBezTo>
                    <a:pt x="16560" y="230"/>
                    <a:pt x="16560" y="230"/>
                    <a:pt x="16560" y="230"/>
                  </a:cubicBezTo>
                  <a:cubicBezTo>
                    <a:pt x="16560" y="0"/>
                    <a:pt x="16560" y="0"/>
                    <a:pt x="16560" y="0"/>
                  </a:cubicBezTo>
                  <a:cubicBezTo>
                    <a:pt x="16560" y="230"/>
                    <a:pt x="16560" y="230"/>
                    <a:pt x="16560" y="230"/>
                  </a:cubicBezTo>
                  <a:cubicBezTo>
                    <a:pt x="16800" y="230"/>
                    <a:pt x="16800" y="230"/>
                    <a:pt x="16800" y="230"/>
                  </a:cubicBezTo>
                  <a:cubicBezTo>
                    <a:pt x="16800" y="460"/>
                    <a:pt x="16800" y="460"/>
                    <a:pt x="16800" y="460"/>
                  </a:cubicBezTo>
                  <a:cubicBezTo>
                    <a:pt x="17040" y="460"/>
                    <a:pt x="17040" y="460"/>
                    <a:pt x="17040" y="460"/>
                  </a:cubicBezTo>
                  <a:cubicBezTo>
                    <a:pt x="16800" y="689"/>
                    <a:pt x="16800" y="689"/>
                    <a:pt x="16800" y="689"/>
                  </a:cubicBezTo>
                  <a:cubicBezTo>
                    <a:pt x="16560" y="689"/>
                    <a:pt x="16560" y="689"/>
                    <a:pt x="16560" y="689"/>
                  </a:cubicBezTo>
                  <a:cubicBezTo>
                    <a:pt x="16320" y="460"/>
                    <a:pt x="16320" y="460"/>
                    <a:pt x="16320" y="460"/>
                  </a:cubicBezTo>
                  <a:lnTo>
                    <a:pt x="16080" y="460"/>
                  </a:lnTo>
                  <a:close/>
                  <a:moveTo>
                    <a:pt x="16080" y="46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23" name="AutoShape 37"/>
            <p:cNvSpPr>
              <a:spLocks/>
            </p:cNvSpPr>
            <p:nvPr/>
          </p:nvSpPr>
          <p:spPr bwMode="auto">
            <a:xfrm>
              <a:off x="7243" y="1557"/>
              <a:ext cx="421" cy="836"/>
            </a:xfrm>
            <a:custGeom>
              <a:avLst/>
              <a:gdLst>
                <a:gd name="T0" fmla="*/ 18 w 21600"/>
                <a:gd name="T1" fmla="*/ 596 h 21600"/>
                <a:gd name="T2" fmla="*/ 46 w 21600"/>
                <a:gd name="T3" fmla="*/ 559 h 21600"/>
                <a:gd name="T4" fmla="*/ 46 w 21600"/>
                <a:gd name="T5" fmla="*/ 514 h 21600"/>
                <a:gd name="T6" fmla="*/ 28 w 21600"/>
                <a:gd name="T7" fmla="*/ 430 h 21600"/>
                <a:gd name="T8" fmla="*/ 28 w 21600"/>
                <a:gd name="T9" fmla="*/ 339 h 21600"/>
                <a:gd name="T10" fmla="*/ 74 w 21600"/>
                <a:gd name="T11" fmla="*/ 312 h 21600"/>
                <a:gd name="T12" fmla="*/ 94 w 21600"/>
                <a:gd name="T13" fmla="*/ 230 h 21600"/>
                <a:gd name="T14" fmla="*/ 112 w 21600"/>
                <a:gd name="T15" fmla="*/ 193 h 21600"/>
                <a:gd name="T16" fmla="*/ 139 w 21600"/>
                <a:gd name="T17" fmla="*/ 129 h 21600"/>
                <a:gd name="T18" fmla="*/ 160 w 21600"/>
                <a:gd name="T19" fmla="*/ 74 h 21600"/>
                <a:gd name="T20" fmla="*/ 198 w 21600"/>
                <a:gd name="T21" fmla="*/ 37 h 21600"/>
                <a:gd name="T22" fmla="*/ 254 w 21600"/>
                <a:gd name="T23" fmla="*/ 37 h 21600"/>
                <a:gd name="T24" fmla="*/ 254 w 21600"/>
                <a:gd name="T25" fmla="*/ 0 h 21600"/>
                <a:gd name="T26" fmla="*/ 337 w 21600"/>
                <a:gd name="T27" fmla="*/ 37 h 21600"/>
                <a:gd name="T28" fmla="*/ 385 w 21600"/>
                <a:gd name="T29" fmla="*/ 74 h 21600"/>
                <a:gd name="T30" fmla="*/ 393 w 21600"/>
                <a:gd name="T31" fmla="*/ 111 h 21600"/>
                <a:gd name="T32" fmla="*/ 421 w 21600"/>
                <a:gd name="T33" fmla="*/ 210 h 21600"/>
                <a:gd name="T34" fmla="*/ 375 w 21600"/>
                <a:gd name="T35" fmla="*/ 220 h 21600"/>
                <a:gd name="T36" fmla="*/ 347 w 21600"/>
                <a:gd name="T37" fmla="*/ 230 h 21600"/>
                <a:gd name="T38" fmla="*/ 327 w 21600"/>
                <a:gd name="T39" fmla="*/ 240 h 21600"/>
                <a:gd name="T40" fmla="*/ 327 w 21600"/>
                <a:gd name="T41" fmla="*/ 284 h 21600"/>
                <a:gd name="T42" fmla="*/ 337 w 21600"/>
                <a:gd name="T43" fmla="*/ 304 h 21600"/>
                <a:gd name="T44" fmla="*/ 292 w 21600"/>
                <a:gd name="T45" fmla="*/ 349 h 21600"/>
                <a:gd name="T46" fmla="*/ 271 w 21600"/>
                <a:gd name="T47" fmla="*/ 369 h 21600"/>
                <a:gd name="T48" fmla="*/ 243 w 21600"/>
                <a:gd name="T49" fmla="*/ 396 h 21600"/>
                <a:gd name="T50" fmla="*/ 216 w 21600"/>
                <a:gd name="T51" fmla="*/ 413 h 21600"/>
                <a:gd name="T52" fmla="*/ 205 w 21600"/>
                <a:gd name="T53" fmla="*/ 467 h 21600"/>
                <a:gd name="T54" fmla="*/ 198 w 21600"/>
                <a:gd name="T55" fmla="*/ 505 h 21600"/>
                <a:gd name="T56" fmla="*/ 216 w 21600"/>
                <a:gd name="T57" fmla="*/ 532 h 21600"/>
                <a:gd name="T58" fmla="*/ 261 w 21600"/>
                <a:gd name="T59" fmla="*/ 569 h 21600"/>
                <a:gd name="T60" fmla="*/ 254 w 21600"/>
                <a:gd name="T61" fmla="*/ 616 h 21600"/>
                <a:gd name="T62" fmla="*/ 226 w 21600"/>
                <a:gd name="T63" fmla="*/ 606 h 21600"/>
                <a:gd name="T64" fmla="*/ 178 w 21600"/>
                <a:gd name="T65" fmla="*/ 606 h 21600"/>
                <a:gd name="T66" fmla="*/ 205 w 21600"/>
                <a:gd name="T67" fmla="*/ 616 h 21600"/>
                <a:gd name="T68" fmla="*/ 254 w 21600"/>
                <a:gd name="T69" fmla="*/ 633 h 21600"/>
                <a:gd name="T70" fmla="*/ 233 w 21600"/>
                <a:gd name="T71" fmla="*/ 643 h 21600"/>
                <a:gd name="T72" fmla="*/ 205 w 21600"/>
                <a:gd name="T73" fmla="*/ 660 h 21600"/>
                <a:gd name="T74" fmla="*/ 216 w 21600"/>
                <a:gd name="T75" fmla="*/ 697 h 21600"/>
                <a:gd name="T76" fmla="*/ 205 w 21600"/>
                <a:gd name="T77" fmla="*/ 725 h 21600"/>
                <a:gd name="T78" fmla="*/ 198 w 21600"/>
                <a:gd name="T79" fmla="*/ 772 h 21600"/>
                <a:gd name="T80" fmla="*/ 160 w 21600"/>
                <a:gd name="T81" fmla="*/ 799 h 21600"/>
                <a:gd name="T82" fmla="*/ 104 w 21600"/>
                <a:gd name="T83" fmla="*/ 826 h 21600"/>
                <a:gd name="T84" fmla="*/ 56 w 21600"/>
                <a:gd name="T85" fmla="*/ 789 h 21600"/>
                <a:gd name="T86" fmla="*/ 46 w 21600"/>
                <a:gd name="T87" fmla="*/ 745 h 21600"/>
                <a:gd name="T88" fmla="*/ 18 w 21600"/>
                <a:gd name="T89" fmla="*/ 688 h 21600"/>
                <a:gd name="T90" fmla="*/ 28 w 21600"/>
                <a:gd name="T91" fmla="*/ 680 h 21600"/>
                <a:gd name="T92" fmla="*/ 0 w 21600"/>
                <a:gd name="T93" fmla="*/ 653 h 21600"/>
                <a:gd name="T94" fmla="*/ 261 w 21600"/>
                <a:gd name="T95" fmla="*/ 616 h 21600"/>
                <a:gd name="T96" fmla="*/ 10 w 21600"/>
                <a:gd name="T97" fmla="*/ 697 h 21600"/>
                <a:gd name="T98" fmla="*/ 292 w 21600"/>
                <a:gd name="T99" fmla="*/ 670 h 21600"/>
                <a:gd name="T100" fmla="*/ 299 w 21600"/>
                <a:gd name="T101" fmla="*/ 697 h 21600"/>
                <a:gd name="T102" fmla="*/ 271 w 21600"/>
                <a:gd name="T103" fmla="*/ 745 h 21600"/>
                <a:gd name="T104" fmla="*/ 282 w 21600"/>
                <a:gd name="T105" fmla="*/ 707 h 21600"/>
                <a:gd name="T106" fmla="*/ 261 w 21600"/>
                <a:gd name="T107" fmla="*/ 752 h 21600"/>
                <a:gd name="T108" fmla="*/ 226 w 21600"/>
                <a:gd name="T109" fmla="*/ 735 h 21600"/>
                <a:gd name="T110" fmla="*/ 205 w 21600"/>
                <a:gd name="T111" fmla="*/ 779 h 2160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1600" h="21600">
                  <a:moveTo>
                    <a:pt x="520" y="16360"/>
                  </a:moveTo>
                  <a:lnTo>
                    <a:pt x="911" y="16615"/>
                  </a:lnTo>
                  <a:lnTo>
                    <a:pt x="1431" y="16615"/>
                  </a:lnTo>
                  <a:lnTo>
                    <a:pt x="911" y="15912"/>
                  </a:lnTo>
                  <a:lnTo>
                    <a:pt x="911" y="15401"/>
                  </a:lnTo>
                  <a:lnTo>
                    <a:pt x="1431" y="15401"/>
                  </a:lnTo>
                  <a:lnTo>
                    <a:pt x="911" y="15209"/>
                  </a:lnTo>
                  <a:lnTo>
                    <a:pt x="1952" y="15209"/>
                  </a:lnTo>
                  <a:lnTo>
                    <a:pt x="1952" y="14698"/>
                  </a:lnTo>
                  <a:lnTo>
                    <a:pt x="2342" y="14443"/>
                  </a:lnTo>
                  <a:lnTo>
                    <a:pt x="1952" y="14251"/>
                  </a:lnTo>
                  <a:lnTo>
                    <a:pt x="1952" y="13740"/>
                  </a:lnTo>
                  <a:lnTo>
                    <a:pt x="1431" y="13548"/>
                  </a:lnTo>
                  <a:lnTo>
                    <a:pt x="1431" y="13292"/>
                  </a:lnTo>
                  <a:lnTo>
                    <a:pt x="2342" y="13292"/>
                  </a:lnTo>
                  <a:lnTo>
                    <a:pt x="2342" y="12781"/>
                  </a:lnTo>
                  <a:lnTo>
                    <a:pt x="2863" y="12589"/>
                  </a:lnTo>
                  <a:lnTo>
                    <a:pt x="1952" y="12334"/>
                  </a:lnTo>
                  <a:lnTo>
                    <a:pt x="1431" y="12078"/>
                  </a:lnTo>
                  <a:lnTo>
                    <a:pt x="1431" y="11120"/>
                  </a:lnTo>
                  <a:lnTo>
                    <a:pt x="911" y="10928"/>
                  </a:lnTo>
                  <a:lnTo>
                    <a:pt x="1431" y="10417"/>
                  </a:lnTo>
                  <a:lnTo>
                    <a:pt x="911" y="9969"/>
                  </a:lnTo>
                  <a:lnTo>
                    <a:pt x="911" y="9011"/>
                  </a:lnTo>
                  <a:lnTo>
                    <a:pt x="1431" y="8755"/>
                  </a:lnTo>
                  <a:lnTo>
                    <a:pt x="1952" y="8563"/>
                  </a:lnTo>
                  <a:lnTo>
                    <a:pt x="2342" y="8755"/>
                  </a:lnTo>
                  <a:lnTo>
                    <a:pt x="3383" y="8755"/>
                  </a:lnTo>
                  <a:lnTo>
                    <a:pt x="3773" y="8563"/>
                  </a:lnTo>
                  <a:lnTo>
                    <a:pt x="3773" y="8052"/>
                  </a:lnTo>
                  <a:lnTo>
                    <a:pt x="3383" y="8052"/>
                  </a:lnTo>
                  <a:lnTo>
                    <a:pt x="3383" y="7860"/>
                  </a:lnTo>
                  <a:lnTo>
                    <a:pt x="4294" y="6902"/>
                  </a:lnTo>
                  <a:lnTo>
                    <a:pt x="4294" y="6199"/>
                  </a:lnTo>
                  <a:lnTo>
                    <a:pt x="4814" y="5943"/>
                  </a:lnTo>
                  <a:lnTo>
                    <a:pt x="4814" y="5432"/>
                  </a:lnTo>
                  <a:lnTo>
                    <a:pt x="4294" y="5432"/>
                  </a:lnTo>
                  <a:lnTo>
                    <a:pt x="4294" y="5240"/>
                  </a:lnTo>
                  <a:lnTo>
                    <a:pt x="4814" y="4985"/>
                  </a:lnTo>
                  <a:lnTo>
                    <a:pt x="5725" y="4985"/>
                  </a:lnTo>
                  <a:lnTo>
                    <a:pt x="6246" y="4729"/>
                  </a:lnTo>
                  <a:lnTo>
                    <a:pt x="6766" y="4282"/>
                  </a:lnTo>
                  <a:lnTo>
                    <a:pt x="7157" y="3770"/>
                  </a:lnTo>
                  <a:lnTo>
                    <a:pt x="7677" y="3579"/>
                  </a:lnTo>
                  <a:lnTo>
                    <a:pt x="7157" y="3323"/>
                  </a:lnTo>
                  <a:lnTo>
                    <a:pt x="7157" y="2620"/>
                  </a:lnTo>
                  <a:lnTo>
                    <a:pt x="7677" y="2620"/>
                  </a:lnTo>
                  <a:lnTo>
                    <a:pt x="7677" y="2364"/>
                  </a:lnTo>
                  <a:lnTo>
                    <a:pt x="8198" y="2173"/>
                  </a:lnTo>
                  <a:lnTo>
                    <a:pt x="8198" y="1917"/>
                  </a:lnTo>
                  <a:lnTo>
                    <a:pt x="10149" y="1917"/>
                  </a:lnTo>
                  <a:lnTo>
                    <a:pt x="9629" y="1662"/>
                  </a:lnTo>
                  <a:lnTo>
                    <a:pt x="10149" y="1406"/>
                  </a:lnTo>
                  <a:lnTo>
                    <a:pt x="9629" y="1214"/>
                  </a:lnTo>
                  <a:lnTo>
                    <a:pt x="10149" y="959"/>
                  </a:lnTo>
                  <a:lnTo>
                    <a:pt x="11581" y="959"/>
                  </a:lnTo>
                  <a:lnTo>
                    <a:pt x="11971" y="1214"/>
                  </a:lnTo>
                  <a:lnTo>
                    <a:pt x="13402" y="1214"/>
                  </a:lnTo>
                  <a:lnTo>
                    <a:pt x="13402" y="959"/>
                  </a:lnTo>
                  <a:lnTo>
                    <a:pt x="13012" y="959"/>
                  </a:lnTo>
                  <a:lnTo>
                    <a:pt x="13012" y="703"/>
                  </a:lnTo>
                  <a:lnTo>
                    <a:pt x="13402" y="511"/>
                  </a:lnTo>
                  <a:lnTo>
                    <a:pt x="13402" y="256"/>
                  </a:lnTo>
                  <a:lnTo>
                    <a:pt x="13012" y="256"/>
                  </a:lnTo>
                  <a:lnTo>
                    <a:pt x="13012" y="0"/>
                  </a:lnTo>
                  <a:lnTo>
                    <a:pt x="13923" y="0"/>
                  </a:lnTo>
                  <a:lnTo>
                    <a:pt x="14443" y="256"/>
                  </a:lnTo>
                  <a:lnTo>
                    <a:pt x="14964" y="256"/>
                  </a:lnTo>
                  <a:lnTo>
                    <a:pt x="16395" y="959"/>
                  </a:lnTo>
                  <a:lnTo>
                    <a:pt x="17306" y="959"/>
                  </a:lnTo>
                  <a:lnTo>
                    <a:pt x="17827" y="1214"/>
                  </a:lnTo>
                  <a:lnTo>
                    <a:pt x="18347" y="1214"/>
                  </a:lnTo>
                  <a:lnTo>
                    <a:pt x="18347" y="1406"/>
                  </a:lnTo>
                  <a:lnTo>
                    <a:pt x="18737" y="1406"/>
                  </a:lnTo>
                  <a:lnTo>
                    <a:pt x="19778" y="1917"/>
                  </a:lnTo>
                  <a:lnTo>
                    <a:pt x="19258" y="1917"/>
                  </a:lnTo>
                  <a:lnTo>
                    <a:pt x="19778" y="2364"/>
                  </a:lnTo>
                  <a:lnTo>
                    <a:pt x="19258" y="2620"/>
                  </a:lnTo>
                  <a:lnTo>
                    <a:pt x="20169" y="2620"/>
                  </a:lnTo>
                  <a:lnTo>
                    <a:pt x="20169" y="2876"/>
                  </a:lnTo>
                  <a:lnTo>
                    <a:pt x="19778" y="3067"/>
                  </a:lnTo>
                  <a:lnTo>
                    <a:pt x="20169" y="3323"/>
                  </a:lnTo>
                  <a:lnTo>
                    <a:pt x="20169" y="4985"/>
                  </a:lnTo>
                  <a:lnTo>
                    <a:pt x="20689" y="4985"/>
                  </a:lnTo>
                  <a:lnTo>
                    <a:pt x="21600" y="5432"/>
                  </a:lnTo>
                  <a:lnTo>
                    <a:pt x="21210" y="5688"/>
                  </a:lnTo>
                  <a:lnTo>
                    <a:pt x="20689" y="5688"/>
                  </a:lnTo>
                  <a:lnTo>
                    <a:pt x="20689" y="5432"/>
                  </a:lnTo>
                  <a:lnTo>
                    <a:pt x="20169" y="5688"/>
                  </a:lnTo>
                  <a:lnTo>
                    <a:pt x="19258" y="5688"/>
                  </a:lnTo>
                  <a:lnTo>
                    <a:pt x="18737" y="5432"/>
                  </a:lnTo>
                  <a:lnTo>
                    <a:pt x="18737" y="5688"/>
                  </a:lnTo>
                  <a:lnTo>
                    <a:pt x="18347" y="5432"/>
                  </a:lnTo>
                  <a:lnTo>
                    <a:pt x="18347" y="5688"/>
                  </a:lnTo>
                  <a:lnTo>
                    <a:pt x="17827" y="5943"/>
                  </a:lnTo>
                  <a:lnTo>
                    <a:pt x="17306" y="5943"/>
                  </a:lnTo>
                  <a:lnTo>
                    <a:pt x="17306" y="6199"/>
                  </a:lnTo>
                  <a:lnTo>
                    <a:pt x="17827" y="6199"/>
                  </a:lnTo>
                  <a:lnTo>
                    <a:pt x="17306" y="6391"/>
                  </a:lnTo>
                  <a:lnTo>
                    <a:pt x="16786" y="6199"/>
                  </a:lnTo>
                  <a:lnTo>
                    <a:pt x="16786" y="6391"/>
                  </a:lnTo>
                  <a:lnTo>
                    <a:pt x="16395" y="6391"/>
                  </a:lnTo>
                  <a:lnTo>
                    <a:pt x="16395" y="6646"/>
                  </a:lnTo>
                  <a:lnTo>
                    <a:pt x="16786" y="6646"/>
                  </a:lnTo>
                  <a:lnTo>
                    <a:pt x="16786" y="7349"/>
                  </a:lnTo>
                  <a:lnTo>
                    <a:pt x="16395" y="7349"/>
                  </a:lnTo>
                  <a:lnTo>
                    <a:pt x="16786" y="7605"/>
                  </a:lnTo>
                  <a:lnTo>
                    <a:pt x="17306" y="7605"/>
                  </a:lnTo>
                  <a:lnTo>
                    <a:pt x="16786" y="7860"/>
                  </a:lnTo>
                  <a:lnTo>
                    <a:pt x="17306" y="7860"/>
                  </a:lnTo>
                  <a:lnTo>
                    <a:pt x="16786" y="8052"/>
                  </a:lnTo>
                  <a:lnTo>
                    <a:pt x="16395" y="8308"/>
                  </a:lnTo>
                  <a:lnTo>
                    <a:pt x="16395" y="8563"/>
                  </a:lnTo>
                  <a:lnTo>
                    <a:pt x="15875" y="9011"/>
                  </a:lnTo>
                  <a:lnTo>
                    <a:pt x="14964" y="9011"/>
                  </a:lnTo>
                  <a:lnTo>
                    <a:pt x="14964" y="9266"/>
                  </a:lnTo>
                  <a:lnTo>
                    <a:pt x="15354" y="9266"/>
                  </a:lnTo>
                  <a:lnTo>
                    <a:pt x="14964" y="9522"/>
                  </a:lnTo>
                  <a:lnTo>
                    <a:pt x="14443" y="9714"/>
                  </a:lnTo>
                  <a:lnTo>
                    <a:pt x="13923" y="9522"/>
                  </a:lnTo>
                  <a:lnTo>
                    <a:pt x="13402" y="9714"/>
                  </a:lnTo>
                  <a:lnTo>
                    <a:pt x="13402" y="9969"/>
                  </a:lnTo>
                  <a:lnTo>
                    <a:pt x="13012" y="9969"/>
                  </a:lnTo>
                  <a:lnTo>
                    <a:pt x="13012" y="10225"/>
                  </a:lnTo>
                  <a:lnTo>
                    <a:pt x="12492" y="10225"/>
                  </a:lnTo>
                  <a:lnTo>
                    <a:pt x="12492" y="9969"/>
                  </a:lnTo>
                  <a:lnTo>
                    <a:pt x="11971" y="10225"/>
                  </a:lnTo>
                  <a:lnTo>
                    <a:pt x="12492" y="10417"/>
                  </a:lnTo>
                  <a:lnTo>
                    <a:pt x="11581" y="10672"/>
                  </a:lnTo>
                  <a:lnTo>
                    <a:pt x="11060" y="10672"/>
                  </a:lnTo>
                  <a:lnTo>
                    <a:pt x="11581" y="10928"/>
                  </a:lnTo>
                  <a:lnTo>
                    <a:pt x="11060" y="11120"/>
                  </a:lnTo>
                  <a:lnTo>
                    <a:pt x="10149" y="11120"/>
                  </a:lnTo>
                  <a:lnTo>
                    <a:pt x="10540" y="11375"/>
                  </a:lnTo>
                  <a:lnTo>
                    <a:pt x="10540" y="12078"/>
                  </a:lnTo>
                  <a:lnTo>
                    <a:pt x="11060" y="12334"/>
                  </a:lnTo>
                  <a:lnTo>
                    <a:pt x="11060" y="12589"/>
                  </a:lnTo>
                  <a:lnTo>
                    <a:pt x="10540" y="12334"/>
                  </a:lnTo>
                  <a:lnTo>
                    <a:pt x="10540" y="12781"/>
                  </a:lnTo>
                  <a:lnTo>
                    <a:pt x="10149" y="13037"/>
                  </a:lnTo>
                  <a:lnTo>
                    <a:pt x="10540" y="13037"/>
                  </a:lnTo>
                  <a:lnTo>
                    <a:pt x="10540" y="13292"/>
                  </a:lnTo>
                  <a:lnTo>
                    <a:pt x="10149" y="13548"/>
                  </a:lnTo>
                  <a:lnTo>
                    <a:pt x="10540" y="13740"/>
                  </a:lnTo>
                  <a:lnTo>
                    <a:pt x="11060" y="13740"/>
                  </a:lnTo>
                  <a:lnTo>
                    <a:pt x="11060" y="13995"/>
                  </a:lnTo>
                  <a:lnTo>
                    <a:pt x="11971" y="13995"/>
                  </a:lnTo>
                  <a:lnTo>
                    <a:pt x="12492" y="14251"/>
                  </a:lnTo>
                  <a:lnTo>
                    <a:pt x="13012" y="14443"/>
                  </a:lnTo>
                  <a:lnTo>
                    <a:pt x="13402" y="14698"/>
                  </a:lnTo>
                  <a:lnTo>
                    <a:pt x="13402" y="14954"/>
                  </a:lnTo>
                  <a:lnTo>
                    <a:pt x="13923" y="14954"/>
                  </a:lnTo>
                  <a:lnTo>
                    <a:pt x="13402" y="15401"/>
                  </a:lnTo>
                  <a:lnTo>
                    <a:pt x="13012" y="15657"/>
                  </a:lnTo>
                  <a:lnTo>
                    <a:pt x="13012" y="15912"/>
                  </a:lnTo>
                  <a:lnTo>
                    <a:pt x="12492" y="15912"/>
                  </a:lnTo>
                  <a:lnTo>
                    <a:pt x="11971" y="15657"/>
                  </a:lnTo>
                  <a:lnTo>
                    <a:pt x="11581" y="15657"/>
                  </a:lnTo>
                  <a:lnTo>
                    <a:pt x="11581" y="15401"/>
                  </a:lnTo>
                  <a:lnTo>
                    <a:pt x="11581" y="15657"/>
                  </a:lnTo>
                  <a:lnTo>
                    <a:pt x="11060" y="15657"/>
                  </a:lnTo>
                  <a:lnTo>
                    <a:pt x="11060" y="15401"/>
                  </a:lnTo>
                  <a:lnTo>
                    <a:pt x="10540" y="15401"/>
                  </a:lnTo>
                  <a:lnTo>
                    <a:pt x="10540" y="15657"/>
                  </a:lnTo>
                  <a:lnTo>
                    <a:pt x="9108" y="15657"/>
                  </a:lnTo>
                  <a:lnTo>
                    <a:pt x="9108" y="15912"/>
                  </a:lnTo>
                  <a:lnTo>
                    <a:pt x="9629" y="15912"/>
                  </a:lnTo>
                  <a:lnTo>
                    <a:pt x="10149" y="15657"/>
                  </a:lnTo>
                  <a:lnTo>
                    <a:pt x="10540" y="15657"/>
                  </a:lnTo>
                  <a:lnTo>
                    <a:pt x="10540" y="15912"/>
                  </a:lnTo>
                  <a:lnTo>
                    <a:pt x="11060" y="15912"/>
                  </a:lnTo>
                  <a:lnTo>
                    <a:pt x="11581" y="16104"/>
                  </a:lnTo>
                  <a:lnTo>
                    <a:pt x="11581" y="15912"/>
                  </a:lnTo>
                  <a:lnTo>
                    <a:pt x="13012" y="15912"/>
                  </a:lnTo>
                  <a:lnTo>
                    <a:pt x="13012" y="16360"/>
                  </a:lnTo>
                  <a:lnTo>
                    <a:pt x="12492" y="16360"/>
                  </a:lnTo>
                  <a:lnTo>
                    <a:pt x="11971" y="16615"/>
                  </a:lnTo>
                  <a:lnTo>
                    <a:pt x="11971" y="16360"/>
                  </a:lnTo>
                  <a:lnTo>
                    <a:pt x="11581" y="16360"/>
                  </a:lnTo>
                  <a:lnTo>
                    <a:pt x="11971" y="16615"/>
                  </a:lnTo>
                  <a:lnTo>
                    <a:pt x="11581" y="16615"/>
                  </a:lnTo>
                  <a:lnTo>
                    <a:pt x="11060" y="16871"/>
                  </a:lnTo>
                  <a:lnTo>
                    <a:pt x="10540" y="17063"/>
                  </a:lnTo>
                  <a:lnTo>
                    <a:pt x="10149" y="17063"/>
                  </a:lnTo>
                  <a:lnTo>
                    <a:pt x="10540" y="17063"/>
                  </a:lnTo>
                  <a:lnTo>
                    <a:pt x="11060" y="17318"/>
                  </a:lnTo>
                  <a:lnTo>
                    <a:pt x="10149" y="17318"/>
                  </a:lnTo>
                  <a:lnTo>
                    <a:pt x="10540" y="17574"/>
                  </a:lnTo>
                  <a:lnTo>
                    <a:pt x="10540" y="17766"/>
                  </a:lnTo>
                  <a:lnTo>
                    <a:pt x="11060" y="18021"/>
                  </a:lnTo>
                  <a:lnTo>
                    <a:pt x="10149" y="18021"/>
                  </a:lnTo>
                  <a:lnTo>
                    <a:pt x="10149" y="18277"/>
                  </a:lnTo>
                  <a:lnTo>
                    <a:pt x="10540" y="18469"/>
                  </a:lnTo>
                  <a:lnTo>
                    <a:pt x="10149" y="18469"/>
                  </a:lnTo>
                  <a:lnTo>
                    <a:pt x="10540" y="18724"/>
                  </a:lnTo>
                  <a:lnTo>
                    <a:pt x="10149" y="18980"/>
                  </a:lnTo>
                  <a:lnTo>
                    <a:pt x="10149" y="19236"/>
                  </a:lnTo>
                  <a:lnTo>
                    <a:pt x="10540" y="19236"/>
                  </a:lnTo>
                  <a:lnTo>
                    <a:pt x="10149" y="19427"/>
                  </a:lnTo>
                  <a:lnTo>
                    <a:pt x="10149" y="19938"/>
                  </a:lnTo>
                  <a:lnTo>
                    <a:pt x="9629" y="19938"/>
                  </a:lnTo>
                  <a:lnTo>
                    <a:pt x="9629" y="20386"/>
                  </a:lnTo>
                  <a:lnTo>
                    <a:pt x="9108" y="20641"/>
                  </a:lnTo>
                  <a:lnTo>
                    <a:pt x="8588" y="20386"/>
                  </a:lnTo>
                  <a:lnTo>
                    <a:pt x="8198" y="20641"/>
                  </a:lnTo>
                  <a:lnTo>
                    <a:pt x="7157" y="20386"/>
                  </a:lnTo>
                  <a:lnTo>
                    <a:pt x="7157" y="20641"/>
                  </a:lnTo>
                  <a:lnTo>
                    <a:pt x="6246" y="20641"/>
                  </a:lnTo>
                  <a:lnTo>
                    <a:pt x="6246" y="21344"/>
                  </a:lnTo>
                  <a:lnTo>
                    <a:pt x="5335" y="21344"/>
                  </a:lnTo>
                  <a:lnTo>
                    <a:pt x="4294" y="21600"/>
                  </a:lnTo>
                  <a:lnTo>
                    <a:pt x="3773" y="21600"/>
                  </a:lnTo>
                  <a:lnTo>
                    <a:pt x="3773" y="20897"/>
                  </a:lnTo>
                  <a:lnTo>
                    <a:pt x="3383" y="20641"/>
                  </a:lnTo>
                  <a:lnTo>
                    <a:pt x="2863" y="20386"/>
                  </a:lnTo>
                  <a:lnTo>
                    <a:pt x="3773" y="20386"/>
                  </a:lnTo>
                  <a:lnTo>
                    <a:pt x="3773" y="19938"/>
                  </a:lnTo>
                  <a:lnTo>
                    <a:pt x="3383" y="19938"/>
                  </a:lnTo>
                  <a:lnTo>
                    <a:pt x="2342" y="19427"/>
                  </a:lnTo>
                  <a:lnTo>
                    <a:pt x="2342" y="19236"/>
                  </a:lnTo>
                  <a:lnTo>
                    <a:pt x="1952" y="18980"/>
                  </a:lnTo>
                  <a:lnTo>
                    <a:pt x="1952" y="18724"/>
                  </a:lnTo>
                  <a:lnTo>
                    <a:pt x="1431" y="18469"/>
                  </a:lnTo>
                  <a:lnTo>
                    <a:pt x="911" y="18469"/>
                  </a:lnTo>
                  <a:lnTo>
                    <a:pt x="911" y="17766"/>
                  </a:lnTo>
                  <a:lnTo>
                    <a:pt x="1431" y="17574"/>
                  </a:lnTo>
                  <a:lnTo>
                    <a:pt x="911" y="17574"/>
                  </a:lnTo>
                  <a:lnTo>
                    <a:pt x="911" y="17318"/>
                  </a:lnTo>
                  <a:lnTo>
                    <a:pt x="911" y="17574"/>
                  </a:lnTo>
                  <a:lnTo>
                    <a:pt x="1431" y="17574"/>
                  </a:lnTo>
                  <a:lnTo>
                    <a:pt x="911" y="17766"/>
                  </a:lnTo>
                  <a:lnTo>
                    <a:pt x="911" y="17574"/>
                  </a:lnTo>
                  <a:lnTo>
                    <a:pt x="520" y="17574"/>
                  </a:lnTo>
                  <a:lnTo>
                    <a:pt x="520" y="17063"/>
                  </a:lnTo>
                  <a:lnTo>
                    <a:pt x="0" y="16871"/>
                  </a:lnTo>
                  <a:lnTo>
                    <a:pt x="0" y="16615"/>
                  </a:lnTo>
                  <a:lnTo>
                    <a:pt x="520" y="16360"/>
                  </a:lnTo>
                  <a:close/>
                  <a:moveTo>
                    <a:pt x="13012" y="15912"/>
                  </a:moveTo>
                  <a:lnTo>
                    <a:pt x="13402" y="16104"/>
                  </a:lnTo>
                  <a:lnTo>
                    <a:pt x="13402" y="15912"/>
                  </a:lnTo>
                  <a:lnTo>
                    <a:pt x="13923" y="15657"/>
                  </a:lnTo>
                  <a:lnTo>
                    <a:pt x="13402" y="15657"/>
                  </a:lnTo>
                  <a:lnTo>
                    <a:pt x="13012" y="15912"/>
                  </a:lnTo>
                  <a:close/>
                  <a:moveTo>
                    <a:pt x="520" y="17766"/>
                  </a:moveTo>
                  <a:lnTo>
                    <a:pt x="520" y="18021"/>
                  </a:lnTo>
                  <a:lnTo>
                    <a:pt x="911" y="18021"/>
                  </a:lnTo>
                  <a:lnTo>
                    <a:pt x="911" y="17766"/>
                  </a:lnTo>
                  <a:lnTo>
                    <a:pt x="520" y="17766"/>
                  </a:lnTo>
                  <a:close/>
                  <a:moveTo>
                    <a:pt x="14964" y="17063"/>
                  </a:moveTo>
                  <a:lnTo>
                    <a:pt x="14964" y="17318"/>
                  </a:lnTo>
                  <a:lnTo>
                    <a:pt x="15354" y="17318"/>
                  </a:lnTo>
                  <a:lnTo>
                    <a:pt x="14964" y="17063"/>
                  </a:lnTo>
                  <a:close/>
                  <a:moveTo>
                    <a:pt x="14964" y="18021"/>
                  </a:moveTo>
                  <a:lnTo>
                    <a:pt x="15354" y="18277"/>
                  </a:lnTo>
                  <a:lnTo>
                    <a:pt x="15354" y="18021"/>
                  </a:lnTo>
                  <a:lnTo>
                    <a:pt x="15875" y="18021"/>
                  </a:lnTo>
                  <a:lnTo>
                    <a:pt x="14964" y="18021"/>
                  </a:lnTo>
                  <a:close/>
                  <a:moveTo>
                    <a:pt x="13402" y="19427"/>
                  </a:moveTo>
                  <a:lnTo>
                    <a:pt x="13923" y="19427"/>
                  </a:lnTo>
                  <a:lnTo>
                    <a:pt x="13923" y="19236"/>
                  </a:lnTo>
                  <a:lnTo>
                    <a:pt x="14964" y="18724"/>
                  </a:lnTo>
                  <a:lnTo>
                    <a:pt x="14443" y="18469"/>
                  </a:lnTo>
                  <a:lnTo>
                    <a:pt x="14964" y="18277"/>
                  </a:lnTo>
                  <a:lnTo>
                    <a:pt x="14964" y="18021"/>
                  </a:lnTo>
                  <a:lnTo>
                    <a:pt x="14443" y="18277"/>
                  </a:lnTo>
                  <a:lnTo>
                    <a:pt x="13923" y="18277"/>
                  </a:lnTo>
                  <a:lnTo>
                    <a:pt x="13402" y="18469"/>
                  </a:lnTo>
                  <a:lnTo>
                    <a:pt x="13402" y="19236"/>
                  </a:lnTo>
                  <a:lnTo>
                    <a:pt x="13923" y="19236"/>
                  </a:lnTo>
                  <a:lnTo>
                    <a:pt x="13402" y="19427"/>
                  </a:lnTo>
                  <a:close/>
                  <a:moveTo>
                    <a:pt x="10540" y="20130"/>
                  </a:moveTo>
                  <a:lnTo>
                    <a:pt x="10540" y="20386"/>
                  </a:lnTo>
                  <a:lnTo>
                    <a:pt x="11060" y="19938"/>
                  </a:lnTo>
                  <a:lnTo>
                    <a:pt x="11060" y="19427"/>
                  </a:lnTo>
                  <a:lnTo>
                    <a:pt x="11581" y="18980"/>
                  </a:lnTo>
                  <a:lnTo>
                    <a:pt x="11060" y="18980"/>
                  </a:lnTo>
                  <a:lnTo>
                    <a:pt x="11060" y="19236"/>
                  </a:lnTo>
                  <a:lnTo>
                    <a:pt x="10540" y="19427"/>
                  </a:lnTo>
                  <a:lnTo>
                    <a:pt x="10540" y="20130"/>
                  </a:lnTo>
                  <a:close/>
                  <a:moveTo>
                    <a:pt x="10540" y="2013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24" name="AutoShape 38"/>
            <p:cNvSpPr>
              <a:spLocks/>
            </p:cNvSpPr>
            <p:nvPr/>
          </p:nvSpPr>
          <p:spPr bwMode="auto">
            <a:xfrm>
              <a:off x="7514" y="1475"/>
              <a:ext cx="424" cy="661"/>
            </a:xfrm>
            <a:custGeom>
              <a:avLst/>
              <a:gdLst>
                <a:gd name="T0" fmla="*/ 386 w 21600"/>
                <a:gd name="T1" fmla="*/ 551 h 21600"/>
                <a:gd name="T2" fmla="*/ 396 w 21600"/>
                <a:gd name="T3" fmla="*/ 450 h 21600"/>
                <a:gd name="T4" fmla="*/ 367 w 21600"/>
                <a:gd name="T5" fmla="*/ 376 h 21600"/>
                <a:gd name="T6" fmla="*/ 349 w 21600"/>
                <a:gd name="T7" fmla="*/ 331 h 21600"/>
                <a:gd name="T8" fmla="*/ 339 w 21600"/>
                <a:gd name="T9" fmla="*/ 257 h 21600"/>
                <a:gd name="T10" fmla="*/ 330 w 21600"/>
                <a:gd name="T11" fmla="*/ 165 h 21600"/>
                <a:gd name="T12" fmla="*/ 273 w 21600"/>
                <a:gd name="T13" fmla="*/ 129 h 21600"/>
                <a:gd name="T14" fmla="*/ 264 w 21600"/>
                <a:gd name="T15" fmla="*/ 83 h 21600"/>
                <a:gd name="T16" fmla="*/ 273 w 21600"/>
                <a:gd name="T17" fmla="*/ 28 h 21600"/>
                <a:gd name="T18" fmla="*/ 207 w 21600"/>
                <a:gd name="T19" fmla="*/ 0 h 21600"/>
                <a:gd name="T20" fmla="*/ 179 w 21600"/>
                <a:gd name="T21" fmla="*/ 18 h 21600"/>
                <a:gd name="T22" fmla="*/ 170 w 21600"/>
                <a:gd name="T23" fmla="*/ 73 h 21600"/>
                <a:gd name="T24" fmla="*/ 141 w 21600"/>
                <a:gd name="T25" fmla="*/ 92 h 21600"/>
                <a:gd name="T26" fmla="*/ 94 w 21600"/>
                <a:gd name="T27" fmla="*/ 110 h 21600"/>
                <a:gd name="T28" fmla="*/ 28 w 21600"/>
                <a:gd name="T29" fmla="*/ 64 h 21600"/>
                <a:gd name="T30" fmla="*/ 9 w 21600"/>
                <a:gd name="T31" fmla="*/ 83 h 21600"/>
                <a:gd name="T32" fmla="*/ 66 w 21600"/>
                <a:gd name="T33" fmla="*/ 119 h 21600"/>
                <a:gd name="T34" fmla="*/ 94 w 21600"/>
                <a:gd name="T35" fmla="*/ 138 h 21600"/>
                <a:gd name="T36" fmla="*/ 104 w 21600"/>
                <a:gd name="T37" fmla="*/ 184 h 21600"/>
                <a:gd name="T38" fmla="*/ 122 w 21600"/>
                <a:gd name="T39" fmla="*/ 220 h 21600"/>
                <a:gd name="T40" fmla="*/ 122 w 21600"/>
                <a:gd name="T41" fmla="*/ 275 h 21600"/>
                <a:gd name="T42" fmla="*/ 160 w 21600"/>
                <a:gd name="T43" fmla="*/ 303 h 21600"/>
                <a:gd name="T44" fmla="*/ 188 w 21600"/>
                <a:gd name="T45" fmla="*/ 340 h 21600"/>
                <a:gd name="T46" fmla="*/ 198 w 21600"/>
                <a:gd name="T47" fmla="*/ 367 h 21600"/>
                <a:gd name="T48" fmla="*/ 160 w 21600"/>
                <a:gd name="T49" fmla="*/ 386 h 21600"/>
                <a:gd name="T50" fmla="*/ 132 w 21600"/>
                <a:gd name="T51" fmla="*/ 404 h 21600"/>
                <a:gd name="T52" fmla="*/ 122 w 21600"/>
                <a:gd name="T53" fmla="*/ 441 h 21600"/>
                <a:gd name="T54" fmla="*/ 94 w 21600"/>
                <a:gd name="T55" fmla="*/ 441 h 21600"/>
                <a:gd name="T56" fmla="*/ 85 w 21600"/>
                <a:gd name="T57" fmla="*/ 468 h 21600"/>
                <a:gd name="T58" fmla="*/ 66 w 21600"/>
                <a:gd name="T59" fmla="*/ 468 h 21600"/>
                <a:gd name="T60" fmla="*/ 66 w 21600"/>
                <a:gd name="T61" fmla="*/ 505 h 21600"/>
                <a:gd name="T62" fmla="*/ 66 w 21600"/>
                <a:gd name="T63" fmla="*/ 523 h 21600"/>
                <a:gd name="T64" fmla="*/ 85 w 21600"/>
                <a:gd name="T65" fmla="*/ 569 h 21600"/>
                <a:gd name="T66" fmla="*/ 75 w 21600"/>
                <a:gd name="T67" fmla="*/ 615 h 21600"/>
                <a:gd name="T68" fmla="*/ 113 w 21600"/>
                <a:gd name="T69" fmla="*/ 624 h 21600"/>
                <a:gd name="T70" fmla="*/ 141 w 21600"/>
                <a:gd name="T71" fmla="*/ 633 h 21600"/>
                <a:gd name="T72" fmla="*/ 151 w 21600"/>
                <a:gd name="T73" fmla="*/ 661 h 21600"/>
                <a:gd name="T74" fmla="*/ 179 w 21600"/>
                <a:gd name="T75" fmla="*/ 652 h 21600"/>
                <a:gd name="T76" fmla="*/ 236 w 21600"/>
                <a:gd name="T77" fmla="*/ 633 h 21600"/>
                <a:gd name="T78" fmla="*/ 254 w 21600"/>
                <a:gd name="T79" fmla="*/ 624 h 21600"/>
                <a:gd name="T80" fmla="*/ 264 w 21600"/>
                <a:gd name="T81" fmla="*/ 624 h 21600"/>
                <a:gd name="T82" fmla="*/ 292 w 21600"/>
                <a:gd name="T83" fmla="*/ 615 h 21600"/>
                <a:gd name="T84" fmla="*/ 320 w 21600"/>
                <a:gd name="T85" fmla="*/ 615 h 21600"/>
                <a:gd name="T86" fmla="*/ 170 w 21600"/>
                <a:gd name="T87" fmla="*/ 349 h 21600"/>
                <a:gd name="T88" fmla="*/ 179 w 21600"/>
                <a:gd name="T89" fmla="*/ 349 h 21600"/>
                <a:gd name="T90" fmla="*/ 57 w 21600"/>
                <a:gd name="T91" fmla="*/ 459 h 21600"/>
                <a:gd name="T92" fmla="*/ 57 w 21600"/>
                <a:gd name="T93" fmla="*/ 459 h 21600"/>
                <a:gd name="T94" fmla="*/ 141 w 21600"/>
                <a:gd name="T95" fmla="*/ 652 h 21600"/>
                <a:gd name="T96" fmla="*/ 132 w 21600"/>
                <a:gd name="T97" fmla="*/ 633 h 21600"/>
                <a:gd name="T98" fmla="*/ 104 w 21600"/>
                <a:gd name="T99" fmla="*/ 633 h 21600"/>
                <a:gd name="T100" fmla="*/ 85 w 21600"/>
                <a:gd name="T101" fmla="*/ 624 h 21600"/>
                <a:gd name="T102" fmla="*/ 28 w 21600"/>
                <a:gd name="T103" fmla="*/ 624 h 21600"/>
                <a:gd name="T104" fmla="*/ 47 w 21600"/>
                <a:gd name="T105" fmla="*/ 652 h 21600"/>
                <a:gd name="T106" fmla="*/ 28 w 21600"/>
                <a:gd name="T107" fmla="*/ 643 h 216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1600" h="21600">
                  <a:moveTo>
                    <a:pt x="17280" y="20100"/>
                  </a:moveTo>
                  <a:cubicBezTo>
                    <a:pt x="16800" y="19800"/>
                    <a:pt x="16800" y="19800"/>
                    <a:pt x="16800" y="19800"/>
                  </a:cubicBezTo>
                  <a:cubicBezTo>
                    <a:pt x="17760" y="19200"/>
                    <a:pt x="17760" y="19200"/>
                    <a:pt x="17760" y="19200"/>
                  </a:cubicBezTo>
                  <a:cubicBezTo>
                    <a:pt x="18720" y="19200"/>
                    <a:pt x="18720" y="19200"/>
                    <a:pt x="18720" y="19200"/>
                  </a:cubicBezTo>
                  <a:cubicBezTo>
                    <a:pt x="19200" y="18600"/>
                    <a:pt x="19200" y="18600"/>
                    <a:pt x="19200" y="18600"/>
                  </a:cubicBezTo>
                  <a:cubicBezTo>
                    <a:pt x="19680" y="18000"/>
                    <a:pt x="19680" y="18000"/>
                    <a:pt x="19680" y="18000"/>
                  </a:cubicBezTo>
                  <a:cubicBezTo>
                    <a:pt x="20160" y="17400"/>
                    <a:pt x="20160" y="17400"/>
                    <a:pt x="20160" y="17400"/>
                  </a:cubicBezTo>
                  <a:cubicBezTo>
                    <a:pt x="21120" y="16500"/>
                    <a:pt x="21120" y="16500"/>
                    <a:pt x="21120" y="16500"/>
                  </a:cubicBezTo>
                  <a:cubicBezTo>
                    <a:pt x="21600" y="15900"/>
                    <a:pt x="21600" y="15900"/>
                    <a:pt x="21600" y="15900"/>
                  </a:cubicBezTo>
                  <a:cubicBezTo>
                    <a:pt x="21600" y="15300"/>
                    <a:pt x="21600" y="15300"/>
                    <a:pt x="21600" y="15300"/>
                  </a:cubicBezTo>
                  <a:cubicBezTo>
                    <a:pt x="20640" y="14700"/>
                    <a:pt x="20640" y="14700"/>
                    <a:pt x="20640" y="14700"/>
                  </a:cubicBezTo>
                  <a:cubicBezTo>
                    <a:pt x="20160" y="14700"/>
                    <a:pt x="20160" y="14700"/>
                    <a:pt x="20160" y="14700"/>
                  </a:cubicBezTo>
                  <a:cubicBezTo>
                    <a:pt x="19200" y="13800"/>
                    <a:pt x="19200" y="13800"/>
                    <a:pt x="19200" y="13800"/>
                  </a:cubicBezTo>
                  <a:cubicBezTo>
                    <a:pt x="19200" y="13500"/>
                    <a:pt x="19200" y="13500"/>
                    <a:pt x="19200" y="13500"/>
                  </a:cubicBezTo>
                  <a:cubicBezTo>
                    <a:pt x="19680" y="13200"/>
                    <a:pt x="19680" y="13200"/>
                    <a:pt x="19680" y="13200"/>
                  </a:cubicBezTo>
                  <a:cubicBezTo>
                    <a:pt x="19680" y="12900"/>
                    <a:pt x="19680" y="12900"/>
                    <a:pt x="19680" y="12900"/>
                  </a:cubicBezTo>
                  <a:cubicBezTo>
                    <a:pt x="18720" y="12600"/>
                    <a:pt x="18720" y="12600"/>
                    <a:pt x="18720" y="12600"/>
                  </a:cubicBezTo>
                  <a:cubicBezTo>
                    <a:pt x="18720" y="12300"/>
                    <a:pt x="18720" y="12300"/>
                    <a:pt x="18720" y="12300"/>
                  </a:cubicBezTo>
                  <a:cubicBezTo>
                    <a:pt x="18720" y="12000"/>
                    <a:pt x="18720" y="12000"/>
                    <a:pt x="18720" y="12000"/>
                  </a:cubicBezTo>
                  <a:cubicBezTo>
                    <a:pt x="18720" y="11700"/>
                    <a:pt x="18720" y="11700"/>
                    <a:pt x="18720" y="11700"/>
                  </a:cubicBezTo>
                  <a:cubicBezTo>
                    <a:pt x="18720" y="11700"/>
                    <a:pt x="18720" y="11700"/>
                    <a:pt x="18720" y="11700"/>
                  </a:cubicBezTo>
                  <a:cubicBezTo>
                    <a:pt x="18240" y="11400"/>
                    <a:pt x="18240" y="11400"/>
                    <a:pt x="18240" y="11400"/>
                  </a:cubicBezTo>
                  <a:cubicBezTo>
                    <a:pt x="17760" y="11400"/>
                    <a:pt x="17760" y="11400"/>
                    <a:pt x="17760" y="11400"/>
                  </a:cubicBezTo>
                  <a:cubicBezTo>
                    <a:pt x="17760" y="10800"/>
                    <a:pt x="17760" y="10800"/>
                    <a:pt x="17760" y="10800"/>
                  </a:cubicBezTo>
                  <a:cubicBezTo>
                    <a:pt x="18240" y="10800"/>
                    <a:pt x="18240" y="10800"/>
                    <a:pt x="18240" y="10800"/>
                  </a:cubicBezTo>
                  <a:cubicBezTo>
                    <a:pt x="17760" y="10800"/>
                    <a:pt x="17760" y="10800"/>
                    <a:pt x="17760" y="10800"/>
                  </a:cubicBezTo>
                  <a:cubicBezTo>
                    <a:pt x="17760" y="10500"/>
                    <a:pt x="17760" y="10500"/>
                    <a:pt x="17760" y="10500"/>
                  </a:cubicBezTo>
                  <a:cubicBezTo>
                    <a:pt x="17760" y="9600"/>
                    <a:pt x="17760" y="9600"/>
                    <a:pt x="17760" y="9600"/>
                  </a:cubicBezTo>
                  <a:cubicBezTo>
                    <a:pt x="18240" y="9600"/>
                    <a:pt x="18240" y="9600"/>
                    <a:pt x="18240" y="9600"/>
                  </a:cubicBezTo>
                  <a:cubicBezTo>
                    <a:pt x="17280" y="8400"/>
                    <a:pt x="17280" y="8400"/>
                    <a:pt x="17280" y="8400"/>
                  </a:cubicBezTo>
                  <a:cubicBezTo>
                    <a:pt x="16320" y="7500"/>
                    <a:pt x="16320" y="7500"/>
                    <a:pt x="16320" y="7500"/>
                  </a:cubicBezTo>
                  <a:cubicBezTo>
                    <a:pt x="16320" y="7200"/>
                    <a:pt x="16320" y="7200"/>
                    <a:pt x="16320" y="7200"/>
                  </a:cubicBezTo>
                  <a:cubicBezTo>
                    <a:pt x="15840" y="6900"/>
                    <a:pt x="15840" y="6900"/>
                    <a:pt x="15840" y="6900"/>
                  </a:cubicBezTo>
                  <a:cubicBezTo>
                    <a:pt x="15840" y="6300"/>
                    <a:pt x="15840" y="6300"/>
                    <a:pt x="15840" y="6300"/>
                  </a:cubicBezTo>
                  <a:cubicBezTo>
                    <a:pt x="16320" y="5700"/>
                    <a:pt x="16320" y="5700"/>
                    <a:pt x="16320" y="5700"/>
                  </a:cubicBezTo>
                  <a:cubicBezTo>
                    <a:pt x="16800" y="5400"/>
                    <a:pt x="16800" y="5400"/>
                    <a:pt x="16800" y="5400"/>
                  </a:cubicBezTo>
                  <a:cubicBezTo>
                    <a:pt x="16320" y="5400"/>
                    <a:pt x="16320" y="5400"/>
                    <a:pt x="16320" y="5400"/>
                  </a:cubicBezTo>
                  <a:cubicBezTo>
                    <a:pt x="15360" y="5100"/>
                    <a:pt x="15360" y="5100"/>
                    <a:pt x="15360" y="5100"/>
                  </a:cubicBezTo>
                  <a:cubicBezTo>
                    <a:pt x="15360" y="4800"/>
                    <a:pt x="15360" y="4800"/>
                    <a:pt x="15360" y="4800"/>
                  </a:cubicBezTo>
                  <a:cubicBezTo>
                    <a:pt x="14880" y="4500"/>
                    <a:pt x="14880" y="4500"/>
                    <a:pt x="14880" y="4500"/>
                  </a:cubicBezTo>
                  <a:cubicBezTo>
                    <a:pt x="14400" y="4200"/>
                    <a:pt x="14400" y="4200"/>
                    <a:pt x="14400" y="4200"/>
                  </a:cubicBezTo>
                  <a:cubicBezTo>
                    <a:pt x="13920" y="4200"/>
                    <a:pt x="13920" y="4200"/>
                    <a:pt x="13920" y="4200"/>
                  </a:cubicBezTo>
                  <a:cubicBezTo>
                    <a:pt x="13440" y="3600"/>
                    <a:pt x="13440" y="3600"/>
                    <a:pt x="13440" y="3600"/>
                  </a:cubicBezTo>
                  <a:cubicBezTo>
                    <a:pt x="13440" y="3600"/>
                    <a:pt x="13440" y="3600"/>
                    <a:pt x="13440" y="3600"/>
                  </a:cubicBezTo>
                  <a:cubicBezTo>
                    <a:pt x="13440" y="3000"/>
                    <a:pt x="13440" y="3000"/>
                    <a:pt x="13440" y="3000"/>
                  </a:cubicBezTo>
                  <a:cubicBezTo>
                    <a:pt x="13440" y="2700"/>
                    <a:pt x="13440" y="2700"/>
                    <a:pt x="13440" y="2700"/>
                  </a:cubicBezTo>
                  <a:cubicBezTo>
                    <a:pt x="13440" y="2700"/>
                    <a:pt x="13440" y="2700"/>
                    <a:pt x="13440" y="2700"/>
                  </a:cubicBezTo>
                  <a:cubicBezTo>
                    <a:pt x="13440" y="2700"/>
                    <a:pt x="13440" y="2700"/>
                    <a:pt x="13440" y="2700"/>
                  </a:cubicBezTo>
                  <a:cubicBezTo>
                    <a:pt x="13920" y="2400"/>
                    <a:pt x="13920" y="2400"/>
                    <a:pt x="13920" y="2400"/>
                  </a:cubicBezTo>
                  <a:cubicBezTo>
                    <a:pt x="13920" y="2100"/>
                    <a:pt x="13920" y="2100"/>
                    <a:pt x="13920" y="2100"/>
                  </a:cubicBezTo>
                  <a:cubicBezTo>
                    <a:pt x="14400" y="1800"/>
                    <a:pt x="14400" y="1800"/>
                    <a:pt x="14400" y="1800"/>
                  </a:cubicBezTo>
                  <a:cubicBezTo>
                    <a:pt x="14400" y="1500"/>
                    <a:pt x="14400" y="1500"/>
                    <a:pt x="14400" y="1500"/>
                  </a:cubicBezTo>
                  <a:cubicBezTo>
                    <a:pt x="13920" y="1200"/>
                    <a:pt x="13920" y="1200"/>
                    <a:pt x="13920" y="1200"/>
                  </a:cubicBezTo>
                  <a:cubicBezTo>
                    <a:pt x="13920" y="900"/>
                    <a:pt x="13920" y="900"/>
                    <a:pt x="13920" y="900"/>
                  </a:cubicBezTo>
                  <a:cubicBezTo>
                    <a:pt x="13440" y="900"/>
                    <a:pt x="13440" y="900"/>
                    <a:pt x="13440" y="900"/>
                  </a:cubicBezTo>
                  <a:cubicBezTo>
                    <a:pt x="12960" y="900"/>
                    <a:pt x="12960" y="900"/>
                    <a:pt x="12960" y="900"/>
                  </a:cubicBezTo>
                  <a:cubicBezTo>
                    <a:pt x="12480" y="600"/>
                    <a:pt x="12480" y="600"/>
                    <a:pt x="12480" y="600"/>
                  </a:cubicBezTo>
                  <a:cubicBezTo>
                    <a:pt x="12000" y="300"/>
                    <a:pt x="12000" y="300"/>
                    <a:pt x="12000" y="300"/>
                  </a:cubicBezTo>
                  <a:cubicBezTo>
                    <a:pt x="11520" y="0"/>
                    <a:pt x="11520" y="0"/>
                    <a:pt x="11520" y="0"/>
                  </a:cubicBezTo>
                  <a:cubicBezTo>
                    <a:pt x="10560" y="0"/>
                    <a:pt x="10560" y="0"/>
                    <a:pt x="10560" y="0"/>
                  </a:cubicBezTo>
                  <a:cubicBezTo>
                    <a:pt x="10560" y="300"/>
                    <a:pt x="10560" y="300"/>
                    <a:pt x="10560" y="300"/>
                  </a:cubicBezTo>
                  <a:cubicBezTo>
                    <a:pt x="10560" y="600"/>
                    <a:pt x="10560" y="600"/>
                    <a:pt x="10560" y="600"/>
                  </a:cubicBezTo>
                  <a:cubicBezTo>
                    <a:pt x="10080" y="600"/>
                    <a:pt x="10080" y="600"/>
                    <a:pt x="10080" y="600"/>
                  </a:cubicBezTo>
                  <a:cubicBezTo>
                    <a:pt x="9600" y="300"/>
                    <a:pt x="9600" y="300"/>
                    <a:pt x="9600" y="300"/>
                  </a:cubicBezTo>
                  <a:cubicBezTo>
                    <a:pt x="9120" y="600"/>
                    <a:pt x="9120" y="600"/>
                    <a:pt x="9120" y="600"/>
                  </a:cubicBezTo>
                  <a:cubicBezTo>
                    <a:pt x="9120" y="600"/>
                    <a:pt x="9120" y="600"/>
                    <a:pt x="9120" y="600"/>
                  </a:cubicBezTo>
                  <a:cubicBezTo>
                    <a:pt x="8640" y="900"/>
                    <a:pt x="8640" y="900"/>
                    <a:pt x="8640" y="900"/>
                  </a:cubicBezTo>
                  <a:cubicBezTo>
                    <a:pt x="8640" y="900"/>
                    <a:pt x="8640" y="900"/>
                    <a:pt x="8640" y="900"/>
                  </a:cubicBezTo>
                  <a:cubicBezTo>
                    <a:pt x="8640" y="1200"/>
                    <a:pt x="8640" y="1200"/>
                    <a:pt x="8640" y="1200"/>
                  </a:cubicBezTo>
                  <a:cubicBezTo>
                    <a:pt x="8640" y="1500"/>
                    <a:pt x="8640" y="1500"/>
                    <a:pt x="8640" y="1500"/>
                  </a:cubicBezTo>
                  <a:cubicBezTo>
                    <a:pt x="8640" y="2100"/>
                    <a:pt x="8640" y="2100"/>
                    <a:pt x="8640" y="2100"/>
                  </a:cubicBezTo>
                  <a:cubicBezTo>
                    <a:pt x="8640" y="2400"/>
                    <a:pt x="8640" y="2400"/>
                    <a:pt x="8640" y="2400"/>
                  </a:cubicBezTo>
                  <a:cubicBezTo>
                    <a:pt x="8640" y="2700"/>
                    <a:pt x="8640" y="2700"/>
                    <a:pt x="8640" y="2700"/>
                  </a:cubicBezTo>
                  <a:cubicBezTo>
                    <a:pt x="8640" y="2700"/>
                    <a:pt x="8640" y="2700"/>
                    <a:pt x="8640" y="2700"/>
                  </a:cubicBezTo>
                  <a:cubicBezTo>
                    <a:pt x="8160" y="3000"/>
                    <a:pt x="8160" y="3000"/>
                    <a:pt x="8160" y="3000"/>
                  </a:cubicBezTo>
                  <a:cubicBezTo>
                    <a:pt x="7680" y="3000"/>
                    <a:pt x="7680" y="3000"/>
                    <a:pt x="7680" y="3000"/>
                  </a:cubicBezTo>
                  <a:cubicBezTo>
                    <a:pt x="7680" y="3000"/>
                    <a:pt x="7680" y="3000"/>
                    <a:pt x="7680" y="3000"/>
                  </a:cubicBezTo>
                  <a:cubicBezTo>
                    <a:pt x="7200" y="3000"/>
                    <a:pt x="7200" y="3000"/>
                    <a:pt x="7200" y="3000"/>
                  </a:cubicBezTo>
                  <a:cubicBezTo>
                    <a:pt x="7200" y="3300"/>
                    <a:pt x="7200" y="3300"/>
                    <a:pt x="7200" y="3300"/>
                  </a:cubicBezTo>
                  <a:cubicBezTo>
                    <a:pt x="6720" y="3300"/>
                    <a:pt x="6720" y="3300"/>
                    <a:pt x="6720" y="3300"/>
                  </a:cubicBezTo>
                  <a:cubicBezTo>
                    <a:pt x="5760" y="3000"/>
                    <a:pt x="5760" y="3000"/>
                    <a:pt x="5760" y="3000"/>
                  </a:cubicBezTo>
                  <a:cubicBezTo>
                    <a:pt x="5280" y="3000"/>
                    <a:pt x="5280" y="3000"/>
                    <a:pt x="5280" y="3000"/>
                  </a:cubicBezTo>
                  <a:cubicBezTo>
                    <a:pt x="5280" y="3300"/>
                    <a:pt x="5280" y="3300"/>
                    <a:pt x="5280" y="3300"/>
                  </a:cubicBezTo>
                  <a:cubicBezTo>
                    <a:pt x="4800" y="3600"/>
                    <a:pt x="4800" y="3600"/>
                    <a:pt x="4800" y="3600"/>
                  </a:cubicBezTo>
                  <a:cubicBezTo>
                    <a:pt x="3840" y="3600"/>
                    <a:pt x="3840" y="3600"/>
                    <a:pt x="3840" y="3600"/>
                  </a:cubicBezTo>
                  <a:cubicBezTo>
                    <a:pt x="2880" y="3300"/>
                    <a:pt x="2880" y="3300"/>
                    <a:pt x="2880" y="3300"/>
                  </a:cubicBezTo>
                  <a:cubicBezTo>
                    <a:pt x="2880" y="3000"/>
                    <a:pt x="2880" y="3000"/>
                    <a:pt x="2880" y="3000"/>
                  </a:cubicBezTo>
                  <a:cubicBezTo>
                    <a:pt x="2400" y="3000"/>
                    <a:pt x="2400" y="3000"/>
                    <a:pt x="2400" y="3000"/>
                  </a:cubicBezTo>
                  <a:cubicBezTo>
                    <a:pt x="1440" y="2400"/>
                    <a:pt x="1440" y="2400"/>
                    <a:pt x="1440" y="2400"/>
                  </a:cubicBezTo>
                  <a:cubicBezTo>
                    <a:pt x="1440" y="2100"/>
                    <a:pt x="1440" y="2100"/>
                    <a:pt x="1440" y="2100"/>
                  </a:cubicBezTo>
                  <a:cubicBezTo>
                    <a:pt x="960" y="2100"/>
                    <a:pt x="960" y="2100"/>
                    <a:pt x="960" y="2100"/>
                  </a:cubicBezTo>
                  <a:cubicBezTo>
                    <a:pt x="480" y="2400"/>
                    <a:pt x="480" y="2400"/>
                    <a:pt x="480" y="2400"/>
                  </a:cubicBezTo>
                  <a:cubicBezTo>
                    <a:pt x="480" y="2400"/>
                    <a:pt x="480" y="2400"/>
                    <a:pt x="480" y="2400"/>
                  </a:cubicBezTo>
                  <a:cubicBezTo>
                    <a:pt x="480" y="2700"/>
                    <a:pt x="480" y="2700"/>
                    <a:pt x="480" y="2700"/>
                  </a:cubicBezTo>
                  <a:cubicBezTo>
                    <a:pt x="480" y="2700"/>
                    <a:pt x="480" y="2700"/>
                    <a:pt x="480" y="2700"/>
                  </a:cubicBezTo>
                  <a:cubicBezTo>
                    <a:pt x="480" y="2700"/>
                    <a:pt x="480" y="2700"/>
                    <a:pt x="480" y="2700"/>
                  </a:cubicBezTo>
                  <a:cubicBezTo>
                    <a:pt x="0" y="2700"/>
                    <a:pt x="0" y="2700"/>
                    <a:pt x="0" y="2700"/>
                  </a:cubicBezTo>
                  <a:cubicBezTo>
                    <a:pt x="480" y="3000"/>
                    <a:pt x="480" y="3000"/>
                    <a:pt x="480" y="3000"/>
                  </a:cubicBezTo>
                  <a:cubicBezTo>
                    <a:pt x="960" y="3000"/>
                    <a:pt x="960" y="3000"/>
                    <a:pt x="960" y="3000"/>
                  </a:cubicBezTo>
                  <a:cubicBezTo>
                    <a:pt x="1920" y="3600"/>
                    <a:pt x="1920" y="3600"/>
                    <a:pt x="1920" y="3600"/>
                  </a:cubicBezTo>
                  <a:cubicBezTo>
                    <a:pt x="2400" y="3900"/>
                    <a:pt x="2400" y="3900"/>
                    <a:pt x="2400" y="3900"/>
                  </a:cubicBezTo>
                  <a:cubicBezTo>
                    <a:pt x="3360" y="3900"/>
                    <a:pt x="3360" y="3900"/>
                    <a:pt x="3360" y="3900"/>
                  </a:cubicBezTo>
                  <a:cubicBezTo>
                    <a:pt x="3360" y="3900"/>
                    <a:pt x="3360" y="3900"/>
                    <a:pt x="3360" y="3900"/>
                  </a:cubicBezTo>
                  <a:cubicBezTo>
                    <a:pt x="3840" y="4200"/>
                    <a:pt x="3840" y="4200"/>
                    <a:pt x="3840" y="4200"/>
                  </a:cubicBezTo>
                  <a:cubicBezTo>
                    <a:pt x="4320" y="4200"/>
                    <a:pt x="4320" y="4200"/>
                    <a:pt x="4320" y="4200"/>
                  </a:cubicBezTo>
                  <a:cubicBezTo>
                    <a:pt x="4320" y="4500"/>
                    <a:pt x="4320" y="4500"/>
                    <a:pt x="4320" y="4500"/>
                  </a:cubicBezTo>
                  <a:cubicBezTo>
                    <a:pt x="4800" y="4500"/>
                    <a:pt x="4800" y="4500"/>
                    <a:pt x="4800" y="4500"/>
                  </a:cubicBezTo>
                  <a:cubicBezTo>
                    <a:pt x="4800" y="4500"/>
                    <a:pt x="4800" y="4500"/>
                    <a:pt x="4800" y="4500"/>
                  </a:cubicBezTo>
                  <a:cubicBezTo>
                    <a:pt x="5280" y="4800"/>
                    <a:pt x="5280" y="4800"/>
                    <a:pt x="5280" y="4800"/>
                  </a:cubicBezTo>
                  <a:cubicBezTo>
                    <a:pt x="5280" y="4800"/>
                    <a:pt x="5280" y="4800"/>
                    <a:pt x="5280" y="4800"/>
                  </a:cubicBezTo>
                  <a:cubicBezTo>
                    <a:pt x="5760" y="5100"/>
                    <a:pt x="5760" y="5100"/>
                    <a:pt x="5760" y="5100"/>
                  </a:cubicBezTo>
                  <a:cubicBezTo>
                    <a:pt x="5280" y="5100"/>
                    <a:pt x="5280" y="5100"/>
                    <a:pt x="5280" y="5100"/>
                  </a:cubicBezTo>
                  <a:cubicBezTo>
                    <a:pt x="5760" y="5700"/>
                    <a:pt x="5760" y="5700"/>
                    <a:pt x="5760" y="5700"/>
                  </a:cubicBezTo>
                  <a:cubicBezTo>
                    <a:pt x="5280" y="6000"/>
                    <a:pt x="5280" y="6000"/>
                    <a:pt x="5280" y="6000"/>
                  </a:cubicBezTo>
                  <a:cubicBezTo>
                    <a:pt x="5280" y="6000"/>
                    <a:pt x="5280" y="6000"/>
                    <a:pt x="5280" y="6000"/>
                  </a:cubicBezTo>
                  <a:cubicBezTo>
                    <a:pt x="6240" y="6000"/>
                    <a:pt x="6240" y="6000"/>
                    <a:pt x="6240" y="6000"/>
                  </a:cubicBezTo>
                  <a:cubicBezTo>
                    <a:pt x="6240" y="6300"/>
                    <a:pt x="6240" y="6300"/>
                    <a:pt x="6240" y="6300"/>
                  </a:cubicBezTo>
                  <a:cubicBezTo>
                    <a:pt x="5760" y="6600"/>
                    <a:pt x="5760" y="6600"/>
                    <a:pt x="5760" y="6600"/>
                  </a:cubicBezTo>
                  <a:cubicBezTo>
                    <a:pt x="6240" y="6900"/>
                    <a:pt x="6240" y="6900"/>
                    <a:pt x="6240" y="6900"/>
                  </a:cubicBezTo>
                  <a:cubicBezTo>
                    <a:pt x="6240" y="7200"/>
                    <a:pt x="6240" y="7200"/>
                    <a:pt x="6240" y="7200"/>
                  </a:cubicBezTo>
                  <a:cubicBezTo>
                    <a:pt x="6240" y="7500"/>
                    <a:pt x="6240" y="7500"/>
                    <a:pt x="6240" y="7500"/>
                  </a:cubicBezTo>
                  <a:cubicBezTo>
                    <a:pt x="6240" y="7800"/>
                    <a:pt x="6240" y="7800"/>
                    <a:pt x="6240" y="7800"/>
                  </a:cubicBezTo>
                  <a:cubicBezTo>
                    <a:pt x="6240" y="7800"/>
                    <a:pt x="6240" y="7800"/>
                    <a:pt x="6240" y="7800"/>
                  </a:cubicBezTo>
                  <a:cubicBezTo>
                    <a:pt x="6240" y="8400"/>
                    <a:pt x="6240" y="8400"/>
                    <a:pt x="6240" y="8400"/>
                  </a:cubicBezTo>
                  <a:cubicBezTo>
                    <a:pt x="6240" y="8700"/>
                    <a:pt x="6240" y="8700"/>
                    <a:pt x="6240" y="8700"/>
                  </a:cubicBezTo>
                  <a:cubicBezTo>
                    <a:pt x="6240" y="9000"/>
                    <a:pt x="6240" y="9000"/>
                    <a:pt x="6240" y="9000"/>
                  </a:cubicBezTo>
                  <a:cubicBezTo>
                    <a:pt x="6720" y="9000"/>
                    <a:pt x="6720" y="9000"/>
                    <a:pt x="6720" y="9000"/>
                  </a:cubicBezTo>
                  <a:cubicBezTo>
                    <a:pt x="7200" y="9300"/>
                    <a:pt x="7200" y="9300"/>
                    <a:pt x="7200" y="9300"/>
                  </a:cubicBezTo>
                  <a:cubicBezTo>
                    <a:pt x="7680" y="9600"/>
                    <a:pt x="7680" y="9600"/>
                    <a:pt x="7680" y="9600"/>
                  </a:cubicBezTo>
                  <a:cubicBezTo>
                    <a:pt x="7200" y="9900"/>
                    <a:pt x="7200" y="9900"/>
                    <a:pt x="7200" y="9900"/>
                  </a:cubicBezTo>
                  <a:cubicBezTo>
                    <a:pt x="7680" y="9900"/>
                    <a:pt x="7680" y="9900"/>
                    <a:pt x="7680" y="9900"/>
                  </a:cubicBezTo>
                  <a:cubicBezTo>
                    <a:pt x="8160" y="9900"/>
                    <a:pt x="8160" y="9900"/>
                    <a:pt x="8160" y="9900"/>
                  </a:cubicBezTo>
                  <a:cubicBezTo>
                    <a:pt x="8160" y="10200"/>
                    <a:pt x="8160" y="10200"/>
                    <a:pt x="8160" y="10200"/>
                  </a:cubicBezTo>
                  <a:cubicBezTo>
                    <a:pt x="9120" y="10200"/>
                    <a:pt x="9120" y="10200"/>
                    <a:pt x="9120" y="10200"/>
                  </a:cubicBezTo>
                  <a:cubicBezTo>
                    <a:pt x="9600" y="10500"/>
                    <a:pt x="9600" y="10500"/>
                    <a:pt x="9600" y="10500"/>
                  </a:cubicBezTo>
                  <a:cubicBezTo>
                    <a:pt x="9600" y="10500"/>
                    <a:pt x="9600" y="10500"/>
                    <a:pt x="9600" y="10500"/>
                  </a:cubicBezTo>
                  <a:cubicBezTo>
                    <a:pt x="9600" y="10800"/>
                    <a:pt x="9600" y="10800"/>
                    <a:pt x="9600" y="10800"/>
                  </a:cubicBezTo>
                  <a:cubicBezTo>
                    <a:pt x="9600" y="11100"/>
                    <a:pt x="9600" y="11100"/>
                    <a:pt x="9600" y="11100"/>
                  </a:cubicBezTo>
                  <a:cubicBezTo>
                    <a:pt x="9600" y="11100"/>
                    <a:pt x="9600" y="11100"/>
                    <a:pt x="9600" y="11100"/>
                  </a:cubicBezTo>
                  <a:cubicBezTo>
                    <a:pt x="10080" y="11400"/>
                    <a:pt x="10080" y="11400"/>
                    <a:pt x="10080" y="11400"/>
                  </a:cubicBezTo>
                  <a:cubicBezTo>
                    <a:pt x="9600" y="11400"/>
                    <a:pt x="9600" y="11400"/>
                    <a:pt x="9600" y="11400"/>
                  </a:cubicBezTo>
                  <a:cubicBezTo>
                    <a:pt x="9600" y="11400"/>
                    <a:pt x="9600" y="11400"/>
                    <a:pt x="9600" y="11400"/>
                  </a:cubicBezTo>
                  <a:cubicBezTo>
                    <a:pt x="10080" y="11700"/>
                    <a:pt x="10080" y="11700"/>
                    <a:pt x="10080" y="11700"/>
                  </a:cubicBezTo>
                  <a:cubicBezTo>
                    <a:pt x="10080" y="12000"/>
                    <a:pt x="10080" y="12000"/>
                    <a:pt x="10080" y="12000"/>
                  </a:cubicBezTo>
                  <a:cubicBezTo>
                    <a:pt x="9600" y="11700"/>
                    <a:pt x="9600" y="11700"/>
                    <a:pt x="9600" y="11700"/>
                  </a:cubicBezTo>
                  <a:cubicBezTo>
                    <a:pt x="9120" y="11700"/>
                    <a:pt x="9120" y="11700"/>
                    <a:pt x="9120" y="11700"/>
                  </a:cubicBezTo>
                  <a:cubicBezTo>
                    <a:pt x="8160" y="12000"/>
                    <a:pt x="8160" y="12000"/>
                    <a:pt x="8160" y="12000"/>
                  </a:cubicBezTo>
                  <a:cubicBezTo>
                    <a:pt x="8160" y="12000"/>
                    <a:pt x="8160" y="12000"/>
                    <a:pt x="8160" y="12000"/>
                  </a:cubicBezTo>
                  <a:cubicBezTo>
                    <a:pt x="8160" y="12300"/>
                    <a:pt x="8160" y="12300"/>
                    <a:pt x="8160" y="12300"/>
                  </a:cubicBezTo>
                  <a:cubicBezTo>
                    <a:pt x="8160" y="12600"/>
                    <a:pt x="8160" y="12600"/>
                    <a:pt x="8160" y="12600"/>
                  </a:cubicBezTo>
                  <a:cubicBezTo>
                    <a:pt x="7680" y="12600"/>
                    <a:pt x="7680" y="12600"/>
                    <a:pt x="7680" y="12600"/>
                  </a:cubicBezTo>
                  <a:cubicBezTo>
                    <a:pt x="7200" y="12900"/>
                    <a:pt x="7200" y="12900"/>
                    <a:pt x="7200" y="12900"/>
                  </a:cubicBezTo>
                  <a:cubicBezTo>
                    <a:pt x="7200" y="13200"/>
                    <a:pt x="7200" y="13200"/>
                    <a:pt x="7200" y="13200"/>
                  </a:cubicBezTo>
                  <a:cubicBezTo>
                    <a:pt x="6720" y="13200"/>
                    <a:pt x="6720" y="13200"/>
                    <a:pt x="6720" y="13200"/>
                  </a:cubicBezTo>
                  <a:cubicBezTo>
                    <a:pt x="6720" y="13200"/>
                    <a:pt x="6720" y="13200"/>
                    <a:pt x="6720" y="13200"/>
                  </a:cubicBezTo>
                  <a:cubicBezTo>
                    <a:pt x="6720" y="13200"/>
                    <a:pt x="6720" y="13200"/>
                    <a:pt x="6720" y="13200"/>
                  </a:cubicBezTo>
                  <a:cubicBezTo>
                    <a:pt x="6720" y="13500"/>
                    <a:pt x="6720" y="13500"/>
                    <a:pt x="6720" y="13500"/>
                  </a:cubicBezTo>
                  <a:cubicBezTo>
                    <a:pt x="6720" y="13800"/>
                    <a:pt x="6720" y="13800"/>
                    <a:pt x="6720" y="13800"/>
                  </a:cubicBezTo>
                  <a:cubicBezTo>
                    <a:pt x="6240" y="13800"/>
                    <a:pt x="6240" y="13800"/>
                    <a:pt x="6240" y="13800"/>
                  </a:cubicBezTo>
                  <a:cubicBezTo>
                    <a:pt x="5760" y="13800"/>
                    <a:pt x="5760" y="13800"/>
                    <a:pt x="5760" y="13800"/>
                  </a:cubicBezTo>
                  <a:cubicBezTo>
                    <a:pt x="6240" y="14100"/>
                    <a:pt x="6240" y="14100"/>
                    <a:pt x="6240" y="14100"/>
                  </a:cubicBezTo>
                  <a:cubicBezTo>
                    <a:pt x="6240" y="14400"/>
                    <a:pt x="6240" y="14400"/>
                    <a:pt x="6240" y="14400"/>
                  </a:cubicBezTo>
                  <a:cubicBezTo>
                    <a:pt x="5760" y="14100"/>
                    <a:pt x="5760" y="14100"/>
                    <a:pt x="5760" y="14100"/>
                  </a:cubicBezTo>
                  <a:cubicBezTo>
                    <a:pt x="5760" y="14100"/>
                    <a:pt x="5760" y="14100"/>
                    <a:pt x="5760" y="14100"/>
                  </a:cubicBezTo>
                  <a:cubicBezTo>
                    <a:pt x="5280" y="14100"/>
                    <a:pt x="5280" y="14100"/>
                    <a:pt x="5280" y="14100"/>
                  </a:cubicBezTo>
                  <a:cubicBezTo>
                    <a:pt x="5280" y="14400"/>
                    <a:pt x="5280" y="14400"/>
                    <a:pt x="5280" y="14400"/>
                  </a:cubicBezTo>
                  <a:cubicBezTo>
                    <a:pt x="5280" y="14400"/>
                    <a:pt x="5280" y="14400"/>
                    <a:pt x="5280" y="14400"/>
                  </a:cubicBezTo>
                  <a:cubicBezTo>
                    <a:pt x="4800" y="14400"/>
                    <a:pt x="4800" y="14400"/>
                    <a:pt x="4800" y="14400"/>
                  </a:cubicBezTo>
                  <a:cubicBezTo>
                    <a:pt x="4800" y="14700"/>
                    <a:pt x="4800" y="14700"/>
                    <a:pt x="4800" y="14700"/>
                  </a:cubicBezTo>
                  <a:cubicBezTo>
                    <a:pt x="5280" y="14700"/>
                    <a:pt x="5280" y="14700"/>
                    <a:pt x="5280" y="14700"/>
                  </a:cubicBezTo>
                  <a:cubicBezTo>
                    <a:pt x="5280" y="14700"/>
                    <a:pt x="5280" y="14700"/>
                    <a:pt x="5280" y="14700"/>
                  </a:cubicBezTo>
                  <a:cubicBezTo>
                    <a:pt x="4800" y="15000"/>
                    <a:pt x="4800" y="15000"/>
                    <a:pt x="4800" y="15000"/>
                  </a:cubicBezTo>
                  <a:cubicBezTo>
                    <a:pt x="4800" y="15000"/>
                    <a:pt x="4800" y="15000"/>
                    <a:pt x="4800" y="15000"/>
                  </a:cubicBezTo>
                  <a:cubicBezTo>
                    <a:pt x="4320" y="15300"/>
                    <a:pt x="4320" y="15300"/>
                    <a:pt x="4320" y="15300"/>
                  </a:cubicBezTo>
                  <a:cubicBezTo>
                    <a:pt x="4320" y="15300"/>
                    <a:pt x="4320" y="15300"/>
                    <a:pt x="4320" y="15300"/>
                  </a:cubicBezTo>
                  <a:cubicBezTo>
                    <a:pt x="4320" y="15000"/>
                    <a:pt x="4320" y="15000"/>
                    <a:pt x="4320" y="15000"/>
                  </a:cubicBezTo>
                  <a:cubicBezTo>
                    <a:pt x="3840" y="15000"/>
                    <a:pt x="3840" y="15000"/>
                    <a:pt x="3840" y="15000"/>
                  </a:cubicBezTo>
                  <a:cubicBezTo>
                    <a:pt x="3360" y="15000"/>
                    <a:pt x="3360" y="15000"/>
                    <a:pt x="3360" y="15000"/>
                  </a:cubicBezTo>
                  <a:cubicBezTo>
                    <a:pt x="3840" y="15300"/>
                    <a:pt x="3840" y="15300"/>
                    <a:pt x="3840" y="15300"/>
                  </a:cubicBezTo>
                  <a:cubicBezTo>
                    <a:pt x="3360" y="15300"/>
                    <a:pt x="3360" y="15300"/>
                    <a:pt x="3360" y="15300"/>
                  </a:cubicBezTo>
                  <a:cubicBezTo>
                    <a:pt x="3840" y="15600"/>
                    <a:pt x="3840" y="15600"/>
                    <a:pt x="3840" y="15600"/>
                  </a:cubicBezTo>
                  <a:cubicBezTo>
                    <a:pt x="3360" y="15900"/>
                    <a:pt x="3360" y="15900"/>
                    <a:pt x="3360" y="15900"/>
                  </a:cubicBezTo>
                  <a:cubicBezTo>
                    <a:pt x="3360" y="15900"/>
                    <a:pt x="3360" y="15900"/>
                    <a:pt x="3360" y="15900"/>
                  </a:cubicBezTo>
                  <a:cubicBezTo>
                    <a:pt x="2880" y="16200"/>
                    <a:pt x="2880" y="16200"/>
                    <a:pt x="2880" y="16200"/>
                  </a:cubicBezTo>
                  <a:cubicBezTo>
                    <a:pt x="3360" y="16500"/>
                    <a:pt x="3360" y="16500"/>
                    <a:pt x="3360" y="16500"/>
                  </a:cubicBezTo>
                  <a:cubicBezTo>
                    <a:pt x="3360" y="16500"/>
                    <a:pt x="3360" y="16500"/>
                    <a:pt x="3360" y="16500"/>
                  </a:cubicBezTo>
                  <a:cubicBezTo>
                    <a:pt x="3360" y="16500"/>
                    <a:pt x="3360" y="16500"/>
                    <a:pt x="3360" y="16500"/>
                  </a:cubicBezTo>
                  <a:cubicBezTo>
                    <a:pt x="3360" y="16800"/>
                    <a:pt x="3360" y="16800"/>
                    <a:pt x="3360" y="16800"/>
                  </a:cubicBezTo>
                  <a:cubicBezTo>
                    <a:pt x="3360" y="16800"/>
                    <a:pt x="3360" y="16800"/>
                    <a:pt x="3360" y="16800"/>
                  </a:cubicBezTo>
                  <a:cubicBezTo>
                    <a:pt x="3840" y="16800"/>
                    <a:pt x="3840" y="16800"/>
                    <a:pt x="3840" y="16800"/>
                  </a:cubicBezTo>
                  <a:cubicBezTo>
                    <a:pt x="3840" y="17100"/>
                    <a:pt x="3840" y="17100"/>
                    <a:pt x="3840" y="17100"/>
                  </a:cubicBezTo>
                  <a:cubicBezTo>
                    <a:pt x="3360" y="17100"/>
                    <a:pt x="3360" y="17100"/>
                    <a:pt x="3360" y="17100"/>
                  </a:cubicBezTo>
                  <a:cubicBezTo>
                    <a:pt x="3840" y="17400"/>
                    <a:pt x="3840" y="17400"/>
                    <a:pt x="3840" y="17400"/>
                  </a:cubicBezTo>
                  <a:cubicBezTo>
                    <a:pt x="3840" y="17700"/>
                    <a:pt x="3840" y="17700"/>
                    <a:pt x="3840" y="17700"/>
                  </a:cubicBezTo>
                  <a:cubicBezTo>
                    <a:pt x="3840" y="18000"/>
                    <a:pt x="3840" y="18000"/>
                    <a:pt x="3840" y="18000"/>
                  </a:cubicBezTo>
                  <a:cubicBezTo>
                    <a:pt x="4320" y="18000"/>
                    <a:pt x="4320" y="18000"/>
                    <a:pt x="4320" y="18000"/>
                  </a:cubicBezTo>
                  <a:cubicBezTo>
                    <a:pt x="4320" y="18300"/>
                    <a:pt x="4320" y="18300"/>
                    <a:pt x="4320" y="18300"/>
                  </a:cubicBezTo>
                  <a:cubicBezTo>
                    <a:pt x="4320" y="18600"/>
                    <a:pt x="4320" y="18600"/>
                    <a:pt x="4320" y="18600"/>
                  </a:cubicBezTo>
                  <a:cubicBezTo>
                    <a:pt x="4320" y="18600"/>
                    <a:pt x="4320" y="18600"/>
                    <a:pt x="4320" y="18600"/>
                  </a:cubicBezTo>
                  <a:cubicBezTo>
                    <a:pt x="4320" y="18900"/>
                    <a:pt x="4320" y="18900"/>
                    <a:pt x="4320" y="18900"/>
                  </a:cubicBezTo>
                  <a:cubicBezTo>
                    <a:pt x="3840" y="19200"/>
                    <a:pt x="3840" y="19200"/>
                    <a:pt x="3840" y="19200"/>
                  </a:cubicBezTo>
                  <a:cubicBezTo>
                    <a:pt x="3840" y="19500"/>
                    <a:pt x="3840" y="19500"/>
                    <a:pt x="3840" y="19500"/>
                  </a:cubicBezTo>
                  <a:cubicBezTo>
                    <a:pt x="4320" y="19800"/>
                    <a:pt x="4320" y="19800"/>
                    <a:pt x="4320" y="19800"/>
                  </a:cubicBezTo>
                  <a:cubicBezTo>
                    <a:pt x="3840" y="20100"/>
                    <a:pt x="3840" y="20100"/>
                    <a:pt x="3840" y="20100"/>
                  </a:cubicBezTo>
                  <a:cubicBezTo>
                    <a:pt x="3840" y="20100"/>
                    <a:pt x="3840" y="20100"/>
                    <a:pt x="3840" y="20100"/>
                  </a:cubicBezTo>
                  <a:cubicBezTo>
                    <a:pt x="4320" y="20400"/>
                    <a:pt x="4320" y="20400"/>
                    <a:pt x="4320" y="20400"/>
                  </a:cubicBezTo>
                  <a:cubicBezTo>
                    <a:pt x="4800" y="20100"/>
                    <a:pt x="4800" y="20100"/>
                    <a:pt x="4800" y="20100"/>
                  </a:cubicBezTo>
                  <a:cubicBezTo>
                    <a:pt x="4800" y="20400"/>
                    <a:pt x="4800" y="20400"/>
                    <a:pt x="4800" y="20400"/>
                  </a:cubicBezTo>
                  <a:cubicBezTo>
                    <a:pt x="5280" y="20100"/>
                    <a:pt x="5280" y="20100"/>
                    <a:pt x="5280" y="20100"/>
                  </a:cubicBezTo>
                  <a:cubicBezTo>
                    <a:pt x="5760" y="20400"/>
                    <a:pt x="5760" y="20400"/>
                    <a:pt x="5760" y="20400"/>
                  </a:cubicBezTo>
                  <a:cubicBezTo>
                    <a:pt x="5760" y="20400"/>
                    <a:pt x="5760" y="20400"/>
                    <a:pt x="5760" y="20400"/>
                  </a:cubicBezTo>
                  <a:cubicBezTo>
                    <a:pt x="6240" y="20400"/>
                    <a:pt x="6240" y="20400"/>
                    <a:pt x="6240" y="20400"/>
                  </a:cubicBezTo>
                  <a:cubicBezTo>
                    <a:pt x="6720" y="20400"/>
                    <a:pt x="6720" y="20400"/>
                    <a:pt x="6720" y="20400"/>
                  </a:cubicBezTo>
                  <a:cubicBezTo>
                    <a:pt x="6720" y="20400"/>
                    <a:pt x="6720" y="20400"/>
                    <a:pt x="6720" y="20400"/>
                  </a:cubicBezTo>
                  <a:cubicBezTo>
                    <a:pt x="6720" y="20700"/>
                    <a:pt x="6720" y="20700"/>
                    <a:pt x="6720" y="20700"/>
                  </a:cubicBezTo>
                  <a:cubicBezTo>
                    <a:pt x="7200" y="20700"/>
                    <a:pt x="7200" y="20700"/>
                    <a:pt x="7200" y="20700"/>
                  </a:cubicBezTo>
                  <a:cubicBezTo>
                    <a:pt x="7680" y="20400"/>
                    <a:pt x="7680" y="20400"/>
                    <a:pt x="7680" y="20400"/>
                  </a:cubicBezTo>
                  <a:cubicBezTo>
                    <a:pt x="7680" y="20700"/>
                    <a:pt x="7680" y="20700"/>
                    <a:pt x="7680" y="20700"/>
                  </a:cubicBezTo>
                  <a:cubicBezTo>
                    <a:pt x="7200" y="21000"/>
                    <a:pt x="7200" y="21000"/>
                    <a:pt x="7200" y="21000"/>
                  </a:cubicBezTo>
                  <a:cubicBezTo>
                    <a:pt x="7680" y="21300"/>
                    <a:pt x="7680" y="21300"/>
                    <a:pt x="7680" y="21300"/>
                  </a:cubicBezTo>
                  <a:cubicBezTo>
                    <a:pt x="8160" y="21300"/>
                    <a:pt x="8160" y="21300"/>
                    <a:pt x="8160" y="21300"/>
                  </a:cubicBezTo>
                  <a:cubicBezTo>
                    <a:pt x="7680" y="21600"/>
                    <a:pt x="7680" y="21600"/>
                    <a:pt x="7680" y="21600"/>
                  </a:cubicBezTo>
                  <a:cubicBezTo>
                    <a:pt x="8160" y="21600"/>
                    <a:pt x="8160" y="21600"/>
                    <a:pt x="8160" y="21600"/>
                  </a:cubicBezTo>
                  <a:cubicBezTo>
                    <a:pt x="8160" y="21300"/>
                    <a:pt x="8160" y="21300"/>
                    <a:pt x="8160" y="21300"/>
                  </a:cubicBezTo>
                  <a:cubicBezTo>
                    <a:pt x="8160" y="21300"/>
                    <a:pt x="8160" y="21300"/>
                    <a:pt x="8160" y="21300"/>
                  </a:cubicBezTo>
                  <a:cubicBezTo>
                    <a:pt x="8640" y="21600"/>
                    <a:pt x="8640" y="21600"/>
                    <a:pt x="8640" y="21600"/>
                  </a:cubicBezTo>
                  <a:cubicBezTo>
                    <a:pt x="8640" y="21300"/>
                    <a:pt x="8640" y="21300"/>
                    <a:pt x="8640" y="21300"/>
                  </a:cubicBezTo>
                  <a:cubicBezTo>
                    <a:pt x="9120" y="21300"/>
                    <a:pt x="9120" y="21300"/>
                    <a:pt x="9120" y="21300"/>
                  </a:cubicBezTo>
                  <a:cubicBezTo>
                    <a:pt x="9600" y="21000"/>
                    <a:pt x="9600" y="21000"/>
                    <a:pt x="9600" y="21000"/>
                  </a:cubicBezTo>
                  <a:cubicBezTo>
                    <a:pt x="10080" y="21000"/>
                    <a:pt x="10080" y="21000"/>
                    <a:pt x="10080" y="21000"/>
                  </a:cubicBezTo>
                  <a:cubicBezTo>
                    <a:pt x="11040" y="20700"/>
                    <a:pt x="11040" y="20700"/>
                    <a:pt x="11040" y="20700"/>
                  </a:cubicBezTo>
                  <a:cubicBezTo>
                    <a:pt x="11040" y="20700"/>
                    <a:pt x="11040" y="20700"/>
                    <a:pt x="11040" y="20700"/>
                  </a:cubicBezTo>
                  <a:cubicBezTo>
                    <a:pt x="11520" y="20700"/>
                    <a:pt x="11520" y="20700"/>
                    <a:pt x="11520" y="20700"/>
                  </a:cubicBezTo>
                  <a:cubicBezTo>
                    <a:pt x="12000" y="20700"/>
                    <a:pt x="12000" y="20700"/>
                    <a:pt x="12000" y="20700"/>
                  </a:cubicBezTo>
                  <a:cubicBezTo>
                    <a:pt x="12480" y="20400"/>
                    <a:pt x="12480" y="20400"/>
                    <a:pt x="12480" y="20400"/>
                  </a:cubicBezTo>
                  <a:cubicBezTo>
                    <a:pt x="12480" y="20400"/>
                    <a:pt x="12480" y="20400"/>
                    <a:pt x="12480" y="20400"/>
                  </a:cubicBezTo>
                  <a:cubicBezTo>
                    <a:pt x="12480" y="20700"/>
                    <a:pt x="12480" y="20700"/>
                    <a:pt x="12480" y="20700"/>
                  </a:cubicBezTo>
                  <a:cubicBezTo>
                    <a:pt x="12480" y="20700"/>
                    <a:pt x="12480" y="20700"/>
                    <a:pt x="12480" y="20700"/>
                  </a:cubicBezTo>
                  <a:cubicBezTo>
                    <a:pt x="12480" y="20400"/>
                    <a:pt x="12480" y="20400"/>
                    <a:pt x="12480" y="20400"/>
                  </a:cubicBezTo>
                  <a:cubicBezTo>
                    <a:pt x="12960" y="20400"/>
                    <a:pt x="12960" y="20400"/>
                    <a:pt x="12960" y="20400"/>
                  </a:cubicBezTo>
                  <a:cubicBezTo>
                    <a:pt x="12480" y="20400"/>
                    <a:pt x="12480" y="20400"/>
                    <a:pt x="12480" y="20400"/>
                  </a:cubicBezTo>
                  <a:cubicBezTo>
                    <a:pt x="12960" y="20100"/>
                    <a:pt x="12960" y="20100"/>
                    <a:pt x="12960" y="20100"/>
                  </a:cubicBezTo>
                  <a:cubicBezTo>
                    <a:pt x="12960" y="20400"/>
                    <a:pt x="12960" y="20400"/>
                    <a:pt x="12960" y="20400"/>
                  </a:cubicBezTo>
                  <a:cubicBezTo>
                    <a:pt x="13440" y="20400"/>
                    <a:pt x="13440" y="20400"/>
                    <a:pt x="13440" y="20400"/>
                  </a:cubicBezTo>
                  <a:cubicBezTo>
                    <a:pt x="13440" y="20100"/>
                    <a:pt x="13440" y="20100"/>
                    <a:pt x="13440" y="20100"/>
                  </a:cubicBezTo>
                  <a:cubicBezTo>
                    <a:pt x="13440" y="20400"/>
                    <a:pt x="13440" y="20400"/>
                    <a:pt x="13440" y="20400"/>
                  </a:cubicBezTo>
                  <a:cubicBezTo>
                    <a:pt x="13920" y="20400"/>
                    <a:pt x="13920" y="20400"/>
                    <a:pt x="13920" y="20400"/>
                  </a:cubicBezTo>
                  <a:cubicBezTo>
                    <a:pt x="13920" y="20400"/>
                    <a:pt x="13920" y="20400"/>
                    <a:pt x="13920" y="20400"/>
                  </a:cubicBezTo>
                  <a:cubicBezTo>
                    <a:pt x="14400" y="20400"/>
                    <a:pt x="14400" y="20400"/>
                    <a:pt x="14400" y="20400"/>
                  </a:cubicBezTo>
                  <a:cubicBezTo>
                    <a:pt x="14400" y="20400"/>
                    <a:pt x="14400" y="20400"/>
                    <a:pt x="14400" y="20400"/>
                  </a:cubicBezTo>
                  <a:cubicBezTo>
                    <a:pt x="14400" y="20400"/>
                    <a:pt x="14400" y="20400"/>
                    <a:pt x="14400" y="20400"/>
                  </a:cubicBezTo>
                  <a:cubicBezTo>
                    <a:pt x="14880" y="20100"/>
                    <a:pt x="14880" y="20100"/>
                    <a:pt x="14880" y="20100"/>
                  </a:cubicBezTo>
                  <a:cubicBezTo>
                    <a:pt x="15360" y="20400"/>
                    <a:pt x="15360" y="20400"/>
                    <a:pt x="15360" y="20400"/>
                  </a:cubicBezTo>
                  <a:cubicBezTo>
                    <a:pt x="15840" y="20400"/>
                    <a:pt x="15840" y="20400"/>
                    <a:pt x="15840" y="20400"/>
                  </a:cubicBezTo>
                  <a:cubicBezTo>
                    <a:pt x="16320" y="20100"/>
                    <a:pt x="16320" y="20100"/>
                    <a:pt x="16320" y="20100"/>
                  </a:cubicBezTo>
                  <a:cubicBezTo>
                    <a:pt x="15840" y="20100"/>
                    <a:pt x="15840" y="20100"/>
                    <a:pt x="15840" y="20100"/>
                  </a:cubicBezTo>
                  <a:cubicBezTo>
                    <a:pt x="16320" y="20100"/>
                    <a:pt x="16320" y="20100"/>
                    <a:pt x="16320" y="20100"/>
                  </a:cubicBezTo>
                  <a:cubicBezTo>
                    <a:pt x="16320" y="20100"/>
                    <a:pt x="16320" y="20100"/>
                    <a:pt x="16320" y="20100"/>
                  </a:cubicBezTo>
                  <a:cubicBezTo>
                    <a:pt x="16320" y="20400"/>
                    <a:pt x="16320" y="20400"/>
                    <a:pt x="16320" y="20400"/>
                  </a:cubicBezTo>
                  <a:cubicBezTo>
                    <a:pt x="16800" y="20400"/>
                    <a:pt x="16800" y="20400"/>
                    <a:pt x="16800" y="20400"/>
                  </a:cubicBezTo>
                  <a:cubicBezTo>
                    <a:pt x="16800" y="20400"/>
                    <a:pt x="16800" y="20100"/>
                    <a:pt x="17280" y="20100"/>
                  </a:cubicBezTo>
                  <a:close/>
                  <a:moveTo>
                    <a:pt x="9120" y="11400"/>
                  </a:moveTo>
                  <a:cubicBezTo>
                    <a:pt x="9120" y="11400"/>
                    <a:pt x="9120" y="11400"/>
                    <a:pt x="9120" y="11400"/>
                  </a:cubicBezTo>
                  <a:cubicBezTo>
                    <a:pt x="8640" y="11400"/>
                    <a:pt x="8640" y="11400"/>
                    <a:pt x="8640" y="11400"/>
                  </a:cubicBezTo>
                  <a:cubicBezTo>
                    <a:pt x="8160" y="11100"/>
                    <a:pt x="8160" y="11100"/>
                    <a:pt x="8160" y="11100"/>
                  </a:cubicBezTo>
                  <a:cubicBezTo>
                    <a:pt x="8640" y="11100"/>
                    <a:pt x="8640" y="11100"/>
                    <a:pt x="8640" y="11100"/>
                  </a:cubicBezTo>
                  <a:cubicBezTo>
                    <a:pt x="9120" y="11100"/>
                    <a:pt x="9120" y="11100"/>
                    <a:pt x="9120" y="11100"/>
                  </a:cubicBezTo>
                  <a:cubicBezTo>
                    <a:pt x="9120" y="11100"/>
                    <a:pt x="9120" y="11100"/>
                    <a:pt x="9120" y="11100"/>
                  </a:cubicBezTo>
                  <a:cubicBezTo>
                    <a:pt x="9120" y="11100"/>
                    <a:pt x="9120" y="11100"/>
                    <a:pt x="9120" y="11100"/>
                  </a:cubicBezTo>
                  <a:cubicBezTo>
                    <a:pt x="9120" y="11400"/>
                    <a:pt x="9120" y="11400"/>
                    <a:pt x="9120" y="11400"/>
                  </a:cubicBezTo>
                  <a:close/>
                  <a:moveTo>
                    <a:pt x="3360" y="14700"/>
                  </a:moveTo>
                  <a:cubicBezTo>
                    <a:pt x="3360" y="14700"/>
                    <a:pt x="3360" y="14700"/>
                    <a:pt x="3360" y="14700"/>
                  </a:cubicBezTo>
                  <a:cubicBezTo>
                    <a:pt x="3360" y="14700"/>
                    <a:pt x="3360" y="14700"/>
                    <a:pt x="3360" y="14700"/>
                  </a:cubicBezTo>
                  <a:cubicBezTo>
                    <a:pt x="3360" y="15000"/>
                    <a:pt x="3360" y="15000"/>
                    <a:pt x="3360" y="15000"/>
                  </a:cubicBezTo>
                  <a:cubicBezTo>
                    <a:pt x="3360" y="14700"/>
                    <a:pt x="3360" y="14700"/>
                    <a:pt x="3360" y="14700"/>
                  </a:cubicBezTo>
                  <a:close/>
                  <a:moveTo>
                    <a:pt x="2880" y="15000"/>
                  </a:moveTo>
                  <a:cubicBezTo>
                    <a:pt x="3360" y="15000"/>
                    <a:pt x="3360" y="15000"/>
                    <a:pt x="3360" y="15000"/>
                  </a:cubicBezTo>
                  <a:cubicBezTo>
                    <a:pt x="3360" y="15000"/>
                    <a:pt x="3360" y="15000"/>
                    <a:pt x="3360" y="15000"/>
                  </a:cubicBezTo>
                  <a:cubicBezTo>
                    <a:pt x="3360" y="15300"/>
                    <a:pt x="3360" y="15300"/>
                    <a:pt x="3360" y="15300"/>
                  </a:cubicBezTo>
                  <a:cubicBezTo>
                    <a:pt x="2880" y="15300"/>
                    <a:pt x="2880" y="15300"/>
                    <a:pt x="2880" y="15300"/>
                  </a:cubicBezTo>
                  <a:cubicBezTo>
                    <a:pt x="2880" y="15000"/>
                    <a:pt x="2880" y="15000"/>
                    <a:pt x="2880" y="15000"/>
                  </a:cubicBezTo>
                  <a:cubicBezTo>
                    <a:pt x="2880" y="15000"/>
                    <a:pt x="2880" y="15000"/>
                    <a:pt x="2880" y="15000"/>
                  </a:cubicBezTo>
                  <a:close/>
                  <a:moveTo>
                    <a:pt x="7200" y="21300"/>
                  </a:moveTo>
                  <a:cubicBezTo>
                    <a:pt x="7680" y="21300"/>
                    <a:pt x="7680" y="21300"/>
                    <a:pt x="7680" y="21300"/>
                  </a:cubicBezTo>
                  <a:cubicBezTo>
                    <a:pt x="7200" y="21600"/>
                    <a:pt x="7200" y="21600"/>
                    <a:pt x="7200" y="21600"/>
                  </a:cubicBezTo>
                  <a:cubicBezTo>
                    <a:pt x="7200" y="21300"/>
                    <a:pt x="7200" y="21300"/>
                    <a:pt x="7200" y="21300"/>
                  </a:cubicBezTo>
                  <a:cubicBezTo>
                    <a:pt x="7200" y="21300"/>
                    <a:pt x="7200" y="21300"/>
                    <a:pt x="7200" y="21300"/>
                  </a:cubicBezTo>
                  <a:cubicBezTo>
                    <a:pt x="7200" y="21300"/>
                    <a:pt x="7200" y="21300"/>
                    <a:pt x="7200" y="21300"/>
                  </a:cubicBezTo>
                  <a:close/>
                  <a:moveTo>
                    <a:pt x="6720" y="21000"/>
                  </a:moveTo>
                  <a:cubicBezTo>
                    <a:pt x="6720" y="21000"/>
                    <a:pt x="6720" y="21300"/>
                    <a:pt x="6720" y="21300"/>
                  </a:cubicBezTo>
                  <a:cubicBezTo>
                    <a:pt x="6720" y="21300"/>
                    <a:pt x="6720" y="21300"/>
                    <a:pt x="6720" y="21300"/>
                  </a:cubicBezTo>
                  <a:cubicBezTo>
                    <a:pt x="6720" y="21000"/>
                    <a:pt x="6720" y="21000"/>
                    <a:pt x="6720" y="21000"/>
                  </a:cubicBezTo>
                  <a:close/>
                  <a:moveTo>
                    <a:pt x="5760" y="20700"/>
                  </a:moveTo>
                  <a:cubicBezTo>
                    <a:pt x="6720" y="20700"/>
                    <a:pt x="6720" y="20700"/>
                    <a:pt x="6720" y="20700"/>
                  </a:cubicBezTo>
                  <a:cubicBezTo>
                    <a:pt x="6720" y="20700"/>
                    <a:pt x="6720" y="20700"/>
                    <a:pt x="6720" y="20700"/>
                  </a:cubicBezTo>
                  <a:cubicBezTo>
                    <a:pt x="6240" y="21000"/>
                    <a:pt x="6240" y="21000"/>
                    <a:pt x="6240" y="21000"/>
                  </a:cubicBezTo>
                  <a:cubicBezTo>
                    <a:pt x="5760" y="21000"/>
                    <a:pt x="5760" y="21000"/>
                    <a:pt x="5760" y="21000"/>
                  </a:cubicBezTo>
                  <a:cubicBezTo>
                    <a:pt x="5760" y="20700"/>
                    <a:pt x="5760" y="20700"/>
                    <a:pt x="5760" y="20700"/>
                  </a:cubicBezTo>
                  <a:close/>
                  <a:moveTo>
                    <a:pt x="5280" y="20400"/>
                  </a:moveTo>
                  <a:cubicBezTo>
                    <a:pt x="5280" y="20700"/>
                    <a:pt x="5280" y="20700"/>
                    <a:pt x="5280" y="20700"/>
                  </a:cubicBezTo>
                  <a:cubicBezTo>
                    <a:pt x="5280" y="20700"/>
                    <a:pt x="5280" y="20700"/>
                    <a:pt x="5280" y="20700"/>
                  </a:cubicBezTo>
                  <a:cubicBezTo>
                    <a:pt x="5280" y="20400"/>
                    <a:pt x="5280" y="20400"/>
                    <a:pt x="5280" y="20400"/>
                  </a:cubicBezTo>
                  <a:cubicBezTo>
                    <a:pt x="5280" y="20400"/>
                    <a:pt x="5280" y="20400"/>
                    <a:pt x="5280" y="20400"/>
                  </a:cubicBezTo>
                  <a:close/>
                  <a:moveTo>
                    <a:pt x="4320" y="20400"/>
                  </a:moveTo>
                  <a:cubicBezTo>
                    <a:pt x="4320" y="20400"/>
                    <a:pt x="4320" y="20400"/>
                    <a:pt x="4320" y="20400"/>
                  </a:cubicBezTo>
                  <a:cubicBezTo>
                    <a:pt x="4320" y="20400"/>
                    <a:pt x="4320" y="20400"/>
                    <a:pt x="4320" y="20400"/>
                  </a:cubicBezTo>
                  <a:cubicBezTo>
                    <a:pt x="4320" y="20400"/>
                    <a:pt x="4320" y="20400"/>
                    <a:pt x="4320" y="20400"/>
                  </a:cubicBezTo>
                  <a:close/>
                  <a:moveTo>
                    <a:pt x="1440" y="20700"/>
                  </a:moveTo>
                  <a:cubicBezTo>
                    <a:pt x="1920" y="21000"/>
                    <a:pt x="1920" y="21000"/>
                    <a:pt x="1920" y="21000"/>
                  </a:cubicBezTo>
                  <a:cubicBezTo>
                    <a:pt x="1920" y="20700"/>
                    <a:pt x="1920" y="20700"/>
                    <a:pt x="1920" y="20700"/>
                  </a:cubicBezTo>
                  <a:cubicBezTo>
                    <a:pt x="1440" y="20700"/>
                    <a:pt x="1440" y="20700"/>
                    <a:pt x="1440" y="20700"/>
                  </a:cubicBezTo>
                  <a:cubicBezTo>
                    <a:pt x="1440" y="20400"/>
                    <a:pt x="1440" y="20400"/>
                    <a:pt x="1440" y="20400"/>
                  </a:cubicBezTo>
                  <a:cubicBezTo>
                    <a:pt x="1920" y="20400"/>
                    <a:pt x="1920" y="20400"/>
                    <a:pt x="1920" y="20400"/>
                  </a:cubicBezTo>
                  <a:cubicBezTo>
                    <a:pt x="2400" y="20700"/>
                    <a:pt x="2400" y="20700"/>
                    <a:pt x="2400" y="20700"/>
                  </a:cubicBezTo>
                  <a:cubicBezTo>
                    <a:pt x="2400" y="21000"/>
                    <a:pt x="2400" y="21000"/>
                    <a:pt x="2400" y="21000"/>
                  </a:cubicBezTo>
                  <a:cubicBezTo>
                    <a:pt x="2400" y="21000"/>
                    <a:pt x="2400" y="21000"/>
                    <a:pt x="2400" y="21000"/>
                  </a:cubicBezTo>
                  <a:cubicBezTo>
                    <a:pt x="1920" y="21000"/>
                    <a:pt x="1920" y="21000"/>
                    <a:pt x="1920" y="21000"/>
                  </a:cubicBezTo>
                  <a:cubicBezTo>
                    <a:pt x="2400" y="21300"/>
                    <a:pt x="2400" y="21300"/>
                    <a:pt x="2400" y="21300"/>
                  </a:cubicBezTo>
                  <a:cubicBezTo>
                    <a:pt x="2400" y="21000"/>
                    <a:pt x="2400" y="21000"/>
                    <a:pt x="2400" y="21000"/>
                  </a:cubicBezTo>
                  <a:cubicBezTo>
                    <a:pt x="2880" y="21300"/>
                    <a:pt x="2880" y="21300"/>
                    <a:pt x="2880" y="21300"/>
                  </a:cubicBezTo>
                  <a:cubicBezTo>
                    <a:pt x="2400" y="21300"/>
                    <a:pt x="2400" y="21300"/>
                    <a:pt x="2400" y="21300"/>
                  </a:cubicBezTo>
                  <a:cubicBezTo>
                    <a:pt x="1920" y="21300"/>
                    <a:pt x="1920" y="21300"/>
                    <a:pt x="1920" y="21300"/>
                  </a:cubicBezTo>
                  <a:cubicBezTo>
                    <a:pt x="1440" y="21300"/>
                    <a:pt x="1440" y="21300"/>
                    <a:pt x="1440" y="21300"/>
                  </a:cubicBezTo>
                  <a:cubicBezTo>
                    <a:pt x="1440" y="21000"/>
                    <a:pt x="1440" y="21000"/>
                    <a:pt x="1440" y="21000"/>
                  </a:cubicBezTo>
                  <a:cubicBezTo>
                    <a:pt x="960" y="21000"/>
                    <a:pt x="960" y="21000"/>
                    <a:pt x="960" y="21000"/>
                  </a:cubicBezTo>
                  <a:lnTo>
                    <a:pt x="1440" y="20700"/>
                  </a:lnTo>
                  <a:close/>
                  <a:moveTo>
                    <a:pt x="1440" y="207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25" name="AutoShape 39"/>
            <p:cNvSpPr>
              <a:spLocks/>
            </p:cNvSpPr>
            <p:nvPr/>
          </p:nvSpPr>
          <p:spPr bwMode="auto">
            <a:xfrm>
              <a:off x="7636" y="2145"/>
              <a:ext cx="216" cy="127"/>
            </a:xfrm>
            <a:custGeom>
              <a:avLst/>
              <a:gdLst>
                <a:gd name="T0" fmla="*/ 216 w 21600"/>
                <a:gd name="T1" fmla="*/ 120 h 21600"/>
                <a:gd name="T2" fmla="*/ 216 w 21600"/>
                <a:gd name="T3" fmla="*/ 110 h 21600"/>
                <a:gd name="T4" fmla="*/ 198 w 21600"/>
                <a:gd name="T5" fmla="*/ 72 h 21600"/>
                <a:gd name="T6" fmla="*/ 208 w 21600"/>
                <a:gd name="T7" fmla="*/ 35 h 21600"/>
                <a:gd name="T8" fmla="*/ 216 w 21600"/>
                <a:gd name="T9" fmla="*/ 17 h 21600"/>
                <a:gd name="T10" fmla="*/ 216 w 21600"/>
                <a:gd name="T11" fmla="*/ 17 h 21600"/>
                <a:gd name="T12" fmla="*/ 160 w 21600"/>
                <a:gd name="T13" fmla="*/ 7 h 21600"/>
                <a:gd name="T14" fmla="*/ 142 w 21600"/>
                <a:gd name="T15" fmla="*/ 0 h 21600"/>
                <a:gd name="T16" fmla="*/ 122 w 21600"/>
                <a:gd name="T17" fmla="*/ 0 h 21600"/>
                <a:gd name="T18" fmla="*/ 114 w 21600"/>
                <a:gd name="T19" fmla="*/ 17 h 21600"/>
                <a:gd name="T20" fmla="*/ 94 w 21600"/>
                <a:gd name="T21" fmla="*/ 7 h 21600"/>
                <a:gd name="T22" fmla="*/ 66 w 21600"/>
                <a:gd name="T23" fmla="*/ 17 h 21600"/>
                <a:gd name="T24" fmla="*/ 48 w 21600"/>
                <a:gd name="T25" fmla="*/ 35 h 21600"/>
                <a:gd name="T26" fmla="*/ 66 w 21600"/>
                <a:gd name="T27" fmla="*/ 55 h 21600"/>
                <a:gd name="T28" fmla="*/ 58 w 21600"/>
                <a:gd name="T29" fmla="*/ 65 h 21600"/>
                <a:gd name="T30" fmla="*/ 66 w 21600"/>
                <a:gd name="T31" fmla="*/ 82 h 21600"/>
                <a:gd name="T32" fmla="*/ 86 w 21600"/>
                <a:gd name="T33" fmla="*/ 92 h 21600"/>
                <a:gd name="T34" fmla="*/ 94 w 21600"/>
                <a:gd name="T35" fmla="*/ 72 h 21600"/>
                <a:gd name="T36" fmla="*/ 86 w 21600"/>
                <a:gd name="T37" fmla="*/ 100 h 21600"/>
                <a:gd name="T38" fmla="*/ 94 w 21600"/>
                <a:gd name="T39" fmla="*/ 100 h 21600"/>
                <a:gd name="T40" fmla="*/ 114 w 21600"/>
                <a:gd name="T41" fmla="*/ 92 h 21600"/>
                <a:gd name="T42" fmla="*/ 132 w 21600"/>
                <a:gd name="T43" fmla="*/ 100 h 21600"/>
                <a:gd name="T44" fmla="*/ 142 w 21600"/>
                <a:gd name="T45" fmla="*/ 100 h 21600"/>
                <a:gd name="T46" fmla="*/ 160 w 21600"/>
                <a:gd name="T47" fmla="*/ 110 h 21600"/>
                <a:gd name="T48" fmla="*/ 170 w 21600"/>
                <a:gd name="T49" fmla="*/ 127 h 21600"/>
                <a:gd name="T50" fmla="*/ 38 w 21600"/>
                <a:gd name="T51" fmla="*/ 45 h 21600"/>
                <a:gd name="T52" fmla="*/ 38 w 21600"/>
                <a:gd name="T53" fmla="*/ 45 h 21600"/>
                <a:gd name="T54" fmla="*/ 20 w 21600"/>
                <a:gd name="T55" fmla="*/ 55 h 21600"/>
                <a:gd name="T56" fmla="*/ 10 w 21600"/>
                <a:gd name="T57" fmla="*/ 45 h 21600"/>
                <a:gd name="T58" fmla="*/ 38 w 21600"/>
                <a:gd name="T59" fmla="*/ 55 h 21600"/>
                <a:gd name="T60" fmla="*/ 20 w 21600"/>
                <a:gd name="T61" fmla="*/ 65 h 21600"/>
                <a:gd name="T62" fmla="*/ 48 w 21600"/>
                <a:gd name="T63" fmla="*/ 65 h 21600"/>
                <a:gd name="T64" fmla="*/ 48 w 21600"/>
                <a:gd name="T65" fmla="*/ 72 h 21600"/>
                <a:gd name="T66" fmla="*/ 0 w 21600"/>
                <a:gd name="T67" fmla="*/ 110 h 21600"/>
                <a:gd name="T68" fmla="*/ 20 w 21600"/>
                <a:gd name="T69" fmla="*/ 92 h 21600"/>
                <a:gd name="T70" fmla="*/ 38 w 21600"/>
                <a:gd name="T71" fmla="*/ 82 h 21600"/>
                <a:gd name="T72" fmla="*/ 48 w 21600"/>
                <a:gd name="T73" fmla="*/ 72 h 21600"/>
                <a:gd name="T74" fmla="*/ 38 w 21600"/>
                <a:gd name="T75" fmla="*/ 65 h 21600"/>
                <a:gd name="T76" fmla="*/ 10 w 21600"/>
                <a:gd name="T77" fmla="*/ 72 h 21600"/>
                <a:gd name="T78" fmla="*/ 0 w 21600"/>
                <a:gd name="T79" fmla="*/ 92 h 21600"/>
                <a:gd name="T80" fmla="*/ 10 w 21600"/>
                <a:gd name="T81" fmla="*/ 100 h 21600"/>
                <a:gd name="T82" fmla="*/ 0 w 21600"/>
                <a:gd name="T83" fmla="*/ 110 h 21600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600" h="21600">
                  <a:moveTo>
                    <a:pt x="20838" y="21600"/>
                  </a:moveTo>
                  <a:lnTo>
                    <a:pt x="21600" y="20329"/>
                  </a:lnTo>
                  <a:lnTo>
                    <a:pt x="20838" y="18635"/>
                  </a:lnTo>
                  <a:lnTo>
                    <a:pt x="21600" y="18635"/>
                  </a:lnTo>
                  <a:lnTo>
                    <a:pt x="21600" y="16941"/>
                  </a:lnTo>
                  <a:lnTo>
                    <a:pt x="19821" y="12282"/>
                  </a:lnTo>
                  <a:lnTo>
                    <a:pt x="19821" y="7624"/>
                  </a:lnTo>
                  <a:lnTo>
                    <a:pt x="20838" y="5929"/>
                  </a:lnTo>
                  <a:lnTo>
                    <a:pt x="20838" y="4659"/>
                  </a:lnTo>
                  <a:lnTo>
                    <a:pt x="21600" y="2965"/>
                  </a:lnTo>
                  <a:lnTo>
                    <a:pt x="21600" y="1271"/>
                  </a:lnTo>
                  <a:lnTo>
                    <a:pt x="21600" y="2965"/>
                  </a:lnTo>
                  <a:lnTo>
                    <a:pt x="18042" y="2965"/>
                  </a:lnTo>
                  <a:lnTo>
                    <a:pt x="16009" y="1271"/>
                  </a:lnTo>
                  <a:lnTo>
                    <a:pt x="15247" y="1271"/>
                  </a:lnTo>
                  <a:lnTo>
                    <a:pt x="14231" y="0"/>
                  </a:lnTo>
                  <a:lnTo>
                    <a:pt x="13214" y="1271"/>
                  </a:lnTo>
                  <a:lnTo>
                    <a:pt x="12198" y="0"/>
                  </a:lnTo>
                  <a:lnTo>
                    <a:pt x="12198" y="1271"/>
                  </a:lnTo>
                  <a:lnTo>
                    <a:pt x="11435" y="2965"/>
                  </a:lnTo>
                  <a:lnTo>
                    <a:pt x="11435" y="1271"/>
                  </a:lnTo>
                  <a:lnTo>
                    <a:pt x="9402" y="1271"/>
                  </a:lnTo>
                  <a:lnTo>
                    <a:pt x="9402" y="2965"/>
                  </a:lnTo>
                  <a:lnTo>
                    <a:pt x="6607" y="2965"/>
                  </a:lnTo>
                  <a:lnTo>
                    <a:pt x="5845" y="4659"/>
                  </a:lnTo>
                  <a:lnTo>
                    <a:pt x="4828" y="5929"/>
                  </a:lnTo>
                  <a:lnTo>
                    <a:pt x="5845" y="9318"/>
                  </a:lnTo>
                  <a:lnTo>
                    <a:pt x="6607" y="9318"/>
                  </a:lnTo>
                  <a:lnTo>
                    <a:pt x="6607" y="11012"/>
                  </a:lnTo>
                  <a:lnTo>
                    <a:pt x="5845" y="11012"/>
                  </a:lnTo>
                  <a:lnTo>
                    <a:pt x="5845" y="12282"/>
                  </a:lnTo>
                  <a:lnTo>
                    <a:pt x="6607" y="13976"/>
                  </a:lnTo>
                  <a:lnTo>
                    <a:pt x="7624" y="15671"/>
                  </a:lnTo>
                  <a:lnTo>
                    <a:pt x="8640" y="15671"/>
                  </a:lnTo>
                  <a:lnTo>
                    <a:pt x="8640" y="13976"/>
                  </a:lnTo>
                  <a:lnTo>
                    <a:pt x="9402" y="12282"/>
                  </a:lnTo>
                  <a:lnTo>
                    <a:pt x="9402" y="13976"/>
                  </a:lnTo>
                  <a:lnTo>
                    <a:pt x="8640" y="16941"/>
                  </a:lnTo>
                  <a:lnTo>
                    <a:pt x="8640" y="18635"/>
                  </a:lnTo>
                  <a:lnTo>
                    <a:pt x="9402" y="16941"/>
                  </a:lnTo>
                  <a:lnTo>
                    <a:pt x="10419" y="16941"/>
                  </a:lnTo>
                  <a:lnTo>
                    <a:pt x="11435" y="15671"/>
                  </a:lnTo>
                  <a:lnTo>
                    <a:pt x="12198" y="16941"/>
                  </a:lnTo>
                  <a:lnTo>
                    <a:pt x="13214" y="16941"/>
                  </a:lnTo>
                  <a:lnTo>
                    <a:pt x="13214" y="15671"/>
                  </a:lnTo>
                  <a:lnTo>
                    <a:pt x="14231" y="16941"/>
                  </a:lnTo>
                  <a:lnTo>
                    <a:pt x="15247" y="18635"/>
                  </a:lnTo>
                  <a:lnTo>
                    <a:pt x="16009" y="18635"/>
                  </a:lnTo>
                  <a:lnTo>
                    <a:pt x="17026" y="20329"/>
                  </a:lnTo>
                  <a:lnTo>
                    <a:pt x="17026" y="21600"/>
                  </a:lnTo>
                  <a:lnTo>
                    <a:pt x="20838" y="21600"/>
                  </a:lnTo>
                  <a:close/>
                  <a:moveTo>
                    <a:pt x="3812" y="7624"/>
                  </a:moveTo>
                  <a:lnTo>
                    <a:pt x="4828" y="7624"/>
                  </a:lnTo>
                  <a:lnTo>
                    <a:pt x="3812" y="7624"/>
                  </a:lnTo>
                  <a:close/>
                  <a:moveTo>
                    <a:pt x="2033" y="11012"/>
                  </a:moveTo>
                  <a:lnTo>
                    <a:pt x="2033" y="9318"/>
                  </a:lnTo>
                  <a:lnTo>
                    <a:pt x="0" y="9318"/>
                  </a:lnTo>
                  <a:lnTo>
                    <a:pt x="1016" y="7624"/>
                  </a:lnTo>
                  <a:lnTo>
                    <a:pt x="3812" y="7624"/>
                  </a:lnTo>
                  <a:lnTo>
                    <a:pt x="3812" y="9318"/>
                  </a:lnTo>
                  <a:lnTo>
                    <a:pt x="2795" y="9318"/>
                  </a:lnTo>
                  <a:lnTo>
                    <a:pt x="2033" y="11012"/>
                  </a:lnTo>
                  <a:close/>
                  <a:moveTo>
                    <a:pt x="3812" y="11012"/>
                  </a:moveTo>
                  <a:lnTo>
                    <a:pt x="4828" y="11012"/>
                  </a:lnTo>
                  <a:lnTo>
                    <a:pt x="5845" y="12282"/>
                  </a:lnTo>
                  <a:lnTo>
                    <a:pt x="4828" y="12282"/>
                  </a:lnTo>
                  <a:lnTo>
                    <a:pt x="3812" y="11012"/>
                  </a:lnTo>
                  <a:close/>
                  <a:moveTo>
                    <a:pt x="0" y="18635"/>
                  </a:moveTo>
                  <a:lnTo>
                    <a:pt x="1016" y="16941"/>
                  </a:lnTo>
                  <a:lnTo>
                    <a:pt x="2033" y="15671"/>
                  </a:lnTo>
                  <a:lnTo>
                    <a:pt x="2795" y="15671"/>
                  </a:lnTo>
                  <a:lnTo>
                    <a:pt x="3812" y="13976"/>
                  </a:lnTo>
                  <a:lnTo>
                    <a:pt x="3812" y="12282"/>
                  </a:lnTo>
                  <a:lnTo>
                    <a:pt x="4828" y="12282"/>
                  </a:lnTo>
                  <a:lnTo>
                    <a:pt x="3812" y="12282"/>
                  </a:lnTo>
                  <a:lnTo>
                    <a:pt x="3812" y="11012"/>
                  </a:lnTo>
                  <a:lnTo>
                    <a:pt x="2033" y="11012"/>
                  </a:lnTo>
                  <a:lnTo>
                    <a:pt x="1016" y="12282"/>
                  </a:lnTo>
                  <a:lnTo>
                    <a:pt x="0" y="12282"/>
                  </a:lnTo>
                  <a:lnTo>
                    <a:pt x="0" y="15671"/>
                  </a:lnTo>
                  <a:lnTo>
                    <a:pt x="1016" y="15671"/>
                  </a:lnTo>
                  <a:lnTo>
                    <a:pt x="1016" y="16941"/>
                  </a:lnTo>
                  <a:lnTo>
                    <a:pt x="0" y="16941"/>
                  </a:lnTo>
                  <a:lnTo>
                    <a:pt x="0" y="18635"/>
                  </a:lnTo>
                  <a:close/>
                  <a:moveTo>
                    <a:pt x="0" y="1863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26" name="AutoShape 40"/>
            <p:cNvSpPr>
              <a:spLocks/>
            </p:cNvSpPr>
            <p:nvPr/>
          </p:nvSpPr>
          <p:spPr bwMode="auto">
            <a:xfrm>
              <a:off x="7608" y="2237"/>
              <a:ext cx="264" cy="128"/>
            </a:xfrm>
            <a:custGeom>
              <a:avLst/>
              <a:gdLst>
                <a:gd name="T0" fmla="*/ 264 w 21600"/>
                <a:gd name="T1" fmla="*/ 98 h 21600"/>
                <a:gd name="T2" fmla="*/ 264 w 21600"/>
                <a:gd name="T3" fmla="*/ 81 h 21600"/>
                <a:gd name="T4" fmla="*/ 254 w 21600"/>
                <a:gd name="T5" fmla="*/ 71 h 21600"/>
                <a:gd name="T6" fmla="*/ 244 w 21600"/>
                <a:gd name="T7" fmla="*/ 64 h 21600"/>
                <a:gd name="T8" fmla="*/ 244 w 21600"/>
                <a:gd name="T9" fmla="*/ 34 h 21600"/>
                <a:gd name="T10" fmla="*/ 198 w 21600"/>
                <a:gd name="T11" fmla="*/ 34 h 21600"/>
                <a:gd name="T12" fmla="*/ 198 w 21600"/>
                <a:gd name="T13" fmla="*/ 27 h 21600"/>
                <a:gd name="T14" fmla="*/ 188 w 21600"/>
                <a:gd name="T15" fmla="*/ 17 h 21600"/>
                <a:gd name="T16" fmla="*/ 180 w 21600"/>
                <a:gd name="T17" fmla="*/ 17 h 21600"/>
                <a:gd name="T18" fmla="*/ 170 w 21600"/>
                <a:gd name="T19" fmla="*/ 7 h 21600"/>
                <a:gd name="T20" fmla="*/ 160 w 21600"/>
                <a:gd name="T21" fmla="*/ 0 h 21600"/>
                <a:gd name="T22" fmla="*/ 160 w 21600"/>
                <a:gd name="T23" fmla="*/ 7 h 21600"/>
                <a:gd name="T24" fmla="*/ 150 w 21600"/>
                <a:gd name="T25" fmla="*/ 7 h 21600"/>
                <a:gd name="T26" fmla="*/ 142 w 21600"/>
                <a:gd name="T27" fmla="*/ 0 h 21600"/>
                <a:gd name="T28" fmla="*/ 132 w 21600"/>
                <a:gd name="T29" fmla="*/ 7 h 21600"/>
                <a:gd name="T30" fmla="*/ 122 w 21600"/>
                <a:gd name="T31" fmla="*/ 7 h 21600"/>
                <a:gd name="T32" fmla="*/ 114 w 21600"/>
                <a:gd name="T33" fmla="*/ 17 h 21600"/>
                <a:gd name="T34" fmla="*/ 114 w 21600"/>
                <a:gd name="T35" fmla="*/ 27 h 21600"/>
                <a:gd name="T36" fmla="*/ 122 w 21600"/>
                <a:gd name="T37" fmla="*/ 34 h 21600"/>
                <a:gd name="T38" fmla="*/ 114 w 21600"/>
                <a:gd name="T39" fmla="*/ 54 h 21600"/>
                <a:gd name="T40" fmla="*/ 104 w 21600"/>
                <a:gd name="T41" fmla="*/ 64 h 21600"/>
                <a:gd name="T42" fmla="*/ 94 w 21600"/>
                <a:gd name="T43" fmla="*/ 64 h 21600"/>
                <a:gd name="T44" fmla="*/ 86 w 21600"/>
                <a:gd name="T45" fmla="*/ 54 h 21600"/>
                <a:gd name="T46" fmla="*/ 86 w 21600"/>
                <a:gd name="T47" fmla="*/ 44 h 21600"/>
                <a:gd name="T48" fmla="*/ 66 w 21600"/>
                <a:gd name="T49" fmla="*/ 27 h 21600"/>
                <a:gd name="T50" fmla="*/ 66 w 21600"/>
                <a:gd name="T51" fmla="*/ 17 h 21600"/>
                <a:gd name="T52" fmla="*/ 56 w 21600"/>
                <a:gd name="T53" fmla="*/ 17 h 21600"/>
                <a:gd name="T54" fmla="*/ 48 w 21600"/>
                <a:gd name="T55" fmla="*/ 27 h 21600"/>
                <a:gd name="T56" fmla="*/ 38 w 21600"/>
                <a:gd name="T57" fmla="*/ 27 h 21600"/>
                <a:gd name="T58" fmla="*/ 38 w 21600"/>
                <a:gd name="T59" fmla="*/ 34 h 21600"/>
                <a:gd name="T60" fmla="*/ 28 w 21600"/>
                <a:gd name="T61" fmla="*/ 34 h 21600"/>
                <a:gd name="T62" fmla="*/ 20 w 21600"/>
                <a:gd name="T63" fmla="*/ 44 h 21600"/>
                <a:gd name="T64" fmla="*/ 20 w 21600"/>
                <a:gd name="T65" fmla="*/ 64 h 21600"/>
                <a:gd name="T66" fmla="*/ 10 w 21600"/>
                <a:gd name="T67" fmla="*/ 71 h 21600"/>
                <a:gd name="T68" fmla="*/ 10 w 21600"/>
                <a:gd name="T69" fmla="*/ 91 h 21600"/>
                <a:gd name="T70" fmla="*/ 0 w 21600"/>
                <a:gd name="T71" fmla="*/ 91 h 21600"/>
                <a:gd name="T72" fmla="*/ 10 w 21600"/>
                <a:gd name="T73" fmla="*/ 108 h 21600"/>
                <a:gd name="T74" fmla="*/ 10 w 21600"/>
                <a:gd name="T75" fmla="*/ 118 h 21600"/>
                <a:gd name="T76" fmla="*/ 20 w 21600"/>
                <a:gd name="T77" fmla="*/ 108 h 21600"/>
                <a:gd name="T78" fmla="*/ 28 w 21600"/>
                <a:gd name="T79" fmla="*/ 98 h 21600"/>
                <a:gd name="T80" fmla="*/ 48 w 21600"/>
                <a:gd name="T81" fmla="*/ 91 h 21600"/>
                <a:gd name="T82" fmla="*/ 76 w 21600"/>
                <a:gd name="T83" fmla="*/ 91 h 21600"/>
                <a:gd name="T84" fmla="*/ 86 w 21600"/>
                <a:gd name="T85" fmla="*/ 98 h 21600"/>
                <a:gd name="T86" fmla="*/ 94 w 21600"/>
                <a:gd name="T87" fmla="*/ 91 h 21600"/>
                <a:gd name="T88" fmla="*/ 104 w 21600"/>
                <a:gd name="T89" fmla="*/ 91 h 21600"/>
                <a:gd name="T90" fmla="*/ 114 w 21600"/>
                <a:gd name="T91" fmla="*/ 98 h 21600"/>
                <a:gd name="T92" fmla="*/ 132 w 21600"/>
                <a:gd name="T93" fmla="*/ 98 h 21600"/>
                <a:gd name="T94" fmla="*/ 142 w 21600"/>
                <a:gd name="T95" fmla="*/ 91 h 21600"/>
                <a:gd name="T96" fmla="*/ 160 w 21600"/>
                <a:gd name="T97" fmla="*/ 98 h 21600"/>
                <a:gd name="T98" fmla="*/ 170 w 21600"/>
                <a:gd name="T99" fmla="*/ 98 h 21600"/>
                <a:gd name="T100" fmla="*/ 180 w 21600"/>
                <a:gd name="T101" fmla="*/ 118 h 21600"/>
                <a:gd name="T102" fmla="*/ 188 w 21600"/>
                <a:gd name="T103" fmla="*/ 118 h 21600"/>
                <a:gd name="T104" fmla="*/ 198 w 21600"/>
                <a:gd name="T105" fmla="*/ 128 h 21600"/>
                <a:gd name="T106" fmla="*/ 236 w 21600"/>
                <a:gd name="T107" fmla="*/ 128 h 21600"/>
                <a:gd name="T108" fmla="*/ 244 w 21600"/>
                <a:gd name="T109" fmla="*/ 118 h 21600"/>
                <a:gd name="T110" fmla="*/ 264 w 21600"/>
                <a:gd name="T111" fmla="*/ 98 h 21600"/>
                <a:gd name="T112" fmla="*/ 264 w 21600"/>
                <a:gd name="T113" fmla="*/ 98 h 2160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1600" h="21600">
                  <a:moveTo>
                    <a:pt x="21600" y="16615"/>
                  </a:moveTo>
                  <a:lnTo>
                    <a:pt x="21600" y="13708"/>
                  </a:lnTo>
                  <a:lnTo>
                    <a:pt x="20769" y="12046"/>
                  </a:lnTo>
                  <a:lnTo>
                    <a:pt x="19938" y="10800"/>
                  </a:lnTo>
                  <a:lnTo>
                    <a:pt x="19938" y="5815"/>
                  </a:lnTo>
                  <a:lnTo>
                    <a:pt x="16200" y="5815"/>
                  </a:lnTo>
                  <a:lnTo>
                    <a:pt x="16200" y="4569"/>
                  </a:lnTo>
                  <a:lnTo>
                    <a:pt x="15369" y="2908"/>
                  </a:lnTo>
                  <a:lnTo>
                    <a:pt x="14746" y="2908"/>
                  </a:lnTo>
                  <a:lnTo>
                    <a:pt x="13915" y="1246"/>
                  </a:lnTo>
                  <a:lnTo>
                    <a:pt x="13085" y="0"/>
                  </a:lnTo>
                  <a:lnTo>
                    <a:pt x="13085" y="1246"/>
                  </a:lnTo>
                  <a:lnTo>
                    <a:pt x="12254" y="1246"/>
                  </a:lnTo>
                  <a:lnTo>
                    <a:pt x="11631" y="0"/>
                  </a:lnTo>
                  <a:lnTo>
                    <a:pt x="10800" y="1246"/>
                  </a:lnTo>
                  <a:lnTo>
                    <a:pt x="9969" y="1246"/>
                  </a:lnTo>
                  <a:lnTo>
                    <a:pt x="9346" y="2908"/>
                  </a:lnTo>
                  <a:lnTo>
                    <a:pt x="9346" y="4569"/>
                  </a:lnTo>
                  <a:lnTo>
                    <a:pt x="9969" y="5815"/>
                  </a:lnTo>
                  <a:lnTo>
                    <a:pt x="9346" y="9138"/>
                  </a:lnTo>
                  <a:lnTo>
                    <a:pt x="8515" y="10800"/>
                  </a:lnTo>
                  <a:lnTo>
                    <a:pt x="7685" y="10800"/>
                  </a:lnTo>
                  <a:lnTo>
                    <a:pt x="7062" y="9138"/>
                  </a:lnTo>
                  <a:lnTo>
                    <a:pt x="7062" y="7477"/>
                  </a:lnTo>
                  <a:lnTo>
                    <a:pt x="5400" y="4569"/>
                  </a:lnTo>
                  <a:lnTo>
                    <a:pt x="5400" y="2908"/>
                  </a:lnTo>
                  <a:lnTo>
                    <a:pt x="4569" y="2908"/>
                  </a:lnTo>
                  <a:lnTo>
                    <a:pt x="3946" y="4569"/>
                  </a:lnTo>
                  <a:lnTo>
                    <a:pt x="3115" y="4569"/>
                  </a:lnTo>
                  <a:lnTo>
                    <a:pt x="3115" y="5815"/>
                  </a:lnTo>
                  <a:lnTo>
                    <a:pt x="2285" y="5815"/>
                  </a:lnTo>
                  <a:lnTo>
                    <a:pt x="1662" y="7477"/>
                  </a:lnTo>
                  <a:lnTo>
                    <a:pt x="1662" y="10800"/>
                  </a:lnTo>
                  <a:lnTo>
                    <a:pt x="831" y="12046"/>
                  </a:lnTo>
                  <a:lnTo>
                    <a:pt x="831" y="15369"/>
                  </a:lnTo>
                  <a:lnTo>
                    <a:pt x="0" y="15369"/>
                  </a:lnTo>
                  <a:lnTo>
                    <a:pt x="831" y="18277"/>
                  </a:lnTo>
                  <a:lnTo>
                    <a:pt x="831" y="19938"/>
                  </a:lnTo>
                  <a:lnTo>
                    <a:pt x="1662" y="18277"/>
                  </a:lnTo>
                  <a:lnTo>
                    <a:pt x="2285" y="16615"/>
                  </a:lnTo>
                  <a:lnTo>
                    <a:pt x="3946" y="15369"/>
                  </a:lnTo>
                  <a:lnTo>
                    <a:pt x="6231" y="15369"/>
                  </a:lnTo>
                  <a:lnTo>
                    <a:pt x="7062" y="16615"/>
                  </a:lnTo>
                  <a:lnTo>
                    <a:pt x="7685" y="15369"/>
                  </a:lnTo>
                  <a:lnTo>
                    <a:pt x="8515" y="15369"/>
                  </a:lnTo>
                  <a:lnTo>
                    <a:pt x="9346" y="16615"/>
                  </a:lnTo>
                  <a:lnTo>
                    <a:pt x="10800" y="16615"/>
                  </a:lnTo>
                  <a:lnTo>
                    <a:pt x="11631" y="15369"/>
                  </a:lnTo>
                  <a:lnTo>
                    <a:pt x="13085" y="16615"/>
                  </a:lnTo>
                  <a:lnTo>
                    <a:pt x="13915" y="16615"/>
                  </a:lnTo>
                  <a:lnTo>
                    <a:pt x="14746" y="19938"/>
                  </a:lnTo>
                  <a:lnTo>
                    <a:pt x="15369" y="19938"/>
                  </a:lnTo>
                  <a:lnTo>
                    <a:pt x="16200" y="21600"/>
                  </a:lnTo>
                  <a:lnTo>
                    <a:pt x="19315" y="21600"/>
                  </a:lnTo>
                  <a:lnTo>
                    <a:pt x="19938" y="19938"/>
                  </a:lnTo>
                  <a:lnTo>
                    <a:pt x="21600" y="16615"/>
                  </a:lnTo>
                  <a:close/>
                  <a:moveTo>
                    <a:pt x="21600" y="1661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27" name="AutoShape 41"/>
            <p:cNvSpPr>
              <a:spLocks/>
            </p:cNvSpPr>
            <p:nvPr/>
          </p:nvSpPr>
          <p:spPr bwMode="auto">
            <a:xfrm>
              <a:off x="7618" y="2328"/>
              <a:ext cx="206" cy="129"/>
            </a:xfrm>
            <a:custGeom>
              <a:avLst/>
              <a:gdLst>
                <a:gd name="T0" fmla="*/ 66 w 21600"/>
                <a:gd name="T1" fmla="*/ 102 h 21600"/>
                <a:gd name="T2" fmla="*/ 66 w 21600"/>
                <a:gd name="T3" fmla="*/ 82 h 21600"/>
                <a:gd name="T4" fmla="*/ 76 w 21600"/>
                <a:gd name="T5" fmla="*/ 72 h 21600"/>
                <a:gd name="T6" fmla="*/ 66 w 21600"/>
                <a:gd name="T7" fmla="*/ 72 h 21600"/>
                <a:gd name="T8" fmla="*/ 56 w 21600"/>
                <a:gd name="T9" fmla="*/ 65 h 21600"/>
                <a:gd name="T10" fmla="*/ 28 w 21600"/>
                <a:gd name="T11" fmla="*/ 65 h 21600"/>
                <a:gd name="T12" fmla="*/ 18 w 21600"/>
                <a:gd name="T13" fmla="*/ 45 h 21600"/>
                <a:gd name="T14" fmla="*/ 0 w 21600"/>
                <a:gd name="T15" fmla="*/ 45 h 21600"/>
                <a:gd name="T16" fmla="*/ 0 w 21600"/>
                <a:gd name="T17" fmla="*/ 27 h 21600"/>
                <a:gd name="T18" fmla="*/ 10 w 21600"/>
                <a:gd name="T19" fmla="*/ 17 h 21600"/>
                <a:gd name="T20" fmla="*/ 18 w 21600"/>
                <a:gd name="T21" fmla="*/ 7 h 21600"/>
                <a:gd name="T22" fmla="*/ 38 w 21600"/>
                <a:gd name="T23" fmla="*/ 0 h 21600"/>
                <a:gd name="T24" fmla="*/ 66 w 21600"/>
                <a:gd name="T25" fmla="*/ 0 h 21600"/>
                <a:gd name="T26" fmla="*/ 76 w 21600"/>
                <a:gd name="T27" fmla="*/ 7 h 21600"/>
                <a:gd name="T28" fmla="*/ 84 w 21600"/>
                <a:gd name="T29" fmla="*/ 0 h 21600"/>
                <a:gd name="T30" fmla="*/ 94 w 21600"/>
                <a:gd name="T31" fmla="*/ 0 h 21600"/>
                <a:gd name="T32" fmla="*/ 104 w 21600"/>
                <a:gd name="T33" fmla="*/ 7 h 21600"/>
                <a:gd name="T34" fmla="*/ 122 w 21600"/>
                <a:gd name="T35" fmla="*/ 7 h 21600"/>
                <a:gd name="T36" fmla="*/ 132 w 21600"/>
                <a:gd name="T37" fmla="*/ 0 h 21600"/>
                <a:gd name="T38" fmla="*/ 150 w 21600"/>
                <a:gd name="T39" fmla="*/ 7 h 21600"/>
                <a:gd name="T40" fmla="*/ 160 w 21600"/>
                <a:gd name="T41" fmla="*/ 7 h 21600"/>
                <a:gd name="T42" fmla="*/ 170 w 21600"/>
                <a:gd name="T43" fmla="*/ 27 h 21600"/>
                <a:gd name="T44" fmla="*/ 178 w 21600"/>
                <a:gd name="T45" fmla="*/ 27 h 21600"/>
                <a:gd name="T46" fmla="*/ 188 w 21600"/>
                <a:gd name="T47" fmla="*/ 37 h 21600"/>
                <a:gd name="T48" fmla="*/ 206 w 21600"/>
                <a:gd name="T49" fmla="*/ 37 h 21600"/>
                <a:gd name="T50" fmla="*/ 198 w 21600"/>
                <a:gd name="T51" fmla="*/ 55 h 21600"/>
                <a:gd name="T52" fmla="*/ 206 w 21600"/>
                <a:gd name="T53" fmla="*/ 55 h 21600"/>
                <a:gd name="T54" fmla="*/ 206 w 21600"/>
                <a:gd name="T55" fmla="*/ 65 h 21600"/>
                <a:gd name="T56" fmla="*/ 188 w 21600"/>
                <a:gd name="T57" fmla="*/ 65 h 21600"/>
                <a:gd name="T58" fmla="*/ 178 w 21600"/>
                <a:gd name="T59" fmla="*/ 82 h 21600"/>
                <a:gd name="T60" fmla="*/ 178 w 21600"/>
                <a:gd name="T61" fmla="*/ 92 h 21600"/>
                <a:gd name="T62" fmla="*/ 188 w 21600"/>
                <a:gd name="T63" fmla="*/ 92 h 21600"/>
                <a:gd name="T64" fmla="*/ 188 w 21600"/>
                <a:gd name="T65" fmla="*/ 102 h 21600"/>
                <a:gd name="T66" fmla="*/ 170 w 21600"/>
                <a:gd name="T67" fmla="*/ 102 h 21600"/>
                <a:gd name="T68" fmla="*/ 160 w 21600"/>
                <a:gd name="T69" fmla="*/ 109 h 21600"/>
                <a:gd name="T70" fmla="*/ 150 w 21600"/>
                <a:gd name="T71" fmla="*/ 109 h 21600"/>
                <a:gd name="T72" fmla="*/ 150 w 21600"/>
                <a:gd name="T73" fmla="*/ 119 h 21600"/>
                <a:gd name="T74" fmla="*/ 132 w 21600"/>
                <a:gd name="T75" fmla="*/ 129 h 21600"/>
                <a:gd name="T76" fmla="*/ 122 w 21600"/>
                <a:gd name="T77" fmla="*/ 119 h 21600"/>
                <a:gd name="T78" fmla="*/ 112 w 21600"/>
                <a:gd name="T79" fmla="*/ 129 h 21600"/>
                <a:gd name="T80" fmla="*/ 94 w 21600"/>
                <a:gd name="T81" fmla="*/ 129 h 21600"/>
                <a:gd name="T82" fmla="*/ 94 w 21600"/>
                <a:gd name="T83" fmla="*/ 102 h 21600"/>
                <a:gd name="T84" fmla="*/ 84 w 21600"/>
                <a:gd name="T85" fmla="*/ 102 h 21600"/>
                <a:gd name="T86" fmla="*/ 76 w 21600"/>
                <a:gd name="T87" fmla="*/ 92 h 21600"/>
                <a:gd name="T88" fmla="*/ 66 w 21600"/>
                <a:gd name="T89" fmla="*/ 102 h 21600"/>
                <a:gd name="T90" fmla="*/ 66 w 21600"/>
                <a:gd name="T91" fmla="*/ 102 h 2160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1600" h="21600">
                  <a:moveTo>
                    <a:pt x="6933" y="17031"/>
                  </a:moveTo>
                  <a:lnTo>
                    <a:pt x="6933" y="13708"/>
                  </a:lnTo>
                  <a:lnTo>
                    <a:pt x="8000" y="12046"/>
                  </a:lnTo>
                  <a:lnTo>
                    <a:pt x="6933" y="12046"/>
                  </a:lnTo>
                  <a:lnTo>
                    <a:pt x="5867" y="10800"/>
                  </a:lnTo>
                  <a:lnTo>
                    <a:pt x="2933" y="10800"/>
                  </a:lnTo>
                  <a:lnTo>
                    <a:pt x="1867" y="7477"/>
                  </a:lnTo>
                  <a:lnTo>
                    <a:pt x="0" y="7477"/>
                  </a:lnTo>
                  <a:lnTo>
                    <a:pt x="0" y="4569"/>
                  </a:lnTo>
                  <a:lnTo>
                    <a:pt x="1067" y="2908"/>
                  </a:lnTo>
                  <a:lnTo>
                    <a:pt x="1867" y="1246"/>
                  </a:lnTo>
                  <a:lnTo>
                    <a:pt x="4000" y="0"/>
                  </a:lnTo>
                  <a:lnTo>
                    <a:pt x="6933" y="0"/>
                  </a:lnTo>
                  <a:lnTo>
                    <a:pt x="8000" y="1246"/>
                  </a:lnTo>
                  <a:lnTo>
                    <a:pt x="8800" y="0"/>
                  </a:lnTo>
                  <a:lnTo>
                    <a:pt x="9867" y="0"/>
                  </a:lnTo>
                  <a:lnTo>
                    <a:pt x="10933" y="1246"/>
                  </a:lnTo>
                  <a:lnTo>
                    <a:pt x="12800" y="1246"/>
                  </a:lnTo>
                  <a:lnTo>
                    <a:pt x="13867" y="0"/>
                  </a:lnTo>
                  <a:lnTo>
                    <a:pt x="15733" y="1246"/>
                  </a:lnTo>
                  <a:lnTo>
                    <a:pt x="16800" y="1246"/>
                  </a:lnTo>
                  <a:lnTo>
                    <a:pt x="17867" y="4569"/>
                  </a:lnTo>
                  <a:lnTo>
                    <a:pt x="18667" y="4569"/>
                  </a:lnTo>
                  <a:lnTo>
                    <a:pt x="19733" y="6231"/>
                  </a:lnTo>
                  <a:lnTo>
                    <a:pt x="21600" y="6231"/>
                  </a:lnTo>
                  <a:lnTo>
                    <a:pt x="20800" y="9138"/>
                  </a:lnTo>
                  <a:lnTo>
                    <a:pt x="21600" y="9138"/>
                  </a:lnTo>
                  <a:lnTo>
                    <a:pt x="21600" y="10800"/>
                  </a:lnTo>
                  <a:lnTo>
                    <a:pt x="19733" y="10800"/>
                  </a:lnTo>
                  <a:lnTo>
                    <a:pt x="18667" y="13708"/>
                  </a:lnTo>
                  <a:lnTo>
                    <a:pt x="18667" y="15369"/>
                  </a:lnTo>
                  <a:lnTo>
                    <a:pt x="19733" y="15369"/>
                  </a:lnTo>
                  <a:lnTo>
                    <a:pt x="19733" y="17031"/>
                  </a:lnTo>
                  <a:lnTo>
                    <a:pt x="17867" y="17031"/>
                  </a:lnTo>
                  <a:lnTo>
                    <a:pt x="16800" y="18277"/>
                  </a:lnTo>
                  <a:lnTo>
                    <a:pt x="15733" y="18277"/>
                  </a:lnTo>
                  <a:lnTo>
                    <a:pt x="15733" y="19938"/>
                  </a:lnTo>
                  <a:lnTo>
                    <a:pt x="13867" y="21600"/>
                  </a:lnTo>
                  <a:lnTo>
                    <a:pt x="12800" y="19938"/>
                  </a:lnTo>
                  <a:lnTo>
                    <a:pt x="11733" y="21600"/>
                  </a:lnTo>
                  <a:lnTo>
                    <a:pt x="9867" y="21600"/>
                  </a:lnTo>
                  <a:lnTo>
                    <a:pt x="9867" y="17031"/>
                  </a:lnTo>
                  <a:lnTo>
                    <a:pt x="8800" y="17031"/>
                  </a:lnTo>
                  <a:lnTo>
                    <a:pt x="8000" y="15369"/>
                  </a:lnTo>
                  <a:lnTo>
                    <a:pt x="6933" y="17031"/>
                  </a:lnTo>
                  <a:close/>
                  <a:moveTo>
                    <a:pt x="6933" y="1703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28" name="AutoShape 42"/>
            <p:cNvSpPr>
              <a:spLocks/>
            </p:cNvSpPr>
            <p:nvPr/>
          </p:nvSpPr>
          <p:spPr bwMode="auto">
            <a:xfrm>
              <a:off x="7722" y="2336"/>
              <a:ext cx="348" cy="240"/>
            </a:xfrm>
            <a:custGeom>
              <a:avLst/>
              <a:gdLst>
                <a:gd name="T0" fmla="*/ 8 w 21600"/>
                <a:gd name="T1" fmla="*/ 121 h 21600"/>
                <a:gd name="T2" fmla="*/ 28 w 21600"/>
                <a:gd name="T3" fmla="*/ 121 h 21600"/>
                <a:gd name="T4" fmla="*/ 46 w 21600"/>
                <a:gd name="T5" fmla="*/ 101 h 21600"/>
                <a:gd name="T6" fmla="*/ 66 w 21600"/>
                <a:gd name="T7" fmla="*/ 94 h 21600"/>
                <a:gd name="T8" fmla="*/ 84 w 21600"/>
                <a:gd name="T9" fmla="*/ 84 h 21600"/>
                <a:gd name="T10" fmla="*/ 74 w 21600"/>
                <a:gd name="T11" fmla="*/ 74 h 21600"/>
                <a:gd name="T12" fmla="*/ 102 w 21600"/>
                <a:gd name="T13" fmla="*/ 57 h 21600"/>
                <a:gd name="T14" fmla="*/ 94 w 21600"/>
                <a:gd name="T15" fmla="*/ 47 h 21600"/>
                <a:gd name="T16" fmla="*/ 122 w 21600"/>
                <a:gd name="T17" fmla="*/ 30 h 21600"/>
                <a:gd name="T18" fmla="*/ 150 w 21600"/>
                <a:gd name="T19" fmla="*/ 0 h 21600"/>
                <a:gd name="T20" fmla="*/ 168 w 21600"/>
                <a:gd name="T21" fmla="*/ 10 h 21600"/>
                <a:gd name="T22" fmla="*/ 178 w 21600"/>
                <a:gd name="T23" fmla="*/ 10 h 21600"/>
                <a:gd name="T24" fmla="*/ 206 w 21600"/>
                <a:gd name="T25" fmla="*/ 20 h 21600"/>
                <a:gd name="T26" fmla="*/ 234 w 21600"/>
                <a:gd name="T27" fmla="*/ 10 h 21600"/>
                <a:gd name="T28" fmla="*/ 262 w 21600"/>
                <a:gd name="T29" fmla="*/ 20 h 21600"/>
                <a:gd name="T30" fmla="*/ 272 w 21600"/>
                <a:gd name="T31" fmla="*/ 64 h 21600"/>
                <a:gd name="T32" fmla="*/ 290 w 21600"/>
                <a:gd name="T33" fmla="*/ 94 h 21600"/>
                <a:gd name="T34" fmla="*/ 300 w 21600"/>
                <a:gd name="T35" fmla="*/ 111 h 21600"/>
                <a:gd name="T36" fmla="*/ 338 w 21600"/>
                <a:gd name="T37" fmla="*/ 121 h 21600"/>
                <a:gd name="T38" fmla="*/ 348 w 21600"/>
                <a:gd name="T39" fmla="*/ 139 h 21600"/>
                <a:gd name="T40" fmla="*/ 328 w 21600"/>
                <a:gd name="T41" fmla="*/ 158 h 21600"/>
                <a:gd name="T42" fmla="*/ 300 w 21600"/>
                <a:gd name="T43" fmla="*/ 148 h 21600"/>
                <a:gd name="T44" fmla="*/ 310 w 21600"/>
                <a:gd name="T45" fmla="*/ 176 h 21600"/>
                <a:gd name="T46" fmla="*/ 320 w 21600"/>
                <a:gd name="T47" fmla="*/ 193 h 21600"/>
                <a:gd name="T48" fmla="*/ 300 w 21600"/>
                <a:gd name="T49" fmla="*/ 213 h 21600"/>
                <a:gd name="T50" fmla="*/ 282 w 21600"/>
                <a:gd name="T51" fmla="*/ 240 h 21600"/>
                <a:gd name="T52" fmla="*/ 262 w 21600"/>
                <a:gd name="T53" fmla="*/ 230 h 21600"/>
                <a:gd name="T54" fmla="*/ 226 w 21600"/>
                <a:gd name="T55" fmla="*/ 240 h 21600"/>
                <a:gd name="T56" fmla="*/ 216 w 21600"/>
                <a:gd name="T57" fmla="*/ 230 h 21600"/>
                <a:gd name="T58" fmla="*/ 196 w 21600"/>
                <a:gd name="T59" fmla="*/ 240 h 21600"/>
                <a:gd name="T60" fmla="*/ 140 w 21600"/>
                <a:gd name="T61" fmla="*/ 230 h 21600"/>
                <a:gd name="T62" fmla="*/ 74 w 21600"/>
                <a:gd name="T63" fmla="*/ 220 h 21600"/>
                <a:gd name="T64" fmla="*/ 18 w 21600"/>
                <a:gd name="T65" fmla="*/ 220 h 21600"/>
                <a:gd name="T66" fmla="*/ 0 w 21600"/>
                <a:gd name="T67" fmla="*/ 203 h 21600"/>
                <a:gd name="T68" fmla="*/ 18 w 21600"/>
                <a:gd name="T69" fmla="*/ 186 h 21600"/>
                <a:gd name="T70" fmla="*/ 8 w 21600"/>
                <a:gd name="T71" fmla="*/ 158 h 21600"/>
                <a:gd name="T72" fmla="*/ 0 w 21600"/>
                <a:gd name="T73" fmla="*/ 129 h 21600"/>
                <a:gd name="T74" fmla="*/ 0 w 21600"/>
                <a:gd name="T75" fmla="*/ 121 h 2160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1600" h="21600">
                  <a:moveTo>
                    <a:pt x="0" y="10911"/>
                  </a:moveTo>
                  <a:lnTo>
                    <a:pt x="473" y="10911"/>
                  </a:lnTo>
                  <a:lnTo>
                    <a:pt x="1104" y="10021"/>
                  </a:lnTo>
                  <a:lnTo>
                    <a:pt x="1734" y="10911"/>
                  </a:lnTo>
                  <a:lnTo>
                    <a:pt x="2838" y="10021"/>
                  </a:lnTo>
                  <a:lnTo>
                    <a:pt x="2838" y="9130"/>
                  </a:lnTo>
                  <a:lnTo>
                    <a:pt x="3469" y="9130"/>
                  </a:lnTo>
                  <a:lnTo>
                    <a:pt x="4099" y="8462"/>
                  </a:lnTo>
                  <a:lnTo>
                    <a:pt x="5203" y="8462"/>
                  </a:lnTo>
                  <a:lnTo>
                    <a:pt x="5203" y="7571"/>
                  </a:lnTo>
                  <a:lnTo>
                    <a:pt x="4572" y="7571"/>
                  </a:lnTo>
                  <a:lnTo>
                    <a:pt x="4572" y="6680"/>
                  </a:lnTo>
                  <a:lnTo>
                    <a:pt x="5203" y="5122"/>
                  </a:lnTo>
                  <a:lnTo>
                    <a:pt x="6307" y="5122"/>
                  </a:lnTo>
                  <a:lnTo>
                    <a:pt x="6307" y="4231"/>
                  </a:lnTo>
                  <a:lnTo>
                    <a:pt x="5834" y="4231"/>
                  </a:lnTo>
                  <a:lnTo>
                    <a:pt x="6307" y="2672"/>
                  </a:lnTo>
                  <a:lnTo>
                    <a:pt x="7568" y="2672"/>
                  </a:lnTo>
                  <a:lnTo>
                    <a:pt x="8041" y="1781"/>
                  </a:lnTo>
                  <a:lnTo>
                    <a:pt x="9302" y="0"/>
                  </a:lnTo>
                  <a:lnTo>
                    <a:pt x="9933" y="0"/>
                  </a:lnTo>
                  <a:lnTo>
                    <a:pt x="10406" y="891"/>
                  </a:lnTo>
                  <a:lnTo>
                    <a:pt x="10406" y="0"/>
                  </a:lnTo>
                  <a:lnTo>
                    <a:pt x="11036" y="891"/>
                  </a:lnTo>
                  <a:lnTo>
                    <a:pt x="12140" y="891"/>
                  </a:lnTo>
                  <a:lnTo>
                    <a:pt x="12771" y="1781"/>
                  </a:lnTo>
                  <a:lnTo>
                    <a:pt x="13401" y="891"/>
                  </a:lnTo>
                  <a:lnTo>
                    <a:pt x="14505" y="891"/>
                  </a:lnTo>
                  <a:lnTo>
                    <a:pt x="14505" y="1781"/>
                  </a:lnTo>
                  <a:lnTo>
                    <a:pt x="16239" y="1781"/>
                  </a:lnTo>
                  <a:lnTo>
                    <a:pt x="16239" y="5122"/>
                  </a:lnTo>
                  <a:lnTo>
                    <a:pt x="16870" y="5790"/>
                  </a:lnTo>
                  <a:lnTo>
                    <a:pt x="17501" y="6680"/>
                  </a:lnTo>
                  <a:lnTo>
                    <a:pt x="17974" y="8462"/>
                  </a:lnTo>
                  <a:lnTo>
                    <a:pt x="18604" y="8462"/>
                  </a:lnTo>
                  <a:lnTo>
                    <a:pt x="18604" y="10021"/>
                  </a:lnTo>
                  <a:lnTo>
                    <a:pt x="19866" y="10021"/>
                  </a:lnTo>
                  <a:lnTo>
                    <a:pt x="20969" y="10911"/>
                  </a:lnTo>
                  <a:lnTo>
                    <a:pt x="20969" y="11579"/>
                  </a:lnTo>
                  <a:lnTo>
                    <a:pt x="21600" y="12470"/>
                  </a:lnTo>
                  <a:lnTo>
                    <a:pt x="20969" y="12470"/>
                  </a:lnTo>
                  <a:lnTo>
                    <a:pt x="20339" y="14252"/>
                  </a:lnTo>
                  <a:lnTo>
                    <a:pt x="19235" y="14252"/>
                  </a:lnTo>
                  <a:lnTo>
                    <a:pt x="18604" y="13361"/>
                  </a:lnTo>
                  <a:lnTo>
                    <a:pt x="18604" y="14920"/>
                  </a:lnTo>
                  <a:lnTo>
                    <a:pt x="19235" y="15810"/>
                  </a:lnTo>
                  <a:lnTo>
                    <a:pt x="19235" y="16701"/>
                  </a:lnTo>
                  <a:lnTo>
                    <a:pt x="19866" y="17369"/>
                  </a:lnTo>
                  <a:lnTo>
                    <a:pt x="19866" y="18260"/>
                  </a:lnTo>
                  <a:lnTo>
                    <a:pt x="18604" y="19151"/>
                  </a:lnTo>
                  <a:lnTo>
                    <a:pt x="17501" y="19151"/>
                  </a:lnTo>
                  <a:lnTo>
                    <a:pt x="17501" y="21600"/>
                  </a:lnTo>
                  <a:lnTo>
                    <a:pt x="16870" y="21600"/>
                  </a:lnTo>
                  <a:lnTo>
                    <a:pt x="16239" y="20709"/>
                  </a:lnTo>
                  <a:lnTo>
                    <a:pt x="14505" y="20709"/>
                  </a:lnTo>
                  <a:lnTo>
                    <a:pt x="14032" y="21600"/>
                  </a:lnTo>
                  <a:lnTo>
                    <a:pt x="13401" y="21600"/>
                  </a:lnTo>
                  <a:lnTo>
                    <a:pt x="13401" y="20709"/>
                  </a:lnTo>
                  <a:lnTo>
                    <a:pt x="12771" y="20709"/>
                  </a:lnTo>
                  <a:lnTo>
                    <a:pt x="12140" y="21600"/>
                  </a:lnTo>
                  <a:lnTo>
                    <a:pt x="11667" y="20709"/>
                  </a:lnTo>
                  <a:lnTo>
                    <a:pt x="8672" y="20709"/>
                  </a:lnTo>
                  <a:lnTo>
                    <a:pt x="8041" y="19819"/>
                  </a:lnTo>
                  <a:lnTo>
                    <a:pt x="4572" y="19819"/>
                  </a:lnTo>
                  <a:lnTo>
                    <a:pt x="2207" y="20709"/>
                  </a:lnTo>
                  <a:lnTo>
                    <a:pt x="1104" y="19819"/>
                  </a:lnTo>
                  <a:lnTo>
                    <a:pt x="473" y="19151"/>
                  </a:lnTo>
                  <a:lnTo>
                    <a:pt x="0" y="18260"/>
                  </a:lnTo>
                  <a:lnTo>
                    <a:pt x="473" y="17369"/>
                  </a:lnTo>
                  <a:lnTo>
                    <a:pt x="1104" y="16701"/>
                  </a:lnTo>
                  <a:lnTo>
                    <a:pt x="1104" y="14920"/>
                  </a:lnTo>
                  <a:lnTo>
                    <a:pt x="473" y="14252"/>
                  </a:lnTo>
                  <a:lnTo>
                    <a:pt x="473" y="13361"/>
                  </a:lnTo>
                  <a:lnTo>
                    <a:pt x="0" y="11579"/>
                  </a:lnTo>
                  <a:lnTo>
                    <a:pt x="0" y="10911"/>
                  </a:lnTo>
                  <a:close/>
                  <a:moveTo>
                    <a:pt x="0" y="1091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29" name="AutoShape 43"/>
            <p:cNvSpPr>
              <a:spLocks/>
            </p:cNvSpPr>
            <p:nvPr/>
          </p:nvSpPr>
          <p:spPr bwMode="auto">
            <a:xfrm>
              <a:off x="7695" y="2529"/>
              <a:ext cx="685" cy="375"/>
            </a:xfrm>
            <a:custGeom>
              <a:avLst/>
              <a:gdLst>
                <a:gd name="T0" fmla="*/ 157 w 21600"/>
                <a:gd name="T1" fmla="*/ 27 h 21600"/>
                <a:gd name="T2" fmla="*/ 233 w 21600"/>
                <a:gd name="T3" fmla="*/ 37 h 21600"/>
                <a:gd name="T4" fmla="*/ 261 w 21600"/>
                <a:gd name="T5" fmla="*/ 37 h 21600"/>
                <a:gd name="T6" fmla="*/ 310 w 21600"/>
                <a:gd name="T7" fmla="*/ 20 h 21600"/>
                <a:gd name="T8" fmla="*/ 355 w 21600"/>
                <a:gd name="T9" fmla="*/ 0 h 21600"/>
                <a:gd name="T10" fmla="*/ 441 w 21600"/>
                <a:gd name="T11" fmla="*/ 27 h 21600"/>
                <a:gd name="T12" fmla="*/ 477 w 21600"/>
                <a:gd name="T13" fmla="*/ 57 h 21600"/>
                <a:gd name="T14" fmla="*/ 515 w 21600"/>
                <a:gd name="T15" fmla="*/ 84 h 21600"/>
                <a:gd name="T16" fmla="*/ 571 w 21600"/>
                <a:gd name="T17" fmla="*/ 84 h 21600"/>
                <a:gd name="T18" fmla="*/ 637 w 21600"/>
                <a:gd name="T19" fmla="*/ 121 h 21600"/>
                <a:gd name="T20" fmla="*/ 675 w 21600"/>
                <a:gd name="T21" fmla="*/ 128 h 21600"/>
                <a:gd name="T22" fmla="*/ 665 w 21600"/>
                <a:gd name="T23" fmla="*/ 148 h 21600"/>
                <a:gd name="T24" fmla="*/ 675 w 21600"/>
                <a:gd name="T25" fmla="*/ 202 h 21600"/>
                <a:gd name="T26" fmla="*/ 637 w 21600"/>
                <a:gd name="T27" fmla="*/ 229 h 21600"/>
                <a:gd name="T28" fmla="*/ 619 w 21600"/>
                <a:gd name="T29" fmla="*/ 239 h 21600"/>
                <a:gd name="T30" fmla="*/ 571 w 21600"/>
                <a:gd name="T31" fmla="*/ 257 h 21600"/>
                <a:gd name="T32" fmla="*/ 535 w 21600"/>
                <a:gd name="T33" fmla="*/ 266 h 21600"/>
                <a:gd name="T34" fmla="*/ 525 w 21600"/>
                <a:gd name="T35" fmla="*/ 276 h 21600"/>
                <a:gd name="T36" fmla="*/ 515 w 21600"/>
                <a:gd name="T37" fmla="*/ 284 h 21600"/>
                <a:gd name="T38" fmla="*/ 459 w 21600"/>
                <a:gd name="T39" fmla="*/ 294 h 21600"/>
                <a:gd name="T40" fmla="*/ 497 w 21600"/>
                <a:gd name="T41" fmla="*/ 311 h 21600"/>
                <a:gd name="T42" fmla="*/ 505 w 21600"/>
                <a:gd name="T43" fmla="*/ 331 h 21600"/>
                <a:gd name="T44" fmla="*/ 497 w 21600"/>
                <a:gd name="T45" fmla="*/ 303 h 21600"/>
                <a:gd name="T46" fmla="*/ 525 w 21600"/>
                <a:gd name="T47" fmla="*/ 331 h 21600"/>
                <a:gd name="T48" fmla="*/ 571 w 21600"/>
                <a:gd name="T49" fmla="*/ 331 h 21600"/>
                <a:gd name="T50" fmla="*/ 525 w 21600"/>
                <a:gd name="T51" fmla="*/ 348 h 21600"/>
                <a:gd name="T52" fmla="*/ 477 w 21600"/>
                <a:gd name="T53" fmla="*/ 375 h 21600"/>
                <a:gd name="T54" fmla="*/ 449 w 21600"/>
                <a:gd name="T55" fmla="*/ 340 h 21600"/>
                <a:gd name="T56" fmla="*/ 431 w 21600"/>
                <a:gd name="T57" fmla="*/ 321 h 21600"/>
                <a:gd name="T58" fmla="*/ 449 w 21600"/>
                <a:gd name="T59" fmla="*/ 311 h 21600"/>
                <a:gd name="T60" fmla="*/ 421 w 21600"/>
                <a:gd name="T61" fmla="*/ 294 h 21600"/>
                <a:gd name="T62" fmla="*/ 393 w 21600"/>
                <a:gd name="T63" fmla="*/ 284 h 21600"/>
                <a:gd name="T64" fmla="*/ 383 w 21600"/>
                <a:gd name="T65" fmla="*/ 266 h 21600"/>
                <a:gd name="T66" fmla="*/ 355 w 21600"/>
                <a:gd name="T67" fmla="*/ 276 h 21600"/>
                <a:gd name="T68" fmla="*/ 327 w 21600"/>
                <a:gd name="T69" fmla="*/ 303 h 21600"/>
                <a:gd name="T70" fmla="*/ 299 w 21600"/>
                <a:gd name="T71" fmla="*/ 331 h 21600"/>
                <a:gd name="T72" fmla="*/ 244 w 21600"/>
                <a:gd name="T73" fmla="*/ 331 h 21600"/>
                <a:gd name="T74" fmla="*/ 271 w 21600"/>
                <a:gd name="T75" fmla="*/ 284 h 21600"/>
                <a:gd name="T76" fmla="*/ 310 w 21600"/>
                <a:gd name="T77" fmla="*/ 284 h 21600"/>
                <a:gd name="T78" fmla="*/ 282 w 21600"/>
                <a:gd name="T79" fmla="*/ 239 h 21600"/>
                <a:gd name="T80" fmla="*/ 254 w 21600"/>
                <a:gd name="T81" fmla="*/ 202 h 21600"/>
                <a:gd name="T82" fmla="*/ 195 w 21600"/>
                <a:gd name="T83" fmla="*/ 185 h 21600"/>
                <a:gd name="T84" fmla="*/ 178 w 21600"/>
                <a:gd name="T85" fmla="*/ 192 h 21600"/>
                <a:gd name="T86" fmla="*/ 150 w 21600"/>
                <a:gd name="T87" fmla="*/ 220 h 21600"/>
                <a:gd name="T88" fmla="*/ 84 w 21600"/>
                <a:gd name="T89" fmla="*/ 220 h 21600"/>
                <a:gd name="T90" fmla="*/ 8 w 21600"/>
                <a:gd name="T91" fmla="*/ 202 h 21600"/>
                <a:gd name="T92" fmla="*/ 18 w 21600"/>
                <a:gd name="T93" fmla="*/ 165 h 21600"/>
                <a:gd name="T94" fmla="*/ 56 w 21600"/>
                <a:gd name="T95" fmla="*/ 101 h 21600"/>
                <a:gd name="T96" fmla="*/ 63 w 21600"/>
                <a:gd name="T97" fmla="*/ 74 h 21600"/>
                <a:gd name="T98" fmla="*/ 46 w 21600"/>
                <a:gd name="T99" fmla="*/ 27 h 2160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600" h="21600">
                  <a:moveTo>
                    <a:pt x="1440" y="1563"/>
                  </a:moveTo>
                  <a:lnTo>
                    <a:pt x="2000" y="2132"/>
                  </a:lnTo>
                  <a:lnTo>
                    <a:pt x="3200" y="1563"/>
                  </a:lnTo>
                  <a:lnTo>
                    <a:pt x="4960" y="1563"/>
                  </a:lnTo>
                  <a:lnTo>
                    <a:pt x="5280" y="2132"/>
                  </a:lnTo>
                  <a:lnTo>
                    <a:pt x="6800" y="2132"/>
                  </a:lnTo>
                  <a:lnTo>
                    <a:pt x="7040" y="2700"/>
                  </a:lnTo>
                  <a:lnTo>
                    <a:pt x="7360" y="2132"/>
                  </a:lnTo>
                  <a:lnTo>
                    <a:pt x="7680" y="2132"/>
                  </a:lnTo>
                  <a:lnTo>
                    <a:pt x="7680" y="2700"/>
                  </a:lnTo>
                  <a:lnTo>
                    <a:pt x="8000" y="2700"/>
                  </a:lnTo>
                  <a:lnTo>
                    <a:pt x="8240" y="2132"/>
                  </a:lnTo>
                  <a:lnTo>
                    <a:pt x="9120" y="2132"/>
                  </a:lnTo>
                  <a:lnTo>
                    <a:pt x="9440" y="2700"/>
                  </a:lnTo>
                  <a:lnTo>
                    <a:pt x="9760" y="2700"/>
                  </a:lnTo>
                  <a:lnTo>
                    <a:pt x="9760" y="1137"/>
                  </a:lnTo>
                  <a:lnTo>
                    <a:pt x="10320" y="1137"/>
                  </a:lnTo>
                  <a:lnTo>
                    <a:pt x="10960" y="568"/>
                  </a:lnTo>
                  <a:lnTo>
                    <a:pt x="11200" y="568"/>
                  </a:lnTo>
                  <a:lnTo>
                    <a:pt x="11200" y="0"/>
                  </a:lnTo>
                  <a:lnTo>
                    <a:pt x="13600" y="0"/>
                  </a:lnTo>
                  <a:lnTo>
                    <a:pt x="13600" y="1137"/>
                  </a:lnTo>
                  <a:lnTo>
                    <a:pt x="13920" y="1137"/>
                  </a:lnTo>
                  <a:lnTo>
                    <a:pt x="13920" y="1563"/>
                  </a:lnTo>
                  <a:lnTo>
                    <a:pt x="14160" y="2700"/>
                  </a:lnTo>
                  <a:lnTo>
                    <a:pt x="14800" y="2132"/>
                  </a:lnTo>
                  <a:lnTo>
                    <a:pt x="15040" y="2700"/>
                  </a:lnTo>
                  <a:lnTo>
                    <a:pt x="15040" y="3268"/>
                  </a:lnTo>
                  <a:lnTo>
                    <a:pt x="15360" y="3268"/>
                  </a:lnTo>
                  <a:lnTo>
                    <a:pt x="15360" y="3695"/>
                  </a:lnTo>
                  <a:lnTo>
                    <a:pt x="16240" y="5258"/>
                  </a:lnTo>
                  <a:lnTo>
                    <a:pt x="16240" y="4832"/>
                  </a:lnTo>
                  <a:lnTo>
                    <a:pt x="16880" y="5258"/>
                  </a:lnTo>
                  <a:lnTo>
                    <a:pt x="17440" y="5258"/>
                  </a:lnTo>
                  <a:lnTo>
                    <a:pt x="17760" y="4832"/>
                  </a:lnTo>
                  <a:lnTo>
                    <a:pt x="18000" y="4832"/>
                  </a:lnTo>
                  <a:lnTo>
                    <a:pt x="18320" y="5826"/>
                  </a:lnTo>
                  <a:lnTo>
                    <a:pt x="18640" y="6395"/>
                  </a:lnTo>
                  <a:lnTo>
                    <a:pt x="19840" y="6395"/>
                  </a:lnTo>
                  <a:lnTo>
                    <a:pt x="20080" y="6963"/>
                  </a:lnTo>
                  <a:lnTo>
                    <a:pt x="20400" y="6395"/>
                  </a:lnTo>
                  <a:lnTo>
                    <a:pt x="20720" y="6963"/>
                  </a:lnTo>
                  <a:lnTo>
                    <a:pt x="21280" y="6963"/>
                  </a:lnTo>
                  <a:lnTo>
                    <a:pt x="21280" y="7389"/>
                  </a:lnTo>
                  <a:lnTo>
                    <a:pt x="21600" y="7389"/>
                  </a:lnTo>
                  <a:lnTo>
                    <a:pt x="21600" y="7958"/>
                  </a:lnTo>
                  <a:lnTo>
                    <a:pt x="21280" y="8526"/>
                  </a:lnTo>
                  <a:lnTo>
                    <a:pt x="20960" y="8526"/>
                  </a:lnTo>
                  <a:lnTo>
                    <a:pt x="20960" y="9521"/>
                  </a:lnTo>
                  <a:lnTo>
                    <a:pt x="21600" y="10658"/>
                  </a:lnTo>
                  <a:lnTo>
                    <a:pt x="21280" y="11084"/>
                  </a:lnTo>
                  <a:lnTo>
                    <a:pt x="21280" y="11653"/>
                  </a:lnTo>
                  <a:lnTo>
                    <a:pt x="20960" y="12221"/>
                  </a:lnTo>
                  <a:lnTo>
                    <a:pt x="20400" y="12221"/>
                  </a:lnTo>
                  <a:lnTo>
                    <a:pt x="20080" y="12647"/>
                  </a:lnTo>
                  <a:lnTo>
                    <a:pt x="20080" y="13216"/>
                  </a:lnTo>
                  <a:lnTo>
                    <a:pt x="19840" y="13784"/>
                  </a:lnTo>
                  <a:lnTo>
                    <a:pt x="19840" y="14353"/>
                  </a:lnTo>
                  <a:lnTo>
                    <a:pt x="19840" y="13784"/>
                  </a:lnTo>
                  <a:lnTo>
                    <a:pt x="19520" y="13784"/>
                  </a:lnTo>
                  <a:lnTo>
                    <a:pt x="19200" y="14353"/>
                  </a:lnTo>
                  <a:lnTo>
                    <a:pt x="18640" y="14353"/>
                  </a:lnTo>
                  <a:lnTo>
                    <a:pt x="18640" y="14779"/>
                  </a:lnTo>
                  <a:lnTo>
                    <a:pt x="18000" y="14779"/>
                  </a:lnTo>
                  <a:lnTo>
                    <a:pt x="17760" y="15347"/>
                  </a:lnTo>
                  <a:lnTo>
                    <a:pt x="17440" y="15347"/>
                  </a:lnTo>
                  <a:lnTo>
                    <a:pt x="17440" y="15916"/>
                  </a:lnTo>
                  <a:lnTo>
                    <a:pt x="16880" y="15347"/>
                  </a:lnTo>
                  <a:lnTo>
                    <a:pt x="16560" y="15916"/>
                  </a:lnTo>
                  <a:lnTo>
                    <a:pt x="16240" y="15347"/>
                  </a:lnTo>
                  <a:lnTo>
                    <a:pt x="16240" y="15916"/>
                  </a:lnTo>
                  <a:lnTo>
                    <a:pt x="16560" y="15916"/>
                  </a:lnTo>
                  <a:lnTo>
                    <a:pt x="16240" y="16342"/>
                  </a:lnTo>
                  <a:lnTo>
                    <a:pt x="16240" y="16911"/>
                  </a:lnTo>
                  <a:lnTo>
                    <a:pt x="15920" y="16911"/>
                  </a:lnTo>
                  <a:lnTo>
                    <a:pt x="16240" y="16342"/>
                  </a:lnTo>
                  <a:lnTo>
                    <a:pt x="16240" y="15916"/>
                  </a:lnTo>
                  <a:lnTo>
                    <a:pt x="15920" y="15916"/>
                  </a:lnTo>
                  <a:lnTo>
                    <a:pt x="15680" y="16911"/>
                  </a:lnTo>
                  <a:lnTo>
                    <a:pt x="14480" y="16911"/>
                  </a:lnTo>
                  <a:lnTo>
                    <a:pt x="14480" y="17479"/>
                  </a:lnTo>
                  <a:lnTo>
                    <a:pt x="15040" y="17479"/>
                  </a:lnTo>
                  <a:lnTo>
                    <a:pt x="15360" y="17905"/>
                  </a:lnTo>
                  <a:lnTo>
                    <a:pt x="15680" y="17905"/>
                  </a:lnTo>
                  <a:lnTo>
                    <a:pt x="15360" y="17905"/>
                  </a:lnTo>
                  <a:lnTo>
                    <a:pt x="15360" y="18474"/>
                  </a:lnTo>
                  <a:lnTo>
                    <a:pt x="15920" y="18474"/>
                  </a:lnTo>
                  <a:lnTo>
                    <a:pt x="15920" y="19042"/>
                  </a:lnTo>
                  <a:lnTo>
                    <a:pt x="16240" y="19042"/>
                  </a:lnTo>
                  <a:lnTo>
                    <a:pt x="16560" y="19611"/>
                  </a:lnTo>
                  <a:lnTo>
                    <a:pt x="16560" y="19042"/>
                  </a:lnTo>
                  <a:lnTo>
                    <a:pt x="15680" y="17479"/>
                  </a:lnTo>
                  <a:lnTo>
                    <a:pt x="15680" y="16911"/>
                  </a:lnTo>
                  <a:lnTo>
                    <a:pt x="15920" y="17479"/>
                  </a:lnTo>
                  <a:lnTo>
                    <a:pt x="15920" y="17905"/>
                  </a:lnTo>
                  <a:lnTo>
                    <a:pt x="16560" y="19042"/>
                  </a:lnTo>
                  <a:lnTo>
                    <a:pt x="17440" y="19042"/>
                  </a:lnTo>
                  <a:lnTo>
                    <a:pt x="17440" y="18474"/>
                  </a:lnTo>
                  <a:lnTo>
                    <a:pt x="18320" y="18474"/>
                  </a:lnTo>
                  <a:lnTo>
                    <a:pt x="18000" y="19042"/>
                  </a:lnTo>
                  <a:lnTo>
                    <a:pt x="18000" y="19611"/>
                  </a:lnTo>
                  <a:lnTo>
                    <a:pt x="17440" y="20037"/>
                  </a:lnTo>
                  <a:lnTo>
                    <a:pt x="16880" y="19611"/>
                  </a:lnTo>
                  <a:lnTo>
                    <a:pt x="16560" y="20037"/>
                  </a:lnTo>
                  <a:lnTo>
                    <a:pt x="16560" y="20605"/>
                  </a:lnTo>
                  <a:lnTo>
                    <a:pt x="15920" y="20605"/>
                  </a:lnTo>
                  <a:lnTo>
                    <a:pt x="15360" y="21174"/>
                  </a:lnTo>
                  <a:lnTo>
                    <a:pt x="15040" y="21600"/>
                  </a:lnTo>
                  <a:lnTo>
                    <a:pt x="14480" y="21600"/>
                  </a:lnTo>
                  <a:lnTo>
                    <a:pt x="14160" y="21174"/>
                  </a:lnTo>
                  <a:lnTo>
                    <a:pt x="14480" y="20037"/>
                  </a:lnTo>
                  <a:lnTo>
                    <a:pt x="14160" y="19611"/>
                  </a:lnTo>
                  <a:lnTo>
                    <a:pt x="13920" y="19611"/>
                  </a:lnTo>
                  <a:lnTo>
                    <a:pt x="13600" y="19042"/>
                  </a:lnTo>
                  <a:lnTo>
                    <a:pt x="13280" y="19611"/>
                  </a:lnTo>
                  <a:lnTo>
                    <a:pt x="13600" y="18474"/>
                  </a:lnTo>
                  <a:lnTo>
                    <a:pt x="13920" y="18474"/>
                  </a:lnTo>
                  <a:lnTo>
                    <a:pt x="14160" y="17905"/>
                  </a:lnTo>
                  <a:lnTo>
                    <a:pt x="14480" y="17905"/>
                  </a:lnTo>
                  <a:lnTo>
                    <a:pt x="14160" y="17905"/>
                  </a:lnTo>
                  <a:lnTo>
                    <a:pt x="14160" y="16911"/>
                  </a:lnTo>
                  <a:lnTo>
                    <a:pt x="13920" y="17479"/>
                  </a:lnTo>
                  <a:lnTo>
                    <a:pt x="13600" y="16911"/>
                  </a:lnTo>
                  <a:lnTo>
                    <a:pt x="13280" y="16911"/>
                  </a:lnTo>
                  <a:lnTo>
                    <a:pt x="12960" y="17479"/>
                  </a:lnTo>
                  <a:lnTo>
                    <a:pt x="12720" y="16911"/>
                  </a:lnTo>
                  <a:lnTo>
                    <a:pt x="12400" y="16911"/>
                  </a:lnTo>
                  <a:lnTo>
                    <a:pt x="12400" y="16342"/>
                  </a:lnTo>
                  <a:lnTo>
                    <a:pt x="11520" y="16342"/>
                  </a:lnTo>
                  <a:lnTo>
                    <a:pt x="11520" y="15916"/>
                  </a:lnTo>
                  <a:lnTo>
                    <a:pt x="12400" y="15916"/>
                  </a:lnTo>
                  <a:lnTo>
                    <a:pt x="12080" y="15347"/>
                  </a:lnTo>
                  <a:lnTo>
                    <a:pt x="11840" y="15916"/>
                  </a:lnTo>
                  <a:lnTo>
                    <a:pt x="11520" y="15916"/>
                  </a:lnTo>
                  <a:lnTo>
                    <a:pt x="11520" y="15347"/>
                  </a:lnTo>
                  <a:lnTo>
                    <a:pt x="11200" y="15916"/>
                  </a:lnTo>
                  <a:lnTo>
                    <a:pt x="10960" y="15916"/>
                  </a:lnTo>
                  <a:lnTo>
                    <a:pt x="10640" y="16342"/>
                  </a:lnTo>
                  <a:lnTo>
                    <a:pt x="10640" y="16911"/>
                  </a:lnTo>
                  <a:lnTo>
                    <a:pt x="10320" y="17479"/>
                  </a:lnTo>
                  <a:lnTo>
                    <a:pt x="10000" y="18474"/>
                  </a:lnTo>
                  <a:lnTo>
                    <a:pt x="9760" y="18474"/>
                  </a:lnTo>
                  <a:lnTo>
                    <a:pt x="9760" y="19611"/>
                  </a:lnTo>
                  <a:lnTo>
                    <a:pt x="9440" y="19042"/>
                  </a:lnTo>
                  <a:lnTo>
                    <a:pt x="9120" y="19042"/>
                  </a:lnTo>
                  <a:lnTo>
                    <a:pt x="8880" y="19611"/>
                  </a:lnTo>
                  <a:lnTo>
                    <a:pt x="8000" y="19611"/>
                  </a:lnTo>
                  <a:lnTo>
                    <a:pt x="7680" y="19042"/>
                  </a:lnTo>
                  <a:lnTo>
                    <a:pt x="8000" y="18474"/>
                  </a:lnTo>
                  <a:lnTo>
                    <a:pt x="8240" y="18474"/>
                  </a:lnTo>
                  <a:lnTo>
                    <a:pt x="8560" y="17479"/>
                  </a:lnTo>
                  <a:lnTo>
                    <a:pt x="8560" y="16342"/>
                  </a:lnTo>
                  <a:lnTo>
                    <a:pt x="8880" y="16342"/>
                  </a:lnTo>
                  <a:lnTo>
                    <a:pt x="9120" y="15916"/>
                  </a:lnTo>
                  <a:lnTo>
                    <a:pt x="9440" y="16342"/>
                  </a:lnTo>
                  <a:lnTo>
                    <a:pt x="9760" y="16342"/>
                  </a:lnTo>
                  <a:lnTo>
                    <a:pt x="9760" y="14779"/>
                  </a:lnTo>
                  <a:lnTo>
                    <a:pt x="9440" y="14779"/>
                  </a:lnTo>
                  <a:lnTo>
                    <a:pt x="8880" y="14353"/>
                  </a:lnTo>
                  <a:lnTo>
                    <a:pt x="8880" y="13784"/>
                  </a:lnTo>
                  <a:lnTo>
                    <a:pt x="8560" y="13784"/>
                  </a:lnTo>
                  <a:lnTo>
                    <a:pt x="8560" y="12647"/>
                  </a:lnTo>
                  <a:lnTo>
                    <a:pt x="8240" y="12221"/>
                  </a:lnTo>
                  <a:lnTo>
                    <a:pt x="8000" y="11653"/>
                  </a:lnTo>
                  <a:lnTo>
                    <a:pt x="7360" y="11653"/>
                  </a:lnTo>
                  <a:lnTo>
                    <a:pt x="6800" y="11084"/>
                  </a:lnTo>
                  <a:lnTo>
                    <a:pt x="6480" y="11084"/>
                  </a:lnTo>
                  <a:lnTo>
                    <a:pt x="6160" y="10658"/>
                  </a:lnTo>
                  <a:lnTo>
                    <a:pt x="5920" y="10658"/>
                  </a:lnTo>
                  <a:lnTo>
                    <a:pt x="5920" y="11084"/>
                  </a:lnTo>
                  <a:lnTo>
                    <a:pt x="5600" y="10658"/>
                  </a:lnTo>
                  <a:lnTo>
                    <a:pt x="5600" y="11084"/>
                  </a:lnTo>
                  <a:lnTo>
                    <a:pt x="5280" y="10658"/>
                  </a:lnTo>
                  <a:lnTo>
                    <a:pt x="5280" y="12221"/>
                  </a:lnTo>
                  <a:lnTo>
                    <a:pt x="4960" y="12221"/>
                  </a:lnTo>
                  <a:lnTo>
                    <a:pt x="4720" y="12647"/>
                  </a:lnTo>
                  <a:lnTo>
                    <a:pt x="3840" y="12647"/>
                  </a:lnTo>
                  <a:lnTo>
                    <a:pt x="3520" y="13216"/>
                  </a:lnTo>
                  <a:lnTo>
                    <a:pt x="2640" y="13216"/>
                  </a:lnTo>
                  <a:lnTo>
                    <a:pt x="2640" y="12647"/>
                  </a:lnTo>
                  <a:lnTo>
                    <a:pt x="1760" y="12647"/>
                  </a:lnTo>
                  <a:lnTo>
                    <a:pt x="1440" y="12221"/>
                  </a:lnTo>
                  <a:lnTo>
                    <a:pt x="560" y="12221"/>
                  </a:lnTo>
                  <a:lnTo>
                    <a:pt x="240" y="11653"/>
                  </a:lnTo>
                  <a:lnTo>
                    <a:pt x="0" y="11084"/>
                  </a:lnTo>
                  <a:lnTo>
                    <a:pt x="0" y="10658"/>
                  </a:lnTo>
                  <a:lnTo>
                    <a:pt x="240" y="9521"/>
                  </a:lnTo>
                  <a:lnTo>
                    <a:pt x="560" y="9521"/>
                  </a:lnTo>
                  <a:lnTo>
                    <a:pt x="560" y="8526"/>
                  </a:lnTo>
                  <a:lnTo>
                    <a:pt x="1440" y="6963"/>
                  </a:lnTo>
                  <a:lnTo>
                    <a:pt x="1440" y="6395"/>
                  </a:lnTo>
                  <a:lnTo>
                    <a:pt x="1760" y="5826"/>
                  </a:lnTo>
                  <a:lnTo>
                    <a:pt x="2000" y="5826"/>
                  </a:lnTo>
                  <a:lnTo>
                    <a:pt x="2000" y="5258"/>
                  </a:lnTo>
                  <a:lnTo>
                    <a:pt x="1760" y="4832"/>
                  </a:lnTo>
                  <a:lnTo>
                    <a:pt x="2000" y="4263"/>
                  </a:lnTo>
                  <a:lnTo>
                    <a:pt x="1760" y="4263"/>
                  </a:lnTo>
                  <a:lnTo>
                    <a:pt x="1440" y="3695"/>
                  </a:lnTo>
                  <a:lnTo>
                    <a:pt x="1440" y="1563"/>
                  </a:lnTo>
                  <a:close/>
                  <a:moveTo>
                    <a:pt x="1440" y="1563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30" name="AutoShape 44"/>
            <p:cNvSpPr>
              <a:spLocks/>
            </p:cNvSpPr>
            <p:nvPr/>
          </p:nvSpPr>
          <p:spPr bwMode="auto">
            <a:xfrm>
              <a:off x="7862" y="2714"/>
              <a:ext cx="142" cy="146"/>
            </a:xfrm>
            <a:custGeom>
              <a:avLst/>
              <a:gdLst>
                <a:gd name="T0" fmla="*/ 0 w 21600"/>
                <a:gd name="T1" fmla="*/ 27 h 21600"/>
                <a:gd name="T2" fmla="*/ 0 w 21600"/>
                <a:gd name="T3" fmla="*/ 0 h 21600"/>
                <a:gd name="T4" fmla="*/ 10 w 21600"/>
                <a:gd name="T5" fmla="*/ 7 h 21600"/>
                <a:gd name="T6" fmla="*/ 10 w 21600"/>
                <a:gd name="T7" fmla="*/ 0 h 21600"/>
                <a:gd name="T8" fmla="*/ 20 w 21600"/>
                <a:gd name="T9" fmla="*/ 7 h 21600"/>
                <a:gd name="T10" fmla="*/ 20 w 21600"/>
                <a:gd name="T11" fmla="*/ 0 h 21600"/>
                <a:gd name="T12" fmla="*/ 28 w 21600"/>
                <a:gd name="T13" fmla="*/ 0 h 21600"/>
                <a:gd name="T14" fmla="*/ 38 w 21600"/>
                <a:gd name="T15" fmla="*/ 7 h 21600"/>
                <a:gd name="T16" fmla="*/ 48 w 21600"/>
                <a:gd name="T17" fmla="*/ 7 h 21600"/>
                <a:gd name="T18" fmla="*/ 66 w 21600"/>
                <a:gd name="T19" fmla="*/ 17 h 21600"/>
                <a:gd name="T20" fmla="*/ 86 w 21600"/>
                <a:gd name="T21" fmla="*/ 17 h 21600"/>
                <a:gd name="T22" fmla="*/ 94 w 21600"/>
                <a:gd name="T23" fmla="*/ 27 h 21600"/>
                <a:gd name="T24" fmla="*/ 104 w 21600"/>
                <a:gd name="T25" fmla="*/ 35 h 21600"/>
                <a:gd name="T26" fmla="*/ 104 w 21600"/>
                <a:gd name="T27" fmla="*/ 54 h 21600"/>
                <a:gd name="T28" fmla="*/ 114 w 21600"/>
                <a:gd name="T29" fmla="*/ 54 h 21600"/>
                <a:gd name="T30" fmla="*/ 114 w 21600"/>
                <a:gd name="T31" fmla="*/ 64 h 21600"/>
                <a:gd name="T32" fmla="*/ 132 w 21600"/>
                <a:gd name="T33" fmla="*/ 72 h 21600"/>
                <a:gd name="T34" fmla="*/ 142 w 21600"/>
                <a:gd name="T35" fmla="*/ 72 h 21600"/>
                <a:gd name="T36" fmla="*/ 142 w 21600"/>
                <a:gd name="T37" fmla="*/ 99 h 21600"/>
                <a:gd name="T38" fmla="*/ 132 w 21600"/>
                <a:gd name="T39" fmla="*/ 99 h 21600"/>
                <a:gd name="T40" fmla="*/ 122 w 21600"/>
                <a:gd name="T41" fmla="*/ 92 h 21600"/>
                <a:gd name="T42" fmla="*/ 114 w 21600"/>
                <a:gd name="T43" fmla="*/ 99 h 21600"/>
                <a:gd name="T44" fmla="*/ 104 w 21600"/>
                <a:gd name="T45" fmla="*/ 99 h 21600"/>
                <a:gd name="T46" fmla="*/ 104 w 21600"/>
                <a:gd name="T47" fmla="*/ 119 h 21600"/>
                <a:gd name="T48" fmla="*/ 94 w 21600"/>
                <a:gd name="T49" fmla="*/ 136 h 21600"/>
                <a:gd name="T50" fmla="*/ 86 w 21600"/>
                <a:gd name="T51" fmla="*/ 136 h 21600"/>
                <a:gd name="T52" fmla="*/ 76 w 21600"/>
                <a:gd name="T53" fmla="*/ 146 h 21600"/>
                <a:gd name="T54" fmla="*/ 76 w 21600"/>
                <a:gd name="T55" fmla="*/ 99 h 21600"/>
                <a:gd name="T56" fmla="*/ 66 w 21600"/>
                <a:gd name="T57" fmla="*/ 82 h 21600"/>
                <a:gd name="T58" fmla="*/ 66 w 21600"/>
                <a:gd name="T59" fmla="*/ 72 h 21600"/>
                <a:gd name="T60" fmla="*/ 38 w 21600"/>
                <a:gd name="T61" fmla="*/ 64 h 21600"/>
                <a:gd name="T62" fmla="*/ 38 w 21600"/>
                <a:gd name="T63" fmla="*/ 54 h 21600"/>
                <a:gd name="T64" fmla="*/ 28 w 21600"/>
                <a:gd name="T65" fmla="*/ 35 h 21600"/>
                <a:gd name="T66" fmla="*/ 20 w 21600"/>
                <a:gd name="T67" fmla="*/ 27 h 21600"/>
                <a:gd name="T68" fmla="*/ 0 w 21600"/>
                <a:gd name="T69" fmla="*/ 27 h 21600"/>
                <a:gd name="T70" fmla="*/ 0 w 21600"/>
                <a:gd name="T71" fmla="*/ 27 h 2160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1600" h="21600">
                  <a:moveTo>
                    <a:pt x="0" y="4027"/>
                  </a:moveTo>
                  <a:lnTo>
                    <a:pt x="0" y="0"/>
                  </a:lnTo>
                  <a:lnTo>
                    <a:pt x="1543" y="1098"/>
                  </a:lnTo>
                  <a:lnTo>
                    <a:pt x="1543" y="0"/>
                  </a:lnTo>
                  <a:lnTo>
                    <a:pt x="3086" y="1098"/>
                  </a:lnTo>
                  <a:lnTo>
                    <a:pt x="3086" y="0"/>
                  </a:lnTo>
                  <a:lnTo>
                    <a:pt x="4243" y="0"/>
                  </a:lnTo>
                  <a:lnTo>
                    <a:pt x="5786" y="1098"/>
                  </a:lnTo>
                  <a:lnTo>
                    <a:pt x="7329" y="1098"/>
                  </a:lnTo>
                  <a:lnTo>
                    <a:pt x="10029" y="2563"/>
                  </a:lnTo>
                  <a:lnTo>
                    <a:pt x="13114" y="2563"/>
                  </a:lnTo>
                  <a:lnTo>
                    <a:pt x="14271" y="4027"/>
                  </a:lnTo>
                  <a:lnTo>
                    <a:pt x="15814" y="5125"/>
                  </a:lnTo>
                  <a:lnTo>
                    <a:pt x="15814" y="8054"/>
                  </a:lnTo>
                  <a:lnTo>
                    <a:pt x="17357" y="8054"/>
                  </a:lnTo>
                  <a:lnTo>
                    <a:pt x="17357" y="9519"/>
                  </a:lnTo>
                  <a:lnTo>
                    <a:pt x="20057" y="10617"/>
                  </a:lnTo>
                  <a:lnTo>
                    <a:pt x="21600" y="10617"/>
                  </a:lnTo>
                  <a:lnTo>
                    <a:pt x="21600" y="14644"/>
                  </a:lnTo>
                  <a:lnTo>
                    <a:pt x="20057" y="14644"/>
                  </a:lnTo>
                  <a:lnTo>
                    <a:pt x="18514" y="13546"/>
                  </a:lnTo>
                  <a:lnTo>
                    <a:pt x="17357" y="14644"/>
                  </a:lnTo>
                  <a:lnTo>
                    <a:pt x="15814" y="14644"/>
                  </a:lnTo>
                  <a:lnTo>
                    <a:pt x="15814" y="17573"/>
                  </a:lnTo>
                  <a:lnTo>
                    <a:pt x="14271" y="20136"/>
                  </a:lnTo>
                  <a:lnTo>
                    <a:pt x="13114" y="20136"/>
                  </a:lnTo>
                  <a:lnTo>
                    <a:pt x="11571" y="21600"/>
                  </a:lnTo>
                  <a:lnTo>
                    <a:pt x="11571" y="14644"/>
                  </a:lnTo>
                  <a:lnTo>
                    <a:pt x="10029" y="12081"/>
                  </a:lnTo>
                  <a:lnTo>
                    <a:pt x="10029" y="10617"/>
                  </a:lnTo>
                  <a:lnTo>
                    <a:pt x="5786" y="9519"/>
                  </a:lnTo>
                  <a:lnTo>
                    <a:pt x="5786" y="8054"/>
                  </a:lnTo>
                  <a:lnTo>
                    <a:pt x="4243" y="5125"/>
                  </a:lnTo>
                  <a:lnTo>
                    <a:pt x="3086" y="4027"/>
                  </a:lnTo>
                  <a:lnTo>
                    <a:pt x="0" y="4027"/>
                  </a:lnTo>
                  <a:close/>
                  <a:moveTo>
                    <a:pt x="0" y="402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31" name="AutoShape 45"/>
            <p:cNvSpPr>
              <a:spLocks/>
            </p:cNvSpPr>
            <p:nvPr/>
          </p:nvSpPr>
          <p:spPr bwMode="auto">
            <a:xfrm>
              <a:off x="7636" y="2741"/>
              <a:ext cx="368" cy="201"/>
            </a:xfrm>
            <a:custGeom>
              <a:avLst/>
              <a:gdLst>
                <a:gd name="T0" fmla="*/ 104 w 21600"/>
                <a:gd name="T1" fmla="*/ 0 h 21600"/>
                <a:gd name="T2" fmla="*/ 142 w 21600"/>
                <a:gd name="T3" fmla="*/ 7 h 21600"/>
                <a:gd name="T4" fmla="*/ 170 w 21600"/>
                <a:gd name="T5" fmla="*/ 17 h 21600"/>
                <a:gd name="T6" fmla="*/ 208 w 21600"/>
                <a:gd name="T7" fmla="*/ 7 h 21600"/>
                <a:gd name="T8" fmla="*/ 246 w 21600"/>
                <a:gd name="T9" fmla="*/ 0 h 21600"/>
                <a:gd name="T10" fmla="*/ 264 w 21600"/>
                <a:gd name="T11" fmla="*/ 27 h 21600"/>
                <a:gd name="T12" fmla="*/ 292 w 21600"/>
                <a:gd name="T13" fmla="*/ 45 h 21600"/>
                <a:gd name="T14" fmla="*/ 302 w 21600"/>
                <a:gd name="T15" fmla="*/ 72 h 21600"/>
                <a:gd name="T16" fmla="*/ 312 w 21600"/>
                <a:gd name="T17" fmla="*/ 129 h 21600"/>
                <a:gd name="T18" fmla="*/ 348 w 21600"/>
                <a:gd name="T19" fmla="*/ 119 h 21600"/>
                <a:gd name="T20" fmla="*/ 368 w 21600"/>
                <a:gd name="T21" fmla="*/ 129 h 21600"/>
                <a:gd name="T22" fmla="*/ 368 w 21600"/>
                <a:gd name="T23" fmla="*/ 136 h 21600"/>
                <a:gd name="T24" fmla="*/ 348 w 21600"/>
                <a:gd name="T25" fmla="*/ 146 h 21600"/>
                <a:gd name="T26" fmla="*/ 330 w 21600"/>
                <a:gd name="T27" fmla="*/ 156 h 21600"/>
                <a:gd name="T28" fmla="*/ 320 w 21600"/>
                <a:gd name="T29" fmla="*/ 194 h 21600"/>
                <a:gd name="T30" fmla="*/ 302 w 21600"/>
                <a:gd name="T31" fmla="*/ 194 h 21600"/>
                <a:gd name="T32" fmla="*/ 254 w 21600"/>
                <a:gd name="T33" fmla="*/ 184 h 21600"/>
                <a:gd name="T34" fmla="*/ 226 w 21600"/>
                <a:gd name="T35" fmla="*/ 194 h 21600"/>
                <a:gd name="T36" fmla="*/ 132 w 21600"/>
                <a:gd name="T37" fmla="*/ 201 h 21600"/>
                <a:gd name="T38" fmla="*/ 122 w 21600"/>
                <a:gd name="T39" fmla="*/ 194 h 21600"/>
                <a:gd name="T40" fmla="*/ 104 w 21600"/>
                <a:gd name="T41" fmla="*/ 194 h 21600"/>
                <a:gd name="T42" fmla="*/ 114 w 21600"/>
                <a:gd name="T43" fmla="*/ 184 h 21600"/>
                <a:gd name="T44" fmla="*/ 94 w 21600"/>
                <a:gd name="T45" fmla="*/ 174 h 21600"/>
                <a:gd name="T46" fmla="*/ 94 w 21600"/>
                <a:gd name="T47" fmla="*/ 156 h 21600"/>
                <a:gd name="T48" fmla="*/ 76 w 21600"/>
                <a:gd name="T49" fmla="*/ 164 h 21600"/>
                <a:gd name="T50" fmla="*/ 58 w 21600"/>
                <a:gd name="T51" fmla="*/ 156 h 21600"/>
                <a:gd name="T52" fmla="*/ 38 w 21600"/>
                <a:gd name="T53" fmla="*/ 146 h 21600"/>
                <a:gd name="T54" fmla="*/ 38 w 21600"/>
                <a:gd name="T55" fmla="*/ 136 h 21600"/>
                <a:gd name="T56" fmla="*/ 20 w 21600"/>
                <a:gd name="T57" fmla="*/ 119 h 21600"/>
                <a:gd name="T58" fmla="*/ 10 w 21600"/>
                <a:gd name="T59" fmla="*/ 92 h 21600"/>
                <a:gd name="T60" fmla="*/ 38 w 21600"/>
                <a:gd name="T61" fmla="*/ 82 h 21600"/>
                <a:gd name="T62" fmla="*/ 48 w 21600"/>
                <a:gd name="T63" fmla="*/ 55 h 21600"/>
                <a:gd name="T64" fmla="*/ 66 w 21600"/>
                <a:gd name="T65" fmla="*/ 17 h 21600"/>
                <a:gd name="T66" fmla="*/ 86 w 21600"/>
                <a:gd name="T67" fmla="*/ 7 h 21600"/>
                <a:gd name="T68" fmla="*/ 76 w 21600"/>
                <a:gd name="T69" fmla="*/ 0 h 216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1600" h="21600">
                  <a:moveTo>
                    <a:pt x="4469" y="0"/>
                  </a:moveTo>
                  <a:lnTo>
                    <a:pt x="6108" y="0"/>
                  </a:lnTo>
                  <a:lnTo>
                    <a:pt x="6703" y="800"/>
                  </a:lnTo>
                  <a:lnTo>
                    <a:pt x="8342" y="800"/>
                  </a:lnTo>
                  <a:lnTo>
                    <a:pt x="8342" y="1867"/>
                  </a:lnTo>
                  <a:lnTo>
                    <a:pt x="9981" y="1867"/>
                  </a:lnTo>
                  <a:lnTo>
                    <a:pt x="10577" y="800"/>
                  </a:lnTo>
                  <a:lnTo>
                    <a:pt x="12215" y="800"/>
                  </a:lnTo>
                  <a:lnTo>
                    <a:pt x="12662" y="0"/>
                  </a:lnTo>
                  <a:lnTo>
                    <a:pt x="14450" y="0"/>
                  </a:lnTo>
                  <a:lnTo>
                    <a:pt x="14897" y="800"/>
                  </a:lnTo>
                  <a:lnTo>
                    <a:pt x="15492" y="2933"/>
                  </a:lnTo>
                  <a:lnTo>
                    <a:pt x="15492" y="4000"/>
                  </a:lnTo>
                  <a:lnTo>
                    <a:pt x="17131" y="4800"/>
                  </a:lnTo>
                  <a:lnTo>
                    <a:pt x="17131" y="5867"/>
                  </a:lnTo>
                  <a:lnTo>
                    <a:pt x="17727" y="7733"/>
                  </a:lnTo>
                  <a:lnTo>
                    <a:pt x="17727" y="11733"/>
                  </a:lnTo>
                  <a:lnTo>
                    <a:pt x="18323" y="13867"/>
                  </a:lnTo>
                  <a:lnTo>
                    <a:pt x="19961" y="13867"/>
                  </a:lnTo>
                  <a:lnTo>
                    <a:pt x="20408" y="12800"/>
                  </a:lnTo>
                  <a:lnTo>
                    <a:pt x="21004" y="12800"/>
                  </a:lnTo>
                  <a:lnTo>
                    <a:pt x="21600" y="13867"/>
                  </a:lnTo>
                  <a:lnTo>
                    <a:pt x="21004" y="13867"/>
                  </a:lnTo>
                  <a:lnTo>
                    <a:pt x="21600" y="14667"/>
                  </a:lnTo>
                  <a:lnTo>
                    <a:pt x="21004" y="15733"/>
                  </a:lnTo>
                  <a:lnTo>
                    <a:pt x="20408" y="15733"/>
                  </a:lnTo>
                  <a:lnTo>
                    <a:pt x="19961" y="16800"/>
                  </a:lnTo>
                  <a:lnTo>
                    <a:pt x="19366" y="16800"/>
                  </a:lnTo>
                  <a:lnTo>
                    <a:pt x="19366" y="20800"/>
                  </a:lnTo>
                  <a:lnTo>
                    <a:pt x="18770" y="20800"/>
                  </a:lnTo>
                  <a:lnTo>
                    <a:pt x="18323" y="19733"/>
                  </a:lnTo>
                  <a:lnTo>
                    <a:pt x="17727" y="20800"/>
                  </a:lnTo>
                  <a:lnTo>
                    <a:pt x="17131" y="19733"/>
                  </a:lnTo>
                  <a:lnTo>
                    <a:pt x="14897" y="19733"/>
                  </a:lnTo>
                  <a:lnTo>
                    <a:pt x="13854" y="20800"/>
                  </a:lnTo>
                  <a:lnTo>
                    <a:pt x="13258" y="20800"/>
                  </a:lnTo>
                  <a:lnTo>
                    <a:pt x="12662" y="21600"/>
                  </a:lnTo>
                  <a:lnTo>
                    <a:pt x="7746" y="21600"/>
                  </a:lnTo>
                  <a:lnTo>
                    <a:pt x="7746" y="20800"/>
                  </a:lnTo>
                  <a:lnTo>
                    <a:pt x="7150" y="20800"/>
                  </a:lnTo>
                  <a:lnTo>
                    <a:pt x="6703" y="21600"/>
                  </a:lnTo>
                  <a:lnTo>
                    <a:pt x="6108" y="20800"/>
                  </a:lnTo>
                  <a:lnTo>
                    <a:pt x="6703" y="20800"/>
                  </a:lnTo>
                  <a:lnTo>
                    <a:pt x="6703" y="19733"/>
                  </a:lnTo>
                  <a:lnTo>
                    <a:pt x="5512" y="19733"/>
                  </a:lnTo>
                  <a:lnTo>
                    <a:pt x="5512" y="18667"/>
                  </a:lnTo>
                  <a:lnTo>
                    <a:pt x="5065" y="17600"/>
                  </a:lnTo>
                  <a:lnTo>
                    <a:pt x="5512" y="16800"/>
                  </a:lnTo>
                  <a:lnTo>
                    <a:pt x="5065" y="16800"/>
                  </a:lnTo>
                  <a:lnTo>
                    <a:pt x="4469" y="17600"/>
                  </a:lnTo>
                  <a:lnTo>
                    <a:pt x="3426" y="17600"/>
                  </a:lnTo>
                  <a:lnTo>
                    <a:pt x="3426" y="16800"/>
                  </a:lnTo>
                  <a:lnTo>
                    <a:pt x="2234" y="16800"/>
                  </a:lnTo>
                  <a:lnTo>
                    <a:pt x="2234" y="15733"/>
                  </a:lnTo>
                  <a:lnTo>
                    <a:pt x="2830" y="14667"/>
                  </a:lnTo>
                  <a:lnTo>
                    <a:pt x="2234" y="14667"/>
                  </a:lnTo>
                  <a:lnTo>
                    <a:pt x="1192" y="13867"/>
                  </a:lnTo>
                  <a:lnTo>
                    <a:pt x="1192" y="12800"/>
                  </a:lnTo>
                  <a:lnTo>
                    <a:pt x="0" y="10667"/>
                  </a:lnTo>
                  <a:lnTo>
                    <a:pt x="596" y="9867"/>
                  </a:lnTo>
                  <a:lnTo>
                    <a:pt x="1192" y="8800"/>
                  </a:lnTo>
                  <a:lnTo>
                    <a:pt x="2234" y="8800"/>
                  </a:lnTo>
                  <a:lnTo>
                    <a:pt x="2234" y="7733"/>
                  </a:lnTo>
                  <a:lnTo>
                    <a:pt x="2830" y="5867"/>
                  </a:lnTo>
                  <a:lnTo>
                    <a:pt x="3426" y="2933"/>
                  </a:lnTo>
                  <a:lnTo>
                    <a:pt x="3873" y="1867"/>
                  </a:lnTo>
                  <a:lnTo>
                    <a:pt x="4469" y="1867"/>
                  </a:lnTo>
                  <a:lnTo>
                    <a:pt x="5065" y="800"/>
                  </a:lnTo>
                  <a:lnTo>
                    <a:pt x="4469" y="0"/>
                  </a:lnTo>
                  <a:close/>
                  <a:moveTo>
                    <a:pt x="4469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32" name="AutoShape 46"/>
            <p:cNvSpPr>
              <a:spLocks/>
            </p:cNvSpPr>
            <p:nvPr/>
          </p:nvSpPr>
          <p:spPr bwMode="auto">
            <a:xfrm>
              <a:off x="7476" y="2721"/>
              <a:ext cx="246" cy="139"/>
            </a:xfrm>
            <a:custGeom>
              <a:avLst/>
              <a:gdLst>
                <a:gd name="T0" fmla="*/ 160 w 21600"/>
                <a:gd name="T1" fmla="*/ 119 h 21600"/>
                <a:gd name="T2" fmla="*/ 170 w 21600"/>
                <a:gd name="T3" fmla="*/ 112 h 21600"/>
                <a:gd name="T4" fmla="*/ 180 w 21600"/>
                <a:gd name="T5" fmla="*/ 102 h 21600"/>
                <a:gd name="T6" fmla="*/ 198 w 21600"/>
                <a:gd name="T7" fmla="*/ 102 h 21600"/>
                <a:gd name="T8" fmla="*/ 198 w 21600"/>
                <a:gd name="T9" fmla="*/ 92 h 21600"/>
                <a:gd name="T10" fmla="*/ 208 w 21600"/>
                <a:gd name="T11" fmla="*/ 74 h 21600"/>
                <a:gd name="T12" fmla="*/ 218 w 21600"/>
                <a:gd name="T13" fmla="*/ 47 h 21600"/>
                <a:gd name="T14" fmla="*/ 226 w 21600"/>
                <a:gd name="T15" fmla="*/ 37 h 21600"/>
                <a:gd name="T16" fmla="*/ 236 w 21600"/>
                <a:gd name="T17" fmla="*/ 37 h 21600"/>
                <a:gd name="T18" fmla="*/ 246 w 21600"/>
                <a:gd name="T19" fmla="*/ 27 h 21600"/>
                <a:gd name="T20" fmla="*/ 236 w 21600"/>
                <a:gd name="T21" fmla="*/ 20 h 21600"/>
                <a:gd name="T22" fmla="*/ 226 w 21600"/>
                <a:gd name="T23" fmla="*/ 10 h 21600"/>
                <a:gd name="T24" fmla="*/ 218 w 21600"/>
                <a:gd name="T25" fmla="*/ 0 h 21600"/>
                <a:gd name="T26" fmla="*/ 208 w 21600"/>
                <a:gd name="T27" fmla="*/ 10 h 21600"/>
                <a:gd name="T28" fmla="*/ 198 w 21600"/>
                <a:gd name="T29" fmla="*/ 0 h 21600"/>
                <a:gd name="T30" fmla="*/ 180 w 21600"/>
                <a:gd name="T31" fmla="*/ 10 h 21600"/>
                <a:gd name="T32" fmla="*/ 170 w 21600"/>
                <a:gd name="T33" fmla="*/ 0 h 21600"/>
                <a:gd name="T34" fmla="*/ 152 w 21600"/>
                <a:gd name="T35" fmla="*/ 0 h 21600"/>
                <a:gd name="T36" fmla="*/ 152 w 21600"/>
                <a:gd name="T37" fmla="*/ 10 h 21600"/>
                <a:gd name="T38" fmla="*/ 142 w 21600"/>
                <a:gd name="T39" fmla="*/ 20 h 21600"/>
                <a:gd name="T40" fmla="*/ 142 w 21600"/>
                <a:gd name="T41" fmla="*/ 27 h 21600"/>
                <a:gd name="T42" fmla="*/ 124 w 21600"/>
                <a:gd name="T43" fmla="*/ 20 h 21600"/>
                <a:gd name="T44" fmla="*/ 114 w 21600"/>
                <a:gd name="T45" fmla="*/ 27 h 21600"/>
                <a:gd name="T46" fmla="*/ 104 w 21600"/>
                <a:gd name="T47" fmla="*/ 27 h 21600"/>
                <a:gd name="T48" fmla="*/ 104 w 21600"/>
                <a:gd name="T49" fmla="*/ 37 h 21600"/>
                <a:gd name="T50" fmla="*/ 76 w 21600"/>
                <a:gd name="T51" fmla="*/ 37 h 21600"/>
                <a:gd name="T52" fmla="*/ 66 w 21600"/>
                <a:gd name="T53" fmla="*/ 47 h 21600"/>
                <a:gd name="T54" fmla="*/ 48 w 21600"/>
                <a:gd name="T55" fmla="*/ 37 h 21600"/>
                <a:gd name="T56" fmla="*/ 20 w 21600"/>
                <a:gd name="T57" fmla="*/ 27 h 21600"/>
                <a:gd name="T58" fmla="*/ 20 w 21600"/>
                <a:gd name="T59" fmla="*/ 47 h 21600"/>
                <a:gd name="T60" fmla="*/ 0 w 21600"/>
                <a:gd name="T61" fmla="*/ 47 h 21600"/>
                <a:gd name="T62" fmla="*/ 10 w 21600"/>
                <a:gd name="T63" fmla="*/ 57 h 21600"/>
                <a:gd name="T64" fmla="*/ 10 w 21600"/>
                <a:gd name="T65" fmla="*/ 74 h 21600"/>
                <a:gd name="T66" fmla="*/ 0 w 21600"/>
                <a:gd name="T67" fmla="*/ 84 h 21600"/>
                <a:gd name="T68" fmla="*/ 10 w 21600"/>
                <a:gd name="T69" fmla="*/ 92 h 21600"/>
                <a:gd name="T70" fmla="*/ 10 w 21600"/>
                <a:gd name="T71" fmla="*/ 112 h 21600"/>
                <a:gd name="T72" fmla="*/ 20 w 21600"/>
                <a:gd name="T73" fmla="*/ 112 h 21600"/>
                <a:gd name="T74" fmla="*/ 38 w 21600"/>
                <a:gd name="T75" fmla="*/ 119 h 21600"/>
                <a:gd name="T76" fmla="*/ 48 w 21600"/>
                <a:gd name="T77" fmla="*/ 129 h 21600"/>
                <a:gd name="T78" fmla="*/ 58 w 21600"/>
                <a:gd name="T79" fmla="*/ 129 h 21600"/>
                <a:gd name="T80" fmla="*/ 76 w 21600"/>
                <a:gd name="T81" fmla="*/ 139 h 21600"/>
                <a:gd name="T82" fmla="*/ 94 w 21600"/>
                <a:gd name="T83" fmla="*/ 139 h 21600"/>
                <a:gd name="T84" fmla="*/ 94 w 21600"/>
                <a:gd name="T85" fmla="*/ 129 h 21600"/>
                <a:gd name="T86" fmla="*/ 104 w 21600"/>
                <a:gd name="T87" fmla="*/ 139 h 21600"/>
                <a:gd name="T88" fmla="*/ 104 w 21600"/>
                <a:gd name="T89" fmla="*/ 129 h 21600"/>
                <a:gd name="T90" fmla="*/ 124 w 21600"/>
                <a:gd name="T91" fmla="*/ 129 h 21600"/>
                <a:gd name="T92" fmla="*/ 124 w 21600"/>
                <a:gd name="T93" fmla="*/ 119 h 21600"/>
                <a:gd name="T94" fmla="*/ 132 w 21600"/>
                <a:gd name="T95" fmla="*/ 112 h 21600"/>
                <a:gd name="T96" fmla="*/ 142 w 21600"/>
                <a:gd name="T97" fmla="*/ 119 h 21600"/>
                <a:gd name="T98" fmla="*/ 160 w 21600"/>
                <a:gd name="T99" fmla="*/ 119 h 21600"/>
                <a:gd name="T100" fmla="*/ 160 w 21600"/>
                <a:gd name="T101" fmla="*/ 119 h 216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1600" h="21600">
                  <a:moveTo>
                    <a:pt x="14029" y="18514"/>
                  </a:moveTo>
                  <a:lnTo>
                    <a:pt x="14920" y="17357"/>
                  </a:lnTo>
                  <a:lnTo>
                    <a:pt x="15810" y="15814"/>
                  </a:lnTo>
                  <a:lnTo>
                    <a:pt x="17369" y="15814"/>
                  </a:lnTo>
                  <a:lnTo>
                    <a:pt x="17369" y="14271"/>
                  </a:lnTo>
                  <a:lnTo>
                    <a:pt x="18260" y="11571"/>
                  </a:lnTo>
                  <a:lnTo>
                    <a:pt x="19151" y="7329"/>
                  </a:lnTo>
                  <a:lnTo>
                    <a:pt x="19819" y="5786"/>
                  </a:lnTo>
                  <a:lnTo>
                    <a:pt x="20709" y="5786"/>
                  </a:lnTo>
                  <a:lnTo>
                    <a:pt x="21600" y="4243"/>
                  </a:lnTo>
                  <a:lnTo>
                    <a:pt x="20709" y="3086"/>
                  </a:lnTo>
                  <a:lnTo>
                    <a:pt x="19819" y="1543"/>
                  </a:lnTo>
                  <a:lnTo>
                    <a:pt x="19151" y="0"/>
                  </a:lnTo>
                  <a:lnTo>
                    <a:pt x="18260" y="1543"/>
                  </a:lnTo>
                  <a:lnTo>
                    <a:pt x="17369" y="0"/>
                  </a:lnTo>
                  <a:lnTo>
                    <a:pt x="15810" y="1543"/>
                  </a:lnTo>
                  <a:lnTo>
                    <a:pt x="14920" y="0"/>
                  </a:lnTo>
                  <a:lnTo>
                    <a:pt x="13361" y="0"/>
                  </a:lnTo>
                  <a:lnTo>
                    <a:pt x="13361" y="1543"/>
                  </a:lnTo>
                  <a:lnTo>
                    <a:pt x="12470" y="3086"/>
                  </a:lnTo>
                  <a:lnTo>
                    <a:pt x="12470" y="4243"/>
                  </a:lnTo>
                  <a:lnTo>
                    <a:pt x="10911" y="3086"/>
                  </a:lnTo>
                  <a:lnTo>
                    <a:pt x="10021" y="4243"/>
                  </a:lnTo>
                  <a:lnTo>
                    <a:pt x="9130" y="4243"/>
                  </a:lnTo>
                  <a:lnTo>
                    <a:pt x="9130" y="5786"/>
                  </a:lnTo>
                  <a:lnTo>
                    <a:pt x="6680" y="5786"/>
                  </a:lnTo>
                  <a:lnTo>
                    <a:pt x="5790" y="7329"/>
                  </a:lnTo>
                  <a:lnTo>
                    <a:pt x="4231" y="5786"/>
                  </a:lnTo>
                  <a:lnTo>
                    <a:pt x="1781" y="4243"/>
                  </a:lnTo>
                  <a:lnTo>
                    <a:pt x="1781" y="7329"/>
                  </a:lnTo>
                  <a:lnTo>
                    <a:pt x="0" y="7329"/>
                  </a:lnTo>
                  <a:lnTo>
                    <a:pt x="891" y="8871"/>
                  </a:lnTo>
                  <a:lnTo>
                    <a:pt x="891" y="11571"/>
                  </a:lnTo>
                  <a:lnTo>
                    <a:pt x="0" y="13114"/>
                  </a:lnTo>
                  <a:lnTo>
                    <a:pt x="891" y="14271"/>
                  </a:lnTo>
                  <a:lnTo>
                    <a:pt x="891" y="17357"/>
                  </a:lnTo>
                  <a:lnTo>
                    <a:pt x="1781" y="17357"/>
                  </a:lnTo>
                  <a:lnTo>
                    <a:pt x="3340" y="18514"/>
                  </a:lnTo>
                  <a:lnTo>
                    <a:pt x="4231" y="20057"/>
                  </a:lnTo>
                  <a:lnTo>
                    <a:pt x="5122" y="20057"/>
                  </a:lnTo>
                  <a:lnTo>
                    <a:pt x="6680" y="21600"/>
                  </a:lnTo>
                  <a:lnTo>
                    <a:pt x="8239" y="21600"/>
                  </a:lnTo>
                  <a:lnTo>
                    <a:pt x="8239" y="20057"/>
                  </a:lnTo>
                  <a:lnTo>
                    <a:pt x="9130" y="21600"/>
                  </a:lnTo>
                  <a:lnTo>
                    <a:pt x="9130" y="20057"/>
                  </a:lnTo>
                  <a:lnTo>
                    <a:pt x="10911" y="20057"/>
                  </a:lnTo>
                  <a:lnTo>
                    <a:pt x="10911" y="18514"/>
                  </a:lnTo>
                  <a:lnTo>
                    <a:pt x="11579" y="17357"/>
                  </a:lnTo>
                  <a:lnTo>
                    <a:pt x="12470" y="18514"/>
                  </a:lnTo>
                  <a:lnTo>
                    <a:pt x="14029" y="18514"/>
                  </a:lnTo>
                  <a:close/>
                  <a:moveTo>
                    <a:pt x="14029" y="18514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33" name="AutoShape 47"/>
            <p:cNvSpPr>
              <a:spLocks/>
            </p:cNvSpPr>
            <p:nvPr/>
          </p:nvSpPr>
          <p:spPr bwMode="auto">
            <a:xfrm>
              <a:off x="7497" y="2684"/>
              <a:ext cx="205" cy="84"/>
            </a:xfrm>
            <a:custGeom>
              <a:avLst/>
              <a:gdLst>
                <a:gd name="T0" fmla="*/ 0 w 21600"/>
                <a:gd name="T1" fmla="*/ 64 h 21600"/>
                <a:gd name="T2" fmla="*/ 28 w 21600"/>
                <a:gd name="T3" fmla="*/ 74 h 21600"/>
                <a:gd name="T4" fmla="*/ 46 w 21600"/>
                <a:gd name="T5" fmla="*/ 84 h 21600"/>
                <a:gd name="T6" fmla="*/ 56 w 21600"/>
                <a:gd name="T7" fmla="*/ 74 h 21600"/>
                <a:gd name="T8" fmla="*/ 84 w 21600"/>
                <a:gd name="T9" fmla="*/ 74 h 21600"/>
                <a:gd name="T10" fmla="*/ 84 w 21600"/>
                <a:gd name="T11" fmla="*/ 64 h 21600"/>
                <a:gd name="T12" fmla="*/ 94 w 21600"/>
                <a:gd name="T13" fmla="*/ 64 h 21600"/>
                <a:gd name="T14" fmla="*/ 104 w 21600"/>
                <a:gd name="T15" fmla="*/ 57 h 21600"/>
                <a:gd name="T16" fmla="*/ 121 w 21600"/>
                <a:gd name="T17" fmla="*/ 64 h 21600"/>
                <a:gd name="T18" fmla="*/ 121 w 21600"/>
                <a:gd name="T19" fmla="*/ 57 h 21600"/>
                <a:gd name="T20" fmla="*/ 132 w 21600"/>
                <a:gd name="T21" fmla="*/ 47 h 21600"/>
                <a:gd name="T22" fmla="*/ 132 w 21600"/>
                <a:gd name="T23" fmla="*/ 37 h 21600"/>
                <a:gd name="T24" fmla="*/ 149 w 21600"/>
                <a:gd name="T25" fmla="*/ 37 h 21600"/>
                <a:gd name="T26" fmla="*/ 159 w 21600"/>
                <a:gd name="T27" fmla="*/ 47 h 21600"/>
                <a:gd name="T28" fmla="*/ 177 w 21600"/>
                <a:gd name="T29" fmla="*/ 37 h 21600"/>
                <a:gd name="T30" fmla="*/ 187 w 21600"/>
                <a:gd name="T31" fmla="*/ 47 h 21600"/>
                <a:gd name="T32" fmla="*/ 197 w 21600"/>
                <a:gd name="T33" fmla="*/ 37 h 21600"/>
                <a:gd name="T34" fmla="*/ 197 w 21600"/>
                <a:gd name="T35" fmla="*/ 30 h 21600"/>
                <a:gd name="T36" fmla="*/ 205 w 21600"/>
                <a:gd name="T37" fmla="*/ 10 h 21600"/>
                <a:gd name="T38" fmla="*/ 187 w 21600"/>
                <a:gd name="T39" fmla="*/ 0 h 21600"/>
                <a:gd name="T40" fmla="*/ 121 w 21600"/>
                <a:gd name="T41" fmla="*/ 0 h 21600"/>
                <a:gd name="T42" fmla="*/ 121 w 21600"/>
                <a:gd name="T43" fmla="*/ 10 h 21600"/>
                <a:gd name="T44" fmla="*/ 73 w 21600"/>
                <a:gd name="T45" fmla="*/ 10 h 21600"/>
                <a:gd name="T46" fmla="*/ 66 w 21600"/>
                <a:gd name="T47" fmla="*/ 20 h 21600"/>
                <a:gd name="T48" fmla="*/ 56 w 21600"/>
                <a:gd name="T49" fmla="*/ 30 h 21600"/>
                <a:gd name="T50" fmla="*/ 8 w 21600"/>
                <a:gd name="T51" fmla="*/ 30 h 21600"/>
                <a:gd name="T52" fmla="*/ 0 w 21600"/>
                <a:gd name="T53" fmla="*/ 37 h 21600"/>
                <a:gd name="T54" fmla="*/ 0 w 21600"/>
                <a:gd name="T55" fmla="*/ 64 h 21600"/>
                <a:gd name="T56" fmla="*/ 0 w 21600"/>
                <a:gd name="T57" fmla="*/ 64 h 2160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1600" h="21600">
                  <a:moveTo>
                    <a:pt x="0" y="16518"/>
                  </a:moveTo>
                  <a:lnTo>
                    <a:pt x="2933" y="19059"/>
                  </a:lnTo>
                  <a:lnTo>
                    <a:pt x="4800" y="21600"/>
                  </a:lnTo>
                  <a:lnTo>
                    <a:pt x="5867" y="19059"/>
                  </a:lnTo>
                  <a:lnTo>
                    <a:pt x="8800" y="19059"/>
                  </a:lnTo>
                  <a:lnTo>
                    <a:pt x="8800" y="16518"/>
                  </a:lnTo>
                  <a:lnTo>
                    <a:pt x="9867" y="16518"/>
                  </a:lnTo>
                  <a:lnTo>
                    <a:pt x="10933" y="14612"/>
                  </a:lnTo>
                  <a:lnTo>
                    <a:pt x="12800" y="16518"/>
                  </a:lnTo>
                  <a:lnTo>
                    <a:pt x="12800" y="14612"/>
                  </a:lnTo>
                  <a:lnTo>
                    <a:pt x="13867" y="12071"/>
                  </a:lnTo>
                  <a:lnTo>
                    <a:pt x="13867" y="9529"/>
                  </a:lnTo>
                  <a:lnTo>
                    <a:pt x="15733" y="9529"/>
                  </a:lnTo>
                  <a:lnTo>
                    <a:pt x="16800" y="12071"/>
                  </a:lnTo>
                  <a:lnTo>
                    <a:pt x="18667" y="9529"/>
                  </a:lnTo>
                  <a:lnTo>
                    <a:pt x="19733" y="12071"/>
                  </a:lnTo>
                  <a:lnTo>
                    <a:pt x="20800" y="9529"/>
                  </a:lnTo>
                  <a:lnTo>
                    <a:pt x="20800" y="7624"/>
                  </a:lnTo>
                  <a:lnTo>
                    <a:pt x="21600" y="2541"/>
                  </a:lnTo>
                  <a:lnTo>
                    <a:pt x="19733" y="0"/>
                  </a:lnTo>
                  <a:lnTo>
                    <a:pt x="12800" y="0"/>
                  </a:lnTo>
                  <a:lnTo>
                    <a:pt x="12800" y="2541"/>
                  </a:lnTo>
                  <a:lnTo>
                    <a:pt x="7733" y="2541"/>
                  </a:lnTo>
                  <a:lnTo>
                    <a:pt x="6933" y="5082"/>
                  </a:lnTo>
                  <a:lnTo>
                    <a:pt x="5867" y="7624"/>
                  </a:lnTo>
                  <a:lnTo>
                    <a:pt x="800" y="7624"/>
                  </a:lnTo>
                  <a:lnTo>
                    <a:pt x="0" y="9529"/>
                  </a:lnTo>
                  <a:lnTo>
                    <a:pt x="0" y="16518"/>
                  </a:lnTo>
                  <a:close/>
                  <a:moveTo>
                    <a:pt x="0" y="1651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34" name="AutoShape 48"/>
            <p:cNvSpPr>
              <a:spLocks/>
            </p:cNvSpPr>
            <p:nvPr/>
          </p:nvSpPr>
          <p:spPr bwMode="auto">
            <a:xfrm>
              <a:off x="7722" y="2924"/>
              <a:ext cx="244" cy="129"/>
            </a:xfrm>
            <a:custGeom>
              <a:avLst/>
              <a:gdLst>
                <a:gd name="T0" fmla="*/ 8 w 21600"/>
                <a:gd name="T1" fmla="*/ 0 h 21600"/>
                <a:gd name="T2" fmla="*/ 28 w 21600"/>
                <a:gd name="T3" fmla="*/ 0 h 21600"/>
                <a:gd name="T4" fmla="*/ 28 w 21600"/>
                <a:gd name="T5" fmla="*/ 10 h 21600"/>
                <a:gd name="T6" fmla="*/ 18 w 21600"/>
                <a:gd name="T7" fmla="*/ 10 h 21600"/>
                <a:gd name="T8" fmla="*/ 28 w 21600"/>
                <a:gd name="T9" fmla="*/ 17 h 21600"/>
                <a:gd name="T10" fmla="*/ 36 w 21600"/>
                <a:gd name="T11" fmla="*/ 10 h 21600"/>
                <a:gd name="T12" fmla="*/ 46 w 21600"/>
                <a:gd name="T13" fmla="*/ 10 h 21600"/>
                <a:gd name="T14" fmla="*/ 46 w 21600"/>
                <a:gd name="T15" fmla="*/ 17 h 21600"/>
                <a:gd name="T16" fmla="*/ 130 w 21600"/>
                <a:gd name="T17" fmla="*/ 17 h 21600"/>
                <a:gd name="T18" fmla="*/ 140 w 21600"/>
                <a:gd name="T19" fmla="*/ 10 h 21600"/>
                <a:gd name="T20" fmla="*/ 150 w 21600"/>
                <a:gd name="T21" fmla="*/ 10 h 21600"/>
                <a:gd name="T22" fmla="*/ 168 w 21600"/>
                <a:gd name="T23" fmla="*/ 0 h 21600"/>
                <a:gd name="T24" fmla="*/ 206 w 21600"/>
                <a:gd name="T25" fmla="*/ 0 h 21600"/>
                <a:gd name="T26" fmla="*/ 216 w 21600"/>
                <a:gd name="T27" fmla="*/ 10 h 21600"/>
                <a:gd name="T28" fmla="*/ 226 w 21600"/>
                <a:gd name="T29" fmla="*/ 0 h 21600"/>
                <a:gd name="T30" fmla="*/ 234 w 21600"/>
                <a:gd name="T31" fmla="*/ 10 h 21600"/>
                <a:gd name="T32" fmla="*/ 244 w 21600"/>
                <a:gd name="T33" fmla="*/ 10 h 21600"/>
                <a:gd name="T34" fmla="*/ 244 w 21600"/>
                <a:gd name="T35" fmla="*/ 27 h 21600"/>
                <a:gd name="T36" fmla="*/ 234 w 21600"/>
                <a:gd name="T37" fmla="*/ 37 h 21600"/>
                <a:gd name="T38" fmla="*/ 234 w 21600"/>
                <a:gd name="T39" fmla="*/ 27 h 21600"/>
                <a:gd name="T40" fmla="*/ 216 w 21600"/>
                <a:gd name="T41" fmla="*/ 37 h 21600"/>
                <a:gd name="T42" fmla="*/ 226 w 21600"/>
                <a:gd name="T43" fmla="*/ 55 h 21600"/>
                <a:gd name="T44" fmla="*/ 206 w 21600"/>
                <a:gd name="T45" fmla="*/ 74 h 21600"/>
                <a:gd name="T46" fmla="*/ 216 w 21600"/>
                <a:gd name="T47" fmla="*/ 74 h 21600"/>
                <a:gd name="T48" fmla="*/ 226 w 21600"/>
                <a:gd name="T49" fmla="*/ 92 h 21600"/>
                <a:gd name="T50" fmla="*/ 226 w 21600"/>
                <a:gd name="T51" fmla="*/ 102 h 21600"/>
                <a:gd name="T52" fmla="*/ 216 w 21600"/>
                <a:gd name="T53" fmla="*/ 92 h 21600"/>
                <a:gd name="T54" fmla="*/ 216 w 21600"/>
                <a:gd name="T55" fmla="*/ 102 h 21600"/>
                <a:gd name="T56" fmla="*/ 206 w 21600"/>
                <a:gd name="T57" fmla="*/ 92 h 21600"/>
                <a:gd name="T58" fmla="*/ 188 w 21600"/>
                <a:gd name="T59" fmla="*/ 92 h 21600"/>
                <a:gd name="T60" fmla="*/ 178 w 21600"/>
                <a:gd name="T61" fmla="*/ 102 h 21600"/>
                <a:gd name="T62" fmla="*/ 168 w 21600"/>
                <a:gd name="T63" fmla="*/ 102 h 21600"/>
                <a:gd name="T64" fmla="*/ 160 w 21600"/>
                <a:gd name="T65" fmla="*/ 109 h 21600"/>
                <a:gd name="T66" fmla="*/ 160 w 21600"/>
                <a:gd name="T67" fmla="*/ 129 h 21600"/>
                <a:gd name="T68" fmla="*/ 84 w 21600"/>
                <a:gd name="T69" fmla="*/ 129 h 21600"/>
                <a:gd name="T70" fmla="*/ 74 w 21600"/>
                <a:gd name="T71" fmla="*/ 119 h 21600"/>
                <a:gd name="T72" fmla="*/ 74 w 21600"/>
                <a:gd name="T73" fmla="*/ 129 h 21600"/>
                <a:gd name="T74" fmla="*/ 46 w 21600"/>
                <a:gd name="T75" fmla="*/ 129 h 21600"/>
                <a:gd name="T76" fmla="*/ 36 w 21600"/>
                <a:gd name="T77" fmla="*/ 119 h 21600"/>
                <a:gd name="T78" fmla="*/ 36 w 21600"/>
                <a:gd name="T79" fmla="*/ 109 h 21600"/>
                <a:gd name="T80" fmla="*/ 8 w 21600"/>
                <a:gd name="T81" fmla="*/ 82 h 21600"/>
                <a:gd name="T82" fmla="*/ 18 w 21600"/>
                <a:gd name="T83" fmla="*/ 82 h 21600"/>
                <a:gd name="T84" fmla="*/ 8 w 21600"/>
                <a:gd name="T85" fmla="*/ 74 h 21600"/>
                <a:gd name="T86" fmla="*/ 8 w 21600"/>
                <a:gd name="T87" fmla="*/ 65 h 21600"/>
                <a:gd name="T88" fmla="*/ 28 w 21600"/>
                <a:gd name="T89" fmla="*/ 45 h 21600"/>
                <a:gd name="T90" fmla="*/ 18 w 21600"/>
                <a:gd name="T91" fmla="*/ 37 h 21600"/>
                <a:gd name="T92" fmla="*/ 8 w 21600"/>
                <a:gd name="T93" fmla="*/ 27 h 21600"/>
                <a:gd name="T94" fmla="*/ 0 w 21600"/>
                <a:gd name="T95" fmla="*/ 10 h 21600"/>
                <a:gd name="T96" fmla="*/ 8 w 21600"/>
                <a:gd name="T97" fmla="*/ 0 h 21600"/>
                <a:gd name="T98" fmla="*/ 8 w 21600"/>
                <a:gd name="T99" fmla="*/ 0 h 2160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600" h="21600">
                  <a:moveTo>
                    <a:pt x="675" y="0"/>
                  </a:moveTo>
                  <a:lnTo>
                    <a:pt x="2475" y="0"/>
                  </a:lnTo>
                  <a:lnTo>
                    <a:pt x="2475" y="1662"/>
                  </a:lnTo>
                  <a:lnTo>
                    <a:pt x="1575" y="1662"/>
                  </a:lnTo>
                  <a:lnTo>
                    <a:pt x="2475" y="2908"/>
                  </a:lnTo>
                  <a:lnTo>
                    <a:pt x="3150" y="1662"/>
                  </a:lnTo>
                  <a:lnTo>
                    <a:pt x="4050" y="1662"/>
                  </a:lnTo>
                  <a:lnTo>
                    <a:pt x="4050" y="2908"/>
                  </a:lnTo>
                  <a:lnTo>
                    <a:pt x="11475" y="2908"/>
                  </a:lnTo>
                  <a:lnTo>
                    <a:pt x="12375" y="1662"/>
                  </a:lnTo>
                  <a:lnTo>
                    <a:pt x="13275" y="1662"/>
                  </a:lnTo>
                  <a:lnTo>
                    <a:pt x="14850" y="0"/>
                  </a:lnTo>
                  <a:lnTo>
                    <a:pt x="18225" y="0"/>
                  </a:lnTo>
                  <a:lnTo>
                    <a:pt x="19125" y="1662"/>
                  </a:lnTo>
                  <a:lnTo>
                    <a:pt x="20025" y="0"/>
                  </a:lnTo>
                  <a:lnTo>
                    <a:pt x="20700" y="1662"/>
                  </a:lnTo>
                  <a:lnTo>
                    <a:pt x="21600" y="1662"/>
                  </a:lnTo>
                  <a:lnTo>
                    <a:pt x="21600" y="4569"/>
                  </a:lnTo>
                  <a:lnTo>
                    <a:pt x="20700" y="6231"/>
                  </a:lnTo>
                  <a:lnTo>
                    <a:pt x="20700" y="4569"/>
                  </a:lnTo>
                  <a:lnTo>
                    <a:pt x="19125" y="6231"/>
                  </a:lnTo>
                  <a:lnTo>
                    <a:pt x="20025" y="9138"/>
                  </a:lnTo>
                  <a:lnTo>
                    <a:pt x="18225" y="12462"/>
                  </a:lnTo>
                  <a:lnTo>
                    <a:pt x="19125" y="12462"/>
                  </a:lnTo>
                  <a:lnTo>
                    <a:pt x="20025" y="15369"/>
                  </a:lnTo>
                  <a:lnTo>
                    <a:pt x="20025" y="17031"/>
                  </a:lnTo>
                  <a:lnTo>
                    <a:pt x="19125" y="15369"/>
                  </a:lnTo>
                  <a:lnTo>
                    <a:pt x="19125" y="17031"/>
                  </a:lnTo>
                  <a:lnTo>
                    <a:pt x="18225" y="15369"/>
                  </a:lnTo>
                  <a:lnTo>
                    <a:pt x="16650" y="15369"/>
                  </a:lnTo>
                  <a:lnTo>
                    <a:pt x="15750" y="17031"/>
                  </a:lnTo>
                  <a:lnTo>
                    <a:pt x="14850" y="17031"/>
                  </a:lnTo>
                  <a:lnTo>
                    <a:pt x="14175" y="18277"/>
                  </a:lnTo>
                  <a:lnTo>
                    <a:pt x="14175" y="21600"/>
                  </a:lnTo>
                  <a:lnTo>
                    <a:pt x="7425" y="21600"/>
                  </a:lnTo>
                  <a:lnTo>
                    <a:pt x="6525" y="19938"/>
                  </a:lnTo>
                  <a:lnTo>
                    <a:pt x="6525" y="21600"/>
                  </a:lnTo>
                  <a:lnTo>
                    <a:pt x="4050" y="21600"/>
                  </a:lnTo>
                  <a:lnTo>
                    <a:pt x="3150" y="19938"/>
                  </a:lnTo>
                  <a:lnTo>
                    <a:pt x="3150" y="18277"/>
                  </a:lnTo>
                  <a:lnTo>
                    <a:pt x="675" y="13708"/>
                  </a:lnTo>
                  <a:lnTo>
                    <a:pt x="1575" y="13708"/>
                  </a:lnTo>
                  <a:lnTo>
                    <a:pt x="675" y="12462"/>
                  </a:lnTo>
                  <a:lnTo>
                    <a:pt x="675" y="10800"/>
                  </a:lnTo>
                  <a:lnTo>
                    <a:pt x="2475" y="7477"/>
                  </a:lnTo>
                  <a:lnTo>
                    <a:pt x="1575" y="6231"/>
                  </a:lnTo>
                  <a:lnTo>
                    <a:pt x="675" y="4569"/>
                  </a:lnTo>
                  <a:lnTo>
                    <a:pt x="0" y="1662"/>
                  </a:lnTo>
                  <a:lnTo>
                    <a:pt x="675" y="0"/>
                  </a:lnTo>
                  <a:close/>
                  <a:moveTo>
                    <a:pt x="675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35" name="AutoShape 49"/>
            <p:cNvSpPr>
              <a:spLocks/>
            </p:cNvSpPr>
            <p:nvPr/>
          </p:nvSpPr>
          <p:spPr bwMode="auto">
            <a:xfrm>
              <a:off x="7656" y="3006"/>
              <a:ext cx="112" cy="74"/>
            </a:xfrm>
            <a:custGeom>
              <a:avLst/>
              <a:gdLst>
                <a:gd name="T0" fmla="*/ 74 w 21600"/>
                <a:gd name="T1" fmla="*/ 0 h 21600"/>
                <a:gd name="T2" fmla="*/ 102 w 21600"/>
                <a:gd name="T3" fmla="*/ 27 h 21600"/>
                <a:gd name="T4" fmla="*/ 102 w 21600"/>
                <a:gd name="T5" fmla="*/ 37 h 21600"/>
                <a:gd name="T6" fmla="*/ 112 w 21600"/>
                <a:gd name="T7" fmla="*/ 47 h 21600"/>
                <a:gd name="T8" fmla="*/ 102 w 21600"/>
                <a:gd name="T9" fmla="*/ 57 h 21600"/>
                <a:gd name="T10" fmla="*/ 66 w 21600"/>
                <a:gd name="T11" fmla="*/ 57 h 21600"/>
                <a:gd name="T12" fmla="*/ 56 w 21600"/>
                <a:gd name="T13" fmla="*/ 64 h 21600"/>
                <a:gd name="T14" fmla="*/ 46 w 21600"/>
                <a:gd name="T15" fmla="*/ 64 h 21600"/>
                <a:gd name="T16" fmla="*/ 28 w 21600"/>
                <a:gd name="T17" fmla="*/ 74 h 21600"/>
                <a:gd name="T18" fmla="*/ 18 w 21600"/>
                <a:gd name="T19" fmla="*/ 74 h 21600"/>
                <a:gd name="T20" fmla="*/ 18 w 21600"/>
                <a:gd name="T21" fmla="*/ 64 h 21600"/>
                <a:gd name="T22" fmla="*/ 8 w 21600"/>
                <a:gd name="T23" fmla="*/ 57 h 21600"/>
                <a:gd name="T24" fmla="*/ 0 w 21600"/>
                <a:gd name="T25" fmla="*/ 37 h 21600"/>
                <a:gd name="T26" fmla="*/ 8 w 21600"/>
                <a:gd name="T27" fmla="*/ 27 h 21600"/>
                <a:gd name="T28" fmla="*/ 8 w 21600"/>
                <a:gd name="T29" fmla="*/ 20 h 21600"/>
                <a:gd name="T30" fmla="*/ 18 w 21600"/>
                <a:gd name="T31" fmla="*/ 10 h 21600"/>
                <a:gd name="T32" fmla="*/ 38 w 21600"/>
                <a:gd name="T33" fmla="*/ 10 h 21600"/>
                <a:gd name="T34" fmla="*/ 56 w 21600"/>
                <a:gd name="T35" fmla="*/ 0 h 21600"/>
                <a:gd name="T36" fmla="*/ 56 w 21600"/>
                <a:gd name="T37" fmla="*/ 10 h 21600"/>
                <a:gd name="T38" fmla="*/ 74 w 21600"/>
                <a:gd name="T39" fmla="*/ 0 h 21600"/>
                <a:gd name="T40" fmla="*/ 74 w 21600"/>
                <a:gd name="T41" fmla="*/ 0 h 216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1600" h="21600">
                  <a:moveTo>
                    <a:pt x="14236" y="0"/>
                  </a:moveTo>
                  <a:lnTo>
                    <a:pt x="19636" y="7920"/>
                  </a:lnTo>
                  <a:lnTo>
                    <a:pt x="19636" y="10800"/>
                  </a:lnTo>
                  <a:lnTo>
                    <a:pt x="21600" y="13680"/>
                  </a:lnTo>
                  <a:lnTo>
                    <a:pt x="19636" y="16560"/>
                  </a:lnTo>
                  <a:lnTo>
                    <a:pt x="12764" y="16560"/>
                  </a:lnTo>
                  <a:lnTo>
                    <a:pt x="10800" y="18720"/>
                  </a:lnTo>
                  <a:lnTo>
                    <a:pt x="8836" y="18720"/>
                  </a:lnTo>
                  <a:lnTo>
                    <a:pt x="5400" y="21600"/>
                  </a:lnTo>
                  <a:lnTo>
                    <a:pt x="3436" y="21600"/>
                  </a:lnTo>
                  <a:lnTo>
                    <a:pt x="3436" y="18720"/>
                  </a:lnTo>
                  <a:lnTo>
                    <a:pt x="1473" y="16560"/>
                  </a:lnTo>
                  <a:lnTo>
                    <a:pt x="0" y="10800"/>
                  </a:lnTo>
                  <a:lnTo>
                    <a:pt x="1473" y="7920"/>
                  </a:lnTo>
                  <a:lnTo>
                    <a:pt x="1473" y="5760"/>
                  </a:lnTo>
                  <a:lnTo>
                    <a:pt x="3436" y="2880"/>
                  </a:lnTo>
                  <a:lnTo>
                    <a:pt x="7364" y="2880"/>
                  </a:lnTo>
                  <a:lnTo>
                    <a:pt x="10800" y="0"/>
                  </a:lnTo>
                  <a:lnTo>
                    <a:pt x="10800" y="2880"/>
                  </a:lnTo>
                  <a:lnTo>
                    <a:pt x="14236" y="0"/>
                  </a:lnTo>
                  <a:close/>
                  <a:moveTo>
                    <a:pt x="14236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36" name="AutoShape 50"/>
            <p:cNvSpPr>
              <a:spLocks/>
            </p:cNvSpPr>
            <p:nvPr/>
          </p:nvSpPr>
          <p:spPr bwMode="auto">
            <a:xfrm>
              <a:off x="7608" y="2998"/>
              <a:ext cx="76" cy="126"/>
            </a:xfrm>
            <a:custGeom>
              <a:avLst/>
              <a:gdLst>
                <a:gd name="T0" fmla="*/ 56 w 21600"/>
                <a:gd name="T1" fmla="*/ 35 h 21600"/>
                <a:gd name="T2" fmla="*/ 48 w 21600"/>
                <a:gd name="T3" fmla="*/ 44 h 21600"/>
                <a:gd name="T4" fmla="*/ 56 w 21600"/>
                <a:gd name="T5" fmla="*/ 64 h 21600"/>
                <a:gd name="T6" fmla="*/ 66 w 21600"/>
                <a:gd name="T7" fmla="*/ 72 h 21600"/>
                <a:gd name="T8" fmla="*/ 66 w 21600"/>
                <a:gd name="T9" fmla="*/ 82 h 21600"/>
                <a:gd name="T10" fmla="*/ 76 w 21600"/>
                <a:gd name="T11" fmla="*/ 82 h 21600"/>
                <a:gd name="T12" fmla="*/ 76 w 21600"/>
                <a:gd name="T13" fmla="*/ 91 h 21600"/>
                <a:gd name="T14" fmla="*/ 66 w 21600"/>
                <a:gd name="T15" fmla="*/ 109 h 21600"/>
                <a:gd name="T16" fmla="*/ 48 w 21600"/>
                <a:gd name="T17" fmla="*/ 109 h 21600"/>
                <a:gd name="T18" fmla="*/ 48 w 21600"/>
                <a:gd name="T19" fmla="*/ 126 h 21600"/>
                <a:gd name="T20" fmla="*/ 28 w 21600"/>
                <a:gd name="T21" fmla="*/ 126 h 21600"/>
                <a:gd name="T22" fmla="*/ 20 w 21600"/>
                <a:gd name="T23" fmla="*/ 109 h 21600"/>
                <a:gd name="T24" fmla="*/ 0 w 21600"/>
                <a:gd name="T25" fmla="*/ 109 h 21600"/>
                <a:gd name="T26" fmla="*/ 10 w 21600"/>
                <a:gd name="T27" fmla="*/ 99 h 21600"/>
                <a:gd name="T28" fmla="*/ 0 w 21600"/>
                <a:gd name="T29" fmla="*/ 91 h 21600"/>
                <a:gd name="T30" fmla="*/ 0 w 21600"/>
                <a:gd name="T31" fmla="*/ 82 h 21600"/>
                <a:gd name="T32" fmla="*/ 10 w 21600"/>
                <a:gd name="T33" fmla="*/ 72 h 21600"/>
                <a:gd name="T34" fmla="*/ 0 w 21600"/>
                <a:gd name="T35" fmla="*/ 64 h 21600"/>
                <a:gd name="T36" fmla="*/ 10 w 21600"/>
                <a:gd name="T37" fmla="*/ 44 h 21600"/>
                <a:gd name="T38" fmla="*/ 10 w 21600"/>
                <a:gd name="T39" fmla="*/ 35 h 21600"/>
                <a:gd name="T40" fmla="*/ 0 w 21600"/>
                <a:gd name="T41" fmla="*/ 35 h 21600"/>
                <a:gd name="T42" fmla="*/ 0 w 21600"/>
                <a:gd name="T43" fmla="*/ 7 h 21600"/>
                <a:gd name="T44" fmla="*/ 10 w 21600"/>
                <a:gd name="T45" fmla="*/ 0 h 21600"/>
                <a:gd name="T46" fmla="*/ 20 w 21600"/>
                <a:gd name="T47" fmla="*/ 0 h 21600"/>
                <a:gd name="T48" fmla="*/ 20 w 21600"/>
                <a:gd name="T49" fmla="*/ 7 h 21600"/>
                <a:gd name="T50" fmla="*/ 28 w 21600"/>
                <a:gd name="T51" fmla="*/ 0 h 21600"/>
                <a:gd name="T52" fmla="*/ 38 w 21600"/>
                <a:gd name="T53" fmla="*/ 7 h 21600"/>
                <a:gd name="T54" fmla="*/ 48 w 21600"/>
                <a:gd name="T55" fmla="*/ 17 h 21600"/>
                <a:gd name="T56" fmla="*/ 56 w 21600"/>
                <a:gd name="T57" fmla="*/ 17 h 21600"/>
                <a:gd name="T58" fmla="*/ 56 w 21600"/>
                <a:gd name="T59" fmla="*/ 35 h 21600"/>
                <a:gd name="T60" fmla="*/ 56 w 21600"/>
                <a:gd name="T61" fmla="*/ 35 h 2160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600" h="21600">
                  <a:moveTo>
                    <a:pt x="15840" y="5929"/>
                  </a:moveTo>
                  <a:lnTo>
                    <a:pt x="13680" y="7624"/>
                  </a:lnTo>
                  <a:lnTo>
                    <a:pt x="15840" y="11012"/>
                  </a:lnTo>
                  <a:lnTo>
                    <a:pt x="18720" y="12282"/>
                  </a:lnTo>
                  <a:lnTo>
                    <a:pt x="18720" y="13976"/>
                  </a:lnTo>
                  <a:lnTo>
                    <a:pt x="21600" y="13976"/>
                  </a:lnTo>
                  <a:lnTo>
                    <a:pt x="21600" y="15671"/>
                  </a:lnTo>
                  <a:lnTo>
                    <a:pt x="18720" y="18635"/>
                  </a:lnTo>
                  <a:lnTo>
                    <a:pt x="13680" y="18635"/>
                  </a:lnTo>
                  <a:lnTo>
                    <a:pt x="13680" y="21600"/>
                  </a:lnTo>
                  <a:lnTo>
                    <a:pt x="7920" y="21600"/>
                  </a:lnTo>
                  <a:lnTo>
                    <a:pt x="5760" y="18635"/>
                  </a:lnTo>
                  <a:lnTo>
                    <a:pt x="0" y="18635"/>
                  </a:lnTo>
                  <a:lnTo>
                    <a:pt x="2880" y="16941"/>
                  </a:lnTo>
                  <a:lnTo>
                    <a:pt x="0" y="15671"/>
                  </a:lnTo>
                  <a:lnTo>
                    <a:pt x="0" y="13976"/>
                  </a:lnTo>
                  <a:lnTo>
                    <a:pt x="2880" y="12282"/>
                  </a:lnTo>
                  <a:lnTo>
                    <a:pt x="0" y="11012"/>
                  </a:lnTo>
                  <a:lnTo>
                    <a:pt x="2880" y="7624"/>
                  </a:lnTo>
                  <a:lnTo>
                    <a:pt x="2880" y="5929"/>
                  </a:lnTo>
                  <a:lnTo>
                    <a:pt x="0" y="5929"/>
                  </a:lnTo>
                  <a:lnTo>
                    <a:pt x="0" y="1271"/>
                  </a:lnTo>
                  <a:lnTo>
                    <a:pt x="2880" y="0"/>
                  </a:lnTo>
                  <a:lnTo>
                    <a:pt x="5760" y="0"/>
                  </a:lnTo>
                  <a:lnTo>
                    <a:pt x="5760" y="1271"/>
                  </a:lnTo>
                  <a:lnTo>
                    <a:pt x="7920" y="0"/>
                  </a:lnTo>
                  <a:lnTo>
                    <a:pt x="10800" y="1271"/>
                  </a:lnTo>
                  <a:lnTo>
                    <a:pt x="13680" y="2965"/>
                  </a:lnTo>
                  <a:lnTo>
                    <a:pt x="15840" y="2965"/>
                  </a:lnTo>
                  <a:lnTo>
                    <a:pt x="15840" y="5929"/>
                  </a:lnTo>
                  <a:close/>
                  <a:moveTo>
                    <a:pt x="15840" y="592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37" name="AutoShape 51"/>
            <p:cNvSpPr>
              <a:spLocks/>
            </p:cNvSpPr>
            <p:nvPr/>
          </p:nvSpPr>
          <p:spPr bwMode="auto">
            <a:xfrm>
              <a:off x="7580" y="2833"/>
              <a:ext cx="170" cy="200"/>
            </a:xfrm>
            <a:custGeom>
              <a:avLst/>
              <a:gdLst>
                <a:gd name="T0" fmla="*/ 0 w 21600"/>
                <a:gd name="T1" fmla="*/ 27 h 21600"/>
                <a:gd name="T2" fmla="*/ 0 w 21600"/>
                <a:gd name="T3" fmla="*/ 17 h 21600"/>
                <a:gd name="T4" fmla="*/ 20 w 21600"/>
                <a:gd name="T5" fmla="*/ 17 h 21600"/>
                <a:gd name="T6" fmla="*/ 20 w 21600"/>
                <a:gd name="T7" fmla="*/ 7 h 21600"/>
                <a:gd name="T8" fmla="*/ 28 w 21600"/>
                <a:gd name="T9" fmla="*/ 0 h 21600"/>
                <a:gd name="T10" fmla="*/ 38 w 21600"/>
                <a:gd name="T11" fmla="*/ 7 h 21600"/>
                <a:gd name="T12" fmla="*/ 56 w 21600"/>
                <a:gd name="T13" fmla="*/ 7 h 21600"/>
                <a:gd name="T14" fmla="*/ 76 w 21600"/>
                <a:gd name="T15" fmla="*/ 27 h 21600"/>
                <a:gd name="T16" fmla="*/ 76 w 21600"/>
                <a:gd name="T17" fmla="*/ 37 h 21600"/>
                <a:gd name="T18" fmla="*/ 94 w 21600"/>
                <a:gd name="T19" fmla="*/ 44 h 21600"/>
                <a:gd name="T20" fmla="*/ 104 w 21600"/>
                <a:gd name="T21" fmla="*/ 44 h 21600"/>
                <a:gd name="T22" fmla="*/ 94 w 21600"/>
                <a:gd name="T23" fmla="*/ 54 h 21600"/>
                <a:gd name="T24" fmla="*/ 94 w 21600"/>
                <a:gd name="T25" fmla="*/ 64 h 21600"/>
                <a:gd name="T26" fmla="*/ 114 w 21600"/>
                <a:gd name="T27" fmla="*/ 64 h 21600"/>
                <a:gd name="T28" fmla="*/ 114 w 21600"/>
                <a:gd name="T29" fmla="*/ 72 h 21600"/>
                <a:gd name="T30" fmla="*/ 132 w 21600"/>
                <a:gd name="T31" fmla="*/ 72 h 21600"/>
                <a:gd name="T32" fmla="*/ 142 w 21600"/>
                <a:gd name="T33" fmla="*/ 64 h 21600"/>
                <a:gd name="T34" fmla="*/ 150 w 21600"/>
                <a:gd name="T35" fmla="*/ 64 h 21600"/>
                <a:gd name="T36" fmla="*/ 142 w 21600"/>
                <a:gd name="T37" fmla="*/ 72 h 21600"/>
                <a:gd name="T38" fmla="*/ 150 w 21600"/>
                <a:gd name="T39" fmla="*/ 81 h 21600"/>
                <a:gd name="T40" fmla="*/ 150 w 21600"/>
                <a:gd name="T41" fmla="*/ 91 h 21600"/>
                <a:gd name="T42" fmla="*/ 142 w 21600"/>
                <a:gd name="T43" fmla="*/ 101 h 21600"/>
                <a:gd name="T44" fmla="*/ 150 w 21600"/>
                <a:gd name="T45" fmla="*/ 119 h 21600"/>
                <a:gd name="T46" fmla="*/ 160 w 21600"/>
                <a:gd name="T47" fmla="*/ 128 h 21600"/>
                <a:gd name="T48" fmla="*/ 170 w 21600"/>
                <a:gd name="T49" fmla="*/ 136 h 21600"/>
                <a:gd name="T50" fmla="*/ 150 w 21600"/>
                <a:gd name="T51" fmla="*/ 156 h 21600"/>
                <a:gd name="T52" fmla="*/ 150 w 21600"/>
                <a:gd name="T53" fmla="*/ 165 h 21600"/>
                <a:gd name="T54" fmla="*/ 160 w 21600"/>
                <a:gd name="T55" fmla="*/ 173 h 21600"/>
                <a:gd name="T56" fmla="*/ 150 w 21600"/>
                <a:gd name="T57" fmla="*/ 173 h 21600"/>
                <a:gd name="T58" fmla="*/ 132 w 21600"/>
                <a:gd name="T59" fmla="*/ 183 h 21600"/>
                <a:gd name="T60" fmla="*/ 132 w 21600"/>
                <a:gd name="T61" fmla="*/ 173 h 21600"/>
                <a:gd name="T62" fmla="*/ 114 w 21600"/>
                <a:gd name="T63" fmla="*/ 183 h 21600"/>
                <a:gd name="T64" fmla="*/ 94 w 21600"/>
                <a:gd name="T65" fmla="*/ 183 h 21600"/>
                <a:gd name="T66" fmla="*/ 84 w 21600"/>
                <a:gd name="T67" fmla="*/ 193 h 21600"/>
                <a:gd name="T68" fmla="*/ 84 w 21600"/>
                <a:gd name="T69" fmla="*/ 200 h 21600"/>
                <a:gd name="T70" fmla="*/ 84 w 21600"/>
                <a:gd name="T71" fmla="*/ 183 h 21600"/>
                <a:gd name="T72" fmla="*/ 76 w 21600"/>
                <a:gd name="T73" fmla="*/ 183 h 21600"/>
                <a:gd name="T74" fmla="*/ 66 w 21600"/>
                <a:gd name="T75" fmla="*/ 173 h 21600"/>
                <a:gd name="T76" fmla="*/ 56 w 21600"/>
                <a:gd name="T77" fmla="*/ 165 h 21600"/>
                <a:gd name="T78" fmla="*/ 66 w 21600"/>
                <a:gd name="T79" fmla="*/ 156 h 21600"/>
                <a:gd name="T80" fmla="*/ 66 w 21600"/>
                <a:gd name="T81" fmla="*/ 146 h 21600"/>
                <a:gd name="T82" fmla="*/ 56 w 21600"/>
                <a:gd name="T83" fmla="*/ 146 h 21600"/>
                <a:gd name="T84" fmla="*/ 48 w 21600"/>
                <a:gd name="T85" fmla="*/ 136 h 21600"/>
                <a:gd name="T86" fmla="*/ 28 w 21600"/>
                <a:gd name="T87" fmla="*/ 136 h 21600"/>
                <a:gd name="T88" fmla="*/ 28 w 21600"/>
                <a:gd name="T89" fmla="*/ 119 h 21600"/>
                <a:gd name="T90" fmla="*/ 20 w 21600"/>
                <a:gd name="T91" fmla="*/ 109 h 21600"/>
                <a:gd name="T92" fmla="*/ 20 w 21600"/>
                <a:gd name="T93" fmla="*/ 101 h 21600"/>
                <a:gd name="T94" fmla="*/ 28 w 21600"/>
                <a:gd name="T95" fmla="*/ 101 h 21600"/>
                <a:gd name="T96" fmla="*/ 28 w 21600"/>
                <a:gd name="T97" fmla="*/ 91 h 21600"/>
                <a:gd name="T98" fmla="*/ 20 w 21600"/>
                <a:gd name="T99" fmla="*/ 91 h 21600"/>
                <a:gd name="T100" fmla="*/ 10 w 21600"/>
                <a:gd name="T101" fmla="*/ 81 h 21600"/>
                <a:gd name="T102" fmla="*/ 20 w 21600"/>
                <a:gd name="T103" fmla="*/ 72 h 21600"/>
                <a:gd name="T104" fmla="*/ 20 w 21600"/>
                <a:gd name="T105" fmla="*/ 64 h 21600"/>
                <a:gd name="T106" fmla="*/ 10 w 21600"/>
                <a:gd name="T107" fmla="*/ 64 h 21600"/>
                <a:gd name="T108" fmla="*/ 10 w 21600"/>
                <a:gd name="T109" fmla="*/ 54 h 21600"/>
                <a:gd name="T110" fmla="*/ 20 w 21600"/>
                <a:gd name="T111" fmla="*/ 54 h 21600"/>
                <a:gd name="T112" fmla="*/ 20 w 21600"/>
                <a:gd name="T113" fmla="*/ 44 h 21600"/>
                <a:gd name="T114" fmla="*/ 10 w 21600"/>
                <a:gd name="T115" fmla="*/ 44 h 21600"/>
                <a:gd name="T116" fmla="*/ 0 w 21600"/>
                <a:gd name="T117" fmla="*/ 37 h 21600"/>
                <a:gd name="T118" fmla="*/ 0 w 21600"/>
                <a:gd name="T119" fmla="*/ 27 h 21600"/>
                <a:gd name="T120" fmla="*/ 0 w 21600"/>
                <a:gd name="T121" fmla="*/ 27 h 216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600" h="21600">
                  <a:moveTo>
                    <a:pt x="0" y="2933"/>
                  </a:moveTo>
                  <a:lnTo>
                    <a:pt x="0" y="1867"/>
                  </a:lnTo>
                  <a:lnTo>
                    <a:pt x="2579" y="1867"/>
                  </a:lnTo>
                  <a:lnTo>
                    <a:pt x="2579" y="800"/>
                  </a:lnTo>
                  <a:lnTo>
                    <a:pt x="3546" y="0"/>
                  </a:lnTo>
                  <a:lnTo>
                    <a:pt x="4836" y="800"/>
                  </a:lnTo>
                  <a:lnTo>
                    <a:pt x="7093" y="800"/>
                  </a:lnTo>
                  <a:lnTo>
                    <a:pt x="9672" y="2933"/>
                  </a:lnTo>
                  <a:lnTo>
                    <a:pt x="9672" y="4000"/>
                  </a:lnTo>
                  <a:lnTo>
                    <a:pt x="11928" y="4800"/>
                  </a:lnTo>
                  <a:lnTo>
                    <a:pt x="13218" y="4800"/>
                  </a:lnTo>
                  <a:lnTo>
                    <a:pt x="11928" y="5867"/>
                  </a:lnTo>
                  <a:lnTo>
                    <a:pt x="11928" y="6933"/>
                  </a:lnTo>
                  <a:lnTo>
                    <a:pt x="14507" y="6933"/>
                  </a:lnTo>
                  <a:lnTo>
                    <a:pt x="14507" y="7733"/>
                  </a:lnTo>
                  <a:lnTo>
                    <a:pt x="16764" y="7733"/>
                  </a:lnTo>
                  <a:lnTo>
                    <a:pt x="18054" y="6933"/>
                  </a:lnTo>
                  <a:lnTo>
                    <a:pt x="19021" y="6933"/>
                  </a:lnTo>
                  <a:lnTo>
                    <a:pt x="18054" y="7733"/>
                  </a:lnTo>
                  <a:lnTo>
                    <a:pt x="19021" y="8800"/>
                  </a:lnTo>
                  <a:lnTo>
                    <a:pt x="19021" y="9867"/>
                  </a:lnTo>
                  <a:lnTo>
                    <a:pt x="18054" y="10933"/>
                  </a:lnTo>
                  <a:lnTo>
                    <a:pt x="19021" y="12800"/>
                  </a:lnTo>
                  <a:lnTo>
                    <a:pt x="20310" y="13867"/>
                  </a:lnTo>
                  <a:lnTo>
                    <a:pt x="21600" y="14667"/>
                  </a:lnTo>
                  <a:lnTo>
                    <a:pt x="19021" y="16800"/>
                  </a:lnTo>
                  <a:lnTo>
                    <a:pt x="19021" y="17867"/>
                  </a:lnTo>
                  <a:lnTo>
                    <a:pt x="20310" y="18667"/>
                  </a:lnTo>
                  <a:lnTo>
                    <a:pt x="19021" y="18667"/>
                  </a:lnTo>
                  <a:lnTo>
                    <a:pt x="16764" y="19733"/>
                  </a:lnTo>
                  <a:lnTo>
                    <a:pt x="16764" y="18667"/>
                  </a:lnTo>
                  <a:lnTo>
                    <a:pt x="14507" y="19733"/>
                  </a:lnTo>
                  <a:lnTo>
                    <a:pt x="11928" y="19733"/>
                  </a:lnTo>
                  <a:lnTo>
                    <a:pt x="10639" y="20800"/>
                  </a:lnTo>
                  <a:lnTo>
                    <a:pt x="10639" y="21600"/>
                  </a:lnTo>
                  <a:lnTo>
                    <a:pt x="10639" y="19733"/>
                  </a:lnTo>
                  <a:lnTo>
                    <a:pt x="9672" y="19733"/>
                  </a:lnTo>
                  <a:lnTo>
                    <a:pt x="8382" y="18667"/>
                  </a:lnTo>
                  <a:lnTo>
                    <a:pt x="7093" y="17867"/>
                  </a:lnTo>
                  <a:lnTo>
                    <a:pt x="8382" y="16800"/>
                  </a:lnTo>
                  <a:lnTo>
                    <a:pt x="8382" y="15733"/>
                  </a:lnTo>
                  <a:lnTo>
                    <a:pt x="7093" y="15733"/>
                  </a:lnTo>
                  <a:lnTo>
                    <a:pt x="6125" y="14667"/>
                  </a:lnTo>
                  <a:lnTo>
                    <a:pt x="3546" y="14667"/>
                  </a:lnTo>
                  <a:lnTo>
                    <a:pt x="3546" y="12800"/>
                  </a:lnTo>
                  <a:lnTo>
                    <a:pt x="2579" y="11733"/>
                  </a:lnTo>
                  <a:lnTo>
                    <a:pt x="2579" y="10933"/>
                  </a:lnTo>
                  <a:lnTo>
                    <a:pt x="3546" y="10933"/>
                  </a:lnTo>
                  <a:lnTo>
                    <a:pt x="3546" y="9867"/>
                  </a:lnTo>
                  <a:lnTo>
                    <a:pt x="2579" y="9867"/>
                  </a:lnTo>
                  <a:lnTo>
                    <a:pt x="1290" y="8800"/>
                  </a:lnTo>
                  <a:lnTo>
                    <a:pt x="2579" y="7733"/>
                  </a:lnTo>
                  <a:lnTo>
                    <a:pt x="2579" y="6933"/>
                  </a:lnTo>
                  <a:lnTo>
                    <a:pt x="1290" y="6933"/>
                  </a:lnTo>
                  <a:lnTo>
                    <a:pt x="1290" y="5867"/>
                  </a:lnTo>
                  <a:lnTo>
                    <a:pt x="2579" y="5867"/>
                  </a:lnTo>
                  <a:lnTo>
                    <a:pt x="2579" y="4800"/>
                  </a:lnTo>
                  <a:lnTo>
                    <a:pt x="1290" y="4800"/>
                  </a:lnTo>
                  <a:lnTo>
                    <a:pt x="0" y="4000"/>
                  </a:lnTo>
                  <a:lnTo>
                    <a:pt x="0" y="2933"/>
                  </a:lnTo>
                  <a:close/>
                  <a:moveTo>
                    <a:pt x="0" y="2933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38" name="AutoShape 52"/>
            <p:cNvSpPr>
              <a:spLocks/>
            </p:cNvSpPr>
            <p:nvPr/>
          </p:nvSpPr>
          <p:spPr bwMode="auto">
            <a:xfrm>
              <a:off x="7570" y="2951"/>
              <a:ext cx="76" cy="82"/>
            </a:xfrm>
            <a:custGeom>
              <a:avLst/>
              <a:gdLst>
                <a:gd name="T0" fmla="*/ 38 w 21600"/>
                <a:gd name="T1" fmla="*/ 82 h 21600"/>
                <a:gd name="T2" fmla="*/ 38 w 21600"/>
                <a:gd name="T3" fmla="*/ 55 h 21600"/>
                <a:gd name="T4" fmla="*/ 48 w 21600"/>
                <a:gd name="T5" fmla="*/ 47 h 21600"/>
                <a:gd name="T6" fmla="*/ 58 w 21600"/>
                <a:gd name="T7" fmla="*/ 47 h 21600"/>
                <a:gd name="T8" fmla="*/ 58 w 21600"/>
                <a:gd name="T9" fmla="*/ 55 h 21600"/>
                <a:gd name="T10" fmla="*/ 76 w 21600"/>
                <a:gd name="T11" fmla="*/ 37 h 21600"/>
                <a:gd name="T12" fmla="*/ 76 w 21600"/>
                <a:gd name="T13" fmla="*/ 27 h 21600"/>
                <a:gd name="T14" fmla="*/ 66 w 21600"/>
                <a:gd name="T15" fmla="*/ 27 h 21600"/>
                <a:gd name="T16" fmla="*/ 58 w 21600"/>
                <a:gd name="T17" fmla="*/ 17 h 21600"/>
                <a:gd name="T18" fmla="*/ 38 w 21600"/>
                <a:gd name="T19" fmla="*/ 17 h 21600"/>
                <a:gd name="T20" fmla="*/ 38 w 21600"/>
                <a:gd name="T21" fmla="*/ 0 h 21600"/>
                <a:gd name="T22" fmla="*/ 30 w 21600"/>
                <a:gd name="T23" fmla="*/ 10 h 21600"/>
                <a:gd name="T24" fmla="*/ 30 w 21600"/>
                <a:gd name="T25" fmla="*/ 0 h 21600"/>
                <a:gd name="T26" fmla="*/ 10 w 21600"/>
                <a:gd name="T27" fmla="*/ 0 h 21600"/>
                <a:gd name="T28" fmla="*/ 10 w 21600"/>
                <a:gd name="T29" fmla="*/ 10 h 21600"/>
                <a:gd name="T30" fmla="*/ 20 w 21600"/>
                <a:gd name="T31" fmla="*/ 10 h 21600"/>
                <a:gd name="T32" fmla="*/ 20 w 21600"/>
                <a:gd name="T33" fmla="*/ 17 h 21600"/>
                <a:gd name="T34" fmla="*/ 10 w 21600"/>
                <a:gd name="T35" fmla="*/ 17 h 21600"/>
                <a:gd name="T36" fmla="*/ 10 w 21600"/>
                <a:gd name="T37" fmla="*/ 37 h 21600"/>
                <a:gd name="T38" fmla="*/ 0 w 21600"/>
                <a:gd name="T39" fmla="*/ 47 h 21600"/>
                <a:gd name="T40" fmla="*/ 10 w 21600"/>
                <a:gd name="T41" fmla="*/ 55 h 21600"/>
                <a:gd name="T42" fmla="*/ 38 w 21600"/>
                <a:gd name="T43" fmla="*/ 82 h 21600"/>
                <a:gd name="T44" fmla="*/ 38 w 21600"/>
                <a:gd name="T45" fmla="*/ 82 h 216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600" h="21600">
                  <a:moveTo>
                    <a:pt x="10800" y="21600"/>
                  </a:moveTo>
                  <a:lnTo>
                    <a:pt x="10800" y="14400"/>
                  </a:lnTo>
                  <a:lnTo>
                    <a:pt x="13680" y="12436"/>
                  </a:lnTo>
                  <a:lnTo>
                    <a:pt x="16560" y="12436"/>
                  </a:lnTo>
                  <a:lnTo>
                    <a:pt x="16560" y="14400"/>
                  </a:lnTo>
                  <a:lnTo>
                    <a:pt x="21600" y="9818"/>
                  </a:lnTo>
                  <a:lnTo>
                    <a:pt x="21600" y="7200"/>
                  </a:lnTo>
                  <a:lnTo>
                    <a:pt x="18720" y="7200"/>
                  </a:lnTo>
                  <a:lnTo>
                    <a:pt x="16560" y="4582"/>
                  </a:lnTo>
                  <a:lnTo>
                    <a:pt x="10800" y="4582"/>
                  </a:lnTo>
                  <a:lnTo>
                    <a:pt x="10800" y="0"/>
                  </a:lnTo>
                  <a:lnTo>
                    <a:pt x="8640" y="2618"/>
                  </a:lnTo>
                  <a:lnTo>
                    <a:pt x="8640" y="0"/>
                  </a:lnTo>
                  <a:lnTo>
                    <a:pt x="2880" y="0"/>
                  </a:lnTo>
                  <a:lnTo>
                    <a:pt x="2880" y="2618"/>
                  </a:lnTo>
                  <a:lnTo>
                    <a:pt x="5760" y="2618"/>
                  </a:lnTo>
                  <a:lnTo>
                    <a:pt x="5760" y="4582"/>
                  </a:lnTo>
                  <a:lnTo>
                    <a:pt x="2880" y="4582"/>
                  </a:lnTo>
                  <a:lnTo>
                    <a:pt x="2880" y="9818"/>
                  </a:lnTo>
                  <a:lnTo>
                    <a:pt x="0" y="12436"/>
                  </a:lnTo>
                  <a:lnTo>
                    <a:pt x="2880" y="14400"/>
                  </a:lnTo>
                  <a:lnTo>
                    <a:pt x="10800" y="21600"/>
                  </a:lnTo>
                  <a:close/>
                  <a:moveTo>
                    <a:pt x="1080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39" name="AutoShape 53"/>
            <p:cNvSpPr>
              <a:spLocks/>
            </p:cNvSpPr>
            <p:nvPr/>
          </p:nvSpPr>
          <p:spPr bwMode="auto">
            <a:xfrm>
              <a:off x="7375" y="2833"/>
              <a:ext cx="226" cy="155"/>
            </a:xfrm>
            <a:custGeom>
              <a:avLst/>
              <a:gdLst>
                <a:gd name="T0" fmla="*/ 217 w 21600"/>
                <a:gd name="T1" fmla="*/ 55 h 21600"/>
                <a:gd name="T2" fmla="*/ 217 w 21600"/>
                <a:gd name="T3" fmla="*/ 46 h 21600"/>
                <a:gd name="T4" fmla="*/ 207 w 21600"/>
                <a:gd name="T5" fmla="*/ 27 h 21600"/>
                <a:gd name="T6" fmla="*/ 179 w 21600"/>
                <a:gd name="T7" fmla="*/ 27 h 21600"/>
                <a:gd name="T8" fmla="*/ 141 w 21600"/>
                <a:gd name="T9" fmla="*/ 9 h 21600"/>
                <a:gd name="T10" fmla="*/ 113 w 21600"/>
                <a:gd name="T11" fmla="*/ 0 h 21600"/>
                <a:gd name="T12" fmla="*/ 75 w 21600"/>
                <a:gd name="T13" fmla="*/ 18 h 21600"/>
                <a:gd name="T14" fmla="*/ 47 w 21600"/>
                <a:gd name="T15" fmla="*/ 36 h 21600"/>
                <a:gd name="T16" fmla="*/ 9 w 21600"/>
                <a:gd name="T17" fmla="*/ 46 h 21600"/>
                <a:gd name="T18" fmla="*/ 0 w 21600"/>
                <a:gd name="T19" fmla="*/ 55 h 21600"/>
                <a:gd name="T20" fmla="*/ 9 w 21600"/>
                <a:gd name="T21" fmla="*/ 73 h 21600"/>
                <a:gd name="T22" fmla="*/ 28 w 21600"/>
                <a:gd name="T23" fmla="*/ 46 h 21600"/>
                <a:gd name="T24" fmla="*/ 47 w 21600"/>
                <a:gd name="T25" fmla="*/ 55 h 21600"/>
                <a:gd name="T26" fmla="*/ 75 w 21600"/>
                <a:gd name="T27" fmla="*/ 91 h 21600"/>
                <a:gd name="T28" fmla="*/ 75 w 21600"/>
                <a:gd name="T29" fmla="*/ 91 h 21600"/>
                <a:gd name="T30" fmla="*/ 66 w 21600"/>
                <a:gd name="T31" fmla="*/ 109 h 21600"/>
                <a:gd name="T32" fmla="*/ 94 w 21600"/>
                <a:gd name="T33" fmla="*/ 119 h 21600"/>
                <a:gd name="T34" fmla="*/ 113 w 21600"/>
                <a:gd name="T35" fmla="*/ 128 h 21600"/>
                <a:gd name="T36" fmla="*/ 160 w 21600"/>
                <a:gd name="T37" fmla="*/ 146 h 21600"/>
                <a:gd name="T38" fmla="*/ 151 w 21600"/>
                <a:gd name="T39" fmla="*/ 155 h 21600"/>
                <a:gd name="T40" fmla="*/ 160 w 21600"/>
                <a:gd name="T41" fmla="*/ 146 h 21600"/>
                <a:gd name="T42" fmla="*/ 104 w 21600"/>
                <a:gd name="T43" fmla="*/ 91 h 21600"/>
                <a:gd name="T44" fmla="*/ 94 w 21600"/>
                <a:gd name="T45" fmla="*/ 73 h 21600"/>
                <a:gd name="T46" fmla="*/ 85 w 21600"/>
                <a:gd name="T47" fmla="*/ 64 h 21600"/>
                <a:gd name="T48" fmla="*/ 85 w 21600"/>
                <a:gd name="T49" fmla="*/ 46 h 21600"/>
                <a:gd name="T50" fmla="*/ 104 w 21600"/>
                <a:gd name="T51" fmla="*/ 55 h 21600"/>
                <a:gd name="T52" fmla="*/ 122 w 21600"/>
                <a:gd name="T53" fmla="*/ 46 h 21600"/>
                <a:gd name="T54" fmla="*/ 132 w 21600"/>
                <a:gd name="T55" fmla="*/ 46 h 21600"/>
                <a:gd name="T56" fmla="*/ 151 w 21600"/>
                <a:gd name="T57" fmla="*/ 46 h 21600"/>
                <a:gd name="T58" fmla="*/ 170 w 21600"/>
                <a:gd name="T59" fmla="*/ 55 h 21600"/>
                <a:gd name="T60" fmla="*/ 188 w 21600"/>
                <a:gd name="T61" fmla="*/ 55 h 21600"/>
                <a:gd name="T62" fmla="*/ 217 w 21600"/>
                <a:gd name="T63" fmla="*/ 64 h 21600"/>
                <a:gd name="T64" fmla="*/ 151 w 21600"/>
                <a:gd name="T65" fmla="*/ 155 h 21600"/>
                <a:gd name="T66" fmla="*/ 113 w 21600"/>
                <a:gd name="T67" fmla="*/ 137 h 21600"/>
                <a:gd name="T68" fmla="*/ 113 w 21600"/>
                <a:gd name="T69" fmla="*/ 137 h 21600"/>
                <a:gd name="T70" fmla="*/ 141 w 21600"/>
                <a:gd name="T71" fmla="*/ 137 h 21600"/>
                <a:gd name="T72" fmla="*/ 122 w 21600"/>
                <a:gd name="T73" fmla="*/ 128 h 21600"/>
                <a:gd name="T74" fmla="*/ 66 w 21600"/>
                <a:gd name="T75" fmla="*/ 91 h 21600"/>
                <a:gd name="T76" fmla="*/ 47 w 21600"/>
                <a:gd name="T77" fmla="*/ 73 h 21600"/>
                <a:gd name="T78" fmla="*/ 47 w 21600"/>
                <a:gd name="T79" fmla="*/ 73 h 21600"/>
                <a:gd name="T80" fmla="*/ 66 w 21600"/>
                <a:gd name="T81" fmla="*/ 109 h 21600"/>
                <a:gd name="T82" fmla="*/ 47 w 21600"/>
                <a:gd name="T83" fmla="*/ 91 h 21600"/>
                <a:gd name="T84" fmla="*/ 28 w 21600"/>
                <a:gd name="T85" fmla="*/ 64 h 21600"/>
                <a:gd name="T86" fmla="*/ 38 w 21600"/>
                <a:gd name="T87" fmla="*/ 82 h 21600"/>
                <a:gd name="T88" fmla="*/ 28 w 21600"/>
                <a:gd name="T89" fmla="*/ 64 h 21600"/>
                <a:gd name="T90" fmla="*/ 38 w 21600"/>
                <a:gd name="T91" fmla="*/ 64 h 21600"/>
                <a:gd name="T92" fmla="*/ 28 w 21600"/>
                <a:gd name="T93" fmla="*/ 55 h 2160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1600" h="21600">
                  <a:moveTo>
                    <a:pt x="20700" y="8894"/>
                  </a:moveTo>
                  <a:cubicBezTo>
                    <a:pt x="20700" y="7624"/>
                    <a:pt x="20700" y="7624"/>
                    <a:pt x="20700" y="7624"/>
                  </a:cubicBezTo>
                  <a:cubicBezTo>
                    <a:pt x="20700" y="7624"/>
                    <a:pt x="20700" y="7624"/>
                    <a:pt x="20700" y="7624"/>
                  </a:cubicBezTo>
                  <a:cubicBezTo>
                    <a:pt x="21600" y="7624"/>
                    <a:pt x="21600" y="7624"/>
                    <a:pt x="21600" y="7624"/>
                  </a:cubicBezTo>
                  <a:cubicBezTo>
                    <a:pt x="21600" y="6353"/>
                    <a:pt x="21600" y="6353"/>
                    <a:pt x="21600" y="6353"/>
                  </a:cubicBezTo>
                  <a:cubicBezTo>
                    <a:pt x="20700" y="6353"/>
                    <a:pt x="20700" y="6353"/>
                    <a:pt x="20700" y="6353"/>
                  </a:cubicBezTo>
                  <a:cubicBezTo>
                    <a:pt x="20700" y="6353"/>
                    <a:pt x="20700" y="6353"/>
                    <a:pt x="20700" y="6353"/>
                  </a:cubicBezTo>
                  <a:cubicBezTo>
                    <a:pt x="19800" y="5082"/>
                    <a:pt x="19800" y="5082"/>
                    <a:pt x="19800" y="5082"/>
                  </a:cubicBezTo>
                  <a:cubicBezTo>
                    <a:pt x="19800" y="3812"/>
                    <a:pt x="19800" y="3812"/>
                    <a:pt x="19800" y="3812"/>
                  </a:cubicBezTo>
                  <a:cubicBezTo>
                    <a:pt x="18900" y="2541"/>
                    <a:pt x="18900" y="2541"/>
                    <a:pt x="18900" y="2541"/>
                  </a:cubicBezTo>
                  <a:cubicBezTo>
                    <a:pt x="18900" y="3812"/>
                    <a:pt x="18900" y="3812"/>
                    <a:pt x="18900" y="3812"/>
                  </a:cubicBezTo>
                  <a:cubicBezTo>
                    <a:pt x="17100" y="3812"/>
                    <a:pt x="17100" y="3812"/>
                    <a:pt x="17100" y="3812"/>
                  </a:cubicBezTo>
                  <a:cubicBezTo>
                    <a:pt x="15300" y="2541"/>
                    <a:pt x="15300" y="2541"/>
                    <a:pt x="15300" y="2541"/>
                  </a:cubicBezTo>
                  <a:cubicBezTo>
                    <a:pt x="14400" y="2541"/>
                    <a:pt x="14400" y="2541"/>
                    <a:pt x="14400" y="2541"/>
                  </a:cubicBezTo>
                  <a:cubicBezTo>
                    <a:pt x="13500" y="1271"/>
                    <a:pt x="13500" y="1271"/>
                    <a:pt x="13500" y="1271"/>
                  </a:cubicBezTo>
                  <a:cubicBezTo>
                    <a:pt x="11700" y="0"/>
                    <a:pt x="11700" y="0"/>
                    <a:pt x="117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10800" y="0"/>
                    <a:pt x="10800" y="0"/>
                    <a:pt x="10800" y="0"/>
                  </a:cubicBezTo>
                  <a:cubicBezTo>
                    <a:pt x="9000" y="0"/>
                    <a:pt x="9000" y="0"/>
                    <a:pt x="9000" y="0"/>
                  </a:cubicBezTo>
                  <a:cubicBezTo>
                    <a:pt x="7200" y="1271"/>
                    <a:pt x="7200" y="1271"/>
                    <a:pt x="7200" y="1271"/>
                  </a:cubicBezTo>
                  <a:cubicBezTo>
                    <a:pt x="7200" y="2541"/>
                    <a:pt x="7200" y="2541"/>
                    <a:pt x="7200" y="2541"/>
                  </a:cubicBezTo>
                  <a:cubicBezTo>
                    <a:pt x="5400" y="3812"/>
                    <a:pt x="5400" y="3812"/>
                    <a:pt x="5400" y="3812"/>
                  </a:cubicBezTo>
                  <a:cubicBezTo>
                    <a:pt x="5400" y="5082"/>
                    <a:pt x="5400" y="5082"/>
                    <a:pt x="5400" y="5082"/>
                  </a:cubicBezTo>
                  <a:cubicBezTo>
                    <a:pt x="4500" y="5082"/>
                    <a:pt x="4500" y="5082"/>
                    <a:pt x="4500" y="5082"/>
                  </a:cubicBezTo>
                  <a:cubicBezTo>
                    <a:pt x="2700" y="5082"/>
                    <a:pt x="2700" y="5082"/>
                    <a:pt x="2700" y="5082"/>
                  </a:cubicBezTo>
                  <a:cubicBezTo>
                    <a:pt x="1800" y="5082"/>
                    <a:pt x="1800" y="5082"/>
                    <a:pt x="1800" y="5082"/>
                  </a:cubicBezTo>
                  <a:cubicBezTo>
                    <a:pt x="900" y="6353"/>
                    <a:pt x="900" y="6353"/>
                    <a:pt x="900" y="6353"/>
                  </a:cubicBezTo>
                  <a:cubicBezTo>
                    <a:pt x="0" y="6353"/>
                    <a:pt x="0" y="6353"/>
                    <a:pt x="0" y="6353"/>
                  </a:cubicBezTo>
                  <a:cubicBezTo>
                    <a:pt x="0" y="6353"/>
                    <a:pt x="0" y="6353"/>
                    <a:pt x="0" y="6353"/>
                  </a:cubicBezTo>
                  <a:cubicBezTo>
                    <a:pt x="0" y="7624"/>
                    <a:pt x="0" y="7624"/>
                    <a:pt x="0" y="7624"/>
                  </a:cubicBezTo>
                  <a:cubicBezTo>
                    <a:pt x="900" y="8894"/>
                    <a:pt x="900" y="8894"/>
                    <a:pt x="900" y="8894"/>
                  </a:cubicBezTo>
                  <a:cubicBezTo>
                    <a:pt x="900" y="10165"/>
                    <a:pt x="900" y="10165"/>
                    <a:pt x="900" y="10165"/>
                  </a:cubicBezTo>
                  <a:cubicBezTo>
                    <a:pt x="900" y="10165"/>
                    <a:pt x="900" y="10165"/>
                    <a:pt x="900" y="10165"/>
                  </a:cubicBezTo>
                  <a:cubicBezTo>
                    <a:pt x="1800" y="7624"/>
                    <a:pt x="1800" y="7624"/>
                    <a:pt x="1800" y="7624"/>
                  </a:cubicBezTo>
                  <a:cubicBezTo>
                    <a:pt x="2700" y="6353"/>
                    <a:pt x="2700" y="6353"/>
                    <a:pt x="2700" y="6353"/>
                  </a:cubicBezTo>
                  <a:cubicBezTo>
                    <a:pt x="2700" y="6353"/>
                    <a:pt x="2700" y="6353"/>
                    <a:pt x="2700" y="6353"/>
                  </a:cubicBezTo>
                  <a:cubicBezTo>
                    <a:pt x="3600" y="6353"/>
                    <a:pt x="3600" y="6353"/>
                    <a:pt x="3600" y="6353"/>
                  </a:cubicBezTo>
                  <a:cubicBezTo>
                    <a:pt x="4500" y="6353"/>
                    <a:pt x="4500" y="6353"/>
                    <a:pt x="4500" y="6353"/>
                  </a:cubicBezTo>
                  <a:cubicBezTo>
                    <a:pt x="4500" y="7624"/>
                    <a:pt x="4500" y="7624"/>
                    <a:pt x="4500" y="7624"/>
                  </a:cubicBezTo>
                  <a:cubicBezTo>
                    <a:pt x="5400" y="8894"/>
                    <a:pt x="5400" y="8894"/>
                    <a:pt x="5400" y="8894"/>
                  </a:cubicBezTo>
                  <a:cubicBezTo>
                    <a:pt x="5400" y="10165"/>
                    <a:pt x="5400" y="10165"/>
                    <a:pt x="5400" y="10165"/>
                  </a:cubicBezTo>
                  <a:cubicBezTo>
                    <a:pt x="7200" y="12706"/>
                    <a:pt x="7200" y="12706"/>
                    <a:pt x="7200" y="12706"/>
                  </a:cubicBezTo>
                  <a:cubicBezTo>
                    <a:pt x="7200" y="12706"/>
                    <a:pt x="7200" y="12706"/>
                    <a:pt x="7200" y="12706"/>
                  </a:cubicBezTo>
                  <a:cubicBezTo>
                    <a:pt x="8100" y="12706"/>
                    <a:pt x="8100" y="12706"/>
                    <a:pt x="8100" y="12706"/>
                  </a:cubicBezTo>
                  <a:cubicBezTo>
                    <a:pt x="7200" y="12706"/>
                    <a:pt x="7200" y="12706"/>
                    <a:pt x="7200" y="12706"/>
                  </a:cubicBezTo>
                  <a:cubicBezTo>
                    <a:pt x="6300" y="12706"/>
                    <a:pt x="6300" y="12706"/>
                    <a:pt x="6300" y="12706"/>
                  </a:cubicBezTo>
                  <a:cubicBezTo>
                    <a:pt x="6300" y="13976"/>
                    <a:pt x="6300" y="13976"/>
                    <a:pt x="6300" y="13976"/>
                  </a:cubicBezTo>
                  <a:cubicBezTo>
                    <a:pt x="6300" y="15247"/>
                    <a:pt x="6300" y="15247"/>
                    <a:pt x="6300" y="15247"/>
                  </a:cubicBezTo>
                  <a:cubicBezTo>
                    <a:pt x="7200" y="15247"/>
                    <a:pt x="7200" y="15247"/>
                    <a:pt x="7200" y="15247"/>
                  </a:cubicBezTo>
                  <a:cubicBezTo>
                    <a:pt x="8100" y="15247"/>
                    <a:pt x="8100" y="15247"/>
                    <a:pt x="8100" y="15247"/>
                  </a:cubicBezTo>
                  <a:cubicBezTo>
                    <a:pt x="9000" y="16518"/>
                    <a:pt x="9000" y="16518"/>
                    <a:pt x="9000" y="16518"/>
                  </a:cubicBezTo>
                  <a:cubicBezTo>
                    <a:pt x="9900" y="16518"/>
                    <a:pt x="9900" y="16518"/>
                    <a:pt x="9900" y="16518"/>
                  </a:cubicBezTo>
                  <a:cubicBezTo>
                    <a:pt x="9900" y="17788"/>
                    <a:pt x="9900" y="17788"/>
                    <a:pt x="9900" y="17788"/>
                  </a:cubicBezTo>
                  <a:cubicBezTo>
                    <a:pt x="10800" y="17788"/>
                    <a:pt x="10800" y="17788"/>
                    <a:pt x="10800" y="17788"/>
                  </a:cubicBezTo>
                  <a:cubicBezTo>
                    <a:pt x="12600" y="17788"/>
                    <a:pt x="12600" y="17788"/>
                    <a:pt x="12600" y="17788"/>
                  </a:cubicBezTo>
                  <a:cubicBezTo>
                    <a:pt x="13500" y="17788"/>
                    <a:pt x="13500" y="17788"/>
                    <a:pt x="13500" y="17788"/>
                  </a:cubicBezTo>
                  <a:cubicBezTo>
                    <a:pt x="15300" y="20329"/>
                    <a:pt x="15300" y="20329"/>
                    <a:pt x="15300" y="20329"/>
                  </a:cubicBezTo>
                  <a:cubicBezTo>
                    <a:pt x="15300" y="20329"/>
                    <a:pt x="15300" y="20329"/>
                    <a:pt x="15300" y="20329"/>
                  </a:cubicBezTo>
                  <a:cubicBezTo>
                    <a:pt x="14400" y="20329"/>
                    <a:pt x="14400" y="20329"/>
                    <a:pt x="14400" y="20329"/>
                  </a:cubicBezTo>
                  <a:cubicBezTo>
                    <a:pt x="14400" y="21600"/>
                    <a:pt x="14400" y="21600"/>
                    <a:pt x="14400" y="21600"/>
                  </a:cubicBezTo>
                  <a:cubicBezTo>
                    <a:pt x="15300" y="21600"/>
                    <a:pt x="15300" y="21600"/>
                    <a:pt x="15300" y="21600"/>
                  </a:cubicBezTo>
                  <a:cubicBezTo>
                    <a:pt x="15300" y="21600"/>
                    <a:pt x="15300" y="21600"/>
                    <a:pt x="15300" y="21600"/>
                  </a:cubicBezTo>
                  <a:cubicBezTo>
                    <a:pt x="15300" y="20329"/>
                    <a:pt x="15300" y="20329"/>
                    <a:pt x="15300" y="20329"/>
                  </a:cubicBezTo>
                  <a:cubicBezTo>
                    <a:pt x="12600" y="16518"/>
                    <a:pt x="12600" y="16518"/>
                    <a:pt x="12600" y="16518"/>
                  </a:cubicBezTo>
                  <a:cubicBezTo>
                    <a:pt x="9900" y="12706"/>
                    <a:pt x="9900" y="12706"/>
                    <a:pt x="9900" y="12706"/>
                  </a:cubicBezTo>
                  <a:cubicBezTo>
                    <a:pt x="9900" y="12706"/>
                    <a:pt x="9900" y="12706"/>
                    <a:pt x="9900" y="12706"/>
                  </a:cubicBezTo>
                  <a:cubicBezTo>
                    <a:pt x="9900" y="11435"/>
                    <a:pt x="9900" y="11435"/>
                    <a:pt x="9900" y="11435"/>
                  </a:cubicBezTo>
                  <a:cubicBezTo>
                    <a:pt x="9000" y="11435"/>
                    <a:pt x="9000" y="11435"/>
                    <a:pt x="9000" y="11435"/>
                  </a:cubicBezTo>
                  <a:cubicBezTo>
                    <a:pt x="9000" y="10165"/>
                    <a:pt x="9000" y="10165"/>
                    <a:pt x="9000" y="10165"/>
                  </a:cubicBezTo>
                  <a:cubicBezTo>
                    <a:pt x="8100" y="8894"/>
                    <a:pt x="8100" y="8894"/>
                    <a:pt x="8100" y="8894"/>
                  </a:cubicBezTo>
                  <a:cubicBezTo>
                    <a:pt x="8100" y="8894"/>
                    <a:pt x="8100" y="8894"/>
                    <a:pt x="8100" y="8894"/>
                  </a:cubicBezTo>
                  <a:cubicBezTo>
                    <a:pt x="8100" y="8894"/>
                    <a:pt x="8100" y="8894"/>
                    <a:pt x="8100" y="8894"/>
                  </a:cubicBezTo>
                  <a:cubicBezTo>
                    <a:pt x="8100" y="7624"/>
                    <a:pt x="8100" y="7624"/>
                    <a:pt x="8100" y="7624"/>
                  </a:cubicBezTo>
                  <a:cubicBezTo>
                    <a:pt x="8100" y="6353"/>
                    <a:pt x="8100" y="6353"/>
                    <a:pt x="8100" y="6353"/>
                  </a:cubicBezTo>
                  <a:cubicBezTo>
                    <a:pt x="8100" y="6353"/>
                    <a:pt x="8100" y="6353"/>
                    <a:pt x="8100" y="6353"/>
                  </a:cubicBezTo>
                  <a:cubicBezTo>
                    <a:pt x="9000" y="7624"/>
                    <a:pt x="9000" y="7624"/>
                    <a:pt x="9000" y="7624"/>
                  </a:cubicBezTo>
                  <a:cubicBezTo>
                    <a:pt x="9900" y="7624"/>
                    <a:pt x="9900" y="7624"/>
                    <a:pt x="9900" y="7624"/>
                  </a:cubicBezTo>
                  <a:cubicBezTo>
                    <a:pt x="9900" y="7624"/>
                    <a:pt x="9900" y="7624"/>
                    <a:pt x="9900" y="7624"/>
                  </a:cubicBezTo>
                  <a:cubicBezTo>
                    <a:pt x="9900" y="6353"/>
                    <a:pt x="9900" y="6353"/>
                    <a:pt x="9900" y="6353"/>
                  </a:cubicBezTo>
                  <a:cubicBezTo>
                    <a:pt x="10800" y="6353"/>
                    <a:pt x="10800" y="6353"/>
                    <a:pt x="10800" y="6353"/>
                  </a:cubicBezTo>
                  <a:cubicBezTo>
                    <a:pt x="11700" y="6353"/>
                    <a:pt x="11700" y="6353"/>
                    <a:pt x="11700" y="6353"/>
                  </a:cubicBezTo>
                  <a:cubicBezTo>
                    <a:pt x="11700" y="6353"/>
                    <a:pt x="11700" y="6353"/>
                    <a:pt x="11700" y="6353"/>
                  </a:cubicBezTo>
                  <a:cubicBezTo>
                    <a:pt x="12600" y="6353"/>
                    <a:pt x="12600" y="6353"/>
                    <a:pt x="12600" y="6353"/>
                  </a:cubicBezTo>
                  <a:cubicBezTo>
                    <a:pt x="12600" y="6353"/>
                    <a:pt x="12600" y="6353"/>
                    <a:pt x="12600" y="6353"/>
                  </a:cubicBezTo>
                  <a:cubicBezTo>
                    <a:pt x="13500" y="6353"/>
                    <a:pt x="13500" y="6353"/>
                    <a:pt x="13500" y="6353"/>
                  </a:cubicBezTo>
                  <a:cubicBezTo>
                    <a:pt x="13500" y="7624"/>
                    <a:pt x="13500" y="7624"/>
                    <a:pt x="13500" y="7624"/>
                  </a:cubicBezTo>
                  <a:cubicBezTo>
                    <a:pt x="14400" y="6353"/>
                    <a:pt x="14400" y="6353"/>
                    <a:pt x="14400" y="6353"/>
                  </a:cubicBezTo>
                  <a:cubicBezTo>
                    <a:pt x="15300" y="7624"/>
                    <a:pt x="15300" y="7624"/>
                    <a:pt x="15300" y="7624"/>
                  </a:cubicBezTo>
                  <a:cubicBezTo>
                    <a:pt x="16200" y="6353"/>
                    <a:pt x="16200" y="6353"/>
                    <a:pt x="16200" y="6353"/>
                  </a:cubicBezTo>
                  <a:cubicBezTo>
                    <a:pt x="16200" y="7624"/>
                    <a:pt x="16200" y="7624"/>
                    <a:pt x="16200" y="7624"/>
                  </a:cubicBezTo>
                  <a:cubicBezTo>
                    <a:pt x="17100" y="7624"/>
                    <a:pt x="17100" y="7624"/>
                    <a:pt x="17100" y="7624"/>
                  </a:cubicBezTo>
                  <a:cubicBezTo>
                    <a:pt x="18000" y="7624"/>
                    <a:pt x="18000" y="7624"/>
                    <a:pt x="18000" y="7624"/>
                  </a:cubicBezTo>
                  <a:cubicBezTo>
                    <a:pt x="18000" y="7624"/>
                    <a:pt x="18000" y="7624"/>
                    <a:pt x="18000" y="7624"/>
                  </a:cubicBezTo>
                  <a:cubicBezTo>
                    <a:pt x="18900" y="7624"/>
                    <a:pt x="18900" y="7624"/>
                    <a:pt x="18900" y="7624"/>
                  </a:cubicBezTo>
                  <a:cubicBezTo>
                    <a:pt x="20700" y="8894"/>
                    <a:pt x="20700" y="8894"/>
                    <a:pt x="20700" y="8894"/>
                  </a:cubicBezTo>
                  <a:cubicBezTo>
                    <a:pt x="20700" y="8894"/>
                    <a:pt x="20700" y="8894"/>
                    <a:pt x="20700" y="8894"/>
                  </a:cubicBezTo>
                  <a:close/>
                  <a:moveTo>
                    <a:pt x="12600" y="20329"/>
                  </a:moveTo>
                  <a:cubicBezTo>
                    <a:pt x="12600" y="20329"/>
                    <a:pt x="13500" y="20329"/>
                    <a:pt x="13500" y="20329"/>
                  </a:cubicBezTo>
                  <a:cubicBezTo>
                    <a:pt x="14400" y="21600"/>
                    <a:pt x="14400" y="21600"/>
                    <a:pt x="14400" y="21600"/>
                  </a:cubicBezTo>
                  <a:cubicBezTo>
                    <a:pt x="12600" y="21600"/>
                    <a:pt x="12600" y="21600"/>
                    <a:pt x="12600" y="21600"/>
                  </a:cubicBezTo>
                  <a:cubicBezTo>
                    <a:pt x="12600" y="20329"/>
                    <a:pt x="12600" y="20329"/>
                    <a:pt x="12600" y="20329"/>
                  </a:cubicBezTo>
                  <a:close/>
                  <a:moveTo>
                    <a:pt x="10800" y="19059"/>
                  </a:moveTo>
                  <a:cubicBezTo>
                    <a:pt x="13500" y="19059"/>
                    <a:pt x="13500" y="19059"/>
                    <a:pt x="13500" y="19059"/>
                  </a:cubicBezTo>
                  <a:cubicBezTo>
                    <a:pt x="12600" y="20329"/>
                    <a:pt x="12600" y="20329"/>
                    <a:pt x="12600" y="20329"/>
                  </a:cubicBezTo>
                  <a:cubicBezTo>
                    <a:pt x="10800" y="19059"/>
                    <a:pt x="10800" y="19059"/>
                    <a:pt x="10800" y="19059"/>
                  </a:cubicBezTo>
                  <a:close/>
                  <a:moveTo>
                    <a:pt x="11700" y="17788"/>
                  </a:moveTo>
                  <a:cubicBezTo>
                    <a:pt x="12600" y="17788"/>
                    <a:pt x="12600" y="17788"/>
                    <a:pt x="12600" y="17788"/>
                  </a:cubicBezTo>
                  <a:cubicBezTo>
                    <a:pt x="13500" y="19059"/>
                    <a:pt x="13500" y="19059"/>
                    <a:pt x="13500" y="19059"/>
                  </a:cubicBezTo>
                  <a:cubicBezTo>
                    <a:pt x="12600" y="19059"/>
                    <a:pt x="12600" y="19059"/>
                    <a:pt x="12600" y="19059"/>
                  </a:cubicBezTo>
                  <a:cubicBezTo>
                    <a:pt x="11700" y="19059"/>
                    <a:pt x="11700" y="19059"/>
                    <a:pt x="11700" y="19059"/>
                  </a:cubicBezTo>
                  <a:cubicBezTo>
                    <a:pt x="11700" y="17788"/>
                    <a:pt x="11700" y="17788"/>
                    <a:pt x="11700" y="17788"/>
                  </a:cubicBezTo>
                  <a:close/>
                  <a:moveTo>
                    <a:pt x="5400" y="11435"/>
                  </a:moveTo>
                  <a:cubicBezTo>
                    <a:pt x="6300" y="11435"/>
                    <a:pt x="6300" y="11435"/>
                    <a:pt x="6300" y="11435"/>
                  </a:cubicBezTo>
                  <a:cubicBezTo>
                    <a:pt x="6300" y="12706"/>
                    <a:pt x="6300" y="12706"/>
                    <a:pt x="6300" y="12706"/>
                  </a:cubicBezTo>
                  <a:cubicBezTo>
                    <a:pt x="6300" y="12706"/>
                    <a:pt x="6300" y="12706"/>
                    <a:pt x="6300" y="12706"/>
                  </a:cubicBezTo>
                  <a:cubicBezTo>
                    <a:pt x="5400" y="11435"/>
                    <a:pt x="5400" y="11435"/>
                    <a:pt x="5400" y="11435"/>
                  </a:cubicBezTo>
                  <a:close/>
                  <a:moveTo>
                    <a:pt x="4500" y="10165"/>
                  </a:moveTo>
                  <a:cubicBezTo>
                    <a:pt x="5400" y="11435"/>
                    <a:pt x="5400" y="11435"/>
                    <a:pt x="5400" y="11435"/>
                  </a:cubicBezTo>
                  <a:cubicBezTo>
                    <a:pt x="4500" y="11435"/>
                    <a:pt x="4500" y="11435"/>
                    <a:pt x="4500" y="11435"/>
                  </a:cubicBezTo>
                  <a:cubicBezTo>
                    <a:pt x="4500" y="10165"/>
                    <a:pt x="4500" y="10165"/>
                    <a:pt x="4500" y="10165"/>
                  </a:cubicBezTo>
                  <a:close/>
                  <a:moveTo>
                    <a:pt x="5400" y="13976"/>
                  </a:moveTo>
                  <a:cubicBezTo>
                    <a:pt x="6300" y="13976"/>
                    <a:pt x="6300" y="13976"/>
                    <a:pt x="6300" y="13976"/>
                  </a:cubicBezTo>
                  <a:cubicBezTo>
                    <a:pt x="6300" y="15247"/>
                    <a:pt x="6300" y="15247"/>
                    <a:pt x="6300" y="15247"/>
                  </a:cubicBezTo>
                  <a:cubicBezTo>
                    <a:pt x="5400" y="13976"/>
                    <a:pt x="5400" y="13976"/>
                    <a:pt x="5400" y="13976"/>
                  </a:cubicBezTo>
                  <a:close/>
                  <a:moveTo>
                    <a:pt x="4500" y="11435"/>
                  </a:moveTo>
                  <a:cubicBezTo>
                    <a:pt x="4500" y="12706"/>
                    <a:pt x="4500" y="12706"/>
                    <a:pt x="4500" y="12706"/>
                  </a:cubicBezTo>
                  <a:cubicBezTo>
                    <a:pt x="4500" y="12706"/>
                    <a:pt x="4500" y="12706"/>
                    <a:pt x="4500" y="12706"/>
                  </a:cubicBezTo>
                  <a:cubicBezTo>
                    <a:pt x="4500" y="11435"/>
                    <a:pt x="4500" y="11435"/>
                    <a:pt x="4500" y="11435"/>
                  </a:cubicBezTo>
                  <a:close/>
                  <a:moveTo>
                    <a:pt x="2700" y="8894"/>
                  </a:moveTo>
                  <a:cubicBezTo>
                    <a:pt x="3600" y="10165"/>
                    <a:pt x="3600" y="10165"/>
                    <a:pt x="3600" y="10165"/>
                  </a:cubicBezTo>
                  <a:cubicBezTo>
                    <a:pt x="4500" y="11435"/>
                    <a:pt x="4500" y="11435"/>
                    <a:pt x="4500" y="11435"/>
                  </a:cubicBezTo>
                  <a:cubicBezTo>
                    <a:pt x="3600" y="11435"/>
                    <a:pt x="3600" y="11435"/>
                    <a:pt x="3600" y="11435"/>
                  </a:cubicBezTo>
                  <a:cubicBezTo>
                    <a:pt x="2700" y="10165"/>
                    <a:pt x="2700" y="10165"/>
                    <a:pt x="2700" y="10165"/>
                  </a:cubicBezTo>
                  <a:cubicBezTo>
                    <a:pt x="3600" y="10165"/>
                    <a:pt x="3600" y="10165"/>
                    <a:pt x="3600" y="10165"/>
                  </a:cubicBezTo>
                  <a:cubicBezTo>
                    <a:pt x="2700" y="8894"/>
                    <a:pt x="2700" y="8894"/>
                    <a:pt x="2700" y="8894"/>
                  </a:cubicBezTo>
                  <a:close/>
                  <a:moveTo>
                    <a:pt x="3600" y="6353"/>
                  </a:moveTo>
                  <a:cubicBezTo>
                    <a:pt x="4500" y="8894"/>
                    <a:pt x="4500" y="8894"/>
                    <a:pt x="4500" y="8894"/>
                  </a:cubicBezTo>
                  <a:cubicBezTo>
                    <a:pt x="3600" y="8894"/>
                    <a:pt x="3600" y="8894"/>
                    <a:pt x="3600" y="8894"/>
                  </a:cubicBezTo>
                  <a:cubicBezTo>
                    <a:pt x="3600" y="8894"/>
                    <a:pt x="3600" y="8894"/>
                    <a:pt x="3600" y="8894"/>
                  </a:cubicBezTo>
                  <a:cubicBezTo>
                    <a:pt x="2700" y="8894"/>
                    <a:pt x="2700" y="8894"/>
                    <a:pt x="2700" y="8894"/>
                  </a:cubicBezTo>
                  <a:cubicBezTo>
                    <a:pt x="2700" y="7624"/>
                    <a:pt x="2700" y="7624"/>
                    <a:pt x="2700" y="7624"/>
                  </a:cubicBezTo>
                  <a:cubicBezTo>
                    <a:pt x="2700" y="7624"/>
                    <a:pt x="3600" y="6353"/>
                    <a:pt x="3600" y="6353"/>
                  </a:cubicBezTo>
                  <a:close/>
                  <a:moveTo>
                    <a:pt x="3600" y="6353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40" name="AutoShape 54"/>
            <p:cNvSpPr>
              <a:spLocks/>
            </p:cNvSpPr>
            <p:nvPr/>
          </p:nvSpPr>
          <p:spPr bwMode="auto">
            <a:xfrm>
              <a:off x="7459" y="2877"/>
              <a:ext cx="149" cy="121"/>
            </a:xfrm>
            <a:custGeom>
              <a:avLst/>
              <a:gdLst>
                <a:gd name="T0" fmla="*/ 76 w 21600"/>
                <a:gd name="T1" fmla="*/ 111 h 21600"/>
                <a:gd name="T2" fmla="*/ 76 w 21600"/>
                <a:gd name="T3" fmla="*/ 101 h 21600"/>
                <a:gd name="T4" fmla="*/ 45 w 21600"/>
                <a:gd name="T5" fmla="*/ 74 h 21600"/>
                <a:gd name="T6" fmla="*/ 18 w 21600"/>
                <a:gd name="T7" fmla="*/ 47 h 21600"/>
                <a:gd name="T8" fmla="*/ 18 w 21600"/>
                <a:gd name="T9" fmla="*/ 37 h 21600"/>
                <a:gd name="T10" fmla="*/ 10 w 21600"/>
                <a:gd name="T11" fmla="*/ 37 h 21600"/>
                <a:gd name="T12" fmla="*/ 10 w 21600"/>
                <a:gd name="T13" fmla="*/ 27 h 21600"/>
                <a:gd name="T14" fmla="*/ 0 w 21600"/>
                <a:gd name="T15" fmla="*/ 20 h 21600"/>
                <a:gd name="T16" fmla="*/ 0 w 21600"/>
                <a:gd name="T17" fmla="*/ 0 h 21600"/>
                <a:gd name="T18" fmla="*/ 10 w 21600"/>
                <a:gd name="T19" fmla="*/ 10 h 21600"/>
                <a:gd name="T20" fmla="*/ 18 w 21600"/>
                <a:gd name="T21" fmla="*/ 10 h 21600"/>
                <a:gd name="T22" fmla="*/ 18 w 21600"/>
                <a:gd name="T23" fmla="*/ 0 h 21600"/>
                <a:gd name="T24" fmla="*/ 56 w 21600"/>
                <a:gd name="T25" fmla="*/ 0 h 21600"/>
                <a:gd name="T26" fmla="*/ 56 w 21600"/>
                <a:gd name="T27" fmla="*/ 10 h 21600"/>
                <a:gd name="T28" fmla="*/ 66 w 21600"/>
                <a:gd name="T29" fmla="*/ 0 h 21600"/>
                <a:gd name="T30" fmla="*/ 76 w 21600"/>
                <a:gd name="T31" fmla="*/ 10 h 21600"/>
                <a:gd name="T32" fmla="*/ 83 w 21600"/>
                <a:gd name="T33" fmla="*/ 0 h 21600"/>
                <a:gd name="T34" fmla="*/ 83 w 21600"/>
                <a:gd name="T35" fmla="*/ 10 h 21600"/>
                <a:gd name="T36" fmla="*/ 111 w 21600"/>
                <a:gd name="T37" fmla="*/ 10 h 21600"/>
                <a:gd name="T38" fmla="*/ 131 w 21600"/>
                <a:gd name="T39" fmla="*/ 20 h 21600"/>
                <a:gd name="T40" fmla="*/ 141 w 21600"/>
                <a:gd name="T41" fmla="*/ 20 h 21600"/>
                <a:gd name="T42" fmla="*/ 141 w 21600"/>
                <a:gd name="T43" fmla="*/ 27 h 21600"/>
                <a:gd name="T44" fmla="*/ 131 w 21600"/>
                <a:gd name="T45" fmla="*/ 37 h 21600"/>
                <a:gd name="T46" fmla="*/ 141 w 21600"/>
                <a:gd name="T47" fmla="*/ 47 h 21600"/>
                <a:gd name="T48" fmla="*/ 149 w 21600"/>
                <a:gd name="T49" fmla="*/ 47 h 21600"/>
                <a:gd name="T50" fmla="*/ 149 w 21600"/>
                <a:gd name="T51" fmla="*/ 57 h 21600"/>
                <a:gd name="T52" fmla="*/ 141 w 21600"/>
                <a:gd name="T53" fmla="*/ 57 h 21600"/>
                <a:gd name="T54" fmla="*/ 141 w 21600"/>
                <a:gd name="T55" fmla="*/ 64 h 21600"/>
                <a:gd name="T56" fmla="*/ 149 w 21600"/>
                <a:gd name="T57" fmla="*/ 74 h 21600"/>
                <a:gd name="T58" fmla="*/ 141 w 21600"/>
                <a:gd name="T59" fmla="*/ 84 h 21600"/>
                <a:gd name="T60" fmla="*/ 141 w 21600"/>
                <a:gd name="T61" fmla="*/ 74 h 21600"/>
                <a:gd name="T62" fmla="*/ 121 w 21600"/>
                <a:gd name="T63" fmla="*/ 74 h 21600"/>
                <a:gd name="T64" fmla="*/ 121 w 21600"/>
                <a:gd name="T65" fmla="*/ 84 h 21600"/>
                <a:gd name="T66" fmla="*/ 131 w 21600"/>
                <a:gd name="T67" fmla="*/ 84 h 21600"/>
                <a:gd name="T68" fmla="*/ 131 w 21600"/>
                <a:gd name="T69" fmla="*/ 91 h 21600"/>
                <a:gd name="T70" fmla="*/ 121 w 21600"/>
                <a:gd name="T71" fmla="*/ 91 h 21600"/>
                <a:gd name="T72" fmla="*/ 121 w 21600"/>
                <a:gd name="T73" fmla="*/ 111 h 21600"/>
                <a:gd name="T74" fmla="*/ 111 w 21600"/>
                <a:gd name="T75" fmla="*/ 121 h 21600"/>
                <a:gd name="T76" fmla="*/ 104 w 21600"/>
                <a:gd name="T77" fmla="*/ 111 h 21600"/>
                <a:gd name="T78" fmla="*/ 76 w 21600"/>
                <a:gd name="T79" fmla="*/ 111 h 21600"/>
                <a:gd name="T80" fmla="*/ 76 w 21600"/>
                <a:gd name="T81" fmla="*/ 111 h 216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600" h="21600">
                  <a:moveTo>
                    <a:pt x="10983" y="19837"/>
                  </a:moveTo>
                  <a:lnTo>
                    <a:pt x="10983" y="18073"/>
                  </a:lnTo>
                  <a:lnTo>
                    <a:pt x="6590" y="13224"/>
                  </a:lnTo>
                  <a:lnTo>
                    <a:pt x="2563" y="8376"/>
                  </a:lnTo>
                  <a:lnTo>
                    <a:pt x="2563" y="6612"/>
                  </a:lnTo>
                  <a:lnTo>
                    <a:pt x="1464" y="6612"/>
                  </a:lnTo>
                  <a:lnTo>
                    <a:pt x="1464" y="4849"/>
                  </a:lnTo>
                  <a:lnTo>
                    <a:pt x="0" y="3527"/>
                  </a:lnTo>
                  <a:lnTo>
                    <a:pt x="0" y="0"/>
                  </a:lnTo>
                  <a:lnTo>
                    <a:pt x="1464" y="1763"/>
                  </a:lnTo>
                  <a:lnTo>
                    <a:pt x="2563" y="1763"/>
                  </a:lnTo>
                  <a:lnTo>
                    <a:pt x="2563" y="0"/>
                  </a:lnTo>
                  <a:lnTo>
                    <a:pt x="8054" y="0"/>
                  </a:lnTo>
                  <a:lnTo>
                    <a:pt x="8054" y="1763"/>
                  </a:lnTo>
                  <a:lnTo>
                    <a:pt x="9519" y="0"/>
                  </a:lnTo>
                  <a:lnTo>
                    <a:pt x="10983" y="1763"/>
                  </a:lnTo>
                  <a:lnTo>
                    <a:pt x="12081" y="0"/>
                  </a:lnTo>
                  <a:lnTo>
                    <a:pt x="12081" y="1763"/>
                  </a:lnTo>
                  <a:lnTo>
                    <a:pt x="16108" y="1763"/>
                  </a:lnTo>
                  <a:lnTo>
                    <a:pt x="19037" y="3527"/>
                  </a:lnTo>
                  <a:lnTo>
                    <a:pt x="20502" y="3527"/>
                  </a:lnTo>
                  <a:lnTo>
                    <a:pt x="20502" y="4849"/>
                  </a:lnTo>
                  <a:lnTo>
                    <a:pt x="19037" y="6612"/>
                  </a:lnTo>
                  <a:lnTo>
                    <a:pt x="20502" y="8376"/>
                  </a:lnTo>
                  <a:lnTo>
                    <a:pt x="21600" y="8376"/>
                  </a:lnTo>
                  <a:lnTo>
                    <a:pt x="21600" y="10139"/>
                  </a:lnTo>
                  <a:lnTo>
                    <a:pt x="20502" y="10139"/>
                  </a:lnTo>
                  <a:lnTo>
                    <a:pt x="20502" y="11461"/>
                  </a:lnTo>
                  <a:lnTo>
                    <a:pt x="21600" y="13224"/>
                  </a:lnTo>
                  <a:lnTo>
                    <a:pt x="20502" y="14988"/>
                  </a:lnTo>
                  <a:lnTo>
                    <a:pt x="20502" y="13224"/>
                  </a:lnTo>
                  <a:lnTo>
                    <a:pt x="17573" y="13224"/>
                  </a:lnTo>
                  <a:lnTo>
                    <a:pt x="17573" y="14988"/>
                  </a:lnTo>
                  <a:lnTo>
                    <a:pt x="19037" y="14988"/>
                  </a:lnTo>
                  <a:lnTo>
                    <a:pt x="19037" y="16310"/>
                  </a:lnTo>
                  <a:lnTo>
                    <a:pt x="17573" y="16310"/>
                  </a:lnTo>
                  <a:lnTo>
                    <a:pt x="17573" y="19837"/>
                  </a:lnTo>
                  <a:lnTo>
                    <a:pt x="16108" y="21600"/>
                  </a:lnTo>
                  <a:lnTo>
                    <a:pt x="15010" y="19837"/>
                  </a:lnTo>
                  <a:lnTo>
                    <a:pt x="10983" y="19837"/>
                  </a:lnTo>
                  <a:close/>
                  <a:moveTo>
                    <a:pt x="10983" y="1983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41" name="AutoShape 55"/>
            <p:cNvSpPr>
              <a:spLocks/>
            </p:cNvSpPr>
            <p:nvPr/>
          </p:nvSpPr>
          <p:spPr bwMode="auto">
            <a:xfrm>
              <a:off x="7365" y="2806"/>
              <a:ext cx="122" cy="71"/>
            </a:xfrm>
            <a:custGeom>
              <a:avLst/>
              <a:gdLst>
                <a:gd name="T0" fmla="*/ 10 w 21600"/>
                <a:gd name="T1" fmla="*/ 71 h 21600"/>
                <a:gd name="T2" fmla="*/ 18 w 21600"/>
                <a:gd name="T3" fmla="*/ 71 h 21600"/>
                <a:gd name="T4" fmla="*/ 28 w 21600"/>
                <a:gd name="T5" fmla="*/ 64 h 21600"/>
                <a:gd name="T6" fmla="*/ 66 w 21600"/>
                <a:gd name="T7" fmla="*/ 64 h 21600"/>
                <a:gd name="T8" fmla="*/ 66 w 21600"/>
                <a:gd name="T9" fmla="*/ 54 h 21600"/>
                <a:gd name="T10" fmla="*/ 84 w 21600"/>
                <a:gd name="T11" fmla="*/ 44 h 21600"/>
                <a:gd name="T12" fmla="*/ 84 w 21600"/>
                <a:gd name="T13" fmla="*/ 34 h 21600"/>
                <a:gd name="T14" fmla="*/ 104 w 21600"/>
                <a:gd name="T15" fmla="*/ 27 h 21600"/>
                <a:gd name="T16" fmla="*/ 122 w 21600"/>
                <a:gd name="T17" fmla="*/ 27 h 21600"/>
                <a:gd name="T18" fmla="*/ 122 w 21600"/>
                <a:gd name="T19" fmla="*/ 7 h 21600"/>
                <a:gd name="T20" fmla="*/ 112 w 21600"/>
                <a:gd name="T21" fmla="*/ 0 h 21600"/>
                <a:gd name="T22" fmla="*/ 104 w 21600"/>
                <a:gd name="T23" fmla="*/ 7 h 21600"/>
                <a:gd name="T24" fmla="*/ 84 w 21600"/>
                <a:gd name="T25" fmla="*/ 17 h 21600"/>
                <a:gd name="T26" fmla="*/ 18 w 21600"/>
                <a:gd name="T27" fmla="*/ 17 h 21600"/>
                <a:gd name="T28" fmla="*/ 10 w 21600"/>
                <a:gd name="T29" fmla="*/ 27 h 21600"/>
                <a:gd name="T30" fmla="*/ 10 w 21600"/>
                <a:gd name="T31" fmla="*/ 34 h 21600"/>
                <a:gd name="T32" fmla="*/ 0 w 21600"/>
                <a:gd name="T33" fmla="*/ 44 h 21600"/>
                <a:gd name="T34" fmla="*/ 10 w 21600"/>
                <a:gd name="T35" fmla="*/ 54 h 21600"/>
                <a:gd name="T36" fmla="*/ 18 w 21600"/>
                <a:gd name="T37" fmla="*/ 54 h 21600"/>
                <a:gd name="T38" fmla="*/ 18 w 21600"/>
                <a:gd name="T39" fmla="*/ 64 h 21600"/>
                <a:gd name="T40" fmla="*/ 10 w 21600"/>
                <a:gd name="T41" fmla="*/ 64 h 21600"/>
                <a:gd name="T42" fmla="*/ 10 w 21600"/>
                <a:gd name="T43" fmla="*/ 71 h 21600"/>
                <a:gd name="T44" fmla="*/ 10 w 21600"/>
                <a:gd name="T45" fmla="*/ 71 h 216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600" h="21600">
                  <a:moveTo>
                    <a:pt x="1800" y="21600"/>
                  </a:moveTo>
                  <a:lnTo>
                    <a:pt x="3150" y="21600"/>
                  </a:lnTo>
                  <a:lnTo>
                    <a:pt x="4950" y="19366"/>
                  </a:lnTo>
                  <a:lnTo>
                    <a:pt x="11700" y="19366"/>
                  </a:lnTo>
                  <a:lnTo>
                    <a:pt x="11700" y="16386"/>
                  </a:lnTo>
                  <a:lnTo>
                    <a:pt x="14850" y="13407"/>
                  </a:lnTo>
                  <a:lnTo>
                    <a:pt x="14850" y="10428"/>
                  </a:lnTo>
                  <a:lnTo>
                    <a:pt x="18450" y="8193"/>
                  </a:lnTo>
                  <a:lnTo>
                    <a:pt x="21600" y="8193"/>
                  </a:lnTo>
                  <a:lnTo>
                    <a:pt x="21600" y="2234"/>
                  </a:lnTo>
                  <a:lnTo>
                    <a:pt x="19800" y="0"/>
                  </a:lnTo>
                  <a:lnTo>
                    <a:pt x="18450" y="2234"/>
                  </a:lnTo>
                  <a:lnTo>
                    <a:pt x="14850" y="5214"/>
                  </a:lnTo>
                  <a:lnTo>
                    <a:pt x="3150" y="5214"/>
                  </a:lnTo>
                  <a:lnTo>
                    <a:pt x="1800" y="8193"/>
                  </a:lnTo>
                  <a:lnTo>
                    <a:pt x="1800" y="10428"/>
                  </a:lnTo>
                  <a:lnTo>
                    <a:pt x="0" y="13407"/>
                  </a:lnTo>
                  <a:lnTo>
                    <a:pt x="1800" y="16386"/>
                  </a:lnTo>
                  <a:lnTo>
                    <a:pt x="3150" y="16386"/>
                  </a:lnTo>
                  <a:lnTo>
                    <a:pt x="3150" y="19366"/>
                  </a:lnTo>
                  <a:lnTo>
                    <a:pt x="1800" y="19366"/>
                  </a:lnTo>
                  <a:lnTo>
                    <a:pt x="1800" y="21600"/>
                  </a:lnTo>
                  <a:close/>
                  <a:moveTo>
                    <a:pt x="180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42" name="AutoShape 56"/>
            <p:cNvSpPr>
              <a:spLocks/>
            </p:cNvSpPr>
            <p:nvPr/>
          </p:nvSpPr>
          <p:spPr bwMode="auto">
            <a:xfrm>
              <a:off x="7215" y="2704"/>
              <a:ext cx="282" cy="119"/>
            </a:xfrm>
            <a:custGeom>
              <a:avLst/>
              <a:gdLst>
                <a:gd name="T0" fmla="*/ 168 w 21600"/>
                <a:gd name="T1" fmla="*/ 119 h 21600"/>
                <a:gd name="T2" fmla="*/ 234 w 21600"/>
                <a:gd name="T3" fmla="*/ 119 h 21600"/>
                <a:gd name="T4" fmla="*/ 254 w 21600"/>
                <a:gd name="T5" fmla="*/ 109 h 21600"/>
                <a:gd name="T6" fmla="*/ 272 w 21600"/>
                <a:gd name="T7" fmla="*/ 92 h 21600"/>
                <a:gd name="T8" fmla="*/ 272 w 21600"/>
                <a:gd name="T9" fmla="*/ 74 h 21600"/>
                <a:gd name="T10" fmla="*/ 262 w 21600"/>
                <a:gd name="T11" fmla="*/ 64 h 21600"/>
                <a:gd name="T12" fmla="*/ 282 w 21600"/>
                <a:gd name="T13" fmla="*/ 64 h 21600"/>
                <a:gd name="T14" fmla="*/ 282 w 21600"/>
                <a:gd name="T15" fmla="*/ 17 h 21600"/>
                <a:gd name="T16" fmla="*/ 262 w 21600"/>
                <a:gd name="T17" fmla="*/ 10 h 21600"/>
                <a:gd name="T18" fmla="*/ 234 w 21600"/>
                <a:gd name="T19" fmla="*/ 10 h 21600"/>
                <a:gd name="T20" fmla="*/ 226 w 21600"/>
                <a:gd name="T21" fmla="*/ 0 h 21600"/>
                <a:gd name="T22" fmla="*/ 206 w 21600"/>
                <a:gd name="T23" fmla="*/ 0 h 21600"/>
                <a:gd name="T24" fmla="*/ 196 w 21600"/>
                <a:gd name="T25" fmla="*/ 10 h 21600"/>
                <a:gd name="T26" fmla="*/ 196 w 21600"/>
                <a:gd name="T27" fmla="*/ 17 h 21600"/>
                <a:gd name="T28" fmla="*/ 178 w 21600"/>
                <a:gd name="T29" fmla="*/ 17 h 21600"/>
                <a:gd name="T30" fmla="*/ 160 w 21600"/>
                <a:gd name="T31" fmla="*/ 10 h 21600"/>
                <a:gd name="T32" fmla="*/ 150 w 21600"/>
                <a:gd name="T33" fmla="*/ 10 h 21600"/>
                <a:gd name="T34" fmla="*/ 150 w 21600"/>
                <a:gd name="T35" fmla="*/ 27 h 21600"/>
                <a:gd name="T36" fmla="*/ 140 w 21600"/>
                <a:gd name="T37" fmla="*/ 27 h 21600"/>
                <a:gd name="T38" fmla="*/ 132 w 21600"/>
                <a:gd name="T39" fmla="*/ 37 h 21600"/>
                <a:gd name="T40" fmla="*/ 122 w 21600"/>
                <a:gd name="T41" fmla="*/ 45 h 21600"/>
                <a:gd name="T42" fmla="*/ 122 w 21600"/>
                <a:gd name="T43" fmla="*/ 55 h 21600"/>
                <a:gd name="T44" fmla="*/ 132 w 21600"/>
                <a:gd name="T45" fmla="*/ 55 h 21600"/>
                <a:gd name="T46" fmla="*/ 132 w 21600"/>
                <a:gd name="T47" fmla="*/ 64 h 21600"/>
                <a:gd name="T48" fmla="*/ 94 w 21600"/>
                <a:gd name="T49" fmla="*/ 64 h 21600"/>
                <a:gd name="T50" fmla="*/ 74 w 21600"/>
                <a:gd name="T51" fmla="*/ 74 h 21600"/>
                <a:gd name="T52" fmla="*/ 56 w 21600"/>
                <a:gd name="T53" fmla="*/ 74 h 21600"/>
                <a:gd name="T54" fmla="*/ 46 w 21600"/>
                <a:gd name="T55" fmla="*/ 64 h 21600"/>
                <a:gd name="T56" fmla="*/ 28 w 21600"/>
                <a:gd name="T57" fmla="*/ 64 h 21600"/>
                <a:gd name="T58" fmla="*/ 28 w 21600"/>
                <a:gd name="T59" fmla="*/ 74 h 21600"/>
                <a:gd name="T60" fmla="*/ 18 w 21600"/>
                <a:gd name="T61" fmla="*/ 74 h 21600"/>
                <a:gd name="T62" fmla="*/ 8 w 21600"/>
                <a:gd name="T63" fmla="*/ 64 h 21600"/>
                <a:gd name="T64" fmla="*/ 0 w 21600"/>
                <a:gd name="T65" fmla="*/ 74 h 21600"/>
                <a:gd name="T66" fmla="*/ 0 w 21600"/>
                <a:gd name="T67" fmla="*/ 82 h 21600"/>
                <a:gd name="T68" fmla="*/ 8 w 21600"/>
                <a:gd name="T69" fmla="*/ 82 h 21600"/>
                <a:gd name="T70" fmla="*/ 8 w 21600"/>
                <a:gd name="T71" fmla="*/ 92 h 21600"/>
                <a:gd name="T72" fmla="*/ 46 w 21600"/>
                <a:gd name="T73" fmla="*/ 92 h 21600"/>
                <a:gd name="T74" fmla="*/ 56 w 21600"/>
                <a:gd name="T75" fmla="*/ 102 h 21600"/>
                <a:gd name="T76" fmla="*/ 74 w 21600"/>
                <a:gd name="T77" fmla="*/ 92 h 21600"/>
                <a:gd name="T78" fmla="*/ 102 w 21600"/>
                <a:gd name="T79" fmla="*/ 92 h 21600"/>
                <a:gd name="T80" fmla="*/ 102 w 21600"/>
                <a:gd name="T81" fmla="*/ 102 h 21600"/>
                <a:gd name="T82" fmla="*/ 122 w 21600"/>
                <a:gd name="T83" fmla="*/ 109 h 21600"/>
                <a:gd name="T84" fmla="*/ 160 w 21600"/>
                <a:gd name="T85" fmla="*/ 109 h 21600"/>
                <a:gd name="T86" fmla="*/ 168 w 21600"/>
                <a:gd name="T87" fmla="*/ 119 h 21600"/>
                <a:gd name="T88" fmla="*/ 168 w 21600"/>
                <a:gd name="T89" fmla="*/ 119 h 21600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21600" h="21600">
                  <a:moveTo>
                    <a:pt x="12843" y="21600"/>
                  </a:moveTo>
                  <a:lnTo>
                    <a:pt x="17903" y="21600"/>
                  </a:lnTo>
                  <a:lnTo>
                    <a:pt x="19459" y="19800"/>
                  </a:lnTo>
                  <a:lnTo>
                    <a:pt x="20822" y="16650"/>
                  </a:lnTo>
                  <a:lnTo>
                    <a:pt x="20822" y="13500"/>
                  </a:lnTo>
                  <a:lnTo>
                    <a:pt x="20043" y="11700"/>
                  </a:lnTo>
                  <a:lnTo>
                    <a:pt x="21600" y="11700"/>
                  </a:lnTo>
                  <a:lnTo>
                    <a:pt x="21600" y="3150"/>
                  </a:lnTo>
                  <a:lnTo>
                    <a:pt x="20043" y="1800"/>
                  </a:lnTo>
                  <a:lnTo>
                    <a:pt x="17903" y="1800"/>
                  </a:lnTo>
                  <a:lnTo>
                    <a:pt x="17319" y="0"/>
                  </a:lnTo>
                  <a:lnTo>
                    <a:pt x="15762" y="0"/>
                  </a:lnTo>
                  <a:lnTo>
                    <a:pt x="14984" y="1800"/>
                  </a:lnTo>
                  <a:lnTo>
                    <a:pt x="14984" y="3150"/>
                  </a:lnTo>
                  <a:lnTo>
                    <a:pt x="13622" y="3150"/>
                  </a:lnTo>
                  <a:lnTo>
                    <a:pt x="12259" y="1800"/>
                  </a:lnTo>
                  <a:lnTo>
                    <a:pt x="11481" y="1800"/>
                  </a:lnTo>
                  <a:lnTo>
                    <a:pt x="11481" y="4950"/>
                  </a:lnTo>
                  <a:lnTo>
                    <a:pt x="10703" y="4950"/>
                  </a:lnTo>
                  <a:lnTo>
                    <a:pt x="10119" y="6750"/>
                  </a:lnTo>
                  <a:lnTo>
                    <a:pt x="9341" y="8100"/>
                  </a:lnTo>
                  <a:lnTo>
                    <a:pt x="9341" y="9900"/>
                  </a:lnTo>
                  <a:lnTo>
                    <a:pt x="10119" y="9900"/>
                  </a:lnTo>
                  <a:lnTo>
                    <a:pt x="10119" y="11700"/>
                  </a:lnTo>
                  <a:lnTo>
                    <a:pt x="7200" y="11700"/>
                  </a:lnTo>
                  <a:lnTo>
                    <a:pt x="5643" y="13500"/>
                  </a:lnTo>
                  <a:lnTo>
                    <a:pt x="4281" y="13500"/>
                  </a:lnTo>
                  <a:lnTo>
                    <a:pt x="3503" y="11700"/>
                  </a:lnTo>
                  <a:lnTo>
                    <a:pt x="2141" y="11700"/>
                  </a:lnTo>
                  <a:lnTo>
                    <a:pt x="2141" y="13500"/>
                  </a:lnTo>
                  <a:lnTo>
                    <a:pt x="1362" y="13500"/>
                  </a:lnTo>
                  <a:lnTo>
                    <a:pt x="584" y="11700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584" y="14850"/>
                  </a:lnTo>
                  <a:lnTo>
                    <a:pt x="584" y="16650"/>
                  </a:lnTo>
                  <a:lnTo>
                    <a:pt x="3503" y="16650"/>
                  </a:lnTo>
                  <a:lnTo>
                    <a:pt x="4281" y="18450"/>
                  </a:lnTo>
                  <a:lnTo>
                    <a:pt x="5643" y="16650"/>
                  </a:lnTo>
                  <a:lnTo>
                    <a:pt x="7784" y="16650"/>
                  </a:lnTo>
                  <a:lnTo>
                    <a:pt x="7784" y="18450"/>
                  </a:lnTo>
                  <a:lnTo>
                    <a:pt x="9341" y="19800"/>
                  </a:lnTo>
                  <a:lnTo>
                    <a:pt x="12259" y="19800"/>
                  </a:lnTo>
                  <a:lnTo>
                    <a:pt x="12843" y="21600"/>
                  </a:lnTo>
                  <a:close/>
                  <a:moveTo>
                    <a:pt x="12843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43" name="AutoShape 57"/>
            <p:cNvSpPr>
              <a:spLocks/>
            </p:cNvSpPr>
            <p:nvPr/>
          </p:nvSpPr>
          <p:spPr bwMode="auto">
            <a:xfrm>
              <a:off x="7375" y="2410"/>
              <a:ext cx="383" cy="284"/>
            </a:xfrm>
            <a:custGeom>
              <a:avLst/>
              <a:gdLst>
                <a:gd name="T0" fmla="*/ 243 w 21600"/>
                <a:gd name="T1" fmla="*/ 284 h 21600"/>
                <a:gd name="T2" fmla="*/ 309 w 21600"/>
                <a:gd name="T3" fmla="*/ 274 h 21600"/>
                <a:gd name="T4" fmla="*/ 337 w 21600"/>
                <a:gd name="T5" fmla="*/ 284 h 21600"/>
                <a:gd name="T6" fmla="*/ 365 w 21600"/>
                <a:gd name="T7" fmla="*/ 240 h 21600"/>
                <a:gd name="T8" fmla="*/ 375 w 21600"/>
                <a:gd name="T9" fmla="*/ 220 h 21600"/>
                <a:gd name="T10" fmla="*/ 383 w 21600"/>
                <a:gd name="T11" fmla="*/ 210 h 21600"/>
                <a:gd name="T12" fmla="*/ 383 w 21600"/>
                <a:gd name="T13" fmla="*/ 193 h 21600"/>
                <a:gd name="T14" fmla="*/ 365 w 21600"/>
                <a:gd name="T15" fmla="*/ 183 h 21600"/>
                <a:gd name="T16" fmla="*/ 355 w 21600"/>
                <a:gd name="T17" fmla="*/ 138 h 21600"/>
                <a:gd name="T18" fmla="*/ 355 w 21600"/>
                <a:gd name="T19" fmla="*/ 119 h 21600"/>
                <a:gd name="T20" fmla="*/ 365 w 21600"/>
                <a:gd name="T21" fmla="*/ 91 h 21600"/>
                <a:gd name="T22" fmla="*/ 355 w 21600"/>
                <a:gd name="T23" fmla="*/ 74 h 21600"/>
                <a:gd name="T24" fmla="*/ 337 w 21600"/>
                <a:gd name="T25" fmla="*/ 47 h 21600"/>
                <a:gd name="T26" fmla="*/ 327 w 21600"/>
                <a:gd name="T27" fmla="*/ 20 h 21600"/>
                <a:gd name="T28" fmla="*/ 261 w 21600"/>
                <a:gd name="T29" fmla="*/ 20 h 21600"/>
                <a:gd name="T30" fmla="*/ 195 w 21600"/>
                <a:gd name="T31" fmla="*/ 27 h 21600"/>
                <a:gd name="T32" fmla="*/ 188 w 21600"/>
                <a:gd name="T33" fmla="*/ 20 h 21600"/>
                <a:gd name="T34" fmla="*/ 188 w 21600"/>
                <a:gd name="T35" fmla="*/ 20 h 21600"/>
                <a:gd name="T36" fmla="*/ 150 w 21600"/>
                <a:gd name="T37" fmla="*/ 10 h 21600"/>
                <a:gd name="T38" fmla="*/ 160 w 21600"/>
                <a:gd name="T39" fmla="*/ 0 h 21600"/>
                <a:gd name="T40" fmla="*/ 122 w 21600"/>
                <a:gd name="T41" fmla="*/ 10 h 21600"/>
                <a:gd name="T42" fmla="*/ 84 w 21600"/>
                <a:gd name="T43" fmla="*/ 20 h 21600"/>
                <a:gd name="T44" fmla="*/ 66 w 21600"/>
                <a:gd name="T45" fmla="*/ 27 h 21600"/>
                <a:gd name="T46" fmla="*/ 56 w 21600"/>
                <a:gd name="T47" fmla="*/ 37 h 21600"/>
                <a:gd name="T48" fmla="*/ 18 w 21600"/>
                <a:gd name="T49" fmla="*/ 47 h 21600"/>
                <a:gd name="T50" fmla="*/ 8 w 21600"/>
                <a:gd name="T51" fmla="*/ 64 h 21600"/>
                <a:gd name="T52" fmla="*/ 0 w 21600"/>
                <a:gd name="T53" fmla="*/ 101 h 21600"/>
                <a:gd name="T54" fmla="*/ 8 w 21600"/>
                <a:gd name="T55" fmla="*/ 128 h 21600"/>
                <a:gd name="T56" fmla="*/ 18 w 21600"/>
                <a:gd name="T57" fmla="*/ 146 h 21600"/>
                <a:gd name="T58" fmla="*/ 36 w 21600"/>
                <a:gd name="T59" fmla="*/ 175 h 21600"/>
                <a:gd name="T60" fmla="*/ 66 w 21600"/>
                <a:gd name="T61" fmla="*/ 203 h 21600"/>
                <a:gd name="T62" fmla="*/ 84 w 21600"/>
                <a:gd name="T63" fmla="*/ 210 h 21600"/>
                <a:gd name="T64" fmla="*/ 94 w 21600"/>
                <a:gd name="T65" fmla="*/ 230 h 21600"/>
                <a:gd name="T66" fmla="*/ 101 w 21600"/>
                <a:gd name="T67" fmla="*/ 240 h 21600"/>
                <a:gd name="T68" fmla="*/ 101 w 21600"/>
                <a:gd name="T69" fmla="*/ 220 h 21600"/>
                <a:gd name="T70" fmla="*/ 129 w 21600"/>
                <a:gd name="T71" fmla="*/ 230 h 21600"/>
                <a:gd name="T72" fmla="*/ 167 w 21600"/>
                <a:gd name="T73" fmla="*/ 240 h 21600"/>
                <a:gd name="T74" fmla="*/ 195 w 21600"/>
                <a:gd name="T75" fmla="*/ 274 h 21600"/>
                <a:gd name="T76" fmla="*/ 205 w 21600"/>
                <a:gd name="T77" fmla="*/ 267 h 21600"/>
                <a:gd name="T78" fmla="*/ 226 w 21600"/>
                <a:gd name="T79" fmla="*/ 284 h 2160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600" h="21600">
                  <a:moveTo>
                    <a:pt x="12731" y="21600"/>
                  </a:moveTo>
                  <a:lnTo>
                    <a:pt x="13732" y="21600"/>
                  </a:lnTo>
                  <a:lnTo>
                    <a:pt x="13732" y="20849"/>
                  </a:lnTo>
                  <a:lnTo>
                    <a:pt x="17452" y="20849"/>
                  </a:lnTo>
                  <a:lnTo>
                    <a:pt x="18453" y="21600"/>
                  </a:lnTo>
                  <a:lnTo>
                    <a:pt x="19025" y="21600"/>
                  </a:lnTo>
                  <a:lnTo>
                    <a:pt x="19025" y="20285"/>
                  </a:lnTo>
                  <a:lnTo>
                    <a:pt x="20599" y="18219"/>
                  </a:lnTo>
                  <a:lnTo>
                    <a:pt x="20599" y="17468"/>
                  </a:lnTo>
                  <a:lnTo>
                    <a:pt x="21171" y="16717"/>
                  </a:lnTo>
                  <a:lnTo>
                    <a:pt x="21600" y="16717"/>
                  </a:lnTo>
                  <a:lnTo>
                    <a:pt x="21600" y="15965"/>
                  </a:lnTo>
                  <a:lnTo>
                    <a:pt x="21171" y="15402"/>
                  </a:lnTo>
                  <a:lnTo>
                    <a:pt x="21600" y="14650"/>
                  </a:lnTo>
                  <a:lnTo>
                    <a:pt x="21171" y="14650"/>
                  </a:lnTo>
                  <a:lnTo>
                    <a:pt x="20599" y="13899"/>
                  </a:lnTo>
                  <a:lnTo>
                    <a:pt x="20599" y="11082"/>
                  </a:lnTo>
                  <a:lnTo>
                    <a:pt x="20026" y="10518"/>
                  </a:lnTo>
                  <a:lnTo>
                    <a:pt x="19597" y="9767"/>
                  </a:lnTo>
                  <a:lnTo>
                    <a:pt x="20026" y="9016"/>
                  </a:lnTo>
                  <a:lnTo>
                    <a:pt x="20599" y="8452"/>
                  </a:lnTo>
                  <a:lnTo>
                    <a:pt x="20599" y="6950"/>
                  </a:lnTo>
                  <a:lnTo>
                    <a:pt x="20026" y="6386"/>
                  </a:lnTo>
                  <a:lnTo>
                    <a:pt x="20026" y="5635"/>
                  </a:lnTo>
                  <a:lnTo>
                    <a:pt x="19597" y="4132"/>
                  </a:lnTo>
                  <a:lnTo>
                    <a:pt x="19025" y="3569"/>
                  </a:lnTo>
                  <a:lnTo>
                    <a:pt x="19025" y="1503"/>
                  </a:lnTo>
                  <a:lnTo>
                    <a:pt x="18453" y="1503"/>
                  </a:lnTo>
                  <a:lnTo>
                    <a:pt x="18024" y="751"/>
                  </a:lnTo>
                  <a:lnTo>
                    <a:pt x="14734" y="1503"/>
                  </a:lnTo>
                  <a:lnTo>
                    <a:pt x="11587" y="1503"/>
                  </a:lnTo>
                  <a:lnTo>
                    <a:pt x="11015" y="2066"/>
                  </a:lnTo>
                  <a:lnTo>
                    <a:pt x="10013" y="2066"/>
                  </a:lnTo>
                  <a:lnTo>
                    <a:pt x="10585" y="1503"/>
                  </a:lnTo>
                  <a:lnTo>
                    <a:pt x="11015" y="751"/>
                  </a:lnTo>
                  <a:lnTo>
                    <a:pt x="10585" y="1503"/>
                  </a:lnTo>
                  <a:lnTo>
                    <a:pt x="9441" y="2066"/>
                  </a:lnTo>
                  <a:lnTo>
                    <a:pt x="8440" y="751"/>
                  </a:lnTo>
                  <a:lnTo>
                    <a:pt x="9441" y="751"/>
                  </a:lnTo>
                  <a:lnTo>
                    <a:pt x="9012" y="0"/>
                  </a:lnTo>
                  <a:lnTo>
                    <a:pt x="7295" y="0"/>
                  </a:lnTo>
                  <a:lnTo>
                    <a:pt x="6866" y="751"/>
                  </a:lnTo>
                  <a:lnTo>
                    <a:pt x="5293" y="751"/>
                  </a:lnTo>
                  <a:lnTo>
                    <a:pt x="4721" y="1503"/>
                  </a:lnTo>
                  <a:lnTo>
                    <a:pt x="4148" y="1503"/>
                  </a:lnTo>
                  <a:lnTo>
                    <a:pt x="3719" y="2066"/>
                  </a:lnTo>
                  <a:lnTo>
                    <a:pt x="3719" y="2817"/>
                  </a:lnTo>
                  <a:lnTo>
                    <a:pt x="3147" y="2817"/>
                  </a:lnTo>
                  <a:lnTo>
                    <a:pt x="2003" y="3569"/>
                  </a:lnTo>
                  <a:lnTo>
                    <a:pt x="1001" y="3569"/>
                  </a:lnTo>
                  <a:lnTo>
                    <a:pt x="1001" y="4883"/>
                  </a:lnTo>
                  <a:lnTo>
                    <a:pt x="429" y="4883"/>
                  </a:lnTo>
                  <a:lnTo>
                    <a:pt x="429" y="6950"/>
                  </a:lnTo>
                  <a:lnTo>
                    <a:pt x="0" y="7701"/>
                  </a:lnTo>
                  <a:lnTo>
                    <a:pt x="429" y="9016"/>
                  </a:lnTo>
                  <a:lnTo>
                    <a:pt x="429" y="9767"/>
                  </a:lnTo>
                  <a:lnTo>
                    <a:pt x="1001" y="9767"/>
                  </a:lnTo>
                  <a:lnTo>
                    <a:pt x="1001" y="11082"/>
                  </a:lnTo>
                  <a:lnTo>
                    <a:pt x="1574" y="12584"/>
                  </a:lnTo>
                  <a:lnTo>
                    <a:pt x="2003" y="13336"/>
                  </a:lnTo>
                  <a:lnTo>
                    <a:pt x="2003" y="15402"/>
                  </a:lnTo>
                  <a:lnTo>
                    <a:pt x="3719" y="15402"/>
                  </a:lnTo>
                  <a:lnTo>
                    <a:pt x="4148" y="15965"/>
                  </a:lnTo>
                  <a:lnTo>
                    <a:pt x="4721" y="15965"/>
                  </a:lnTo>
                  <a:lnTo>
                    <a:pt x="4721" y="17468"/>
                  </a:lnTo>
                  <a:lnTo>
                    <a:pt x="5293" y="17468"/>
                  </a:lnTo>
                  <a:lnTo>
                    <a:pt x="5293" y="18219"/>
                  </a:lnTo>
                  <a:lnTo>
                    <a:pt x="5722" y="18219"/>
                  </a:lnTo>
                  <a:lnTo>
                    <a:pt x="5293" y="16717"/>
                  </a:lnTo>
                  <a:lnTo>
                    <a:pt x="5722" y="16717"/>
                  </a:lnTo>
                  <a:lnTo>
                    <a:pt x="6866" y="17468"/>
                  </a:lnTo>
                  <a:lnTo>
                    <a:pt x="7295" y="17468"/>
                  </a:lnTo>
                  <a:lnTo>
                    <a:pt x="7295" y="18219"/>
                  </a:lnTo>
                  <a:lnTo>
                    <a:pt x="9441" y="18219"/>
                  </a:lnTo>
                  <a:lnTo>
                    <a:pt x="10585" y="19534"/>
                  </a:lnTo>
                  <a:lnTo>
                    <a:pt x="11015" y="20849"/>
                  </a:lnTo>
                  <a:lnTo>
                    <a:pt x="11587" y="20849"/>
                  </a:lnTo>
                  <a:lnTo>
                    <a:pt x="11587" y="20285"/>
                  </a:lnTo>
                  <a:lnTo>
                    <a:pt x="12731" y="20285"/>
                  </a:lnTo>
                  <a:lnTo>
                    <a:pt x="12731" y="21600"/>
                  </a:lnTo>
                  <a:close/>
                  <a:moveTo>
                    <a:pt x="12731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44" name="AutoShape 58"/>
            <p:cNvSpPr>
              <a:spLocks/>
            </p:cNvSpPr>
            <p:nvPr/>
          </p:nvSpPr>
          <p:spPr bwMode="auto">
            <a:xfrm>
              <a:off x="7299" y="2603"/>
              <a:ext cx="302" cy="118"/>
            </a:xfrm>
            <a:custGeom>
              <a:avLst/>
              <a:gdLst>
                <a:gd name="T0" fmla="*/ 112 w 21600"/>
                <a:gd name="T1" fmla="*/ 10 h 21600"/>
                <a:gd name="T2" fmla="*/ 142 w 21600"/>
                <a:gd name="T3" fmla="*/ 10 h 21600"/>
                <a:gd name="T4" fmla="*/ 150 w 21600"/>
                <a:gd name="T5" fmla="*/ 17 h 21600"/>
                <a:gd name="T6" fmla="*/ 160 w 21600"/>
                <a:gd name="T7" fmla="*/ 17 h 21600"/>
                <a:gd name="T8" fmla="*/ 160 w 21600"/>
                <a:gd name="T9" fmla="*/ 37 h 21600"/>
                <a:gd name="T10" fmla="*/ 170 w 21600"/>
                <a:gd name="T11" fmla="*/ 37 h 21600"/>
                <a:gd name="T12" fmla="*/ 170 w 21600"/>
                <a:gd name="T13" fmla="*/ 47 h 21600"/>
                <a:gd name="T14" fmla="*/ 178 w 21600"/>
                <a:gd name="T15" fmla="*/ 47 h 21600"/>
                <a:gd name="T16" fmla="*/ 170 w 21600"/>
                <a:gd name="T17" fmla="*/ 27 h 21600"/>
                <a:gd name="T18" fmla="*/ 178 w 21600"/>
                <a:gd name="T19" fmla="*/ 27 h 21600"/>
                <a:gd name="T20" fmla="*/ 198 w 21600"/>
                <a:gd name="T21" fmla="*/ 37 h 21600"/>
                <a:gd name="T22" fmla="*/ 206 w 21600"/>
                <a:gd name="T23" fmla="*/ 37 h 21600"/>
                <a:gd name="T24" fmla="*/ 206 w 21600"/>
                <a:gd name="T25" fmla="*/ 47 h 21600"/>
                <a:gd name="T26" fmla="*/ 244 w 21600"/>
                <a:gd name="T27" fmla="*/ 47 h 21600"/>
                <a:gd name="T28" fmla="*/ 264 w 21600"/>
                <a:gd name="T29" fmla="*/ 64 h 21600"/>
                <a:gd name="T30" fmla="*/ 272 w 21600"/>
                <a:gd name="T31" fmla="*/ 81 h 21600"/>
                <a:gd name="T32" fmla="*/ 282 w 21600"/>
                <a:gd name="T33" fmla="*/ 81 h 21600"/>
                <a:gd name="T34" fmla="*/ 282 w 21600"/>
                <a:gd name="T35" fmla="*/ 74 h 21600"/>
                <a:gd name="T36" fmla="*/ 302 w 21600"/>
                <a:gd name="T37" fmla="*/ 74 h 21600"/>
                <a:gd name="T38" fmla="*/ 302 w 21600"/>
                <a:gd name="T39" fmla="*/ 91 h 21600"/>
                <a:gd name="T40" fmla="*/ 272 w 21600"/>
                <a:gd name="T41" fmla="*/ 91 h 21600"/>
                <a:gd name="T42" fmla="*/ 264 w 21600"/>
                <a:gd name="T43" fmla="*/ 101 h 21600"/>
                <a:gd name="T44" fmla="*/ 254 w 21600"/>
                <a:gd name="T45" fmla="*/ 111 h 21600"/>
                <a:gd name="T46" fmla="*/ 206 w 21600"/>
                <a:gd name="T47" fmla="*/ 111 h 21600"/>
                <a:gd name="T48" fmla="*/ 198 w 21600"/>
                <a:gd name="T49" fmla="*/ 118 h 21600"/>
                <a:gd name="T50" fmla="*/ 178 w 21600"/>
                <a:gd name="T51" fmla="*/ 111 h 21600"/>
                <a:gd name="T52" fmla="*/ 150 w 21600"/>
                <a:gd name="T53" fmla="*/ 111 h 21600"/>
                <a:gd name="T54" fmla="*/ 142 w 21600"/>
                <a:gd name="T55" fmla="*/ 101 h 21600"/>
                <a:gd name="T56" fmla="*/ 122 w 21600"/>
                <a:gd name="T57" fmla="*/ 101 h 21600"/>
                <a:gd name="T58" fmla="*/ 112 w 21600"/>
                <a:gd name="T59" fmla="*/ 111 h 21600"/>
                <a:gd name="T60" fmla="*/ 112 w 21600"/>
                <a:gd name="T61" fmla="*/ 118 h 21600"/>
                <a:gd name="T62" fmla="*/ 94 w 21600"/>
                <a:gd name="T63" fmla="*/ 118 h 21600"/>
                <a:gd name="T64" fmla="*/ 76 w 21600"/>
                <a:gd name="T65" fmla="*/ 111 h 21600"/>
                <a:gd name="T66" fmla="*/ 66 w 21600"/>
                <a:gd name="T67" fmla="*/ 111 h 21600"/>
                <a:gd name="T68" fmla="*/ 48 w 21600"/>
                <a:gd name="T69" fmla="*/ 91 h 21600"/>
                <a:gd name="T70" fmla="*/ 28 w 21600"/>
                <a:gd name="T71" fmla="*/ 81 h 21600"/>
                <a:gd name="T72" fmla="*/ 18 w 21600"/>
                <a:gd name="T73" fmla="*/ 74 h 21600"/>
                <a:gd name="T74" fmla="*/ 18 w 21600"/>
                <a:gd name="T75" fmla="*/ 64 h 21600"/>
                <a:gd name="T76" fmla="*/ 10 w 21600"/>
                <a:gd name="T77" fmla="*/ 47 h 21600"/>
                <a:gd name="T78" fmla="*/ 0 w 21600"/>
                <a:gd name="T79" fmla="*/ 47 h 21600"/>
                <a:gd name="T80" fmla="*/ 0 w 21600"/>
                <a:gd name="T81" fmla="*/ 37 h 21600"/>
                <a:gd name="T82" fmla="*/ 10 w 21600"/>
                <a:gd name="T83" fmla="*/ 37 h 21600"/>
                <a:gd name="T84" fmla="*/ 28 w 21600"/>
                <a:gd name="T85" fmla="*/ 27 h 21600"/>
                <a:gd name="T86" fmla="*/ 38 w 21600"/>
                <a:gd name="T87" fmla="*/ 27 h 21600"/>
                <a:gd name="T88" fmla="*/ 48 w 21600"/>
                <a:gd name="T89" fmla="*/ 17 h 21600"/>
                <a:gd name="T90" fmla="*/ 76 w 21600"/>
                <a:gd name="T91" fmla="*/ 17 h 21600"/>
                <a:gd name="T92" fmla="*/ 84 w 21600"/>
                <a:gd name="T93" fmla="*/ 10 h 21600"/>
                <a:gd name="T94" fmla="*/ 94 w 21600"/>
                <a:gd name="T95" fmla="*/ 10 h 21600"/>
                <a:gd name="T96" fmla="*/ 104 w 21600"/>
                <a:gd name="T97" fmla="*/ 0 h 21600"/>
                <a:gd name="T98" fmla="*/ 104 w 21600"/>
                <a:gd name="T99" fmla="*/ 10 h 21600"/>
                <a:gd name="T100" fmla="*/ 112 w 21600"/>
                <a:gd name="T101" fmla="*/ 10 h 21600"/>
                <a:gd name="T102" fmla="*/ 112 w 21600"/>
                <a:gd name="T103" fmla="*/ 10 h 216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1600" h="21600">
                  <a:moveTo>
                    <a:pt x="7987" y="1800"/>
                  </a:moveTo>
                  <a:lnTo>
                    <a:pt x="10165" y="1800"/>
                  </a:lnTo>
                  <a:lnTo>
                    <a:pt x="10709" y="3150"/>
                  </a:lnTo>
                  <a:lnTo>
                    <a:pt x="11435" y="3150"/>
                  </a:lnTo>
                  <a:lnTo>
                    <a:pt x="11435" y="6750"/>
                  </a:lnTo>
                  <a:lnTo>
                    <a:pt x="12161" y="6750"/>
                  </a:lnTo>
                  <a:lnTo>
                    <a:pt x="12161" y="8550"/>
                  </a:lnTo>
                  <a:lnTo>
                    <a:pt x="12706" y="8550"/>
                  </a:lnTo>
                  <a:lnTo>
                    <a:pt x="12161" y="4950"/>
                  </a:lnTo>
                  <a:lnTo>
                    <a:pt x="12706" y="4950"/>
                  </a:lnTo>
                  <a:lnTo>
                    <a:pt x="14158" y="6750"/>
                  </a:lnTo>
                  <a:lnTo>
                    <a:pt x="14703" y="6750"/>
                  </a:lnTo>
                  <a:lnTo>
                    <a:pt x="14703" y="8550"/>
                  </a:lnTo>
                  <a:lnTo>
                    <a:pt x="17425" y="8550"/>
                  </a:lnTo>
                  <a:lnTo>
                    <a:pt x="18877" y="11700"/>
                  </a:lnTo>
                  <a:lnTo>
                    <a:pt x="19422" y="14850"/>
                  </a:lnTo>
                  <a:lnTo>
                    <a:pt x="20148" y="14850"/>
                  </a:lnTo>
                  <a:lnTo>
                    <a:pt x="20148" y="13500"/>
                  </a:lnTo>
                  <a:lnTo>
                    <a:pt x="21600" y="13500"/>
                  </a:lnTo>
                  <a:lnTo>
                    <a:pt x="21600" y="16650"/>
                  </a:lnTo>
                  <a:lnTo>
                    <a:pt x="19422" y="16650"/>
                  </a:lnTo>
                  <a:lnTo>
                    <a:pt x="18877" y="18450"/>
                  </a:lnTo>
                  <a:lnTo>
                    <a:pt x="18151" y="20250"/>
                  </a:lnTo>
                  <a:lnTo>
                    <a:pt x="14703" y="20250"/>
                  </a:lnTo>
                  <a:lnTo>
                    <a:pt x="14158" y="21600"/>
                  </a:lnTo>
                  <a:lnTo>
                    <a:pt x="12706" y="20250"/>
                  </a:lnTo>
                  <a:lnTo>
                    <a:pt x="10709" y="20250"/>
                  </a:lnTo>
                  <a:lnTo>
                    <a:pt x="10165" y="18450"/>
                  </a:lnTo>
                  <a:lnTo>
                    <a:pt x="8713" y="18450"/>
                  </a:lnTo>
                  <a:lnTo>
                    <a:pt x="7987" y="20250"/>
                  </a:lnTo>
                  <a:lnTo>
                    <a:pt x="7987" y="21600"/>
                  </a:lnTo>
                  <a:lnTo>
                    <a:pt x="6716" y="21600"/>
                  </a:lnTo>
                  <a:lnTo>
                    <a:pt x="5445" y="20250"/>
                  </a:lnTo>
                  <a:lnTo>
                    <a:pt x="4719" y="20250"/>
                  </a:lnTo>
                  <a:lnTo>
                    <a:pt x="3449" y="16650"/>
                  </a:lnTo>
                  <a:lnTo>
                    <a:pt x="1997" y="14850"/>
                  </a:lnTo>
                  <a:lnTo>
                    <a:pt x="1271" y="13500"/>
                  </a:lnTo>
                  <a:lnTo>
                    <a:pt x="1271" y="11700"/>
                  </a:lnTo>
                  <a:lnTo>
                    <a:pt x="726" y="8550"/>
                  </a:lnTo>
                  <a:lnTo>
                    <a:pt x="0" y="8550"/>
                  </a:lnTo>
                  <a:lnTo>
                    <a:pt x="0" y="6750"/>
                  </a:lnTo>
                  <a:lnTo>
                    <a:pt x="726" y="6750"/>
                  </a:lnTo>
                  <a:lnTo>
                    <a:pt x="1997" y="4950"/>
                  </a:lnTo>
                  <a:lnTo>
                    <a:pt x="2723" y="4950"/>
                  </a:lnTo>
                  <a:lnTo>
                    <a:pt x="3449" y="3150"/>
                  </a:lnTo>
                  <a:lnTo>
                    <a:pt x="5445" y="3150"/>
                  </a:lnTo>
                  <a:lnTo>
                    <a:pt x="5990" y="1800"/>
                  </a:lnTo>
                  <a:lnTo>
                    <a:pt x="6716" y="1800"/>
                  </a:lnTo>
                  <a:lnTo>
                    <a:pt x="7442" y="0"/>
                  </a:lnTo>
                  <a:lnTo>
                    <a:pt x="7442" y="1800"/>
                  </a:lnTo>
                  <a:lnTo>
                    <a:pt x="7987" y="1800"/>
                  </a:lnTo>
                  <a:close/>
                  <a:moveTo>
                    <a:pt x="7987" y="18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45" name="AutoShape 59"/>
            <p:cNvSpPr>
              <a:spLocks/>
            </p:cNvSpPr>
            <p:nvPr/>
          </p:nvSpPr>
          <p:spPr bwMode="auto">
            <a:xfrm>
              <a:off x="7063" y="2410"/>
              <a:ext cx="347" cy="368"/>
            </a:xfrm>
            <a:custGeom>
              <a:avLst/>
              <a:gdLst>
                <a:gd name="T0" fmla="*/ 124 w 21600"/>
                <a:gd name="T1" fmla="*/ 10 h 21600"/>
                <a:gd name="T2" fmla="*/ 142 w 21600"/>
                <a:gd name="T3" fmla="*/ 20 h 21600"/>
                <a:gd name="T4" fmla="*/ 152 w 21600"/>
                <a:gd name="T5" fmla="*/ 37 h 21600"/>
                <a:gd name="T6" fmla="*/ 170 w 21600"/>
                <a:gd name="T7" fmla="*/ 27 h 21600"/>
                <a:gd name="T8" fmla="*/ 190 w 21600"/>
                <a:gd name="T9" fmla="*/ 47 h 21600"/>
                <a:gd name="T10" fmla="*/ 190 w 21600"/>
                <a:gd name="T11" fmla="*/ 47 h 21600"/>
                <a:gd name="T12" fmla="*/ 208 w 21600"/>
                <a:gd name="T13" fmla="*/ 47 h 21600"/>
                <a:gd name="T14" fmla="*/ 236 w 21600"/>
                <a:gd name="T15" fmla="*/ 37 h 21600"/>
                <a:gd name="T16" fmla="*/ 246 w 21600"/>
                <a:gd name="T17" fmla="*/ 37 h 21600"/>
                <a:gd name="T18" fmla="*/ 263 w 21600"/>
                <a:gd name="T19" fmla="*/ 27 h 21600"/>
                <a:gd name="T20" fmla="*/ 284 w 21600"/>
                <a:gd name="T21" fmla="*/ 47 h 21600"/>
                <a:gd name="T22" fmla="*/ 301 w 21600"/>
                <a:gd name="T23" fmla="*/ 64 h 21600"/>
                <a:gd name="T24" fmla="*/ 312 w 21600"/>
                <a:gd name="T25" fmla="*/ 101 h 21600"/>
                <a:gd name="T26" fmla="*/ 329 w 21600"/>
                <a:gd name="T27" fmla="*/ 128 h 21600"/>
                <a:gd name="T28" fmla="*/ 347 w 21600"/>
                <a:gd name="T29" fmla="*/ 175 h 21600"/>
                <a:gd name="T30" fmla="*/ 339 w 21600"/>
                <a:gd name="T31" fmla="*/ 193 h 21600"/>
                <a:gd name="T32" fmla="*/ 312 w 21600"/>
                <a:gd name="T33" fmla="*/ 210 h 21600"/>
                <a:gd name="T34" fmla="*/ 263 w 21600"/>
                <a:gd name="T35" fmla="*/ 220 h 21600"/>
                <a:gd name="T36" fmla="*/ 236 w 21600"/>
                <a:gd name="T37" fmla="*/ 240 h 21600"/>
                <a:gd name="T38" fmla="*/ 253 w 21600"/>
                <a:gd name="T39" fmla="*/ 267 h 21600"/>
                <a:gd name="T40" fmla="*/ 301 w 21600"/>
                <a:gd name="T41" fmla="*/ 304 h 21600"/>
                <a:gd name="T42" fmla="*/ 284 w 21600"/>
                <a:gd name="T43" fmla="*/ 331 h 21600"/>
                <a:gd name="T44" fmla="*/ 284 w 21600"/>
                <a:gd name="T45" fmla="*/ 348 h 21600"/>
                <a:gd name="T46" fmla="*/ 225 w 21600"/>
                <a:gd name="T47" fmla="*/ 368 h 21600"/>
                <a:gd name="T48" fmla="*/ 180 w 21600"/>
                <a:gd name="T49" fmla="*/ 358 h 21600"/>
                <a:gd name="T50" fmla="*/ 160 w 21600"/>
                <a:gd name="T51" fmla="*/ 358 h 21600"/>
                <a:gd name="T52" fmla="*/ 132 w 21600"/>
                <a:gd name="T53" fmla="*/ 358 h 21600"/>
                <a:gd name="T54" fmla="*/ 104 w 21600"/>
                <a:gd name="T55" fmla="*/ 348 h 21600"/>
                <a:gd name="T56" fmla="*/ 76 w 21600"/>
                <a:gd name="T57" fmla="*/ 348 h 21600"/>
                <a:gd name="T58" fmla="*/ 76 w 21600"/>
                <a:gd name="T59" fmla="*/ 321 h 21600"/>
                <a:gd name="T60" fmla="*/ 94 w 21600"/>
                <a:gd name="T61" fmla="*/ 294 h 21600"/>
                <a:gd name="T62" fmla="*/ 58 w 21600"/>
                <a:gd name="T63" fmla="*/ 294 h 21600"/>
                <a:gd name="T64" fmla="*/ 30 w 21600"/>
                <a:gd name="T65" fmla="*/ 284 h 21600"/>
                <a:gd name="T66" fmla="*/ 20 w 21600"/>
                <a:gd name="T67" fmla="*/ 247 h 21600"/>
                <a:gd name="T68" fmla="*/ 10 w 21600"/>
                <a:gd name="T69" fmla="*/ 230 h 21600"/>
                <a:gd name="T70" fmla="*/ 10 w 21600"/>
                <a:gd name="T71" fmla="*/ 183 h 21600"/>
                <a:gd name="T72" fmla="*/ 10 w 21600"/>
                <a:gd name="T73" fmla="*/ 156 h 21600"/>
                <a:gd name="T74" fmla="*/ 48 w 21600"/>
                <a:gd name="T75" fmla="*/ 138 h 21600"/>
                <a:gd name="T76" fmla="*/ 30 w 21600"/>
                <a:gd name="T77" fmla="*/ 119 h 21600"/>
                <a:gd name="T78" fmla="*/ 58 w 21600"/>
                <a:gd name="T79" fmla="*/ 101 h 21600"/>
                <a:gd name="T80" fmla="*/ 38 w 21600"/>
                <a:gd name="T81" fmla="*/ 84 h 21600"/>
                <a:gd name="T82" fmla="*/ 66 w 21600"/>
                <a:gd name="T83" fmla="*/ 64 h 21600"/>
                <a:gd name="T84" fmla="*/ 86 w 21600"/>
                <a:gd name="T85" fmla="*/ 91 h 21600"/>
                <a:gd name="T86" fmla="*/ 94 w 21600"/>
                <a:gd name="T87" fmla="*/ 84 h 21600"/>
                <a:gd name="T88" fmla="*/ 94 w 21600"/>
                <a:gd name="T89" fmla="*/ 74 h 21600"/>
                <a:gd name="T90" fmla="*/ 132 w 21600"/>
                <a:gd name="T91" fmla="*/ 74 h 21600"/>
                <a:gd name="T92" fmla="*/ 124 w 21600"/>
                <a:gd name="T93" fmla="*/ 54 h 21600"/>
                <a:gd name="T94" fmla="*/ 114 w 21600"/>
                <a:gd name="T95" fmla="*/ 47 h 21600"/>
                <a:gd name="T96" fmla="*/ 104 w 21600"/>
                <a:gd name="T97" fmla="*/ 37 h 21600"/>
                <a:gd name="T98" fmla="*/ 104 w 21600"/>
                <a:gd name="T99" fmla="*/ 20 h 21600"/>
                <a:gd name="T100" fmla="*/ 94 w 21600"/>
                <a:gd name="T101" fmla="*/ 0 h 216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1600" h="21600">
                  <a:moveTo>
                    <a:pt x="5834" y="0"/>
                  </a:moveTo>
                  <a:lnTo>
                    <a:pt x="6464" y="0"/>
                  </a:lnTo>
                  <a:lnTo>
                    <a:pt x="7726" y="580"/>
                  </a:lnTo>
                  <a:lnTo>
                    <a:pt x="8829" y="580"/>
                  </a:lnTo>
                  <a:lnTo>
                    <a:pt x="9460" y="1160"/>
                  </a:lnTo>
                  <a:lnTo>
                    <a:pt x="8829" y="1160"/>
                  </a:lnTo>
                  <a:lnTo>
                    <a:pt x="8829" y="1595"/>
                  </a:lnTo>
                  <a:lnTo>
                    <a:pt x="9460" y="1595"/>
                  </a:lnTo>
                  <a:lnTo>
                    <a:pt x="9460" y="2174"/>
                  </a:lnTo>
                  <a:lnTo>
                    <a:pt x="9933" y="2174"/>
                  </a:lnTo>
                  <a:lnTo>
                    <a:pt x="9933" y="1595"/>
                  </a:lnTo>
                  <a:lnTo>
                    <a:pt x="10564" y="1595"/>
                  </a:lnTo>
                  <a:lnTo>
                    <a:pt x="11194" y="2174"/>
                  </a:lnTo>
                  <a:lnTo>
                    <a:pt x="11825" y="1595"/>
                  </a:lnTo>
                  <a:lnTo>
                    <a:pt x="11825" y="2754"/>
                  </a:lnTo>
                  <a:lnTo>
                    <a:pt x="10564" y="2754"/>
                  </a:lnTo>
                  <a:lnTo>
                    <a:pt x="11194" y="3189"/>
                  </a:lnTo>
                  <a:lnTo>
                    <a:pt x="11825" y="2754"/>
                  </a:lnTo>
                  <a:lnTo>
                    <a:pt x="12298" y="3189"/>
                  </a:lnTo>
                  <a:lnTo>
                    <a:pt x="12928" y="3189"/>
                  </a:lnTo>
                  <a:lnTo>
                    <a:pt x="12928" y="2754"/>
                  </a:lnTo>
                  <a:lnTo>
                    <a:pt x="13559" y="2754"/>
                  </a:lnTo>
                  <a:lnTo>
                    <a:pt x="14032" y="2174"/>
                  </a:lnTo>
                  <a:lnTo>
                    <a:pt x="14663" y="2174"/>
                  </a:lnTo>
                  <a:lnTo>
                    <a:pt x="14663" y="1595"/>
                  </a:lnTo>
                  <a:lnTo>
                    <a:pt x="15293" y="1595"/>
                  </a:lnTo>
                  <a:lnTo>
                    <a:pt x="15293" y="2174"/>
                  </a:lnTo>
                  <a:lnTo>
                    <a:pt x="14663" y="2174"/>
                  </a:lnTo>
                  <a:lnTo>
                    <a:pt x="15766" y="2174"/>
                  </a:lnTo>
                  <a:lnTo>
                    <a:pt x="16397" y="1595"/>
                  </a:lnTo>
                  <a:lnTo>
                    <a:pt x="16397" y="2174"/>
                  </a:lnTo>
                  <a:lnTo>
                    <a:pt x="17028" y="2174"/>
                  </a:lnTo>
                  <a:lnTo>
                    <a:pt x="17658" y="2754"/>
                  </a:lnTo>
                  <a:lnTo>
                    <a:pt x="18131" y="2754"/>
                  </a:lnTo>
                  <a:lnTo>
                    <a:pt x="18131" y="3189"/>
                  </a:lnTo>
                  <a:lnTo>
                    <a:pt x="18762" y="3769"/>
                  </a:lnTo>
                  <a:lnTo>
                    <a:pt x="19866" y="3769"/>
                  </a:lnTo>
                  <a:lnTo>
                    <a:pt x="19866" y="5364"/>
                  </a:lnTo>
                  <a:lnTo>
                    <a:pt x="19393" y="5944"/>
                  </a:lnTo>
                  <a:lnTo>
                    <a:pt x="19866" y="6958"/>
                  </a:lnTo>
                  <a:lnTo>
                    <a:pt x="19866" y="7538"/>
                  </a:lnTo>
                  <a:lnTo>
                    <a:pt x="20496" y="7538"/>
                  </a:lnTo>
                  <a:lnTo>
                    <a:pt x="20496" y="8553"/>
                  </a:lnTo>
                  <a:lnTo>
                    <a:pt x="21127" y="9713"/>
                  </a:lnTo>
                  <a:lnTo>
                    <a:pt x="21600" y="10293"/>
                  </a:lnTo>
                  <a:lnTo>
                    <a:pt x="21600" y="11307"/>
                  </a:lnTo>
                  <a:lnTo>
                    <a:pt x="21127" y="11887"/>
                  </a:lnTo>
                  <a:lnTo>
                    <a:pt x="21127" y="11307"/>
                  </a:lnTo>
                  <a:lnTo>
                    <a:pt x="20496" y="11887"/>
                  </a:lnTo>
                  <a:lnTo>
                    <a:pt x="19866" y="11887"/>
                  </a:lnTo>
                  <a:lnTo>
                    <a:pt x="19393" y="12322"/>
                  </a:lnTo>
                  <a:lnTo>
                    <a:pt x="17658" y="12322"/>
                  </a:lnTo>
                  <a:lnTo>
                    <a:pt x="17028" y="12902"/>
                  </a:lnTo>
                  <a:lnTo>
                    <a:pt x="16397" y="12902"/>
                  </a:lnTo>
                  <a:lnTo>
                    <a:pt x="15293" y="13482"/>
                  </a:lnTo>
                  <a:lnTo>
                    <a:pt x="14663" y="13482"/>
                  </a:lnTo>
                  <a:lnTo>
                    <a:pt x="14663" y="14062"/>
                  </a:lnTo>
                  <a:lnTo>
                    <a:pt x="15293" y="14062"/>
                  </a:lnTo>
                  <a:lnTo>
                    <a:pt x="15766" y="15077"/>
                  </a:lnTo>
                  <a:lnTo>
                    <a:pt x="15766" y="15656"/>
                  </a:lnTo>
                  <a:lnTo>
                    <a:pt x="16397" y="16091"/>
                  </a:lnTo>
                  <a:lnTo>
                    <a:pt x="17658" y="16671"/>
                  </a:lnTo>
                  <a:lnTo>
                    <a:pt x="18762" y="17831"/>
                  </a:lnTo>
                  <a:lnTo>
                    <a:pt x="18762" y="18846"/>
                  </a:lnTo>
                  <a:lnTo>
                    <a:pt x="18131" y="18846"/>
                  </a:lnTo>
                  <a:lnTo>
                    <a:pt x="17658" y="19426"/>
                  </a:lnTo>
                  <a:lnTo>
                    <a:pt x="17028" y="19860"/>
                  </a:lnTo>
                  <a:lnTo>
                    <a:pt x="17028" y="20440"/>
                  </a:lnTo>
                  <a:lnTo>
                    <a:pt x="17658" y="20440"/>
                  </a:lnTo>
                  <a:lnTo>
                    <a:pt x="17658" y="21020"/>
                  </a:lnTo>
                  <a:lnTo>
                    <a:pt x="15293" y="21020"/>
                  </a:lnTo>
                  <a:lnTo>
                    <a:pt x="14032" y="21600"/>
                  </a:lnTo>
                  <a:lnTo>
                    <a:pt x="12928" y="21600"/>
                  </a:lnTo>
                  <a:lnTo>
                    <a:pt x="12298" y="21020"/>
                  </a:lnTo>
                  <a:lnTo>
                    <a:pt x="11194" y="21020"/>
                  </a:lnTo>
                  <a:lnTo>
                    <a:pt x="11194" y="21600"/>
                  </a:lnTo>
                  <a:lnTo>
                    <a:pt x="10564" y="21600"/>
                  </a:lnTo>
                  <a:lnTo>
                    <a:pt x="9933" y="21020"/>
                  </a:lnTo>
                  <a:lnTo>
                    <a:pt x="9460" y="21600"/>
                  </a:lnTo>
                  <a:lnTo>
                    <a:pt x="8829" y="21600"/>
                  </a:lnTo>
                  <a:lnTo>
                    <a:pt x="8199" y="21020"/>
                  </a:lnTo>
                  <a:lnTo>
                    <a:pt x="7095" y="21020"/>
                  </a:lnTo>
                  <a:lnTo>
                    <a:pt x="7095" y="20440"/>
                  </a:lnTo>
                  <a:lnTo>
                    <a:pt x="6464" y="20440"/>
                  </a:lnTo>
                  <a:lnTo>
                    <a:pt x="6464" y="21020"/>
                  </a:lnTo>
                  <a:lnTo>
                    <a:pt x="4730" y="21020"/>
                  </a:lnTo>
                  <a:lnTo>
                    <a:pt x="4730" y="20440"/>
                  </a:lnTo>
                  <a:lnTo>
                    <a:pt x="4099" y="20440"/>
                  </a:lnTo>
                  <a:lnTo>
                    <a:pt x="4099" y="19860"/>
                  </a:lnTo>
                  <a:lnTo>
                    <a:pt x="4730" y="18846"/>
                  </a:lnTo>
                  <a:lnTo>
                    <a:pt x="4730" y="18266"/>
                  </a:lnTo>
                  <a:lnTo>
                    <a:pt x="5361" y="17831"/>
                  </a:lnTo>
                  <a:lnTo>
                    <a:pt x="5834" y="17251"/>
                  </a:lnTo>
                  <a:lnTo>
                    <a:pt x="4730" y="17251"/>
                  </a:lnTo>
                  <a:lnTo>
                    <a:pt x="4099" y="16671"/>
                  </a:lnTo>
                  <a:lnTo>
                    <a:pt x="3626" y="17251"/>
                  </a:lnTo>
                  <a:lnTo>
                    <a:pt x="2996" y="16671"/>
                  </a:lnTo>
                  <a:lnTo>
                    <a:pt x="2365" y="17251"/>
                  </a:lnTo>
                  <a:lnTo>
                    <a:pt x="1892" y="16671"/>
                  </a:lnTo>
                  <a:lnTo>
                    <a:pt x="1892" y="16091"/>
                  </a:lnTo>
                  <a:lnTo>
                    <a:pt x="1261" y="16091"/>
                  </a:lnTo>
                  <a:lnTo>
                    <a:pt x="1261" y="14497"/>
                  </a:lnTo>
                  <a:lnTo>
                    <a:pt x="631" y="14062"/>
                  </a:lnTo>
                  <a:lnTo>
                    <a:pt x="0" y="14062"/>
                  </a:lnTo>
                  <a:lnTo>
                    <a:pt x="631" y="13482"/>
                  </a:lnTo>
                  <a:lnTo>
                    <a:pt x="0" y="12902"/>
                  </a:lnTo>
                  <a:lnTo>
                    <a:pt x="0" y="11307"/>
                  </a:lnTo>
                  <a:lnTo>
                    <a:pt x="631" y="10728"/>
                  </a:lnTo>
                  <a:lnTo>
                    <a:pt x="0" y="10293"/>
                  </a:lnTo>
                  <a:lnTo>
                    <a:pt x="631" y="9713"/>
                  </a:lnTo>
                  <a:lnTo>
                    <a:pt x="631" y="9133"/>
                  </a:lnTo>
                  <a:lnTo>
                    <a:pt x="2365" y="9133"/>
                  </a:lnTo>
                  <a:lnTo>
                    <a:pt x="2365" y="8553"/>
                  </a:lnTo>
                  <a:lnTo>
                    <a:pt x="2996" y="8118"/>
                  </a:lnTo>
                  <a:lnTo>
                    <a:pt x="2996" y="7538"/>
                  </a:lnTo>
                  <a:lnTo>
                    <a:pt x="1892" y="7538"/>
                  </a:lnTo>
                  <a:lnTo>
                    <a:pt x="1892" y="6958"/>
                  </a:lnTo>
                  <a:lnTo>
                    <a:pt x="2996" y="6958"/>
                  </a:lnTo>
                  <a:lnTo>
                    <a:pt x="2996" y="5944"/>
                  </a:lnTo>
                  <a:lnTo>
                    <a:pt x="3626" y="5944"/>
                  </a:lnTo>
                  <a:lnTo>
                    <a:pt x="3626" y="5364"/>
                  </a:lnTo>
                  <a:lnTo>
                    <a:pt x="2996" y="4929"/>
                  </a:lnTo>
                  <a:lnTo>
                    <a:pt x="2365" y="4929"/>
                  </a:lnTo>
                  <a:lnTo>
                    <a:pt x="2365" y="4349"/>
                  </a:lnTo>
                  <a:lnTo>
                    <a:pt x="3626" y="3769"/>
                  </a:lnTo>
                  <a:lnTo>
                    <a:pt x="4099" y="3769"/>
                  </a:lnTo>
                  <a:lnTo>
                    <a:pt x="4730" y="4349"/>
                  </a:lnTo>
                  <a:lnTo>
                    <a:pt x="4730" y="4929"/>
                  </a:lnTo>
                  <a:lnTo>
                    <a:pt x="5361" y="5364"/>
                  </a:lnTo>
                  <a:lnTo>
                    <a:pt x="5361" y="4349"/>
                  </a:lnTo>
                  <a:lnTo>
                    <a:pt x="5834" y="4349"/>
                  </a:lnTo>
                  <a:lnTo>
                    <a:pt x="5834" y="4929"/>
                  </a:lnTo>
                  <a:lnTo>
                    <a:pt x="6464" y="5364"/>
                  </a:lnTo>
                  <a:lnTo>
                    <a:pt x="5834" y="4929"/>
                  </a:lnTo>
                  <a:lnTo>
                    <a:pt x="5834" y="4349"/>
                  </a:lnTo>
                  <a:lnTo>
                    <a:pt x="6464" y="3769"/>
                  </a:lnTo>
                  <a:lnTo>
                    <a:pt x="7726" y="3769"/>
                  </a:lnTo>
                  <a:lnTo>
                    <a:pt x="8199" y="4349"/>
                  </a:lnTo>
                  <a:lnTo>
                    <a:pt x="9460" y="4349"/>
                  </a:lnTo>
                  <a:lnTo>
                    <a:pt x="8199" y="4349"/>
                  </a:lnTo>
                  <a:lnTo>
                    <a:pt x="7726" y="3189"/>
                  </a:lnTo>
                  <a:lnTo>
                    <a:pt x="6464" y="3189"/>
                  </a:lnTo>
                  <a:lnTo>
                    <a:pt x="6464" y="2754"/>
                  </a:lnTo>
                  <a:lnTo>
                    <a:pt x="7095" y="2754"/>
                  </a:lnTo>
                  <a:lnTo>
                    <a:pt x="6464" y="2174"/>
                  </a:lnTo>
                  <a:lnTo>
                    <a:pt x="6464" y="1595"/>
                  </a:lnTo>
                  <a:lnTo>
                    <a:pt x="6464" y="2174"/>
                  </a:lnTo>
                  <a:lnTo>
                    <a:pt x="6464" y="1595"/>
                  </a:lnTo>
                  <a:lnTo>
                    <a:pt x="7095" y="1595"/>
                  </a:lnTo>
                  <a:lnTo>
                    <a:pt x="6464" y="1160"/>
                  </a:lnTo>
                  <a:lnTo>
                    <a:pt x="6464" y="580"/>
                  </a:lnTo>
                  <a:lnTo>
                    <a:pt x="5834" y="580"/>
                  </a:lnTo>
                  <a:lnTo>
                    <a:pt x="5834" y="0"/>
                  </a:lnTo>
                  <a:close/>
                  <a:moveTo>
                    <a:pt x="5834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46" name="AutoShape 60"/>
            <p:cNvSpPr>
              <a:spLocks/>
            </p:cNvSpPr>
            <p:nvPr/>
          </p:nvSpPr>
          <p:spPr bwMode="auto">
            <a:xfrm>
              <a:off x="7215" y="2786"/>
              <a:ext cx="8" cy="10"/>
            </a:xfrm>
            <a:custGeom>
              <a:avLst/>
              <a:gdLst>
                <a:gd name="T0" fmla="*/ 0 w 21600"/>
                <a:gd name="T1" fmla="*/ 0 h 21600"/>
                <a:gd name="T2" fmla="*/ 8 w 21600"/>
                <a:gd name="T3" fmla="*/ 0 h 21600"/>
                <a:gd name="T4" fmla="*/ 8 w 21600"/>
                <a:gd name="T5" fmla="*/ 10 h 21600"/>
                <a:gd name="T6" fmla="*/ 0 w 21600"/>
                <a:gd name="T7" fmla="*/ 1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47" name="AutoShape 61"/>
            <p:cNvSpPr>
              <a:spLocks/>
            </p:cNvSpPr>
            <p:nvPr/>
          </p:nvSpPr>
          <p:spPr bwMode="auto">
            <a:xfrm>
              <a:off x="7073" y="2759"/>
              <a:ext cx="188" cy="91"/>
            </a:xfrm>
            <a:custGeom>
              <a:avLst/>
              <a:gdLst>
                <a:gd name="T0" fmla="*/ 66 w 21600"/>
                <a:gd name="T1" fmla="*/ 10 h 21600"/>
                <a:gd name="T2" fmla="*/ 94 w 21600"/>
                <a:gd name="T3" fmla="*/ 10 h 21600"/>
                <a:gd name="T4" fmla="*/ 94 w 21600"/>
                <a:gd name="T5" fmla="*/ 0 h 21600"/>
                <a:gd name="T6" fmla="*/ 104 w 21600"/>
                <a:gd name="T7" fmla="*/ 0 h 21600"/>
                <a:gd name="T8" fmla="*/ 104 w 21600"/>
                <a:gd name="T9" fmla="*/ 10 h 21600"/>
                <a:gd name="T10" fmla="*/ 122 w 21600"/>
                <a:gd name="T11" fmla="*/ 10 h 21600"/>
                <a:gd name="T12" fmla="*/ 132 w 21600"/>
                <a:gd name="T13" fmla="*/ 20 h 21600"/>
                <a:gd name="T14" fmla="*/ 142 w 21600"/>
                <a:gd name="T15" fmla="*/ 20 h 21600"/>
                <a:gd name="T16" fmla="*/ 142 w 21600"/>
                <a:gd name="T17" fmla="*/ 37 h 21600"/>
                <a:gd name="T18" fmla="*/ 188 w 21600"/>
                <a:gd name="T19" fmla="*/ 37 h 21600"/>
                <a:gd name="T20" fmla="*/ 180 w 21600"/>
                <a:gd name="T21" fmla="*/ 47 h 21600"/>
                <a:gd name="T22" fmla="*/ 180 w 21600"/>
                <a:gd name="T23" fmla="*/ 64 h 21600"/>
                <a:gd name="T24" fmla="*/ 160 w 21600"/>
                <a:gd name="T25" fmla="*/ 64 h 21600"/>
                <a:gd name="T26" fmla="*/ 160 w 21600"/>
                <a:gd name="T27" fmla="*/ 81 h 21600"/>
                <a:gd name="T28" fmla="*/ 150 w 21600"/>
                <a:gd name="T29" fmla="*/ 74 h 21600"/>
                <a:gd name="T30" fmla="*/ 132 w 21600"/>
                <a:gd name="T31" fmla="*/ 74 h 21600"/>
                <a:gd name="T32" fmla="*/ 132 w 21600"/>
                <a:gd name="T33" fmla="*/ 81 h 21600"/>
                <a:gd name="T34" fmla="*/ 122 w 21600"/>
                <a:gd name="T35" fmla="*/ 91 h 21600"/>
                <a:gd name="T36" fmla="*/ 114 w 21600"/>
                <a:gd name="T37" fmla="*/ 81 h 21600"/>
                <a:gd name="T38" fmla="*/ 104 w 21600"/>
                <a:gd name="T39" fmla="*/ 81 h 21600"/>
                <a:gd name="T40" fmla="*/ 104 w 21600"/>
                <a:gd name="T41" fmla="*/ 74 h 21600"/>
                <a:gd name="T42" fmla="*/ 94 w 21600"/>
                <a:gd name="T43" fmla="*/ 64 h 21600"/>
                <a:gd name="T44" fmla="*/ 84 w 21600"/>
                <a:gd name="T45" fmla="*/ 91 h 21600"/>
                <a:gd name="T46" fmla="*/ 66 w 21600"/>
                <a:gd name="T47" fmla="*/ 81 h 21600"/>
                <a:gd name="T48" fmla="*/ 56 w 21600"/>
                <a:gd name="T49" fmla="*/ 91 h 21600"/>
                <a:gd name="T50" fmla="*/ 48 w 21600"/>
                <a:gd name="T51" fmla="*/ 91 h 21600"/>
                <a:gd name="T52" fmla="*/ 48 w 21600"/>
                <a:gd name="T53" fmla="*/ 81 h 21600"/>
                <a:gd name="T54" fmla="*/ 38 w 21600"/>
                <a:gd name="T55" fmla="*/ 81 h 21600"/>
                <a:gd name="T56" fmla="*/ 38 w 21600"/>
                <a:gd name="T57" fmla="*/ 74 h 21600"/>
                <a:gd name="T58" fmla="*/ 28 w 21600"/>
                <a:gd name="T59" fmla="*/ 64 h 21600"/>
                <a:gd name="T60" fmla="*/ 20 w 21600"/>
                <a:gd name="T61" fmla="*/ 64 h 21600"/>
                <a:gd name="T62" fmla="*/ 10 w 21600"/>
                <a:gd name="T63" fmla="*/ 74 h 21600"/>
                <a:gd name="T64" fmla="*/ 20 w 21600"/>
                <a:gd name="T65" fmla="*/ 81 h 21600"/>
                <a:gd name="T66" fmla="*/ 0 w 21600"/>
                <a:gd name="T67" fmla="*/ 81 h 21600"/>
                <a:gd name="T68" fmla="*/ 0 w 21600"/>
                <a:gd name="T69" fmla="*/ 74 h 21600"/>
                <a:gd name="T70" fmla="*/ 10 w 21600"/>
                <a:gd name="T71" fmla="*/ 74 h 21600"/>
                <a:gd name="T72" fmla="*/ 10 w 21600"/>
                <a:gd name="T73" fmla="*/ 54 h 21600"/>
                <a:gd name="T74" fmla="*/ 20 w 21600"/>
                <a:gd name="T75" fmla="*/ 37 h 21600"/>
                <a:gd name="T76" fmla="*/ 28 w 21600"/>
                <a:gd name="T77" fmla="*/ 37 h 21600"/>
                <a:gd name="T78" fmla="*/ 38 w 21600"/>
                <a:gd name="T79" fmla="*/ 27 h 21600"/>
                <a:gd name="T80" fmla="*/ 38 w 21600"/>
                <a:gd name="T81" fmla="*/ 20 h 21600"/>
                <a:gd name="T82" fmla="*/ 28 w 21600"/>
                <a:gd name="T83" fmla="*/ 20 h 21600"/>
                <a:gd name="T84" fmla="*/ 38 w 21600"/>
                <a:gd name="T85" fmla="*/ 10 h 21600"/>
                <a:gd name="T86" fmla="*/ 48 w 21600"/>
                <a:gd name="T87" fmla="*/ 10 h 21600"/>
                <a:gd name="T88" fmla="*/ 48 w 21600"/>
                <a:gd name="T89" fmla="*/ 20 h 21600"/>
                <a:gd name="T90" fmla="*/ 56 w 21600"/>
                <a:gd name="T91" fmla="*/ 20 h 21600"/>
                <a:gd name="T92" fmla="*/ 66 w 21600"/>
                <a:gd name="T93" fmla="*/ 10 h 21600"/>
                <a:gd name="T94" fmla="*/ 66 w 21600"/>
                <a:gd name="T95" fmla="*/ 10 h 2160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1600" h="21600">
                  <a:moveTo>
                    <a:pt x="7589" y="2335"/>
                  </a:moveTo>
                  <a:lnTo>
                    <a:pt x="10800" y="2335"/>
                  </a:lnTo>
                  <a:lnTo>
                    <a:pt x="10800" y="0"/>
                  </a:lnTo>
                  <a:lnTo>
                    <a:pt x="11968" y="0"/>
                  </a:lnTo>
                  <a:lnTo>
                    <a:pt x="11968" y="2335"/>
                  </a:lnTo>
                  <a:lnTo>
                    <a:pt x="14011" y="2335"/>
                  </a:lnTo>
                  <a:lnTo>
                    <a:pt x="15178" y="4670"/>
                  </a:lnTo>
                  <a:lnTo>
                    <a:pt x="16346" y="4670"/>
                  </a:lnTo>
                  <a:lnTo>
                    <a:pt x="16346" y="8757"/>
                  </a:lnTo>
                  <a:lnTo>
                    <a:pt x="21600" y="8757"/>
                  </a:lnTo>
                  <a:lnTo>
                    <a:pt x="20724" y="11092"/>
                  </a:lnTo>
                  <a:lnTo>
                    <a:pt x="20724" y="15178"/>
                  </a:lnTo>
                  <a:lnTo>
                    <a:pt x="18389" y="15178"/>
                  </a:lnTo>
                  <a:lnTo>
                    <a:pt x="18389" y="19265"/>
                  </a:lnTo>
                  <a:lnTo>
                    <a:pt x="17222" y="17514"/>
                  </a:lnTo>
                  <a:lnTo>
                    <a:pt x="15178" y="17514"/>
                  </a:lnTo>
                  <a:lnTo>
                    <a:pt x="15178" y="19265"/>
                  </a:lnTo>
                  <a:lnTo>
                    <a:pt x="14011" y="21600"/>
                  </a:lnTo>
                  <a:lnTo>
                    <a:pt x="13135" y="19265"/>
                  </a:lnTo>
                  <a:lnTo>
                    <a:pt x="11968" y="19265"/>
                  </a:lnTo>
                  <a:lnTo>
                    <a:pt x="11968" y="17514"/>
                  </a:lnTo>
                  <a:lnTo>
                    <a:pt x="10800" y="15178"/>
                  </a:lnTo>
                  <a:lnTo>
                    <a:pt x="9632" y="21600"/>
                  </a:lnTo>
                  <a:lnTo>
                    <a:pt x="7589" y="19265"/>
                  </a:lnTo>
                  <a:lnTo>
                    <a:pt x="6422" y="21600"/>
                  </a:lnTo>
                  <a:lnTo>
                    <a:pt x="5546" y="21600"/>
                  </a:lnTo>
                  <a:lnTo>
                    <a:pt x="5546" y="19265"/>
                  </a:lnTo>
                  <a:lnTo>
                    <a:pt x="4378" y="19265"/>
                  </a:lnTo>
                  <a:lnTo>
                    <a:pt x="4378" y="17514"/>
                  </a:lnTo>
                  <a:lnTo>
                    <a:pt x="3211" y="15178"/>
                  </a:lnTo>
                  <a:lnTo>
                    <a:pt x="2335" y="15178"/>
                  </a:lnTo>
                  <a:lnTo>
                    <a:pt x="1168" y="17514"/>
                  </a:lnTo>
                  <a:lnTo>
                    <a:pt x="2335" y="19265"/>
                  </a:lnTo>
                  <a:lnTo>
                    <a:pt x="0" y="19265"/>
                  </a:lnTo>
                  <a:lnTo>
                    <a:pt x="0" y="17514"/>
                  </a:lnTo>
                  <a:lnTo>
                    <a:pt x="1168" y="17514"/>
                  </a:lnTo>
                  <a:lnTo>
                    <a:pt x="1168" y="12843"/>
                  </a:lnTo>
                  <a:lnTo>
                    <a:pt x="2335" y="8757"/>
                  </a:lnTo>
                  <a:lnTo>
                    <a:pt x="3211" y="8757"/>
                  </a:lnTo>
                  <a:lnTo>
                    <a:pt x="4378" y="6422"/>
                  </a:lnTo>
                  <a:lnTo>
                    <a:pt x="4378" y="4670"/>
                  </a:lnTo>
                  <a:lnTo>
                    <a:pt x="3211" y="4670"/>
                  </a:lnTo>
                  <a:lnTo>
                    <a:pt x="4378" y="2335"/>
                  </a:lnTo>
                  <a:lnTo>
                    <a:pt x="5546" y="2335"/>
                  </a:lnTo>
                  <a:lnTo>
                    <a:pt x="5546" y="4670"/>
                  </a:lnTo>
                  <a:lnTo>
                    <a:pt x="6422" y="4670"/>
                  </a:lnTo>
                  <a:lnTo>
                    <a:pt x="7589" y="2335"/>
                  </a:lnTo>
                  <a:close/>
                  <a:moveTo>
                    <a:pt x="7589" y="233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48" name="AutoShape 62"/>
            <p:cNvSpPr>
              <a:spLocks/>
            </p:cNvSpPr>
            <p:nvPr/>
          </p:nvSpPr>
          <p:spPr bwMode="auto">
            <a:xfrm>
              <a:off x="6979" y="2494"/>
              <a:ext cx="142" cy="119"/>
            </a:xfrm>
            <a:custGeom>
              <a:avLst/>
              <a:gdLst>
                <a:gd name="T0" fmla="*/ 84 w 21600"/>
                <a:gd name="T1" fmla="*/ 119 h 21600"/>
                <a:gd name="T2" fmla="*/ 84 w 21600"/>
                <a:gd name="T3" fmla="*/ 109 h 21600"/>
                <a:gd name="T4" fmla="*/ 94 w 21600"/>
                <a:gd name="T5" fmla="*/ 99 h 21600"/>
                <a:gd name="T6" fmla="*/ 84 w 21600"/>
                <a:gd name="T7" fmla="*/ 92 h 21600"/>
                <a:gd name="T8" fmla="*/ 94 w 21600"/>
                <a:gd name="T9" fmla="*/ 82 h 21600"/>
                <a:gd name="T10" fmla="*/ 94 w 21600"/>
                <a:gd name="T11" fmla="*/ 72 h 21600"/>
                <a:gd name="T12" fmla="*/ 122 w 21600"/>
                <a:gd name="T13" fmla="*/ 72 h 21600"/>
                <a:gd name="T14" fmla="*/ 122 w 21600"/>
                <a:gd name="T15" fmla="*/ 62 h 21600"/>
                <a:gd name="T16" fmla="*/ 132 w 21600"/>
                <a:gd name="T17" fmla="*/ 55 h 21600"/>
                <a:gd name="T18" fmla="*/ 132 w 21600"/>
                <a:gd name="T19" fmla="*/ 45 h 21600"/>
                <a:gd name="T20" fmla="*/ 114 w 21600"/>
                <a:gd name="T21" fmla="*/ 45 h 21600"/>
                <a:gd name="T22" fmla="*/ 114 w 21600"/>
                <a:gd name="T23" fmla="*/ 35 h 21600"/>
                <a:gd name="T24" fmla="*/ 132 w 21600"/>
                <a:gd name="T25" fmla="*/ 35 h 21600"/>
                <a:gd name="T26" fmla="*/ 132 w 21600"/>
                <a:gd name="T27" fmla="*/ 17 h 21600"/>
                <a:gd name="T28" fmla="*/ 142 w 21600"/>
                <a:gd name="T29" fmla="*/ 17 h 21600"/>
                <a:gd name="T30" fmla="*/ 142 w 21600"/>
                <a:gd name="T31" fmla="*/ 7 h 21600"/>
                <a:gd name="T32" fmla="*/ 132 w 21600"/>
                <a:gd name="T33" fmla="*/ 7 h 21600"/>
                <a:gd name="T34" fmla="*/ 122 w 21600"/>
                <a:gd name="T35" fmla="*/ 0 h 21600"/>
                <a:gd name="T36" fmla="*/ 104 w 21600"/>
                <a:gd name="T37" fmla="*/ 0 h 21600"/>
                <a:gd name="T38" fmla="*/ 94 w 21600"/>
                <a:gd name="T39" fmla="*/ 7 h 21600"/>
                <a:gd name="T40" fmla="*/ 84 w 21600"/>
                <a:gd name="T41" fmla="*/ 0 h 21600"/>
                <a:gd name="T42" fmla="*/ 84 w 21600"/>
                <a:gd name="T43" fmla="*/ 7 h 21600"/>
                <a:gd name="T44" fmla="*/ 76 w 21600"/>
                <a:gd name="T45" fmla="*/ 7 h 21600"/>
                <a:gd name="T46" fmla="*/ 66 w 21600"/>
                <a:gd name="T47" fmla="*/ 17 h 21600"/>
                <a:gd name="T48" fmla="*/ 48 w 21600"/>
                <a:gd name="T49" fmla="*/ 27 h 21600"/>
                <a:gd name="T50" fmla="*/ 48 w 21600"/>
                <a:gd name="T51" fmla="*/ 17 h 21600"/>
                <a:gd name="T52" fmla="*/ 38 w 21600"/>
                <a:gd name="T53" fmla="*/ 27 h 21600"/>
                <a:gd name="T54" fmla="*/ 38 w 21600"/>
                <a:gd name="T55" fmla="*/ 35 h 21600"/>
                <a:gd name="T56" fmla="*/ 28 w 21600"/>
                <a:gd name="T57" fmla="*/ 35 h 21600"/>
                <a:gd name="T58" fmla="*/ 28 w 21600"/>
                <a:gd name="T59" fmla="*/ 62 h 21600"/>
                <a:gd name="T60" fmla="*/ 20 w 21600"/>
                <a:gd name="T61" fmla="*/ 62 h 21600"/>
                <a:gd name="T62" fmla="*/ 20 w 21600"/>
                <a:gd name="T63" fmla="*/ 72 h 21600"/>
                <a:gd name="T64" fmla="*/ 28 w 21600"/>
                <a:gd name="T65" fmla="*/ 82 h 21600"/>
                <a:gd name="T66" fmla="*/ 38 w 21600"/>
                <a:gd name="T67" fmla="*/ 82 h 21600"/>
                <a:gd name="T68" fmla="*/ 28 w 21600"/>
                <a:gd name="T69" fmla="*/ 82 h 21600"/>
                <a:gd name="T70" fmla="*/ 20 w 21600"/>
                <a:gd name="T71" fmla="*/ 92 h 21600"/>
                <a:gd name="T72" fmla="*/ 28 w 21600"/>
                <a:gd name="T73" fmla="*/ 92 h 21600"/>
                <a:gd name="T74" fmla="*/ 28 w 21600"/>
                <a:gd name="T75" fmla="*/ 99 h 21600"/>
                <a:gd name="T76" fmla="*/ 20 w 21600"/>
                <a:gd name="T77" fmla="*/ 99 h 21600"/>
                <a:gd name="T78" fmla="*/ 10 w 21600"/>
                <a:gd name="T79" fmla="*/ 92 h 21600"/>
                <a:gd name="T80" fmla="*/ 0 w 21600"/>
                <a:gd name="T81" fmla="*/ 92 h 21600"/>
                <a:gd name="T82" fmla="*/ 10 w 21600"/>
                <a:gd name="T83" fmla="*/ 99 h 21600"/>
                <a:gd name="T84" fmla="*/ 20 w 21600"/>
                <a:gd name="T85" fmla="*/ 99 h 21600"/>
                <a:gd name="T86" fmla="*/ 0 w 21600"/>
                <a:gd name="T87" fmla="*/ 99 h 21600"/>
                <a:gd name="T88" fmla="*/ 0 w 21600"/>
                <a:gd name="T89" fmla="*/ 109 h 21600"/>
                <a:gd name="T90" fmla="*/ 20 w 21600"/>
                <a:gd name="T91" fmla="*/ 109 h 21600"/>
                <a:gd name="T92" fmla="*/ 28 w 21600"/>
                <a:gd name="T93" fmla="*/ 99 h 21600"/>
                <a:gd name="T94" fmla="*/ 56 w 21600"/>
                <a:gd name="T95" fmla="*/ 99 h 21600"/>
                <a:gd name="T96" fmla="*/ 66 w 21600"/>
                <a:gd name="T97" fmla="*/ 109 h 21600"/>
                <a:gd name="T98" fmla="*/ 76 w 21600"/>
                <a:gd name="T99" fmla="*/ 109 h 21600"/>
                <a:gd name="T100" fmla="*/ 76 w 21600"/>
                <a:gd name="T101" fmla="*/ 119 h 21600"/>
                <a:gd name="T102" fmla="*/ 84 w 21600"/>
                <a:gd name="T103" fmla="*/ 119 h 21600"/>
                <a:gd name="T104" fmla="*/ 0 w 21600"/>
                <a:gd name="T105" fmla="*/ 92 h 21600"/>
                <a:gd name="T106" fmla="*/ 10 w 21600"/>
                <a:gd name="T107" fmla="*/ 82 h 21600"/>
                <a:gd name="T108" fmla="*/ 20 w 21600"/>
                <a:gd name="T109" fmla="*/ 92 h 21600"/>
                <a:gd name="T110" fmla="*/ 0 w 21600"/>
                <a:gd name="T111" fmla="*/ 92 h 21600"/>
                <a:gd name="T112" fmla="*/ 10 w 21600"/>
                <a:gd name="T113" fmla="*/ 82 h 21600"/>
                <a:gd name="T114" fmla="*/ 20 w 21600"/>
                <a:gd name="T115" fmla="*/ 82 h 21600"/>
                <a:gd name="T116" fmla="*/ 10 w 21600"/>
                <a:gd name="T117" fmla="*/ 82 h 21600"/>
                <a:gd name="T118" fmla="*/ 10 w 21600"/>
                <a:gd name="T119" fmla="*/ 82 h 216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600" h="21600">
                  <a:moveTo>
                    <a:pt x="12729" y="21600"/>
                  </a:moveTo>
                  <a:lnTo>
                    <a:pt x="12729" y="19800"/>
                  </a:lnTo>
                  <a:lnTo>
                    <a:pt x="14271" y="18000"/>
                  </a:lnTo>
                  <a:lnTo>
                    <a:pt x="12729" y="16650"/>
                  </a:lnTo>
                  <a:lnTo>
                    <a:pt x="14271" y="14850"/>
                  </a:lnTo>
                  <a:lnTo>
                    <a:pt x="14271" y="13050"/>
                  </a:lnTo>
                  <a:lnTo>
                    <a:pt x="18514" y="13050"/>
                  </a:lnTo>
                  <a:lnTo>
                    <a:pt x="18514" y="11250"/>
                  </a:lnTo>
                  <a:lnTo>
                    <a:pt x="20057" y="9900"/>
                  </a:lnTo>
                  <a:lnTo>
                    <a:pt x="20057" y="8100"/>
                  </a:lnTo>
                  <a:lnTo>
                    <a:pt x="17357" y="8100"/>
                  </a:lnTo>
                  <a:lnTo>
                    <a:pt x="17357" y="6300"/>
                  </a:lnTo>
                  <a:lnTo>
                    <a:pt x="20057" y="6300"/>
                  </a:lnTo>
                  <a:lnTo>
                    <a:pt x="20057" y="3150"/>
                  </a:lnTo>
                  <a:lnTo>
                    <a:pt x="21600" y="3150"/>
                  </a:lnTo>
                  <a:lnTo>
                    <a:pt x="21600" y="1350"/>
                  </a:lnTo>
                  <a:lnTo>
                    <a:pt x="20057" y="1350"/>
                  </a:lnTo>
                  <a:lnTo>
                    <a:pt x="18514" y="0"/>
                  </a:lnTo>
                  <a:lnTo>
                    <a:pt x="15814" y="0"/>
                  </a:lnTo>
                  <a:lnTo>
                    <a:pt x="14271" y="1350"/>
                  </a:lnTo>
                  <a:lnTo>
                    <a:pt x="12729" y="0"/>
                  </a:lnTo>
                  <a:lnTo>
                    <a:pt x="12729" y="1350"/>
                  </a:lnTo>
                  <a:lnTo>
                    <a:pt x="11571" y="1350"/>
                  </a:lnTo>
                  <a:lnTo>
                    <a:pt x="10029" y="3150"/>
                  </a:lnTo>
                  <a:lnTo>
                    <a:pt x="7329" y="4950"/>
                  </a:lnTo>
                  <a:lnTo>
                    <a:pt x="7329" y="3150"/>
                  </a:lnTo>
                  <a:lnTo>
                    <a:pt x="5786" y="4950"/>
                  </a:lnTo>
                  <a:lnTo>
                    <a:pt x="5786" y="6300"/>
                  </a:lnTo>
                  <a:lnTo>
                    <a:pt x="4243" y="6300"/>
                  </a:lnTo>
                  <a:lnTo>
                    <a:pt x="4243" y="11250"/>
                  </a:lnTo>
                  <a:lnTo>
                    <a:pt x="3086" y="11250"/>
                  </a:lnTo>
                  <a:lnTo>
                    <a:pt x="3086" y="13050"/>
                  </a:lnTo>
                  <a:lnTo>
                    <a:pt x="4243" y="14850"/>
                  </a:lnTo>
                  <a:lnTo>
                    <a:pt x="5786" y="14850"/>
                  </a:lnTo>
                  <a:lnTo>
                    <a:pt x="4243" y="14850"/>
                  </a:lnTo>
                  <a:lnTo>
                    <a:pt x="3086" y="16650"/>
                  </a:lnTo>
                  <a:lnTo>
                    <a:pt x="4243" y="16650"/>
                  </a:lnTo>
                  <a:lnTo>
                    <a:pt x="4243" y="18000"/>
                  </a:lnTo>
                  <a:lnTo>
                    <a:pt x="3086" y="18000"/>
                  </a:lnTo>
                  <a:lnTo>
                    <a:pt x="1543" y="16650"/>
                  </a:lnTo>
                  <a:lnTo>
                    <a:pt x="0" y="16650"/>
                  </a:lnTo>
                  <a:lnTo>
                    <a:pt x="1543" y="18000"/>
                  </a:lnTo>
                  <a:lnTo>
                    <a:pt x="3086" y="18000"/>
                  </a:lnTo>
                  <a:lnTo>
                    <a:pt x="0" y="18000"/>
                  </a:lnTo>
                  <a:lnTo>
                    <a:pt x="0" y="19800"/>
                  </a:lnTo>
                  <a:lnTo>
                    <a:pt x="3086" y="19800"/>
                  </a:lnTo>
                  <a:lnTo>
                    <a:pt x="4243" y="18000"/>
                  </a:lnTo>
                  <a:lnTo>
                    <a:pt x="8486" y="18000"/>
                  </a:lnTo>
                  <a:lnTo>
                    <a:pt x="10029" y="19800"/>
                  </a:lnTo>
                  <a:lnTo>
                    <a:pt x="11571" y="19800"/>
                  </a:lnTo>
                  <a:lnTo>
                    <a:pt x="11571" y="21600"/>
                  </a:lnTo>
                  <a:lnTo>
                    <a:pt x="12729" y="21600"/>
                  </a:lnTo>
                  <a:close/>
                  <a:moveTo>
                    <a:pt x="0" y="16650"/>
                  </a:moveTo>
                  <a:lnTo>
                    <a:pt x="1543" y="14850"/>
                  </a:lnTo>
                  <a:lnTo>
                    <a:pt x="3086" y="16650"/>
                  </a:lnTo>
                  <a:lnTo>
                    <a:pt x="0" y="16650"/>
                  </a:lnTo>
                  <a:close/>
                  <a:moveTo>
                    <a:pt x="1543" y="14850"/>
                  </a:moveTo>
                  <a:lnTo>
                    <a:pt x="3086" y="14850"/>
                  </a:lnTo>
                  <a:lnTo>
                    <a:pt x="1543" y="14850"/>
                  </a:lnTo>
                  <a:close/>
                  <a:moveTo>
                    <a:pt x="1543" y="1485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49" name="AutoShape 63"/>
            <p:cNvSpPr>
              <a:spLocks/>
            </p:cNvSpPr>
            <p:nvPr/>
          </p:nvSpPr>
          <p:spPr bwMode="auto">
            <a:xfrm>
              <a:off x="6961" y="2593"/>
              <a:ext cx="112" cy="84"/>
            </a:xfrm>
            <a:custGeom>
              <a:avLst/>
              <a:gdLst>
                <a:gd name="T0" fmla="*/ 102 w 21600"/>
                <a:gd name="T1" fmla="*/ 57 h 21600"/>
                <a:gd name="T2" fmla="*/ 112 w 21600"/>
                <a:gd name="T3" fmla="*/ 47 h 21600"/>
                <a:gd name="T4" fmla="*/ 102 w 21600"/>
                <a:gd name="T5" fmla="*/ 37 h 21600"/>
                <a:gd name="T6" fmla="*/ 102 w 21600"/>
                <a:gd name="T7" fmla="*/ 20 h 21600"/>
                <a:gd name="T8" fmla="*/ 94 w 21600"/>
                <a:gd name="T9" fmla="*/ 20 h 21600"/>
                <a:gd name="T10" fmla="*/ 94 w 21600"/>
                <a:gd name="T11" fmla="*/ 10 h 21600"/>
                <a:gd name="T12" fmla="*/ 84 w 21600"/>
                <a:gd name="T13" fmla="*/ 10 h 21600"/>
                <a:gd name="T14" fmla="*/ 74 w 21600"/>
                <a:gd name="T15" fmla="*/ 0 h 21600"/>
                <a:gd name="T16" fmla="*/ 46 w 21600"/>
                <a:gd name="T17" fmla="*/ 0 h 21600"/>
                <a:gd name="T18" fmla="*/ 38 w 21600"/>
                <a:gd name="T19" fmla="*/ 10 h 21600"/>
                <a:gd name="T20" fmla="*/ 18 w 21600"/>
                <a:gd name="T21" fmla="*/ 10 h 21600"/>
                <a:gd name="T22" fmla="*/ 18 w 21600"/>
                <a:gd name="T23" fmla="*/ 0 h 21600"/>
                <a:gd name="T24" fmla="*/ 8 w 21600"/>
                <a:gd name="T25" fmla="*/ 0 h 21600"/>
                <a:gd name="T26" fmla="*/ 0 w 21600"/>
                <a:gd name="T27" fmla="*/ 10 h 21600"/>
                <a:gd name="T28" fmla="*/ 0 w 21600"/>
                <a:gd name="T29" fmla="*/ 27 h 21600"/>
                <a:gd name="T30" fmla="*/ 8 w 21600"/>
                <a:gd name="T31" fmla="*/ 37 h 21600"/>
                <a:gd name="T32" fmla="*/ 28 w 21600"/>
                <a:gd name="T33" fmla="*/ 47 h 21600"/>
                <a:gd name="T34" fmla="*/ 38 w 21600"/>
                <a:gd name="T35" fmla="*/ 57 h 21600"/>
                <a:gd name="T36" fmla="*/ 38 w 21600"/>
                <a:gd name="T37" fmla="*/ 64 h 21600"/>
                <a:gd name="T38" fmla="*/ 66 w 21600"/>
                <a:gd name="T39" fmla="*/ 64 h 21600"/>
                <a:gd name="T40" fmla="*/ 66 w 21600"/>
                <a:gd name="T41" fmla="*/ 74 h 21600"/>
                <a:gd name="T42" fmla="*/ 74 w 21600"/>
                <a:gd name="T43" fmla="*/ 84 h 21600"/>
                <a:gd name="T44" fmla="*/ 102 w 21600"/>
                <a:gd name="T45" fmla="*/ 84 h 21600"/>
                <a:gd name="T46" fmla="*/ 102 w 21600"/>
                <a:gd name="T47" fmla="*/ 74 h 21600"/>
                <a:gd name="T48" fmla="*/ 94 w 21600"/>
                <a:gd name="T49" fmla="*/ 64 h 21600"/>
                <a:gd name="T50" fmla="*/ 102 w 21600"/>
                <a:gd name="T51" fmla="*/ 64 h 21600"/>
                <a:gd name="T52" fmla="*/ 102 w 21600"/>
                <a:gd name="T53" fmla="*/ 57 h 21600"/>
                <a:gd name="T54" fmla="*/ 102 w 21600"/>
                <a:gd name="T55" fmla="*/ 57 h 2160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1600" h="21600">
                  <a:moveTo>
                    <a:pt x="19636" y="14612"/>
                  </a:moveTo>
                  <a:lnTo>
                    <a:pt x="21600" y="12071"/>
                  </a:lnTo>
                  <a:lnTo>
                    <a:pt x="19636" y="9529"/>
                  </a:lnTo>
                  <a:lnTo>
                    <a:pt x="19636" y="5082"/>
                  </a:lnTo>
                  <a:lnTo>
                    <a:pt x="18164" y="5082"/>
                  </a:lnTo>
                  <a:lnTo>
                    <a:pt x="18164" y="2541"/>
                  </a:lnTo>
                  <a:lnTo>
                    <a:pt x="16200" y="2541"/>
                  </a:lnTo>
                  <a:lnTo>
                    <a:pt x="14236" y="0"/>
                  </a:lnTo>
                  <a:lnTo>
                    <a:pt x="8836" y="0"/>
                  </a:lnTo>
                  <a:lnTo>
                    <a:pt x="7364" y="2541"/>
                  </a:lnTo>
                  <a:lnTo>
                    <a:pt x="3436" y="2541"/>
                  </a:lnTo>
                  <a:lnTo>
                    <a:pt x="3436" y="0"/>
                  </a:lnTo>
                  <a:lnTo>
                    <a:pt x="1473" y="0"/>
                  </a:lnTo>
                  <a:lnTo>
                    <a:pt x="0" y="2541"/>
                  </a:lnTo>
                  <a:lnTo>
                    <a:pt x="0" y="6988"/>
                  </a:lnTo>
                  <a:lnTo>
                    <a:pt x="1473" y="9529"/>
                  </a:lnTo>
                  <a:lnTo>
                    <a:pt x="5400" y="12071"/>
                  </a:lnTo>
                  <a:lnTo>
                    <a:pt x="7364" y="14612"/>
                  </a:lnTo>
                  <a:lnTo>
                    <a:pt x="7364" y="16518"/>
                  </a:lnTo>
                  <a:lnTo>
                    <a:pt x="12764" y="16518"/>
                  </a:lnTo>
                  <a:lnTo>
                    <a:pt x="12764" y="19059"/>
                  </a:lnTo>
                  <a:lnTo>
                    <a:pt x="14236" y="21600"/>
                  </a:lnTo>
                  <a:lnTo>
                    <a:pt x="19636" y="21600"/>
                  </a:lnTo>
                  <a:lnTo>
                    <a:pt x="19636" y="19059"/>
                  </a:lnTo>
                  <a:lnTo>
                    <a:pt x="18164" y="16518"/>
                  </a:lnTo>
                  <a:lnTo>
                    <a:pt x="19636" y="16518"/>
                  </a:lnTo>
                  <a:lnTo>
                    <a:pt x="19636" y="14612"/>
                  </a:lnTo>
                  <a:close/>
                  <a:moveTo>
                    <a:pt x="19636" y="1461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50" name="AutoShape 64"/>
            <p:cNvSpPr>
              <a:spLocks/>
            </p:cNvSpPr>
            <p:nvPr/>
          </p:nvSpPr>
          <p:spPr bwMode="auto">
            <a:xfrm>
              <a:off x="7055" y="2650"/>
              <a:ext cx="28" cy="34"/>
            </a:xfrm>
            <a:custGeom>
              <a:avLst/>
              <a:gdLst>
                <a:gd name="T0" fmla="*/ 8 w 21600"/>
                <a:gd name="T1" fmla="*/ 27 h 21600"/>
                <a:gd name="T2" fmla="*/ 8 w 21600"/>
                <a:gd name="T3" fmla="*/ 17 h 21600"/>
                <a:gd name="T4" fmla="*/ 0 w 21600"/>
                <a:gd name="T5" fmla="*/ 7 h 21600"/>
                <a:gd name="T6" fmla="*/ 8 w 21600"/>
                <a:gd name="T7" fmla="*/ 7 h 21600"/>
                <a:gd name="T8" fmla="*/ 8 w 21600"/>
                <a:gd name="T9" fmla="*/ 0 h 21600"/>
                <a:gd name="T10" fmla="*/ 18 w 21600"/>
                <a:gd name="T11" fmla="*/ 0 h 21600"/>
                <a:gd name="T12" fmla="*/ 28 w 21600"/>
                <a:gd name="T13" fmla="*/ 7 h 21600"/>
                <a:gd name="T14" fmla="*/ 28 w 21600"/>
                <a:gd name="T15" fmla="*/ 34 h 21600"/>
                <a:gd name="T16" fmla="*/ 18 w 21600"/>
                <a:gd name="T17" fmla="*/ 34 h 21600"/>
                <a:gd name="T18" fmla="*/ 8 w 21600"/>
                <a:gd name="T19" fmla="*/ 27 h 21600"/>
                <a:gd name="T20" fmla="*/ 8 w 21600"/>
                <a:gd name="T21" fmla="*/ 27 h 21600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</a:gdLst>
              <a:ahLst/>
              <a:cxnLst>
                <a:cxn ang="T22">
                  <a:pos x="T0" y="T1"/>
                </a:cxn>
                <a:cxn ang="T23">
                  <a:pos x="T2" y="T3"/>
                </a:cxn>
                <a:cxn ang="T24">
                  <a:pos x="T4" y="T5"/>
                </a:cxn>
                <a:cxn ang="T25">
                  <a:pos x="T6" y="T7"/>
                </a:cxn>
                <a:cxn ang="T26">
                  <a:pos x="T8" y="T9"/>
                </a:cxn>
                <a:cxn ang="T27">
                  <a:pos x="T10" y="T11"/>
                </a:cxn>
                <a:cxn ang="T28">
                  <a:pos x="T12" y="T13"/>
                </a:cxn>
                <a:cxn ang="T29">
                  <a:pos x="T14" y="T15"/>
                </a:cxn>
                <a:cxn ang="T30">
                  <a:pos x="T16" y="T17"/>
                </a:cxn>
                <a:cxn ang="T31">
                  <a:pos x="T18" y="T19"/>
                </a:cxn>
                <a:cxn ang="T32">
                  <a:pos x="T20" y="T21"/>
                </a:cxn>
              </a:cxnLst>
              <a:rect l="0" t="0" r="r" b="b"/>
              <a:pathLst>
                <a:path w="21600" h="21600">
                  <a:moveTo>
                    <a:pt x="5891" y="16971"/>
                  </a:moveTo>
                  <a:lnTo>
                    <a:pt x="5891" y="10800"/>
                  </a:lnTo>
                  <a:lnTo>
                    <a:pt x="0" y="4629"/>
                  </a:lnTo>
                  <a:lnTo>
                    <a:pt x="5891" y="4629"/>
                  </a:lnTo>
                  <a:lnTo>
                    <a:pt x="5891" y="0"/>
                  </a:lnTo>
                  <a:lnTo>
                    <a:pt x="13745" y="0"/>
                  </a:lnTo>
                  <a:lnTo>
                    <a:pt x="21600" y="4629"/>
                  </a:lnTo>
                  <a:lnTo>
                    <a:pt x="21600" y="21600"/>
                  </a:lnTo>
                  <a:lnTo>
                    <a:pt x="13745" y="21600"/>
                  </a:lnTo>
                  <a:lnTo>
                    <a:pt x="5891" y="16971"/>
                  </a:lnTo>
                  <a:close/>
                  <a:moveTo>
                    <a:pt x="5891" y="1697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51" name="AutoShape 65"/>
            <p:cNvSpPr>
              <a:spLocks/>
            </p:cNvSpPr>
            <p:nvPr/>
          </p:nvSpPr>
          <p:spPr bwMode="auto">
            <a:xfrm>
              <a:off x="6593" y="1997"/>
              <a:ext cx="28" cy="64"/>
            </a:xfrm>
            <a:custGeom>
              <a:avLst/>
              <a:gdLst>
                <a:gd name="T0" fmla="*/ 19 w 21600"/>
                <a:gd name="T1" fmla="*/ 46 h 21600"/>
                <a:gd name="T2" fmla="*/ 19 w 21600"/>
                <a:gd name="T3" fmla="*/ 64 h 21600"/>
                <a:gd name="T4" fmla="*/ 19 w 21600"/>
                <a:gd name="T5" fmla="*/ 55 h 21600"/>
                <a:gd name="T6" fmla="*/ 19 w 21600"/>
                <a:gd name="T7" fmla="*/ 46 h 21600"/>
                <a:gd name="T8" fmla="*/ 19 w 21600"/>
                <a:gd name="T9" fmla="*/ 46 h 21600"/>
                <a:gd name="T10" fmla="*/ 19 w 21600"/>
                <a:gd name="T11" fmla="*/ 27 h 21600"/>
                <a:gd name="T12" fmla="*/ 19 w 21600"/>
                <a:gd name="T13" fmla="*/ 37 h 21600"/>
                <a:gd name="T14" fmla="*/ 19 w 21600"/>
                <a:gd name="T15" fmla="*/ 37 h 21600"/>
                <a:gd name="T16" fmla="*/ 19 w 21600"/>
                <a:gd name="T17" fmla="*/ 37 h 21600"/>
                <a:gd name="T18" fmla="*/ 19 w 21600"/>
                <a:gd name="T19" fmla="*/ 27 h 21600"/>
                <a:gd name="T20" fmla="*/ 0 w 21600"/>
                <a:gd name="T21" fmla="*/ 9 h 21600"/>
                <a:gd name="T22" fmla="*/ 0 w 21600"/>
                <a:gd name="T23" fmla="*/ 18 h 21600"/>
                <a:gd name="T24" fmla="*/ 9 w 21600"/>
                <a:gd name="T25" fmla="*/ 18 h 21600"/>
                <a:gd name="T26" fmla="*/ 0 w 21600"/>
                <a:gd name="T27" fmla="*/ 9 h 21600"/>
                <a:gd name="T28" fmla="*/ 28 w 21600"/>
                <a:gd name="T29" fmla="*/ 0 h 21600"/>
                <a:gd name="T30" fmla="*/ 28 w 21600"/>
                <a:gd name="T31" fmla="*/ 9 h 21600"/>
                <a:gd name="T32" fmla="*/ 28 w 21600"/>
                <a:gd name="T33" fmla="*/ 0 h 21600"/>
                <a:gd name="T34" fmla="*/ 28 w 21600"/>
                <a:gd name="T35" fmla="*/ 0 h 21600"/>
                <a:gd name="T36" fmla="*/ 9 w 21600"/>
                <a:gd name="T37" fmla="*/ 0 h 21600"/>
                <a:gd name="T38" fmla="*/ 19 w 21600"/>
                <a:gd name="T39" fmla="*/ 0 h 21600"/>
                <a:gd name="T40" fmla="*/ 28 w 21600"/>
                <a:gd name="T41" fmla="*/ 9 h 21600"/>
                <a:gd name="T42" fmla="*/ 28 w 21600"/>
                <a:gd name="T43" fmla="*/ 9 h 21600"/>
                <a:gd name="T44" fmla="*/ 19 w 21600"/>
                <a:gd name="T45" fmla="*/ 9 h 21600"/>
                <a:gd name="T46" fmla="*/ 9 w 21600"/>
                <a:gd name="T47" fmla="*/ 0 h 21600"/>
                <a:gd name="T48" fmla="*/ 9 w 21600"/>
                <a:gd name="T49" fmla="*/ 0 h 21600"/>
                <a:gd name="T50" fmla="*/ 19 w 21600"/>
                <a:gd name="T51" fmla="*/ 18 h 21600"/>
                <a:gd name="T52" fmla="*/ 28 w 21600"/>
                <a:gd name="T53" fmla="*/ 27 h 21600"/>
                <a:gd name="T54" fmla="*/ 19 w 21600"/>
                <a:gd name="T55" fmla="*/ 27 h 21600"/>
                <a:gd name="T56" fmla="*/ 9 w 21600"/>
                <a:gd name="T57" fmla="*/ 18 h 21600"/>
                <a:gd name="T58" fmla="*/ 9 w 21600"/>
                <a:gd name="T59" fmla="*/ 9 h 21600"/>
                <a:gd name="T60" fmla="*/ 9 w 21600"/>
                <a:gd name="T61" fmla="*/ 0 h 21600"/>
                <a:gd name="T62" fmla="*/ 9 w 21600"/>
                <a:gd name="T63" fmla="*/ 0 h 216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1600" h="21600">
                  <a:moveTo>
                    <a:pt x="14400" y="15429"/>
                  </a:moveTo>
                  <a:cubicBezTo>
                    <a:pt x="14400" y="21600"/>
                    <a:pt x="14400" y="21600"/>
                    <a:pt x="14400" y="21600"/>
                  </a:cubicBezTo>
                  <a:cubicBezTo>
                    <a:pt x="14400" y="18514"/>
                    <a:pt x="14400" y="18514"/>
                    <a:pt x="14400" y="18514"/>
                  </a:cubicBezTo>
                  <a:cubicBezTo>
                    <a:pt x="14400" y="15429"/>
                    <a:pt x="14400" y="15429"/>
                    <a:pt x="14400" y="15429"/>
                  </a:cubicBezTo>
                  <a:cubicBezTo>
                    <a:pt x="14400" y="15429"/>
                    <a:pt x="14400" y="15429"/>
                    <a:pt x="14400" y="15429"/>
                  </a:cubicBezTo>
                  <a:close/>
                  <a:moveTo>
                    <a:pt x="14400" y="9257"/>
                  </a:moveTo>
                  <a:cubicBezTo>
                    <a:pt x="14400" y="12343"/>
                    <a:pt x="14400" y="12343"/>
                    <a:pt x="14400" y="12343"/>
                  </a:cubicBezTo>
                  <a:cubicBezTo>
                    <a:pt x="14400" y="12343"/>
                    <a:pt x="14400" y="12343"/>
                    <a:pt x="14400" y="12343"/>
                  </a:cubicBezTo>
                  <a:cubicBezTo>
                    <a:pt x="14400" y="12343"/>
                    <a:pt x="14400" y="12343"/>
                    <a:pt x="14400" y="12343"/>
                  </a:cubicBezTo>
                  <a:cubicBezTo>
                    <a:pt x="14400" y="9257"/>
                    <a:pt x="14400" y="9257"/>
                    <a:pt x="14400" y="9257"/>
                  </a:cubicBezTo>
                  <a:close/>
                  <a:moveTo>
                    <a:pt x="0" y="3086"/>
                  </a:moveTo>
                  <a:cubicBezTo>
                    <a:pt x="0" y="6171"/>
                    <a:pt x="0" y="6171"/>
                    <a:pt x="0" y="6171"/>
                  </a:cubicBezTo>
                  <a:cubicBezTo>
                    <a:pt x="7200" y="6171"/>
                    <a:pt x="7200" y="6171"/>
                    <a:pt x="7200" y="6171"/>
                  </a:cubicBezTo>
                  <a:cubicBezTo>
                    <a:pt x="0" y="3086"/>
                    <a:pt x="0" y="3086"/>
                    <a:pt x="0" y="3086"/>
                  </a:cubicBezTo>
                  <a:close/>
                  <a:moveTo>
                    <a:pt x="21600" y="0"/>
                  </a:moveTo>
                  <a:cubicBezTo>
                    <a:pt x="21600" y="3086"/>
                    <a:pt x="21600" y="3086"/>
                    <a:pt x="21600" y="3086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0"/>
                    <a:pt x="21600" y="0"/>
                    <a:pt x="21600" y="0"/>
                  </a:cubicBezTo>
                  <a:close/>
                  <a:moveTo>
                    <a:pt x="7200" y="0"/>
                  </a:moveTo>
                  <a:cubicBezTo>
                    <a:pt x="7200" y="0"/>
                    <a:pt x="14400" y="0"/>
                    <a:pt x="14400" y="0"/>
                  </a:cubicBezTo>
                  <a:cubicBezTo>
                    <a:pt x="21600" y="3086"/>
                    <a:pt x="21600" y="3086"/>
                    <a:pt x="21600" y="3086"/>
                  </a:cubicBezTo>
                  <a:cubicBezTo>
                    <a:pt x="21600" y="3086"/>
                    <a:pt x="21600" y="3086"/>
                    <a:pt x="21600" y="3086"/>
                  </a:cubicBezTo>
                  <a:cubicBezTo>
                    <a:pt x="14400" y="3086"/>
                    <a:pt x="14400" y="3086"/>
                    <a:pt x="14400" y="3086"/>
                  </a:cubicBezTo>
                  <a:cubicBezTo>
                    <a:pt x="7200" y="0"/>
                    <a:pt x="7200" y="0"/>
                    <a:pt x="7200" y="0"/>
                  </a:cubicBezTo>
                  <a:close/>
                  <a:moveTo>
                    <a:pt x="7200" y="0"/>
                  </a:moveTo>
                  <a:cubicBezTo>
                    <a:pt x="14400" y="6171"/>
                    <a:pt x="14400" y="6171"/>
                    <a:pt x="14400" y="6171"/>
                  </a:cubicBezTo>
                  <a:cubicBezTo>
                    <a:pt x="21600" y="9257"/>
                    <a:pt x="21600" y="9257"/>
                    <a:pt x="21600" y="9257"/>
                  </a:cubicBezTo>
                  <a:cubicBezTo>
                    <a:pt x="14400" y="9257"/>
                    <a:pt x="14400" y="9257"/>
                    <a:pt x="14400" y="9257"/>
                  </a:cubicBezTo>
                  <a:cubicBezTo>
                    <a:pt x="7200" y="6171"/>
                    <a:pt x="7200" y="6171"/>
                    <a:pt x="7200" y="6171"/>
                  </a:cubicBezTo>
                  <a:cubicBezTo>
                    <a:pt x="7200" y="3086"/>
                    <a:pt x="7200" y="3086"/>
                    <a:pt x="7200" y="3086"/>
                  </a:cubicBezTo>
                  <a:lnTo>
                    <a:pt x="7200" y="0"/>
                  </a:lnTo>
                  <a:close/>
                  <a:moveTo>
                    <a:pt x="7200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52" name="AutoShape 66"/>
            <p:cNvSpPr>
              <a:spLocks/>
            </p:cNvSpPr>
            <p:nvPr/>
          </p:nvSpPr>
          <p:spPr bwMode="auto">
            <a:xfrm>
              <a:off x="6462" y="2393"/>
              <a:ext cx="170" cy="192"/>
            </a:xfrm>
            <a:custGeom>
              <a:avLst/>
              <a:gdLst>
                <a:gd name="T0" fmla="*/ 58 w 21600"/>
                <a:gd name="T1" fmla="*/ 192 h 21600"/>
                <a:gd name="T2" fmla="*/ 86 w 21600"/>
                <a:gd name="T3" fmla="*/ 182 h 21600"/>
                <a:gd name="T4" fmla="*/ 104 w 21600"/>
                <a:gd name="T5" fmla="*/ 172 h 21600"/>
                <a:gd name="T6" fmla="*/ 132 w 21600"/>
                <a:gd name="T7" fmla="*/ 162 h 21600"/>
                <a:gd name="T8" fmla="*/ 132 w 21600"/>
                <a:gd name="T9" fmla="*/ 162 h 21600"/>
                <a:gd name="T10" fmla="*/ 160 w 21600"/>
                <a:gd name="T11" fmla="*/ 155 h 21600"/>
                <a:gd name="T12" fmla="*/ 160 w 21600"/>
                <a:gd name="T13" fmla="*/ 135 h 21600"/>
                <a:gd name="T14" fmla="*/ 170 w 21600"/>
                <a:gd name="T15" fmla="*/ 101 h 21600"/>
                <a:gd name="T16" fmla="*/ 170 w 21600"/>
                <a:gd name="T17" fmla="*/ 101 h 21600"/>
                <a:gd name="T18" fmla="*/ 160 w 21600"/>
                <a:gd name="T19" fmla="*/ 81 h 21600"/>
                <a:gd name="T20" fmla="*/ 170 w 21600"/>
                <a:gd name="T21" fmla="*/ 71 h 21600"/>
                <a:gd name="T22" fmla="*/ 152 w 21600"/>
                <a:gd name="T23" fmla="*/ 64 h 21600"/>
                <a:gd name="T24" fmla="*/ 124 w 21600"/>
                <a:gd name="T25" fmla="*/ 44 h 21600"/>
                <a:gd name="T26" fmla="*/ 114 w 21600"/>
                <a:gd name="T27" fmla="*/ 54 h 21600"/>
                <a:gd name="T28" fmla="*/ 114 w 21600"/>
                <a:gd name="T29" fmla="*/ 27 h 21600"/>
                <a:gd name="T30" fmla="*/ 132 w 21600"/>
                <a:gd name="T31" fmla="*/ 7 h 21600"/>
                <a:gd name="T32" fmla="*/ 132 w 21600"/>
                <a:gd name="T33" fmla="*/ 7 h 21600"/>
                <a:gd name="T34" fmla="*/ 124 w 21600"/>
                <a:gd name="T35" fmla="*/ 0 h 21600"/>
                <a:gd name="T36" fmla="*/ 114 w 21600"/>
                <a:gd name="T37" fmla="*/ 17 h 21600"/>
                <a:gd name="T38" fmla="*/ 124 w 21600"/>
                <a:gd name="T39" fmla="*/ 7 h 21600"/>
                <a:gd name="T40" fmla="*/ 114 w 21600"/>
                <a:gd name="T41" fmla="*/ 7 h 21600"/>
                <a:gd name="T42" fmla="*/ 104 w 21600"/>
                <a:gd name="T43" fmla="*/ 0 h 21600"/>
                <a:gd name="T44" fmla="*/ 86 w 21600"/>
                <a:gd name="T45" fmla="*/ 7 h 21600"/>
                <a:gd name="T46" fmla="*/ 96 w 21600"/>
                <a:gd name="T47" fmla="*/ 17 h 21600"/>
                <a:gd name="T48" fmla="*/ 86 w 21600"/>
                <a:gd name="T49" fmla="*/ 27 h 21600"/>
                <a:gd name="T50" fmla="*/ 76 w 21600"/>
                <a:gd name="T51" fmla="*/ 37 h 21600"/>
                <a:gd name="T52" fmla="*/ 86 w 21600"/>
                <a:gd name="T53" fmla="*/ 44 h 21600"/>
                <a:gd name="T54" fmla="*/ 86 w 21600"/>
                <a:gd name="T55" fmla="*/ 44 h 21600"/>
                <a:gd name="T56" fmla="*/ 66 w 21600"/>
                <a:gd name="T57" fmla="*/ 44 h 21600"/>
                <a:gd name="T58" fmla="*/ 58 w 21600"/>
                <a:gd name="T59" fmla="*/ 44 h 21600"/>
                <a:gd name="T60" fmla="*/ 30 w 21600"/>
                <a:gd name="T61" fmla="*/ 54 h 21600"/>
                <a:gd name="T62" fmla="*/ 30 w 21600"/>
                <a:gd name="T63" fmla="*/ 64 h 21600"/>
                <a:gd name="T64" fmla="*/ 38 w 21600"/>
                <a:gd name="T65" fmla="*/ 71 h 21600"/>
                <a:gd name="T66" fmla="*/ 30 w 21600"/>
                <a:gd name="T67" fmla="*/ 81 h 21600"/>
                <a:gd name="T68" fmla="*/ 20 w 21600"/>
                <a:gd name="T69" fmla="*/ 81 h 21600"/>
                <a:gd name="T70" fmla="*/ 20 w 21600"/>
                <a:gd name="T71" fmla="*/ 91 h 21600"/>
                <a:gd name="T72" fmla="*/ 38 w 21600"/>
                <a:gd name="T73" fmla="*/ 101 h 21600"/>
                <a:gd name="T74" fmla="*/ 58 w 21600"/>
                <a:gd name="T75" fmla="*/ 108 h 21600"/>
                <a:gd name="T76" fmla="*/ 38 w 21600"/>
                <a:gd name="T77" fmla="*/ 118 h 21600"/>
                <a:gd name="T78" fmla="*/ 38 w 21600"/>
                <a:gd name="T79" fmla="*/ 128 h 21600"/>
                <a:gd name="T80" fmla="*/ 58 w 21600"/>
                <a:gd name="T81" fmla="*/ 135 h 21600"/>
                <a:gd name="T82" fmla="*/ 66 w 21600"/>
                <a:gd name="T83" fmla="*/ 128 h 21600"/>
                <a:gd name="T84" fmla="*/ 30 w 21600"/>
                <a:gd name="T85" fmla="*/ 135 h 21600"/>
                <a:gd name="T86" fmla="*/ 20 w 21600"/>
                <a:gd name="T87" fmla="*/ 155 h 21600"/>
                <a:gd name="T88" fmla="*/ 10 w 21600"/>
                <a:gd name="T89" fmla="*/ 145 h 21600"/>
                <a:gd name="T90" fmla="*/ 30 w 21600"/>
                <a:gd name="T91" fmla="*/ 155 h 21600"/>
                <a:gd name="T92" fmla="*/ 10 w 21600"/>
                <a:gd name="T93" fmla="*/ 162 h 21600"/>
                <a:gd name="T94" fmla="*/ 30 w 21600"/>
                <a:gd name="T95" fmla="*/ 172 h 21600"/>
                <a:gd name="T96" fmla="*/ 10 w 21600"/>
                <a:gd name="T97" fmla="*/ 182 h 21600"/>
                <a:gd name="T98" fmla="*/ 38 w 21600"/>
                <a:gd name="T99" fmla="*/ 172 h 21600"/>
                <a:gd name="T100" fmla="*/ 30 w 21600"/>
                <a:gd name="T101" fmla="*/ 182 h 21600"/>
                <a:gd name="T102" fmla="*/ 38 w 21600"/>
                <a:gd name="T103" fmla="*/ 182 h 21600"/>
                <a:gd name="T104" fmla="*/ 48 w 21600"/>
                <a:gd name="T105" fmla="*/ 192 h 216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1600" h="21600">
                  <a:moveTo>
                    <a:pt x="6125" y="21600"/>
                  </a:moveTo>
                  <a:lnTo>
                    <a:pt x="7415" y="21600"/>
                  </a:lnTo>
                  <a:lnTo>
                    <a:pt x="9672" y="20492"/>
                  </a:lnTo>
                  <a:lnTo>
                    <a:pt x="10961" y="20492"/>
                  </a:lnTo>
                  <a:lnTo>
                    <a:pt x="9672" y="19385"/>
                  </a:lnTo>
                  <a:lnTo>
                    <a:pt x="13218" y="19385"/>
                  </a:lnTo>
                  <a:lnTo>
                    <a:pt x="13218" y="18277"/>
                  </a:lnTo>
                  <a:lnTo>
                    <a:pt x="16764" y="18277"/>
                  </a:lnTo>
                  <a:lnTo>
                    <a:pt x="16764" y="17446"/>
                  </a:lnTo>
                  <a:lnTo>
                    <a:pt x="16764" y="18277"/>
                  </a:lnTo>
                  <a:lnTo>
                    <a:pt x="18054" y="17446"/>
                  </a:lnTo>
                  <a:lnTo>
                    <a:pt x="20310" y="17446"/>
                  </a:lnTo>
                  <a:lnTo>
                    <a:pt x="19343" y="16338"/>
                  </a:lnTo>
                  <a:lnTo>
                    <a:pt x="20310" y="15231"/>
                  </a:lnTo>
                  <a:lnTo>
                    <a:pt x="21600" y="14400"/>
                  </a:lnTo>
                  <a:lnTo>
                    <a:pt x="21600" y="11354"/>
                  </a:lnTo>
                  <a:lnTo>
                    <a:pt x="20310" y="11354"/>
                  </a:lnTo>
                  <a:lnTo>
                    <a:pt x="21600" y="11354"/>
                  </a:lnTo>
                  <a:lnTo>
                    <a:pt x="21600" y="10246"/>
                  </a:lnTo>
                  <a:lnTo>
                    <a:pt x="20310" y="9138"/>
                  </a:lnTo>
                  <a:lnTo>
                    <a:pt x="20310" y="7200"/>
                  </a:lnTo>
                  <a:lnTo>
                    <a:pt x="21600" y="8031"/>
                  </a:lnTo>
                  <a:lnTo>
                    <a:pt x="20310" y="7200"/>
                  </a:lnTo>
                  <a:lnTo>
                    <a:pt x="19343" y="7200"/>
                  </a:lnTo>
                  <a:lnTo>
                    <a:pt x="18054" y="4985"/>
                  </a:lnTo>
                  <a:lnTo>
                    <a:pt x="15797" y="4985"/>
                  </a:lnTo>
                  <a:lnTo>
                    <a:pt x="15797" y="6092"/>
                  </a:lnTo>
                  <a:lnTo>
                    <a:pt x="14507" y="6092"/>
                  </a:lnTo>
                  <a:lnTo>
                    <a:pt x="13218" y="4985"/>
                  </a:lnTo>
                  <a:lnTo>
                    <a:pt x="14507" y="3046"/>
                  </a:lnTo>
                  <a:lnTo>
                    <a:pt x="15797" y="1938"/>
                  </a:lnTo>
                  <a:lnTo>
                    <a:pt x="16764" y="831"/>
                  </a:lnTo>
                  <a:lnTo>
                    <a:pt x="15797" y="1938"/>
                  </a:lnTo>
                  <a:lnTo>
                    <a:pt x="16764" y="831"/>
                  </a:lnTo>
                  <a:lnTo>
                    <a:pt x="18054" y="0"/>
                  </a:lnTo>
                  <a:lnTo>
                    <a:pt x="15797" y="0"/>
                  </a:lnTo>
                  <a:lnTo>
                    <a:pt x="15797" y="831"/>
                  </a:lnTo>
                  <a:lnTo>
                    <a:pt x="14507" y="1938"/>
                  </a:lnTo>
                  <a:lnTo>
                    <a:pt x="14507" y="831"/>
                  </a:lnTo>
                  <a:lnTo>
                    <a:pt x="15797" y="831"/>
                  </a:lnTo>
                  <a:lnTo>
                    <a:pt x="14507" y="0"/>
                  </a:lnTo>
                  <a:lnTo>
                    <a:pt x="14507" y="831"/>
                  </a:lnTo>
                  <a:lnTo>
                    <a:pt x="13218" y="831"/>
                  </a:lnTo>
                  <a:lnTo>
                    <a:pt x="13218" y="0"/>
                  </a:lnTo>
                  <a:lnTo>
                    <a:pt x="12251" y="831"/>
                  </a:lnTo>
                  <a:lnTo>
                    <a:pt x="10961" y="831"/>
                  </a:lnTo>
                  <a:lnTo>
                    <a:pt x="10961" y="1938"/>
                  </a:lnTo>
                  <a:lnTo>
                    <a:pt x="12251" y="1938"/>
                  </a:lnTo>
                  <a:lnTo>
                    <a:pt x="10961" y="1938"/>
                  </a:lnTo>
                  <a:lnTo>
                    <a:pt x="10961" y="3046"/>
                  </a:lnTo>
                  <a:lnTo>
                    <a:pt x="9672" y="3046"/>
                  </a:lnTo>
                  <a:lnTo>
                    <a:pt x="9672" y="4154"/>
                  </a:lnTo>
                  <a:lnTo>
                    <a:pt x="12251" y="4154"/>
                  </a:lnTo>
                  <a:lnTo>
                    <a:pt x="10961" y="4985"/>
                  </a:lnTo>
                  <a:lnTo>
                    <a:pt x="9672" y="4985"/>
                  </a:lnTo>
                  <a:lnTo>
                    <a:pt x="10961" y="4985"/>
                  </a:lnTo>
                  <a:lnTo>
                    <a:pt x="8382" y="6092"/>
                  </a:lnTo>
                  <a:lnTo>
                    <a:pt x="8382" y="4985"/>
                  </a:lnTo>
                  <a:lnTo>
                    <a:pt x="7415" y="6092"/>
                  </a:lnTo>
                  <a:lnTo>
                    <a:pt x="7415" y="4985"/>
                  </a:lnTo>
                  <a:lnTo>
                    <a:pt x="3869" y="4985"/>
                  </a:lnTo>
                  <a:lnTo>
                    <a:pt x="3869" y="6092"/>
                  </a:lnTo>
                  <a:lnTo>
                    <a:pt x="4836" y="7200"/>
                  </a:lnTo>
                  <a:lnTo>
                    <a:pt x="3869" y="7200"/>
                  </a:lnTo>
                  <a:lnTo>
                    <a:pt x="4836" y="7200"/>
                  </a:lnTo>
                  <a:lnTo>
                    <a:pt x="4836" y="8031"/>
                  </a:lnTo>
                  <a:lnTo>
                    <a:pt x="3869" y="8031"/>
                  </a:lnTo>
                  <a:lnTo>
                    <a:pt x="3869" y="9138"/>
                  </a:lnTo>
                  <a:lnTo>
                    <a:pt x="4836" y="9138"/>
                  </a:lnTo>
                  <a:lnTo>
                    <a:pt x="2579" y="9138"/>
                  </a:lnTo>
                  <a:lnTo>
                    <a:pt x="3869" y="10246"/>
                  </a:lnTo>
                  <a:lnTo>
                    <a:pt x="2579" y="10246"/>
                  </a:lnTo>
                  <a:lnTo>
                    <a:pt x="4836" y="10246"/>
                  </a:lnTo>
                  <a:lnTo>
                    <a:pt x="4836" y="11354"/>
                  </a:lnTo>
                  <a:lnTo>
                    <a:pt x="8382" y="11354"/>
                  </a:lnTo>
                  <a:lnTo>
                    <a:pt x="7415" y="12185"/>
                  </a:lnTo>
                  <a:lnTo>
                    <a:pt x="6125" y="12185"/>
                  </a:lnTo>
                  <a:lnTo>
                    <a:pt x="4836" y="13292"/>
                  </a:lnTo>
                  <a:lnTo>
                    <a:pt x="6125" y="13292"/>
                  </a:lnTo>
                  <a:lnTo>
                    <a:pt x="4836" y="14400"/>
                  </a:lnTo>
                  <a:lnTo>
                    <a:pt x="6125" y="15231"/>
                  </a:lnTo>
                  <a:lnTo>
                    <a:pt x="7415" y="15231"/>
                  </a:lnTo>
                  <a:lnTo>
                    <a:pt x="7415" y="14400"/>
                  </a:lnTo>
                  <a:lnTo>
                    <a:pt x="8382" y="14400"/>
                  </a:lnTo>
                  <a:lnTo>
                    <a:pt x="6125" y="15231"/>
                  </a:lnTo>
                  <a:lnTo>
                    <a:pt x="3869" y="15231"/>
                  </a:lnTo>
                  <a:lnTo>
                    <a:pt x="3869" y="17446"/>
                  </a:lnTo>
                  <a:lnTo>
                    <a:pt x="2579" y="17446"/>
                  </a:lnTo>
                  <a:lnTo>
                    <a:pt x="2579" y="16338"/>
                  </a:lnTo>
                  <a:lnTo>
                    <a:pt x="1290" y="16338"/>
                  </a:lnTo>
                  <a:lnTo>
                    <a:pt x="0" y="17446"/>
                  </a:lnTo>
                  <a:lnTo>
                    <a:pt x="3869" y="17446"/>
                  </a:lnTo>
                  <a:lnTo>
                    <a:pt x="2579" y="18277"/>
                  </a:lnTo>
                  <a:lnTo>
                    <a:pt x="1290" y="18277"/>
                  </a:lnTo>
                  <a:lnTo>
                    <a:pt x="1290" y="19385"/>
                  </a:lnTo>
                  <a:lnTo>
                    <a:pt x="3869" y="19385"/>
                  </a:lnTo>
                  <a:lnTo>
                    <a:pt x="2579" y="20492"/>
                  </a:lnTo>
                  <a:lnTo>
                    <a:pt x="1290" y="20492"/>
                  </a:lnTo>
                  <a:lnTo>
                    <a:pt x="2579" y="20492"/>
                  </a:lnTo>
                  <a:lnTo>
                    <a:pt x="4836" y="19385"/>
                  </a:lnTo>
                  <a:lnTo>
                    <a:pt x="4836" y="20492"/>
                  </a:lnTo>
                  <a:lnTo>
                    <a:pt x="3869" y="20492"/>
                  </a:lnTo>
                  <a:lnTo>
                    <a:pt x="3869" y="21600"/>
                  </a:lnTo>
                  <a:lnTo>
                    <a:pt x="4836" y="20492"/>
                  </a:lnTo>
                  <a:lnTo>
                    <a:pt x="6125" y="21600"/>
                  </a:lnTo>
                  <a:close/>
                  <a:moveTo>
                    <a:pt x="6125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53" name="AutoShape 67"/>
            <p:cNvSpPr>
              <a:spLocks/>
            </p:cNvSpPr>
            <p:nvPr/>
          </p:nvSpPr>
          <p:spPr bwMode="auto">
            <a:xfrm>
              <a:off x="6566" y="2089"/>
              <a:ext cx="357" cy="578"/>
            </a:xfrm>
            <a:custGeom>
              <a:avLst/>
              <a:gdLst>
                <a:gd name="T0" fmla="*/ 9 w 21600"/>
                <a:gd name="T1" fmla="*/ 330 h 21600"/>
                <a:gd name="T2" fmla="*/ 85 w 21600"/>
                <a:gd name="T3" fmla="*/ 330 h 21600"/>
                <a:gd name="T4" fmla="*/ 75 w 21600"/>
                <a:gd name="T5" fmla="*/ 367 h 21600"/>
                <a:gd name="T6" fmla="*/ 254 w 21600"/>
                <a:gd name="T7" fmla="*/ 0 h 21600"/>
                <a:gd name="T8" fmla="*/ 244 w 21600"/>
                <a:gd name="T9" fmla="*/ 9 h 21600"/>
                <a:gd name="T10" fmla="*/ 235 w 21600"/>
                <a:gd name="T11" fmla="*/ 18 h 21600"/>
                <a:gd name="T12" fmla="*/ 329 w 21600"/>
                <a:gd name="T13" fmla="*/ 495 h 21600"/>
                <a:gd name="T14" fmla="*/ 235 w 21600"/>
                <a:gd name="T15" fmla="*/ 541 h 21600"/>
                <a:gd name="T16" fmla="*/ 38 w 21600"/>
                <a:gd name="T17" fmla="*/ 239 h 21600"/>
                <a:gd name="T18" fmla="*/ 56 w 21600"/>
                <a:gd name="T19" fmla="*/ 211 h 21600"/>
                <a:gd name="T20" fmla="*/ 169 w 21600"/>
                <a:gd name="T21" fmla="*/ 110 h 21600"/>
                <a:gd name="T22" fmla="*/ 160 w 21600"/>
                <a:gd name="T23" fmla="*/ 128 h 21600"/>
                <a:gd name="T24" fmla="*/ 66 w 21600"/>
                <a:gd name="T25" fmla="*/ 147 h 21600"/>
                <a:gd name="T26" fmla="*/ 47 w 21600"/>
                <a:gd name="T27" fmla="*/ 165 h 21600"/>
                <a:gd name="T28" fmla="*/ 28 w 21600"/>
                <a:gd name="T29" fmla="*/ 193 h 21600"/>
                <a:gd name="T30" fmla="*/ 28 w 21600"/>
                <a:gd name="T31" fmla="*/ 202 h 21600"/>
                <a:gd name="T32" fmla="*/ 56 w 21600"/>
                <a:gd name="T33" fmla="*/ 202 h 21600"/>
                <a:gd name="T34" fmla="*/ 66 w 21600"/>
                <a:gd name="T35" fmla="*/ 202 h 21600"/>
                <a:gd name="T36" fmla="*/ 75 w 21600"/>
                <a:gd name="T37" fmla="*/ 239 h 21600"/>
                <a:gd name="T38" fmla="*/ 75 w 21600"/>
                <a:gd name="T39" fmla="*/ 275 h 21600"/>
                <a:gd name="T40" fmla="*/ 103 w 21600"/>
                <a:gd name="T41" fmla="*/ 303 h 21600"/>
                <a:gd name="T42" fmla="*/ 113 w 21600"/>
                <a:gd name="T43" fmla="*/ 367 h 21600"/>
                <a:gd name="T44" fmla="*/ 103 w 21600"/>
                <a:gd name="T45" fmla="*/ 569 h 21600"/>
                <a:gd name="T46" fmla="*/ 160 w 21600"/>
                <a:gd name="T47" fmla="*/ 569 h 21600"/>
                <a:gd name="T48" fmla="*/ 207 w 21600"/>
                <a:gd name="T49" fmla="*/ 541 h 21600"/>
                <a:gd name="T50" fmla="*/ 263 w 21600"/>
                <a:gd name="T51" fmla="*/ 541 h 21600"/>
                <a:gd name="T52" fmla="*/ 329 w 21600"/>
                <a:gd name="T53" fmla="*/ 523 h 21600"/>
                <a:gd name="T54" fmla="*/ 319 w 21600"/>
                <a:gd name="T55" fmla="*/ 495 h 21600"/>
                <a:gd name="T56" fmla="*/ 329 w 21600"/>
                <a:gd name="T57" fmla="*/ 477 h 21600"/>
                <a:gd name="T58" fmla="*/ 348 w 21600"/>
                <a:gd name="T59" fmla="*/ 468 h 21600"/>
                <a:gd name="T60" fmla="*/ 291 w 21600"/>
                <a:gd name="T61" fmla="*/ 422 h 21600"/>
                <a:gd name="T62" fmla="*/ 263 w 21600"/>
                <a:gd name="T63" fmla="*/ 385 h 21600"/>
                <a:gd name="T64" fmla="*/ 272 w 21600"/>
                <a:gd name="T65" fmla="*/ 358 h 21600"/>
                <a:gd name="T66" fmla="*/ 216 w 21600"/>
                <a:gd name="T67" fmla="*/ 294 h 21600"/>
                <a:gd name="T68" fmla="*/ 150 w 21600"/>
                <a:gd name="T69" fmla="*/ 266 h 21600"/>
                <a:gd name="T70" fmla="*/ 160 w 21600"/>
                <a:gd name="T71" fmla="*/ 248 h 21600"/>
                <a:gd name="T72" fmla="*/ 207 w 21600"/>
                <a:gd name="T73" fmla="*/ 202 h 21600"/>
                <a:gd name="T74" fmla="*/ 150 w 21600"/>
                <a:gd name="T75" fmla="*/ 183 h 21600"/>
                <a:gd name="T76" fmla="*/ 141 w 21600"/>
                <a:gd name="T77" fmla="*/ 165 h 21600"/>
                <a:gd name="T78" fmla="*/ 141 w 21600"/>
                <a:gd name="T79" fmla="*/ 138 h 21600"/>
                <a:gd name="T80" fmla="*/ 103 w 21600"/>
                <a:gd name="T81" fmla="*/ 138 h 21600"/>
                <a:gd name="T82" fmla="*/ 94 w 21600"/>
                <a:gd name="T83" fmla="*/ 174 h 21600"/>
                <a:gd name="T84" fmla="*/ 85 w 21600"/>
                <a:gd name="T85" fmla="*/ 193 h 21600"/>
                <a:gd name="T86" fmla="*/ 85 w 21600"/>
                <a:gd name="T87" fmla="*/ 202 h 21600"/>
                <a:gd name="T88" fmla="*/ 75 w 21600"/>
                <a:gd name="T89" fmla="*/ 229 h 21600"/>
                <a:gd name="T90" fmla="*/ 85 w 21600"/>
                <a:gd name="T91" fmla="*/ 239 h 21600"/>
                <a:gd name="T92" fmla="*/ 85 w 21600"/>
                <a:gd name="T93" fmla="*/ 275 h 21600"/>
                <a:gd name="T94" fmla="*/ 94 w 21600"/>
                <a:gd name="T95" fmla="*/ 284 h 21600"/>
                <a:gd name="T96" fmla="*/ 113 w 21600"/>
                <a:gd name="T97" fmla="*/ 257 h 21600"/>
                <a:gd name="T98" fmla="*/ 103 w 21600"/>
                <a:gd name="T99" fmla="*/ 321 h 21600"/>
                <a:gd name="T100" fmla="*/ 141 w 21600"/>
                <a:gd name="T101" fmla="*/ 330 h 21600"/>
                <a:gd name="T102" fmla="*/ 179 w 21600"/>
                <a:gd name="T103" fmla="*/ 358 h 21600"/>
                <a:gd name="T104" fmla="*/ 179 w 21600"/>
                <a:gd name="T105" fmla="*/ 404 h 21600"/>
                <a:gd name="T106" fmla="*/ 113 w 21600"/>
                <a:gd name="T107" fmla="*/ 431 h 21600"/>
                <a:gd name="T108" fmla="*/ 122 w 21600"/>
                <a:gd name="T109" fmla="*/ 468 h 21600"/>
                <a:gd name="T110" fmla="*/ 103 w 21600"/>
                <a:gd name="T111" fmla="*/ 495 h 21600"/>
                <a:gd name="T112" fmla="*/ 150 w 21600"/>
                <a:gd name="T113" fmla="*/ 505 h 21600"/>
                <a:gd name="T114" fmla="*/ 169 w 21600"/>
                <a:gd name="T115" fmla="*/ 514 h 21600"/>
                <a:gd name="T116" fmla="*/ 103 w 21600"/>
                <a:gd name="T117" fmla="*/ 550 h 21600"/>
                <a:gd name="T118" fmla="*/ 94 w 21600"/>
                <a:gd name="T119" fmla="*/ 578 h 216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600" h="21600">
                  <a:moveTo>
                    <a:pt x="3979" y="14057"/>
                  </a:moveTo>
                  <a:cubicBezTo>
                    <a:pt x="3411" y="13714"/>
                    <a:pt x="3411" y="13714"/>
                    <a:pt x="3411" y="13714"/>
                  </a:cubicBezTo>
                  <a:cubicBezTo>
                    <a:pt x="2842" y="13714"/>
                    <a:pt x="2842" y="13714"/>
                    <a:pt x="2842" y="13714"/>
                  </a:cubicBezTo>
                  <a:cubicBezTo>
                    <a:pt x="2274" y="13029"/>
                    <a:pt x="2274" y="13029"/>
                    <a:pt x="2274" y="13029"/>
                  </a:cubicBezTo>
                  <a:cubicBezTo>
                    <a:pt x="1705" y="13029"/>
                    <a:pt x="1705" y="13029"/>
                    <a:pt x="1705" y="13029"/>
                  </a:cubicBezTo>
                  <a:cubicBezTo>
                    <a:pt x="1137" y="13029"/>
                    <a:pt x="1137" y="13029"/>
                    <a:pt x="1137" y="13029"/>
                  </a:cubicBezTo>
                  <a:cubicBezTo>
                    <a:pt x="1137" y="13371"/>
                    <a:pt x="1137" y="13371"/>
                    <a:pt x="1137" y="13371"/>
                  </a:cubicBezTo>
                  <a:cubicBezTo>
                    <a:pt x="568" y="13371"/>
                    <a:pt x="568" y="13371"/>
                    <a:pt x="568" y="13371"/>
                  </a:cubicBezTo>
                  <a:cubicBezTo>
                    <a:pt x="0" y="13029"/>
                    <a:pt x="0" y="13029"/>
                    <a:pt x="0" y="13029"/>
                  </a:cubicBezTo>
                  <a:cubicBezTo>
                    <a:pt x="568" y="12343"/>
                    <a:pt x="568" y="12343"/>
                    <a:pt x="568" y="12343"/>
                  </a:cubicBezTo>
                  <a:cubicBezTo>
                    <a:pt x="568" y="12343"/>
                    <a:pt x="568" y="12343"/>
                    <a:pt x="568" y="12343"/>
                  </a:cubicBezTo>
                  <a:cubicBezTo>
                    <a:pt x="1137" y="12000"/>
                    <a:pt x="1137" y="12000"/>
                    <a:pt x="1137" y="12000"/>
                  </a:cubicBezTo>
                  <a:cubicBezTo>
                    <a:pt x="1137" y="12000"/>
                    <a:pt x="1137" y="12000"/>
                    <a:pt x="1137" y="12000"/>
                  </a:cubicBezTo>
                  <a:cubicBezTo>
                    <a:pt x="1705" y="11657"/>
                    <a:pt x="1705" y="11657"/>
                    <a:pt x="1705" y="11657"/>
                  </a:cubicBezTo>
                  <a:cubicBezTo>
                    <a:pt x="2274" y="11657"/>
                    <a:pt x="2274" y="11657"/>
                    <a:pt x="2274" y="11657"/>
                  </a:cubicBezTo>
                  <a:cubicBezTo>
                    <a:pt x="2274" y="11657"/>
                    <a:pt x="2274" y="11657"/>
                    <a:pt x="2274" y="11657"/>
                  </a:cubicBezTo>
                  <a:cubicBezTo>
                    <a:pt x="2274" y="11657"/>
                    <a:pt x="2274" y="11657"/>
                    <a:pt x="2274" y="11657"/>
                  </a:cubicBezTo>
                  <a:cubicBezTo>
                    <a:pt x="2842" y="11314"/>
                    <a:pt x="2842" y="11314"/>
                    <a:pt x="2842" y="11314"/>
                  </a:cubicBezTo>
                  <a:cubicBezTo>
                    <a:pt x="3411" y="11657"/>
                    <a:pt x="3411" y="11657"/>
                    <a:pt x="3411" y="11657"/>
                  </a:cubicBezTo>
                  <a:cubicBezTo>
                    <a:pt x="3979" y="11657"/>
                    <a:pt x="3979" y="11657"/>
                    <a:pt x="3979" y="11657"/>
                  </a:cubicBezTo>
                  <a:cubicBezTo>
                    <a:pt x="3979" y="12000"/>
                    <a:pt x="3979" y="12000"/>
                    <a:pt x="3979" y="12000"/>
                  </a:cubicBezTo>
                  <a:cubicBezTo>
                    <a:pt x="5116" y="12343"/>
                    <a:pt x="5116" y="12343"/>
                    <a:pt x="5116" y="12343"/>
                  </a:cubicBezTo>
                  <a:cubicBezTo>
                    <a:pt x="4547" y="12686"/>
                    <a:pt x="4547" y="12686"/>
                    <a:pt x="4547" y="12686"/>
                  </a:cubicBezTo>
                  <a:cubicBezTo>
                    <a:pt x="5116" y="12686"/>
                    <a:pt x="5116" y="12686"/>
                    <a:pt x="5116" y="12686"/>
                  </a:cubicBezTo>
                  <a:cubicBezTo>
                    <a:pt x="5116" y="13371"/>
                    <a:pt x="5116" y="13371"/>
                    <a:pt x="5116" y="13371"/>
                  </a:cubicBezTo>
                  <a:cubicBezTo>
                    <a:pt x="5116" y="12686"/>
                    <a:pt x="5116" y="12686"/>
                    <a:pt x="5116" y="12686"/>
                  </a:cubicBezTo>
                  <a:cubicBezTo>
                    <a:pt x="4547" y="12686"/>
                    <a:pt x="4547" y="12686"/>
                    <a:pt x="4547" y="12686"/>
                  </a:cubicBezTo>
                  <a:cubicBezTo>
                    <a:pt x="5116" y="13029"/>
                    <a:pt x="5116" y="13029"/>
                    <a:pt x="5116" y="13029"/>
                  </a:cubicBezTo>
                  <a:cubicBezTo>
                    <a:pt x="4547" y="13029"/>
                    <a:pt x="4547" y="13029"/>
                    <a:pt x="4547" y="13029"/>
                  </a:cubicBezTo>
                  <a:cubicBezTo>
                    <a:pt x="5116" y="13029"/>
                    <a:pt x="5116" y="13029"/>
                    <a:pt x="5116" y="13029"/>
                  </a:cubicBezTo>
                  <a:cubicBezTo>
                    <a:pt x="5116" y="13371"/>
                    <a:pt x="5116" y="13371"/>
                    <a:pt x="5116" y="13371"/>
                  </a:cubicBezTo>
                  <a:cubicBezTo>
                    <a:pt x="4547" y="13371"/>
                    <a:pt x="4547" y="13371"/>
                    <a:pt x="4547" y="13371"/>
                  </a:cubicBezTo>
                  <a:cubicBezTo>
                    <a:pt x="4547" y="13714"/>
                    <a:pt x="4547" y="13714"/>
                    <a:pt x="4547" y="13714"/>
                  </a:cubicBezTo>
                  <a:cubicBezTo>
                    <a:pt x="3979" y="13714"/>
                    <a:pt x="3979" y="13714"/>
                    <a:pt x="3979" y="13714"/>
                  </a:cubicBezTo>
                  <a:cubicBezTo>
                    <a:pt x="3979" y="13714"/>
                    <a:pt x="3979" y="13714"/>
                    <a:pt x="3979" y="13714"/>
                  </a:cubicBezTo>
                  <a:cubicBezTo>
                    <a:pt x="3979" y="14057"/>
                    <a:pt x="3979" y="14057"/>
                    <a:pt x="3979" y="14057"/>
                  </a:cubicBezTo>
                  <a:cubicBezTo>
                    <a:pt x="3979" y="14057"/>
                    <a:pt x="3979" y="14057"/>
                    <a:pt x="3979" y="14057"/>
                  </a:cubicBezTo>
                  <a:close/>
                  <a:moveTo>
                    <a:pt x="14211" y="1714"/>
                  </a:moveTo>
                  <a:cubicBezTo>
                    <a:pt x="14211" y="1714"/>
                    <a:pt x="14211" y="1714"/>
                    <a:pt x="14211" y="1714"/>
                  </a:cubicBezTo>
                  <a:cubicBezTo>
                    <a:pt x="14779" y="1714"/>
                    <a:pt x="14779" y="1714"/>
                    <a:pt x="14779" y="1714"/>
                  </a:cubicBezTo>
                  <a:cubicBezTo>
                    <a:pt x="14211" y="1714"/>
                    <a:pt x="14211" y="1714"/>
                    <a:pt x="14211" y="1714"/>
                  </a:cubicBezTo>
                  <a:close/>
                  <a:moveTo>
                    <a:pt x="15347" y="343"/>
                  </a:moveTo>
                  <a:cubicBezTo>
                    <a:pt x="15347" y="0"/>
                    <a:pt x="15347" y="0"/>
                    <a:pt x="15347" y="0"/>
                  </a:cubicBezTo>
                  <a:cubicBezTo>
                    <a:pt x="15347" y="0"/>
                    <a:pt x="15347" y="0"/>
                    <a:pt x="15347" y="0"/>
                  </a:cubicBezTo>
                  <a:cubicBezTo>
                    <a:pt x="15347" y="343"/>
                    <a:pt x="15347" y="343"/>
                    <a:pt x="15347" y="343"/>
                  </a:cubicBezTo>
                  <a:close/>
                  <a:moveTo>
                    <a:pt x="14211" y="686"/>
                  </a:moveTo>
                  <a:cubicBezTo>
                    <a:pt x="14211" y="343"/>
                    <a:pt x="14211" y="343"/>
                    <a:pt x="14211" y="343"/>
                  </a:cubicBezTo>
                  <a:cubicBezTo>
                    <a:pt x="13642" y="686"/>
                    <a:pt x="13642" y="686"/>
                    <a:pt x="13642" y="686"/>
                  </a:cubicBezTo>
                  <a:cubicBezTo>
                    <a:pt x="13642" y="686"/>
                    <a:pt x="13642" y="686"/>
                    <a:pt x="13642" y="686"/>
                  </a:cubicBezTo>
                  <a:cubicBezTo>
                    <a:pt x="13642" y="686"/>
                    <a:pt x="14211" y="686"/>
                    <a:pt x="14211" y="686"/>
                  </a:cubicBezTo>
                  <a:close/>
                  <a:moveTo>
                    <a:pt x="14779" y="686"/>
                  </a:moveTo>
                  <a:cubicBezTo>
                    <a:pt x="14211" y="343"/>
                    <a:pt x="14211" y="343"/>
                    <a:pt x="14211" y="343"/>
                  </a:cubicBezTo>
                  <a:cubicBezTo>
                    <a:pt x="14779" y="343"/>
                    <a:pt x="14779" y="343"/>
                    <a:pt x="14779" y="343"/>
                  </a:cubicBezTo>
                  <a:cubicBezTo>
                    <a:pt x="14779" y="0"/>
                    <a:pt x="14779" y="0"/>
                    <a:pt x="14779" y="0"/>
                  </a:cubicBezTo>
                  <a:cubicBezTo>
                    <a:pt x="14779" y="343"/>
                    <a:pt x="14779" y="343"/>
                    <a:pt x="14779" y="343"/>
                  </a:cubicBezTo>
                  <a:cubicBezTo>
                    <a:pt x="14779" y="686"/>
                    <a:pt x="14779" y="686"/>
                    <a:pt x="14779" y="686"/>
                  </a:cubicBezTo>
                  <a:cubicBezTo>
                    <a:pt x="14779" y="686"/>
                    <a:pt x="14779" y="686"/>
                    <a:pt x="14779" y="686"/>
                  </a:cubicBezTo>
                  <a:close/>
                  <a:moveTo>
                    <a:pt x="14211" y="1371"/>
                  </a:moveTo>
                  <a:cubicBezTo>
                    <a:pt x="14211" y="1371"/>
                    <a:pt x="14211" y="1371"/>
                    <a:pt x="14211" y="1371"/>
                  </a:cubicBezTo>
                  <a:cubicBezTo>
                    <a:pt x="13642" y="1371"/>
                    <a:pt x="13642" y="1371"/>
                    <a:pt x="13642" y="1371"/>
                  </a:cubicBezTo>
                  <a:cubicBezTo>
                    <a:pt x="13642" y="1029"/>
                    <a:pt x="13642" y="1029"/>
                    <a:pt x="13642" y="1029"/>
                  </a:cubicBezTo>
                  <a:cubicBezTo>
                    <a:pt x="13642" y="1029"/>
                    <a:pt x="13642" y="1029"/>
                    <a:pt x="13642" y="1029"/>
                  </a:cubicBezTo>
                  <a:cubicBezTo>
                    <a:pt x="14211" y="1029"/>
                    <a:pt x="14211" y="1029"/>
                    <a:pt x="14211" y="1029"/>
                  </a:cubicBezTo>
                  <a:cubicBezTo>
                    <a:pt x="14211" y="1029"/>
                    <a:pt x="14211" y="1029"/>
                    <a:pt x="14211" y="1029"/>
                  </a:cubicBezTo>
                  <a:cubicBezTo>
                    <a:pt x="14211" y="686"/>
                    <a:pt x="14211" y="686"/>
                    <a:pt x="14211" y="686"/>
                  </a:cubicBezTo>
                  <a:cubicBezTo>
                    <a:pt x="14211" y="686"/>
                    <a:pt x="14211" y="686"/>
                    <a:pt x="14211" y="686"/>
                  </a:cubicBezTo>
                  <a:cubicBezTo>
                    <a:pt x="14779" y="686"/>
                    <a:pt x="14779" y="686"/>
                    <a:pt x="14779" y="686"/>
                  </a:cubicBezTo>
                  <a:cubicBezTo>
                    <a:pt x="14779" y="1029"/>
                    <a:pt x="14779" y="1029"/>
                    <a:pt x="14779" y="1029"/>
                  </a:cubicBezTo>
                  <a:cubicBezTo>
                    <a:pt x="14779" y="1029"/>
                    <a:pt x="14779" y="1029"/>
                    <a:pt x="14779" y="1029"/>
                  </a:cubicBezTo>
                  <a:cubicBezTo>
                    <a:pt x="14779" y="1029"/>
                    <a:pt x="14779" y="1029"/>
                    <a:pt x="14779" y="1029"/>
                  </a:cubicBezTo>
                  <a:cubicBezTo>
                    <a:pt x="14779" y="1371"/>
                    <a:pt x="14779" y="1371"/>
                    <a:pt x="14779" y="1371"/>
                  </a:cubicBezTo>
                  <a:cubicBezTo>
                    <a:pt x="14779" y="1371"/>
                    <a:pt x="14779" y="1371"/>
                    <a:pt x="14779" y="1371"/>
                  </a:cubicBezTo>
                  <a:cubicBezTo>
                    <a:pt x="14211" y="1371"/>
                    <a:pt x="14211" y="1371"/>
                    <a:pt x="14211" y="1371"/>
                  </a:cubicBezTo>
                  <a:close/>
                  <a:moveTo>
                    <a:pt x="19326" y="18857"/>
                  </a:moveTo>
                  <a:cubicBezTo>
                    <a:pt x="19895" y="18857"/>
                    <a:pt x="19895" y="18857"/>
                    <a:pt x="19895" y="18857"/>
                  </a:cubicBezTo>
                  <a:cubicBezTo>
                    <a:pt x="19895" y="18857"/>
                    <a:pt x="19895" y="18857"/>
                    <a:pt x="19895" y="18857"/>
                  </a:cubicBezTo>
                  <a:cubicBezTo>
                    <a:pt x="19895" y="18514"/>
                    <a:pt x="19895" y="18514"/>
                    <a:pt x="19895" y="18514"/>
                  </a:cubicBezTo>
                  <a:cubicBezTo>
                    <a:pt x="19326" y="18514"/>
                    <a:pt x="19326" y="18514"/>
                    <a:pt x="19326" y="18514"/>
                  </a:cubicBezTo>
                  <a:cubicBezTo>
                    <a:pt x="19326" y="18857"/>
                    <a:pt x="19326" y="18857"/>
                    <a:pt x="19326" y="18857"/>
                  </a:cubicBezTo>
                  <a:close/>
                  <a:moveTo>
                    <a:pt x="14211" y="20229"/>
                  </a:moveTo>
                  <a:cubicBezTo>
                    <a:pt x="14779" y="20229"/>
                    <a:pt x="14779" y="20229"/>
                    <a:pt x="14779" y="20229"/>
                  </a:cubicBezTo>
                  <a:cubicBezTo>
                    <a:pt x="15347" y="20229"/>
                    <a:pt x="15347" y="20229"/>
                    <a:pt x="15347" y="20229"/>
                  </a:cubicBezTo>
                  <a:cubicBezTo>
                    <a:pt x="15347" y="20229"/>
                    <a:pt x="15347" y="20229"/>
                    <a:pt x="15347" y="20229"/>
                  </a:cubicBezTo>
                  <a:cubicBezTo>
                    <a:pt x="15347" y="20229"/>
                    <a:pt x="15347" y="20229"/>
                    <a:pt x="15347" y="20229"/>
                  </a:cubicBezTo>
                  <a:cubicBezTo>
                    <a:pt x="15347" y="20571"/>
                    <a:pt x="15347" y="20571"/>
                    <a:pt x="15347" y="20571"/>
                  </a:cubicBezTo>
                  <a:cubicBezTo>
                    <a:pt x="14779" y="20571"/>
                    <a:pt x="14779" y="20571"/>
                    <a:pt x="14779" y="20571"/>
                  </a:cubicBezTo>
                  <a:cubicBezTo>
                    <a:pt x="14779" y="20229"/>
                    <a:pt x="14779" y="20229"/>
                    <a:pt x="14779" y="20229"/>
                  </a:cubicBezTo>
                  <a:cubicBezTo>
                    <a:pt x="14211" y="20229"/>
                    <a:pt x="14211" y="20229"/>
                    <a:pt x="14211" y="20229"/>
                  </a:cubicBezTo>
                  <a:close/>
                  <a:moveTo>
                    <a:pt x="6253" y="10286"/>
                  </a:moveTo>
                  <a:cubicBezTo>
                    <a:pt x="6253" y="10286"/>
                    <a:pt x="6253" y="10286"/>
                    <a:pt x="6253" y="10286"/>
                  </a:cubicBezTo>
                  <a:cubicBezTo>
                    <a:pt x="6253" y="10629"/>
                    <a:pt x="6253" y="10629"/>
                    <a:pt x="6253" y="10629"/>
                  </a:cubicBezTo>
                  <a:cubicBezTo>
                    <a:pt x="6253" y="10286"/>
                    <a:pt x="6253" y="10286"/>
                    <a:pt x="6253" y="10286"/>
                  </a:cubicBezTo>
                  <a:cubicBezTo>
                    <a:pt x="6253" y="10286"/>
                    <a:pt x="6253" y="10286"/>
                    <a:pt x="6253" y="10286"/>
                  </a:cubicBezTo>
                  <a:close/>
                  <a:moveTo>
                    <a:pt x="3979" y="9943"/>
                  </a:moveTo>
                  <a:cubicBezTo>
                    <a:pt x="3979" y="9943"/>
                    <a:pt x="3979" y="9943"/>
                    <a:pt x="3979" y="9943"/>
                  </a:cubicBezTo>
                  <a:cubicBezTo>
                    <a:pt x="3979" y="9943"/>
                    <a:pt x="3979" y="9943"/>
                    <a:pt x="3979" y="9943"/>
                  </a:cubicBezTo>
                  <a:cubicBezTo>
                    <a:pt x="3979" y="9943"/>
                    <a:pt x="3979" y="9943"/>
                    <a:pt x="3979" y="9943"/>
                  </a:cubicBezTo>
                  <a:close/>
                  <a:moveTo>
                    <a:pt x="2274" y="9257"/>
                  </a:moveTo>
                  <a:cubicBezTo>
                    <a:pt x="2274" y="8914"/>
                    <a:pt x="2274" y="8914"/>
                    <a:pt x="2274" y="8914"/>
                  </a:cubicBezTo>
                  <a:cubicBezTo>
                    <a:pt x="2842" y="8914"/>
                    <a:pt x="2842" y="8914"/>
                    <a:pt x="2842" y="8914"/>
                  </a:cubicBezTo>
                  <a:cubicBezTo>
                    <a:pt x="2274" y="9257"/>
                    <a:pt x="2274" y="9257"/>
                    <a:pt x="2274" y="9257"/>
                  </a:cubicBezTo>
                  <a:close/>
                  <a:moveTo>
                    <a:pt x="2842" y="8914"/>
                  </a:moveTo>
                  <a:cubicBezTo>
                    <a:pt x="3411" y="8571"/>
                    <a:pt x="3411" y="8571"/>
                    <a:pt x="3411" y="8571"/>
                  </a:cubicBezTo>
                  <a:cubicBezTo>
                    <a:pt x="3411" y="8914"/>
                    <a:pt x="3411" y="8914"/>
                    <a:pt x="3411" y="8914"/>
                  </a:cubicBezTo>
                  <a:cubicBezTo>
                    <a:pt x="2842" y="8914"/>
                    <a:pt x="2842" y="8914"/>
                    <a:pt x="2842" y="8914"/>
                  </a:cubicBezTo>
                  <a:close/>
                  <a:moveTo>
                    <a:pt x="3979" y="8229"/>
                  </a:moveTo>
                  <a:cubicBezTo>
                    <a:pt x="3979" y="8229"/>
                    <a:pt x="3979" y="8229"/>
                    <a:pt x="3979" y="8229"/>
                  </a:cubicBezTo>
                  <a:cubicBezTo>
                    <a:pt x="3979" y="8229"/>
                    <a:pt x="3979" y="8229"/>
                    <a:pt x="3979" y="8229"/>
                  </a:cubicBezTo>
                  <a:cubicBezTo>
                    <a:pt x="3979" y="8229"/>
                    <a:pt x="3979" y="8229"/>
                    <a:pt x="3979" y="8229"/>
                  </a:cubicBezTo>
                  <a:close/>
                  <a:moveTo>
                    <a:pt x="3411" y="7886"/>
                  </a:moveTo>
                  <a:cubicBezTo>
                    <a:pt x="3411" y="8229"/>
                    <a:pt x="3411" y="8229"/>
                    <a:pt x="3411" y="8229"/>
                  </a:cubicBezTo>
                  <a:cubicBezTo>
                    <a:pt x="3979" y="8229"/>
                    <a:pt x="3979" y="8229"/>
                    <a:pt x="3979" y="8229"/>
                  </a:cubicBezTo>
                  <a:cubicBezTo>
                    <a:pt x="3979" y="7886"/>
                    <a:pt x="3979" y="7886"/>
                    <a:pt x="3979" y="7886"/>
                  </a:cubicBezTo>
                  <a:cubicBezTo>
                    <a:pt x="3411" y="7886"/>
                    <a:pt x="3411" y="7886"/>
                    <a:pt x="3411" y="7886"/>
                  </a:cubicBezTo>
                  <a:close/>
                  <a:moveTo>
                    <a:pt x="10232" y="4114"/>
                  </a:moveTo>
                  <a:cubicBezTo>
                    <a:pt x="10232" y="4114"/>
                    <a:pt x="10232" y="4114"/>
                    <a:pt x="10232" y="4114"/>
                  </a:cubicBezTo>
                  <a:cubicBezTo>
                    <a:pt x="10232" y="3771"/>
                    <a:pt x="10232" y="3771"/>
                    <a:pt x="10232" y="3771"/>
                  </a:cubicBezTo>
                  <a:cubicBezTo>
                    <a:pt x="10232" y="4114"/>
                    <a:pt x="10232" y="4114"/>
                    <a:pt x="10232" y="4114"/>
                  </a:cubicBezTo>
                  <a:close/>
                  <a:moveTo>
                    <a:pt x="9663" y="4114"/>
                  </a:moveTo>
                  <a:cubicBezTo>
                    <a:pt x="9663" y="4114"/>
                    <a:pt x="9663" y="4114"/>
                    <a:pt x="9663" y="4114"/>
                  </a:cubicBezTo>
                  <a:cubicBezTo>
                    <a:pt x="10232" y="4114"/>
                    <a:pt x="10232" y="4114"/>
                    <a:pt x="10232" y="4114"/>
                  </a:cubicBezTo>
                  <a:cubicBezTo>
                    <a:pt x="10232" y="4457"/>
                    <a:pt x="10232" y="4457"/>
                    <a:pt x="10232" y="4457"/>
                  </a:cubicBezTo>
                  <a:cubicBezTo>
                    <a:pt x="10800" y="4114"/>
                    <a:pt x="10800" y="4114"/>
                    <a:pt x="10800" y="4114"/>
                  </a:cubicBezTo>
                  <a:cubicBezTo>
                    <a:pt x="10232" y="4457"/>
                    <a:pt x="10232" y="4457"/>
                    <a:pt x="10232" y="4457"/>
                  </a:cubicBezTo>
                  <a:cubicBezTo>
                    <a:pt x="10232" y="4457"/>
                    <a:pt x="10232" y="4457"/>
                    <a:pt x="10232" y="4457"/>
                  </a:cubicBezTo>
                  <a:cubicBezTo>
                    <a:pt x="9663" y="4457"/>
                    <a:pt x="9663" y="4457"/>
                    <a:pt x="9663" y="4457"/>
                  </a:cubicBezTo>
                  <a:cubicBezTo>
                    <a:pt x="9663" y="4114"/>
                    <a:pt x="9663" y="4114"/>
                    <a:pt x="9663" y="4114"/>
                  </a:cubicBezTo>
                  <a:cubicBezTo>
                    <a:pt x="9663" y="4457"/>
                    <a:pt x="9663" y="4457"/>
                    <a:pt x="9663" y="4457"/>
                  </a:cubicBezTo>
                  <a:cubicBezTo>
                    <a:pt x="9663" y="4457"/>
                    <a:pt x="9663" y="4457"/>
                    <a:pt x="9663" y="4457"/>
                  </a:cubicBezTo>
                  <a:cubicBezTo>
                    <a:pt x="9663" y="4114"/>
                    <a:pt x="9663" y="4114"/>
                    <a:pt x="9663" y="4114"/>
                  </a:cubicBezTo>
                  <a:close/>
                  <a:moveTo>
                    <a:pt x="9663" y="4457"/>
                  </a:moveTo>
                  <a:cubicBezTo>
                    <a:pt x="9663" y="4800"/>
                    <a:pt x="9663" y="4800"/>
                    <a:pt x="9663" y="4800"/>
                  </a:cubicBezTo>
                  <a:cubicBezTo>
                    <a:pt x="9663" y="4457"/>
                    <a:pt x="9663" y="4457"/>
                    <a:pt x="9663" y="4457"/>
                  </a:cubicBezTo>
                  <a:cubicBezTo>
                    <a:pt x="9663" y="4457"/>
                    <a:pt x="9663" y="4457"/>
                    <a:pt x="9663" y="4457"/>
                  </a:cubicBezTo>
                  <a:cubicBezTo>
                    <a:pt x="9663" y="4457"/>
                    <a:pt x="9663" y="4457"/>
                    <a:pt x="9663" y="4457"/>
                  </a:cubicBezTo>
                  <a:close/>
                  <a:moveTo>
                    <a:pt x="2274" y="6171"/>
                  </a:moveTo>
                  <a:cubicBezTo>
                    <a:pt x="2274" y="6171"/>
                    <a:pt x="2274" y="6171"/>
                    <a:pt x="2274" y="6171"/>
                  </a:cubicBezTo>
                  <a:cubicBezTo>
                    <a:pt x="2274" y="5829"/>
                    <a:pt x="2274" y="5829"/>
                    <a:pt x="2274" y="5829"/>
                  </a:cubicBezTo>
                  <a:cubicBezTo>
                    <a:pt x="2274" y="5829"/>
                    <a:pt x="2274" y="5829"/>
                    <a:pt x="2274" y="5829"/>
                  </a:cubicBezTo>
                  <a:cubicBezTo>
                    <a:pt x="2842" y="5829"/>
                    <a:pt x="2842" y="5829"/>
                    <a:pt x="2842" y="5829"/>
                  </a:cubicBezTo>
                  <a:cubicBezTo>
                    <a:pt x="2842" y="5486"/>
                    <a:pt x="2842" y="5486"/>
                    <a:pt x="2842" y="5486"/>
                  </a:cubicBezTo>
                  <a:cubicBezTo>
                    <a:pt x="3979" y="5143"/>
                    <a:pt x="3979" y="5143"/>
                    <a:pt x="3979" y="5143"/>
                  </a:cubicBezTo>
                  <a:cubicBezTo>
                    <a:pt x="3979" y="5486"/>
                    <a:pt x="3979" y="5486"/>
                    <a:pt x="3979" y="5486"/>
                  </a:cubicBezTo>
                  <a:cubicBezTo>
                    <a:pt x="3411" y="5829"/>
                    <a:pt x="3411" y="5829"/>
                    <a:pt x="3411" y="5829"/>
                  </a:cubicBezTo>
                  <a:cubicBezTo>
                    <a:pt x="3411" y="5829"/>
                    <a:pt x="3411" y="5829"/>
                    <a:pt x="3411" y="5829"/>
                  </a:cubicBezTo>
                  <a:cubicBezTo>
                    <a:pt x="3411" y="6171"/>
                    <a:pt x="3411" y="6171"/>
                    <a:pt x="3411" y="6171"/>
                  </a:cubicBezTo>
                  <a:cubicBezTo>
                    <a:pt x="3411" y="6171"/>
                    <a:pt x="3411" y="6171"/>
                    <a:pt x="3411" y="6171"/>
                  </a:cubicBezTo>
                  <a:cubicBezTo>
                    <a:pt x="2842" y="6171"/>
                    <a:pt x="2842" y="6171"/>
                    <a:pt x="2842" y="6171"/>
                  </a:cubicBezTo>
                  <a:cubicBezTo>
                    <a:pt x="2274" y="6171"/>
                    <a:pt x="2274" y="6171"/>
                    <a:pt x="2274" y="6171"/>
                  </a:cubicBezTo>
                  <a:cubicBezTo>
                    <a:pt x="2274" y="6171"/>
                    <a:pt x="2274" y="6171"/>
                    <a:pt x="2274" y="6171"/>
                  </a:cubicBezTo>
                  <a:close/>
                  <a:moveTo>
                    <a:pt x="2274" y="6514"/>
                  </a:moveTo>
                  <a:cubicBezTo>
                    <a:pt x="2274" y="6514"/>
                    <a:pt x="2274" y="6514"/>
                    <a:pt x="2274" y="6514"/>
                  </a:cubicBezTo>
                  <a:cubicBezTo>
                    <a:pt x="2842" y="6514"/>
                    <a:pt x="2842" y="6514"/>
                    <a:pt x="2842" y="6514"/>
                  </a:cubicBezTo>
                  <a:cubicBezTo>
                    <a:pt x="2842" y="6171"/>
                    <a:pt x="2842" y="6171"/>
                    <a:pt x="2842" y="6171"/>
                  </a:cubicBezTo>
                  <a:cubicBezTo>
                    <a:pt x="2274" y="6514"/>
                    <a:pt x="2274" y="6514"/>
                    <a:pt x="2274" y="6514"/>
                  </a:cubicBezTo>
                  <a:cubicBezTo>
                    <a:pt x="2274" y="6514"/>
                    <a:pt x="2274" y="6514"/>
                    <a:pt x="2274" y="6514"/>
                  </a:cubicBezTo>
                  <a:cubicBezTo>
                    <a:pt x="2274" y="6514"/>
                    <a:pt x="2274" y="6514"/>
                    <a:pt x="2274" y="6514"/>
                  </a:cubicBezTo>
                  <a:close/>
                  <a:moveTo>
                    <a:pt x="2274" y="6857"/>
                  </a:moveTo>
                  <a:cubicBezTo>
                    <a:pt x="1705" y="7200"/>
                    <a:pt x="1705" y="7200"/>
                    <a:pt x="1705" y="7200"/>
                  </a:cubicBezTo>
                  <a:cubicBezTo>
                    <a:pt x="1137" y="6857"/>
                    <a:pt x="1137" y="6857"/>
                    <a:pt x="1137" y="6857"/>
                  </a:cubicBezTo>
                  <a:cubicBezTo>
                    <a:pt x="1705" y="6857"/>
                    <a:pt x="1705" y="6857"/>
                    <a:pt x="1705" y="6857"/>
                  </a:cubicBezTo>
                  <a:cubicBezTo>
                    <a:pt x="2274" y="6857"/>
                    <a:pt x="2274" y="6857"/>
                    <a:pt x="2274" y="6857"/>
                  </a:cubicBezTo>
                  <a:cubicBezTo>
                    <a:pt x="2274" y="6857"/>
                    <a:pt x="2274" y="6857"/>
                    <a:pt x="2274" y="6857"/>
                  </a:cubicBezTo>
                  <a:close/>
                  <a:moveTo>
                    <a:pt x="1705" y="7200"/>
                  </a:moveTo>
                  <a:cubicBezTo>
                    <a:pt x="1705" y="7200"/>
                    <a:pt x="1705" y="7200"/>
                    <a:pt x="1705" y="7200"/>
                  </a:cubicBezTo>
                  <a:cubicBezTo>
                    <a:pt x="1705" y="7200"/>
                    <a:pt x="1705" y="7200"/>
                    <a:pt x="1705" y="7200"/>
                  </a:cubicBezTo>
                  <a:cubicBezTo>
                    <a:pt x="2274" y="7200"/>
                    <a:pt x="2274" y="7200"/>
                    <a:pt x="2274" y="7200"/>
                  </a:cubicBezTo>
                  <a:cubicBezTo>
                    <a:pt x="1705" y="7200"/>
                    <a:pt x="1705" y="7200"/>
                    <a:pt x="1705" y="7200"/>
                  </a:cubicBezTo>
                  <a:close/>
                  <a:moveTo>
                    <a:pt x="1137" y="7886"/>
                  </a:moveTo>
                  <a:cubicBezTo>
                    <a:pt x="1705" y="8229"/>
                    <a:pt x="1705" y="8229"/>
                    <a:pt x="1705" y="8229"/>
                  </a:cubicBezTo>
                  <a:cubicBezTo>
                    <a:pt x="1137" y="8229"/>
                    <a:pt x="1137" y="8229"/>
                    <a:pt x="1137" y="8229"/>
                  </a:cubicBezTo>
                  <a:cubicBezTo>
                    <a:pt x="1137" y="8229"/>
                    <a:pt x="1137" y="8229"/>
                    <a:pt x="1137" y="8229"/>
                  </a:cubicBezTo>
                  <a:cubicBezTo>
                    <a:pt x="1137" y="7886"/>
                    <a:pt x="1137" y="7886"/>
                    <a:pt x="1137" y="7886"/>
                  </a:cubicBezTo>
                  <a:close/>
                  <a:moveTo>
                    <a:pt x="1705" y="7886"/>
                  </a:moveTo>
                  <a:cubicBezTo>
                    <a:pt x="1705" y="7543"/>
                    <a:pt x="1705" y="7543"/>
                    <a:pt x="1705" y="7543"/>
                  </a:cubicBezTo>
                  <a:cubicBezTo>
                    <a:pt x="1705" y="7543"/>
                    <a:pt x="1705" y="7543"/>
                    <a:pt x="1705" y="7543"/>
                  </a:cubicBezTo>
                  <a:cubicBezTo>
                    <a:pt x="1705" y="7200"/>
                    <a:pt x="1705" y="7200"/>
                    <a:pt x="1705" y="7200"/>
                  </a:cubicBezTo>
                  <a:cubicBezTo>
                    <a:pt x="1705" y="7200"/>
                    <a:pt x="1705" y="7200"/>
                    <a:pt x="1705" y="7200"/>
                  </a:cubicBezTo>
                  <a:cubicBezTo>
                    <a:pt x="1705" y="7543"/>
                    <a:pt x="1705" y="7543"/>
                    <a:pt x="1705" y="7543"/>
                  </a:cubicBezTo>
                  <a:cubicBezTo>
                    <a:pt x="1705" y="7543"/>
                    <a:pt x="1705" y="7543"/>
                    <a:pt x="1705" y="7543"/>
                  </a:cubicBezTo>
                  <a:cubicBezTo>
                    <a:pt x="1705" y="7886"/>
                    <a:pt x="1705" y="7886"/>
                    <a:pt x="1705" y="7886"/>
                  </a:cubicBezTo>
                  <a:cubicBezTo>
                    <a:pt x="1705" y="7886"/>
                    <a:pt x="1705" y="7886"/>
                    <a:pt x="1705" y="7886"/>
                  </a:cubicBezTo>
                  <a:close/>
                  <a:moveTo>
                    <a:pt x="4547" y="7886"/>
                  </a:moveTo>
                  <a:cubicBezTo>
                    <a:pt x="4547" y="7886"/>
                    <a:pt x="4547" y="7886"/>
                    <a:pt x="4547" y="7886"/>
                  </a:cubicBezTo>
                  <a:cubicBezTo>
                    <a:pt x="3979" y="7886"/>
                    <a:pt x="3979" y="7886"/>
                    <a:pt x="3979" y="7886"/>
                  </a:cubicBezTo>
                  <a:cubicBezTo>
                    <a:pt x="3411" y="7543"/>
                    <a:pt x="3411" y="7543"/>
                    <a:pt x="3411" y="7543"/>
                  </a:cubicBezTo>
                  <a:cubicBezTo>
                    <a:pt x="3411" y="7543"/>
                    <a:pt x="3411" y="7543"/>
                    <a:pt x="3411" y="7543"/>
                  </a:cubicBezTo>
                  <a:cubicBezTo>
                    <a:pt x="3411" y="7200"/>
                    <a:pt x="3411" y="7200"/>
                    <a:pt x="3411" y="7200"/>
                  </a:cubicBezTo>
                  <a:cubicBezTo>
                    <a:pt x="3411" y="7543"/>
                    <a:pt x="3411" y="7543"/>
                    <a:pt x="3411" y="7543"/>
                  </a:cubicBezTo>
                  <a:cubicBezTo>
                    <a:pt x="2842" y="7200"/>
                    <a:pt x="2842" y="7200"/>
                    <a:pt x="2842" y="7200"/>
                  </a:cubicBezTo>
                  <a:cubicBezTo>
                    <a:pt x="2842" y="7200"/>
                    <a:pt x="2842" y="7200"/>
                    <a:pt x="2842" y="7200"/>
                  </a:cubicBezTo>
                  <a:cubicBezTo>
                    <a:pt x="3411" y="7200"/>
                    <a:pt x="3411" y="7200"/>
                    <a:pt x="3411" y="7200"/>
                  </a:cubicBezTo>
                  <a:cubicBezTo>
                    <a:pt x="2842" y="6857"/>
                    <a:pt x="2842" y="6857"/>
                    <a:pt x="2842" y="6857"/>
                  </a:cubicBezTo>
                  <a:cubicBezTo>
                    <a:pt x="3411" y="7200"/>
                    <a:pt x="3411" y="7200"/>
                    <a:pt x="3411" y="7200"/>
                  </a:cubicBezTo>
                  <a:cubicBezTo>
                    <a:pt x="3411" y="6857"/>
                    <a:pt x="3411" y="6857"/>
                    <a:pt x="3411" y="6857"/>
                  </a:cubicBezTo>
                  <a:cubicBezTo>
                    <a:pt x="3979" y="6857"/>
                    <a:pt x="3979" y="6857"/>
                    <a:pt x="3979" y="6857"/>
                  </a:cubicBezTo>
                  <a:cubicBezTo>
                    <a:pt x="3979" y="6857"/>
                    <a:pt x="3979" y="6857"/>
                    <a:pt x="3979" y="6857"/>
                  </a:cubicBezTo>
                  <a:cubicBezTo>
                    <a:pt x="3979" y="7543"/>
                    <a:pt x="3979" y="7543"/>
                    <a:pt x="3979" y="7543"/>
                  </a:cubicBezTo>
                  <a:cubicBezTo>
                    <a:pt x="4547" y="7543"/>
                    <a:pt x="4547" y="7543"/>
                    <a:pt x="4547" y="7543"/>
                  </a:cubicBezTo>
                  <a:cubicBezTo>
                    <a:pt x="5116" y="7543"/>
                    <a:pt x="5116" y="7543"/>
                    <a:pt x="5116" y="7543"/>
                  </a:cubicBezTo>
                  <a:cubicBezTo>
                    <a:pt x="5116" y="7543"/>
                    <a:pt x="5116" y="7543"/>
                    <a:pt x="5116" y="7543"/>
                  </a:cubicBezTo>
                  <a:cubicBezTo>
                    <a:pt x="4547" y="7886"/>
                    <a:pt x="4547" y="7886"/>
                    <a:pt x="4547" y="7886"/>
                  </a:cubicBezTo>
                  <a:cubicBezTo>
                    <a:pt x="4547" y="7886"/>
                    <a:pt x="4547" y="7886"/>
                    <a:pt x="4547" y="7886"/>
                  </a:cubicBezTo>
                  <a:cubicBezTo>
                    <a:pt x="4547" y="7886"/>
                    <a:pt x="4547" y="7886"/>
                    <a:pt x="4547" y="7886"/>
                  </a:cubicBezTo>
                  <a:close/>
                  <a:moveTo>
                    <a:pt x="3411" y="9600"/>
                  </a:moveTo>
                  <a:cubicBezTo>
                    <a:pt x="4547" y="9257"/>
                    <a:pt x="4547" y="9257"/>
                    <a:pt x="4547" y="9257"/>
                  </a:cubicBezTo>
                  <a:cubicBezTo>
                    <a:pt x="4547" y="9600"/>
                    <a:pt x="4547" y="9600"/>
                    <a:pt x="4547" y="9600"/>
                  </a:cubicBezTo>
                  <a:cubicBezTo>
                    <a:pt x="5116" y="9257"/>
                    <a:pt x="5116" y="9257"/>
                    <a:pt x="5116" y="9257"/>
                  </a:cubicBezTo>
                  <a:cubicBezTo>
                    <a:pt x="4547" y="8914"/>
                    <a:pt x="4547" y="8914"/>
                    <a:pt x="4547" y="8914"/>
                  </a:cubicBezTo>
                  <a:cubicBezTo>
                    <a:pt x="4547" y="8914"/>
                    <a:pt x="4547" y="8914"/>
                    <a:pt x="4547" y="8914"/>
                  </a:cubicBezTo>
                  <a:cubicBezTo>
                    <a:pt x="3979" y="8914"/>
                    <a:pt x="3979" y="8914"/>
                    <a:pt x="3979" y="8914"/>
                  </a:cubicBezTo>
                  <a:cubicBezTo>
                    <a:pt x="3411" y="8914"/>
                    <a:pt x="3411" y="8914"/>
                    <a:pt x="3411" y="8914"/>
                  </a:cubicBezTo>
                  <a:cubicBezTo>
                    <a:pt x="3979" y="9257"/>
                    <a:pt x="3979" y="9257"/>
                    <a:pt x="3979" y="9257"/>
                  </a:cubicBezTo>
                  <a:cubicBezTo>
                    <a:pt x="3979" y="9257"/>
                    <a:pt x="3979" y="9257"/>
                    <a:pt x="3979" y="9257"/>
                  </a:cubicBezTo>
                  <a:cubicBezTo>
                    <a:pt x="3979" y="9257"/>
                    <a:pt x="3979" y="9257"/>
                    <a:pt x="3979" y="9257"/>
                  </a:cubicBezTo>
                  <a:cubicBezTo>
                    <a:pt x="3411" y="9600"/>
                    <a:pt x="3411" y="9600"/>
                    <a:pt x="3411" y="9600"/>
                  </a:cubicBezTo>
                  <a:close/>
                  <a:moveTo>
                    <a:pt x="3979" y="10286"/>
                  </a:moveTo>
                  <a:cubicBezTo>
                    <a:pt x="3979" y="10286"/>
                    <a:pt x="3979" y="10286"/>
                    <a:pt x="3979" y="10286"/>
                  </a:cubicBezTo>
                  <a:cubicBezTo>
                    <a:pt x="5116" y="9600"/>
                    <a:pt x="5116" y="9600"/>
                    <a:pt x="5116" y="9600"/>
                  </a:cubicBezTo>
                  <a:cubicBezTo>
                    <a:pt x="4547" y="10286"/>
                    <a:pt x="4547" y="10286"/>
                    <a:pt x="4547" y="10286"/>
                  </a:cubicBezTo>
                  <a:cubicBezTo>
                    <a:pt x="3979" y="10286"/>
                    <a:pt x="3979" y="10286"/>
                    <a:pt x="3979" y="10286"/>
                  </a:cubicBezTo>
                  <a:close/>
                  <a:moveTo>
                    <a:pt x="3411" y="10629"/>
                  </a:moveTo>
                  <a:cubicBezTo>
                    <a:pt x="3979" y="10629"/>
                    <a:pt x="3979" y="10629"/>
                    <a:pt x="3979" y="10629"/>
                  </a:cubicBezTo>
                  <a:cubicBezTo>
                    <a:pt x="3979" y="10286"/>
                    <a:pt x="3979" y="10286"/>
                    <a:pt x="3979" y="10286"/>
                  </a:cubicBezTo>
                  <a:cubicBezTo>
                    <a:pt x="3411" y="10286"/>
                    <a:pt x="3411" y="10286"/>
                    <a:pt x="3411" y="10286"/>
                  </a:cubicBezTo>
                  <a:cubicBezTo>
                    <a:pt x="3411" y="10629"/>
                    <a:pt x="3411" y="10629"/>
                    <a:pt x="3411" y="10629"/>
                  </a:cubicBezTo>
                  <a:cubicBezTo>
                    <a:pt x="3411" y="10629"/>
                    <a:pt x="3411" y="10629"/>
                    <a:pt x="3411" y="10629"/>
                  </a:cubicBezTo>
                  <a:cubicBezTo>
                    <a:pt x="3411" y="10629"/>
                    <a:pt x="3411" y="10629"/>
                    <a:pt x="3411" y="10629"/>
                  </a:cubicBezTo>
                  <a:close/>
                  <a:moveTo>
                    <a:pt x="5684" y="10629"/>
                  </a:moveTo>
                  <a:cubicBezTo>
                    <a:pt x="5684" y="11314"/>
                    <a:pt x="5684" y="11314"/>
                    <a:pt x="5684" y="11314"/>
                  </a:cubicBezTo>
                  <a:cubicBezTo>
                    <a:pt x="6253" y="11314"/>
                    <a:pt x="6253" y="11314"/>
                    <a:pt x="6253" y="11314"/>
                  </a:cubicBezTo>
                  <a:cubicBezTo>
                    <a:pt x="6253" y="10971"/>
                    <a:pt x="6253" y="10971"/>
                    <a:pt x="6253" y="10971"/>
                  </a:cubicBezTo>
                  <a:cubicBezTo>
                    <a:pt x="5684" y="10629"/>
                    <a:pt x="5684" y="10629"/>
                    <a:pt x="5684" y="10629"/>
                  </a:cubicBezTo>
                  <a:cubicBezTo>
                    <a:pt x="5684" y="10629"/>
                    <a:pt x="5684" y="10629"/>
                    <a:pt x="5684" y="10629"/>
                  </a:cubicBezTo>
                  <a:close/>
                  <a:moveTo>
                    <a:pt x="7389" y="15429"/>
                  </a:moveTo>
                  <a:cubicBezTo>
                    <a:pt x="7958" y="15429"/>
                    <a:pt x="7958" y="15429"/>
                    <a:pt x="7958" y="15429"/>
                  </a:cubicBezTo>
                  <a:cubicBezTo>
                    <a:pt x="8526" y="15086"/>
                    <a:pt x="8526" y="15086"/>
                    <a:pt x="8526" y="15086"/>
                  </a:cubicBezTo>
                  <a:cubicBezTo>
                    <a:pt x="7958" y="15086"/>
                    <a:pt x="7958" y="15086"/>
                    <a:pt x="7958" y="15086"/>
                  </a:cubicBezTo>
                  <a:cubicBezTo>
                    <a:pt x="7958" y="15086"/>
                    <a:pt x="7958" y="15086"/>
                    <a:pt x="7958" y="15086"/>
                  </a:cubicBezTo>
                  <a:cubicBezTo>
                    <a:pt x="7389" y="15086"/>
                    <a:pt x="7389" y="15086"/>
                    <a:pt x="7389" y="15086"/>
                  </a:cubicBezTo>
                  <a:cubicBezTo>
                    <a:pt x="7389" y="15086"/>
                    <a:pt x="7389" y="15429"/>
                    <a:pt x="7389" y="15429"/>
                  </a:cubicBezTo>
                  <a:close/>
                  <a:moveTo>
                    <a:pt x="6821" y="13714"/>
                  </a:moveTo>
                  <a:cubicBezTo>
                    <a:pt x="6821" y="13371"/>
                    <a:pt x="6821" y="13371"/>
                    <a:pt x="6821" y="13371"/>
                  </a:cubicBezTo>
                  <a:cubicBezTo>
                    <a:pt x="7389" y="13029"/>
                    <a:pt x="7389" y="13029"/>
                    <a:pt x="7389" y="13029"/>
                  </a:cubicBezTo>
                  <a:cubicBezTo>
                    <a:pt x="7389" y="13371"/>
                    <a:pt x="7389" y="13371"/>
                    <a:pt x="7389" y="13371"/>
                  </a:cubicBezTo>
                  <a:cubicBezTo>
                    <a:pt x="7389" y="13371"/>
                    <a:pt x="7389" y="13371"/>
                    <a:pt x="7389" y="13371"/>
                  </a:cubicBezTo>
                  <a:cubicBezTo>
                    <a:pt x="6821" y="13714"/>
                    <a:pt x="6821" y="13714"/>
                    <a:pt x="6821" y="13714"/>
                  </a:cubicBezTo>
                  <a:cubicBezTo>
                    <a:pt x="6821" y="13714"/>
                    <a:pt x="6821" y="13714"/>
                    <a:pt x="6821" y="13714"/>
                  </a:cubicBezTo>
                  <a:close/>
                  <a:moveTo>
                    <a:pt x="5684" y="21600"/>
                  </a:moveTo>
                  <a:cubicBezTo>
                    <a:pt x="6253" y="21600"/>
                    <a:pt x="6253" y="21600"/>
                    <a:pt x="6253" y="21600"/>
                  </a:cubicBezTo>
                  <a:cubicBezTo>
                    <a:pt x="5684" y="21257"/>
                    <a:pt x="5684" y="21257"/>
                    <a:pt x="5684" y="21257"/>
                  </a:cubicBezTo>
                  <a:cubicBezTo>
                    <a:pt x="6253" y="21257"/>
                    <a:pt x="6253" y="21257"/>
                    <a:pt x="6253" y="21257"/>
                  </a:cubicBezTo>
                  <a:cubicBezTo>
                    <a:pt x="6253" y="21257"/>
                    <a:pt x="6253" y="21257"/>
                    <a:pt x="6253" y="21257"/>
                  </a:cubicBezTo>
                  <a:cubicBezTo>
                    <a:pt x="6253" y="21257"/>
                    <a:pt x="6253" y="21257"/>
                    <a:pt x="6253" y="21257"/>
                  </a:cubicBezTo>
                  <a:cubicBezTo>
                    <a:pt x="6821" y="21257"/>
                    <a:pt x="6821" y="21257"/>
                    <a:pt x="6821" y="21257"/>
                  </a:cubicBezTo>
                  <a:cubicBezTo>
                    <a:pt x="6821" y="20914"/>
                    <a:pt x="6821" y="20914"/>
                    <a:pt x="6821" y="20914"/>
                  </a:cubicBezTo>
                  <a:cubicBezTo>
                    <a:pt x="7389" y="20914"/>
                    <a:pt x="7389" y="20914"/>
                    <a:pt x="7389" y="20914"/>
                  </a:cubicBezTo>
                  <a:cubicBezTo>
                    <a:pt x="7958" y="20914"/>
                    <a:pt x="7958" y="20914"/>
                    <a:pt x="7958" y="20914"/>
                  </a:cubicBezTo>
                  <a:cubicBezTo>
                    <a:pt x="7958" y="20914"/>
                    <a:pt x="7958" y="20914"/>
                    <a:pt x="7958" y="20914"/>
                  </a:cubicBezTo>
                  <a:cubicBezTo>
                    <a:pt x="7958" y="20914"/>
                    <a:pt x="7958" y="20914"/>
                    <a:pt x="7958" y="20914"/>
                  </a:cubicBezTo>
                  <a:cubicBezTo>
                    <a:pt x="8526" y="20914"/>
                    <a:pt x="8526" y="20914"/>
                    <a:pt x="8526" y="20914"/>
                  </a:cubicBezTo>
                  <a:cubicBezTo>
                    <a:pt x="8526" y="20914"/>
                    <a:pt x="8526" y="20914"/>
                    <a:pt x="8526" y="20914"/>
                  </a:cubicBezTo>
                  <a:cubicBezTo>
                    <a:pt x="9095" y="21257"/>
                    <a:pt x="9095" y="21257"/>
                    <a:pt x="9095" y="21257"/>
                  </a:cubicBezTo>
                  <a:cubicBezTo>
                    <a:pt x="9663" y="21257"/>
                    <a:pt x="9663" y="21257"/>
                    <a:pt x="9663" y="21257"/>
                  </a:cubicBezTo>
                  <a:cubicBezTo>
                    <a:pt x="9095" y="20914"/>
                    <a:pt x="9095" y="20914"/>
                    <a:pt x="9095" y="20914"/>
                  </a:cubicBezTo>
                  <a:cubicBezTo>
                    <a:pt x="9663" y="20914"/>
                    <a:pt x="9663" y="20914"/>
                    <a:pt x="9663" y="20914"/>
                  </a:cubicBezTo>
                  <a:cubicBezTo>
                    <a:pt x="9663" y="20914"/>
                    <a:pt x="9663" y="20914"/>
                    <a:pt x="9663" y="20914"/>
                  </a:cubicBezTo>
                  <a:cubicBezTo>
                    <a:pt x="9663" y="20571"/>
                    <a:pt x="9663" y="20571"/>
                    <a:pt x="9663" y="20571"/>
                  </a:cubicBezTo>
                  <a:cubicBezTo>
                    <a:pt x="9663" y="20571"/>
                    <a:pt x="9663" y="20571"/>
                    <a:pt x="9663" y="20571"/>
                  </a:cubicBezTo>
                  <a:cubicBezTo>
                    <a:pt x="10232" y="20229"/>
                    <a:pt x="10232" y="20229"/>
                    <a:pt x="10232" y="20229"/>
                  </a:cubicBezTo>
                  <a:cubicBezTo>
                    <a:pt x="10232" y="20229"/>
                    <a:pt x="10232" y="20229"/>
                    <a:pt x="10232" y="20229"/>
                  </a:cubicBezTo>
                  <a:cubicBezTo>
                    <a:pt x="11368" y="20229"/>
                    <a:pt x="11368" y="20229"/>
                    <a:pt x="11368" y="20229"/>
                  </a:cubicBezTo>
                  <a:cubicBezTo>
                    <a:pt x="11368" y="20229"/>
                    <a:pt x="11368" y="20229"/>
                    <a:pt x="11368" y="20229"/>
                  </a:cubicBezTo>
                  <a:cubicBezTo>
                    <a:pt x="11937" y="20571"/>
                    <a:pt x="11937" y="20571"/>
                    <a:pt x="11937" y="20571"/>
                  </a:cubicBezTo>
                  <a:cubicBezTo>
                    <a:pt x="12505" y="20229"/>
                    <a:pt x="12505" y="20229"/>
                    <a:pt x="12505" y="20229"/>
                  </a:cubicBezTo>
                  <a:cubicBezTo>
                    <a:pt x="13074" y="20229"/>
                    <a:pt x="13074" y="20229"/>
                    <a:pt x="13074" y="20229"/>
                  </a:cubicBezTo>
                  <a:cubicBezTo>
                    <a:pt x="13074" y="20571"/>
                    <a:pt x="13074" y="20571"/>
                    <a:pt x="13074" y="20571"/>
                  </a:cubicBezTo>
                  <a:cubicBezTo>
                    <a:pt x="13642" y="20229"/>
                    <a:pt x="13642" y="20229"/>
                    <a:pt x="13642" y="20229"/>
                  </a:cubicBezTo>
                  <a:cubicBezTo>
                    <a:pt x="14211" y="20229"/>
                    <a:pt x="14211" y="20229"/>
                    <a:pt x="14211" y="20229"/>
                  </a:cubicBezTo>
                  <a:cubicBezTo>
                    <a:pt x="14211" y="20229"/>
                    <a:pt x="14211" y="20229"/>
                    <a:pt x="14211" y="20229"/>
                  </a:cubicBezTo>
                  <a:cubicBezTo>
                    <a:pt x="14779" y="19886"/>
                    <a:pt x="14779" y="19886"/>
                    <a:pt x="14779" y="19886"/>
                  </a:cubicBezTo>
                  <a:cubicBezTo>
                    <a:pt x="15347" y="19886"/>
                    <a:pt x="15347" y="19886"/>
                    <a:pt x="15347" y="19886"/>
                  </a:cubicBezTo>
                  <a:cubicBezTo>
                    <a:pt x="15347" y="19886"/>
                    <a:pt x="15347" y="19886"/>
                    <a:pt x="15347" y="19886"/>
                  </a:cubicBezTo>
                  <a:cubicBezTo>
                    <a:pt x="15916" y="19886"/>
                    <a:pt x="15916" y="19886"/>
                    <a:pt x="15916" y="19886"/>
                  </a:cubicBezTo>
                  <a:cubicBezTo>
                    <a:pt x="15916" y="19886"/>
                    <a:pt x="15916" y="19886"/>
                    <a:pt x="15916" y="19886"/>
                  </a:cubicBezTo>
                  <a:cubicBezTo>
                    <a:pt x="15916" y="20229"/>
                    <a:pt x="15916" y="20229"/>
                    <a:pt x="15916" y="20229"/>
                  </a:cubicBezTo>
                  <a:cubicBezTo>
                    <a:pt x="16484" y="19886"/>
                    <a:pt x="16484" y="19886"/>
                    <a:pt x="16484" y="19886"/>
                  </a:cubicBezTo>
                  <a:cubicBezTo>
                    <a:pt x="17053" y="19886"/>
                    <a:pt x="17053" y="19886"/>
                    <a:pt x="17053" y="19886"/>
                  </a:cubicBezTo>
                  <a:cubicBezTo>
                    <a:pt x="17621" y="19886"/>
                    <a:pt x="17621" y="19886"/>
                    <a:pt x="17621" y="19886"/>
                  </a:cubicBezTo>
                  <a:cubicBezTo>
                    <a:pt x="18189" y="19886"/>
                    <a:pt x="18189" y="19886"/>
                    <a:pt x="18189" y="19886"/>
                  </a:cubicBezTo>
                  <a:cubicBezTo>
                    <a:pt x="18758" y="19886"/>
                    <a:pt x="18758" y="19886"/>
                    <a:pt x="18758" y="19886"/>
                  </a:cubicBezTo>
                  <a:cubicBezTo>
                    <a:pt x="18758" y="19886"/>
                    <a:pt x="18758" y="19886"/>
                    <a:pt x="18758" y="19886"/>
                  </a:cubicBezTo>
                  <a:cubicBezTo>
                    <a:pt x="19326" y="19886"/>
                    <a:pt x="19326" y="19886"/>
                    <a:pt x="19326" y="19886"/>
                  </a:cubicBezTo>
                  <a:cubicBezTo>
                    <a:pt x="19895" y="19543"/>
                    <a:pt x="19895" y="19543"/>
                    <a:pt x="19895" y="19543"/>
                  </a:cubicBezTo>
                  <a:cubicBezTo>
                    <a:pt x="19895" y="19543"/>
                    <a:pt x="19895" y="19543"/>
                    <a:pt x="19895" y="19543"/>
                  </a:cubicBezTo>
                  <a:cubicBezTo>
                    <a:pt x="19895" y="19543"/>
                    <a:pt x="19895" y="19543"/>
                    <a:pt x="19895" y="19543"/>
                  </a:cubicBezTo>
                  <a:cubicBezTo>
                    <a:pt x="19895" y="19543"/>
                    <a:pt x="19895" y="19543"/>
                    <a:pt x="19895" y="19543"/>
                  </a:cubicBezTo>
                  <a:cubicBezTo>
                    <a:pt x="20463" y="19200"/>
                    <a:pt x="20463" y="19200"/>
                    <a:pt x="20463" y="19200"/>
                  </a:cubicBezTo>
                  <a:cubicBezTo>
                    <a:pt x="21032" y="19200"/>
                    <a:pt x="21032" y="19200"/>
                    <a:pt x="21032" y="19200"/>
                  </a:cubicBezTo>
                  <a:cubicBezTo>
                    <a:pt x="21032" y="18857"/>
                    <a:pt x="21032" y="18857"/>
                    <a:pt x="21032" y="18857"/>
                  </a:cubicBezTo>
                  <a:cubicBezTo>
                    <a:pt x="21032" y="18857"/>
                    <a:pt x="21032" y="18857"/>
                    <a:pt x="21032" y="18857"/>
                  </a:cubicBezTo>
                  <a:cubicBezTo>
                    <a:pt x="21032" y="18857"/>
                    <a:pt x="21032" y="18857"/>
                    <a:pt x="21032" y="18857"/>
                  </a:cubicBezTo>
                  <a:cubicBezTo>
                    <a:pt x="20463" y="18857"/>
                    <a:pt x="20463" y="18857"/>
                    <a:pt x="20463" y="18857"/>
                  </a:cubicBezTo>
                  <a:cubicBezTo>
                    <a:pt x="19895" y="18857"/>
                    <a:pt x="19895" y="18857"/>
                    <a:pt x="19895" y="18857"/>
                  </a:cubicBezTo>
                  <a:cubicBezTo>
                    <a:pt x="19895" y="18857"/>
                    <a:pt x="19895" y="18857"/>
                    <a:pt x="19895" y="18857"/>
                  </a:cubicBezTo>
                  <a:cubicBezTo>
                    <a:pt x="19326" y="18857"/>
                    <a:pt x="19326" y="18857"/>
                    <a:pt x="19326" y="18857"/>
                  </a:cubicBezTo>
                  <a:cubicBezTo>
                    <a:pt x="19326" y="18857"/>
                    <a:pt x="19326" y="18857"/>
                    <a:pt x="19326" y="18857"/>
                  </a:cubicBezTo>
                  <a:cubicBezTo>
                    <a:pt x="19326" y="18514"/>
                    <a:pt x="19326" y="18514"/>
                    <a:pt x="19326" y="18514"/>
                  </a:cubicBezTo>
                  <a:cubicBezTo>
                    <a:pt x="19326" y="18514"/>
                    <a:pt x="19326" y="18514"/>
                    <a:pt x="19326" y="18514"/>
                  </a:cubicBezTo>
                  <a:cubicBezTo>
                    <a:pt x="19326" y="18514"/>
                    <a:pt x="19326" y="18514"/>
                    <a:pt x="19326" y="18514"/>
                  </a:cubicBezTo>
                  <a:cubicBezTo>
                    <a:pt x="18758" y="18514"/>
                    <a:pt x="18758" y="18514"/>
                    <a:pt x="18758" y="18514"/>
                  </a:cubicBezTo>
                  <a:cubicBezTo>
                    <a:pt x="18758" y="18514"/>
                    <a:pt x="18758" y="18514"/>
                    <a:pt x="18758" y="18514"/>
                  </a:cubicBezTo>
                  <a:cubicBezTo>
                    <a:pt x="19326" y="18514"/>
                    <a:pt x="19326" y="18514"/>
                    <a:pt x="19326" y="18514"/>
                  </a:cubicBezTo>
                  <a:cubicBezTo>
                    <a:pt x="19326" y="18514"/>
                    <a:pt x="19326" y="18514"/>
                    <a:pt x="19326" y="18514"/>
                  </a:cubicBezTo>
                  <a:cubicBezTo>
                    <a:pt x="19895" y="18514"/>
                    <a:pt x="19895" y="18514"/>
                    <a:pt x="19895" y="18514"/>
                  </a:cubicBezTo>
                  <a:cubicBezTo>
                    <a:pt x="19895" y="18171"/>
                    <a:pt x="19895" y="18171"/>
                    <a:pt x="19895" y="18171"/>
                  </a:cubicBezTo>
                  <a:cubicBezTo>
                    <a:pt x="19326" y="18171"/>
                    <a:pt x="19326" y="18171"/>
                    <a:pt x="19326" y="18171"/>
                  </a:cubicBezTo>
                  <a:cubicBezTo>
                    <a:pt x="19895" y="18171"/>
                    <a:pt x="19895" y="18171"/>
                    <a:pt x="19895" y="18171"/>
                  </a:cubicBezTo>
                  <a:cubicBezTo>
                    <a:pt x="19895" y="17829"/>
                    <a:pt x="19895" y="17829"/>
                    <a:pt x="19895" y="17829"/>
                  </a:cubicBezTo>
                  <a:cubicBezTo>
                    <a:pt x="19895" y="18171"/>
                    <a:pt x="19895" y="18171"/>
                    <a:pt x="19895" y="18171"/>
                  </a:cubicBezTo>
                  <a:cubicBezTo>
                    <a:pt x="20463" y="17829"/>
                    <a:pt x="20463" y="17829"/>
                    <a:pt x="20463" y="17829"/>
                  </a:cubicBezTo>
                  <a:cubicBezTo>
                    <a:pt x="20463" y="17829"/>
                    <a:pt x="20463" y="17829"/>
                    <a:pt x="20463" y="17829"/>
                  </a:cubicBezTo>
                  <a:cubicBezTo>
                    <a:pt x="20463" y="17829"/>
                    <a:pt x="20463" y="17829"/>
                    <a:pt x="20463" y="17829"/>
                  </a:cubicBezTo>
                  <a:cubicBezTo>
                    <a:pt x="20463" y="17486"/>
                    <a:pt x="20463" y="17486"/>
                    <a:pt x="20463" y="17486"/>
                  </a:cubicBezTo>
                  <a:cubicBezTo>
                    <a:pt x="19895" y="17486"/>
                    <a:pt x="19895" y="17486"/>
                    <a:pt x="19895" y="17486"/>
                  </a:cubicBezTo>
                  <a:cubicBezTo>
                    <a:pt x="20463" y="17486"/>
                    <a:pt x="20463" y="17486"/>
                    <a:pt x="20463" y="17486"/>
                  </a:cubicBezTo>
                  <a:cubicBezTo>
                    <a:pt x="20463" y="17486"/>
                    <a:pt x="20463" y="17486"/>
                    <a:pt x="20463" y="17486"/>
                  </a:cubicBezTo>
                  <a:cubicBezTo>
                    <a:pt x="20463" y="17486"/>
                    <a:pt x="20463" y="17486"/>
                    <a:pt x="20463" y="17486"/>
                  </a:cubicBezTo>
                  <a:cubicBezTo>
                    <a:pt x="21032" y="17486"/>
                    <a:pt x="21032" y="17486"/>
                    <a:pt x="21032" y="17486"/>
                  </a:cubicBezTo>
                  <a:cubicBezTo>
                    <a:pt x="21032" y="17486"/>
                    <a:pt x="21032" y="17486"/>
                    <a:pt x="21032" y="17486"/>
                  </a:cubicBezTo>
                  <a:cubicBezTo>
                    <a:pt x="21032" y="16800"/>
                    <a:pt x="21032" y="16800"/>
                    <a:pt x="21032" y="16800"/>
                  </a:cubicBezTo>
                  <a:cubicBezTo>
                    <a:pt x="21600" y="16457"/>
                    <a:pt x="21600" y="16457"/>
                    <a:pt x="21600" y="16457"/>
                  </a:cubicBezTo>
                  <a:cubicBezTo>
                    <a:pt x="21032" y="16457"/>
                    <a:pt x="21032" y="16457"/>
                    <a:pt x="21032" y="16457"/>
                  </a:cubicBezTo>
                  <a:cubicBezTo>
                    <a:pt x="21032" y="16114"/>
                    <a:pt x="21032" y="16114"/>
                    <a:pt x="21032" y="16114"/>
                  </a:cubicBezTo>
                  <a:cubicBezTo>
                    <a:pt x="20463" y="15771"/>
                    <a:pt x="20463" y="15771"/>
                    <a:pt x="20463" y="15771"/>
                  </a:cubicBezTo>
                  <a:cubicBezTo>
                    <a:pt x="19326" y="15771"/>
                    <a:pt x="19326" y="15771"/>
                    <a:pt x="19326" y="15771"/>
                  </a:cubicBezTo>
                  <a:cubicBezTo>
                    <a:pt x="18189" y="15771"/>
                    <a:pt x="18189" y="15771"/>
                    <a:pt x="18189" y="15771"/>
                  </a:cubicBezTo>
                  <a:cubicBezTo>
                    <a:pt x="18189" y="16114"/>
                    <a:pt x="18189" y="16114"/>
                    <a:pt x="18189" y="16114"/>
                  </a:cubicBezTo>
                  <a:cubicBezTo>
                    <a:pt x="18189" y="16114"/>
                    <a:pt x="18189" y="16114"/>
                    <a:pt x="18189" y="16114"/>
                  </a:cubicBezTo>
                  <a:cubicBezTo>
                    <a:pt x="17621" y="16114"/>
                    <a:pt x="17621" y="16114"/>
                    <a:pt x="17621" y="16114"/>
                  </a:cubicBezTo>
                  <a:cubicBezTo>
                    <a:pt x="17621" y="15771"/>
                    <a:pt x="17621" y="15771"/>
                    <a:pt x="17621" y="15771"/>
                  </a:cubicBezTo>
                  <a:cubicBezTo>
                    <a:pt x="18189" y="15429"/>
                    <a:pt x="18189" y="15429"/>
                    <a:pt x="18189" y="15429"/>
                  </a:cubicBezTo>
                  <a:cubicBezTo>
                    <a:pt x="18189" y="15086"/>
                    <a:pt x="18189" y="15086"/>
                    <a:pt x="18189" y="15086"/>
                  </a:cubicBezTo>
                  <a:cubicBezTo>
                    <a:pt x="17621" y="14743"/>
                    <a:pt x="17621" y="14743"/>
                    <a:pt x="17621" y="14743"/>
                  </a:cubicBezTo>
                  <a:cubicBezTo>
                    <a:pt x="17053" y="14743"/>
                    <a:pt x="17053" y="14743"/>
                    <a:pt x="17053" y="14743"/>
                  </a:cubicBezTo>
                  <a:cubicBezTo>
                    <a:pt x="17053" y="14400"/>
                    <a:pt x="17053" y="14400"/>
                    <a:pt x="17053" y="14400"/>
                  </a:cubicBezTo>
                  <a:cubicBezTo>
                    <a:pt x="16484" y="14400"/>
                    <a:pt x="16484" y="14400"/>
                    <a:pt x="16484" y="14400"/>
                  </a:cubicBezTo>
                  <a:cubicBezTo>
                    <a:pt x="16484" y="14400"/>
                    <a:pt x="16484" y="14400"/>
                    <a:pt x="16484" y="14400"/>
                  </a:cubicBezTo>
                  <a:cubicBezTo>
                    <a:pt x="15916" y="14400"/>
                    <a:pt x="15916" y="14400"/>
                    <a:pt x="15916" y="14400"/>
                  </a:cubicBezTo>
                  <a:cubicBezTo>
                    <a:pt x="15916" y="14400"/>
                    <a:pt x="15916" y="14400"/>
                    <a:pt x="15916" y="14400"/>
                  </a:cubicBezTo>
                  <a:cubicBezTo>
                    <a:pt x="15916" y="14400"/>
                    <a:pt x="15916" y="14400"/>
                    <a:pt x="15916" y="14400"/>
                  </a:cubicBezTo>
                  <a:cubicBezTo>
                    <a:pt x="15916" y="14400"/>
                    <a:pt x="15916" y="14400"/>
                    <a:pt x="15916" y="14400"/>
                  </a:cubicBezTo>
                  <a:cubicBezTo>
                    <a:pt x="16484" y="14400"/>
                    <a:pt x="16484" y="14400"/>
                    <a:pt x="16484" y="14400"/>
                  </a:cubicBezTo>
                  <a:cubicBezTo>
                    <a:pt x="16484" y="14400"/>
                    <a:pt x="16484" y="14400"/>
                    <a:pt x="16484" y="14400"/>
                  </a:cubicBezTo>
                  <a:cubicBezTo>
                    <a:pt x="17053" y="14400"/>
                    <a:pt x="17053" y="14400"/>
                    <a:pt x="17053" y="14400"/>
                  </a:cubicBezTo>
                  <a:cubicBezTo>
                    <a:pt x="17053" y="14400"/>
                    <a:pt x="17053" y="14400"/>
                    <a:pt x="17053" y="14400"/>
                  </a:cubicBezTo>
                  <a:cubicBezTo>
                    <a:pt x="17053" y="14400"/>
                    <a:pt x="17053" y="14400"/>
                    <a:pt x="17053" y="14400"/>
                  </a:cubicBezTo>
                  <a:cubicBezTo>
                    <a:pt x="17621" y="14400"/>
                    <a:pt x="17621" y="14400"/>
                    <a:pt x="17621" y="14400"/>
                  </a:cubicBezTo>
                  <a:cubicBezTo>
                    <a:pt x="17053" y="14057"/>
                    <a:pt x="17053" y="14057"/>
                    <a:pt x="17053" y="14057"/>
                  </a:cubicBezTo>
                  <a:cubicBezTo>
                    <a:pt x="16484" y="13714"/>
                    <a:pt x="16484" y="13714"/>
                    <a:pt x="16484" y="13714"/>
                  </a:cubicBezTo>
                  <a:cubicBezTo>
                    <a:pt x="16484" y="13714"/>
                    <a:pt x="16484" y="13714"/>
                    <a:pt x="16484" y="13714"/>
                  </a:cubicBezTo>
                  <a:cubicBezTo>
                    <a:pt x="17053" y="13714"/>
                    <a:pt x="17053" y="13714"/>
                    <a:pt x="17053" y="13714"/>
                  </a:cubicBezTo>
                  <a:cubicBezTo>
                    <a:pt x="16484" y="13371"/>
                    <a:pt x="16484" y="13371"/>
                    <a:pt x="16484" y="13371"/>
                  </a:cubicBezTo>
                  <a:cubicBezTo>
                    <a:pt x="16484" y="13371"/>
                    <a:pt x="16484" y="13371"/>
                    <a:pt x="16484" y="13371"/>
                  </a:cubicBezTo>
                  <a:cubicBezTo>
                    <a:pt x="16484" y="13371"/>
                    <a:pt x="16484" y="13371"/>
                    <a:pt x="16484" y="13371"/>
                  </a:cubicBezTo>
                  <a:cubicBezTo>
                    <a:pt x="15916" y="13029"/>
                    <a:pt x="15916" y="13029"/>
                    <a:pt x="15916" y="13029"/>
                  </a:cubicBezTo>
                  <a:cubicBezTo>
                    <a:pt x="15347" y="12686"/>
                    <a:pt x="15347" y="12686"/>
                    <a:pt x="15347" y="12686"/>
                  </a:cubicBezTo>
                  <a:cubicBezTo>
                    <a:pt x="14211" y="12686"/>
                    <a:pt x="14211" y="12686"/>
                    <a:pt x="14211" y="12686"/>
                  </a:cubicBezTo>
                  <a:cubicBezTo>
                    <a:pt x="14211" y="12343"/>
                    <a:pt x="14211" y="12343"/>
                    <a:pt x="14211" y="12343"/>
                  </a:cubicBezTo>
                  <a:cubicBezTo>
                    <a:pt x="14211" y="12343"/>
                    <a:pt x="14211" y="12343"/>
                    <a:pt x="14211" y="12343"/>
                  </a:cubicBezTo>
                  <a:cubicBezTo>
                    <a:pt x="14211" y="12000"/>
                    <a:pt x="14211" y="12000"/>
                    <a:pt x="14211" y="12000"/>
                  </a:cubicBezTo>
                  <a:cubicBezTo>
                    <a:pt x="13642" y="11657"/>
                    <a:pt x="13642" y="11657"/>
                    <a:pt x="13642" y="11657"/>
                  </a:cubicBezTo>
                  <a:cubicBezTo>
                    <a:pt x="13642" y="10971"/>
                    <a:pt x="13642" y="10971"/>
                    <a:pt x="13642" y="10971"/>
                  </a:cubicBezTo>
                  <a:cubicBezTo>
                    <a:pt x="13074" y="10971"/>
                    <a:pt x="13074" y="10971"/>
                    <a:pt x="13074" y="10971"/>
                  </a:cubicBezTo>
                  <a:cubicBezTo>
                    <a:pt x="13074" y="10971"/>
                    <a:pt x="13074" y="10971"/>
                    <a:pt x="13074" y="10971"/>
                  </a:cubicBezTo>
                  <a:cubicBezTo>
                    <a:pt x="12505" y="10286"/>
                    <a:pt x="12505" y="10286"/>
                    <a:pt x="12505" y="10286"/>
                  </a:cubicBezTo>
                  <a:cubicBezTo>
                    <a:pt x="11937" y="10286"/>
                    <a:pt x="11937" y="10286"/>
                    <a:pt x="11937" y="10286"/>
                  </a:cubicBezTo>
                  <a:cubicBezTo>
                    <a:pt x="11368" y="9943"/>
                    <a:pt x="11368" y="9943"/>
                    <a:pt x="11368" y="9943"/>
                  </a:cubicBezTo>
                  <a:cubicBezTo>
                    <a:pt x="10800" y="9943"/>
                    <a:pt x="10800" y="9943"/>
                    <a:pt x="10800" y="9943"/>
                  </a:cubicBezTo>
                  <a:cubicBezTo>
                    <a:pt x="10800" y="9943"/>
                    <a:pt x="10800" y="9943"/>
                    <a:pt x="10800" y="9943"/>
                  </a:cubicBezTo>
                  <a:cubicBezTo>
                    <a:pt x="10232" y="10286"/>
                    <a:pt x="10232" y="10286"/>
                    <a:pt x="10232" y="10286"/>
                  </a:cubicBezTo>
                  <a:cubicBezTo>
                    <a:pt x="9663" y="9943"/>
                    <a:pt x="9663" y="9943"/>
                    <a:pt x="9663" y="9943"/>
                  </a:cubicBezTo>
                  <a:cubicBezTo>
                    <a:pt x="9663" y="9943"/>
                    <a:pt x="9663" y="9943"/>
                    <a:pt x="9663" y="9943"/>
                  </a:cubicBezTo>
                  <a:cubicBezTo>
                    <a:pt x="9095" y="9943"/>
                    <a:pt x="9095" y="9943"/>
                    <a:pt x="9095" y="9943"/>
                  </a:cubicBezTo>
                  <a:cubicBezTo>
                    <a:pt x="9095" y="9943"/>
                    <a:pt x="9095" y="9943"/>
                    <a:pt x="9095" y="9943"/>
                  </a:cubicBezTo>
                  <a:cubicBezTo>
                    <a:pt x="9095" y="9943"/>
                    <a:pt x="9095" y="9943"/>
                    <a:pt x="9095" y="9943"/>
                  </a:cubicBezTo>
                  <a:cubicBezTo>
                    <a:pt x="9663" y="9943"/>
                    <a:pt x="9663" y="9943"/>
                    <a:pt x="9663" y="9943"/>
                  </a:cubicBezTo>
                  <a:cubicBezTo>
                    <a:pt x="10232" y="9943"/>
                    <a:pt x="10232" y="9943"/>
                    <a:pt x="10232" y="9943"/>
                  </a:cubicBezTo>
                  <a:cubicBezTo>
                    <a:pt x="10232" y="9600"/>
                    <a:pt x="10232" y="9600"/>
                    <a:pt x="10232" y="9600"/>
                  </a:cubicBezTo>
                  <a:cubicBezTo>
                    <a:pt x="10800" y="9600"/>
                    <a:pt x="10800" y="9600"/>
                    <a:pt x="10800" y="9600"/>
                  </a:cubicBezTo>
                  <a:cubicBezTo>
                    <a:pt x="11368" y="9600"/>
                    <a:pt x="11368" y="9600"/>
                    <a:pt x="11368" y="9600"/>
                  </a:cubicBezTo>
                  <a:cubicBezTo>
                    <a:pt x="10800" y="9257"/>
                    <a:pt x="10800" y="9257"/>
                    <a:pt x="10800" y="9257"/>
                  </a:cubicBezTo>
                  <a:cubicBezTo>
                    <a:pt x="10800" y="9257"/>
                    <a:pt x="10800" y="9257"/>
                    <a:pt x="10800" y="9257"/>
                  </a:cubicBezTo>
                  <a:cubicBezTo>
                    <a:pt x="10800" y="9257"/>
                    <a:pt x="10800" y="9257"/>
                    <a:pt x="10800" y="9257"/>
                  </a:cubicBezTo>
                  <a:cubicBezTo>
                    <a:pt x="10232" y="9257"/>
                    <a:pt x="10232" y="9257"/>
                    <a:pt x="10232" y="9257"/>
                  </a:cubicBezTo>
                  <a:cubicBezTo>
                    <a:pt x="9663" y="9257"/>
                    <a:pt x="9663" y="9257"/>
                    <a:pt x="9663" y="9257"/>
                  </a:cubicBezTo>
                  <a:cubicBezTo>
                    <a:pt x="10232" y="9257"/>
                    <a:pt x="10232" y="9257"/>
                    <a:pt x="10232" y="9257"/>
                  </a:cubicBezTo>
                  <a:cubicBezTo>
                    <a:pt x="10800" y="9257"/>
                    <a:pt x="10800" y="9257"/>
                    <a:pt x="10800" y="9257"/>
                  </a:cubicBezTo>
                  <a:cubicBezTo>
                    <a:pt x="11368" y="8914"/>
                    <a:pt x="11368" y="8914"/>
                    <a:pt x="11368" y="8914"/>
                  </a:cubicBezTo>
                  <a:cubicBezTo>
                    <a:pt x="11368" y="8914"/>
                    <a:pt x="11368" y="8914"/>
                    <a:pt x="11368" y="8914"/>
                  </a:cubicBezTo>
                  <a:cubicBezTo>
                    <a:pt x="11368" y="8571"/>
                    <a:pt x="11368" y="8571"/>
                    <a:pt x="11368" y="8571"/>
                  </a:cubicBezTo>
                  <a:cubicBezTo>
                    <a:pt x="11937" y="8229"/>
                    <a:pt x="11937" y="8229"/>
                    <a:pt x="11937" y="8229"/>
                  </a:cubicBezTo>
                  <a:cubicBezTo>
                    <a:pt x="11937" y="8229"/>
                    <a:pt x="11937" y="8229"/>
                    <a:pt x="11937" y="8229"/>
                  </a:cubicBezTo>
                  <a:cubicBezTo>
                    <a:pt x="11937" y="8229"/>
                    <a:pt x="11937" y="8229"/>
                    <a:pt x="11937" y="8229"/>
                  </a:cubicBezTo>
                  <a:cubicBezTo>
                    <a:pt x="12505" y="7886"/>
                    <a:pt x="12505" y="7886"/>
                    <a:pt x="12505" y="7886"/>
                  </a:cubicBezTo>
                  <a:cubicBezTo>
                    <a:pt x="11937" y="7886"/>
                    <a:pt x="11937" y="7886"/>
                    <a:pt x="11937" y="7886"/>
                  </a:cubicBezTo>
                  <a:cubicBezTo>
                    <a:pt x="12505" y="7543"/>
                    <a:pt x="12505" y="7543"/>
                    <a:pt x="12505" y="7543"/>
                  </a:cubicBezTo>
                  <a:cubicBezTo>
                    <a:pt x="13074" y="7200"/>
                    <a:pt x="13074" y="7200"/>
                    <a:pt x="13074" y="7200"/>
                  </a:cubicBezTo>
                  <a:cubicBezTo>
                    <a:pt x="13074" y="7200"/>
                    <a:pt x="13074" y="7200"/>
                    <a:pt x="13074" y="7200"/>
                  </a:cubicBezTo>
                  <a:cubicBezTo>
                    <a:pt x="12505" y="6857"/>
                    <a:pt x="12505" y="6857"/>
                    <a:pt x="12505" y="6857"/>
                  </a:cubicBezTo>
                  <a:cubicBezTo>
                    <a:pt x="11937" y="6857"/>
                    <a:pt x="11937" y="6857"/>
                    <a:pt x="11937" y="6857"/>
                  </a:cubicBezTo>
                  <a:cubicBezTo>
                    <a:pt x="11368" y="6857"/>
                    <a:pt x="11368" y="6857"/>
                    <a:pt x="11368" y="6857"/>
                  </a:cubicBezTo>
                  <a:cubicBezTo>
                    <a:pt x="10232" y="6857"/>
                    <a:pt x="10232" y="6857"/>
                    <a:pt x="10232" y="6857"/>
                  </a:cubicBezTo>
                  <a:cubicBezTo>
                    <a:pt x="10232" y="6857"/>
                    <a:pt x="10232" y="6857"/>
                    <a:pt x="10232" y="6857"/>
                  </a:cubicBezTo>
                  <a:cubicBezTo>
                    <a:pt x="10232" y="6857"/>
                    <a:pt x="10232" y="6857"/>
                    <a:pt x="10232" y="6857"/>
                  </a:cubicBezTo>
                  <a:cubicBezTo>
                    <a:pt x="9663" y="6857"/>
                    <a:pt x="9663" y="6857"/>
                    <a:pt x="9663" y="6857"/>
                  </a:cubicBezTo>
                  <a:cubicBezTo>
                    <a:pt x="9095" y="6857"/>
                    <a:pt x="9095" y="6857"/>
                    <a:pt x="9095" y="6857"/>
                  </a:cubicBezTo>
                  <a:cubicBezTo>
                    <a:pt x="9095" y="6857"/>
                    <a:pt x="9095" y="6857"/>
                    <a:pt x="9095" y="6857"/>
                  </a:cubicBezTo>
                  <a:cubicBezTo>
                    <a:pt x="9095" y="6857"/>
                    <a:pt x="9095" y="6857"/>
                    <a:pt x="9095" y="6857"/>
                  </a:cubicBezTo>
                  <a:cubicBezTo>
                    <a:pt x="8526" y="7200"/>
                    <a:pt x="8526" y="7200"/>
                    <a:pt x="8526" y="7200"/>
                  </a:cubicBezTo>
                  <a:cubicBezTo>
                    <a:pt x="8526" y="7200"/>
                    <a:pt x="8526" y="7200"/>
                    <a:pt x="8526" y="7200"/>
                  </a:cubicBezTo>
                  <a:cubicBezTo>
                    <a:pt x="7958" y="7200"/>
                    <a:pt x="7958" y="7200"/>
                    <a:pt x="7958" y="7200"/>
                  </a:cubicBezTo>
                  <a:cubicBezTo>
                    <a:pt x="7958" y="7200"/>
                    <a:pt x="7958" y="7200"/>
                    <a:pt x="7958" y="7200"/>
                  </a:cubicBezTo>
                  <a:cubicBezTo>
                    <a:pt x="8526" y="6857"/>
                    <a:pt x="8526" y="6857"/>
                    <a:pt x="8526" y="6857"/>
                  </a:cubicBezTo>
                  <a:cubicBezTo>
                    <a:pt x="8526" y="6514"/>
                    <a:pt x="8526" y="6514"/>
                    <a:pt x="8526" y="6514"/>
                  </a:cubicBezTo>
                  <a:cubicBezTo>
                    <a:pt x="8526" y="6514"/>
                    <a:pt x="8526" y="6514"/>
                    <a:pt x="8526" y="6514"/>
                  </a:cubicBezTo>
                  <a:cubicBezTo>
                    <a:pt x="7958" y="6514"/>
                    <a:pt x="7958" y="6514"/>
                    <a:pt x="7958" y="6514"/>
                  </a:cubicBezTo>
                  <a:cubicBezTo>
                    <a:pt x="8526" y="6514"/>
                    <a:pt x="8526" y="6514"/>
                    <a:pt x="8526" y="6514"/>
                  </a:cubicBezTo>
                  <a:cubicBezTo>
                    <a:pt x="8526" y="6171"/>
                    <a:pt x="8526" y="6171"/>
                    <a:pt x="8526" y="6171"/>
                  </a:cubicBezTo>
                  <a:cubicBezTo>
                    <a:pt x="9663" y="5829"/>
                    <a:pt x="9663" y="5829"/>
                    <a:pt x="9663" y="5829"/>
                  </a:cubicBezTo>
                  <a:cubicBezTo>
                    <a:pt x="9663" y="5486"/>
                    <a:pt x="9663" y="5486"/>
                    <a:pt x="9663" y="5486"/>
                  </a:cubicBezTo>
                  <a:cubicBezTo>
                    <a:pt x="10232" y="5486"/>
                    <a:pt x="10232" y="5486"/>
                    <a:pt x="10232" y="5486"/>
                  </a:cubicBezTo>
                  <a:cubicBezTo>
                    <a:pt x="10232" y="5486"/>
                    <a:pt x="10232" y="5486"/>
                    <a:pt x="10232" y="5486"/>
                  </a:cubicBezTo>
                  <a:cubicBezTo>
                    <a:pt x="10232" y="5143"/>
                    <a:pt x="10232" y="5143"/>
                    <a:pt x="10232" y="5143"/>
                  </a:cubicBezTo>
                  <a:cubicBezTo>
                    <a:pt x="10232" y="5143"/>
                    <a:pt x="10232" y="5143"/>
                    <a:pt x="10232" y="5143"/>
                  </a:cubicBezTo>
                  <a:cubicBezTo>
                    <a:pt x="10232" y="4800"/>
                    <a:pt x="10232" y="4800"/>
                    <a:pt x="10232" y="4800"/>
                  </a:cubicBezTo>
                  <a:cubicBezTo>
                    <a:pt x="9663" y="4800"/>
                    <a:pt x="9663" y="4800"/>
                    <a:pt x="9663" y="4800"/>
                  </a:cubicBezTo>
                  <a:cubicBezTo>
                    <a:pt x="9663" y="5143"/>
                    <a:pt x="9663" y="5143"/>
                    <a:pt x="9663" y="5143"/>
                  </a:cubicBezTo>
                  <a:cubicBezTo>
                    <a:pt x="9095" y="5143"/>
                    <a:pt x="9095" y="5143"/>
                    <a:pt x="9095" y="5143"/>
                  </a:cubicBezTo>
                  <a:cubicBezTo>
                    <a:pt x="8526" y="5143"/>
                    <a:pt x="8526" y="5143"/>
                    <a:pt x="8526" y="5143"/>
                  </a:cubicBezTo>
                  <a:cubicBezTo>
                    <a:pt x="7958" y="5143"/>
                    <a:pt x="7958" y="5143"/>
                    <a:pt x="7958" y="5143"/>
                  </a:cubicBezTo>
                  <a:cubicBezTo>
                    <a:pt x="7958" y="5143"/>
                    <a:pt x="7958" y="5143"/>
                    <a:pt x="7958" y="5143"/>
                  </a:cubicBezTo>
                  <a:cubicBezTo>
                    <a:pt x="7389" y="5143"/>
                    <a:pt x="7389" y="5143"/>
                    <a:pt x="7389" y="5143"/>
                  </a:cubicBezTo>
                  <a:cubicBezTo>
                    <a:pt x="7389" y="5143"/>
                    <a:pt x="7389" y="5143"/>
                    <a:pt x="7389" y="5143"/>
                  </a:cubicBezTo>
                  <a:cubicBezTo>
                    <a:pt x="7389" y="5143"/>
                    <a:pt x="7389" y="5143"/>
                    <a:pt x="7389" y="5143"/>
                  </a:cubicBezTo>
                  <a:cubicBezTo>
                    <a:pt x="7389" y="5143"/>
                    <a:pt x="7389" y="5143"/>
                    <a:pt x="7389" y="5143"/>
                  </a:cubicBezTo>
                  <a:cubicBezTo>
                    <a:pt x="6821" y="5486"/>
                    <a:pt x="6821" y="5486"/>
                    <a:pt x="6821" y="5486"/>
                  </a:cubicBezTo>
                  <a:cubicBezTo>
                    <a:pt x="6821" y="5143"/>
                    <a:pt x="6821" y="5143"/>
                    <a:pt x="6821" y="5143"/>
                  </a:cubicBezTo>
                  <a:cubicBezTo>
                    <a:pt x="6253" y="5143"/>
                    <a:pt x="6253" y="5143"/>
                    <a:pt x="6253" y="5143"/>
                  </a:cubicBezTo>
                  <a:cubicBezTo>
                    <a:pt x="6253" y="5143"/>
                    <a:pt x="6253" y="5143"/>
                    <a:pt x="6253" y="5143"/>
                  </a:cubicBezTo>
                  <a:cubicBezTo>
                    <a:pt x="6253" y="5143"/>
                    <a:pt x="6253" y="5143"/>
                    <a:pt x="6253" y="5143"/>
                  </a:cubicBezTo>
                  <a:cubicBezTo>
                    <a:pt x="6253" y="5486"/>
                    <a:pt x="6253" y="5486"/>
                    <a:pt x="6253" y="5486"/>
                  </a:cubicBezTo>
                  <a:cubicBezTo>
                    <a:pt x="6253" y="5486"/>
                    <a:pt x="6253" y="5486"/>
                    <a:pt x="6253" y="5486"/>
                  </a:cubicBezTo>
                  <a:cubicBezTo>
                    <a:pt x="6253" y="5829"/>
                    <a:pt x="6253" y="5829"/>
                    <a:pt x="6253" y="5829"/>
                  </a:cubicBezTo>
                  <a:cubicBezTo>
                    <a:pt x="5684" y="5829"/>
                    <a:pt x="5684" y="5829"/>
                    <a:pt x="5684" y="5829"/>
                  </a:cubicBezTo>
                  <a:cubicBezTo>
                    <a:pt x="5684" y="5829"/>
                    <a:pt x="5684" y="5829"/>
                    <a:pt x="5684" y="5829"/>
                  </a:cubicBezTo>
                  <a:cubicBezTo>
                    <a:pt x="5684" y="6171"/>
                    <a:pt x="5684" y="6171"/>
                    <a:pt x="5684" y="6171"/>
                  </a:cubicBezTo>
                  <a:cubicBezTo>
                    <a:pt x="5684" y="6171"/>
                    <a:pt x="5684" y="6171"/>
                    <a:pt x="5684" y="6171"/>
                  </a:cubicBezTo>
                  <a:cubicBezTo>
                    <a:pt x="6253" y="6514"/>
                    <a:pt x="6253" y="6514"/>
                    <a:pt x="6253" y="6514"/>
                  </a:cubicBezTo>
                  <a:cubicBezTo>
                    <a:pt x="6253" y="6514"/>
                    <a:pt x="6253" y="6514"/>
                    <a:pt x="6253" y="6514"/>
                  </a:cubicBezTo>
                  <a:cubicBezTo>
                    <a:pt x="5684" y="6514"/>
                    <a:pt x="5684" y="6514"/>
                    <a:pt x="5684" y="6514"/>
                  </a:cubicBezTo>
                  <a:cubicBezTo>
                    <a:pt x="5684" y="6514"/>
                    <a:pt x="5684" y="6514"/>
                    <a:pt x="5684" y="6514"/>
                  </a:cubicBezTo>
                  <a:cubicBezTo>
                    <a:pt x="5116" y="6171"/>
                    <a:pt x="5116" y="6171"/>
                    <a:pt x="5116" y="6171"/>
                  </a:cubicBezTo>
                  <a:cubicBezTo>
                    <a:pt x="5116" y="6514"/>
                    <a:pt x="5116" y="6514"/>
                    <a:pt x="5116" y="6514"/>
                  </a:cubicBezTo>
                  <a:cubicBezTo>
                    <a:pt x="5116" y="6514"/>
                    <a:pt x="5116" y="6514"/>
                    <a:pt x="5116" y="6514"/>
                  </a:cubicBezTo>
                  <a:cubicBezTo>
                    <a:pt x="5116" y="6514"/>
                    <a:pt x="5116" y="6514"/>
                    <a:pt x="5116" y="6514"/>
                  </a:cubicBezTo>
                  <a:cubicBezTo>
                    <a:pt x="5116" y="6514"/>
                    <a:pt x="5116" y="6514"/>
                    <a:pt x="5116" y="6514"/>
                  </a:cubicBezTo>
                  <a:cubicBezTo>
                    <a:pt x="4547" y="6514"/>
                    <a:pt x="4547" y="6514"/>
                    <a:pt x="4547" y="6514"/>
                  </a:cubicBezTo>
                  <a:cubicBezTo>
                    <a:pt x="5116" y="6857"/>
                    <a:pt x="5116" y="6857"/>
                    <a:pt x="5116" y="6857"/>
                  </a:cubicBezTo>
                  <a:cubicBezTo>
                    <a:pt x="4547" y="6857"/>
                    <a:pt x="4547" y="6857"/>
                    <a:pt x="4547" y="6857"/>
                  </a:cubicBezTo>
                  <a:cubicBezTo>
                    <a:pt x="5116" y="7200"/>
                    <a:pt x="5116" y="7200"/>
                    <a:pt x="5116" y="7200"/>
                  </a:cubicBezTo>
                  <a:cubicBezTo>
                    <a:pt x="5116" y="7200"/>
                    <a:pt x="5116" y="7200"/>
                    <a:pt x="5116" y="7200"/>
                  </a:cubicBezTo>
                  <a:cubicBezTo>
                    <a:pt x="5116" y="7200"/>
                    <a:pt x="5116" y="7200"/>
                    <a:pt x="5116" y="7200"/>
                  </a:cubicBezTo>
                  <a:cubicBezTo>
                    <a:pt x="4547" y="7200"/>
                    <a:pt x="4547" y="7200"/>
                    <a:pt x="4547" y="7200"/>
                  </a:cubicBezTo>
                  <a:cubicBezTo>
                    <a:pt x="4547" y="7200"/>
                    <a:pt x="4547" y="7200"/>
                    <a:pt x="4547" y="7200"/>
                  </a:cubicBezTo>
                  <a:cubicBezTo>
                    <a:pt x="4547" y="7543"/>
                    <a:pt x="4547" y="7543"/>
                    <a:pt x="4547" y="7543"/>
                  </a:cubicBezTo>
                  <a:cubicBezTo>
                    <a:pt x="5116" y="7543"/>
                    <a:pt x="5116" y="7543"/>
                    <a:pt x="5116" y="7543"/>
                  </a:cubicBezTo>
                  <a:cubicBezTo>
                    <a:pt x="5116" y="7543"/>
                    <a:pt x="5116" y="7543"/>
                    <a:pt x="5116" y="7543"/>
                  </a:cubicBezTo>
                  <a:cubicBezTo>
                    <a:pt x="5116" y="7543"/>
                    <a:pt x="5116" y="7543"/>
                    <a:pt x="5116" y="7543"/>
                  </a:cubicBezTo>
                  <a:cubicBezTo>
                    <a:pt x="5116" y="7543"/>
                    <a:pt x="5116" y="7543"/>
                    <a:pt x="5116" y="7543"/>
                  </a:cubicBezTo>
                  <a:cubicBezTo>
                    <a:pt x="5684" y="7543"/>
                    <a:pt x="5684" y="7543"/>
                    <a:pt x="5684" y="7543"/>
                  </a:cubicBezTo>
                  <a:cubicBezTo>
                    <a:pt x="5116" y="7543"/>
                    <a:pt x="5116" y="7543"/>
                    <a:pt x="5116" y="7543"/>
                  </a:cubicBezTo>
                  <a:cubicBezTo>
                    <a:pt x="5684" y="7543"/>
                    <a:pt x="5684" y="7543"/>
                    <a:pt x="5684" y="7543"/>
                  </a:cubicBezTo>
                  <a:cubicBezTo>
                    <a:pt x="5116" y="7543"/>
                    <a:pt x="5116" y="7543"/>
                    <a:pt x="5116" y="7543"/>
                  </a:cubicBezTo>
                  <a:cubicBezTo>
                    <a:pt x="5116" y="7543"/>
                    <a:pt x="5116" y="7543"/>
                    <a:pt x="5116" y="7543"/>
                  </a:cubicBezTo>
                  <a:cubicBezTo>
                    <a:pt x="5116" y="7886"/>
                    <a:pt x="5116" y="7886"/>
                    <a:pt x="5116" y="7886"/>
                  </a:cubicBezTo>
                  <a:cubicBezTo>
                    <a:pt x="5116" y="7886"/>
                    <a:pt x="5116" y="7886"/>
                    <a:pt x="5116" y="7886"/>
                  </a:cubicBezTo>
                  <a:cubicBezTo>
                    <a:pt x="5116" y="7886"/>
                    <a:pt x="5116" y="7886"/>
                    <a:pt x="5116" y="7886"/>
                  </a:cubicBezTo>
                  <a:cubicBezTo>
                    <a:pt x="4547" y="7886"/>
                    <a:pt x="4547" y="7886"/>
                    <a:pt x="4547" y="7886"/>
                  </a:cubicBezTo>
                  <a:cubicBezTo>
                    <a:pt x="5116" y="8229"/>
                    <a:pt x="5116" y="8229"/>
                    <a:pt x="5116" y="8229"/>
                  </a:cubicBezTo>
                  <a:cubicBezTo>
                    <a:pt x="5116" y="8229"/>
                    <a:pt x="5116" y="8229"/>
                    <a:pt x="5116" y="8229"/>
                  </a:cubicBezTo>
                  <a:cubicBezTo>
                    <a:pt x="4547" y="8229"/>
                    <a:pt x="4547" y="8229"/>
                    <a:pt x="4547" y="8229"/>
                  </a:cubicBezTo>
                  <a:cubicBezTo>
                    <a:pt x="4547" y="8229"/>
                    <a:pt x="4547" y="8229"/>
                    <a:pt x="4547" y="8229"/>
                  </a:cubicBezTo>
                  <a:cubicBezTo>
                    <a:pt x="4547" y="8229"/>
                    <a:pt x="4547" y="8229"/>
                    <a:pt x="4547" y="8229"/>
                  </a:cubicBezTo>
                  <a:cubicBezTo>
                    <a:pt x="4547" y="8571"/>
                    <a:pt x="4547" y="8571"/>
                    <a:pt x="4547" y="8571"/>
                  </a:cubicBezTo>
                  <a:cubicBezTo>
                    <a:pt x="4547" y="8571"/>
                    <a:pt x="4547" y="8571"/>
                    <a:pt x="4547" y="8571"/>
                  </a:cubicBezTo>
                  <a:cubicBezTo>
                    <a:pt x="3979" y="8571"/>
                    <a:pt x="3979" y="8571"/>
                    <a:pt x="3979" y="8571"/>
                  </a:cubicBezTo>
                  <a:cubicBezTo>
                    <a:pt x="3979" y="8571"/>
                    <a:pt x="3979" y="8571"/>
                    <a:pt x="3979" y="8571"/>
                  </a:cubicBezTo>
                  <a:cubicBezTo>
                    <a:pt x="3979" y="8571"/>
                    <a:pt x="3979" y="8571"/>
                    <a:pt x="3979" y="8571"/>
                  </a:cubicBezTo>
                  <a:cubicBezTo>
                    <a:pt x="4547" y="8571"/>
                    <a:pt x="4547" y="8571"/>
                    <a:pt x="4547" y="8571"/>
                  </a:cubicBezTo>
                  <a:cubicBezTo>
                    <a:pt x="4547" y="8571"/>
                    <a:pt x="4547" y="8571"/>
                    <a:pt x="4547" y="8571"/>
                  </a:cubicBezTo>
                  <a:cubicBezTo>
                    <a:pt x="4547" y="8914"/>
                    <a:pt x="4547" y="8914"/>
                    <a:pt x="4547" y="8914"/>
                  </a:cubicBezTo>
                  <a:cubicBezTo>
                    <a:pt x="4547" y="8914"/>
                    <a:pt x="4547" y="8914"/>
                    <a:pt x="4547" y="8914"/>
                  </a:cubicBezTo>
                  <a:cubicBezTo>
                    <a:pt x="4547" y="8914"/>
                    <a:pt x="4547" y="8914"/>
                    <a:pt x="4547" y="8914"/>
                  </a:cubicBezTo>
                  <a:cubicBezTo>
                    <a:pt x="4547" y="8914"/>
                    <a:pt x="4547" y="8914"/>
                    <a:pt x="4547" y="8914"/>
                  </a:cubicBezTo>
                  <a:cubicBezTo>
                    <a:pt x="5116" y="8914"/>
                    <a:pt x="5116" y="8914"/>
                    <a:pt x="5116" y="8914"/>
                  </a:cubicBezTo>
                  <a:cubicBezTo>
                    <a:pt x="6253" y="8571"/>
                    <a:pt x="6253" y="8571"/>
                    <a:pt x="6253" y="8571"/>
                  </a:cubicBezTo>
                  <a:cubicBezTo>
                    <a:pt x="5684" y="8571"/>
                    <a:pt x="5684" y="8571"/>
                    <a:pt x="5684" y="8571"/>
                  </a:cubicBezTo>
                  <a:cubicBezTo>
                    <a:pt x="6253" y="8571"/>
                    <a:pt x="6253" y="8571"/>
                    <a:pt x="6253" y="8571"/>
                  </a:cubicBezTo>
                  <a:cubicBezTo>
                    <a:pt x="5684" y="8914"/>
                    <a:pt x="5684" y="8914"/>
                    <a:pt x="5684" y="8914"/>
                  </a:cubicBezTo>
                  <a:cubicBezTo>
                    <a:pt x="5684" y="9257"/>
                    <a:pt x="5684" y="9257"/>
                    <a:pt x="5684" y="9257"/>
                  </a:cubicBezTo>
                  <a:cubicBezTo>
                    <a:pt x="5684" y="9257"/>
                    <a:pt x="5684" y="9257"/>
                    <a:pt x="5684" y="9257"/>
                  </a:cubicBezTo>
                  <a:cubicBezTo>
                    <a:pt x="5116" y="9600"/>
                    <a:pt x="5116" y="9600"/>
                    <a:pt x="5116" y="9600"/>
                  </a:cubicBezTo>
                  <a:cubicBezTo>
                    <a:pt x="5116" y="9600"/>
                    <a:pt x="5116" y="9600"/>
                    <a:pt x="5116" y="9600"/>
                  </a:cubicBezTo>
                  <a:cubicBezTo>
                    <a:pt x="5116" y="9943"/>
                    <a:pt x="5116" y="9943"/>
                    <a:pt x="5116" y="9943"/>
                  </a:cubicBezTo>
                  <a:cubicBezTo>
                    <a:pt x="5116" y="10286"/>
                    <a:pt x="5116" y="10286"/>
                    <a:pt x="5116" y="10286"/>
                  </a:cubicBezTo>
                  <a:cubicBezTo>
                    <a:pt x="5116" y="10286"/>
                    <a:pt x="5116" y="10286"/>
                    <a:pt x="5116" y="10286"/>
                  </a:cubicBezTo>
                  <a:cubicBezTo>
                    <a:pt x="5116" y="10629"/>
                    <a:pt x="5116" y="10629"/>
                    <a:pt x="5116" y="10629"/>
                  </a:cubicBezTo>
                  <a:cubicBezTo>
                    <a:pt x="5116" y="10286"/>
                    <a:pt x="5116" y="10286"/>
                    <a:pt x="5116" y="10286"/>
                  </a:cubicBezTo>
                  <a:cubicBezTo>
                    <a:pt x="5116" y="10629"/>
                    <a:pt x="5116" y="10629"/>
                    <a:pt x="5116" y="10629"/>
                  </a:cubicBezTo>
                  <a:cubicBezTo>
                    <a:pt x="5116" y="10971"/>
                    <a:pt x="5116" y="10971"/>
                    <a:pt x="5116" y="10971"/>
                  </a:cubicBezTo>
                  <a:cubicBezTo>
                    <a:pt x="4547" y="11314"/>
                    <a:pt x="4547" y="11314"/>
                    <a:pt x="4547" y="11314"/>
                  </a:cubicBezTo>
                  <a:cubicBezTo>
                    <a:pt x="4547" y="11314"/>
                    <a:pt x="4547" y="11314"/>
                    <a:pt x="4547" y="11314"/>
                  </a:cubicBezTo>
                  <a:cubicBezTo>
                    <a:pt x="5116" y="11314"/>
                    <a:pt x="5116" y="11314"/>
                    <a:pt x="5116" y="11314"/>
                  </a:cubicBezTo>
                  <a:cubicBezTo>
                    <a:pt x="5116" y="10971"/>
                    <a:pt x="5116" y="10971"/>
                    <a:pt x="5116" y="10971"/>
                  </a:cubicBezTo>
                  <a:cubicBezTo>
                    <a:pt x="5116" y="10971"/>
                    <a:pt x="5116" y="10971"/>
                    <a:pt x="5116" y="10971"/>
                  </a:cubicBezTo>
                  <a:cubicBezTo>
                    <a:pt x="5116" y="10629"/>
                    <a:pt x="5116" y="10629"/>
                    <a:pt x="5116" y="10629"/>
                  </a:cubicBezTo>
                  <a:cubicBezTo>
                    <a:pt x="5684" y="10629"/>
                    <a:pt x="5684" y="10629"/>
                    <a:pt x="5684" y="10629"/>
                  </a:cubicBezTo>
                  <a:cubicBezTo>
                    <a:pt x="5116" y="9943"/>
                    <a:pt x="5116" y="9943"/>
                    <a:pt x="5116" y="9943"/>
                  </a:cubicBezTo>
                  <a:cubicBezTo>
                    <a:pt x="5684" y="9943"/>
                    <a:pt x="5684" y="9943"/>
                    <a:pt x="5684" y="9943"/>
                  </a:cubicBezTo>
                  <a:cubicBezTo>
                    <a:pt x="6253" y="9600"/>
                    <a:pt x="6253" y="9600"/>
                    <a:pt x="6253" y="9600"/>
                  </a:cubicBezTo>
                  <a:cubicBezTo>
                    <a:pt x="5684" y="9943"/>
                    <a:pt x="5684" y="9943"/>
                    <a:pt x="5684" y="9943"/>
                  </a:cubicBezTo>
                  <a:cubicBezTo>
                    <a:pt x="5684" y="10286"/>
                    <a:pt x="5684" y="10286"/>
                    <a:pt x="5684" y="10286"/>
                  </a:cubicBezTo>
                  <a:cubicBezTo>
                    <a:pt x="5684" y="10286"/>
                    <a:pt x="5684" y="10286"/>
                    <a:pt x="5684" y="10286"/>
                  </a:cubicBezTo>
                  <a:cubicBezTo>
                    <a:pt x="5684" y="10286"/>
                    <a:pt x="5684" y="10286"/>
                    <a:pt x="5684" y="10286"/>
                  </a:cubicBezTo>
                  <a:cubicBezTo>
                    <a:pt x="6253" y="9943"/>
                    <a:pt x="6253" y="9943"/>
                    <a:pt x="6253" y="9943"/>
                  </a:cubicBezTo>
                  <a:cubicBezTo>
                    <a:pt x="6253" y="10286"/>
                    <a:pt x="6253" y="10286"/>
                    <a:pt x="6253" y="10286"/>
                  </a:cubicBezTo>
                  <a:cubicBezTo>
                    <a:pt x="6821" y="9943"/>
                    <a:pt x="6821" y="9943"/>
                    <a:pt x="6821" y="9943"/>
                  </a:cubicBezTo>
                  <a:cubicBezTo>
                    <a:pt x="6821" y="9600"/>
                    <a:pt x="6821" y="9600"/>
                    <a:pt x="6821" y="9600"/>
                  </a:cubicBezTo>
                  <a:cubicBezTo>
                    <a:pt x="6821" y="9600"/>
                    <a:pt x="6821" y="9600"/>
                    <a:pt x="6821" y="9600"/>
                  </a:cubicBezTo>
                  <a:cubicBezTo>
                    <a:pt x="6821" y="9943"/>
                    <a:pt x="6821" y="9943"/>
                    <a:pt x="6821" y="9943"/>
                  </a:cubicBezTo>
                  <a:cubicBezTo>
                    <a:pt x="7389" y="10286"/>
                    <a:pt x="7389" y="10286"/>
                    <a:pt x="7389" y="10286"/>
                  </a:cubicBezTo>
                  <a:cubicBezTo>
                    <a:pt x="6821" y="10286"/>
                    <a:pt x="6821" y="10286"/>
                    <a:pt x="6821" y="10286"/>
                  </a:cubicBezTo>
                  <a:cubicBezTo>
                    <a:pt x="6821" y="10629"/>
                    <a:pt x="6821" y="10629"/>
                    <a:pt x="6821" y="10629"/>
                  </a:cubicBezTo>
                  <a:cubicBezTo>
                    <a:pt x="6821" y="10629"/>
                    <a:pt x="6821" y="10629"/>
                    <a:pt x="6821" y="10629"/>
                  </a:cubicBezTo>
                  <a:cubicBezTo>
                    <a:pt x="6821" y="10629"/>
                    <a:pt x="6821" y="10629"/>
                    <a:pt x="6821" y="10629"/>
                  </a:cubicBezTo>
                  <a:cubicBezTo>
                    <a:pt x="7389" y="10971"/>
                    <a:pt x="7389" y="10971"/>
                    <a:pt x="7389" y="10971"/>
                  </a:cubicBezTo>
                  <a:cubicBezTo>
                    <a:pt x="6821" y="11314"/>
                    <a:pt x="6821" y="11314"/>
                    <a:pt x="6821" y="11314"/>
                  </a:cubicBezTo>
                  <a:cubicBezTo>
                    <a:pt x="6253" y="12000"/>
                    <a:pt x="6253" y="12000"/>
                    <a:pt x="6253" y="12000"/>
                  </a:cubicBezTo>
                  <a:cubicBezTo>
                    <a:pt x="6253" y="12000"/>
                    <a:pt x="6253" y="12000"/>
                    <a:pt x="6253" y="12000"/>
                  </a:cubicBezTo>
                  <a:cubicBezTo>
                    <a:pt x="6253" y="12000"/>
                    <a:pt x="6253" y="12000"/>
                    <a:pt x="6253" y="12000"/>
                  </a:cubicBezTo>
                  <a:cubicBezTo>
                    <a:pt x="6253" y="12343"/>
                    <a:pt x="6253" y="12343"/>
                    <a:pt x="6253" y="12343"/>
                  </a:cubicBezTo>
                  <a:cubicBezTo>
                    <a:pt x="6821" y="12686"/>
                    <a:pt x="6821" y="12686"/>
                    <a:pt x="6821" y="12686"/>
                  </a:cubicBezTo>
                  <a:cubicBezTo>
                    <a:pt x="6253" y="12343"/>
                    <a:pt x="6253" y="12343"/>
                    <a:pt x="6253" y="12343"/>
                  </a:cubicBezTo>
                  <a:cubicBezTo>
                    <a:pt x="6821" y="12343"/>
                    <a:pt x="6821" y="12343"/>
                    <a:pt x="6821" y="12343"/>
                  </a:cubicBezTo>
                  <a:cubicBezTo>
                    <a:pt x="7389" y="12686"/>
                    <a:pt x="7389" y="12686"/>
                    <a:pt x="7389" y="12686"/>
                  </a:cubicBezTo>
                  <a:cubicBezTo>
                    <a:pt x="7389" y="12343"/>
                    <a:pt x="7389" y="12343"/>
                    <a:pt x="7389" y="12343"/>
                  </a:cubicBezTo>
                  <a:cubicBezTo>
                    <a:pt x="7389" y="12000"/>
                    <a:pt x="7389" y="12000"/>
                    <a:pt x="7389" y="12000"/>
                  </a:cubicBezTo>
                  <a:cubicBezTo>
                    <a:pt x="7389" y="12000"/>
                    <a:pt x="7389" y="12000"/>
                    <a:pt x="7389" y="12000"/>
                  </a:cubicBezTo>
                  <a:cubicBezTo>
                    <a:pt x="7958" y="12343"/>
                    <a:pt x="7958" y="12343"/>
                    <a:pt x="7958" y="12343"/>
                  </a:cubicBezTo>
                  <a:cubicBezTo>
                    <a:pt x="8526" y="12343"/>
                    <a:pt x="8526" y="12343"/>
                    <a:pt x="8526" y="12343"/>
                  </a:cubicBezTo>
                  <a:cubicBezTo>
                    <a:pt x="8526" y="12343"/>
                    <a:pt x="8526" y="12343"/>
                    <a:pt x="8526" y="12343"/>
                  </a:cubicBezTo>
                  <a:cubicBezTo>
                    <a:pt x="9095" y="12343"/>
                    <a:pt x="9095" y="12343"/>
                    <a:pt x="9095" y="12343"/>
                  </a:cubicBezTo>
                  <a:cubicBezTo>
                    <a:pt x="9095" y="12000"/>
                    <a:pt x="9095" y="12000"/>
                    <a:pt x="9095" y="12000"/>
                  </a:cubicBezTo>
                  <a:cubicBezTo>
                    <a:pt x="10800" y="12000"/>
                    <a:pt x="10800" y="12000"/>
                    <a:pt x="10800" y="12000"/>
                  </a:cubicBezTo>
                  <a:cubicBezTo>
                    <a:pt x="9663" y="12000"/>
                    <a:pt x="9663" y="12000"/>
                    <a:pt x="9663" y="12000"/>
                  </a:cubicBezTo>
                  <a:cubicBezTo>
                    <a:pt x="9095" y="13029"/>
                    <a:pt x="9095" y="13029"/>
                    <a:pt x="9095" y="13029"/>
                  </a:cubicBezTo>
                  <a:cubicBezTo>
                    <a:pt x="9663" y="13371"/>
                    <a:pt x="9663" y="13371"/>
                    <a:pt x="9663" y="13371"/>
                  </a:cubicBezTo>
                  <a:cubicBezTo>
                    <a:pt x="10232" y="13371"/>
                    <a:pt x="10232" y="13371"/>
                    <a:pt x="10232" y="13371"/>
                  </a:cubicBezTo>
                  <a:cubicBezTo>
                    <a:pt x="10232" y="13714"/>
                    <a:pt x="10232" y="13714"/>
                    <a:pt x="10232" y="13714"/>
                  </a:cubicBezTo>
                  <a:cubicBezTo>
                    <a:pt x="10800" y="13371"/>
                    <a:pt x="10800" y="13371"/>
                    <a:pt x="10800" y="13371"/>
                  </a:cubicBezTo>
                  <a:cubicBezTo>
                    <a:pt x="10800" y="13371"/>
                    <a:pt x="10800" y="13371"/>
                    <a:pt x="10800" y="13371"/>
                  </a:cubicBezTo>
                  <a:cubicBezTo>
                    <a:pt x="10800" y="13714"/>
                    <a:pt x="10800" y="13714"/>
                    <a:pt x="10800" y="13714"/>
                  </a:cubicBezTo>
                  <a:cubicBezTo>
                    <a:pt x="10800" y="14057"/>
                    <a:pt x="10800" y="14057"/>
                    <a:pt x="10800" y="14057"/>
                  </a:cubicBezTo>
                  <a:cubicBezTo>
                    <a:pt x="10800" y="14057"/>
                    <a:pt x="10800" y="14057"/>
                    <a:pt x="10800" y="14057"/>
                  </a:cubicBezTo>
                  <a:cubicBezTo>
                    <a:pt x="10800" y="14400"/>
                    <a:pt x="10800" y="14400"/>
                    <a:pt x="10800" y="14400"/>
                  </a:cubicBezTo>
                  <a:cubicBezTo>
                    <a:pt x="10232" y="14743"/>
                    <a:pt x="10232" y="14743"/>
                    <a:pt x="10232" y="14743"/>
                  </a:cubicBezTo>
                  <a:cubicBezTo>
                    <a:pt x="10800" y="15086"/>
                    <a:pt x="10800" y="15086"/>
                    <a:pt x="10800" y="15086"/>
                  </a:cubicBezTo>
                  <a:cubicBezTo>
                    <a:pt x="10800" y="15086"/>
                    <a:pt x="10800" y="15086"/>
                    <a:pt x="10800" y="15086"/>
                  </a:cubicBezTo>
                  <a:cubicBezTo>
                    <a:pt x="11368" y="15086"/>
                    <a:pt x="11368" y="15086"/>
                    <a:pt x="11368" y="15086"/>
                  </a:cubicBezTo>
                  <a:cubicBezTo>
                    <a:pt x="11368" y="15086"/>
                    <a:pt x="11368" y="15086"/>
                    <a:pt x="11368" y="15086"/>
                  </a:cubicBezTo>
                  <a:cubicBezTo>
                    <a:pt x="10800" y="15086"/>
                    <a:pt x="10800" y="15086"/>
                    <a:pt x="10800" y="15086"/>
                  </a:cubicBezTo>
                  <a:cubicBezTo>
                    <a:pt x="10800" y="15086"/>
                    <a:pt x="10800" y="15086"/>
                    <a:pt x="10800" y="15086"/>
                  </a:cubicBezTo>
                  <a:cubicBezTo>
                    <a:pt x="10232" y="15086"/>
                    <a:pt x="10232" y="15086"/>
                    <a:pt x="10232" y="15086"/>
                  </a:cubicBezTo>
                  <a:cubicBezTo>
                    <a:pt x="10232" y="15429"/>
                    <a:pt x="10232" y="15429"/>
                    <a:pt x="10232" y="15429"/>
                  </a:cubicBezTo>
                  <a:cubicBezTo>
                    <a:pt x="10800" y="15429"/>
                    <a:pt x="10800" y="15429"/>
                    <a:pt x="10800" y="15429"/>
                  </a:cubicBezTo>
                  <a:cubicBezTo>
                    <a:pt x="10232" y="15429"/>
                    <a:pt x="10232" y="15429"/>
                    <a:pt x="10232" y="15429"/>
                  </a:cubicBezTo>
                  <a:cubicBezTo>
                    <a:pt x="10232" y="15086"/>
                    <a:pt x="10232" y="15086"/>
                    <a:pt x="10232" y="15086"/>
                  </a:cubicBezTo>
                  <a:cubicBezTo>
                    <a:pt x="9095" y="15429"/>
                    <a:pt x="9095" y="15429"/>
                    <a:pt x="9095" y="15429"/>
                  </a:cubicBezTo>
                  <a:cubicBezTo>
                    <a:pt x="9095" y="15429"/>
                    <a:pt x="9095" y="15429"/>
                    <a:pt x="9095" y="15429"/>
                  </a:cubicBezTo>
                  <a:cubicBezTo>
                    <a:pt x="7958" y="15429"/>
                    <a:pt x="7958" y="15429"/>
                    <a:pt x="7958" y="15429"/>
                  </a:cubicBezTo>
                  <a:cubicBezTo>
                    <a:pt x="7389" y="15771"/>
                    <a:pt x="7389" y="15771"/>
                    <a:pt x="7389" y="15771"/>
                  </a:cubicBezTo>
                  <a:cubicBezTo>
                    <a:pt x="6821" y="16114"/>
                    <a:pt x="6821" y="16114"/>
                    <a:pt x="6821" y="16114"/>
                  </a:cubicBezTo>
                  <a:cubicBezTo>
                    <a:pt x="6821" y="16114"/>
                    <a:pt x="6821" y="16114"/>
                    <a:pt x="6821" y="16114"/>
                  </a:cubicBezTo>
                  <a:cubicBezTo>
                    <a:pt x="7389" y="16114"/>
                    <a:pt x="7389" y="16114"/>
                    <a:pt x="7389" y="16114"/>
                  </a:cubicBezTo>
                  <a:cubicBezTo>
                    <a:pt x="7389" y="16114"/>
                    <a:pt x="7389" y="16114"/>
                    <a:pt x="7389" y="16114"/>
                  </a:cubicBezTo>
                  <a:cubicBezTo>
                    <a:pt x="7389" y="16114"/>
                    <a:pt x="7389" y="16114"/>
                    <a:pt x="7389" y="16114"/>
                  </a:cubicBezTo>
                  <a:cubicBezTo>
                    <a:pt x="8526" y="16114"/>
                    <a:pt x="8526" y="16114"/>
                    <a:pt x="8526" y="16114"/>
                  </a:cubicBezTo>
                  <a:cubicBezTo>
                    <a:pt x="7958" y="16114"/>
                    <a:pt x="7958" y="16114"/>
                    <a:pt x="7958" y="16114"/>
                  </a:cubicBezTo>
                  <a:cubicBezTo>
                    <a:pt x="8526" y="16457"/>
                    <a:pt x="8526" y="16457"/>
                    <a:pt x="8526" y="16457"/>
                  </a:cubicBezTo>
                  <a:cubicBezTo>
                    <a:pt x="7958" y="16457"/>
                    <a:pt x="7958" y="16457"/>
                    <a:pt x="7958" y="16457"/>
                  </a:cubicBezTo>
                  <a:cubicBezTo>
                    <a:pt x="8526" y="16800"/>
                    <a:pt x="8526" y="16800"/>
                    <a:pt x="8526" y="16800"/>
                  </a:cubicBezTo>
                  <a:cubicBezTo>
                    <a:pt x="8526" y="16800"/>
                    <a:pt x="8526" y="16800"/>
                    <a:pt x="8526" y="16800"/>
                  </a:cubicBezTo>
                  <a:cubicBezTo>
                    <a:pt x="7958" y="17143"/>
                    <a:pt x="7958" y="17143"/>
                    <a:pt x="7958" y="17143"/>
                  </a:cubicBezTo>
                  <a:cubicBezTo>
                    <a:pt x="7389" y="17486"/>
                    <a:pt x="7389" y="17486"/>
                    <a:pt x="7389" y="17486"/>
                  </a:cubicBezTo>
                  <a:cubicBezTo>
                    <a:pt x="7389" y="17486"/>
                    <a:pt x="7389" y="17486"/>
                    <a:pt x="7389" y="17486"/>
                  </a:cubicBezTo>
                  <a:cubicBezTo>
                    <a:pt x="6821" y="17486"/>
                    <a:pt x="6821" y="17486"/>
                    <a:pt x="6821" y="17486"/>
                  </a:cubicBezTo>
                  <a:cubicBezTo>
                    <a:pt x="6253" y="17829"/>
                    <a:pt x="6253" y="17829"/>
                    <a:pt x="6253" y="17829"/>
                  </a:cubicBezTo>
                  <a:cubicBezTo>
                    <a:pt x="6253" y="17829"/>
                    <a:pt x="6253" y="17829"/>
                    <a:pt x="6253" y="17829"/>
                  </a:cubicBezTo>
                  <a:cubicBezTo>
                    <a:pt x="5684" y="17829"/>
                    <a:pt x="5684" y="17829"/>
                    <a:pt x="5684" y="17829"/>
                  </a:cubicBezTo>
                  <a:cubicBezTo>
                    <a:pt x="5684" y="17829"/>
                    <a:pt x="5684" y="17829"/>
                    <a:pt x="5684" y="17829"/>
                  </a:cubicBezTo>
                  <a:cubicBezTo>
                    <a:pt x="6253" y="18171"/>
                    <a:pt x="6253" y="18171"/>
                    <a:pt x="6253" y="18171"/>
                  </a:cubicBezTo>
                  <a:cubicBezTo>
                    <a:pt x="5684" y="18171"/>
                    <a:pt x="5684" y="18171"/>
                    <a:pt x="5684" y="18171"/>
                  </a:cubicBezTo>
                  <a:cubicBezTo>
                    <a:pt x="6253" y="18171"/>
                    <a:pt x="6253" y="18171"/>
                    <a:pt x="6253" y="18171"/>
                  </a:cubicBezTo>
                  <a:cubicBezTo>
                    <a:pt x="6253" y="18514"/>
                    <a:pt x="6253" y="18514"/>
                    <a:pt x="6253" y="18514"/>
                  </a:cubicBezTo>
                  <a:cubicBezTo>
                    <a:pt x="6253" y="18514"/>
                    <a:pt x="6253" y="18514"/>
                    <a:pt x="6253" y="18514"/>
                  </a:cubicBezTo>
                  <a:cubicBezTo>
                    <a:pt x="6821" y="18514"/>
                    <a:pt x="6821" y="18514"/>
                    <a:pt x="6821" y="18514"/>
                  </a:cubicBezTo>
                  <a:cubicBezTo>
                    <a:pt x="6821" y="18171"/>
                    <a:pt x="6821" y="18171"/>
                    <a:pt x="6821" y="18171"/>
                  </a:cubicBezTo>
                  <a:cubicBezTo>
                    <a:pt x="7958" y="18171"/>
                    <a:pt x="7958" y="18171"/>
                    <a:pt x="7958" y="18171"/>
                  </a:cubicBezTo>
                  <a:cubicBezTo>
                    <a:pt x="7958" y="18171"/>
                    <a:pt x="7958" y="18171"/>
                    <a:pt x="7958" y="18171"/>
                  </a:cubicBezTo>
                  <a:cubicBezTo>
                    <a:pt x="8526" y="18514"/>
                    <a:pt x="8526" y="18514"/>
                    <a:pt x="8526" y="18514"/>
                  </a:cubicBezTo>
                  <a:cubicBezTo>
                    <a:pt x="7958" y="18514"/>
                    <a:pt x="7958" y="18514"/>
                    <a:pt x="7958" y="18514"/>
                  </a:cubicBezTo>
                  <a:cubicBezTo>
                    <a:pt x="7958" y="18514"/>
                    <a:pt x="7958" y="18514"/>
                    <a:pt x="7958" y="18514"/>
                  </a:cubicBezTo>
                  <a:cubicBezTo>
                    <a:pt x="8526" y="18514"/>
                    <a:pt x="8526" y="18514"/>
                    <a:pt x="8526" y="18514"/>
                  </a:cubicBezTo>
                  <a:cubicBezTo>
                    <a:pt x="8526" y="18514"/>
                    <a:pt x="8526" y="18514"/>
                    <a:pt x="8526" y="18514"/>
                  </a:cubicBezTo>
                  <a:cubicBezTo>
                    <a:pt x="9095" y="18514"/>
                    <a:pt x="9095" y="18514"/>
                    <a:pt x="9095" y="18514"/>
                  </a:cubicBezTo>
                  <a:cubicBezTo>
                    <a:pt x="9095" y="18857"/>
                    <a:pt x="9095" y="18857"/>
                    <a:pt x="9095" y="18857"/>
                  </a:cubicBezTo>
                  <a:cubicBezTo>
                    <a:pt x="9663" y="18857"/>
                    <a:pt x="9663" y="18857"/>
                    <a:pt x="9663" y="18857"/>
                  </a:cubicBezTo>
                  <a:cubicBezTo>
                    <a:pt x="10232" y="18857"/>
                    <a:pt x="10232" y="18857"/>
                    <a:pt x="10232" y="18857"/>
                  </a:cubicBezTo>
                  <a:cubicBezTo>
                    <a:pt x="10800" y="18857"/>
                    <a:pt x="10800" y="18857"/>
                    <a:pt x="10800" y="18857"/>
                  </a:cubicBezTo>
                  <a:cubicBezTo>
                    <a:pt x="10800" y="18514"/>
                    <a:pt x="10800" y="18514"/>
                    <a:pt x="10800" y="18514"/>
                  </a:cubicBezTo>
                  <a:cubicBezTo>
                    <a:pt x="11368" y="18514"/>
                    <a:pt x="11368" y="18514"/>
                    <a:pt x="11368" y="18514"/>
                  </a:cubicBezTo>
                  <a:cubicBezTo>
                    <a:pt x="11937" y="18514"/>
                    <a:pt x="11937" y="18514"/>
                    <a:pt x="11937" y="18514"/>
                  </a:cubicBezTo>
                  <a:cubicBezTo>
                    <a:pt x="11937" y="18171"/>
                    <a:pt x="11937" y="18171"/>
                    <a:pt x="11937" y="18171"/>
                  </a:cubicBezTo>
                  <a:cubicBezTo>
                    <a:pt x="11368" y="18514"/>
                    <a:pt x="11368" y="18514"/>
                    <a:pt x="11368" y="18514"/>
                  </a:cubicBezTo>
                  <a:cubicBezTo>
                    <a:pt x="10800" y="18857"/>
                    <a:pt x="10800" y="18857"/>
                    <a:pt x="10800" y="18857"/>
                  </a:cubicBezTo>
                  <a:cubicBezTo>
                    <a:pt x="10800" y="19200"/>
                    <a:pt x="10800" y="19200"/>
                    <a:pt x="10800" y="19200"/>
                  </a:cubicBezTo>
                  <a:cubicBezTo>
                    <a:pt x="10232" y="19200"/>
                    <a:pt x="10232" y="19200"/>
                    <a:pt x="10232" y="19200"/>
                  </a:cubicBezTo>
                  <a:cubicBezTo>
                    <a:pt x="10232" y="19543"/>
                    <a:pt x="10232" y="19543"/>
                    <a:pt x="10232" y="19543"/>
                  </a:cubicBezTo>
                  <a:cubicBezTo>
                    <a:pt x="9663" y="19200"/>
                    <a:pt x="9663" y="19200"/>
                    <a:pt x="9663" y="19200"/>
                  </a:cubicBezTo>
                  <a:cubicBezTo>
                    <a:pt x="8526" y="19200"/>
                    <a:pt x="8526" y="19200"/>
                    <a:pt x="8526" y="19200"/>
                  </a:cubicBezTo>
                  <a:cubicBezTo>
                    <a:pt x="7958" y="19200"/>
                    <a:pt x="7958" y="19200"/>
                    <a:pt x="7958" y="19200"/>
                  </a:cubicBezTo>
                  <a:cubicBezTo>
                    <a:pt x="7958" y="19543"/>
                    <a:pt x="7958" y="19543"/>
                    <a:pt x="7958" y="19543"/>
                  </a:cubicBezTo>
                  <a:cubicBezTo>
                    <a:pt x="7958" y="19543"/>
                    <a:pt x="7958" y="19543"/>
                    <a:pt x="7958" y="19543"/>
                  </a:cubicBezTo>
                  <a:cubicBezTo>
                    <a:pt x="7389" y="19543"/>
                    <a:pt x="7389" y="19543"/>
                    <a:pt x="7389" y="19543"/>
                  </a:cubicBezTo>
                  <a:cubicBezTo>
                    <a:pt x="7389" y="20229"/>
                    <a:pt x="7389" y="20229"/>
                    <a:pt x="7389" y="20229"/>
                  </a:cubicBezTo>
                  <a:cubicBezTo>
                    <a:pt x="6821" y="20229"/>
                    <a:pt x="6821" y="20229"/>
                    <a:pt x="6821" y="20229"/>
                  </a:cubicBezTo>
                  <a:cubicBezTo>
                    <a:pt x="6821" y="20571"/>
                    <a:pt x="6821" y="20571"/>
                    <a:pt x="6821" y="20571"/>
                  </a:cubicBezTo>
                  <a:cubicBezTo>
                    <a:pt x="6253" y="20571"/>
                    <a:pt x="6253" y="20571"/>
                    <a:pt x="6253" y="20571"/>
                  </a:cubicBezTo>
                  <a:cubicBezTo>
                    <a:pt x="6253" y="20914"/>
                    <a:pt x="6253" y="20914"/>
                    <a:pt x="6253" y="20914"/>
                  </a:cubicBezTo>
                  <a:cubicBezTo>
                    <a:pt x="5684" y="20914"/>
                    <a:pt x="5684" y="20914"/>
                    <a:pt x="5684" y="20914"/>
                  </a:cubicBezTo>
                  <a:cubicBezTo>
                    <a:pt x="5684" y="20914"/>
                    <a:pt x="5684" y="20914"/>
                    <a:pt x="5684" y="20914"/>
                  </a:cubicBezTo>
                  <a:cubicBezTo>
                    <a:pt x="5116" y="21257"/>
                    <a:pt x="5116" y="21257"/>
                    <a:pt x="5116" y="21257"/>
                  </a:cubicBezTo>
                  <a:cubicBezTo>
                    <a:pt x="5116" y="21257"/>
                    <a:pt x="5116" y="21257"/>
                    <a:pt x="5116" y="21257"/>
                  </a:cubicBezTo>
                  <a:cubicBezTo>
                    <a:pt x="4547" y="21257"/>
                    <a:pt x="4547" y="21257"/>
                    <a:pt x="4547" y="21257"/>
                  </a:cubicBezTo>
                  <a:cubicBezTo>
                    <a:pt x="4547" y="21600"/>
                    <a:pt x="4547" y="21600"/>
                    <a:pt x="4547" y="21600"/>
                  </a:cubicBezTo>
                  <a:cubicBezTo>
                    <a:pt x="5116" y="21600"/>
                    <a:pt x="5116" y="21600"/>
                    <a:pt x="5116" y="21600"/>
                  </a:cubicBezTo>
                  <a:cubicBezTo>
                    <a:pt x="5116" y="21257"/>
                    <a:pt x="5116" y="21257"/>
                    <a:pt x="5116" y="21257"/>
                  </a:cubicBezTo>
                  <a:cubicBezTo>
                    <a:pt x="5684" y="21257"/>
                    <a:pt x="5684" y="21257"/>
                    <a:pt x="5684" y="21257"/>
                  </a:cubicBezTo>
                  <a:lnTo>
                    <a:pt x="5684" y="21600"/>
                  </a:lnTo>
                  <a:close/>
                  <a:moveTo>
                    <a:pt x="5684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54" name="AutoShape 68"/>
            <p:cNvSpPr>
              <a:spLocks/>
            </p:cNvSpPr>
            <p:nvPr/>
          </p:nvSpPr>
          <p:spPr bwMode="auto">
            <a:xfrm>
              <a:off x="6680" y="2613"/>
              <a:ext cx="543" cy="440"/>
            </a:xfrm>
            <a:custGeom>
              <a:avLst/>
              <a:gdLst>
                <a:gd name="T0" fmla="*/ 431 w 21600"/>
                <a:gd name="T1" fmla="*/ 227 h 21600"/>
                <a:gd name="T2" fmla="*/ 414 w 21600"/>
                <a:gd name="T3" fmla="*/ 210 h 21600"/>
                <a:gd name="T4" fmla="*/ 393 w 21600"/>
                <a:gd name="T5" fmla="*/ 227 h 21600"/>
                <a:gd name="T6" fmla="*/ 403 w 21600"/>
                <a:gd name="T7" fmla="*/ 200 h 21600"/>
                <a:gd name="T8" fmla="*/ 431 w 21600"/>
                <a:gd name="T9" fmla="*/ 173 h 21600"/>
                <a:gd name="T10" fmla="*/ 431 w 21600"/>
                <a:gd name="T11" fmla="*/ 156 h 21600"/>
                <a:gd name="T12" fmla="*/ 449 w 21600"/>
                <a:gd name="T13" fmla="*/ 166 h 21600"/>
                <a:gd name="T14" fmla="*/ 449 w 21600"/>
                <a:gd name="T15" fmla="*/ 146 h 21600"/>
                <a:gd name="T16" fmla="*/ 459 w 21600"/>
                <a:gd name="T17" fmla="*/ 109 h 21600"/>
                <a:gd name="T18" fmla="*/ 459 w 21600"/>
                <a:gd name="T19" fmla="*/ 91 h 21600"/>
                <a:gd name="T20" fmla="*/ 431 w 21600"/>
                <a:gd name="T21" fmla="*/ 82 h 21600"/>
                <a:gd name="T22" fmla="*/ 414 w 21600"/>
                <a:gd name="T23" fmla="*/ 72 h 21600"/>
                <a:gd name="T24" fmla="*/ 355 w 21600"/>
                <a:gd name="T25" fmla="*/ 64 h 21600"/>
                <a:gd name="T26" fmla="*/ 320 w 21600"/>
                <a:gd name="T27" fmla="*/ 44 h 21600"/>
                <a:gd name="T28" fmla="*/ 289 w 21600"/>
                <a:gd name="T29" fmla="*/ 17 h 21600"/>
                <a:gd name="T30" fmla="*/ 254 w 21600"/>
                <a:gd name="T31" fmla="*/ 0 h 21600"/>
                <a:gd name="T32" fmla="*/ 233 w 21600"/>
                <a:gd name="T33" fmla="*/ 44 h 21600"/>
                <a:gd name="T34" fmla="*/ 178 w 21600"/>
                <a:gd name="T35" fmla="*/ 64 h 21600"/>
                <a:gd name="T36" fmla="*/ 188 w 21600"/>
                <a:gd name="T37" fmla="*/ 82 h 21600"/>
                <a:gd name="T38" fmla="*/ 140 w 21600"/>
                <a:gd name="T39" fmla="*/ 82 h 21600"/>
                <a:gd name="T40" fmla="*/ 140 w 21600"/>
                <a:gd name="T41" fmla="*/ 64 h 21600"/>
                <a:gd name="T42" fmla="*/ 122 w 21600"/>
                <a:gd name="T43" fmla="*/ 82 h 21600"/>
                <a:gd name="T44" fmla="*/ 94 w 21600"/>
                <a:gd name="T45" fmla="*/ 109 h 21600"/>
                <a:gd name="T46" fmla="*/ 56 w 21600"/>
                <a:gd name="T47" fmla="*/ 101 h 21600"/>
                <a:gd name="T48" fmla="*/ 0 w 21600"/>
                <a:gd name="T49" fmla="*/ 119 h 21600"/>
                <a:gd name="T50" fmla="*/ 18 w 21600"/>
                <a:gd name="T51" fmla="*/ 129 h 21600"/>
                <a:gd name="T52" fmla="*/ 18 w 21600"/>
                <a:gd name="T53" fmla="*/ 136 h 21600"/>
                <a:gd name="T54" fmla="*/ 18 w 21600"/>
                <a:gd name="T55" fmla="*/ 156 h 21600"/>
                <a:gd name="T56" fmla="*/ 46 w 21600"/>
                <a:gd name="T57" fmla="*/ 156 h 21600"/>
                <a:gd name="T58" fmla="*/ 74 w 21600"/>
                <a:gd name="T59" fmla="*/ 156 h 21600"/>
                <a:gd name="T60" fmla="*/ 84 w 21600"/>
                <a:gd name="T61" fmla="*/ 173 h 21600"/>
                <a:gd name="T62" fmla="*/ 112 w 21600"/>
                <a:gd name="T63" fmla="*/ 173 h 21600"/>
                <a:gd name="T64" fmla="*/ 101 w 21600"/>
                <a:gd name="T65" fmla="*/ 183 h 21600"/>
                <a:gd name="T66" fmla="*/ 129 w 21600"/>
                <a:gd name="T67" fmla="*/ 220 h 21600"/>
                <a:gd name="T68" fmla="*/ 129 w 21600"/>
                <a:gd name="T69" fmla="*/ 247 h 21600"/>
                <a:gd name="T70" fmla="*/ 160 w 21600"/>
                <a:gd name="T71" fmla="*/ 274 h 21600"/>
                <a:gd name="T72" fmla="*/ 140 w 21600"/>
                <a:gd name="T73" fmla="*/ 257 h 21600"/>
                <a:gd name="T74" fmla="*/ 140 w 21600"/>
                <a:gd name="T75" fmla="*/ 292 h 21600"/>
                <a:gd name="T76" fmla="*/ 122 w 21600"/>
                <a:gd name="T77" fmla="*/ 349 h 21600"/>
                <a:gd name="T78" fmla="*/ 122 w 21600"/>
                <a:gd name="T79" fmla="*/ 356 h 21600"/>
                <a:gd name="T80" fmla="*/ 140 w 21600"/>
                <a:gd name="T81" fmla="*/ 366 h 21600"/>
                <a:gd name="T82" fmla="*/ 178 w 21600"/>
                <a:gd name="T83" fmla="*/ 376 h 21600"/>
                <a:gd name="T84" fmla="*/ 289 w 21600"/>
                <a:gd name="T85" fmla="*/ 393 h 21600"/>
                <a:gd name="T86" fmla="*/ 289 w 21600"/>
                <a:gd name="T87" fmla="*/ 366 h 21600"/>
                <a:gd name="T88" fmla="*/ 320 w 21600"/>
                <a:gd name="T89" fmla="*/ 339 h 21600"/>
                <a:gd name="T90" fmla="*/ 365 w 21600"/>
                <a:gd name="T91" fmla="*/ 349 h 21600"/>
                <a:gd name="T92" fmla="*/ 421 w 21600"/>
                <a:gd name="T93" fmla="*/ 366 h 21600"/>
                <a:gd name="T94" fmla="*/ 459 w 21600"/>
                <a:gd name="T95" fmla="*/ 329 h 21600"/>
                <a:gd name="T96" fmla="*/ 442 w 21600"/>
                <a:gd name="T97" fmla="*/ 302 h 21600"/>
                <a:gd name="T98" fmla="*/ 431 w 21600"/>
                <a:gd name="T99" fmla="*/ 274 h 21600"/>
                <a:gd name="T100" fmla="*/ 431 w 21600"/>
                <a:gd name="T101" fmla="*/ 247 h 21600"/>
                <a:gd name="T102" fmla="*/ 525 w 21600"/>
                <a:gd name="T103" fmla="*/ 440 h 21600"/>
                <a:gd name="T104" fmla="*/ 515 w 21600"/>
                <a:gd name="T105" fmla="*/ 430 h 21600"/>
                <a:gd name="T106" fmla="*/ 515 w 21600"/>
                <a:gd name="T107" fmla="*/ 420 h 21600"/>
                <a:gd name="T108" fmla="*/ 497 w 21600"/>
                <a:gd name="T109" fmla="*/ 403 h 21600"/>
                <a:gd name="T110" fmla="*/ 497 w 21600"/>
                <a:gd name="T111" fmla="*/ 393 h 21600"/>
                <a:gd name="T112" fmla="*/ 525 w 21600"/>
                <a:gd name="T113" fmla="*/ 376 h 21600"/>
                <a:gd name="T114" fmla="*/ 535 w 21600"/>
                <a:gd name="T115" fmla="*/ 376 h 21600"/>
                <a:gd name="T116" fmla="*/ 535 w 21600"/>
                <a:gd name="T117" fmla="*/ 413 h 21600"/>
                <a:gd name="T118" fmla="*/ 525 w 21600"/>
                <a:gd name="T119" fmla="*/ 440 h 216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600" h="21600">
                  <a:moveTo>
                    <a:pt x="17563" y="11649"/>
                  </a:moveTo>
                  <a:lnTo>
                    <a:pt x="17563" y="11164"/>
                  </a:lnTo>
                  <a:lnTo>
                    <a:pt x="17159" y="11164"/>
                  </a:lnTo>
                  <a:lnTo>
                    <a:pt x="17159" y="10800"/>
                  </a:lnTo>
                  <a:lnTo>
                    <a:pt x="16755" y="10315"/>
                  </a:lnTo>
                  <a:lnTo>
                    <a:pt x="16452" y="10315"/>
                  </a:lnTo>
                  <a:lnTo>
                    <a:pt x="16049" y="10800"/>
                  </a:lnTo>
                  <a:lnTo>
                    <a:pt x="16452" y="11164"/>
                  </a:lnTo>
                  <a:lnTo>
                    <a:pt x="15645" y="11164"/>
                  </a:lnTo>
                  <a:lnTo>
                    <a:pt x="15645" y="10800"/>
                  </a:lnTo>
                  <a:lnTo>
                    <a:pt x="16049" y="10800"/>
                  </a:lnTo>
                  <a:lnTo>
                    <a:pt x="16049" y="9829"/>
                  </a:lnTo>
                  <a:lnTo>
                    <a:pt x="16452" y="8980"/>
                  </a:lnTo>
                  <a:lnTo>
                    <a:pt x="16755" y="8980"/>
                  </a:lnTo>
                  <a:lnTo>
                    <a:pt x="17159" y="8494"/>
                  </a:lnTo>
                  <a:lnTo>
                    <a:pt x="17159" y="8130"/>
                  </a:lnTo>
                  <a:lnTo>
                    <a:pt x="16755" y="8130"/>
                  </a:lnTo>
                  <a:lnTo>
                    <a:pt x="17159" y="7645"/>
                  </a:lnTo>
                  <a:lnTo>
                    <a:pt x="17563" y="7645"/>
                  </a:lnTo>
                  <a:lnTo>
                    <a:pt x="17563" y="8130"/>
                  </a:lnTo>
                  <a:lnTo>
                    <a:pt x="17865" y="8130"/>
                  </a:lnTo>
                  <a:lnTo>
                    <a:pt x="18269" y="7645"/>
                  </a:lnTo>
                  <a:lnTo>
                    <a:pt x="18269" y="7160"/>
                  </a:lnTo>
                  <a:lnTo>
                    <a:pt x="17865" y="7160"/>
                  </a:lnTo>
                  <a:lnTo>
                    <a:pt x="17865" y="6674"/>
                  </a:lnTo>
                  <a:lnTo>
                    <a:pt x="18269" y="5825"/>
                  </a:lnTo>
                  <a:lnTo>
                    <a:pt x="18269" y="5339"/>
                  </a:lnTo>
                  <a:lnTo>
                    <a:pt x="18673" y="4975"/>
                  </a:lnTo>
                  <a:lnTo>
                    <a:pt x="18976" y="4490"/>
                  </a:lnTo>
                  <a:lnTo>
                    <a:pt x="18269" y="4490"/>
                  </a:lnTo>
                  <a:lnTo>
                    <a:pt x="17865" y="4004"/>
                  </a:lnTo>
                  <a:lnTo>
                    <a:pt x="17563" y="4490"/>
                  </a:lnTo>
                  <a:lnTo>
                    <a:pt x="17159" y="4004"/>
                  </a:lnTo>
                  <a:lnTo>
                    <a:pt x="16755" y="4490"/>
                  </a:lnTo>
                  <a:lnTo>
                    <a:pt x="16452" y="4004"/>
                  </a:lnTo>
                  <a:lnTo>
                    <a:pt x="16452" y="3519"/>
                  </a:lnTo>
                  <a:lnTo>
                    <a:pt x="15645" y="3519"/>
                  </a:lnTo>
                  <a:lnTo>
                    <a:pt x="15241" y="3155"/>
                  </a:lnTo>
                  <a:lnTo>
                    <a:pt x="14131" y="3155"/>
                  </a:lnTo>
                  <a:lnTo>
                    <a:pt x="13828" y="2670"/>
                  </a:lnTo>
                  <a:lnTo>
                    <a:pt x="13828" y="2184"/>
                  </a:lnTo>
                  <a:lnTo>
                    <a:pt x="12718" y="2184"/>
                  </a:lnTo>
                  <a:lnTo>
                    <a:pt x="12718" y="1820"/>
                  </a:lnTo>
                  <a:lnTo>
                    <a:pt x="12314" y="1335"/>
                  </a:lnTo>
                  <a:lnTo>
                    <a:pt x="11507" y="849"/>
                  </a:lnTo>
                  <a:lnTo>
                    <a:pt x="11204" y="364"/>
                  </a:lnTo>
                  <a:lnTo>
                    <a:pt x="11204" y="0"/>
                  </a:lnTo>
                  <a:lnTo>
                    <a:pt x="10093" y="0"/>
                  </a:lnTo>
                  <a:lnTo>
                    <a:pt x="9690" y="364"/>
                  </a:lnTo>
                  <a:lnTo>
                    <a:pt x="9690" y="1820"/>
                  </a:lnTo>
                  <a:lnTo>
                    <a:pt x="9286" y="2184"/>
                  </a:lnTo>
                  <a:lnTo>
                    <a:pt x="8579" y="2670"/>
                  </a:lnTo>
                  <a:lnTo>
                    <a:pt x="7469" y="2670"/>
                  </a:lnTo>
                  <a:lnTo>
                    <a:pt x="7065" y="3155"/>
                  </a:lnTo>
                  <a:lnTo>
                    <a:pt x="7469" y="3519"/>
                  </a:lnTo>
                  <a:lnTo>
                    <a:pt x="7772" y="3519"/>
                  </a:lnTo>
                  <a:lnTo>
                    <a:pt x="7469" y="4004"/>
                  </a:lnTo>
                  <a:lnTo>
                    <a:pt x="6359" y="4004"/>
                  </a:lnTo>
                  <a:lnTo>
                    <a:pt x="5955" y="3519"/>
                  </a:lnTo>
                  <a:lnTo>
                    <a:pt x="5551" y="4004"/>
                  </a:lnTo>
                  <a:lnTo>
                    <a:pt x="5551" y="3519"/>
                  </a:lnTo>
                  <a:lnTo>
                    <a:pt x="5148" y="3519"/>
                  </a:lnTo>
                  <a:lnTo>
                    <a:pt x="5551" y="3155"/>
                  </a:lnTo>
                  <a:lnTo>
                    <a:pt x="4441" y="3155"/>
                  </a:lnTo>
                  <a:lnTo>
                    <a:pt x="4441" y="3519"/>
                  </a:lnTo>
                  <a:lnTo>
                    <a:pt x="4845" y="4004"/>
                  </a:lnTo>
                  <a:lnTo>
                    <a:pt x="4845" y="4975"/>
                  </a:lnTo>
                  <a:lnTo>
                    <a:pt x="5148" y="5339"/>
                  </a:lnTo>
                  <a:lnTo>
                    <a:pt x="3735" y="5339"/>
                  </a:lnTo>
                  <a:lnTo>
                    <a:pt x="3331" y="5825"/>
                  </a:lnTo>
                  <a:lnTo>
                    <a:pt x="2624" y="4975"/>
                  </a:lnTo>
                  <a:lnTo>
                    <a:pt x="2221" y="4975"/>
                  </a:lnTo>
                  <a:lnTo>
                    <a:pt x="1817" y="5339"/>
                  </a:lnTo>
                  <a:lnTo>
                    <a:pt x="303" y="5339"/>
                  </a:lnTo>
                  <a:lnTo>
                    <a:pt x="0" y="5825"/>
                  </a:lnTo>
                  <a:lnTo>
                    <a:pt x="0" y="6310"/>
                  </a:lnTo>
                  <a:lnTo>
                    <a:pt x="303" y="5825"/>
                  </a:lnTo>
                  <a:lnTo>
                    <a:pt x="707" y="6310"/>
                  </a:lnTo>
                  <a:lnTo>
                    <a:pt x="303" y="6310"/>
                  </a:lnTo>
                  <a:lnTo>
                    <a:pt x="707" y="6310"/>
                  </a:lnTo>
                  <a:lnTo>
                    <a:pt x="707" y="6674"/>
                  </a:lnTo>
                  <a:lnTo>
                    <a:pt x="303" y="6674"/>
                  </a:lnTo>
                  <a:lnTo>
                    <a:pt x="707" y="7160"/>
                  </a:lnTo>
                  <a:lnTo>
                    <a:pt x="707" y="7645"/>
                  </a:lnTo>
                  <a:lnTo>
                    <a:pt x="1110" y="7160"/>
                  </a:lnTo>
                  <a:lnTo>
                    <a:pt x="1413" y="7160"/>
                  </a:lnTo>
                  <a:lnTo>
                    <a:pt x="1817" y="7645"/>
                  </a:lnTo>
                  <a:lnTo>
                    <a:pt x="2221" y="7645"/>
                  </a:lnTo>
                  <a:lnTo>
                    <a:pt x="2624" y="8130"/>
                  </a:lnTo>
                  <a:lnTo>
                    <a:pt x="2927" y="7645"/>
                  </a:lnTo>
                  <a:lnTo>
                    <a:pt x="2927" y="8130"/>
                  </a:lnTo>
                  <a:lnTo>
                    <a:pt x="3331" y="8130"/>
                  </a:lnTo>
                  <a:lnTo>
                    <a:pt x="3331" y="8494"/>
                  </a:lnTo>
                  <a:lnTo>
                    <a:pt x="4441" y="8494"/>
                  </a:lnTo>
                  <a:lnTo>
                    <a:pt x="4441" y="8980"/>
                  </a:lnTo>
                  <a:lnTo>
                    <a:pt x="4441" y="8494"/>
                  </a:lnTo>
                  <a:lnTo>
                    <a:pt x="4037" y="8494"/>
                  </a:lnTo>
                  <a:lnTo>
                    <a:pt x="3735" y="8980"/>
                  </a:lnTo>
                  <a:lnTo>
                    <a:pt x="4037" y="8980"/>
                  </a:lnTo>
                  <a:lnTo>
                    <a:pt x="4037" y="9829"/>
                  </a:lnTo>
                  <a:lnTo>
                    <a:pt x="4845" y="10315"/>
                  </a:lnTo>
                  <a:lnTo>
                    <a:pt x="5148" y="10800"/>
                  </a:lnTo>
                  <a:lnTo>
                    <a:pt x="5551" y="10800"/>
                  </a:lnTo>
                  <a:lnTo>
                    <a:pt x="5551" y="11649"/>
                  </a:lnTo>
                  <a:lnTo>
                    <a:pt x="5148" y="12135"/>
                  </a:lnTo>
                  <a:lnTo>
                    <a:pt x="5551" y="12135"/>
                  </a:lnTo>
                  <a:lnTo>
                    <a:pt x="5955" y="12620"/>
                  </a:lnTo>
                  <a:lnTo>
                    <a:pt x="6359" y="13470"/>
                  </a:lnTo>
                  <a:lnTo>
                    <a:pt x="5955" y="12984"/>
                  </a:lnTo>
                  <a:lnTo>
                    <a:pt x="5955" y="12620"/>
                  </a:lnTo>
                  <a:lnTo>
                    <a:pt x="5551" y="12620"/>
                  </a:lnTo>
                  <a:lnTo>
                    <a:pt x="5148" y="13470"/>
                  </a:lnTo>
                  <a:lnTo>
                    <a:pt x="5148" y="14319"/>
                  </a:lnTo>
                  <a:lnTo>
                    <a:pt x="5551" y="14319"/>
                  </a:lnTo>
                  <a:lnTo>
                    <a:pt x="5148" y="14319"/>
                  </a:lnTo>
                  <a:lnTo>
                    <a:pt x="5148" y="15775"/>
                  </a:lnTo>
                  <a:lnTo>
                    <a:pt x="4845" y="17110"/>
                  </a:lnTo>
                  <a:lnTo>
                    <a:pt x="4441" y="17110"/>
                  </a:lnTo>
                  <a:lnTo>
                    <a:pt x="4845" y="17110"/>
                  </a:lnTo>
                  <a:lnTo>
                    <a:pt x="4845" y="17474"/>
                  </a:lnTo>
                  <a:lnTo>
                    <a:pt x="5148" y="17474"/>
                  </a:lnTo>
                  <a:lnTo>
                    <a:pt x="5148" y="17960"/>
                  </a:lnTo>
                  <a:lnTo>
                    <a:pt x="5551" y="17960"/>
                  </a:lnTo>
                  <a:lnTo>
                    <a:pt x="6359" y="18445"/>
                  </a:lnTo>
                  <a:lnTo>
                    <a:pt x="6662" y="18930"/>
                  </a:lnTo>
                  <a:lnTo>
                    <a:pt x="7065" y="18445"/>
                  </a:lnTo>
                  <a:lnTo>
                    <a:pt x="7469" y="18930"/>
                  </a:lnTo>
                  <a:lnTo>
                    <a:pt x="10800" y="18930"/>
                  </a:lnTo>
                  <a:lnTo>
                    <a:pt x="11507" y="19294"/>
                  </a:lnTo>
                  <a:lnTo>
                    <a:pt x="11910" y="19294"/>
                  </a:lnTo>
                  <a:lnTo>
                    <a:pt x="11507" y="19294"/>
                  </a:lnTo>
                  <a:lnTo>
                    <a:pt x="11507" y="17960"/>
                  </a:lnTo>
                  <a:lnTo>
                    <a:pt x="11910" y="17960"/>
                  </a:lnTo>
                  <a:lnTo>
                    <a:pt x="12314" y="17474"/>
                  </a:lnTo>
                  <a:lnTo>
                    <a:pt x="12718" y="16625"/>
                  </a:lnTo>
                  <a:lnTo>
                    <a:pt x="13021" y="16625"/>
                  </a:lnTo>
                  <a:lnTo>
                    <a:pt x="13021" y="17110"/>
                  </a:lnTo>
                  <a:lnTo>
                    <a:pt x="14535" y="17110"/>
                  </a:lnTo>
                  <a:lnTo>
                    <a:pt x="15645" y="17474"/>
                  </a:lnTo>
                  <a:lnTo>
                    <a:pt x="16049" y="17960"/>
                  </a:lnTo>
                  <a:lnTo>
                    <a:pt x="16755" y="17960"/>
                  </a:lnTo>
                  <a:lnTo>
                    <a:pt x="16755" y="17474"/>
                  </a:lnTo>
                  <a:lnTo>
                    <a:pt x="17159" y="17110"/>
                  </a:lnTo>
                  <a:lnTo>
                    <a:pt x="18269" y="16139"/>
                  </a:lnTo>
                  <a:lnTo>
                    <a:pt x="18269" y="15290"/>
                  </a:lnTo>
                  <a:lnTo>
                    <a:pt x="17865" y="15290"/>
                  </a:lnTo>
                  <a:lnTo>
                    <a:pt x="17563" y="14804"/>
                  </a:lnTo>
                  <a:lnTo>
                    <a:pt x="17159" y="13955"/>
                  </a:lnTo>
                  <a:lnTo>
                    <a:pt x="16755" y="13470"/>
                  </a:lnTo>
                  <a:lnTo>
                    <a:pt x="17159" y="13470"/>
                  </a:lnTo>
                  <a:lnTo>
                    <a:pt x="17563" y="12984"/>
                  </a:lnTo>
                  <a:lnTo>
                    <a:pt x="17563" y="12620"/>
                  </a:lnTo>
                  <a:lnTo>
                    <a:pt x="17159" y="12135"/>
                  </a:lnTo>
                  <a:lnTo>
                    <a:pt x="17159" y="11649"/>
                  </a:lnTo>
                  <a:lnTo>
                    <a:pt x="17563" y="11649"/>
                  </a:lnTo>
                  <a:close/>
                  <a:moveTo>
                    <a:pt x="20893" y="21600"/>
                  </a:moveTo>
                  <a:lnTo>
                    <a:pt x="20490" y="21600"/>
                  </a:lnTo>
                  <a:lnTo>
                    <a:pt x="20187" y="21115"/>
                  </a:lnTo>
                  <a:lnTo>
                    <a:pt x="20490" y="21115"/>
                  </a:lnTo>
                  <a:lnTo>
                    <a:pt x="20490" y="20629"/>
                  </a:lnTo>
                  <a:lnTo>
                    <a:pt x="20187" y="20629"/>
                  </a:lnTo>
                  <a:lnTo>
                    <a:pt x="20490" y="20629"/>
                  </a:lnTo>
                  <a:lnTo>
                    <a:pt x="20187" y="20629"/>
                  </a:lnTo>
                  <a:lnTo>
                    <a:pt x="20187" y="20265"/>
                  </a:lnTo>
                  <a:lnTo>
                    <a:pt x="19783" y="19780"/>
                  </a:lnTo>
                  <a:lnTo>
                    <a:pt x="20187" y="19780"/>
                  </a:lnTo>
                  <a:lnTo>
                    <a:pt x="20187" y="19294"/>
                  </a:lnTo>
                  <a:lnTo>
                    <a:pt x="19783" y="19294"/>
                  </a:lnTo>
                  <a:lnTo>
                    <a:pt x="20187" y="18930"/>
                  </a:lnTo>
                  <a:lnTo>
                    <a:pt x="20490" y="18930"/>
                  </a:lnTo>
                  <a:lnTo>
                    <a:pt x="20893" y="18445"/>
                  </a:lnTo>
                  <a:lnTo>
                    <a:pt x="20893" y="18930"/>
                  </a:lnTo>
                  <a:lnTo>
                    <a:pt x="21297" y="18930"/>
                  </a:lnTo>
                  <a:lnTo>
                    <a:pt x="21297" y="18445"/>
                  </a:lnTo>
                  <a:lnTo>
                    <a:pt x="21297" y="18930"/>
                  </a:lnTo>
                  <a:lnTo>
                    <a:pt x="21600" y="19780"/>
                  </a:lnTo>
                  <a:lnTo>
                    <a:pt x="21297" y="20265"/>
                  </a:lnTo>
                  <a:lnTo>
                    <a:pt x="21297" y="21600"/>
                  </a:lnTo>
                  <a:lnTo>
                    <a:pt x="20893" y="21600"/>
                  </a:lnTo>
                  <a:close/>
                  <a:moveTo>
                    <a:pt x="20893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55" name="AutoShape 69"/>
            <p:cNvSpPr>
              <a:spLocks/>
            </p:cNvSpPr>
            <p:nvPr/>
          </p:nvSpPr>
          <p:spPr bwMode="auto">
            <a:xfrm>
              <a:off x="7421" y="3290"/>
              <a:ext cx="20" cy="2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0 h 21600"/>
                <a:gd name="T4" fmla="*/ 10 w 21600"/>
                <a:gd name="T5" fmla="*/ 20 h 21600"/>
                <a:gd name="T6" fmla="*/ 20 w 21600"/>
                <a:gd name="T7" fmla="*/ 10 h 21600"/>
                <a:gd name="T8" fmla="*/ 0 w 21600"/>
                <a:gd name="T9" fmla="*/ 0 h 21600"/>
                <a:gd name="T10" fmla="*/ 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10800"/>
                  </a:lnTo>
                  <a:lnTo>
                    <a:pt x="10800" y="21600"/>
                  </a:lnTo>
                  <a:lnTo>
                    <a:pt x="21600" y="1080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56" name="AutoShape 70"/>
            <p:cNvSpPr>
              <a:spLocks/>
            </p:cNvSpPr>
            <p:nvPr/>
          </p:nvSpPr>
          <p:spPr bwMode="auto">
            <a:xfrm>
              <a:off x="7101" y="2796"/>
              <a:ext cx="479" cy="467"/>
            </a:xfrm>
            <a:custGeom>
              <a:avLst/>
              <a:gdLst>
                <a:gd name="T0" fmla="*/ 20 w 21600"/>
                <a:gd name="T1" fmla="*/ 119 h 21600"/>
                <a:gd name="T2" fmla="*/ 20 w 21600"/>
                <a:gd name="T3" fmla="*/ 82 h 21600"/>
                <a:gd name="T4" fmla="*/ 28 w 21600"/>
                <a:gd name="T5" fmla="*/ 54 h 21600"/>
                <a:gd name="T6" fmla="*/ 76 w 21600"/>
                <a:gd name="T7" fmla="*/ 37 h 21600"/>
                <a:gd name="T8" fmla="*/ 104 w 21600"/>
                <a:gd name="T9" fmla="*/ 44 h 21600"/>
                <a:gd name="T10" fmla="*/ 132 w 21600"/>
                <a:gd name="T11" fmla="*/ 27 h 21600"/>
                <a:gd name="T12" fmla="*/ 170 w 21600"/>
                <a:gd name="T13" fmla="*/ 10 h 21600"/>
                <a:gd name="T14" fmla="*/ 236 w 21600"/>
                <a:gd name="T15" fmla="*/ 17 h 21600"/>
                <a:gd name="T16" fmla="*/ 274 w 21600"/>
                <a:gd name="T17" fmla="*/ 44 h 21600"/>
                <a:gd name="T18" fmla="*/ 246 w 21600"/>
                <a:gd name="T19" fmla="*/ 74 h 21600"/>
                <a:gd name="T20" fmla="*/ 226 w 21600"/>
                <a:gd name="T21" fmla="*/ 101 h 21600"/>
                <a:gd name="T22" fmla="*/ 246 w 21600"/>
                <a:gd name="T23" fmla="*/ 138 h 21600"/>
                <a:gd name="T24" fmla="*/ 302 w 21600"/>
                <a:gd name="T25" fmla="*/ 203 h 21600"/>
                <a:gd name="T26" fmla="*/ 329 w 21600"/>
                <a:gd name="T27" fmla="*/ 230 h 21600"/>
                <a:gd name="T28" fmla="*/ 375 w 21600"/>
                <a:gd name="T29" fmla="*/ 257 h 21600"/>
                <a:gd name="T30" fmla="*/ 451 w 21600"/>
                <a:gd name="T31" fmla="*/ 294 h 21600"/>
                <a:gd name="T32" fmla="*/ 479 w 21600"/>
                <a:gd name="T33" fmla="*/ 311 h 21600"/>
                <a:gd name="T34" fmla="*/ 451 w 21600"/>
                <a:gd name="T35" fmla="*/ 301 h 21600"/>
                <a:gd name="T36" fmla="*/ 413 w 21600"/>
                <a:gd name="T37" fmla="*/ 321 h 21600"/>
                <a:gd name="T38" fmla="*/ 423 w 21600"/>
                <a:gd name="T39" fmla="*/ 348 h 21600"/>
                <a:gd name="T40" fmla="*/ 395 w 21600"/>
                <a:gd name="T41" fmla="*/ 403 h 21600"/>
                <a:gd name="T42" fmla="*/ 375 w 21600"/>
                <a:gd name="T43" fmla="*/ 393 h 21600"/>
                <a:gd name="T44" fmla="*/ 395 w 21600"/>
                <a:gd name="T45" fmla="*/ 366 h 21600"/>
                <a:gd name="T46" fmla="*/ 375 w 21600"/>
                <a:gd name="T47" fmla="*/ 321 h 21600"/>
                <a:gd name="T48" fmla="*/ 340 w 21600"/>
                <a:gd name="T49" fmla="*/ 311 h 21600"/>
                <a:gd name="T50" fmla="*/ 302 w 21600"/>
                <a:gd name="T51" fmla="*/ 284 h 21600"/>
                <a:gd name="T52" fmla="*/ 246 w 21600"/>
                <a:gd name="T53" fmla="*/ 257 h 21600"/>
                <a:gd name="T54" fmla="*/ 198 w 21600"/>
                <a:gd name="T55" fmla="*/ 210 h 21600"/>
                <a:gd name="T56" fmla="*/ 170 w 21600"/>
                <a:gd name="T57" fmla="*/ 183 h 21600"/>
                <a:gd name="T58" fmla="*/ 142 w 21600"/>
                <a:gd name="T59" fmla="*/ 146 h 21600"/>
                <a:gd name="T60" fmla="*/ 114 w 21600"/>
                <a:gd name="T61" fmla="*/ 128 h 21600"/>
                <a:gd name="T62" fmla="*/ 56 w 21600"/>
                <a:gd name="T63" fmla="*/ 146 h 21600"/>
                <a:gd name="T64" fmla="*/ 76 w 21600"/>
                <a:gd name="T65" fmla="*/ 267 h 21600"/>
                <a:gd name="T66" fmla="*/ 142 w 21600"/>
                <a:gd name="T67" fmla="*/ 193 h 21600"/>
                <a:gd name="T68" fmla="*/ 142 w 21600"/>
                <a:gd name="T69" fmla="*/ 193 h 21600"/>
                <a:gd name="T70" fmla="*/ 104 w 21600"/>
                <a:gd name="T71" fmla="*/ 366 h 21600"/>
                <a:gd name="T72" fmla="*/ 122 w 21600"/>
                <a:gd name="T73" fmla="*/ 321 h 21600"/>
                <a:gd name="T74" fmla="*/ 132 w 21600"/>
                <a:gd name="T75" fmla="*/ 284 h 21600"/>
                <a:gd name="T76" fmla="*/ 76 w 21600"/>
                <a:gd name="T77" fmla="*/ 284 h 21600"/>
                <a:gd name="T78" fmla="*/ 76 w 21600"/>
                <a:gd name="T79" fmla="*/ 301 h 21600"/>
                <a:gd name="T80" fmla="*/ 86 w 21600"/>
                <a:gd name="T81" fmla="*/ 321 h 21600"/>
                <a:gd name="T82" fmla="*/ 94 w 21600"/>
                <a:gd name="T83" fmla="*/ 376 h 21600"/>
                <a:gd name="T84" fmla="*/ 357 w 21600"/>
                <a:gd name="T85" fmla="*/ 423 h 21600"/>
                <a:gd name="T86" fmla="*/ 347 w 21600"/>
                <a:gd name="T87" fmla="*/ 403 h 21600"/>
                <a:gd name="T88" fmla="*/ 274 w 21600"/>
                <a:gd name="T89" fmla="*/ 403 h 21600"/>
                <a:gd name="T90" fmla="*/ 246 w 21600"/>
                <a:gd name="T91" fmla="*/ 413 h 21600"/>
                <a:gd name="T92" fmla="*/ 281 w 21600"/>
                <a:gd name="T93" fmla="*/ 440 h 21600"/>
                <a:gd name="T94" fmla="*/ 329 w 21600"/>
                <a:gd name="T95" fmla="*/ 457 h 2160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1600" h="21600">
                  <a:moveTo>
                    <a:pt x="1714" y="6743"/>
                  </a:moveTo>
                  <a:lnTo>
                    <a:pt x="1714" y="5943"/>
                  </a:lnTo>
                  <a:lnTo>
                    <a:pt x="1257" y="5943"/>
                  </a:lnTo>
                  <a:lnTo>
                    <a:pt x="914" y="5486"/>
                  </a:lnTo>
                  <a:lnTo>
                    <a:pt x="457" y="4686"/>
                  </a:lnTo>
                  <a:lnTo>
                    <a:pt x="0" y="4229"/>
                  </a:lnTo>
                  <a:lnTo>
                    <a:pt x="457" y="4229"/>
                  </a:lnTo>
                  <a:lnTo>
                    <a:pt x="914" y="3771"/>
                  </a:lnTo>
                  <a:lnTo>
                    <a:pt x="914" y="3429"/>
                  </a:lnTo>
                  <a:lnTo>
                    <a:pt x="457" y="2971"/>
                  </a:lnTo>
                  <a:lnTo>
                    <a:pt x="457" y="2514"/>
                  </a:lnTo>
                  <a:lnTo>
                    <a:pt x="1257" y="2514"/>
                  </a:lnTo>
                  <a:lnTo>
                    <a:pt x="1714" y="2057"/>
                  </a:lnTo>
                  <a:lnTo>
                    <a:pt x="2514" y="2514"/>
                  </a:lnTo>
                  <a:lnTo>
                    <a:pt x="2971" y="1257"/>
                  </a:lnTo>
                  <a:lnTo>
                    <a:pt x="3429" y="1714"/>
                  </a:lnTo>
                  <a:lnTo>
                    <a:pt x="3429" y="2057"/>
                  </a:lnTo>
                  <a:lnTo>
                    <a:pt x="3886" y="2057"/>
                  </a:lnTo>
                  <a:lnTo>
                    <a:pt x="4229" y="2514"/>
                  </a:lnTo>
                  <a:lnTo>
                    <a:pt x="4686" y="2057"/>
                  </a:lnTo>
                  <a:lnTo>
                    <a:pt x="4686" y="1714"/>
                  </a:lnTo>
                  <a:lnTo>
                    <a:pt x="5486" y="1714"/>
                  </a:lnTo>
                  <a:lnTo>
                    <a:pt x="5943" y="2057"/>
                  </a:lnTo>
                  <a:lnTo>
                    <a:pt x="5943" y="1257"/>
                  </a:lnTo>
                  <a:lnTo>
                    <a:pt x="6857" y="1257"/>
                  </a:lnTo>
                  <a:lnTo>
                    <a:pt x="6857" y="457"/>
                  </a:lnTo>
                  <a:lnTo>
                    <a:pt x="7200" y="0"/>
                  </a:lnTo>
                  <a:lnTo>
                    <a:pt x="7657" y="457"/>
                  </a:lnTo>
                  <a:lnTo>
                    <a:pt x="8457" y="0"/>
                  </a:lnTo>
                  <a:lnTo>
                    <a:pt x="9714" y="0"/>
                  </a:lnTo>
                  <a:lnTo>
                    <a:pt x="9714" y="457"/>
                  </a:lnTo>
                  <a:lnTo>
                    <a:pt x="10629" y="800"/>
                  </a:lnTo>
                  <a:lnTo>
                    <a:pt x="12343" y="800"/>
                  </a:lnTo>
                  <a:lnTo>
                    <a:pt x="12686" y="1257"/>
                  </a:lnTo>
                  <a:lnTo>
                    <a:pt x="12343" y="1714"/>
                  </a:lnTo>
                  <a:lnTo>
                    <a:pt x="12343" y="2057"/>
                  </a:lnTo>
                  <a:lnTo>
                    <a:pt x="11886" y="2514"/>
                  </a:lnTo>
                  <a:lnTo>
                    <a:pt x="12343" y="2971"/>
                  </a:lnTo>
                  <a:lnTo>
                    <a:pt x="11429" y="2971"/>
                  </a:lnTo>
                  <a:lnTo>
                    <a:pt x="11086" y="3429"/>
                  </a:lnTo>
                  <a:lnTo>
                    <a:pt x="10171" y="3429"/>
                  </a:lnTo>
                  <a:lnTo>
                    <a:pt x="9714" y="3771"/>
                  </a:lnTo>
                  <a:lnTo>
                    <a:pt x="10171" y="4229"/>
                  </a:lnTo>
                  <a:lnTo>
                    <a:pt x="10171" y="4686"/>
                  </a:lnTo>
                  <a:lnTo>
                    <a:pt x="9714" y="5029"/>
                  </a:lnTo>
                  <a:lnTo>
                    <a:pt x="10171" y="5486"/>
                  </a:lnTo>
                  <a:lnTo>
                    <a:pt x="10171" y="5943"/>
                  </a:lnTo>
                  <a:lnTo>
                    <a:pt x="11086" y="6400"/>
                  </a:lnTo>
                  <a:lnTo>
                    <a:pt x="11886" y="7200"/>
                  </a:lnTo>
                  <a:lnTo>
                    <a:pt x="13143" y="8000"/>
                  </a:lnTo>
                  <a:lnTo>
                    <a:pt x="13143" y="8914"/>
                  </a:lnTo>
                  <a:lnTo>
                    <a:pt x="13600" y="9371"/>
                  </a:lnTo>
                  <a:lnTo>
                    <a:pt x="13943" y="9371"/>
                  </a:lnTo>
                  <a:lnTo>
                    <a:pt x="13943" y="9714"/>
                  </a:lnTo>
                  <a:lnTo>
                    <a:pt x="14857" y="10171"/>
                  </a:lnTo>
                  <a:lnTo>
                    <a:pt x="14857" y="10629"/>
                  </a:lnTo>
                  <a:lnTo>
                    <a:pt x="16914" y="10629"/>
                  </a:lnTo>
                  <a:lnTo>
                    <a:pt x="17371" y="10971"/>
                  </a:lnTo>
                  <a:lnTo>
                    <a:pt x="16914" y="11429"/>
                  </a:lnTo>
                  <a:lnTo>
                    <a:pt x="16914" y="11886"/>
                  </a:lnTo>
                  <a:lnTo>
                    <a:pt x="18171" y="11886"/>
                  </a:lnTo>
                  <a:lnTo>
                    <a:pt x="19543" y="12686"/>
                  </a:lnTo>
                  <a:lnTo>
                    <a:pt x="19886" y="13143"/>
                  </a:lnTo>
                  <a:lnTo>
                    <a:pt x="20343" y="13600"/>
                  </a:lnTo>
                  <a:lnTo>
                    <a:pt x="21143" y="13600"/>
                  </a:lnTo>
                  <a:lnTo>
                    <a:pt x="21143" y="13943"/>
                  </a:lnTo>
                  <a:lnTo>
                    <a:pt x="21600" y="13943"/>
                  </a:lnTo>
                  <a:lnTo>
                    <a:pt x="21600" y="14400"/>
                  </a:lnTo>
                  <a:lnTo>
                    <a:pt x="21143" y="14857"/>
                  </a:lnTo>
                  <a:lnTo>
                    <a:pt x="21143" y="15200"/>
                  </a:lnTo>
                  <a:lnTo>
                    <a:pt x="20343" y="14400"/>
                  </a:lnTo>
                  <a:lnTo>
                    <a:pt x="20343" y="13943"/>
                  </a:lnTo>
                  <a:lnTo>
                    <a:pt x="19543" y="13943"/>
                  </a:lnTo>
                  <a:lnTo>
                    <a:pt x="19086" y="13600"/>
                  </a:lnTo>
                  <a:lnTo>
                    <a:pt x="18629" y="13943"/>
                  </a:lnTo>
                  <a:lnTo>
                    <a:pt x="18629" y="14857"/>
                  </a:lnTo>
                  <a:lnTo>
                    <a:pt x="18171" y="14857"/>
                  </a:lnTo>
                  <a:lnTo>
                    <a:pt x="18171" y="15657"/>
                  </a:lnTo>
                  <a:lnTo>
                    <a:pt x="18629" y="15657"/>
                  </a:lnTo>
                  <a:lnTo>
                    <a:pt x="19086" y="16114"/>
                  </a:lnTo>
                  <a:lnTo>
                    <a:pt x="19086" y="16914"/>
                  </a:lnTo>
                  <a:lnTo>
                    <a:pt x="18629" y="16914"/>
                  </a:lnTo>
                  <a:lnTo>
                    <a:pt x="18629" y="18171"/>
                  </a:lnTo>
                  <a:lnTo>
                    <a:pt x="17829" y="18629"/>
                  </a:lnTo>
                  <a:lnTo>
                    <a:pt x="17829" y="19086"/>
                  </a:lnTo>
                  <a:lnTo>
                    <a:pt x="16571" y="19086"/>
                  </a:lnTo>
                  <a:lnTo>
                    <a:pt x="16571" y="18629"/>
                  </a:lnTo>
                  <a:lnTo>
                    <a:pt x="16914" y="18171"/>
                  </a:lnTo>
                  <a:lnTo>
                    <a:pt x="17371" y="18171"/>
                  </a:lnTo>
                  <a:lnTo>
                    <a:pt x="17371" y="17371"/>
                  </a:lnTo>
                  <a:lnTo>
                    <a:pt x="17829" y="17371"/>
                  </a:lnTo>
                  <a:lnTo>
                    <a:pt x="17829" y="16914"/>
                  </a:lnTo>
                  <a:lnTo>
                    <a:pt x="17371" y="16571"/>
                  </a:lnTo>
                  <a:lnTo>
                    <a:pt x="17371" y="16114"/>
                  </a:lnTo>
                  <a:lnTo>
                    <a:pt x="16914" y="15657"/>
                  </a:lnTo>
                  <a:lnTo>
                    <a:pt x="16914" y="14857"/>
                  </a:lnTo>
                  <a:lnTo>
                    <a:pt x="16571" y="14400"/>
                  </a:lnTo>
                  <a:lnTo>
                    <a:pt x="16571" y="14857"/>
                  </a:lnTo>
                  <a:lnTo>
                    <a:pt x="15657" y="14400"/>
                  </a:lnTo>
                  <a:lnTo>
                    <a:pt x="15314" y="14400"/>
                  </a:lnTo>
                  <a:lnTo>
                    <a:pt x="15314" y="13600"/>
                  </a:lnTo>
                  <a:lnTo>
                    <a:pt x="14400" y="13600"/>
                  </a:lnTo>
                  <a:lnTo>
                    <a:pt x="14400" y="13143"/>
                  </a:lnTo>
                  <a:lnTo>
                    <a:pt x="13600" y="13143"/>
                  </a:lnTo>
                  <a:lnTo>
                    <a:pt x="13143" y="12343"/>
                  </a:lnTo>
                  <a:lnTo>
                    <a:pt x="11886" y="12343"/>
                  </a:lnTo>
                  <a:lnTo>
                    <a:pt x="11886" y="11886"/>
                  </a:lnTo>
                  <a:lnTo>
                    <a:pt x="11086" y="11886"/>
                  </a:lnTo>
                  <a:lnTo>
                    <a:pt x="10629" y="11429"/>
                  </a:lnTo>
                  <a:lnTo>
                    <a:pt x="9714" y="10629"/>
                  </a:lnTo>
                  <a:lnTo>
                    <a:pt x="9371" y="10171"/>
                  </a:lnTo>
                  <a:lnTo>
                    <a:pt x="8914" y="9714"/>
                  </a:lnTo>
                  <a:lnTo>
                    <a:pt x="8457" y="9714"/>
                  </a:lnTo>
                  <a:lnTo>
                    <a:pt x="8457" y="9371"/>
                  </a:lnTo>
                  <a:lnTo>
                    <a:pt x="8114" y="8914"/>
                  </a:lnTo>
                  <a:lnTo>
                    <a:pt x="7657" y="8457"/>
                  </a:lnTo>
                  <a:lnTo>
                    <a:pt x="7200" y="8457"/>
                  </a:lnTo>
                  <a:lnTo>
                    <a:pt x="7200" y="8000"/>
                  </a:lnTo>
                  <a:lnTo>
                    <a:pt x="6857" y="7657"/>
                  </a:lnTo>
                  <a:lnTo>
                    <a:pt x="6400" y="6743"/>
                  </a:lnTo>
                  <a:lnTo>
                    <a:pt x="6400" y="6400"/>
                  </a:lnTo>
                  <a:lnTo>
                    <a:pt x="5943" y="6400"/>
                  </a:lnTo>
                  <a:lnTo>
                    <a:pt x="5486" y="5943"/>
                  </a:lnTo>
                  <a:lnTo>
                    <a:pt x="5143" y="5943"/>
                  </a:lnTo>
                  <a:lnTo>
                    <a:pt x="3886" y="5486"/>
                  </a:lnTo>
                  <a:lnTo>
                    <a:pt x="2971" y="5943"/>
                  </a:lnTo>
                  <a:lnTo>
                    <a:pt x="2971" y="6400"/>
                  </a:lnTo>
                  <a:lnTo>
                    <a:pt x="2514" y="6743"/>
                  </a:lnTo>
                  <a:lnTo>
                    <a:pt x="1714" y="6743"/>
                  </a:lnTo>
                  <a:close/>
                  <a:moveTo>
                    <a:pt x="2971" y="12686"/>
                  </a:moveTo>
                  <a:lnTo>
                    <a:pt x="3429" y="12686"/>
                  </a:lnTo>
                  <a:lnTo>
                    <a:pt x="3429" y="12343"/>
                  </a:lnTo>
                  <a:lnTo>
                    <a:pt x="2971" y="12343"/>
                  </a:lnTo>
                  <a:lnTo>
                    <a:pt x="2971" y="12686"/>
                  </a:lnTo>
                  <a:close/>
                  <a:moveTo>
                    <a:pt x="8114" y="9714"/>
                  </a:moveTo>
                  <a:close/>
                  <a:moveTo>
                    <a:pt x="6400" y="8914"/>
                  </a:moveTo>
                  <a:lnTo>
                    <a:pt x="7200" y="8914"/>
                  </a:lnTo>
                  <a:lnTo>
                    <a:pt x="6857" y="8457"/>
                  </a:lnTo>
                  <a:lnTo>
                    <a:pt x="6857" y="8914"/>
                  </a:lnTo>
                  <a:lnTo>
                    <a:pt x="6400" y="8914"/>
                  </a:lnTo>
                  <a:close/>
                  <a:moveTo>
                    <a:pt x="4229" y="17371"/>
                  </a:moveTo>
                  <a:lnTo>
                    <a:pt x="4229" y="16914"/>
                  </a:lnTo>
                  <a:lnTo>
                    <a:pt x="4229" y="17371"/>
                  </a:lnTo>
                  <a:lnTo>
                    <a:pt x="4686" y="16914"/>
                  </a:lnTo>
                  <a:lnTo>
                    <a:pt x="4686" y="16571"/>
                  </a:lnTo>
                  <a:lnTo>
                    <a:pt x="5943" y="16571"/>
                  </a:lnTo>
                  <a:lnTo>
                    <a:pt x="5943" y="15657"/>
                  </a:lnTo>
                  <a:lnTo>
                    <a:pt x="5486" y="14857"/>
                  </a:lnTo>
                  <a:lnTo>
                    <a:pt x="5943" y="14400"/>
                  </a:lnTo>
                  <a:lnTo>
                    <a:pt x="5486" y="13943"/>
                  </a:lnTo>
                  <a:lnTo>
                    <a:pt x="5943" y="13600"/>
                  </a:lnTo>
                  <a:lnTo>
                    <a:pt x="5943" y="13143"/>
                  </a:lnTo>
                  <a:lnTo>
                    <a:pt x="5143" y="12343"/>
                  </a:lnTo>
                  <a:lnTo>
                    <a:pt x="4686" y="12343"/>
                  </a:lnTo>
                  <a:lnTo>
                    <a:pt x="3886" y="13143"/>
                  </a:lnTo>
                  <a:lnTo>
                    <a:pt x="3429" y="13143"/>
                  </a:lnTo>
                  <a:lnTo>
                    <a:pt x="2971" y="12686"/>
                  </a:lnTo>
                  <a:lnTo>
                    <a:pt x="2971" y="13600"/>
                  </a:lnTo>
                  <a:lnTo>
                    <a:pt x="3429" y="13600"/>
                  </a:lnTo>
                  <a:lnTo>
                    <a:pt x="3429" y="13943"/>
                  </a:lnTo>
                  <a:lnTo>
                    <a:pt x="3886" y="13943"/>
                  </a:lnTo>
                  <a:lnTo>
                    <a:pt x="3886" y="14400"/>
                  </a:lnTo>
                  <a:lnTo>
                    <a:pt x="3429" y="14857"/>
                  </a:lnTo>
                  <a:lnTo>
                    <a:pt x="3886" y="14857"/>
                  </a:lnTo>
                  <a:lnTo>
                    <a:pt x="3886" y="15200"/>
                  </a:lnTo>
                  <a:lnTo>
                    <a:pt x="3429" y="16114"/>
                  </a:lnTo>
                  <a:lnTo>
                    <a:pt x="3886" y="16914"/>
                  </a:lnTo>
                  <a:lnTo>
                    <a:pt x="4229" y="17371"/>
                  </a:lnTo>
                  <a:close/>
                  <a:moveTo>
                    <a:pt x="16114" y="21600"/>
                  </a:moveTo>
                  <a:lnTo>
                    <a:pt x="16114" y="20800"/>
                  </a:lnTo>
                  <a:lnTo>
                    <a:pt x="15657" y="20343"/>
                  </a:lnTo>
                  <a:lnTo>
                    <a:pt x="16114" y="19543"/>
                  </a:lnTo>
                  <a:lnTo>
                    <a:pt x="16571" y="19086"/>
                  </a:lnTo>
                  <a:lnTo>
                    <a:pt x="16571" y="18629"/>
                  </a:lnTo>
                  <a:lnTo>
                    <a:pt x="16114" y="18171"/>
                  </a:lnTo>
                  <a:lnTo>
                    <a:pt x="15657" y="18629"/>
                  </a:lnTo>
                  <a:lnTo>
                    <a:pt x="15314" y="18629"/>
                  </a:lnTo>
                  <a:lnTo>
                    <a:pt x="14857" y="19086"/>
                  </a:lnTo>
                  <a:lnTo>
                    <a:pt x="12686" y="19086"/>
                  </a:lnTo>
                  <a:lnTo>
                    <a:pt x="12343" y="18629"/>
                  </a:lnTo>
                  <a:lnTo>
                    <a:pt x="11886" y="18629"/>
                  </a:lnTo>
                  <a:lnTo>
                    <a:pt x="11886" y="19086"/>
                  </a:lnTo>
                  <a:lnTo>
                    <a:pt x="11429" y="18629"/>
                  </a:lnTo>
                  <a:lnTo>
                    <a:pt x="11086" y="19086"/>
                  </a:lnTo>
                  <a:lnTo>
                    <a:pt x="11086" y="19543"/>
                  </a:lnTo>
                  <a:lnTo>
                    <a:pt x="11429" y="19886"/>
                  </a:lnTo>
                  <a:lnTo>
                    <a:pt x="11886" y="19886"/>
                  </a:lnTo>
                  <a:lnTo>
                    <a:pt x="12686" y="20343"/>
                  </a:lnTo>
                  <a:lnTo>
                    <a:pt x="13143" y="20800"/>
                  </a:lnTo>
                  <a:lnTo>
                    <a:pt x="13943" y="21143"/>
                  </a:lnTo>
                  <a:lnTo>
                    <a:pt x="14400" y="20800"/>
                  </a:lnTo>
                  <a:lnTo>
                    <a:pt x="14857" y="21143"/>
                  </a:lnTo>
                  <a:lnTo>
                    <a:pt x="15657" y="21600"/>
                  </a:lnTo>
                  <a:lnTo>
                    <a:pt x="16114" y="21600"/>
                  </a:lnTo>
                  <a:close/>
                  <a:moveTo>
                    <a:pt x="16114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57" name="AutoShape 71"/>
            <p:cNvSpPr>
              <a:spLocks/>
            </p:cNvSpPr>
            <p:nvPr/>
          </p:nvSpPr>
          <p:spPr bwMode="auto">
            <a:xfrm>
              <a:off x="6500" y="2942"/>
              <a:ext cx="517" cy="348"/>
            </a:xfrm>
            <a:custGeom>
              <a:avLst/>
              <a:gdLst>
                <a:gd name="T0" fmla="*/ 301 w 21600"/>
                <a:gd name="T1" fmla="*/ 27 h 21600"/>
                <a:gd name="T2" fmla="*/ 310 w 21600"/>
                <a:gd name="T3" fmla="*/ 37 h 21600"/>
                <a:gd name="T4" fmla="*/ 348 w 21600"/>
                <a:gd name="T5" fmla="*/ 55 h 21600"/>
                <a:gd name="T6" fmla="*/ 376 w 21600"/>
                <a:gd name="T7" fmla="*/ 55 h 21600"/>
                <a:gd name="T8" fmla="*/ 404 w 21600"/>
                <a:gd name="T9" fmla="*/ 55 h 21600"/>
                <a:gd name="T10" fmla="*/ 432 w 21600"/>
                <a:gd name="T11" fmla="*/ 55 h 21600"/>
                <a:gd name="T12" fmla="*/ 479 w 21600"/>
                <a:gd name="T13" fmla="*/ 64 h 21600"/>
                <a:gd name="T14" fmla="*/ 470 w 21600"/>
                <a:gd name="T15" fmla="*/ 82 h 21600"/>
                <a:gd name="T16" fmla="*/ 451 w 21600"/>
                <a:gd name="T17" fmla="*/ 110 h 21600"/>
                <a:gd name="T18" fmla="*/ 414 w 21600"/>
                <a:gd name="T19" fmla="*/ 119 h 21600"/>
                <a:gd name="T20" fmla="*/ 395 w 21600"/>
                <a:gd name="T21" fmla="*/ 137 h 21600"/>
                <a:gd name="T22" fmla="*/ 385 w 21600"/>
                <a:gd name="T23" fmla="*/ 147 h 21600"/>
                <a:gd name="T24" fmla="*/ 376 w 21600"/>
                <a:gd name="T25" fmla="*/ 165 h 21600"/>
                <a:gd name="T26" fmla="*/ 348 w 21600"/>
                <a:gd name="T27" fmla="*/ 192 h 21600"/>
                <a:gd name="T28" fmla="*/ 357 w 21600"/>
                <a:gd name="T29" fmla="*/ 220 h 21600"/>
                <a:gd name="T30" fmla="*/ 348 w 21600"/>
                <a:gd name="T31" fmla="*/ 238 h 21600"/>
                <a:gd name="T32" fmla="*/ 329 w 21600"/>
                <a:gd name="T33" fmla="*/ 275 h 21600"/>
                <a:gd name="T34" fmla="*/ 320 w 21600"/>
                <a:gd name="T35" fmla="*/ 284 h 21600"/>
                <a:gd name="T36" fmla="*/ 282 w 21600"/>
                <a:gd name="T37" fmla="*/ 311 h 21600"/>
                <a:gd name="T38" fmla="*/ 263 w 21600"/>
                <a:gd name="T39" fmla="*/ 311 h 21600"/>
                <a:gd name="T40" fmla="*/ 244 w 21600"/>
                <a:gd name="T41" fmla="*/ 311 h 21600"/>
                <a:gd name="T42" fmla="*/ 207 w 21600"/>
                <a:gd name="T43" fmla="*/ 311 h 21600"/>
                <a:gd name="T44" fmla="*/ 179 w 21600"/>
                <a:gd name="T45" fmla="*/ 330 h 21600"/>
                <a:gd name="T46" fmla="*/ 150 w 21600"/>
                <a:gd name="T47" fmla="*/ 339 h 21600"/>
                <a:gd name="T48" fmla="*/ 113 w 21600"/>
                <a:gd name="T49" fmla="*/ 330 h 21600"/>
                <a:gd name="T50" fmla="*/ 94 w 21600"/>
                <a:gd name="T51" fmla="*/ 293 h 21600"/>
                <a:gd name="T52" fmla="*/ 75 w 21600"/>
                <a:gd name="T53" fmla="*/ 284 h 21600"/>
                <a:gd name="T54" fmla="*/ 85 w 21600"/>
                <a:gd name="T55" fmla="*/ 256 h 21600"/>
                <a:gd name="T56" fmla="*/ 75 w 21600"/>
                <a:gd name="T57" fmla="*/ 238 h 21600"/>
                <a:gd name="T58" fmla="*/ 75 w 21600"/>
                <a:gd name="T59" fmla="*/ 201 h 21600"/>
                <a:gd name="T60" fmla="*/ 85 w 21600"/>
                <a:gd name="T61" fmla="*/ 183 h 21600"/>
                <a:gd name="T62" fmla="*/ 94 w 21600"/>
                <a:gd name="T63" fmla="*/ 156 h 21600"/>
                <a:gd name="T64" fmla="*/ 113 w 21600"/>
                <a:gd name="T65" fmla="*/ 110 h 21600"/>
                <a:gd name="T66" fmla="*/ 113 w 21600"/>
                <a:gd name="T67" fmla="*/ 92 h 21600"/>
                <a:gd name="T68" fmla="*/ 85 w 21600"/>
                <a:gd name="T69" fmla="*/ 92 h 21600"/>
                <a:gd name="T70" fmla="*/ 38 w 21600"/>
                <a:gd name="T71" fmla="*/ 82 h 21600"/>
                <a:gd name="T72" fmla="*/ 19 w 21600"/>
                <a:gd name="T73" fmla="*/ 82 h 21600"/>
                <a:gd name="T74" fmla="*/ 19 w 21600"/>
                <a:gd name="T75" fmla="*/ 64 h 21600"/>
                <a:gd name="T76" fmla="*/ 19 w 21600"/>
                <a:gd name="T77" fmla="*/ 55 h 21600"/>
                <a:gd name="T78" fmla="*/ 19 w 21600"/>
                <a:gd name="T79" fmla="*/ 46 h 21600"/>
                <a:gd name="T80" fmla="*/ 9 w 21600"/>
                <a:gd name="T81" fmla="*/ 46 h 21600"/>
                <a:gd name="T82" fmla="*/ 19 w 21600"/>
                <a:gd name="T83" fmla="*/ 18 h 21600"/>
                <a:gd name="T84" fmla="*/ 47 w 21600"/>
                <a:gd name="T85" fmla="*/ 18 h 21600"/>
                <a:gd name="T86" fmla="*/ 56 w 21600"/>
                <a:gd name="T87" fmla="*/ 0 h 21600"/>
                <a:gd name="T88" fmla="*/ 75 w 21600"/>
                <a:gd name="T89" fmla="*/ 0 h 21600"/>
                <a:gd name="T90" fmla="*/ 103 w 21600"/>
                <a:gd name="T91" fmla="*/ 9 h 21600"/>
                <a:gd name="T92" fmla="*/ 132 w 21600"/>
                <a:gd name="T93" fmla="*/ 9 h 21600"/>
                <a:gd name="T94" fmla="*/ 179 w 21600"/>
                <a:gd name="T95" fmla="*/ 18 h 21600"/>
                <a:gd name="T96" fmla="*/ 226 w 21600"/>
                <a:gd name="T97" fmla="*/ 18 h 21600"/>
                <a:gd name="T98" fmla="*/ 254 w 21600"/>
                <a:gd name="T99" fmla="*/ 18 h 21600"/>
                <a:gd name="T100" fmla="*/ 282 w 21600"/>
                <a:gd name="T101" fmla="*/ 18 h 21600"/>
                <a:gd name="T102" fmla="*/ 498 w 21600"/>
                <a:gd name="T103" fmla="*/ 183 h 21600"/>
                <a:gd name="T104" fmla="*/ 517 w 21600"/>
                <a:gd name="T105" fmla="*/ 183 h 21600"/>
                <a:gd name="T106" fmla="*/ 498 w 21600"/>
                <a:gd name="T107" fmla="*/ 183 h 21600"/>
                <a:gd name="T108" fmla="*/ 489 w 21600"/>
                <a:gd name="T109" fmla="*/ 183 h 21600"/>
                <a:gd name="T110" fmla="*/ 461 w 21600"/>
                <a:gd name="T111" fmla="*/ 192 h 21600"/>
                <a:gd name="T112" fmla="*/ 470 w 21600"/>
                <a:gd name="T113" fmla="*/ 201 h 21600"/>
                <a:gd name="T114" fmla="*/ 432 w 21600"/>
                <a:gd name="T115" fmla="*/ 220 h 21600"/>
                <a:gd name="T116" fmla="*/ 414 w 21600"/>
                <a:gd name="T117" fmla="*/ 220 h 216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1600" h="21600">
                  <a:moveTo>
                    <a:pt x="12175" y="1137"/>
                  </a:moveTo>
                  <a:cubicBezTo>
                    <a:pt x="12567" y="1137"/>
                    <a:pt x="12567" y="1137"/>
                    <a:pt x="12567" y="1137"/>
                  </a:cubicBezTo>
                  <a:cubicBezTo>
                    <a:pt x="12567" y="1705"/>
                    <a:pt x="12567" y="1705"/>
                    <a:pt x="12567" y="1705"/>
                  </a:cubicBezTo>
                  <a:cubicBezTo>
                    <a:pt x="12960" y="1705"/>
                    <a:pt x="12960" y="1705"/>
                    <a:pt x="12960" y="1705"/>
                  </a:cubicBezTo>
                  <a:cubicBezTo>
                    <a:pt x="12960" y="2274"/>
                    <a:pt x="12960" y="2274"/>
                    <a:pt x="12960" y="2274"/>
                  </a:cubicBezTo>
                  <a:cubicBezTo>
                    <a:pt x="12960" y="2274"/>
                    <a:pt x="12960" y="2274"/>
                    <a:pt x="12960" y="2274"/>
                  </a:cubicBezTo>
                  <a:cubicBezTo>
                    <a:pt x="13353" y="2274"/>
                    <a:pt x="13353" y="2274"/>
                    <a:pt x="13353" y="2274"/>
                  </a:cubicBezTo>
                  <a:cubicBezTo>
                    <a:pt x="14138" y="2842"/>
                    <a:pt x="14138" y="2842"/>
                    <a:pt x="14138" y="2842"/>
                  </a:cubicBezTo>
                  <a:cubicBezTo>
                    <a:pt x="14531" y="3411"/>
                    <a:pt x="14531" y="3411"/>
                    <a:pt x="14531" y="3411"/>
                  </a:cubicBezTo>
                  <a:cubicBezTo>
                    <a:pt x="14924" y="2842"/>
                    <a:pt x="14924" y="2842"/>
                    <a:pt x="14924" y="2842"/>
                  </a:cubicBezTo>
                  <a:cubicBezTo>
                    <a:pt x="15316" y="3411"/>
                    <a:pt x="15316" y="3411"/>
                    <a:pt x="15316" y="3411"/>
                  </a:cubicBezTo>
                  <a:cubicBezTo>
                    <a:pt x="15709" y="3411"/>
                    <a:pt x="15709" y="3411"/>
                    <a:pt x="15709" y="3411"/>
                  </a:cubicBezTo>
                  <a:cubicBezTo>
                    <a:pt x="15709" y="3411"/>
                    <a:pt x="15709" y="3411"/>
                    <a:pt x="15709" y="3411"/>
                  </a:cubicBezTo>
                  <a:cubicBezTo>
                    <a:pt x="16102" y="3411"/>
                    <a:pt x="16102" y="3411"/>
                    <a:pt x="16102" y="3411"/>
                  </a:cubicBezTo>
                  <a:cubicBezTo>
                    <a:pt x="16887" y="3411"/>
                    <a:pt x="16887" y="3411"/>
                    <a:pt x="16887" y="3411"/>
                  </a:cubicBezTo>
                  <a:cubicBezTo>
                    <a:pt x="17280" y="3411"/>
                    <a:pt x="17280" y="3411"/>
                    <a:pt x="17280" y="3411"/>
                  </a:cubicBezTo>
                  <a:cubicBezTo>
                    <a:pt x="17673" y="3411"/>
                    <a:pt x="17673" y="3411"/>
                    <a:pt x="17673" y="3411"/>
                  </a:cubicBezTo>
                  <a:cubicBezTo>
                    <a:pt x="18065" y="3411"/>
                    <a:pt x="18065" y="3411"/>
                    <a:pt x="18065" y="3411"/>
                  </a:cubicBezTo>
                  <a:cubicBezTo>
                    <a:pt x="18851" y="3411"/>
                    <a:pt x="18851" y="3411"/>
                    <a:pt x="18851" y="3411"/>
                  </a:cubicBezTo>
                  <a:cubicBezTo>
                    <a:pt x="19636" y="3979"/>
                    <a:pt x="19636" y="3979"/>
                    <a:pt x="19636" y="3979"/>
                  </a:cubicBezTo>
                  <a:cubicBezTo>
                    <a:pt x="20029" y="3979"/>
                    <a:pt x="20029" y="3979"/>
                    <a:pt x="20029" y="3979"/>
                  </a:cubicBezTo>
                  <a:cubicBezTo>
                    <a:pt x="20029" y="4547"/>
                    <a:pt x="20029" y="4547"/>
                    <a:pt x="20029" y="4547"/>
                  </a:cubicBezTo>
                  <a:cubicBezTo>
                    <a:pt x="19636" y="4547"/>
                    <a:pt x="19636" y="4547"/>
                    <a:pt x="19636" y="4547"/>
                  </a:cubicBezTo>
                  <a:cubicBezTo>
                    <a:pt x="19636" y="5116"/>
                    <a:pt x="19636" y="5116"/>
                    <a:pt x="19636" y="5116"/>
                  </a:cubicBezTo>
                  <a:cubicBezTo>
                    <a:pt x="19636" y="5684"/>
                    <a:pt x="19636" y="5684"/>
                    <a:pt x="19636" y="5684"/>
                  </a:cubicBezTo>
                  <a:cubicBezTo>
                    <a:pt x="19636" y="6253"/>
                    <a:pt x="19636" y="6253"/>
                    <a:pt x="19636" y="6253"/>
                  </a:cubicBezTo>
                  <a:cubicBezTo>
                    <a:pt x="18851" y="6821"/>
                    <a:pt x="18851" y="6821"/>
                    <a:pt x="18851" y="6821"/>
                  </a:cubicBezTo>
                  <a:cubicBezTo>
                    <a:pt x="18851" y="6821"/>
                    <a:pt x="18458" y="7389"/>
                    <a:pt x="18458" y="7389"/>
                  </a:cubicBezTo>
                  <a:cubicBezTo>
                    <a:pt x="18458" y="7389"/>
                    <a:pt x="18065" y="7389"/>
                    <a:pt x="18065" y="7389"/>
                  </a:cubicBezTo>
                  <a:cubicBezTo>
                    <a:pt x="17280" y="7389"/>
                    <a:pt x="17280" y="7389"/>
                    <a:pt x="17280" y="7389"/>
                  </a:cubicBezTo>
                  <a:cubicBezTo>
                    <a:pt x="16887" y="7958"/>
                    <a:pt x="16887" y="7958"/>
                    <a:pt x="16887" y="7958"/>
                  </a:cubicBezTo>
                  <a:cubicBezTo>
                    <a:pt x="16495" y="8526"/>
                    <a:pt x="16495" y="8526"/>
                    <a:pt x="16495" y="8526"/>
                  </a:cubicBezTo>
                  <a:cubicBezTo>
                    <a:pt x="16495" y="8526"/>
                    <a:pt x="16495" y="8526"/>
                    <a:pt x="16495" y="8526"/>
                  </a:cubicBezTo>
                  <a:cubicBezTo>
                    <a:pt x="16495" y="9095"/>
                    <a:pt x="16495" y="9095"/>
                    <a:pt x="16495" y="9095"/>
                  </a:cubicBezTo>
                  <a:cubicBezTo>
                    <a:pt x="16495" y="9095"/>
                    <a:pt x="16495" y="9095"/>
                    <a:pt x="16495" y="9095"/>
                  </a:cubicBezTo>
                  <a:cubicBezTo>
                    <a:pt x="16102" y="9095"/>
                    <a:pt x="16102" y="9095"/>
                    <a:pt x="16102" y="9095"/>
                  </a:cubicBezTo>
                  <a:cubicBezTo>
                    <a:pt x="16495" y="9095"/>
                    <a:pt x="16495" y="9095"/>
                    <a:pt x="16495" y="9095"/>
                  </a:cubicBezTo>
                  <a:cubicBezTo>
                    <a:pt x="16102" y="9095"/>
                    <a:pt x="16102" y="9095"/>
                    <a:pt x="16102" y="9095"/>
                  </a:cubicBezTo>
                  <a:cubicBezTo>
                    <a:pt x="15709" y="10232"/>
                    <a:pt x="15709" y="10232"/>
                    <a:pt x="15709" y="10232"/>
                  </a:cubicBezTo>
                  <a:cubicBezTo>
                    <a:pt x="15316" y="10232"/>
                    <a:pt x="15316" y="10232"/>
                    <a:pt x="15316" y="10232"/>
                  </a:cubicBezTo>
                  <a:cubicBezTo>
                    <a:pt x="14531" y="11937"/>
                    <a:pt x="14531" y="11937"/>
                    <a:pt x="14531" y="11937"/>
                  </a:cubicBezTo>
                  <a:cubicBezTo>
                    <a:pt x="14531" y="11937"/>
                    <a:pt x="14531" y="11937"/>
                    <a:pt x="14531" y="11937"/>
                  </a:cubicBezTo>
                  <a:cubicBezTo>
                    <a:pt x="14531" y="13074"/>
                    <a:pt x="14531" y="13074"/>
                    <a:pt x="14531" y="13074"/>
                  </a:cubicBezTo>
                  <a:cubicBezTo>
                    <a:pt x="14924" y="13074"/>
                    <a:pt x="14924" y="13074"/>
                    <a:pt x="14924" y="13074"/>
                  </a:cubicBezTo>
                  <a:cubicBezTo>
                    <a:pt x="14924" y="13642"/>
                    <a:pt x="14924" y="13642"/>
                    <a:pt x="14924" y="13642"/>
                  </a:cubicBezTo>
                  <a:cubicBezTo>
                    <a:pt x="15316" y="14211"/>
                    <a:pt x="15316" y="14211"/>
                    <a:pt x="15316" y="14211"/>
                  </a:cubicBezTo>
                  <a:cubicBezTo>
                    <a:pt x="14924" y="14779"/>
                    <a:pt x="14924" y="14779"/>
                    <a:pt x="14924" y="14779"/>
                  </a:cubicBezTo>
                  <a:cubicBezTo>
                    <a:pt x="14531" y="14779"/>
                    <a:pt x="14531" y="14779"/>
                    <a:pt x="14531" y="14779"/>
                  </a:cubicBezTo>
                  <a:cubicBezTo>
                    <a:pt x="14531" y="15347"/>
                    <a:pt x="14531" y="15347"/>
                    <a:pt x="14531" y="15347"/>
                  </a:cubicBezTo>
                  <a:cubicBezTo>
                    <a:pt x="14138" y="16484"/>
                    <a:pt x="14138" y="16484"/>
                    <a:pt x="14138" y="16484"/>
                  </a:cubicBezTo>
                  <a:cubicBezTo>
                    <a:pt x="13745" y="17053"/>
                    <a:pt x="13745" y="17053"/>
                    <a:pt x="13745" y="17053"/>
                  </a:cubicBezTo>
                  <a:cubicBezTo>
                    <a:pt x="14138" y="17053"/>
                    <a:pt x="14138" y="17053"/>
                    <a:pt x="14138" y="17053"/>
                  </a:cubicBezTo>
                  <a:cubicBezTo>
                    <a:pt x="13745" y="17621"/>
                    <a:pt x="13745" y="17621"/>
                    <a:pt x="13745" y="17621"/>
                  </a:cubicBezTo>
                  <a:cubicBezTo>
                    <a:pt x="13353" y="17621"/>
                    <a:pt x="13353" y="17621"/>
                    <a:pt x="13353" y="17621"/>
                  </a:cubicBezTo>
                  <a:cubicBezTo>
                    <a:pt x="12175" y="18189"/>
                    <a:pt x="12175" y="18189"/>
                    <a:pt x="12175" y="18189"/>
                  </a:cubicBezTo>
                  <a:cubicBezTo>
                    <a:pt x="12175" y="18758"/>
                    <a:pt x="12175" y="18758"/>
                    <a:pt x="12175" y="18758"/>
                  </a:cubicBezTo>
                  <a:cubicBezTo>
                    <a:pt x="11782" y="19326"/>
                    <a:pt x="11782" y="19326"/>
                    <a:pt x="11782" y="19326"/>
                  </a:cubicBezTo>
                  <a:cubicBezTo>
                    <a:pt x="11389" y="19326"/>
                    <a:pt x="11389" y="19326"/>
                    <a:pt x="11389" y="19326"/>
                  </a:cubicBezTo>
                  <a:cubicBezTo>
                    <a:pt x="10996" y="18758"/>
                    <a:pt x="10996" y="18758"/>
                    <a:pt x="10996" y="18758"/>
                  </a:cubicBezTo>
                  <a:cubicBezTo>
                    <a:pt x="10996" y="19326"/>
                    <a:pt x="10996" y="19326"/>
                    <a:pt x="10996" y="19326"/>
                  </a:cubicBezTo>
                  <a:cubicBezTo>
                    <a:pt x="10604" y="19895"/>
                    <a:pt x="10604" y="19895"/>
                    <a:pt x="10604" y="19895"/>
                  </a:cubicBezTo>
                  <a:cubicBezTo>
                    <a:pt x="10604" y="19326"/>
                    <a:pt x="10604" y="19326"/>
                    <a:pt x="10604" y="19326"/>
                  </a:cubicBezTo>
                  <a:cubicBezTo>
                    <a:pt x="10211" y="19326"/>
                    <a:pt x="10211" y="19326"/>
                    <a:pt x="10211" y="19326"/>
                  </a:cubicBezTo>
                  <a:cubicBezTo>
                    <a:pt x="9818" y="19326"/>
                    <a:pt x="9818" y="19326"/>
                    <a:pt x="9818" y="19326"/>
                  </a:cubicBezTo>
                  <a:cubicBezTo>
                    <a:pt x="9425" y="19326"/>
                    <a:pt x="9425" y="19326"/>
                    <a:pt x="9425" y="19326"/>
                  </a:cubicBezTo>
                  <a:cubicBezTo>
                    <a:pt x="8640" y="19326"/>
                    <a:pt x="8640" y="19326"/>
                    <a:pt x="8640" y="19326"/>
                  </a:cubicBezTo>
                  <a:cubicBezTo>
                    <a:pt x="8640" y="19326"/>
                    <a:pt x="8640" y="19326"/>
                    <a:pt x="8640" y="19326"/>
                  </a:cubicBezTo>
                  <a:cubicBezTo>
                    <a:pt x="7855" y="19326"/>
                    <a:pt x="7855" y="19326"/>
                    <a:pt x="7855" y="19326"/>
                  </a:cubicBezTo>
                  <a:cubicBezTo>
                    <a:pt x="7462" y="20463"/>
                    <a:pt x="7462" y="20463"/>
                    <a:pt x="7462" y="20463"/>
                  </a:cubicBezTo>
                  <a:cubicBezTo>
                    <a:pt x="6676" y="20463"/>
                    <a:pt x="6676" y="20463"/>
                    <a:pt x="6676" y="20463"/>
                  </a:cubicBezTo>
                  <a:cubicBezTo>
                    <a:pt x="6284" y="20463"/>
                    <a:pt x="6284" y="20463"/>
                    <a:pt x="6284" y="20463"/>
                  </a:cubicBezTo>
                  <a:cubicBezTo>
                    <a:pt x="6284" y="21032"/>
                    <a:pt x="6284" y="21032"/>
                    <a:pt x="6284" y="21032"/>
                  </a:cubicBezTo>
                  <a:cubicBezTo>
                    <a:pt x="5891" y="21600"/>
                    <a:pt x="5891" y="21600"/>
                    <a:pt x="5891" y="21600"/>
                  </a:cubicBezTo>
                  <a:cubicBezTo>
                    <a:pt x="5498" y="21032"/>
                    <a:pt x="5498" y="21032"/>
                    <a:pt x="5498" y="21032"/>
                  </a:cubicBezTo>
                  <a:cubicBezTo>
                    <a:pt x="4713" y="20463"/>
                    <a:pt x="4713" y="20463"/>
                    <a:pt x="4713" y="20463"/>
                  </a:cubicBezTo>
                  <a:cubicBezTo>
                    <a:pt x="4320" y="19326"/>
                    <a:pt x="4320" y="19326"/>
                    <a:pt x="4320" y="19326"/>
                  </a:cubicBezTo>
                  <a:cubicBezTo>
                    <a:pt x="4713" y="19326"/>
                    <a:pt x="4713" y="19326"/>
                    <a:pt x="4713" y="19326"/>
                  </a:cubicBezTo>
                  <a:cubicBezTo>
                    <a:pt x="3927" y="18189"/>
                    <a:pt x="3927" y="18189"/>
                    <a:pt x="3927" y="18189"/>
                  </a:cubicBezTo>
                  <a:cubicBezTo>
                    <a:pt x="3142" y="18189"/>
                    <a:pt x="3142" y="18189"/>
                    <a:pt x="3142" y="18189"/>
                  </a:cubicBezTo>
                  <a:cubicBezTo>
                    <a:pt x="3142" y="18189"/>
                    <a:pt x="3142" y="18189"/>
                    <a:pt x="3142" y="18189"/>
                  </a:cubicBezTo>
                  <a:cubicBezTo>
                    <a:pt x="3142" y="17621"/>
                    <a:pt x="3142" y="17621"/>
                    <a:pt x="3142" y="17621"/>
                  </a:cubicBezTo>
                  <a:cubicBezTo>
                    <a:pt x="2749" y="17053"/>
                    <a:pt x="2749" y="17053"/>
                    <a:pt x="2749" y="17053"/>
                  </a:cubicBezTo>
                  <a:cubicBezTo>
                    <a:pt x="3142" y="16484"/>
                    <a:pt x="3142" y="16484"/>
                    <a:pt x="3142" y="16484"/>
                  </a:cubicBezTo>
                  <a:cubicBezTo>
                    <a:pt x="3535" y="15916"/>
                    <a:pt x="3535" y="15916"/>
                    <a:pt x="3535" y="15916"/>
                  </a:cubicBezTo>
                  <a:cubicBezTo>
                    <a:pt x="3535" y="15347"/>
                    <a:pt x="3535" y="15347"/>
                    <a:pt x="3535" y="15347"/>
                  </a:cubicBezTo>
                  <a:cubicBezTo>
                    <a:pt x="3142" y="15347"/>
                    <a:pt x="3142" y="15347"/>
                    <a:pt x="3142" y="15347"/>
                  </a:cubicBezTo>
                  <a:cubicBezTo>
                    <a:pt x="3142" y="14779"/>
                    <a:pt x="3142" y="14779"/>
                    <a:pt x="3142" y="14779"/>
                  </a:cubicBezTo>
                  <a:cubicBezTo>
                    <a:pt x="3535" y="13642"/>
                    <a:pt x="3535" y="13642"/>
                    <a:pt x="3535" y="13642"/>
                  </a:cubicBezTo>
                  <a:cubicBezTo>
                    <a:pt x="3535" y="13074"/>
                    <a:pt x="3535" y="13074"/>
                    <a:pt x="3535" y="13074"/>
                  </a:cubicBezTo>
                  <a:cubicBezTo>
                    <a:pt x="3142" y="12505"/>
                    <a:pt x="3142" y="12505"/>
                    <a:pt x="3142" y="12505"/>
                  </a:cubicBezTo>
                  <a:cubicBezTo>
                    <a:pt x="2749" y="11368"/>
                    <a:pt x="2749" y="11368"/>
                    <a:pt x="2749" y="11368"/>
                  </a:cubicBezTo>
                  <a:cubicBezTo>
                    <a:pt x="3142" y="11368"/>
                    <a:pt x="3142" y="11368"/>
                    <a:pt x="3142" y="11368"/>
                  </a:cubicBezTo>
                  <a:cubicBezTo>
                    <a:pt x="3535" y="11368"/>
                    <a:pt x="3535" y="11368"/>
                    <a:pt x="3535" y="11368"/>
                  </a:cubicBezTo>
                  <a:cubicBezTo>
                    <a:pt x="3927" y="10800"/>
                    <a:pt x="3927" y="10800"/>
                    <a:pt x="3927" y="10800"/>
                  </a:cubicBezTo>
                  <a:cubicBezTo>
                    <a:pt x="3535" y="10232"/>
                    <a:pt x="3535" y="10232"/>
                    <a:pt x="3535" y="10232"/>
                  </a:cubicBezTo>
                  <a:cubicBezTo>
                    <a:pt x="3927" y="9663"/>
                    <a:pt x="3927" y="9663"/>
                    <a:pt x="3927" y="9663"/>
                  </a:cubicBezTo>
                  <a:cubicBezTo>
                    <a:pt x="3927" y="8526"/>
                    <a:pt x="3927" y="8526"/>
                    <a:pt x="3927" y="8526"/>
                  </a:cubicBezTo>
                  <a:cubicBezTo>
                    <a:pt x="3927" y="7958"/>
                    <a:pt x="3927" y="7958"/>
                    <a:pt x="3927" y="7958"/>
                  </a:cubicBezTo>
                  <a:cubicBezTo>
                    <a:pt x="4713" y="6821"/>
                    <a:pt x="4713" y="6821"/>
                    <a:pt x="4713" y="6821"/>
                  </a:cubicBezTo>
                  <a:cubicBezTo>
                    <a:pt x="4713" y="6821"/>
                    <a:pt x="4713" y="6821"/>
                    <a:pt x="4713" y="6821"/>
                  </a:cubicBezTo>
                  <a:cubicBezTo>
                    <a:pt x="5105" y="6253"/>
                    <a:pt x="5105" y="6253"/>
                    <a:pt x="5105" y="6253"/>
                  </a:cubicBezTo>
                  <a:cubicBezTo>
                    <a:pt x="4713" y="5684"/>
                    <a:pt x="4713" y="5684"/>
                    <a:pt x="4713" y="5684"/>
                  </a:cubicBezTo>
                  <a:cubicBezTo>
                    <a:pt x="4713" y="5116"/>
                    <a:pt x="4713" y="5116"/>
                    <a:pt x="4713" y="5116"/>
                  </a:cubicBezTo>
                  <a:cubicBezTo>
                    <a:pt x="3535" y="5116"/>
                    <a:pt x="3535" y="5116"/>
                    <a:pt x="3535" y="5116"/>
                  </a:cubicBezTo>
                  <a:cubicBezTo>
                    <a:pt x="3535" y="5684"/>
                    <a:pt x="3535" y="5684"/>
                    <a:pt x="3535" y="5684"/>
                  </a:cubicBezTo>
                  <a:cubicBezTo>
                    <a:pt x="2356" y="5116"/>
                    <a:pt x="2356" y="5116"/>
                    <a:pt x="2356" y="5116"/>
                  </a:cubicBezTo>
                  <a:cubicBezTo>
                    <a:pt x="1964" y="5684"/>
                    <a:pt x="1964" y="5684"/>
                    <a:pt x="1964" y="5684"/>
                  </a:cubicBezTo>
                  <a:cubicBezTo>
                    <a:pt x="1571" y="5116"/>
                    <a:pt x="1571" y="5116"/>
                    <a:pt x="1571" y="5116"/>
                  </a:cubicBezTo>
                  <a:cubicBezTo>
                    <a:pt x="1571" y="5116"/>
                    <a:pt x="1571" y="5116"/>
                    <a:pt x="1571" y="5116"/>
                  </a:cubicBezTo>
                  <a:cubicBezTo>
                    <a:pt x="1571" y="4547"/>
                    <a:pt x="1571" y="4547"/>
                    <a:pt x="1571" y="4547"/>
                  </a:cubicBezTo>
                  <a:cubicBezTo>
                    <a:pt x="785" y="5116"/>
                    <a:pt x="785" y="5116"/>
                    <a:pt x="785" y="5116"/>
                  </a:cubicBezTo>
                  <a:cubicBezTo>
                    <a:pt x="785" y="4547"/>
                    <a:pt x="785" y="4547"/>
                    <a:pt x="785" y="4547"/>
                  </a:cubicBezTo>
                  <a:cubicBezTo>
                    <a:pt x="1178" y="4547"/>
                    <a:pt x="1178" y="4547"/>
                    <a:pt x="1178" y="4547"/>
                  </a:cubicBezTo>
                  <a:cubicBezTo>
                    <a:pt x="785" y="3979"/>
                    <a:pt x="785" y="3979"/>
                    <a:pt x="785" y="3979"/>
                  </a:cubicBezTo>
                  <a:cubicBezTo>
                    <a:pt x="1178" y="3979"/>
                    <a:pt x="1178" y="3979"/>
                    <a:pt x="1178" y="3979"/>
                  </a:cubicBezTo>
                  <a:cubicBezTo>
                    <a:pt x="785" y="3979"/>
                    <a:pt x="785" y="3979"/>
                    <a:pt x="785" y="3979"/>
                  </a:cubicBezTo>
                  <a:cubicBezTo>
                    <a:pt x="785" y="3411"/>
                    <a:pt x="785" y="3411"/>
                    <a:pt x="785" y="3411"/>
                  </a:cubicBezTo>
                  <a:cubicBezTo>
                    <a:pt x="785" y="3411"/>
                    <a:pt x="785" y="3411"/>
                    <a:pt x="785" y="3411"/>
                  </a:cubicBezTo>
                  <a:cubicBezTo>
                    <a:pt x="393" y="3411"/>
                    <a:pt x="393" y="3411"/>
                    <a:pt x="393" y="3411"/>
                  </a:cubicBezTo>
                  <a:cubicBezTo>
                    <a:pt x="785" y="2842"/>
                    <a:pt x="785" y="2842"/>
                    <a:pt x="785" y="2842"/>
                  </a:cubicBezTo>
                  <a:cubicBezTo>
                    <a:pt x="393" y="2842"/>
                    <a:pt x="393" y="2842"/>
                    <a:pt x="393" y="2842"/>
                  </a:cubicBezTo>
                  <a:cubicBezTo>
                    <a:pt x="393" y="2842"/>
                    <a:pt x="393" y="2842"/>
                    <a:pt x="393" y="2842"/>
                  </a:cubicBezTo>
                  <a:cubicBezTo>
                    <a:pt x="393" y="2842"/>
                    <a:pt x="393" y="2842"/>
                    <a:pt x="393" y="2842"/>
                  </a:cubicBezTo>
                  <a:cubicBezTo>
                    <a:pt x="0" y="2274"/>
                    <a:pt x="0" y="2274"/>
                    <a:pt x="0" y="2274"/>
                  </a:cubicBezTo>
                  <a:cubicBezTo>
                    <a:pt x="393" y="1705"/>
                    <a:pt x="393" y="1705"/>
                    <a:pt x="393" y="1705"/>
                  </a:cubicBezTo>
                  <a:cubicBezTo>
                    <a:pt x="785" y="1137"/>
                    <a:pt x="785" y="1137"/>
                    <a:pt x="785" y="1137"/>
                  </a:cubicBezTo>
                  <a:cubicBezTo>
                    <a:pt x="1178" y="1705"/>
                    <a:pt x="1178" y="1705"/>
                    <a:pt x="1178" y="1705"/>
                  </a:cubicBezTo>
                  <a:cubicBezTo>
                    <a:pt x="1571" y="1705"/>
                    <a:pt x="1571" y="1705"/>
                    <a:pt x="1571" y="1705"/>
                  </a:cubicBezTo>
                  <a:cubicBezTo>
                    <a:pt x="1964" y="1137"/>
                    <a:pt x="1964" y="1137"/>
                    <a:pt x="1964" y="1137"/>
                  </a:cubicBezTo>
                  <a:cubicBezTo>
                    <a:pt x="1964" y="1137"/>
                    <a:pt x="1964" y="1137"/>
                    <a:pt x="1964" y="1137"/>
                  </a:cubicBezTo>
                  <a:cubicBezTo>
                    <a:pt x="1571" y="568"/>
                    <a:pt x="1571" y="568"/>
                    <a:pt x="1571" y="568"/>
                  </a:cubicBezTo>
                  <a:cubicBezTo>
                    <a:pt x="2356" y="0"/>
                    <a:pt x="2356" y="0"/>
                    <a:pt x="2356" y="0"/>
                  </a:cubicBezTo>
                  <a:cubicBezTo>
                    <a:pt x="2356" y="568"/>
                    <a:pt x="2356" y="568"/>
                    <a:pt x="2356" y="568"/>
                  </a:cubicBezTo>
                  <a:cubicBezTo>
                    <a:pt x="2749" y="0"/>
                    <a:pt x="2749" y="0"/>
                    <a:pt x="2749" y="0"/>
                  </a:cubicBezTo>
                  <a:cubicBezTo>
                    <a:pt x="3142" y="0"/>
                    <a:pt x="3142" y="0"/>
                    <a:pt x="3142" y="0"/>
                  </a:cubicBezTo>
                  <a:cubicBezTo>
                    <a:pt x="3535" y="1137"/>
                    <a:pt x="3535" y="1137"/>
                    <a:pt x="3535" y="1137"/>
                  </a:cubicBezTo>
                  <a:cubicBezTo>
                    <a:pt x="3927" y="568"/>
                    <a:pt x="3927" y="568"/>
                    <a:pt x="3927" y="568"/>
                  </a:cubicBezTo>
                  <a:cubicBezTo>
                    <a:pt x="4320" y="568"/>
                    <a:pt x="4320" y="568"/>
                    <a:pt x="4320" y="568"/>
                  </a:cubicBezTo>
                  <a:cubicBezTo>
                    <a:pt x="4713" y="568"/>
                    <a:pt x="4713" y="568"/>
                    <a:pt x="4713" y="568"/>
                  </a:cubicBezTo>
                  <a:cubicBezTo>
                    <a:pt x="5105" y="568"/>
                    <a:pt x="5105" y="568"/>
                    <a:pt x="5105" y="568"/>
                  </a:cubicBezTo>
                  <a:cubicBezTo>
                    <a:pt x="5498" y="568"/>
                    <a:pt x="5498" y="568"/>
                    <a:pt x="5498" y="568"/>
                  </a:cubicBezTo>
                  <a:cubicBezTo>
                    <a:pt x="5891" y="568"/>
                    <a:pt x="5891" y="568"/>
                    <a:pt x="5891" y="568"/>
                  </a:cubicBezTo>
                  <a:cubicBezTo>
                    <a:pt x="6284" y="568"/>
                    <a:pt x="6284" y="568"/>
                    <a:pt x="6284" y="568"/>
                  </a:cubicBezTo>
                  <a:cubicBezTo>
                    <a:pt x="7462" y="1137"/>
                    <a:pt x="7462" y="1137"/>
                    <a:pt x="7462" y="1137"/>
                  </a:cubicBezTo>
                  <a:cubicBezTo>
                    <a:pt x="7855" y="1137"/>
                    <a:pt x="7855" y="1137"/>
                    <a:pt x="7855" y="1137"/>
                  </a:cubicBezTo>
                  <a:cubicBezTo>
                    <a:pt x="8640" y="568"/>
                    <a:pt x="8640" y="568"/>
                    <a:pt x="8640" y="568"/>
                  </a:cubicBezTo>
                  <a:cubicBezTo>
                    <a:pt x="9425" y="1137"/>
                    <a:pt x="9425" y="1137"/>
                    <a:pt x="9425" y="1137"/>
                  </a:cubicBezTo>
                  <a:cubicBezTo>
                    <a:pt x="9425" y="1137"/>
                    <a:pt x="9425" y="1137"/>
                    <a:pt x="9425" y="1137"/>
                  </a:cubicBezTo>
                  <a:cubicBezTo>
                    <a:pt x="10211" y="1137"/>
                    <a:pt x="10211" y="1137"/>
                    <a:pt x="10211" y="1137"/>
                  </a:cubicBezTo>
                  <a:cubicBezTo>
                    <a:pt x="10604" y="1137"/>
                    <a:pt x="10604" y="1137"/>
                    <a:pt x="10604" y="1137"/>
                  </a:cubicBezTo>
                  <a:cubicBezTo>
                    <a:pt x="10996" y="1137"/>
                    <a:pt x="10996" y="1137"/>
                    <a:pt x="10996" y="1137"/>
                  </a:cubicBezTo>
                  <a:cubicBezTo>
                    <a:pt x="11782" y="1705"/>
                    <a:pt x="11782" y="1705"/>
                    <a:pt x="11782" y="1705"/>
                  </a:cubicBezTo>
                  <a:cubicBezTo>
                    <a:pt x="11782" y="1137"/>
                    <a:pt x="11782" y="1137"/>
                    <a:pt x="11782" y="1137"/>
                  </a:cubicBezTo>
                  <a:cubicBezTo>
                    <a:pt x="12175" y="1137"/>
                    <a:pt x="12175" y="1137"/>
                    <a:pt x="12175" y="1137"/>
                  </a:cubicBezTo>
                  <a:cubicBezTo>
                    <a:pt x="12175" y="1137"/>
                    <a:pt x="12175" y="1137"/>
                    <a:pt x="12175" y="1137"/>
                  </a:cubicBezTo>
                  <a:close/>
                  <a:moveTo>
                    <a:pt x="20815" y="11368"/>
                  </a:moveTo>
                  <a:cubicBezTo>
                    <a:pt x="21207" y="11368"/>
                    <a:pt x="21207" y="11368"/>
                    <a:pt x="21207" y="11368"/>
                  </a:cubicBezTo>
                  <a:cubicBezTo>
                    <a:pt x="21600" y="11368"/>
                    <a:pt x="21600" y="11368"/>
                    <a:pt x="21600" y="11368"/>
                  </a:cubicBezTo>
                  <a:cubicBezTo>
                    <a:pt x="21600" y="11368"/>
                    <a:pt x="21600" y="11368"/>
                    <a:pt x="21600" y="11368"/>
                  </a:cubicBezTo>
                  <a:cubicBezTo>
                    <a:pt x="21207" y="10800"/>
                    <a:pt x="21207" y="10800"/>
                    <a:pt x="21207" y="10800"/>
                  </a:cubicBezTo>
                  <a:cubicBezTo>
                    <a:pt x="20815" y="10800"/>
                    <a:pt x="20815" y="10800"/>
                    <a:pt x="20815" y="10800"/>
                  </a:cubicBezTo>
                  <a:cubicBezTo>
                    <a:pt x="20815" y="11368"/>
                    <a:pt x="20815" y="11368"/>
                    <a:pt x="20815" y="11368"/>
                  </a:cubicBezTo>
                  <a:close/>
                  <a:moveTo>
                    <a:pt x="19636" y="12505"/>
                  </a:moveTo>
                  <a:cubicBezTo>
                    <a:pt x="20029" y="11937"/>
                    <a:pt x="20029" y="11937"/>
                    <a:pt x="20029" y="11937"/>
                  </a:cubicBezTo>
                  <a:cubicBezTo>
                    <a:pt x="20422" y="11368"/>
                    <a:pt x="20422" y="11368"/>
                    <a:pt x="20422" y="11368"/>
                  </a:cubicBezTo>
                  <a:cubicBezTo>
                    <a:pt x="20029" y="11368"/>
                    <a:pt x="20029" y="11368"/>
                    <a:pt x="20029" y="11368"/>
                  </a:cubicBezTo>
                  <a:cubicBezTo>
                    <a:pt x="19636" y="11368"/>
                    <a:pt x="19636" y="11368"/>
                    <a:pt x="19636" y="11368"/>
                  </a:cubicBezTo>
                  <a:cubicBezTo>
                    <a:pt x="19244" y="11937"/>
                    <a:pt x="19244" y="11937"/>
                    <a:pt x="19244" y="11937"/>
                  </a:cubicBezTo>
                  <a:cubicBezTo>
                    <a:pt x="19244" y="12505"/>
                    <a:pt x="19244" y="12505"/>
                    <a:pt x="19244" y="12505"/>
                  </a:cubicBezTo>
                  <a:cubicBezTo>
                    <a:pt x="19244" y="12505"/>
                    <a:pt x="19244" y="12505"/>
                    <a:pt x="19244" y="12505"/>
                  </a:cubicBezTo>
                  <a:cubicBezTo>
                    <a:pt x="19636" y="12505"/>
                    <a:pt x="19636" y="12505"/>
                    <a:pt x="19636" y="12505"/>
                  </a:cubicBezTo>
                  <a:close/>
                  <a:moveTo>
                    <a:pt x="17673" y="14211"/>
                  </a:moveTo>
                  <a:cubicBezTo>
                    <a:pt x="17673" y="13642"/>
                    <a:pt x="17673" y="13642"/>
                    <a:pt x="17673" y="13642"/>
                  </a:cubicBezTo>
                  <a:cubicBezTo>
                    <a:pt x="18065" y="13642"/>
                    <a:pt x="18065" y="13642"/>
                    <a:pt x="18065" y="13642"/>
                  </a:cubicBezTo>
                  <a:cubicBezTo>
                    <a:pt x="17673" y="13074"/>
                    <a:pt x="17673" y="13074"/>
                    <a:pt x="17673" y="13074"/>
                  </a:cubicBezTo>
                  <a:cubicBezTo>
                    <a:pt x="17280" y="13642"/>
                    <a:pt x="17280" y="13642"/>
                    <a:pt x="17280" y="13642"/>
                  </a:cubicBezTo>
                  <a:cubicBezTo>
                    <a:pt x="17280" y="13642"/>
                    <a:pt x="17280" y="13642"/>
                    <a:pt x="17280" y="13642"/>
                  </a:cubicBezTo>
                  <a:lnTo>
                    <a:pt x="17673" y="14211"/>
                  </a:lnTo>
                  <a:close/>
                  <a:moveTo>
                    <a:pt x="17673" y="1421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58" name="AutoShape 72"/>
            <p:cNvSpPr>
              <a:spLocks/>
            </p:cNvSpPr>
            <p:nvPr/>
          </p:nvSpPr>
          <p:spPr bwMode="auto">
            <a:xfrm>
              <a:off x="6492" y="3016"/>
              <a:ext cx="129" cy="230"/>
            </a:xfrm>
            <a:custGeom>
              <a:avLst/>
              <a:gdLst>
                <a:gd name="T0" fmla="*/ 83 w 21600"/>
                <a:gd name="T1" fmla="*/ 220 h 21600"/>
                <a:gd name="T2" fmla="*/ 83 w 21600"/>
                <a:gd name="T3" fmla="*/ 210 h 21600"/>
                <a:gd name="T4" fmla="*/ 73 w 21600"/>
                <a:gd name="T5" fmla="*/ 203 h 21600"/>
                <a:gd name="T6" fmla="*/ 94 w 21600"/>
                <a:gd name="T7" fmla="*/ 183 h 21600"/>
                <a:gd name="T8" fmla="*/ 94 w 21600"/>
                <a:gd name="T9" fmla="*/ 173 h 21600"/>
                <a:gd name="T10" fmla="*/ 83 w 21600"/>
                <a:gd name="T11" fmla="*/ 173 h 21600"/>
                <a:gd name="T12" fmla="*/ 83 w 21600"/>
                <a:gd name="T13" fmla="*/ 166 h 21600"/>
                <a:gd name="T14" fmla="*/ 94 w 21600"/>
                <a:gd name="T15" fmla="*/ 146 h 21600"/>
                <a:gd name="T16" fmla="*/ 94 w 21600"/>
                <a:gd name="T17" fmla="*/ 138 h 21600"/>
                <a:gd name="T18" fmla="*/ 83 w 21600"/>
                <a:gd name="T19" fmla="*/ 129 h 21600"/>
                <a:gd name="T20" fmla="*/ 73 w 21600"/>
                <a:gd name="T21" fmla="*/ 109 h 21600"/>
                <a:gd name="T22" fmla="*/ 94 w 21600"/>
                <a:gd name="T23" fmla="*/ 109 h 21600"/>
                <a:gd name="T24" fmla="*/ 101 w 21600"/>
                <a:gd name="T25" fmla="*/ 101 h 21600"/>
                <a:gd name="T26" fmla="*/ 94 w 21600"/>
                <a:gd name="T27" fmla="*/ 92 h 21600"/>
                <a:gd name="T28" fmla="*/ 101 w 21600"/>
                <a:gd name="T29" fmla="*/ 82 h 21600"/>
                <a:gd name="T30" fmla="*/ 101 w 21600"/>
                <a:gd name="T31" fmla="*/ 54 h 21600"/>
                <a:gd name="T32" fmla="*/ 121 w 21600"/>
                <a:gd name="T33" fmla="*/ 37 h 21600"/>
                <a:gd name="T34" fmla="*/ 129 w 21600"/>
                <a:gd name="T35" fmla="*/ 27 h 21600"/>
                <a:gd name="T36" fmla="*/ 121 w 21600"/>
                <a:gd name="T37" fmla="*/ 17 h 21600"/>
                <a:gd name="T38" fmla="*/ 121 w 21600"/>
                <a:gd name="T39" fmla="*/ 10 h 21600"/>
                <a:gd name="T40" fmla="*/ 94 w 21600"/>
                <a:gd name="T41" fmla="*/ 10 h 21600"/>
                <a:gd name="T42" fmla="*/ 94 w 21600"/>
                <a:gd name="T43" fmla="*/ 17 h 21600"/>
                <a:gd name="T44" fmla="*/ 66 w 21600"/>
                <a:gd name="T45" fmla="*/ 10 h 21600"/>
                <a:gd name="T46" fmla="*/ 56 w 21600"/>
                <a:gd name="T47" fmla="*/ 17 h 21600"/>
                <a:gd name="T48" fmla="*/ 46 w 21600"/>
                <a:gd name="T49" fmla="*/ 10 h 21600"/>
                <a:gd name="T50" fmla="*/ 46 w 21600"/>
                <a:gd name="T51" fmla="*/ 0 h 21600"/>
                <a:gd name="T52" fmla="*/ 28 w 21600"/>
                <a:gd name="T53" fmla="*/ 10 h 21600"/>
                <a:gd name="T54" fmla="*/ 28 w 21600"/>
                <a:gd name="T55" fmla="*/ 64 h 21600"/>
                <a:gd name="T56" fmla="*/ 35 w 21600"/>
                <a:gd name="T57" fmla="*/ 64 h 21600"/>
                <a:gd name="T58" fmla="*/ 28 w 21600"/>
                <a:gd name="T59" fmla="*/ 74 h 21600"/>
                <a:gd name="T60" fmla="*/ 28 w 21600"/>
                <a:gd name="T61" fmla="*/ 92 h 21600"/>
                <a:gd name="T62" fmla="*/ 18 w 21600"/>
                <a:gd name="T63" fmla="*/ 109 h 21600"/>
                <a:gd name="T64" fmla="*/ 0 w 21600"/>
                <a:gd name="T65" fmla="*/ 129 h 21600"/>
                <a:gd name="T66" fmla="*/ 0 w 21600"/>
                <a:gd name="T67" fmla="*/ 156 h 21600"/>
                <a:gd name="T68" fmla="*/ 8 w 21600"/>
                <a:gd name="T69" fmla="*/ 156 h 21600"/>
                <a:gd name="T70" fmla="*/ 8 w 21600"/>
                <a:gd name="T71" fmla="*/ 146 h 21600"/>
                <a:gd name="T72" fmla="*/ 18 w 21600"/>
                <a:gd name="T73" fmla="*/ 146 h 21600"/>
                <a:gd name="T74" fmla="*/ 18 w 21600"/>
                <a:gd name="T75" fmla="*/ 156 h 21600"/>
                <a:gd name="T76" fmla="*/ 8 w 21600"/>
                <a:gd name="T77" fmla="*/ 156 h 21600"/>
                <a:gd name="T78" fmla="*/ 8 w 21600"/>
                <a:gd name="T79" fmla="*/ 173 h 21600"/>
                <a:gd name="T80" fmla="*/ 18 w 21600"/>
                <a:gd name="T81" fmla="*/ 166 h 21600"/>
                <a:gd name="T82" fmla="*/ 28 w 21600"/>
                <a:gd name="T83" fmla="*/ 166 h 21600"/>
                <a:gd name="T84" fmla="*/ 28 w 21600"/>
                <a:gd name="T85" fmla="*/ 183 h 21600"/>
                <a:gd name="T86" fmla="*/ 18 w 21600"/>
                <a:gd name="T87" fmla="*/ 193 h 21600"/>
                <a:gd name="T88" fmla="*/ 18 w 21600"/>
                <a:gd name="T89" fmla="*/ 230 h 21600"/>
                <a:gd name="T90" fmla="*/ 28 w 21600"/>
                <a:gd name="T91" fmla="*/ 220 h 21600"/>
                <a:gd name="T92" fmla="*/ 46 w 21600"/>
                <a:gd name="T93" fmla="*/ 230 h 21600"/>
                <a:gd name="T94" fmla="*/ 66 w 21600"/>
                <a:gd name="T95" fmla="*/ 230 h 21600"/>
                <a:gd name="T96" fmla="*/ 83 w 21600"/>
                <a:gd name="T97" fmla="*/ 220 h 21600"/>
                <a:gd name="T98" fmla="*/ 83 w 21600"/>
                <a:gd name="T99" fmla="*/ 220 h 2160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600" h="21600">
                  <a:moveTo>
                    <a:pt x="13976" y="20671"/>
                  </a:moveTo>
                  <a:lnTo>
                    <a:pt x="13976" y="19742"/>
                  </a:lnTo>
                  <a:lnTo>
                    <a:pt x="12282" y="19045"/>
                  </a:lnTo>
                  <a:lnTo>
                    <a:pt x="15671" y="17187"/>
                  </a:lnTo>
                  <a:lnTo>
                    <a:pt x="15671" y="16258"/>
                  </a:lnTo>
                  <a:lnTo>
                    <a:pt x="13976" y="16258"/>
                  </a:lnTo>
                  <a:lnTo>
                    <a:pt x="13976" y="15561"/>
                  </a:lnTo>
                  <a:lnTo>
                    <a:pt x="15671" y="13703"/>
                  </a:lnTo>
                  <a:lnTo>
                    <a:pt x="15671" y="13006"/>
                  </a:lnTo>
                  <a:lnTo>
                    <a:pt x="13976" y="12077"/>
                  </a:lnTo>
                  <a:lnTo>
                    <a:pt x="12282" y="10219"/>
                  </a:lnTo>
                  <a:lnTo>
                    <a:pt x="15671" y="10219"/>
                  </a:lnTo>
                  <a:lnTo>
                    <a:pt x="16941" y="9523"/>
                  </a:lnTo>
                  <a:lnTo>
                    <a:pt x="15671" y="8594"/>
                  </a:lnTo>
                  <a:lnTo>
                    <a:pt x="16941" y="7665"/>
                  </a:lnTo>
                  <a:lnTo>
                    <a:pt x="16941" y="5110"/>
                  </a:lnTo>
                  <a:lnTo>
                    <a:pt x="20329" y="3484"/>
                  </a:lnTo>
                  <a:lnTo>
                    <a:pt x="21600" y="2555"/>
                  </a:lnTo>
                  <a:lnTo>
                    <a:pt x="20329" y="1626"/>
                  </a:lnTo>
                  <a:lnTo>
                    <a:pt x="20329" y="929"/>
                  </a:lnTo>
                  <a:lnTo>
                    <a:pt x="15671" y="929"/>
                  </a:lnTo>
                  <a:lnTo>
                    <a:pt x="15671" y="1626"/>
                  </a:lnTo>
                  <a:lnTo>
                    <a:pt x="11012" y="929"/>
                  </a:lnTo>
                  <a:lnTo>
                    <a:pt x="9318" y="1626"/>
                  </a:lnTo>
                  <a:lnTo>
                    <a:pt x="7624" y="929"/>
                  </a:lnTo>
                  <a:lnTo>
                    <a:pt x="7624" y="0"/>
                  </a:lnTo>
                  <a:lnTo>
                    <a:pt x="4659" y="929"/>
                  </a:lnTo>
                  <a:lnTo>
                    <a:pt x="4659" y="6039"/>
                  </a:lnTo>
                  <a:lnTo>
                    <a:pt x="5929" y="6039"/>
                  </a:lnTo>
                  <a:lnTo>
                    <a:pt x="4659" y="6968"/>
                  </a:lnTo>
                  <a:lnTo>
                    <a:pt x="4659" y="8594"/>
                  </a:lnTo>
                  <a:lnTo>
                    <a:pt x="2965" y="10219"/>
                  </a:lnTo>
                  <a:lnTo>
                    <a:pt x="0" y="12077"/>
                  </a:lnTo>
                  <a:lnTo>
                    <a:pt x="0" y="14632"/>
                  </a:lnTo>
                  <a:lnTo>
                    <a:pt x="1271" y="14632"/>
                  </a:lnTo>
                  <a:lnTo>
                    <a:pt x="1271" y="13703"/>
                  </a:lnTo>
                  <a:lnTo>
                    <a:pt x="2965" y="13703"/>
                  </a:lnTo>
                  <a:lnTo>
                    <a:pt x="2965" y="14632"/>
                  </a:lnTo>
                  <a:lnTo>
                    <a:pt x="1271" y="14632"/>
                  </a:lnTo>
                  <a:lnTo>
                    <a:pt x="1271" y="16258"/>
                  </a:lnTo>
                  <a:lnTo>
                    <a:pt x="2965" y="15561"/>
                  </a:lnTo>
                  <a:lnTo>
                    <a:pt x="4659" y="15561"/>
                  </a:lnTo>
                  <a:lnTo>
                    <a:pt x="4659" y="17187"/>
                  </a:lnTo>
                  <a:lnTo>
                    <a:pt x="2965" y="18116"/>
                  </a:lnTo>
                  <a:lnTo>
                    <a:pt x="2965" y="21600"/>
                  </a:lnTo>
                  <a:lnTo>
                    <a:pt x="4659" y="20671"/>
                  </a:lnTo>
                  <a:lnTo>
                    <a:pt x="7624" y="21600"/>
                  </a:lnTo>
                  <a:lnTo>
                    <a:pt x="11012" y="21600"/>
                  </a:lnTo>
                  <a:lnTo>
                    <a:pt x="13976" y="20671"/>
                  </a:lnTo>
                  <a:close/>
                  <a:moveTo>
                    <a:pt x="13976" y="2067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59" name="AutoShape 73"/>
            <p:cNvSpPr>
              <a:spLocks/>
            </p:cNvSpPr>
            <p:nvPr/>
          </p:nvSpPr>
          <p:spPr bwMode="auto">
            <a:xfrm>
              <a:off x="7629" y="3026"/>
              <a:ext cx="355" cy="311"/>
            </a:xfrm>
            <a:custGeom>
              <a:avLst/>
              <a:gdLst>
                <a:gd name="T0" fmla="*/ 215 w 21600"/>
                <a:gd name="T1" fmla="*/ 27 h 21600"/>
                <a:gd name="T2" fmla="*/ 140 w 21600"/>
                <a:gd name="T3" fmla="*/ 27 h 21600"/>
                <a:gd name="T4" fmla="*/ 56 w 21600"/>
                <a:gd name="T5" fmla="*/ 55 h 21600"/>
                <a:gd name="T6" fmla="*/ 37 w 21600"/>
                <a:gd name="T7" fmla="*/ 128 h 21600"/>
                <a:gd name="T8" fmla="*/ 93 w 21600"/>
                <a:gd name="T9" fmla="*/ 165 h 21600"/>
                <a:gd name="T10" fmla="*/ 131 w 21600"/>
                <a:gd name="T11" fmla="*/ 183 h 21600"/>
                <a:gd name="T12" fmla="*/ 65 w 21600"/>
                <a:gd name="T13" fmla="*/ 183 h 21600"/>
                <a:gd name="T14" fmla="*/ 103 w 21600"/>
                <a:gd name="T15" fmla="*/ 238 h 21600"/>
                <a:gd name="T16" fmla="*/ 121 w 21600"/>
                <a:gd name="T17" fmla="*/ 238 h 21600"/>
                <a:gd name="T18" fmla="*/ 131 w 21600"/>
                <a:gd name="T19" fmla="*/ 201 h 21600"/>
                <a:gd name="T20" fmla="*/ 159 w 21600"/>
                <a:gd name="T21" fmla="*/ 201 h 21600"/>
                <a:gd name="T22" fmla="*/ 168 w 21600"/>
                <a:gd name="T23" fmla="*/ 192 h 21600"/>
                <a:gd name="T24" fmla="*/ 140 w 21600"/>
                <a:gd name="T25" fmla="*/ 146 h 21600"/>
                <a:gd name="T26" fmla="*/ 131 w 21600"/>
                <a:gd name="T27" fmla="*/ 119 h 21600"/>
                <a:gd name="T28" fmla="*/ 131 w 21600"/>
                <a:gd name="T29" fmla="*/ 101 h 21600"/>
                <a:gd name="T30" fmla="*/ 121 w 21600"/>
                <a:gd name="T31" fmla="*/ 64 h 21600"/>
                <a:gd name="T32" fmla="*/ 159 w 21600"/>
                <a:gd name="T33" fmla="*/ 82 h 21600"/>
                <a:gd name="T34" fmla="*/ 187 w 21600"/>
                <a:gd name="T35" fmla="*/ 73 h 21600"/>
                <a:gd name="T36" fmla="*/ 196 w 21600"/>
                <a:gd name="T37" fmla="*/ 46 h 21600"/>
                <a:gd name="T38" fmla="*/ 262 w 21600"/>
                <a:gd name="T39" fmla="*/ 37 h 21600"/>
                <a:gd name="T40" fmla="*/ 168 w 21600"/>
                <a:gd name="T41" fmla="*/ 293 h 21600"/>
                <a:gd name="T42" fmla="*/ 224 w 21600"/>
                <a:gd name="T43" fmla="*/ 311 h 21600"/>
                <a:gd name="T44" fmla="*/ 280 w 21600"/>
                <a:gd name="T45" fmla="*/ 293 h 21600"/>
                <a:gd name="T46" fmla="*/ 243 w 21600"/>
                <a:gd name="T47" fmla="*/ 284 h 21600"/>
                <a:gd name="T48" fmla="*/ 187 w 21600"/>
                <a:gd name="T49" fmla="*/ 274 h 21600"/>
                <a:gd name="T50" fmla="*/ 178 w 21600"/>
                <a:gd name="T51" fmla="*/ 284 h 21600"/>
                <a:gd name="T52" fmla="*/ 0 w 21600"/>
                <a:gd name="T53" fmla="*/ 110 h 21600"/>
                <a:gd name="T54" fmla="*/ 47 w 21600"/>
                <a:gd name="T55" fmla="*/ 146 h 21600"/>
                <a:gd name="T56" fmla="*/ 47 w 21600"/>
                <a:gd name="T57" fmla="*/ 165 h 21600"/>
                <a:gd name="T58" fmla="*/ 37 w 21600"/>
                <a:gd name="T59" fmla="*/ 174 h 21600"/>
                <a:gd name="T60" fmla="*/ 56 w 21600"/>
                <a:gd name="T61" fmla="*/ 192 h 21600"/>
                <a:gd name="T62" fmla="*/ 318 w 21600"/>
                <a:gd name="T63" fmla="*/ 265 h 21600"/>
                <a:gd name="T64" fmla="*/ 318 w 21600"/>
                <a:gd name="T65" fmla="*/ 293 h 21600"/>
                <a:gd name="T66" fmla="*/ 355 w 21600"/>
                <a:gd name="T67" fmla="*/ 247 h 21600"/>
                <a:gd name="T68" fmla="*/ 336 w 21600"/>
                <a:gd name="T69" fmla="*/ 265 h 21600"/>
                <a:gd name="T70" fmla="*/ 280 w 21600"/>
                <a:gd name="T71" fmla="*/ 192 h 21600"/>
                <a:gd name="T72" fmla="*/ 280 w 21600"/>
                <a:gd name="T73" fmla="*/ 192 h 21600"/>
                <a:gd name="T74" fmla="*/ 252 w 21600"/>
                <a:gd name="T75" fmla="*/ 165 h 21600"/>
                <a:gd name="T76" fmla="*/ 243 w 21600"/>
                <a:gd name="T77" fmla="*/ 128 h 21600"/>
                <a:gd name="T78" fmla="*/ 271 w 21600"/>
                <a:gd name="T79" fmla="*/ 137 h 21600"/>
                <a:gd name="T80" fmla="*/ 252 w 21600"/>
                <a:gd name="T81" fmla="*/ 137 h 21600"/>
                <a:gd name="T82" fmla="*/ 215 w 21600"/>
                <a:gd name="T83" fmla="*/ 82 h 21600"/>
                <a:gd name="T84" fmla="*/ 215 w 21600"/>
                <a:gd name="T85" fmla="*/ 91 h 21600"/>
                <a:gd name="T86" fmla="*/ 187 w 21600"/>
                <a:gd name="T87" fmla="*/ 64 h 21600"/>
                <a:gd name="T88" fmla="*/ 149 w 21600"/>
                <a:gd name="T89" fmla="*/ 128 h 21600"/>
                <a:gd name="T90" fmla="*/ 206 w 21600"/>
                <a:gd name="T91" fmla="*/ 146 h 21600"/>
                <a:gd name="T92" fmla="*/ 262 w 21600"/>
                <a:gd name="T93" fmla="*/ 201 h 21600"/>
                <a:gd name="T94" fmla="*/ 196 w 21600"/>
                <a:gd name="T95" fmla="*/ 220 h 21600"/>
                <a:gd name="T96" fmla="*/ 196 w 21600"/>
                <a:gd name="T97" fmla="*/ 201 h 21600"/>
                <a:gd name="T98" fmla="*/ 243 w 21600"/>
                <a:gd name="T99" fmla="*/ 229 h 21600"/>
                <a:gd name="T100" fmla="*/ 243 w 21600"/>
                <a:gd name="T101" fmla="*/ 210 h 21600"/>
                <a:gd name="T102" fmla="*/ 206 w 21600"/>
                <a:gd name="T103" fmla="*/ 183 h 21600"/>
                <a:gd name="T104" fmla="*/ 131 w 21600"/>
                <a:gd name="T105" fmla="*/ 137 h 21600"/>
                <a:gd name="T106" fmla="*/ 187 w 21600"/>
                <a:gd name="T107" fmla="*/ 165 h 21600"/>
                <a:gd name="T108" fmla="*/ 187 w 21600"/>
                <a:gd name="T109" fmla="*/ 183 h 21600"/>
                <a:gd name="T110" fmla="*/ 159 w 21600"/>
                <a:gd name="T111" fmla="*/ 156 h 21600"/>
                <a:gd name="T112" fmla="*/ 140 w 21600"/>
                <a:gd name="T113" fmla="*/ 247 h 21600"/>
                <a:gd name="T114" fmla="*/ 140 w 21600"/>
                <a:gd name="T115" fmla="*/ 247 h 2160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1600" h="21600">
                  <a:moveTo>
                    <a:pt x="15916" y="0"/>
                  </a:moveTo>
                  <a:cubicBezTo>
                    <a:pt x="15916" y="0"/>
                    <a:pt x="15916" y="0"/>
                    <a:pt x="15916" y="0"/>
                  </a:cubicBezTo>
                  <a:cubicBezTo>
                    <a:pt x="15347" y="635"/>
                    <a:pt x="15347" y="635"/>
                    <a:pt x="15347" y="635"/>
                  </a:cubicBezTo>
                  <a:cubicBezTo>
                    <a:pt x="15347" y="1271"/>
                    <a:pt x="15347" y="1271"/>
                    <a:pt x="15347" y="1271"/>
                  </a:cubicBezTo>
                  <a:cubicBezTo>
                    <a:pt x="15347" y="1906"/>
                    <a:pt x="15347" y="1906"/>
                    <a:pt x="15347" y="1906"/>
                  </a:cubicBezTo>
                  <a:cubicBezTo>
                    <a:pt x="15347" y="1906"/>
                    <a:pt x="15347" y="1906"/>
                    <a:pt x="15347" y="1906"/>
                  </a:cubicBezTo>
                  <a:cubicBezTo>
                    <a:pt x="14211" y="1906"/>
                    <a:pt x="14211" y="1906"/>
                    <a:pt x="14211" y="1906"/>
                  </a:cubicBezTo>
                  <a:cubicBezTo>
                    <a:pt x="13642" y="1906"/>
                    <a:pt x="13642" y="1906"/>
                    <a:pt x="13642" y="1906"/>
                  </a:cubicBezTo>
                  <a:cubicBezTo>
                    <a:pt x="13074" y="1906"/>
                    <a:pt x="13074" y="1906"/>
                    <a:pt x="13074" y="1906"/>
                  </a:cubicBezTo>
                  <a:cubicBezTo>
                    <a:pt x="12505" y="1906"/>
                    <a:pt x="12505" y="1906"/>
                    <a:pt x="12505" y="1906"/>
                  </a:cubicBezTo>
                  <a:cubicBezTo>
                    <a:pt x="12505" y="1906"/>
                    <a:pt x="12505" y="1906"/>
                    <a:pt x="12505" y="1906"/>
                  </a:cubicBezTo>
                  <a:cubicBezTo>
                    <a:pt x="11937" y="1906"/>
                    <a:pt x="11937" y="1906"/>
                    <a:pt x="11937" y="1906"/>
                  </a:cubicBezTo>
                  <a:cubicBezTo>
                    <a:pt x="11937" y="1906"/>
                    <a:pt x="11937" y="1906"/>
                    <a:pt x="11937" y="1906"/>
                  </a:cubicBezTo>
                  <a:cubicBezTo>
                    <a:pt x="10800" y="1906"/>
                    <a:pt x="10800" y="1906"/>
                    <a:pt x="10800" y="1906"/>
                  </a:cubicBezTo>
                  <a:cubicBezTo>
                    <a:pt x="10232" y="1271"/>
                    <a:pt x="10232" y="1271"/>
                    <a:pt x="10232" y="1271"/>
                  </a:cubicBezTo>
                  <a:cubicBezTo>
                    <a:pt x="10232" y="1906"/>
                    <a:pt x="10232" y="1906"/>
                    <a:pt x="10232" y="1906"/>
                  </a:cubicBezTo>
                  <a:cubicBezTo>
                    <a:pt x="9095" y="1906"/>
                    <a:pt x="9095" y="1906"/>
                    <a:pt x="9095" y="1906"/>
                  </a:cubicBezTo>
                  <a:cubicBezTo>
                    <a:pt x="8526" y="1906"/>
                    <a:pt x="8526" y="1906"/>
                    <a:pt x="8526" y="1906"/>
                  </a:cubicBezTo>
                  <a:cubicBezTo>
                    <a:pt x="8526" y="1906"/>
                    <a:pt x="8526" y="1906"/>
                    <a:pt x="8526" y="1906"/>
                  </a:cubicBezTo>
                  <a:cubicBezTo>
                    <a:pt x="7958" y="2541"/>
                    <a:pt x="7958" y="2541"/>
                    <a:pt x="7958" y="2541"/>
                  </a:cubicBezTo>
                  <a:cubicBezTo>
                    <a:pt x="7389" y="2541"/>
                    <a:pt x="7389" y="2541"/>
                    <a:pt x="7389" y="2541"/>
                  </a:cubicBezTo>
                  <a:cubicBezTo>
                    <a:pt x="6821" y="2541"/>
                    <a:pt x="6821" y="2541"/>
                    <a:pt x="6821" y="2541"/>
                  </a:cubicBezTo>
                  <a:cubicBezTo>
                    <a:pt x="5684" y="2541"/>
                    <a:pt x="5684" y="2541"/>
                    <a:pt x="5684" y="2541"/>
                  </a:cubicBezTo>
                  <a:cubicBezTo>
                    <a:pt x="5116" y="3176"/>
                    <a:pt x="5116" y="3176"/>
                    <a:pt x="5116" y="3176"/>
                  </a:cubicBezTo>
                  <a:cubicBezTo>
                    <a:pt x="5116" y="3176"/>
                    <a:pt x="5116" y="3176"/>
                    <a:pt x="5116" y="3176"/>
                  </a:cubicBezTo>
                  <a:cubicBezTo>
                    <a:pt x="4547" y="3176"/>
                    <a:pt x="4547" y="3176"/>
                    <a:pt x="4547" y="3176"/>
                  </a:cubicBezTo>
                  <a:cubicBezTo>
                    <a:pt x="3411" y="3812"/>
                    <a:pt x="3411" y="3812"/>
                    <a:pt x="3411" y="3812"/>
                  </a:cubicBezTo>
                  <a:cubicBezTo>
                    <a:pt x="3411" y="4447"/>
                    <a:pt x="3411" y="4447"/>
                    <a:pt x="3411" y="4447"/>
                  </a:cubicBezTo>
                  <a:cubicBezTo>
                    <a:pt x="2842" y="5718"/>
                    <a:pt x="2842" y="5718"/>
                    <a:pt x="2842" y="5718"/>
                  </a:cubicBezTo>
                  <a:cubicBezTo>
                    <a:pt x="1705" y="5718"/>
                    <a:pt x="1705" y="5718"/>
                    <a:pt x="1705" y="5718"/>
                  </a:cubicBezTo>
                  <a:cubicBezTo>
                    <a:pt x="1705" y="6353"/>
                    <a:pt x="1705" y="6353"/>
                    <a:pt x="1705" y="6353"/>
                  </a:cubicBezTo>
                  <a:cubicBezTo>
                    <a:pt x="1705" y="6988"/>
                    <a:pt x="1705" y="6988"/>
                    <a:pt x="1705" y="6988"/>
                  </a:cubicBezTo>
                  <a:cubicBezTo>
                    <a:pt x="1137" y="6988"/>
                    <a:pt x="1137" y="6988"/>
                    <a:pt x="1137" y="6988"/>
                  </a:cubicBezTo>
                  <a:cubicBezTo>
                    <a:pt x="1137" y="7624"/>
                    <a:pt x="1137" y="7624"/>
                    <a:pt x="1137" y="7624"/>
                  </a:cubicBezTo>
                  <a:cubicBezTo>
                    <a:pt x="1137" y="8259"/>
                    <a:pt x="1137" y="8259"/>
                    <a:pt x="1137" y="8259"/>
                  </a:cubicBezTo>
                  <a:cubicBezTo>
                    <a:pt x="2274" y="8894"/>
                    <a:pt x="2274" y="8894"/>
                    <a:pt x="2274" y="8894"/>
                  </a:cubicBezTo>
                  <a:cubicBezTo>
                    <a:pt x="2842" y="9529"/>
                    <a:pt x="2842" y="9529"/>
                    <a:pt x="2842" y="9529"/>
                  </a:cubicBezTo>
                  <a:cubicBezTo>
                    <a:pt x="2842" y="9529"/>
                    <a:pt x="2842" y="9529"/>
                    <a:pt x="2842" y="9529"/>
                  </a:cubicBezTo>
                  <a:cubicBezTo>
                    <a:pt x="2842" y="9529"/>
                    <a:pt x="2842" y="9529"/>
                    <a:pt x="2842" y="9529"/>
                  </a:cubicBezTo>
                  <a:cubicBezTo>
                    <a:pt x="3411" y="10800"/>
                    <a:pt x="3411" y="10800"/>
                    <a:pt x="3411" y="10800"/>
                  </a:cubicBezTo>
                  <a:cubicBezTo>
                    <a:pt x="3979" y="11435"/>
                    <a:pt x="3979" y="11435"/>
                    <a:pt x="3979" y="11435"/>
                  </a:cubicBezTo>
                  <a:cubicBezTo>
                    <a:pt x="3979" y="11435"/>
                    <a:pt x="3979" y="11435"/>
                    <a:pt x="3979" y="11435"/>
                  </a:cubicBezTo>
                  <a:cubicBezTo>
                    <a:pt x="4547" y="11435"/>
                    <a:pt x="4547" y="11435"/>
                    <a:pt x="4547" y="11435"/>
                  </a:cubicBezTo>
                  <a:cubicBezTo>
                    <a:pt x="5116" y="11435"/>
                    <a:pt x="5116" y="11435"/>
                    <a:pt x="5116" y="11435"/>
                  </a:cubicBezTo>
                  <a:cubicBezTo>
                    <a:pt x="5684" y="11435"/>
                    <a:pt x="5684" y="11435"/>
                    <a:pt x="5684" y="11435"/>
                  </a:cubicBezTo>
                  <a:cubicBezTo>
                    <a:pt x="5684" y="11435"/>
                    <a:pt x="5684" y="11435"/>
                    <a:pt x="5684" y="11435"/>
                  </a:cubicBezTo>
                  <a:cubicBezTo>
                    <a:pt x="6253" y="11435"/>
                    <a:pt x="6253" y="11435"/>
                    <a:pt x="6253" y="11435"/>
                  </a:cubicBezTo>
                  <a:cubicBezTo>
                    <a:pt x="6821" y="11435"/>
                    <a:pt x="6821" y="11435"/>
                    <a:pt x="6821" y="11435"/>
                  </a:cubicBezTo>
                  <a:cubicBezTo>
                    <a:pt x="7389" y="11435"/>
                    <a:pt x="7389" y="11435"/>
                    <a:pt x="7389" y="11435"/>
                  </a:cubicBezTo>
                  <a:cubicBezTo>
                    <a:pt x="7389" y="12071"/>
                    <a:pt x="7389" y="12071"/>
                    <a:pt x="7389" y="12071"/>
                  </a:cubicBezTo>
                  <a:cubicBezTo>
                    <a:pt x="7389" y="12071"/>
                    <a:pt x="7389" y="12071"/>
                    <a:pt x="7389" y="12071"/>
                  </a:cubicBezTo>
                  <a:cubicBezTo>
                    <a:pt x="7958" y="12071"/>
                    <a:pt x="7958" y="12071"/>
                    <a:pt x="7958" y="12071"/>
                  </a:cubicBezTo>
                  <a:cubicBezTo>
                    <a:pt x="8526" y="12071"/>
                    <a:pt x="8526" y="12071"/>
                    <a:pt x="8526" y="12071"/>
                  </a:cubicBezTo>
                  <a:cubicBezTo>
                    <a:pt x="7958" y="12706"/>
                    <a:pt x="7958" y="12706"/>
                    <a:pt x="7958" y="12706"/>
                  </a:cubicBezTo>
                  <a:cubicBezTo>
                    <a:pt x="7958" y="12706"/>
                    <a:pt x="7958" y="12706"/>
                    <a:pt x="7958" y="12706"/>
                  </a:cubicBezTo>
                  <a:cubicBezTo>
                    <a:pt x="7389" y="12706"/>
                    <a:pt x="7389" y="12706"/>
                    <a:pt x="7389" y="12706"/>
                  </a:cubicBezTo>
                  <a:cubicBezTo>
                    <a:pt x="6821" y="12071"/>
                    <a:pt x="6821" y="12071"/>
                    <a:pt x="6821" y="12071"/>
                  </a:cubicBezTo>
                  <a:cubicBezTo>
                    <a:pt x="5684" y="11435"/>
                    <a:pt x="5684" y="11435"/>
                    <a:pt x="5684" y="11435"/>
                  </a:cubicBezTo>
                  <a:cubicBezTo>
                    <a:pt x="5684" y="12071"/>
                    <a:pt x="5684" y="12071"/>
                    <a:pt x="5684" y="12071"/>
                  </a:cubicBezTo>
                  <a:cubicBezTo>
                    <a:pt x="5116" y="12071"/>
                    <a:pt x="5116" y="12071"/>
                    <a:pt x="5116" y="12071"/>
                  </a:cubicBezTo>
                  <a:cubicBezTo>
                    <a:pt x="4547" y="12071"/>
                    <a:pt x="4547" y="12071"/>
                    <a:pt x="4547" y="12071"/>
                  </a:cubicBezTo>
                  <a:cubicBezTo>
                    <a:pt x="3979" y="12071"/>
                    <a:pt x="3979" y="12071"/>
                    <a:pt x="3979" y="12071"/>
                  </a:cubicBezTo>
                  <a:cubicBezTo>
                    <a:pt x="3979" y="12706"/>
                    <a:pt x="3979" y="12706"/>
                    <a:pt x="3979" y="12706"/>
                  </a:cubicBezTo>
                  <a:cubicBezTo>
                    <a:pt x="3979" y="12706"/>
                    <a:pt x="3979" y="12706"/>
                    <a:pt x="3979" y="12706"/>
                  </a:cubicBezTo>
                  <a:cubicBezTo>
                    <a:pt x="4547" y="13341"/>
                    <a:pt x="4547" y="13341"/>
                    <a:pt x="4547" y="13341"/>
                  </a:cubicBezTo>
                  <a:cubicBezTo>
                    <a:pt x="5116" y="13976"/>
                    <a:pt x="5116" y="13976"/>
                    <a:pt x="5116" y="13976"/>
                  </a:cubicBezTo>
                  <a:cubicBezTo>
                    <a:pt x="5684" y="13976"/>
                    <a:pt x="5684" y="13976"/>
                    <a:pt x="5684" y="13976"/>
                  </a:cubicBezTo>
                  <a:cubicBezTo>
                    <a:pt x="5684" y="14612"/>
                    <a:pt x="5684" y="14612"/>
                    <a:pt x="5684" y="14612"/>
                  </a:cubicBezTo>
                  <a:cubicBezTo>
                    <a:pt x="5116" y="14612"/>
                    <a:pt x="5116" y="14612"/>
                    <a:pt x="5116" y="14612"/>
                  </a:cubicBezTo>
                  <a:cubicBezTo>
                    <a:pt x="5116" y="15247"/>
                    <a:pt x="5116" y="15247"/>
                    <a:pt x="5116" y="15247"/>
                  </a:cubicBezTo>
                  <a:cubicBezTo>
                    <a:pt x="5684" y="15882"/>
                    <a:pt x="5684" y="15882"/>
                    <a:pt x="5684" y="15882"/>
                  </a:cubicBezTo>
                  <a:cubicBezTo>
                    <a:pt x="6253" y="16518"/>
                    <a:pt x="6253" y="16518"/>
                    <a:pt x="6253" y="16518"/>
                  </a:cubicBezTo>
                  <a:cubicBezTo>
                    <a:pt x="6253" y="15882"/>
                    <a:pt x="6253" y="15882"/>
                    <a:pt x="6253" y="15882"/>
                  </a:cubicBezTo>
                  <a:cubicBezTo>
                    <a:pt x="6253" y="15882"/>
                    <a:pt x="6253" y="15882"/>
                    <a:pt x="6253" y="15882"/>
                  </a:cubicBezTo>
                  <a:cubicBezTo>
                    <a:pt x="6253" y="15247"/>
                    <a:pt x="6253" y="15247"/>
                    <a:pt x="6253" y="15247"/>
                  </a:cubicBezTo>
                  <a:cubicBezTo>
                    <a:pt x="6253" y="15882"/>
                    <a:pt x="6253" y="15882"/>
                    <a:pt x="6253" y="15882"/>
                  </a:cubicBezTo>
                  <a:cubicBezTo>
                    <a:pt x="7389" y="15882"/>
                    <a:pt x="7389" y="15882"/>
                    <a:pt x="7389" y="15882"/>
                  </a:cubicBezTo>
                  <a:cubicBezTo>
                    <a:pt x="7389" y="16518"/>
                    <a:pt x="7389" y="16518"/>
                    <a:pt x="7389" y="16518"/>
                  </a:cubicBezTo>
                  <a:cubicBezTo>
                    <a:pt x="7389" y="17153"/>
                    <a:pt x="7389" y="17153"/>
                    <a:pt x="7389" y="17153"/>
                  </a:cubicBezTo>
                  <a:cubicBezTo>
                    <a:pt x="7389" y="17153"/>
                    <a:pt x="7389" y="17153"/>
                    <a:pt x="7389" y="17153"/>
                  </a:cubicBezTo>
                  <a:cubicBezTo>
                    <a:pt x="7389" y="16518"/>
                    <a:pt x="7389" y="16518"/>
                    <a:pt x="7389" y="16518"/>
                  </a:cubicBezTo>
                  <a:cubicBezTo>
                    <a:pt x="7958" y="15882"/>
                    <a:pt x="7958" y="15882"/>
                    <a:pt x="7958" y="15882"/>
                  </a:cubicBezTo>
                  <a:cubicBezTo>
                    <a:pt x="7958" y="15882"/>
                    <a:pt x="7958" y="15882"/>
                    <a:pt x="7958" y="15882"/>
                  </a:cubicBezTo>
                  <a:cubicBezTo>
                    <a:pt x="8526" y="16518"/>
                    <a:pt x="8526" y="16518"/>
                    <a:pt x="8526" y="16518"/>
                  </a:cubicBezTo>
                  <a:cubicBezTo>
                    <a:pt x="9095" y="17153"/>
                    <a:pt x="9095" y="17153"/>
                    <a:pt x="9095" y="17153"/>
                  </a:cubicBezTo>
                  <a:cubicBezTo>
                    <a:pt x="8526" y="16518"/>
                    <a:pt x="8526" y="16518"/>
                    <a:pt x="8526" y="16518"/>
                  </a:cubicBezTo>
                  <a:cubicBezTo>
                    <a:pt x="9095" y="15882"/>
                    <a:pt x="9095" y="15882"/>
                    <a:pt x="9095" y="15882"/>
                  </a:cubicBezTo>
                  <a:cubicBezTo>
                    <a:pt x="8526" y="15882"/>
                    <a:pt x="8526" y="15882"/>
                    <a:pt x="8526" y="15882"/>
                  </a:cubicBezTo>
                  <a:cubicBezTo>
                    <a:pt x="7958" y="14612"/>
                    <a:pt x="7958" y="14612"/>
                    <a:pt x="7958" y="14612"/>
                  </a:cubicBezTo>
                  <a:cubicBezTo>
                    <a:pt x="7958" y="13976"/>
                    <a:pt x="7958" y="13976"/>
                    <a:pt x="7958" y="13976"/>
                  </a:cubicBezTo>
                  <a:cubicBezTo>
                    <a:pt x="7958" y="13976"/>
                    <a:pt x="7958" y="13976"/>
                    <a:pt x="7958" y="13976"/>
                  </a:cubicBezTo>
                  <a:cubicBezTo>
                    <a:pt x="7958" y="13976"/>
                    <a:pt x="7958" y="13976"/>
                    <a:pt x="7958" y="13976"/>
                  </a:cubicBezTo>
                  <a:cubicBezTo>
                    <a:pt x="8526" y="14612"/>
                    <a:pt x="8526" y="14612"/>
                    <a:pt x="8526" y="14612"/>
                  </a:cubicBezTo>
                  <a:cubicBezTo>
                    <a:pt x="8526" y="14612"/>
                    <a:pt x="8526" y="14612"/>
                    <a:pt x="8526" y="14612"/>
                  </a:cubicBezTo>
                  <a:cubicBezTo>
                    <a:pt x="8526" y="14612"/>
                    <a:pt x="8526" y="14612"/>
                    <a:pt x="8526" y="14612"/>
                  </a:cubicBezTo>
                  <a:cubicBezTo>
                    <a:pt x="9095" y="14612"/>
                    <a:pt x="9095" y="14612"/>
                    <a:pt x="9095" y="14612"/>
                  </a:cubicBezTo>
                  <a:cubicBezTo>
                    <a:pt x="9663" y="14612"/>
                    <a:pt x="9663" y="14612"/>
                    <a:pt x="9663" y="14612"/>
                  </a:cubicBezTo>
                  <a:cubicBezTo>
                    <a:pt x="9663" y="14612"/>
                    <a:pt x="9663" y="14612"/>
                    <a:pt x="9663" y="14612"/>
                  </a:cubicBezTo>
                  <a:cubicBezTo>
                    <a:pt x="9663" y="13976"/>
                    <a:pt x="9663" y="13976"/>
                    <a:pt x="9663" y="13976"/>
                  </a:cubicBezTo>
                  <a:cubicBezTo>
                    <a:pt x="9663" y="13976"/>
                    <a:pt x="9663" y="13976"/>
                    <a:pt x="9663" y="13976"/>
                  </a:cubicBezTo>
                  <a:cubicBezTo>
                    <a:pt x="9095" y="13976"/>
                    <a:pt x="9095" y="13976"/>
                    <a:pt x="9095" y="13976"/>
                  </a:cubicBezTo>
                  <a:cubicBezTo>
                    <a:pt x="8526" y="13976"/>
                    <a:pt x="8526" y="13976"/>
                    <a:pt x="8526" y="13976"/>
                  </a:cubicBezTo>
                  <a:cubicBezTo>
                    <a:pt x="8526" y="13341"/>
                    <a:pt x="8526" y="13341"/>
                    <a:pt x="8526" y="13341"/>
                  </a:cubicBezTo>
                  <a:cubicBezTo>
                    <a:pt x="8526" y="13341"/>
                    <a:pt x="8526" y="13341"/>
                    <a:pt x="8526" y="13341"/>
                  </a:cubicBezTo>
                  <a:cubicBezTo>
                    <a:pt x="8526" y="12706"/>
                    <a:pt x="8526" y="12706"/>
                    <a:pt x="8526" y="12706"/>
                  </a:cubicBezTo>
                  <a:cubicBezTo>
                    <a:pt x="9095" y="12706"/>
                    <a:pt x="9095" y="12706"/>
                    <a:pt x="9095" y="12706"/>
                  </a:cubicBezTo>
                  <a:cubicBezTo>
                    <a:pt x="9663" y="12706"/>
                    <a:pt x="9663" y="12706"/>
                    <a:pt x="9663" y="12706"/>
                  </a:cubicBezTo>
                  <a:cubicBezTo>
                    <a:pt x="10232" y="13341"/>
                    <a:pt x="10232" y="13341"/>
                    <a:pt x="10232" y="13341"/>
                  </a:cubicBezTo>
                  <a:cubicBezTo>
                    <a:pt x="10232" y="13341"/>
                    <a:pt x="10232" y="13341"/>
                    <a:pt x="10232" y="13341"/>
                  </a:cubicBezTo>
                  <a:cubicBezTo>
                    <a:pt x="10800" y="13341"/>
                    <a:pt x="10800" y="13341"/>
                    <a:pt x="10800" y="13341"/>
                  </a:cubicBezTo>
                  <a:cubicBezTo>
                    <a:pt x="10800" y="13341"/>
                    <a:pt x="10800" y="13341"/>
                    <a:pt x="10800" y="13341"/>
                  </a:cubicBezTo>
                  <a:cubicBezTo>
                    <a:pt x="10232" y="12706"/>
                    <a:pt x="10232" y="12706"/>
                    <a:pt x="10232" y="12706"/>
                  </a:cubicBezTo>
                  <a:cubicBezTo>
                    <a:pt x="10800" y="12071"/>
                    <a:pt x="10800" y="12071"/>
                    <a:pt x="10800" y="12071"/>
                  </a:cubicBezTo>
                  <a:cubicBezTo>
                    <a:pt x="10232" y="11435"/>
                    <a:pt x="10232" y="11435"/>
                    <a:pt x="10232" y="11435"/>
                  </a:cubicBezTo>
                  <a:cubicBezTo>
                    <a:pt x="9095" y="10800"/>
                    <a:pt x="9095" y="10800"/>
                    <a:pt x="9095" y="10800"/>
                  </a:cubicBezTo>
                  <a:cubicBezTo>
                    <a:pt x="9095" y="10800"/>
                    <a:pt x="9095" y="10800"/>
                    <a:pt x="9095" y="10800"/>
                  </a:cubicBezTo>
                  <a:cubicBezTo>
                    <a:pt x="8526" y="10165"/>
                    <a:pt x="8526" y="10165"/>
                    <a:pt x="8526" y="10165"/>
                  </a:cubicBezTo>
                  <a:cubicBezTo>
                    <a:pt x="8526" y="10800"/>
                    <a:pt x="8526" y="10800"/>
                    <a:pt x="8526" y="10800"/>
                  </a:cubicBezTo>
                  <a:cubicBezTo>
                    <a:pt x="7958" y="10165"/>
                    <a:pt x="7958" y="10165"/>
                    <a:pt x="7958" y="10165"/>
                  </a:cubicBezTo>
                  <a:cubicBezTo>
                    <a:pt x="7389" y="10165"/>
                    <a:pt x="7389" y="10165"/>
                    <a:pt x="7389" y="10165"/>
                  </a:cubicBezTo>
                  <a:cubicBezTo>
                    <a:pt x="7389" y="9529"/>
                    <a:pt x="7389" y="9529"/>
                    <a:pt x="7389" y="9529"/>
                  </a:cubicBezTo>
                  <a:cubicBezTo>
                    <a:pt x="7958" y="9529"/>
                    <a:pt x="7958" y="9529"/>
                    <a:pt x="7958" y="9529"/>
                  </a:cubicBezTo>
                  <a:cubicBezTo>
                    <a:pt x="7958" y="9529"/>
                    <a:pt x="7958" y="9529"/>
                    <a:pt x="7958" y="9529"/>
                  </a:cubicBezTo>
                  <a:cubicBezTo>
                    <a:pt x="7958" y="8894"/>
                    <a:pt x="7958" y="8894"/>
                    <a:pt x="7958" y="8894"/>
                  </a:cubicBezTo>
                  <a:cubicBezTo>
                    <a:pt x="7389" y="8894"/>
                    <a:pt x="7389" y="8894"/>
                    <a:pt x="7389" y="8894"/>
                  </a:cubicBezTo>
                  <a:cubicBezTo>
                    <a:pt x="7958" y="8259"/>
                    <a:pt x="7958" y="8259"/>
                    <a:pt x="7958" y="8259"/>
                  </a:cubicBezTo>
                  <a:cubicBezTo>
                    <a:pt x="7958" y="8259"/>
                    <a:pt x="7958" y="8259"/>
                    <a:pt x="7958" y="8259"/>
                  </a:cubicBezTo>
                  <a:cubicBezTo>
                    <a:pt x="7958" y="8259"/>
                    <a:pt x="7958" y="8259"/>
                    <a:pt x="7958" y="8259"/>
                  </a:cubicBezTo>
                  <a:cubicBezTo>
                    <a:pt x="8526" y="8894"/>
                    <a:pt x="8526" y="8894"/>
                    <a:pt x="8526" y="8894"/>
                  </a:cubicBezTo>
                  <a:cubicBezTo>
                    <a:pt x="8526" y="8894"/>
                    <a:pt x="8526" y="8894"/>
                    <a:pt x="8526" y="8894"/>
                  </a:cubicBezTo>
                  <a:cubicBezTo>
                    <a:pt x="8526" y="8894"/>
                    <a:pt x="8526" y="8894"/>
                    <a:pt x="8526" y="8894"/>
                  </a:cubicBezTo>
                  <a:cubicBezTo>
                    <a:pt x="8526" y="8894"/>
                    <a:pt x="8526" y="8894"/>
                    <a:pt x="8526" y="8894"/>
                  </a:cubicBezTo>
                  <a:cubicBezTo>
                    <a:pt x="8526" y="8259"/>
                    <a:pt x="8526" y="8259"/>
                    <a:pt x="8526" y="8259"/>
                  </a:cubicBezTo>
                  <a:cubicBezTo>
                    <a:pt x="8526" y="8259"/>
                    <a:pt x="8526" y="8259"/>
                    <a:pt x="8526" y="8259"/>
                  </a:cubicBezTo>
                  <a:cubicBezTo>
                    <a:pt x="7958" y="6988"/>
                    <a:pt x="7958" y="6988"/>
                    <a:pt x="7958" y="6988"/>
                  </a:cubicBezTo>
                  <a:cubicBezTo>
                    <a:pt x="7389" y="6988"/>
                    <a:pt x="7389" y="6988"/>
                    <a:pt x="7389" y="6988"/>
                  </a:cubicBezTo>
                  <a:cubicBezTo>
                    <a:pt x="7389" y="6353"/>
                    <a:pt x="7389" y="6353"/>
                    <a:pt x="7389" y="6353"/>
                  </a:cubicBezTo>
                  <a:cubicBezTo>
                    <a:pt x="6821" y="6353"/>
                    <a:pt x="6821" y="6353"/>
                    <a:pt x="6821" y="6353"/>
                  </a:cubicBezTo>
                  <a:cubicBezTo>
                    <a:pt x="6821" y="5718"/>
                    <a:pt x="6821" y="5718"/>
                    <a:pt x="6821" y="5718"/>
                  </a:cubicBezTo>
                  <a:cubicBezTo>
                    <a:pt x="6821" y="5082"/>
                    <a:pt x="6821" y="5082"/>
                    <a:pt x="6821" y="5082"/>
                  </a:cubicBezTo>
                  <a:cubicBezTo>
                    <a:pt x="7389" y="4447"/>
                    <a:pt x="7389" y="4447"/>
                    <a:pt x="7389" y="4447"/>
                  </a:cubicBezTo>
                  <a:cubicBezTo>
                    <a:pt x="7958" y="4447"/>
                    <a:pt x="7958" y="4447"/>
                    <a:pt x="7958" y="4447"/>
                  </a:cubicBezTo>
                  <a:cubicBezTo>
                    <a:pt x="7958" y="4447"/>
                    <a:pt x="7958" y="4447"/>
                    <a:pt x="7958" y="4447"/>
                  </a:cubicBezTo>
                  <a:cubicBezTo>
                    <a:pt x="7389" y="4447"/>
                    <a:pt x="7389" y="4447"/>
                    <a:pt x="7389" y="4447"/>
                  </a:cubicBezTo>
                  <a:cubicBezTo>
                    <a:pt x="7389" y="5082"/>
                    <a:pt x="7389" y="5082"/>
                    <a:pt x="7389" y="5082"/>
                  </a:cubicBezTo>
                  <a:cubicBezTo>
                    <a:pt x="8526" y="5082"/>
                    <a:pt x="8526" y="5082"/>
                    <a:pt x="8526" y="5082"/>
                  </a:cubicBezTo>
                  <a:cubicBezTo>
                    <a:pt x="8526" y="5718"/>
                    <a:pt x="8526" y="5718"/>
                    <a:pt x="8526" y="5718"/>
                  </a:cubicBezTo>
                  <a:cubicBezTo>
                    <a:pt x="9095" y="6353"/>
                    <a:pt x="9095" y="6353"/>
                    <a:pt x="9095" y="6353"/>
                  </a:cubicBezTo>
                  <a:cubicBezTo>
                    <a:pt x="9663" y="6353"/>
                    <a:pt x="9663" y="6353"/>
                    <a:pt x="9663" y="6353"/>
                  </a:cubicBezTo>
                  <a:cubicBezTo>
                    <a:pt x="9095" y="5718"/>
                    <a:pt x="9095" y="5718"/>
                    <a:pt x="9095" y="5718"/>
                  </a:cubicBezTo>
                  <a:cubicBezTo>
                    <a:pt x="9095" y="5718"/>
                    <a:pt x="9095" y="5718"/>
                    <a:pt x="9095" y="5718"/>
                  </a:cubicBezTo>
                  <a:cubicBezTo>
                    <a:pt x="9095" y="5082"/>
                    <a:pt x="9095" y="5082"/>
                    <a:pt x="9095" y="5082"/>
                  </a:cubicBezTo>
                  <a:cubicBezTo>
                    <a:pt x="9663" y="5718"/>
                    <a:pt x="9663" y="5718"/>
                    <a:pt x="9663" y="5718"/>
                  </a:cubicBezTo>
                  <a:cubicBezTo>
                    <a:pt x="9663" y="5718"/>
                    <a:pt x="9663" y="5718"/>
                    <a:pt x="9663" y="5718"/>
                  </a:cubicBezTo>
                  <a:cubicBezTo>
                    <a:pt x="10232" y="6353"/>
                    <a:pt x="10232" y="6353"/>
                    <a:pt x="10232" y="6353"/>
                  </a:cubicBezTo>
                  <a:cubicBezTo>
                    <a:pt x="10232" y="5718"/>
                    <a:pt x="10232" y="5718"/>
                    <a:pt x="10232" y="5718"/>
                  </a:cubicBezTo>
                  <a:cubicBezTo>
                    <a:pt x="10232" y="5718"/>
                    <a:pt x="10232" y="5718"/>
                    <a:pt x="10232" y="5718"/>
                  </a:cubicBezTo>
                  <a:cubicBezTo>
                    <a:pt x="9663" y="5082"/>
                    <a:pt x="9663" y="5082"/>
                    <a:pt x="9663" y="5082"/>
                  </a:cubicBezTo>
                  <a:cubicBezTo>
                    <a:pt x="9663" y="5082"/>
                    <a:pt x="9663" y="5082"/>
                    <a:pt x="9663" y="5082"/>
                  </a:cubicBezTo>
                  <a:cubicBezTo>
                    <a:pt x="10800" y="5082"/>
                    <a:pt x="10800" y="5082"/>
                    <a:pt x="10800" y="5082"/>
                  </a:cubicBezTo>
                  <a:cubicBezTo>
                    <a:pt x="10800" y="5718"/>
                    <a:pt x="10800" y="5718"/>
                    <a:pt x="10800" y="5718"/>
                  </a:cubicBezTo>
                  <a:cubicBezTo>
                    <a:pt x="11368" y="5082"/>
                    <a:pt x="11368" y="5082"/>
                    <a:pt x="11368" y="5082"/>
                  </a:cubicBezTo>
                  <a:cubicBezTo>
                    <a:pt x="10800" y="5082"/>
                    <a:pt x="10800" y="5082"/>
                    <a:pt x="10800" y="5082"/>
                  </a:cubicBezTo>
                  <a:cubicBezTo>
                    <a:pt x="10232" y="4447"/>
                    <a:pt x="10232" y="4447"/>
                    <a:pt x="10232" y="4447"/>
                  </a:cubicBezTo>
                  <a:cubicBezTo>
                    <a:pt x="9663" y="4447"/>
                    <a:pt x="9663" y="4447"/>
                    <a:pt x="9663" y="4447"/>
                  </a:cubicBezTo>
                  <a:cubicBezTo>
                    <a:pt x="9663" y="3812"/>
                    <a:pt x="9663" y="3812"/>
                    <a:pt x="9663" y="3812"/>
                  </a:cubicBezTo>
                  <a:cubicBezTo>
                    <a:pt x="10232" y="3812"/>
                    <a:pt x="10232" y="3812"/>
                    <a:pt x="10232" y="3812"/>
                  </a:cubicBezTo>
                  <a:cubicBezTo>
                    <a:pt x="10800" y="3812"/>
                    <a:pt x="10800" y="3812"/>
                    <a:pt x="10800" y="3812"/>
                  </a:cubicBezTo>
                  <a:cubicBezTo>
                    <a:pt x="10800" y="3176"/>
                    <a:pt x="10800" y="3176"/>
                    <a:pt x="10800" y="3176"/>
                  </a:cubicBezTo>
                  <a:cubicBezTo>
                    <a:pt x="11368" y="3176"/>
                    <a:pt x="11368" y="3176"/>
                    <a:pt x="11368" y="3176"/>
                  </a:cubicBezTo>
                  <a:cubicBezTo>
                    <a:pt x="11937" y="3176"/>
                    <a:pt x="11937" y="3176"/>
                    <a:pt x="11937" y="3176"/>
                  </a:cubicBezTo>
                  <a:cubicBezTo>
                    <a:pt x="12505" y="3176"/>
                    <a:pt x="12505" y="3176"/>
                    <a:pt x="12505" y="3176"/>
                  </a:cubicBezTo>
                  <a:cubicBezTo>
                    <a:pt x="12505" y="3176"/>
                    <a:pt x="12505" y="3176"/>
                    <a:pt x="12505" y="3176"/>
                  </a:cubicBezTo>
                  <a:cubicBezTo>
                    <a:pt x="12505" y="2541"/>
                    <a:pt x="12505" y="2541"/>
                    <a:pt x="12505" y="2541"/>
                  </a:cubicBezTo>
                  <a:cubicBezTo>
                    <a:pt x="13074" y="2541"/>
                    <a:pt x="13074" y="2541"/>
                    <a:pt x="13074" y="2541"/>
                  </a:cubicBezTo>
                  <a:cubicBezTo>
                    <a:pt x="13074" y="3176"/>
                    <a:pt x="13074" y="3176"/>
                    <a:pt x="13074" y="3176"/>
                  </a:cubicBezTo>
                  <a:cubicBezTo>
                    <a:pt x="14211" y="3176"/>
                    <a:pt x="14211" y="3176"/>
                    <a:pt x="14211" y="3176"/>
                  </a:cubicBezTo>
                  <a:cubicBezTo>
                    <a:pt x="15347" y="3176"/>
                    <a:pt x="15347" y="3176"/>
                    <a:pt x="15347" y="3176"/>
                  </a:cubicBezTo>
                  <a:cubicBezTo>
                    <a:pt x="15916" y="3176"/>
                    <a:pt x="15916" y="3176"/>
                    <a:pt x="15916" y="3176"/>
                  </a:cubicBezTo>
                  <a:cubicBezTo>
                    <a:pt x="15916" y="2541"/>
                    <a:pt x="15916" y="2541"/>
                    <a:pt x="15916" y="2541"/>
                  </a:cubicBezTo>
                  <a:cubicBezTo>
                    <a:pt x="15916" y="1906"/>
                    <a:pt x="15916" y="1906"/>
                    <a:pt x="15916" y="1906"/>
                  </a:cubicBezTo>
                  <a:cubicBezTo>
                    <a:pt x="16484" y="1906"/>
                    <a:pt x="16484" y="1906"/>
                    <a:pt x="16484" y="1906"/>
                  </a:cubicBezTo>
                  <a:cubicBezTo>
                    <a:pt x="16484" y="1271"/>
                    <a:pt x="16484" y="1271"/>
                    <a:pt x="16484" y="1271"/>
                  </a:cubicBezTo>
                  <a:cubicBezTo>
                    <a:pt x="15916" y="635"/>
                    <a:pt x="15916" y="635"/>
                    <a:pt x="15916" y="635"/>
                  </a:cubicBezTo>
                  <a:cubicBezTo>
                    <a:pt x="15916" y="0"/>
                    <a:pt x="15916" y="0"/>
                    <a:pt x="15916" y="0"/>
                  </a:cubicBezTo>
                  <a:close/>
                  <a:moveTo>
                    <a:pt x="10232" y="19694"/>
                  </a:moveTo>
                  <a:cubicBezTo>
                    <a:pt x="10232" y="19694"/>
                    <a:pt x="10232" y="19694"/>
                    <a:pt x="10232" y="19694"/>
                  </a:cubicBezTo>
                  <a:cubicBezTo>
                    <a:pt x="10232" y="19694"/>
                    <a:pt x="10232" y="19694"/>
                    <a:pt x="10232" y="19694"/>
                  </a:cubicBezTo>
                  <a:cubicBezTo>
                    <a:pt x="10232" y="20329"/>
                    <a:pt x="10232" y="20329"/>
                    <a:pt x="10232" y="20329"/>
                  </a:cubicBezTo>
                  <a:cubicBezTo>
                    <a:pt x="10232" y="20965"/>
                    <a:pt x="10232" y="20965"/>
                    <a:pt x="10232" y="20965"/>
                  </a:cubicBezTo>
                  <a:cubicBezTo>
                    <a:pt x="10800" y="20965"/>
                    <a:pt x="10800" y="20965"/>
                    <a:pt x="10800" y="20965"/>
                  </a:cubicBezTo>
                  <a:cubicBezTo>
                    <a:pt x="11368" y="20965"/>
                    <a:pt x="11368" y="20965"/>
                    <a:pt x="11368" y="20965"/>
                  </a:cubicBezTo>
                  <a:cubicBezTo>
                    <a:pt x="11937" y="20965"/>
                    <a:pt x="11937" y="20965"/>
                    <a:pt x="11937" y="20965"/>
                  </a:cubicBezTo>
                  <a:cubicBezTo>
                    <a:pt x="11937" y="20965"/>
                    <a:pt x="11937" y="20965"/>
                    <a:pt x="11937" y="20965"/>
                  </a:cubicBezTo>
                  <a:cubicBezTo>
                    <a:pt x="12505" y="20965"/>
                    <a:pt x="12505" y="20965"/>
                    <a:pt x="12505" y="20965"/>
                  </a:cubicBezTo>
                  <a:cubicBezTo>
                    <a:pt x="13074" y="20965"/>
                    <a:pt x="13074" y="20965"/>
                    <a:pt x="13074" y="20965"/>
                  </a:cubicBezTo>
                  <a:cubicBezTo>
                    <a:pt x="13074" y="21600"/>
                    <a:pt x="13074" y="21600"/>
                    <a:pt x="13074" y="21600"/>
                  </a:cubicBezTo>
                  <a:cubicBezTo>
                    <a:pt x="13642" y="21600"/>
                    <a:pt x="13642" y="21600"/>
                    <a:pt x="13642" y="21600"/>
                  </a:cubicBezTo>
                  <a:cubicBezTo>
                    <a:pt x="14211" y="20965"/>
                    <a:pt x="14211" y="20965"/>
                    <a:pt x="14211" y="20965"/>
                  </a:cubicBezTo>
                  <a:cubicBezTo>
                    <a:pt x="14779" y="20965"/>
                    <a:pt x="14779" y="20965"/>
                    <a:pt x="14779" y="20965"/>
                  </a:cubicBezTo>
                  <a:cubicBezTo>
                    <a:pt x="15916" y="20965"/>
                    <a:pt x="15916" y="20965"/>
                    <a:pt x="15916" y="20965"/>
                  </a:cubicBezTo>
                  <a:cubicBezTo>
                    <a:pt x="16484" y="20965"/>
                    <a:pt x="16484" y="20965"/>
                    <a:pt x="16484" y="20965"/>
                  </a:cubicBezTo>
                  <a:cubicBezTo>
                    <a:pt x="17053" y="20965"/>
                    <a:pt x="17053" y="20965"/>
                    <a:pt x="17053" y="20965"/>
                  </a:cubicBezTo>
                  <a:cubicBezTo>
                    <a:pt x="17053" y="20329"/>
                    <a:pt x="17053" y="20329"/>
                    <a:pt x="17053" y="20329"/>
                  </a:cubicBezTo>
                  <a:cubicBezTo>
                    <a:pt x="17053" y="20329"/>
                    <a:pt x="17053" y="20329"/>
                    <a:pt x="17053" y="20329"/>
                  </a:cubicBezTo>
                  <a:cubicBezTo>
                    <a:pt x="17053" y="19694"/>
                    <a:pt x="17053" y="19694"/>
                    <a:pt x="17053" y="19694"/>
                  </a:cubicBezTo>
                  <a:cubicBezTo>
                    <a:pt x="17053" y="20329"/>
                    <a:pt x="17053" y="20329"/>
                    <a:pt x="17053" y="20329"/>
                  </a:cubicBezTo>
                  <a:cubicBezTo>
                    <a:pt x="17053" y="20329"/>
                    <a:pt x="17053" y="20329"/>
                    <a:pt x="17053" y="20329"/>
                  </a:cubicBezTo>
                  <a:cubicBezTo>
                    <a:pt x="16484" y="20965"/>
                    <a:pt x="16484" y="20965"/>
                    <a:pt x="16484" y="20965"/>
                  </a:cubicBezTo>
                  <a:cubicBezTo>
                    <a:pt x="16484" y="20329"/>
                    <a:pt x="16484" y="20329"/>
                    <a:pt x="16484" y="20329"/>
                  </a:cubicBezTo>
                  <a:cubicBezTo>
                    <a:pt x="15916" y="20329"/>
                    <a:pt x="15916" y="20329"/>
                    <a:pt x="15916" y="20329"/>
                  </a:cubicBezTo>
                  <a:cubicBezTo>
                    <a:pt x="15916" y="20329"/>
                    <a:pt x="15916" y="20329"/>
                    <a:pt x="15916" y="20329"/>
                  </a:cubicBezTo>
                  <a:cubicBezTo>
                    <a:pt x="15916" y="20329"/>
                    <a:pt x="15916" y="20329"/>
                    <a:pt x="15916" y="20329"/>
                  </a:cubicBezTo>
                  <a:cubicBezTo>
                    <a:pt x="15916" y="20329"/>
                    <a:pt x="15916" y="20329"/>
                    <a:pt x="15916" y="20329"/>
                  </a:cubicBezTo>
                  <a:cubicBezTo>
                    <a:pt x="15347" y="20329"/>
                    <a:pt x="15347" y="20329"/>
                    <a:pt x="15347" y="20329"/>
                  </a:cubicBezTo>
                  <a:cubicBezTo>
                    <a:pt x="14779" y="19694"/>
                    <a:pt x="14779" y="19694"/>
                    <a:pt x="14779" y="19694"/>
                  </a:cubicBezTo>
                  <a:cubicBezTo>
                    <a:pt x="14211" y="19694"/>
                    <a:pt x="14211" y="19694"/>
                    <a:pt x="14211" y="19694"/>
                  </a:cubicBezTo>
                  <a:cubicBezTo>
                    <a:pt x="13642" y="19694"/>
                    <a:pt x="13642" y="19694"/>
                    <a:pt x="13642" y="19694"/>
                  </a:cubicBezTo>
                  <a:cubicBezTo>
                    <a:pt x="13074" y="20329"/>
                    <a:pt x="13074" y="20329"/>
                    <a:pt x="13074" y="20329"/>
                  </a:cubicBezTo>
                  <a:cubicBezTo>
                    <a:pt x="12505" y="20329"/>
                    <a:pt x="12505" y="20329"/>
                    <a:pt x="12505" y="20329"/>
                  </a:cubicBezTo>
                  <a:cubicBezTo>
                    <a:pt x="11937" y="20329"/>
                    <a:pt x="11937" y="20329"/>
                    <a:pt x="11937" y="20329"/>
                  </a:cubicBezTo>
                  <a:cubicBezTo>
                    <a:pt x="11937" y="19694"/>
                    <a:pt x="11937" y="19694"/>
                    <a:pt x="11937" y="19694"/>
                  </a:cubicBezTo>
                  <a:cubicBezTo>
                    <a:pt x="11368" y="19694"/>
                    <a:pt x="11368" y="19694"/>
                    <a:pt x="11368" y="19694"/>
                  </a:cubicBezTo>
                  <a:cubicBezTo>
                    <a:pt x="11937" y="19694"/>
                    <a:pt x="11937" y="19694"/>
                    <a:pt x="11937" y="19694"/>
                  </a:cubicBezTo>
                  <a:cubicBezTo>
                    <a:pt x="11368" y="19059"/>
                    <a:pt x="11368" y="19059"/>
                    <a:pt x="11368" y="19059"/>
                  </a:cubicBezTo>
                  <a:cubicBezTo>
                    <a:pt x="11368" y="19694"/>
                    <a:pt x="11368" y="19694"/>
                    <a:pt x="11368" y="19694"/>
                  </a:cubicBezTo>
                  <a:cubicBezTo>
                    <a:pt x="11368" y="19694"/>
                    <a:pt x="11368" y="19694"/>
                    <a:pt x="11368" y="19694"/>
                  </a:cubicBezTo>
                  <a:cubicBezTo>
                    <a:pt x="11368" y="19694"/>
                    <a:pt x="11368" y="19694"/>
                    <a:pt x="11368" y="19694"/>
                  </a:cubicBezTo>
                  <a:cubicBezTo>
                    <a:pt x="11368" y="19694"/>
                    <a:pt x="11368" y="19694"/>
                    <a:pt x="11368" y="19694"/>
                  </a:cubicBezTo>
                  <a:cubicBezTo>
                    <a:pt x="10800" y="19694"/>
                    <a:pt x="10800" y="19694"/>
                    <a:pt x="10800" y="19694"/>
                  </a:cubicBezTo>
                  <a:cubicBezTo>
                    <a:pt x="10800" y="19694"/>
                    <a:pt x="10800" y="19694"/>
                    <a:pt x="10800" y="19694"/>
                  </a:cubicBezTo>
                  <a:cubicBezTo>
                    <a:pt x="10800" y="19059"/>
                    <a:pt x="10800" y="19059"/>
                    <a:pt x="10800" y="19059"/>
                  </a:cubicBezTo>
                  <a:cubicBezTo>
                    <a:pt x="10800" y="19694"/>
                    <a:pt x="10800" y="19694"/>
                    <a:pt x="10800" y="19694"/>
                  </a:cubicBezTo>
                  <a:cubicBezTo>
                    <a:pt x="10800" y="19694"/>
                    <a:pt x="10800" y="19694"/>
                    <a:pt x="10800" y="19694"/>
                  </a:cubicBezTo>
                  <a:cubicBezTo>
                    <a:pt x="10232" y="19694"/>
                    <a:pt x="10232" y="19694"/>
                    <a:pt x="10232" y="19694"/>
                  </a:cubicBezTo>
                  <a:close/>
                  <a:moveTo>
                    <a:pt x="568" y="6988"/>
                  </a:moveTo>
                  <a:cubicBezTo>
                    <a:pt x="568" y="7624"/>
                    <a:pt x="568" y="7624"/>
                    <a:pt x="568" y="7624"/>
                  </a:cubicBezTo>
                  <a:cubicBezTo>
                    <a:pt x="568" y="7624"/>
                    <a:pt x="568" y="7624"/>
                    <a:pt x="568" y="7624"/>
                  </a:cubicBezTo>
                  <a:cubicBezTo>
                    <a:pt x="1137" y="8259"/>
                    <a:pt x="1137" y="8259"/>
                    <a:pt x="1137" y="8259"/>
                  </a:cubicBezTo>
                  <a:cubicBezTo>
                    <a:pt x="1137" y="8259"/>
                    <a:pt x="1137" y="8259"/>
                    <a:pt x="1137" y="8259"/>
                  </a:cubicBezTo>
                  <a:cubicBezTo>
                    <a:pt x="1137" y="8259"/>
                    <a:pt x="1137" y="8259"/>
                    <a:pt x="1137" y="8259"/>
                  </a:cubicBezTo>
                  <a:cubicBezTo>
                    <a:pt x="568" y="8259"/>
                    <a:pt x="568" y="8259"/>
                    <a:pt x="568" y="8259"/>
                  </a:cubicBezTo>
                  <a:cubicBezTo>
                    <a:pt x="0" y="7624"/>
                    <a:pt x="0" y="7624"/>
                    <a:pt x="0" y="7624"/>
                  </a:cubicBezTo>
                  <a:cubicBezTo>
                    <a:pt x="0" y="7624"/>
                    <a:pt x="0" y="7624"/>
                    <a:pt x="0" y="7624"/>
                  </a:cubicBezTo>
                  <a:cubicBezTo>
                    <a:pt x="0" y="7624"/>
                    <a:pt x="0" y="7624"/>
                    <a:pt x="0" y="7624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0" y="6988"/>
                    <a:pt x="0" y="6988"/>
                    <a:pt x="0" y="6988"/>
                  </a:cubicBezTo>
                  <a:cubicBezTo>
                    <a:pt x="568" y="6988"/>
                    <a:pt x="568" y="6988"/>
                    <a:pt x="568" y="6988"/>
                  </a:cubicBezTo>
                  <a:close/>
                  <a:moveTo>
                    <a:pt x="2274" y="10800"/>
                  </a:moveTo>
                  <a:cubicBezTo>
                    <a:pt x="2274" y="10800"/>
                    <a:pt x="2274" y="10800"/>
                    <a:pt x="2274" y="10800"/>
                  </a:cubicBezTo>
                  <a:cubicBezTo>
                    <a:pt x="2842" y="10165"/>
                    <a:pt x="2842" y="10165"/>
                    <a:pt x="2842" y="10165"/>
                  </a:cubicBezTo>
                  <a:cubicBezTo>
                    <a:pt x="2842" y="10165"/>
                    <a:pt x="2842" y="10165"/>
                    <a:pt x="2842" y="10165"/>
                  </a:cubicBezTo>
                  <a:cubicBezTo>
                    <a:pt x="2842" y="10800"/>
                    <a:pt x="2842" y="10800"/>
                    <a:pt x="2842" y="10800"/>
                  </a:cubicBezTo>
                  <a:cubicBezTo>
                    <a:pt x="2842" y="10800"/>
                    <a:pt x="2842" y="10800"/>
                    <a:pt x="2842" y="10800"/>
                  </a:cubicBezTo>
                  <a:cubicBezTo>
                    <a:pt x="2274" y="10800"/>
                    <a:pt x="2274" y="10800"/>
                    <a:pt x="2274" y="10800"/>
                  </a:cubicBezTo>
                  <a:cubicBezTo>
                    <a:pt x="2274" y="10800"/>
                    <a:pt x="2274" y="10800"/>
                    <a:pt x="2274" y="10800"/>
                  </a:cubicBezTo>
                  <a:close/>
                  <a:moveTo>
                    <a:pt x="2274" y="11435"/>
                  </a:moveTo>
                  <a:cubicBezTo>
                    <a:pt x="2274" y="10800"/>
                    <a:pt x="2274" y="10800"/>
                    <a:pt x="2274" y="10800"/>
                  </a:cubicBezTo>
                  <a:cubicBezTo>
                    <a:pt x="2842" y="11435"/>
                    <a:pt x="2842" y="11435"/>
                    <a:pt x="2842" y="11435"/>
                  </a:cubicBezTo>
                  <a:cubicBezTo>
                    <a:pt x="2842" y="11435"/>
                    <a:pt x="2842" y="11435"/>
                    <a:pt x="2842" y="11435"/>
                  </a:cubicBezTo>
                  <a:cubicBezTo>
                    <a:pt x="2842" y="11435"/>
                    <a:pt x="2842" y="11435"/>
                    <a:pt x="2842" y="11435"/>
                  </a:cubicBezTo>
                  <a:cubicBezTo>
                    <a:pt x="2842" y="12071"/>
                    <a:pt x="2842" y="12071"/>
                    <a:pt x="2842" y="12071"/>
                  </a:cubicBezTo>
                  <a:cubicBezTo>
                    <a:pt x="2842" y="12071"/>
                    <a:pt x="2842" y="12071"/>
                    <a:pt x="2842" y="12071"/>
                  </a:cubicBezTo>
                  <a:cubicBezTo>
                    <a:pt x="3411" y="12071"/>
                    <a:pt x="3411" y="12071"/>
                    <a:pt x="3411" y="12071"/>
                  </a:cubicBezTo>
                  <a:cubicBezTo>
                    <a:pt x="2842" y="12706"/>
                    <a:pt x="2842" y="12706"/>
                    <a:pt x="2842" y="12706"/>
                  </a:cubicBezTo>
                  <a:cubicBezTo>
                    <a:pt x="2842" y="12071"/>
                    <a:pt x="2842" y="12071"/>
                    <a:pt x="2842" y="12071"/>
                  </a:cubicBezTo>
                  <a:cubicBezTo>
                    <a:pt x="2274" y="12071"/>
                    <a:pt x="2274" y="12071"/>
                    <a:pt x="2274" y="12071"/>
                  </a:cubicBezTo>
                  <a:cubicBezTo>
                    <a:pt x="2274" y="12071"/>
                    <a:pt x="2274" y="12071"/>
                    <a:pt x="2274" y="12071"/>
                  </a:cubicBezTo>
                  <a:cubicBezTo>
                    <a:pt x="2274" y="12071"/>
                    <a:pt x="2274" y="12071"/>
                    <a:pt x="2274" y="12071"/>
                  </a:cubicBezTo>
                  <a:cubicBezTo>
                    <a:pt x="2274" y="12071"/>
                    <a:pt x="2274" y="12071"/>
                    <a:pt x="2274" y="12071"/>
                  </a:cubicBezTo>
                  <a:cubicBezTo>
                    <a:pt x="2274" y="12071"/>
                    <a:pt x="2274" y="12071"/>
                    <a:pt x="2274" y="12071"/>
                  </a:cubicBezTo>
                  <a:cubicBezTo>
                    <a:pt x="1705" y="12071"/>
                    <a:pt x="1705" y="12071"/>
                    <a:pt x="1705" y="12071"/>
                  </a:cubicBezTo>
                  <a:cubicBezTo>
                    <a:pt x="1705" y="11435"/>
                    <a:pt x="1705" y="11435"/>
                    <a:pt x="1705" y="11435"/>
                  </a:cubicBezTo>
                  <a:cubicBezTo>
                    <a:pt x="2274" y="11435"/>
                    <a:pt x="2274" y="11435"/>
                    <a:pt x="2274" y="11435"/>
                  </a:cubicBezTo>
                  <a:cubicBezTo>
                    <a:pt x="2274" y="11435"/>
                    <a:pt x="2274" y="11435"/>
                    <a:pt x="2274" y="11435"/>
                  </a:cubicBezTo>
                  <a:close/>
                  <a:moveTo>
                    <a:pt x="3411" y="13341"/>
                  </a:moveTo>
                  <a:cubicBezTo>
                    <a:pt x="3411" y="13341"/>
                    <a:pt x="3411" y="13341"/>
                    <a:pt x="3411" y="13341"/>
                  </a:cubicBezTo>
                  <a:cubicBezTo>
                    <a:pt x="3411" y="13341"/>
                    <a:pt x="3411" y="13341"/>
                    <a:pt x="3411" y="13341"/>
                  </a:cubicBezTo>
                  <a:cubicBezTo>
                    <a:pt x="3411" y="13341"/>
                    <a:pt x="3411" y="13341"/>
                    <a:pt x="3411" y="13341"/>
                  </a:cubicBezTo>
                  <a:cubicBezTo>
                    <a:pt x="2842" y="13341"/>
                    <a:pt x="2842" y="13341"/>
                    <a:pt x="2842" y="13341"/>
                  </a:cubicBezTo>
                  <a:cubicBezTo>
                    <a:pt x="2274" y="13341"/>
                    <a:pt x="2274" y="13341"/>
                    <a:pt x="2274" y="13341"/>
                  </a:cubicBezTo>
                  <a:cubicBezTo>
                    <a:pt x="2842" y="12706"/>
                    <a:pt x="2842" y="12706"/>
                    <a:pt x="2842" y="12706"/>
                  </a:cubicBezTo>
                  <a:cubicBezTo>
                    <a:pt x="2842" y="12706"/>
                    <a:pt x="2842" y="12706"/>
                    <a:pt x="2842" y="12706"/>
                  </a:cubicBezTo>
                  <a:cubicBezTo>
                    <a:pt x="2842" y="12706"/>
                    <a:pt x="2842" y="12706"/>
                    <a:pt x="2842" y="12706"/>
                  </a:cubicBezTo>
                  <a:cubicBezTo>
                    <a:pt x="3411" y="13341"/>
                    <a:pt x="3411" y="13341"/>
                    <a:pt x="3411" y="13341"/>
                  </a:cubicBezTo>
                  <a:close/>
                  <a:moveTo>
                    <a:pt x="18758" y="19059"/>
                  </a:moveTo>
                  <a:cubicBezTo>
                    <a:pt x="18758" y="19059"/>
                    <a:pt x="18758" y="19059"/>
                    <a:pt x="18758" y="19059"/>
                  </a:cubicBezTo>
                  <a:cubicBezTo>
                    <a:pt x="19326" y="18424"/>
                    <a:pt x="19326" y="18424"/>
                    <a:pt x="19326" y="18424"/>
                  </a:cubicBezTo>
                  <a:cubicBezTo>
                    <a:pt x="19326" y="19059"/>
                    <a:pt x="19326" y="19059"/>
                    <a:pt x="19326" y="19059"/>
                  </a:cubicBezTo>
                  <a:cubicBezTo>
                    <a:pt x="18758" y="19059"/>
                    <a:pt x="18758" y="19059"/>
                    <a:pt x="18758" y="19059"/>
                  </a:cubicBezTo>
                  <a:close/>
                  <a:moveTo>
                    <a:pt x="18758" y="20329"/>
                  </a:moveTo>
                  <a:cubicBezTo>
                    <a:pt x="18758" y="19694"/>
                    <a:pt x="18758" y="19694"/>
                    <a:pt x="18758" y="19694"/>
                  </a:cubicBezTo>
                  <a:cubicBezTo>
                    <a:pt x="18758" y="19059"/>
                    <a:pt x="18758" y="19059"/>
                    <a:pt x="18758" y="19059"/>
                  </a:cubicBezTo>
                  <a:cubicBezTo>
                    <a:pt x="18758" y="19059"/>
                    <a:pt x="18758" y="19059"/>
                    <a:pt x="18758" y="19059"/>
                  </a:cubicBezTo>
                  <a:cubicBezTo>
                    <a:pt x="18758" y="19059"/>
                    <a:pt x="18758" y="19059"/>
                    <a:pt x="18758" y="19059"/>
                  </a:cubicBezTo>
                  <a:cubicBezTo>
                    <a:pt x="19326" y="19694"/>
                    <a:pt x="19326" y="19694"/>
                    <a:pt x="19326" y="19694"/>
                  </a:cubicBezTo>
                  <a:cubicBezTo>
                    <a:pt x="19326" y="20329"/>
                    <a:pt x="19326" y="20329"/>
                    <a:pt x="19326" y="20329"/>
                  </a:cubicBezTo>
                  <a:cubicBezTo>
                    <a:pt x="18758" y="20329"/>
                    <a:pt x="18758" y="20329"/>
                    <a:pt x="18758" y="20329"/>
                  </a:cubicBezTo>
                  <a:close/>
                  <a:moveTo>
                    <a:pt x="20463" y="18424"/>
                  </a:moveTo>
                  <a:cubicBezTo>
                    <a:pt x="19895" y="18424"/>
                    <a:pt x="19895" y="18424"/>
                    <a:pt x="19895" y="18424"/>
                  </a:cubicBezTo>
                  <a:cubicBezTo>
                    <a:pt x="20463" y="18424"/>
                    <a:pt x="20463" y="18424"/>
                    <a:pt x="20463" y="18424"/>
                  </a:cubicBezTo>
                  <a:cubicBezTo>
                    <a:pt x="19895" y="18424"/>
                    <a:pt x="19895" y="18424"/>
                    <a:pt x="19895" y="18424"/>
                  </a:cubicBezTo>
                  <a:cubicBezTo>
                    <a:pt x="19895" y="17788"/>
                    <a:pt x="19895" y="17788"/>
                    <a:pt x="19895" y="17788"/>
                  </a:cubicBezTo>
                  <a:cubicBezTo>
                    <a:pt x="20463" y="17153"/>
                    <a:pt x="20463" y="17153"/>
                    <a:pt x="20463" y="17153"/>
                  </a:cubicBezTo>
                  <a:cubicBezTo>
                    <a:pt x="21032" y="17153"/>
                    <a:pt x="21032" y="17153"/>
                    <a:pt x="21032" y="17153"/>
                  </a:cubicBezTo>
                  <a:cubicBezTo>
                    <a:pt x="21600" y="17153"/>
                    <a:pt x="21600" y="17153"/>
                    <a:pt x="21600" y="17153"/>
                  </a:cubicBezTo>
                  <a:cubicBezTo>
                    <a:pt x="21600" y="17153"/>
                    <a:pt x="21600" y="17153"/>
                    <a:pt x="21600" y="17153"/>
                  </a:cubicBezTo>
                  <a:cubicBezTo>
                    <a:pt x="21600" y="17153"/>
                    <a:pt x="21600" y="17153"/>
                    <a:pt x="21600" y="17153"/>
                  </a:cubicBezTo>
                  <a:cubicBezTo>
                    <a:pt x="21032" y="17788"/>
                    <a:pt x="21032" y="17788"/>
                    <a:pt x="21032" y="17788"/>
                  </a:cubicBezTo>
                  <a:cubicBezTo>
                    <a:pt x="21032" y="17788"/>
                    <a:pt x="21032" y="17788"/>
                    <a:pt x="21032" y="17788"/>
                  </a:cubicBezTo>
                  <a:cubicBezTo>
                    <a:pt x="21032" y="17788"/>
                    <a:pt x="21032" y="17788"/>
                    <a:pt x="21032" y="17788"/>
                  </a:cubicBezTo>
                  <a:cubicBezTo>
                    <a:pt x="21032" y="17788"/>
                    <a:pt x="21032" y="17788"/>
                    <a:pt x="21032" y="17788"/>
                  </a:cubicBezTo>
                  <a:cubicBezTo>
                    <a:pt x="20463" y="18424"/>
                    <a:pt x="20463" y="18424"/>
                    <a:pt x="20463" y="18424"/>
                  </a:cubicBezTo>
                  <a:cubicBezTo>
                    <a:pt x="20463" y="18424"/>
                    <a:pt x="20463" y="18424"/>
                    <a:pt x="20463" y="18424"/>
                  </a:cubicBezTo>
                  <a:cubicBezTo>
                    <a:pt x="20463" y="18424"/>
                    <a:pt x="20463" y="18424"/>
                    <a:pt x="20463" y="18424"/>
                  </a:cubicBezTo>
                  <a:close/>
                  <a:moveTo>
                    <a:pt x="17053" y="17153"/>
                  </a:moveTo>
                  <a:cubicBezTo>
                    <a:pt x="16484" y="16518"/>
                    <a:pt x="16484" y="16518"/>
                    <a:pt x="16484" y="16518"/>
                  </a:cubicBezTo>
                  <a:cubicBezTo>
                    <a:pt x="16484" y="16518"/>
                    <a:pt x="16484" y="16518"/>
                    <a:pt x="16484" y="16518"/>
                  </a:cubicBezTo>
                  <a:cubicBezTo>
                    <a:pt x="17053" y="16518"/>
                    <a:pt x="17053" y="16518"/>
                    <a:pt x="17053" y="16518"/>
                  </a:cubicBezTo>
                  <a:cubicBezTo>
                    <a:pt x="17053" y="16518"/>
                    <a:pt x="17053" y="16518"/>
                    <a:pt x="17053" y="16518"/>
                  </a:cubicBezTo>
                  <a:cubicBezTo>
                    <a:pt x="17053" y="17153"/>
                    <a:pt x="17053" y="17153"/>
                    <a:pt x="17053" y="17153"/>
                  </a:cubicBezTo>
                  <a:cubicBezTo>
                    <a:pt x="17053" y="17153"/>
                    <a:pt x="17053" y="17153"/>
                    <a:pt x="17053" y="17153"/>
                  </a:cubicBezTo>
                  <a:close/>
                  <a:moveTo>
                    <a:pt x="17053" y="13341"/>
                  </a:moveTo>
                  <a:cubicBezTo>
                    <a:pt x="17053" y="13341"/>
                    <a:pt x="17053" y="13341"/>
                    <a:pt x="17053" y="13341"/>
                  </a:cubicBezTo>
                  <a:cubicBezTo>
                    <a:pt x="17621" y="13341"/>
                    <a:pt x="17621" y="13341"/>
                    <a:pt x="17621" y="13341"/>
                  </a:cubicBezTo>
                  <a:cubicBezTo>
                    <a:pt x="17621" y="13341"/>
                    <a:pt x="17621" y="13341"/>
                    <a:pt x="17621" y="13341"/>
                  </a:cubicBezTo>
                  <a:cubicBezTo>
                    <a:pt x="17621" y="13341"/>
                    <a:pt x="17621" y="13341"/>
                    <a:pt x="17621" y="13341"/>
                  </a:cubicBezTo>
                  <a:cubicBezTo>
                    <a:pt x="18189" y="13341"/>
                    <a:pt x="18189" y="13341"/>
                    <a:pt x="18189" y="13341"/>
                  </a:cubicBezTo>
                  <a:cubicBezTo>
                    <a:pt x="18189" y="13341"/>
                    <a:pt x="18189" y="13341"/>
                    <a:pt x="18189" y="13341"/>
                  </a:cubicBezTo>
                  <a:cubicBezTo>
                    <a:pt x="17621" y="13341"/>
                    <a:pt x="17621" y="13341"/>
                    <a:pt x="17621" y="13341"/>
                  </a:cubicBezTo>
                  <a:cubicBezTo>
                    <a:pt x="17621" y="13976"/>
                    <a:pt x="17621" y="13976"/>
                    <a:pt x="17621" y="13976"/>
                  </a:cubicBezTo>
                  <a:cubicBezTo>
                    <a:pt x="17621" y="13976"/>
                    <a:pt x="17621" y="13976"/>
                    <a:pt x="17621" y="13976"/>
                  </a:cubicBezTo>
                  <a:cubicBezTo>
                    <a:pt x="17053" y="13341"/>
                    <a:pt x="17053" y="13341"/>
                    <a:pt x="17053" y="13341"/>
                  </a:cubicBezTo>
                  <a:cubicBezTo>
                    <a:pt x="17053" y="13341"/>
                    <a:pt x="17053" y="13341"/>
                    <a:pt x="17053" y="13341"/>
                  </a:cubicBezTo>
                  <a:cubicBezTo>
                    <a:pt x="16484" y="13341"/>
                    <a:pt x="16484" y="13341"/>
                    <a:pt x="16484" y="13341"/>
                  </a:cubicBezTo>
                  <a:cubicBezTo>
                    <a:pt x="17053" y="13341"/>
                    <a:pt x="17053" y="13341"/>
                    <a:pt x="17053" y="13341"/>
                  </a:cubicBezTo>
                  <a:close/>
                  <a:moveTo>
                    <a:pt x="15916" y="10800"/>
                  </a:moveTo>
                  <a:cubicBezTo>
                    <a:pt x="15916" y="11435"/>
                    <a:pt x="15916" y="11435"/>
                    <a:pt x="15916" y="11435"/>
                  </a:cubicBezTo>
                  <a:cubicBezTo>
                    <a:pt x="15916" y="11435"/>
                    <a:pt x="15916" y="11435"/>
                    <a:pt x="15916" y="11435"/>
                  </a:cubicBezTo>
                  <a:cubicBezTo>
                    <a:pt x="15347" y="12071"/>
                    <a:pt x="15347" y="12071"/>
                    <a:pt x="15347" y="12071"/>
                  </a:cubicBezTo>
                  <a:cubicBezTo>
                    <a:pt x="15347" y="11435"/>
                    <a:pt x="15347" y="11435"/>
                    <a:pt x="15347" y="11435"/>
                  </a:cubicBezTo>
                  <a:cubicBezTo>
                    <a:pt x="15347" y="11435"/>
                    <a:pt x="15347" y="11435"/>
                    <a:pt x="15347" y="11435"/>
                  </a:cubicBezTo>
                  <a:cubicBezTo>
                    <a:pt x="15347" y="11435"/>
                    <a:pt x="15347" y="11435"/>
                    <a:pt x="15347" y="11435"/>
                  </a:cubicBezTo>
                  <a:cubicBezTo>
                    <a:pt x="15347" y="10800"/>
                    <a:pt x="15347" y="10800"/>
                    <a:pt x="15347" y="10800"/>
                  </a:cubicBezTo>
                  <a:cubicBezTo>
                    <a:pt x="15347" y="10800"/>
                    <a:pt x="15347" y="10800"/>
                    <a:pt x="15347" y="10800"/>
                  </a:cubicBezTo>
                  <a:cubicBezTo>
                    <a:pt x="15347" y="10800"/>
                    <a:pt x="15347" y="10800"/>
                    <a:pt x="15347" y="10800"/>
                  </a:cubicBezTo>
                  <a:cubicBezTo>
                    <a:pt x="15347" y="10165"/>
                    <a:pt x="15347" y="10165"/>
                    <a:pt x="15347" y="10165"/>
                  </a:cubicBezTo>
                  <a:cubicBezTo>
                    <a:pt x="15916" y="10800"/>
                    <a:pt x="15916" y="10800"/>
                    <a:pt x="15916" y="10800"/>
                  </a:cubicBezTo>
                  <a:cubicBezTo>
                    <a:pt x="15916" y="10800"/>
                    <a:pt x="15916" y="10800"/>
                    <a:pt x="15916" y="10800"/>
                  </a:cubicBezTo>
                  <a:close/>
                  <a:moveTo>
                    <a:pt x="15347" y="9529"/>
                  </a:moveTo>
                  <a:cubicBezTo>
                    <a:pt x="14779" y="8894"/>
                    <a:pt x="14779" y="8894"/>
                    <a:pt x="14779" y="8894"/>
                  </a:cubicBezTo>
                  <a:cubicBezTo>
                    <a:pt x="15347" y="8259"/>
                    <a:pt x="15347" y="8259"/>
                    <a:pt x="15347" y="8259"/>
                  </a:cubicBezTo>
                  <a:cubicBezTo>
                    <a:pt x="15916" y="8259"/>
                    <a:pt x="15916" y="8259"/>
                    <a:pt x="15916" y="8259"/>
                  </a:cubicBezTo>
                  <a:cubicBezTo>
                    <a:pt x="15916" y="8259"/>
                    <a:pt x="15916" y="8259"/>
                    <a:pt x="15916" y="8259"/>
                  </a:cubicBezTo>
                  <a:cubicBezTo>
                    <a:pt x="16484" y="8259"/>
                    <a:pt x="16484" y="8259"/>
                    <a:pt x="16484" y="8259"/>
                  </a:cubicBezTo>
                  <a:cubicBezTo>
                    <a:pt x="16484" y="8259"/>
                    <a:pt x="16484" y="8259"/>
                    <a:pt x="16484" y="8259"/>
                  </a:cubicBezTo>
                  <a:cubicBezTo>
                    <a:pt x="16484" y="8259"/>
                    <a:pt x="16484" y="8259"/>
                    <a:pt x="16484" y="8259"/>
                  </a:cubicBezTo>
                  <a:cubicBezTo>
                    <a:pt x="16484" y="8259"/>
                    <a:pt x="16484" y="8259"/>
                    <a:pt x="16484" y="8259"/>
                  </a:cubicBezTo>
                  <a:cubicBezTo>
                    <a:pt x="16484" y="8894"/>
                    <a:pt x="16484" y="8894"/>
                    <a:pt x="16484" y="8894"/>
                  </a:cubicBezTo>
                  <a:cubicBezTo>
                    <a:pt x="16484" y="9529"/>
                    <a:pt x="16484" y="9529"/>
                    <a:pt x="16484" y="9529"/>
                  </a:cubicBezTo>
                  <a:cubicBezTo>
                    <a:pt x="15916" y="9529"/>
                    <a:pt x="15916" y="9529"/>
                    <a:pt x="15916" y="9529"/>
                  </a:cubicBezTo>
                  <a:cubicBezTo>
                    <a:pt x="15916" y="9529"/>
                    <a:pt x="15916" y="9529"/>
                    <a:pt x="15916" y="9529"/>
                  </a:cubicBezTo>
                  <a:cubicBezTo>
                    <a:pt x="15916" y="8894"/>
                    <a:pt x="15916" y="8894"/>
                    <a:pt x="15916" y="8894"/>
                  </a:cubicBezTo>
                  <a:cubicBezTo>
                    <a:pt x="15916" y="8894"/>
                    <a:pt x="15916" y="8894"/>
                    <a:pt x="15916" y="8894"/>
                  </a:cubicBezTo>
                  <a:cubicBezTo>
                    <a:pt x="15916" y="8894"/>
                    <a:pt x="15916" y="8894"/>
                    <a:pt x="15916" y="8894"/>
                  </a:cubicBezTo>
                  <a:cubicBezTo>
                    <a:pt x="15916" y="8894"/>
                    <a:pt x="15916" y="8894"/>
                    <a:pt x="15916" y="8894"/>
                  </a:cubicBezTo>
                  <a:cubicBezTo>
                    <a:pt x="15916" y="8894"/>
                    <a:pt x="15916" y="8894"/>
                    <a:pt x="15916" y="8894"/>
                  </a:cubicBezTo>
                  <a:cubicBezTo>
                    <a:pt x="15916" y="8894"/>
                    <a:pt x="15916" y="8894"/>
                    <a:pt x="15916" y="8894"/>
                  </a:cubicBezTo>
                  <a:cubicBezTo>
                    <a:pt x="15347" y="9529"/>
                    <a:pt x="15347" y="9529"/>
                    <a:pt x="15347" y="9529"/>
                  </a:cubicBezTo>
                  <a:cubicBezTo>
                    <a:pt x="15347" y="9529"/>
                    <a:pt x="15347" y="9529"/>
                    <a:pt x="15347" y="9529"/>
                  </a:cubicBezTo>
                  <a:close/>
                  <a:moveTo>
                    <a:pt x="14211" y="4447"/>
                  </a:moveTo>
                  <a:cubicBezTo>
                    <a:pt x="14211" y="4447"/>
                    <a:pt x="14211" y="4447"/>
                    <a:pt x="14211" y="4447"/>
                  </a:cubicBezTo>
                  <a:cubicBezTo>
                    <a:pt x="14211" y="4447"/>
                    <a:pt x="14211" y="4447"/>
                    <a:pt x="14211" y="4447"/>
                  </a:cubicBezTo>
                  <a:cubicBezTo>
                    <a:pt x="14779" y="4447"/>
                    <a:pt x="14779" y="4447"/>
                    <a:pt x="14779" y="4447"/>
                  </a:cubicBezTo>
                  <a:cubicBezTo>
                    <a:pt x="14779" y="4447"/>
                    <a:pt x="14779" y="4447"/>
                    <a:pt x="14779" y="4447"/>
                  </a:cubicBezTo>
                  <a:cubicBezTo>
                    <a:pt x="14211" y="5082"/>
                    <a:pt x="14211" y="5082"/>
                    <a:pt x="14211" y="5082"/>
                  </a:cubicBezTo>
                  <a:cubicBezTo>
                    <a:pt x="14211" y="4447"/>
                    <a:pt x="14211" y="4447"/>
                    <a:pt x="14211" y="4447"/>
                  </a:cubicBezTo>
                  <a:close/>
                  <a:moveTo>
                    <a:pt x="13074" y="5718"/>
                  </a:moveTo>
                  <a:cubicBezTo>
                    <a:pt x="13074" y="5718"/>
                    <a:pt x="13074" y="5718"/>
                    <a:pt x="13074" y="5718"/>
                  </a:cubicBezTo>
                  <a:cubicBezTo>
                    <a:pt x="13642" y="6353"/>
                    <a:pt x="13642" y="6353"/>
                    <a:pt x="13642" y="6353"/>
                  </a:cubicBezTo>
                  <a:cubicBezTo>
                    <a:pt x="13642" y="5718"/>
                    <a:pt x="13642" y="5718"/>
                    <a:pt x="13642" y="5718"/>
                  </a:cubicBezTo>
                  <a:cubicBezTo>
                    <a:pt x="14211" y="5718"/>
                    <a:pt x="14211" y="5718"/>
                    <a:pt x="14211" y="5718"/>
                  </a:cubicBezTo>
                  <a:cubicBezTo>
                    <a:pt x="13642" y="6353"/>
                    <a:pt x="13642" y="6353"/>
                    <a:pt x="13642" y="6353"/>
                  </a:cubicBezTo>
                  <a:cubicBezTo>
                    <a:pt x="13642" y="6988"/>
                    <a:pt x="13642" y="6988"/>
                    <a:pt x="13642" y="6988"/>
                  </a:cubicBezTo>
                  <a:cubicBezTo>
                    <a:pt x="13074" y="6353"/>
                    <a:pt x="13074" y="6353"/>
                    <a:pt x="13074" y="6353"/>
                  </a:cubicBezTo>
                  <a:cubicBezTo>
                    <a:pt x="13074" y="6988"/>
                    <a:pt x="13074" y="6988"/>
                    <a:pt x="13074" y="6988"/>
                  </a:cubicBezTo>
                  <a:cubicBezTo>
                    <a:pt x="13074" y="6353"/>
                    <a:pt x="13074" y="6353"/>
                    <a:pt x="13074" y="6353"/>
                  </a:cubicBezTo>
                  <a:cubicBezTo>
                    <a:pt x="12505" y="6353"/>
                    <a:pt x="12505" y="6353"/>
                    <a:pt x="12505" y="6353"/>
                  </a:cubicBezTo>
                  <a:cubicBezTo>
                    <a:pt x="13074" y="5718"/>
                    <a:pt x="13074" y="5718"/>
                    <a:pt x="13074" y="5718"/>
                  </a:cubicBezTo>
                  <a:close/>
                  <a:moveTo>
                    <a:pt x="11937" y="3812"/>
                  </a:moveTo>
                  <a:cubicBezTo>
                    <a:pt x="11937" y="3812"/>
                    <a:pt x="11937" y="3812"/>
                    <a:pt x="11937" y="3812"/>
                  </a:cubicBezTo>
                  <a:cubicBezTo>
                    <a:pt x="12505" y="3812"/>
                    <a:pt x="12505" y="3812"/>
                    <a:pt x="12505" y="3812"/>
                  </a:cubicBezTo>
                  <a:cubicBezTo>
                    <a:pt x="12505" y="3812"/>
                    <a:pt x="12505" y="3812"/>
                    <a:pt x="12505" y="3812"/>
                  </a:cubicBezTo>
                  <a:cubicBezTo>
                    <a:pt x="11937" y="4447"/>
                    <a:pt x="11937" y="4447"/>
                    <a:pt x="11937" y="4447"/>
                  </a:cubicBezTo>
                  <a:cubicBezTo>
                    <a:pt x="11937" y="4447"/>
                    <a:pt x="11937" y="4447"/>
                    <a:pt x="11937" y="4447"/>
                  </a:cubicBezTo>
                  <a:cubicBezTo>
                    <a:pt x="11368" y="4447"/>
                    <a:pt x="11368" y="4447"/>
                    <a:pt x="11368" y="4447"/>
                  </a:cubicBezTo>
                  <a:cubicBezTo>
                    <a:pt x="11937" y="3812"/>
                    <a:pt x="11937" y="3812"/>
                    <a:pt x="11937" y="3812"/>
                  </a:cubicBezTo>
                  <a:close/>
                  <a:moveTo>
                    <a:pt x="9663" y="8894"/>
                  </a:moveTo>
                  <a:cubicBezTo>
                    <a:pt x="9663" y="8894"/>
                    <a:pt x="9663" y="8894"/>
                    <a:pt x="9663" y="8894"/>
                  </a:cubicBezTo>
                  <a:cubicBezTo>
                    <a:pt x="9663" y="8894"/>
                    <a:pt x="9663" y="8894"/>
                    <a:pt x="9663" y="8894"/>
                  </a:cubicBezTo>
                  <a:cubicBezTo>
                    <a:pt x="9663" y="9529"/>
                    <a:pt x="9663" y="9529"/>
                    <a:pt x="9663" y="9529"/>
                  </a:cubicBezTo>
                  <a:cubicBezTo>
                    <a:pt x="9663" y="9529"/>
                    <a:pt x="9663" y="9529"/>
                    <a:pt x="9663" y="9529"/>
                  </a:cubicBezTo>
                  <a:cubicBezTo>
                    <a:pt x="9663" y="8894"/>
                    <a:pt x="9663" y="8894"/>
                    <a:pt x="9663" y="8894"/>
                  </a:cubicBezTo>
                  <a:close/>
                  <a:moveTo>
                    <a:pt x="9095" y="8894"/>
                  </a:moveTo>
                  <a:cubicBezTo>
                    <a:pt x="9095" y="8894"/>
                    <a:pt x="9095" y="8894"/>
                    <a:pt x="9095" y="8894"/>
                  </a:cubicBezTo>
                  <a:cubicBezTo>
                    <a:pt x="9095" y="8894"/>
                    <a:pt x="9095" y="8894"/>
                    <a:pt x="9095" y="8894"/>
                  </a:cubicBezTo>
                  <a:cubicBezTo>
                    <a:pt x="9095" y="8894"/>
                    <a:pt x="9095" y="8894"/>
                    <a:pt x="9095" y="8894"/>
                  </a:cubicBezTo>
                  <a:cubicBezTo>
                    <a:pt x="9095" y="8894"/>
                    <a:pt x="9095" y="8894"/>
                    <a:pt x="9095" y="8894"/>
                  </a:cubicBezTo>
                  <a:close/>
                  <a:moveTo>
                    <a:pt x="11937" y="9529"/>
                  </a:moveTo>
                  <a:cubicBezTo>
                    <a:pt x="11937" y="9529"/>
                    <a:pt x="11937" y="9529"/>
                    <a:pt x="11937" y="9529"/>
                  </a:cubicBezTo>
                  <a:cubicBezTo>
                    <a:pt x="11937" y="9529"/>
                    <a:pt x="11937" y="9529"/>
                    <a:pt x="11937" y="9529"/>
                  </a:cubicBezTo>
                  <a:cubicBezTo>
                    <a:pt x="12505" y="9529"/>
                    <a:pt x="12505" y="9529"/>
                    <a:pt x="12505" y="9529"/>
                  </a:cubicBezTo>
                  <a:cubicBezTo>
                    <a:pt x="12505" y="10165"/>
                    <a:pt x="12505" y="10165"/>
                    <a:pt x="12505" y="10165"/>
                  </a:cubicBezTo>
                  <a:cubicBezTo>
                    <a:pt x="12505" y="10165"/>
                    <a:pt x="12505" y="10165"/>
                    <a:pt x="12505" y="10165"/>
                  </a:cubicBezTo>
                  <a:cubicBezTo>
                    <a:pt x="11937" y="10165"/>
                    <a:pt x="11937" y="10165"/>
                    <a:pt x="11937" y="10165"/>
                  </a:cubicBezTo>
                  <a:cubicBezTo>
                    <a:pt x="11937" y="10165"/>
                    <a:pt x="11937" y="10165"/>
                    <a:pt x="11937" y="10165"/>
                  </a:cubicBezTo>
                  <a:cubicBezTo>
                    <a:pt x="11937" y="9529"/>
                    <a:pt x="11937" y="9529"/>
                    <a:pt x="11937" y="9529"/>
                  </a:cubicBezTo>
                  <a:close/>
                  <a:moveTo>
                    <a:pt x="15916" y="13976"/>
                  </a:moveTo>
                  <a:cubicBezTo>
                    <a:pt x="15916" y="13976"/>
                    <a:pt x="15916" y="13976"/>
                    <a:pt x="15916" y="13976"/>
                  </a:cubicBezTo>
                  <a:cubicBezTo>
                    <a:pt x="15916" y="13976"/>
                    <a:pt x="15916" y="13976"/>
                    <a:pt x="15916" y="13976"/>
                  </a:cubicBezTo>
                  <a:cubicBezTo>
                    <a:pt x="16484" y="13976"/>
                    <a:pt x="16484" y="13976"/>
                    <a:pt x="16484" y="13976"/>
                  </a:cubicBezTo>
                  <a:cubicBezTo>
                    <a:pt x="16484" y="13976"/>
                    <a:pt x="16484" y="13976"/>
                    <a:pt x="16484" y="13976"/>
                  </a:cubicBezTo>
                  <a:cubicBezTo>
                    <a:pt x="15916" y="13976"/>
                    <a:pt x="15916" y="13976"/>
                    <a:pt x="15916" y="13976"/>
                  </a:cubicBezTo>
                  <a:close/>
                  <a:moveTo>
                    <a:pt x="11937" y="17153"/>
                  </a:moveTo>
                  <a:cubicBezTo>
                    <a:pt x="11937" y="16518"/>
                    <a:pt x="11937" y="16518"/>
                    <a:pt x="11937" y="16518"/>
                  </a:cubicBezTo>
                  <a:cubicBezTo>
                    <a:pt x="12505" y="16518"/>
                    <a:pt x="12505" y="16518"/>
                    <a:pt x="12505" y="16518"/>
                  </a:cubicBezTo>
                  <a:cubicBezTo>
                    <a:pt x="12505" y="16518"/>
                    <a:pt x="12505" y="16518"/>
                    <a:pt x="12505" y="16518"/>
                  </a:cubicBezTo>
                  <a:cubicBezTo>
                    <a:pt x="11937" y="17153"/>
                    <a:pt x="11937" y="17153"/>
                    <a:pt x="11937" y="17153"/>
                  </a:cubicBezTo>
                  <a:cubicBezTo>
                    <a:pt x="11937" y="17153"/>
                    <a:pt x="11937" y="17153"/>
                    <a:pt x="11937" y="17153"/>
                  </a:cubicBezTo>
                  <a:close/>
                  <a:moveTo>
                    <a:pt x="11937" y="15247"/>
                  </a:moveTo>
                  <a:cubicBezTo>
                    <a:pt x="11937" y="15247"/>
                    <a:pt x="11937" y="15247"/>
                    <a:pt x="11937" y="15247"/>
                  </a:cubicBezTo>
                  <a:cubicBezTo>
                    <a:pt x="11937" y="15247"/>
                    <a:pt x="11937" y="15247"/>
                    <a:pt x="11937" y="15247"/>
                  </a:cubicBezTo>
                  <a:cubicBezTo>
                    <a:pt x="11937" y="15247"/>
                    <a:pt x="11937" y="15247"/>
                    <a:pt x="11937" y="15247"/>
                  </a:cubicBezTo>
                  <a:close/>
                  <a:moveTo>
                    <a:pt x="11937" y="14612"/>
                  </a:moveTo>
                  <a:cubicBezTo>
                    <a:pt x="11937" y="14612"/>
                    <a:pt x="11937" y="14612"/>
                    <a:pt x="11937" y="14612"/>
                  </a:cubicBezTo>
                  <a:cubicBezTo>
                    <a:pt x="11937" y="14612"/>
                    <a:pt x="11937" y="14612"/>
                    <a:pt x="11937" y="14612"/>
                  </a:cubicBezTo>
                  <a:cubicBezTo>
                    <a:pt x="11937" y="14612"/>
                    <a:pt x="11937" y="14612"/>
                    <a:pt x="11937" y="14612"/>
                  </a:cubicBezTo>
                  <a:cubicBezTo>
                    <a:pt x="11937" y="14612"/>
                    <a:pt x="11937" y="14612"/>
                    <a:pt x="11937" y="14612"/>
                  </a:cubicBezTo>
                  <a:close/>
                  <a:moveTo>
                    <a:pt x="11368" y="13976"/>
                  </a:moveTo>
                  <a:cubicBezTo>
                    <a:pt x="11368" y="13976"/>
                    <a:pt x="11368" y="13976"/>
                    <a:pt x="11368" y="13976"/>
                  </a:cubicBezTo>
                  <a:cubicBezTo>
                    <a:pt x="11937" y="13976"/>
                    <a:pt x="11937" y="13976"/>
                    <a:pt x="11937" y="13976"/>
                  </a:cubicBezTo>
                  <a:cubicBezTo>
                    <a:pt x="11937" y="13976"/>
                    <a:pt x="11937" y="13976"/>
                    <a:pt x="11937" y="13976"/>
                  </a:cubicBezTo>
                  <a:cubicBezTo>
                    <a:pt x="11368" y="13976"/>
                    <a:pt x="11368" y="13976"/>
                    <a:pt x="11368" y="13976"/>
                  </a:cubicBezTo>
                  <a:close/>
                  <a:moveTo>
                    <a:pt x="13642" y="15882"/>
                  </a:moveTo>
                  <a:cubicBezTo>
                    <a:pt x="13642" y="15247"/>
                    <a:pt x="13642" y="15247"/>
                    <a:pt x="13642" y="15247"/>
                  </a:cubicBezTo>
                  <a:cubicBezTo>
                    <a:pt x="13642" y="15247"/>
                    <a:pt x="13642" y="15247"/>
                    <a:pt x="13642" y="15247"/>
                  </a:cubicBezTo>
                  <a:cubicBezTo>
                    <a:pt x="14211" y="15247"/>
                    <a:pt x="14211" y="15247"/>
                    <a:pt x="14211" y="15247"/>
                  </a:cubicBezTo>
                  <a:cubicBezTo>
                    <a:pt x="14211" y="15247"/>
                    <a:pt x="14211" y="15247"/>
                    <a:pt x="14211" y="15247"/>
                  </a:cubicBezTo>
                  <a:cubicBezTo>
                    <a:pt x="13642" y="15882"/>
                    <a:pt x="13642" y="15882"/>
                    <a:pt x="13642" y="15882"/>
                  </a:cubicBezTo>
                  <a:close/>
                  <a:moveTo>
                    <a:pt x="14779" y="15882"/>
                  </a:moveTo>
                  <a:cubicBezTo>
                    <a:pt x="14211" y="15247"/>
                    <a:pt x="14211" y="15247"/>
                    <a:pt x="14211" y="15247"/>
                  </a:cubicBezTo>
                  <a:cubicBezTo>
                    <a:pt x="14779" y="15247"/>
                    <a:pt x="14779" y="15247"/>
                    <a:pt x="14779" y="15247"/>
                  </a:cubicBezTo>
                  <a:cubicBezTo>
                    <a:pt x="14779" y="15247"/>
                    <a:pt x="14779" y="15247"/>
                    <a:pt x="14779" y="15247"/>
                  </a:cubicBezTo>
                  <a:cubicBezTo>
                    <a:pt x="14779" y="15247"/>
                    <a:pt x="14779" y="15247"/>
                    <a:pt x="14779" y="15247"/>
                  </a:cubicBezTo>
                  <a:cubicBezTo>
                    <a:pt x="14779" y="15882"/>
                    <a:pt x="14779" y="15882"/>
                    <a:pt x="14779" y="15882"/>
                  </a:cubicBezTo>
                  <a:cubicBezTo>
                    <a:pt x="14779" y="15882"/>
                    <a:pt x="14779" y="15882"/>
                    <a:pt x="14779" y="15882"/>
                  </a:cubicBezTo>
                  <a:close/>
                  <a:moveTo>
                    <a:pt x="14211" y="14612"/>
                  </a:moveTo>
                  <a:cubicBezTo>
                    <a:pt x="14211" y="13976"/>
                    <a:pt x="14211" y="13976"/>
                    <a:pt x="14211" y="13976"/>
                  </a:cubicBezTo>
                  <a:cubicBezTo>
                    <a:pt x="14779" y="14612"/>
                    <a:pt x="14779" y="14612"/>
                    <a:pt x="14779" y="14612"/>
                  </a:cubicBezTo>
                  <a:cubicBezTo>
                    <a:pt x="14211" y="14612"/>
                    <a:pt x="14211" y="14612"/>
                    <a:pt x="14211" y="14612"/>
                  </a:cubicBezTo>
                  <a:close/>
                  <a:moveTo>
                    <a:pt x="13642" y="13976"/>
                  </a:moveTo>
                  <a:cubicBezTo>
                    <a:pt x="13642" y="13976"/>
                    <a:pt x="13642" y="13976"/>
                    <a:pt x="13642" y="13976"/>
                  </a:cubicBezTo>
                  <a:cubicBezTo>
                    <a:pt x="14211" y="13976"/>
                    <a:pt x="14211" y="13976"/>
                    <a:pt x="14211" y="13976"/>
                  </a:cubicBezTo>
                  <a:cubicBezTo>
                    <a:pt x="14211" y="13976"/>
                    <a:pt x="14211" y="13976"/>
                    <a:pt x="14211" y="13976"/>
                  </a:cubicBezTo>
                  <a:cubicBezTo>
                    <a:pt x="13642" y="13976"/>
                    <a:pt x="13642" y="13976"/>
                    <a:pt x="13642" y="13976"/>
                  </a:cubicBezTo>
                  <a:cubicBezTo>
                    <a:pt x="13642" y="13976"/>
                    <a:pt x="13642" y="13976"/>
                    <a:pt x="13642" y="13976"/>
                  </a:cubicBezTo>
                  <a:close/>
                  <a:moveTo>
                    <a:pt x="12505" y="12706"/>
                  </a:moveTo>
                  <a:cubicBezTo>
                    <a:pt x="12505" y="12706"/>
                    <a:pt x="12505" y="12706"/>
                    <a:pt x="12505" y="12706"/>
                  </a:cubicBezTo>
                  <a:cubicBezTo>
                    <a:pt x="13074" y="13341"/>
                    <a:pt x="13074" y="13341"/>
                    <a:pt x="13074" y="13341"/>
                  </a:cubicBezTo>
                  <a:cubicBezTo>
                    <a:pt x="13642" y="13341"/>
                    <a:pt x="13642" y="13341"/>
                    <a:pt x="13642" y="13341"/>
                  </a:cubicBezTo>
                  <a:cubicBezTo>
                    <a:pt x="13642" y="13976"/>
                    <a:pt x="13642" y="13976"/>
                    <a:pt x="13642" y="13976"/>
                  </a:cubicBezTo>
                  <a:cubicBezTo>
                    <a:pt x="13074" y="13976"/>
                    <a:pt x="13074" y="13976"/>
                    <a:pt x="13074" y="13976"/>
                  </a:cubicBezTo>
                  <a:cubicBezTo>
                    <a:pt x="12505" y="13341"/>
                    <a:pt x="12505" y="13341"/>
                    <a:pt x="12505" y="13341"/>
                  </a:cubicBezTo>
                  <a:cubicBezTo>
                    <a:pt x="12505" y="13341"/>
                    <a:pt x="12505" y="13341"/>
                    <a:pt x="12505" y="13341"/>
                  </a:cubicBezTo>
                  <a:cubicBezTo>
                    <a:pt x="12505" y="12706"/>
                    <a:pt x="12505" y="12706"/>
                    <a:pt x="12505" y="12706"/>
                  </a:cubicBezTo>
                  <a:close/>
                  <a:moveTo>
                    <a:pt x="7958" y="9529"/>
                  </a:moveTo>
                  <a:cubicBezTo>
                    <a:pt x="7958" y="9529"/>
                    <a:pt x="7958" y="9529"/>
                    <a:pt x="7958" y="9529"/>
                  </a:cubicBezTo>
                  <a:cubicBezTo>
                    <a:pt x="9095" y="9529"/>
                    <a:pt x="9095" y="9529"/>
                    <a:pt x="9095" y="9529"/>
                  </a:cubicBezTo>
                  <a:cubicBezTo>
                    <a:pt x="9095" y="9529"/>
                    <a:pt x="9095" y="9529"/>
                    <a:pt x="9095" y="9529"/>
                  </a:cubicBezTo>
                  <a:cubicBezTo>
                    <a:pt x="9663" y="10165"/>
                    <a:pt x="9663" y="10165"/>
                    <a:pt x="9663" y="10165"/>
                  </a:cubicBezTo>
                  <a:cubicBezTo>
                    <a:pt x="10232" y="10165"/>
                    <a:pt x="10232" y="10165"/>
                    <a:pt x="10232" y="10165"/>
                  </a:cubicBezTo>
                  <a:cubicBezTo>
                    <a:pt x="10232" y="10165"/>
                    <a:pt x="10232" y="10165"/>
                    <a:pt x="10232" y="10165"/>
                  </a:cubicBezTo>
                  <a:cubicBezTo>
                    <a:pt x="10232" y="10165"/>
                    <a:pt x="10232" y="10165"/>
                    <a:pt x="10232" y="10165"/>
                  </a:cubicBezTo>
                  <a:cubicBezTo>
                    <a:pt x="10232" y="10165"/>
                    <a:pt x="10232" y="10165"/>
                    <a:pt x="10232" y="10165"/>
                  </a:cubicBezTo>
                  <a:cubicBezTo>
                    <a:pt x="11368" y="10800"/>
                    <a:pt x="11368" y="10800"/>
                    <a:pt x="11368" y="10800"/>
                  </a:cubicBezTo>
                  <a:cubicBezTo>
                    <a:pt x="11368" y="11435"/>
                    <a:pt x="11368" y="11435"/>
                    <a:pt x="11368" y="11435"/>
                  </a:cubicBezTo>
                  <a:cubicBezTo>
                    <a:pt x="11368" y="11435"/>
                    <a:pt x="11368" y="11435"/>
                    <a:pt x="11368" y="11435"/>
                  </a:cubicBezTo>
                  <a:cubicBezTo>
                    <a:pt x="11368" y="11435"/>
                    <a:pt x="11368" y="11435"/>
                    <a:pt x="11368" y="11435"/>
                  </a:cubicBezTo>
                  <a:cubicBezTo>
                    <a:pt x="11368" y="12071"/>
                    <a:pt x="11368" y="12071"/>
                    <a:pt x="11368" y="12071"/>
                  </a:cubicBezTo>
                  <a:cubicBezTo>
                    <a:pt x="11937" y="12071"/>
                    <a:pt x="11937" y="12071"/>
                    <a:pt x="11937" y="12071"/>
                  </a:cubicBezTo>
                  <a:cubicBezTo>
                    <a:pt x="11937" y="12071"/>
                    <a:pt x="11937" y="12071"/>
                    <a:pt x="11937" y="12071"/>
                  </a:cubicBezTo>
                  <a:cubicBezTo>
                    <a:pt x="12505" y="12071"/>
                    <a:pt x="12505" y="12071"/>
                    <a:pt x="12505" y="12071"/>
                  </a:cubicBezTo>
                  <a:cubicBezTo>
                    <a:pt x="11937" y="12706"/>
                    <a:pt x="11937" y="12706"/>
                    <a:pt x="11937" y="12706"/>
                  </a:cubicBezTo>
                  <a:cubicBezTo>
                    <a:pt x="11937" y="12706"/>
                    <a:pt x="11937" y="12706"/>
                    <a:pt x="11937" y="12706"/>
                  </a:cubicBezTo>
                  <a:cubicBezTo>
                    <a:pt x="11368" y="12706"/>
                    <a:pt x="11368" y="12706"/>
                    <a:pt x="11368" y="12706"/>
                  </a:cubicBezTo>
                  <a:cubicBezTo>
                    <a:pt x="11368" y="12706"/>
                    <a:pt x="11368" y="12706"/>
                    <a:pt x="11368" y="12706"/>
                  </a:cubicBezTo>
                  <a:cubicBezTo>
                    <a:pt x="11368" y="12071"/>
                    <a:pt x="11368" y="12071"/>
                    <a:pt x="11368" y="12071"/>
                  </a:cubicBezTo>
                  <a:cubicBezTo>
                    <a:pt x="11368" y="12071"/>
                    <a:pt x="11368" y="12071"/>
                    <a:pt x="11368" y="12071"/>
                  </a:cubicBezTo>
                  <a:cubicBezTo>
                    <a:pt x="10800" y="12071"/>
                    <a:pt x="10800" y="12071"/>
                    <a:pt x="10800" y="12071"/>
                  </a:cubicBezTo>
                  <a:cubicBezTo>
                    <a:pt x="10800" y="11435"/>
                    <a:pt x="10800" y="11435"/>
                    <a:pt x="10800" y="11435"/>
                  </a:cubicBezTo>
                  <a:cubicBezTo>
                    <a:pt x="10800" y="11435"/>
                    <a:pt x="10800" y="11435"/>
                    <a:pt x="10800" y="11435"/>
                  </a:cubicBezTo>
                  <a:cubicBezTo>
                    <a:pt x="10232" y="11435"/>
                    <a:pt x="10232" y="11435"/>
                    <a:pt x="10232" y="11435"/>
                  </a:cubicBezTo>
                  <a:cubicBezTo>
                    <a:pt x="9663" y="10800"/>
                    <a:pt x="9663" y="10800"/>
                    <a:pt x="9663" y="10800"/>
                  </a:cubicBezTo>
                  <a:cubicBezTo>
                    <a:pt x="9663" y="10800"/>
                    <a:pt x="9663" y="10800"/>
                    <a:pt x="9663" y="10800"/>
                  </a:cubicBezTo>
                  <a:cubicBezTo>
                    <a:pt x="9095" y="10800"/>
                    <a:pt x="9095" y="10800"/>
                    <a:pt x="9095" y="10800"/>
                  </a:cubicBezTo>
                  <a:cubicBezTo>
                    <a:pt x="9095" y="10165"/>
                    <a:pt x="9095" y="10165"/>
                    <a:pt x="9095" y="10165"/>
                  </a:cubicBezTo>
                  <a:cubicBezTo>
                    <a:pt x="9095" y="10165"/>
                    <a:pt x="9095" y="10165"/>
                    <a:pt x="9095" y="10165"/>
                  </a:cubicBezTo>
                  <a:cubicBezTo>
                    <a:pt x="8526" y="10165"/>
                    <a:pt x="8526" y="10165"/>
                    <a:pt x="8526" y="10165"/>
                  </a:cubicBezTo>
                  <a:cubicBezTo>
                    <a:pt x="8526" y="9529"/>
                    <a:pt x="8526" y="9529"/>
                    <a:pt x="8526" y="9529"/>
                  </a:cubicBezTo>
                  <a:cubicBezTo>
                    <a:pt x="7958" y="9529"/>
                    <a:pt x="7958" y="9529"/>
                    <a:pt x="7958" y="9529"/>
                  </a:cubicBezTo>
                  <a:cubicBezTo>
                    <a:pt x="7958" y="9529"/>
                    <a:pt x="7958" y="9529"/>
                    <a:pt x="7958" y="9529"/>
                  </a:cubicBezTo>
                  <a:close/>
                  <a:moveTo>
                    <a:pt x="8526" y="17153"/>
                  </a:moveTo>
                  <a:cubicBezTo>
                    <a:pt x="8526" y="17153"/>
                    <a:pt x="8526" y="17153"/>
                    <a:pt x="8526" y="17153"/>
                  </a:cubicBezTo>
                  <a:cubicBezTo>
                    <a:pt x="8526" y="17788"/>
                    <a:pt x="8526" y="17788"/>
                    <a:pt x="8526" y="17788"/>
                  </a:cubicBezTo>
                  <a:cubicBezTo>
                    <a:pt x="9095" y="17788"/>
                    <a:pt x="9095" y="17788"/>
                    <a:pt x="9095" y="17788"/>
                  </a:cubicBezTo>
                  <a:cubicBezTo>
                    <a:pt x="8526" y="18424"/>
                    <a:pt x="8526" y="18424"/>
                    <a:pt x="8526" y="18424"/>
                  </a:cubicBezTo>
                  <a:cubicBezTo>
                    <a:pt x="8526" y="18424"/>
                    <a:pt x="8526" y="18424"/>
                    <a:pt x="8526" y="18424"/>
                  </a:cubicBezTo>
                  <a:cubicBezTo>
                    <a:pt x="8526" y="17788"/>
                    <a:pt x="8526" y="17788"/>
                    <a:pt x="8526" y="17788"/>
                  </a:cubicBezTo>
                  <a:cubicBezTo>
                    <a:pt x="8526" y="17788"/>
                    <a:pt x="8526" y="17788"/>
                    <a:pt x="8526" y="17788"/>
                  </a:cubicBezTo>
                  <a:cubicBezTo>
                    <a:pt x="8526" y="17153"/>
                    <a:pt x="8526" y="17153"/>
                    <a:pt x="8526" y="17153"/>
                  </a:cubicBezTo>
                  <a:close/>
                  <a:moveTo>
                    <a:pt x="8526" y="16518"/>
                  </a:moveTo>
                  <a:cubicBezTo>
                    <a:pt x="8526" y="17153"/>
                    <a:pt x="8526" y="17153"/>
                    <a:pt x="8526" y="17153"/>
                  </a:cubicBezTo>
                  <a:cubicBezTo>
                    <a:pt x="8526" y="17153"/>
                    <a:pt x="8526" y="17153"/>
                    <a:pt x="8526" y="17153"/>
                  </a:cubicBezTo>
                  <a:lnTo>
                    <a:pt x="8526" y="16518"/>
                  </a:lnTo>
                  <a:close/>
                  <a:moveTo>
                    <a:pt x="8526" y="1651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60" name="AutoShape 74"/>
            <p:cNvSpPr>
              <a:spLocks/>
            </p:cNvSpPr>
            <p:nvPr/>
          </p:nvSpPr>
          <p:spPr bwMode="auto">
            <a:xfrm>
              <a:off x="8613" y="3006"/>
              <a:ext cx="236" cy="165"/>
            </a:xfrm>
            <a:custGeom>
              <a:avLst/>
              <a:gdLst>
                <a:gd name="T0" fmla="*/ 10 w 21600"/>
                <a:gd name="T1" fmla="*/ 27 h 21600"/>
                <a:gd name="T2" fmla="*/ 48 w 21600"/>
                <a:gd name="T3" fmla="*/ 37 h 21600"/>
                <a:gd name="T4" fmla="*/ 76 w 21600"/>
                <a:gd name="T5" fmla="*/ 47 h 21600"/>
                <a:gd name="T6" fmla="*/ 66 w 21600"/>
                <a:gd name="T7" fmla="*/ 20 h 21600"/>
                <a:gd name="T8" fmla="*/ 76 w 21600"/>
                <a:gd name="T9" fmla="*/ 10 h 21600"/>
                <a:gd name="T10" fmla="*/ 104 w 21600"/>
                <a:gd name="T11" fmla="*/ 27 h 21600"/>
                <a:gd name="T12" fmla="*/ 124 w 21600"/>
                <a:gd name="T13" fmla="*/ 20 h 21600"/>
                <a:gd name="T14" fmla="*/ 152 w 21600"/>
                <a:gd name="T15" fmla="*/ 0 h 21600"/>
                <a:gd name="T16" fmla="*/ 180 w 21600"/>
                <a:gd name="T17" fmla="*/ 20 h 21600"/>
                <a:gd name="T18" fmla="*/ 198 w 21600"/>
                <a:gd name="T19" fmla="*/ 47 h 21600"/>
                <a:gd name="T20" fmla="*/ 208 w 21600"/>
                <a:gd name="T21" fmla="*/ 64 h 21600"/>
                <a:gd name="T22" fmla="*/ 236 w 21600"/>
                <a:gd name="T23" fmla="*/ 74 h 21600"/>
                <a:gd name="T24" fmla="*/ 198 w 21600"/>
                <a:gd name="T25" fmla="*/ 84 h 21600"/>
                <a:gd name="T26" fmla="*/ 188 w 21600"/>
                <a:gd name="T27" fmla="*/ 148 h 21600"/>
                <a:gd name="T28" fmla="*/ 180 w 21600"/>
                <a:gd name="T29" fmla="*/ 128 h 21600"/>
                <a:gd name="T30" fmla="*/ 188 w 21600"/>
                <a:gd name="T31" fmla="*/ 148 h 21600"/>
                <a:gd name="T32" fmla="*/ 188 w 21600"/>
                <a:gd name="T33" fmla="*/ 155 h 21600"/>
                <a:gd name="T34" fmla="*/ 170 w 21600"/>
                <a:gd name="T35" fmla="*/ 165 h 21600"/>
                <a:gd name="T36" fmla="*/ 160 w 21600"/>
                <a:gd name="T37" fmla="*/ 138 h 21600"/>
                <a:gd name="T38" fmla="*/ 160 w 21600"/>
                <a:gd name="T39" fmla="*/ 128 h 21600"/>
                <a:gd name="T40" fmla="*/ 142 w 21600"/>
                <a:gd name="T41" fmla="*/ 111 h 21600"/>
                <a:gd name="T42" fmla="*/ 124 w 21600"/>
                <a:gd name="T43" fmla="*/ 118 h 21600"/>
                <a:gd name="T44" fmla="*/ 114 w 21600"/>
                <a:gd name="T45" fmla="*/ 128 h 21600"/>
                <a:gd name="T46" fmla="*/ 104 w 21600"/>
                <a:gd name="T47" fmla="*/ 148 h 21600"/>
                <a:gd name="T48" fmla="*/ 86 w 21600"/>
                <a:gd name="T49" fmla="*/ 138 h 21600"/>
                <a:gd name="T50" fmla="*/ 86 w 21600"/>
                <a:gd name="T51" fmla="*/ 118 h 21600"/>
                <a:gd name="T52" fmla="*/ 86 w 21600"/>
                <a:gd name="T53" fmla="*/ 111 h 21600"/>
                <a:gd name="T54" fmla="*/ 58 w 21600"/>
                <a:gd name="T55" fmla="*/ 101 h 21600"/>
                <a:gd name="T56" fmla="*/ 58 w 21600"/>
                <a:gd name="T57" fmla="*/ 84 h 21600"/>
                <a:gd name="T58" fmla="*/ 38 w 21600"/>
                <a:gd name="T59" fmla="*/ 57 h 21600"/>
                <a:gd name="T60" fmla="*/ 20 w 21600"/>
                <a:gd name="T61" fmla="*/ 47 h 21600"/>
                <a:gd name="T62" fmla="*/ 76 w 21600"/>
                <a:gd name="T63" fmla="*/ 148 h 21600"/>
                <a:gd name="T64" fmla="*/ 48 w 21600"/>
                <a:gd name="T65" fmla="*/ 118 h 21600"/>
                <a:gd name="T66" fmla="*/ 30 w 21600"/>
                <a:gd name="T67" fmla="*/ 111 h 21600"/>
                <a:gd name="T68" fmla="*/ 0 w 21600"/>
                <a:gd name="T69" fmla="*/ 101 h 21600"/>
                <a:gd name="T70" fmla="*/ 20 w 21600"/>
                <a:gd name="T71" fmla="*/ 111 h 21600"/>
                <a:gd name="T72" fmla="*/ 38 w 21600"/>
                <a:gd name="T73" fmla="*/ 138 h 21600"/>
                <a:gd name="T74" fmla="*/ 76 w 21600"/>
                <a:gd name="T75" fmla="*/ 148 h 2160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1600" h="21600">
                  <a:moveTo>
                    <a:pt x="929" y="4836"/>
                  </a:moveTo>
                  <a:lnTo>
                    <a:pt x="929" y="3546"/>
                  </a:lnTo>
                  <a:lnTo>
                    <a:pt x="1858" y="3546"/>
                  </a:lnTo>
                  <a:lnTo>
                    <a:pt x="4413" y="4836"/>
                  </a:lnTo>
                  <a:lnTo>
                    <a:pt x="6039" y="4836"/>
                  </a:lnTo>
                  <a:lnTo>
                    <a:pt x="6968" y="6125"/>
                  </a:lnTo>
                  <a:lnTo>
                    <a:pt x="6968" y="2579"/>
                  </a:lnTo>
                  <a:lnTo>
                    <a:pt x="6039" y="2579"/>
                  </a:lnTo>
                  <a:lnTo>
                    <a:pt x="6039" y="0"/>
                  </a:lnTo>
                  <a:lnTo>
                    <a:pt x="6968" y="1290"/>
                  </a:lnTo>
                  <a:lnTo>
                    <a:pt x="8594" y="2579"/>
                  </a:lnTo>
                  <a:lnTo>
                    <a:pt x="9523" y="3546"/>
                  </a:lnTo>
                  <a:lnTo>
                    <a:pt x="11381" y="3546"/>
                  </a:lnTo>
                  <a:lnTo>
                    <a:pt x="11381" y="2579"/>
                  </a:lnTo>
                  <a:lnTo>
                    <a:pt x="13006" y="2579"/>
                  </a:lnTo>
                  <a:lnTo>
                    <a:pt x="13935" y="0"/>
                  </a:lnTo>
                  <a:lnTo>
                    <a:pt x="14632" y="1290"/>
                  </a:lnTo>
                  <a:lnTo>
                    <a:pt x="16490" y="2579"/>
                  </a:lnTo>
                  <a:lnTo>
                    <a:pt x="16490" y="4836"/>
                  </a:lnTo>
                  <a:lnTo>
                    <a:pt x="18116" y="6125"/>
                  </a:lnTo>
                  <a:lnTo>
                    <a:pt x="18116" y="7415"/>
                  </a:lnTo>
                  <a:lnTo>
                    <a:pt x="19045" y="8382"/>
                  </a:lnTo>
                  <a:lnTo>
                    <a:pt x="20671" y="8382"/>
                  </a:lnTo>
                  <a:lnTo>
                    <a:pt x="21600" y="9672"/>
                  </a:lnTo>
                  <a:lnTo>
                    <a:pt x="19045" y="9672"/>
                  </a:lnTo>
                  <a:lnTo>
                    <a:pt x="18116" y="10961"/>
                  </a:lnTo>
                  <a:lnTo>
                    <a:pt x="18116" y="18054"/>
                  </a:lnTo>
                  <a:lnTo>
                    <a:pt x="17187" y="19343"/>
                  </a:lnTo>
                  <a:lnTo>
                    <a:pt x="17187" y="16764"/>
                  </a:lnTo>
                  <a:lnTo>
                    <a:pt x="16490" y="16764"/>
                  </a:lnTo>
                  <a:lnTo>
                    <a:pt x="16490" y="18054"/>
                  </a:lnTo>
                  <a:lnTo>
                    <a:pt x="17187" y="19343"/>
                  </a:lnTo>
                  <a:lnTo>
                    <a:pt x="16490" y="19343"/>
                  </a:lnTo>
                  <a:lnTo>
                    <a:pt x="17187" y="20310"/>
                  </a:lnTo>
                  <a:lnTo>
                    <a:pt x="17187" y="21600"/>
                  </a:lnTo>
                  <a:lnTo>
                    <a:pt x="15561" y="21600"/>
                  </a:lnTo>
                  <a:lnTo>
                    <a:pt x="13935" y="19343"/>
                  </a:lnTo>
                  <a:lnTo>
                    <a:pt x="14632" y="18054"/>
                  </a:lnTo>
                  <a:lnTo>
                    <a:pt x="13935" y="16764"/>
                  </a:lnTo>
                  <a:lnTo>
                    <a:pt x="14632" y="16764"/>
                  </a:lnTo>
                  <a:lnTo>
                    <a:pt x="13935" y="15475"/>
                  </a:lnTo>
                  <a:lnTo>
                    <a:pt x="13006" y="14507"/>
                  </a:lnTo>
                  <a:lnTo>
                    <a:pt x="12077" y="15475"/>
                  </a:lnTo>
                  <a:lnTo>
                    <a:pt x="11381" y="15475"/>
                  </a:lnTo>
                  <a:lnTo>
                    <a:pt x="11381" y="16764"/>
                  </a:lnTo>
                  <a:lnTo>
                    <a:pt x="10452" y="16764"/>
                  </a:lnTo>
                  <a:lnTo>
                    <a:pt x="9523" y="18054"/>
                  </a:lnTo>
                  <a:lnTo>
                    <a:pt x="9523" y="19343"/>
                  </a:lnTo>
                  <a:lnTo>
                    <a:pt x="7897" y="19343"/>
                  </a:lnTo>
                  <a:lnTo>
                    <a:pt x="7897" y="18054"/>
                  </a:lnTo>
                  <a:lnTo>
                    <a:pt x="8594" y="16764"/>
                  </a:lnTo>
                  <a:lnTo>
                    <a:pt x="7897" y="15475"/>
                  </a:lnTo>
                  <a:lnTo>
                    <a:pt x="8594" y="15475"/>
                  </a:lnTo>
                  <a:lnTo>
                    <a:pt x="7897" y="14507"/>
                  </a:lnTo>
                  <a:lnTo>
                    <a:pt x="6968" y="14507"/>
                  </a:lnTo>
                  <a:lnTo>
                    <a:pt x="5342" y="13218"/>
                  </a:lnTo>
                  <a:lnTo>
                    <a:pt x="4413" y="11928"/>
                  </a:lnTo>
                  <a:lnTo>
                    <a:pt x="5342" y="10961"/>
                  </a:lnTo>
                  <a:lnTo>
                    <a:pt x="3484" y="8382"/>
                  </a:lnTo>
                  <a:lnTo>
                    <a:pt x="3484" y="7415"/>
                  </a:lnTo>
                  <a:lnTo>
                    <a:pt x="2787" y="6125"/>
                  </a:lnTo>
                  <a:lnTo>
                    <a:pt x="1858" y="6125"/>
                  </a:lnTo>
                  <a:lnTo>
                    <a:pt x="929" y="4836"/>
                  </a:lnTo>
                  <a:close/>
                  <a:moveTo>
                    <a:pt x="6968" y="19343"/>
                  </a:moveTo>
                  <a:lnTo>
                    <a:pt x="5342" y="15475"/>
                  </a:lnTo>
                  <a:lnTo>
                    <a:pt x="4413" y="15475"/>
                  </a:lnTo>
                  <a:lnTo>
                    <a:pt x="3484" y="14507"/>
                  </a:lnTo>
                  <a:lnTo>
                    <a:pt x="2787" y="14507"/>
                  </a:lnTo>
                  <a:lnTo>
                    <a:pt x="1858" y="13218"/>
                  </a:lnTo>
                  <a:lnTo>
                    <a:pt x="0" y="13218"/>
                  </a:lnTo>
                  <a:lnTo>
                    <a:pt x="929" y="14507"/>
                  </a:lnTo>
                  <a:lnTo>
                    <a:pt x="1858" y="14507"/>
                  </a:lnTo>
                  <a:lnTo>
                    <a:pt x="1858" y="16764"/>
                  </a:lnTo>
                  <a:lnTo>
                    <a:pt x="3484" y="18054"/>
                  </a:lnTo>
                  <a:lnTo>
                    <a:pt x="5342" y="19343"/>
                  </a:lnTo>
                  <a:lnTo>
                    <a:pt x="6968" y="19343"/>
                  </a:lnTo>
                  <a:close/>
                  <a:moveTo>
                    <a:pt x="6968" y="19343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61" name="AutoShape 75"/>
            <p:cNvSpPr>
              <a:spLocks/>
            </p:cNvSpPr>
            <p:nvPr/>
          </p:nvSpPr>
          <p:spPr bwMode="auto">
            <a:xfrm>
              <a:off x="8605" y="3117"/>
              <a:ext cx="845" cy="606"/>
            </a:xfrm>
            <a:custGeom>
              <a:avLst/>
              <a:gdLst>
                <a:gd name="T0" fmla="*/ 46 w 21600"/>
                <a:gd name="T1" fmla="*/ 27 h 21600"/>
                <a:gd name="T2" fmla="*/ 122 w 21600"/>
                <a:gd name="T3" fmla="*/ 17 h 21600"/>
                <a:gd name="T4" fmla="*/ 150 w 21600"/>
                <a:gd name="T5" fmla="*/ 0 h 21600"/>
                <a:gd name="T6" fmla="*/ 167 w 21600"/>
                <a:gd name="T7" fmla="*/ 27 h 21600"/>
                <a:gd name="T8" fmla="*/ 195 w 21600"/>
                <a:gd name="T9" fmla="*/ 82 h 21600"/>
                <a:gd name="T10" fmla="*/ 233 w 21600"/>
                <a:gd name="T11" fmla="*/ 101 h 21600"/>
                <a:gd name="T12" fmla="*/ 261 w 21600"/>
                <a:gd name="T13" fmla="*/ 109 h 21600"/>
                <a:gd name="T14" fmla="*/ 337 w 21600"/>
                <a:gd name="T15" fmla="*/ 129 h 21600"/>
                <a:gd name="T16" fmla="*/ 414 w 21600"/>
                <a:gd name="T17" fmla="*/ 101 h 21600"/>
                <a:gd name="T18" fmla="*/ 449 w 21600"/>
                <a:gd name="T19" fmla="*/ 72 h 21600"/>
                <a:gd name="T20" fmla="*/ 508 w 21600"/>
                <a:gd name="T21" fmla="*/ 54 h 21600"/>
                <a:gd name="T22" fmla="*/ 543 w 21600"/>
                <a:gd name="T23" fmla="*/ 64 h 21600"/>
                <a:gd name="T24" fmla="*/ 601 w 21600"/>
                <a:gd name="T25" fmla="*/ 72 h 21600"/>
                <a:gd name="T26" fmla="*/ 637 w 21600"/>
                <a:gd name="T27" fmla="*/ 92 h 21600"/>
                <a:gd name="T28" fmla="*/ 703 w 21600"/>
                <a:gd name="T29" fmla="*/ 129 h 21600"/>
                <a:gd name="T30" fmla="*/ 703 w 21600"/>
                <a:gd name="T31" fmla="*/ 183 h 21600"/>
                <a:gd name="T32" fmla="*/ 695 w 21600"/>
                <a:gd name="T33" fmla="*/ 210 h 21600"/>
                <a:gd name="T34" fmla="*/ 703 w 21600"/>
                <a:gd name="T35" fmla="*/ 237 h 21600"/>
                <a:gd name="T36" fmla="*/ 703 w 21600"/>
                <a:gd name="T37" fmla="*/ 275 h 21600"/>
                <a:gd name="T38" fmla="*/ 723 w 21600"/>
                <a:gd name="T39" fmla="*/ 322 h 21600"/>
                <a:gd name="T40" fmla="*/ 761 w 21600"/>
                <a:gd name="T41" fmla="*/ 356 h 21600"/>
                <a:gd name="T42" fmla="*/ 761 w 21600"/>
                <a:gd name="T43" fmla="*/ 440 h 21600"/>
                <a:gd name="T44" fmla="*/ 789 w 21600"/>
                <a:gd name="T45" fmla="*/ 467 h 21600"/>
                <a:gd name="T46" fmla="*/ 817 w 21600"/>
                <a:gd name="T47" fmla="*/ 485 h 21600"/>
                <a:gd name="T48" fmla="*/ 845 w 21600"/>
                <a:gd name="T49" fmla="*/ 542 h 21600"/>
                <a:gd name="T50" fmla="*/ 789 w 21600"/>
                <a:gd name="T51" fmla="*/ 549 h 21600"/>
                <a:gd name="T52" fmla="*/ 761 w 21600"/>
                <a:gd name="T53" fmla="*/ 596 h 21600"/>
                <a:gd name="T54" fmla="*/ 741 w 21600"/>
                <a:gd name="T55" fmla="*/ 596 h 21600"/>
                <a:gd name="T56" fmla="*/ 657 w 21600"/>
                <a:gd name="T57" fmla="*/ 576 h 21600"/>
                <a:gd name="T58" fmla="*/ 601 w 21600"/>
                <a:gd name="T59" fmla="*/ 559 h 21600"/>
                <a:gd name="T60" fmla="*/ 553 w 21600"/>
                <a:gd name="T61" fmla="*/ 522 h 21600"/>
                <a:gd name="T62" fmla="*/ 515 w 21600"/>
                <a:gd name="T63" fmla="*/ 542 h 21600"/>
                <a:gd name="T64" fmla="*/ 459 w 21600"/>
                <a:gd name="T65" fmla="*/ 542 h 21600"/>
                <a:gd name="T66" fmla="*/ 421 w 21600"/>
                <a:gd name="T67" fmla="*/ 522 h 21600"/>
                <a:gd name="T68" fmla="*/ 393 w 21600"/>
                <a:gd name="T69" fmla="*/ 505 h 21600"/>
                <a:gd name="T70" fmla="*/ 327 w 21600"/>
                <a:gd name="T71" fmla="*/ 467 h 21600"/>
                <a:gd name="T72" fmla="*/ 327 w 21600"/>
                <a:gd name="T73" fmla="*/ 450 h 21600"/>
                <a:gd name="T74" fmla="*/ 289 w 21600"/>
                <a:gd name="T75" fmla="*/ 413 h 21600"/>
                <a:gd name="T76" fmla="*/ 261 w 21600"/>
                <a:gd name="T77" fmla="*/ 403 h 21600"/>
                <a:gd name="T78" fmla="*/ 244 w 21600"/>
                <a:gd name="T79" fmla="*/ 393 h 21600"/>
                <a:gd name="T80" fmla="*/ 226 w 21600"/>
                <a:gd name="T81" fmla="*/ 403 h 21600"/>
                <a:gd name="T82" fmla="*/ 206 w 21600"/>
                <a:gd name="T83" fmla="*/ 366 h 21600"/>
                <a:gd name="T84" fmla="*/ 188 w 21600"/>
                <a:gd name="T85" fmla="*/ 322 h 21600"/>
                <a:gd name="T86" fmla="*/ 132 w 21600"/>
                <a:gd name="T87" fmla="*/ 284 h 21600"/>
                <a:gd name="T88" fmla="*/ 112 w 21600"/>
                <a:gd name="T89" fmla="*/ 265 h 21600"/>
                <a:gd name="T90" fmla="*/ 84 w 21600"/>
                <a:gd name="T91" fmla="*/ 247 h 21600"/>
                <a:gd name="T92" fmla="*/ 102 w 21600"/>
                <a:gd name="T93" fmla="*/ 200 h 21600"/>
                <a:gd name="T94" fmla="*/ 94 w 21600"/>
                <a:gd name="T95" fmla="*/ 166 h 21600"/>
                <a:gd name="T96" fmla="*/ 56 w 21600"/>
                <a:gd name="T97" fmla="*/ 136 h 21600"/>
                <a:gd name="T98" fmla="*/ 28 w 21600"/>
                <a:gd name="T99" fmla="*/ 119 h 21600"/>
                <a:gd name="T100" fmla="*/ 8 w 21600"/>
                <a:gd name="T101" fmla="*/ 72 h 21600"/>
                <a:gd name="T102" fmla="*/ 8 w 21600"/>
                <a:gd name="T103" fmla="*/ 7 h 216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1600" h="21600">
                  <a:moveTo>
                    <a:pt x="454" y="0"/>
                  </a:moveTo>
                  <a:lnTo>
                    <a:pt x="714" y="0"/>
                  </a:lnTo>
                  <a:lnTo>
                    <a:pt x="714" y="617"/>
                  </a:lnTo>
                  <a:lnTo>
                    <a:pt x="1168" y="970"/>
                  </a:lnTo>
                  <a:lnTo>
                    <a:pt x="1686" y="1322"/>
                  </a:lnTo>
                  <a:lnTo>
                    <a:pt x="2854" y="1322"/>
                  </a:lnTo>
                  <a:lnTo>
                    <a:pt x="2854" y="970"/>
                  </a:lnTo>
                  <a:lnTo>
                    <a:pt x="3114" y="617"/>
                  </a:lnTo>
                  <a:lnTo>
                    <a:pt x="3373" y="617"/>
                  </a:lnTo>
                  <a:lnTo>
                    <a:pt x="3373" y="264"/>
                  </a:lnTo>
                  <a:lnTo>
                    <a:pt x="3568" y="264"/>
                  </a:lnTo>
                  <a:lnTo>
                    <a:pt x="3827" y="0"/>
                  </a:lnTo>
                  <a:lnTo>
                    <a:pt x="4086" y="264"/>
                  </a:lnTo>
                  <a:lnTo>
                    <a:pt x="4281" y="617"/>
                  </a:lnTo>
                  <a:lnTo>
                    <a:pt x="4086" y="617"/>
                  </a:lnTo>
                  <a:lnTo>
                    <a:pt x="4281" y="970"/>
                  </a:lnTo>
                  <a:lnTo>
                    <a:pt x="4086" y="1322"/>
                  </a:lnTo>
                  <a:lnTo>
                    <a:pt x="4541" y="1940"/>
                  </a:lnTo>
                  <a:lnTo>
                    <a:pt x="4995" y="1940"/>
                  </a:lnTo>
                  <a:lnTo>
                    <a:pt x="4995" y="2909"/>
                  </a:lnTo>
                  <a:lnTo>
                    <a:pt x="5254" y="2909"/>
                  </a:lnTo>
                  <a:lnTo>
                    <a:pt x="5514" y="3262"/>
                  </a:lnTo>
                  <a:lnTo>
                    <a:pt x="5773" y="3262"/>
                  </a:lnTo>
                  <a:lnTo>
                    <a:pt x="5968" y="3615"/>
                  </a:lnTo>
                  <a:lnTo>
                    <a:pt x="6227" y="3262"/>
                  </a:lnTo>
                  <a:lnTo>
                    <a:pt x="6486" y="3615"/>
                  </a:lnTo>
                  <a:lnTo>
                    <a:pt x="6681" y="3615"/>
                  </a:lnTo>
                  <a:lnTo>
                    <a:pt x="6681" y="3879"/>
                  </a:lnTo>
                  <a:lnTo>
                    <a:pt x="7395" y="4232"/>
                  </a:lnTo>
                  <a:lnTo>
                    <a:pt x="7654" y="4232"/>
                  </a:lnTo>
                  <a:lnTo>
                    <a:pt x="8173" y="4584"/>
                  </a:lnTo>
                  <a:lnTo>
                    <a:pt x="8627" y="4584"/>
                  </a:lnTo>
                  <a:lnTo>
                    <a:pt x="9341" y="4232"/>
                  </a:lnTo>
                  <a:lnTo>
                    <a:pt x="10573" y="4232"/>
                  </a:lnTo>
                  <a:lnTo>
                    <a:pt x="10768" y="3879"/>
                  </a:lnTo>
                  <a:lnTo>
                    <a:pt x="10573" y="3615"/>
                  </a:lnTo>
                  <a:lnTo>
                    <a:pt x="10573" y="3262"/>
                  </a:lnTo>
                  <a:lnTo>
                    <a:pt x="11286" y="3262"/>
                  </a:lnTo>
                  <a:lnTo>
                    <a:pt x="11286" y="2909"/>
                  </a:lnTo>
                  <a:lnTo>
                    <a:pt x="11481" y="2557"/>
                  </a:lnTo>
                  <a:lnTo>
                    <a:pt x="12000" y="2292"/>
                  </a:lnTo>
                  <a:lnTo>
                    <a:pt x="12454" y="1940"/>
                  </a:lnTo>
                  <a:lnTo>
                    <a:pt x="12973" y="2292"/>
                  </a:lnTo>
                  <a:lnTo>
                    <a:pt x="12973" y="1940"/>
                  </a:lnTo>
                  <a:lnTo>
                    <a:pt x="13168" y="1587"/>
                  </a:lnTo>
                  <a:lnTo>
                    <a:pt x="13427" y="1940"/>
                  </a:lnTo>
                  <a:lnTo>
                    <a:pt x="13686" y="1940"/>
                  </a:lnTo>
                  <a:lnTo>
                    <a:pt x="13881" y="2292"/>
                  </a:lnTo>
                  <a:lnTo>
                    <a:pt x="14400" y="2292"/>
                  </a:lnTo>
                  <a:lnTo>
                    <a:pt x="14854" y="2909"/>
                  </a:lnTo>
                  <a:lnTo>
                    <a:pt x="15114" y="2909"/>
                  </a:lnTo>
                  <a:lnTo>
                    <a:pt x="15373" y="2557"/>
                  </a:lnTo>
                  <a:lnTo>
                    <a:pt x="15827" y="2909"/>
                  </a:lnTo>
                  <a:lnTo>
                    <a:pt x="16086" y="2909"/>
                  </a:lnTo>
                  <a:lnTo>
                    <a:pt x="16086" y="3615"/>
                  </a:lnTo>
                  <a:lnTo>
                    <a:pt x="16281" y="3262"/>
                  </a:lnTo>
                  <a:lnTo>
                    <a:pt x="16800" y="3615"/>
                  </a:lnTo>
                  <a:lnTo>
                    <a:pt x="17254" y="4232"/>
                  </a:lnTo>
                  <a:lnTo>
                    <a:pt x="17773" y="4232"/>
                  </a:lnTo>
                  <a:lnTo>
                    <a:pt x="17968" y="4584"/>
                  </a:lnTo>
                  <a:lnTo>
                    <a:pt x="17968" y="5554"/>
                  </a:lnTo>
                  <a:lnTo>
                    <a:pt x="18227" y="5907"/>
                  </a:lnTo>
                  <a:lnTo>
                    <a:pt x="18227" y="6171"/>
                  </a:lnTo>
                  <a:lnTo>
                    <a:pt x="17968" y="6524"/>
                  </a:lnTo>
                  <a:lnTo>
                    <a:pt x="18227" y="6877"/>
                  </a:lnTo>
                  <a:lnTo>
                    <a:pt x="17968" y="7141"/>
                  </a:lnTo>
                  <a:lnTo>
                    <a:pt x="17773" y="7141"/>
                  </a:lnTo>
                  <a:lnTo>
                    <a:pt x="17773" y="7494"/>
                  </a:lnTo>
                  <a:lnTo>
                    <a:pt x="17968" y="7494"/>
                  </a:lnTo>
                  <a:lnTo>
                    <a:pt x="17773" y="7847"/>
                  </a:lnTo>
                  <a:lnTo>
                    <a:pt x="17773" y="8111"/>
                  </a:lnTo>
                  <a:lnTo>
                    <a:pt x="17968" y="8464"/>
                  </a:lnTo>
                  <a:lnTo>
                    <a:pt x="17968" y="8816"/>
                  </a:lnTo>
                  <a:lnTo>
                    <a:pt x="18227" y="8816"/>
                  </a:lnTo>
                  <a:lnTo>
                    <a:pt x="17968" y="9433"/>
                  </a:lnTo>
                  <a:lnTo>
                    <a:pt x="17968" y="9786"/>
                  </a:lnTo>
                  <a:lnTo>
                    <a:pt x="18227" y="10403"/>
                  </a:lnTo>
                  <a:lnTo>
                    <a:pt x="18486" y="11109"/>
                  </a:lnTo>
                  <a:lnTo>
                    <a:pt x="18227" y="11109"/>
                  </a:lnTo>
                  <a:lnTo>
                    <a:pt x="18486" y="11461"/>
                  </a:lnTo>
                  <a:lnTo>
                    <a:pt x="18486" y="11726"/>
                  </a:lnTo>
                  <a:lnTo>
                    <a:pt x="19459" y="11726"/>
                  </a:lnTo>
                  <a:lnTo>
                    <a:pt x="19654" y="12431"/>
                  </a:lnTo>
                  <a:lnTo>
                    <a:pt x="19459" y="12696"/>
                  </a:lnTo>
                  <a:lnTo>
                    <a:pt x="19654" y="13048"/>
                  </a:lnTo>
                  <a:lnTo>
                    <a:pt x="19654" y="13401"/>
                  </a:lnTo>
                  <a:lnTo>
                    <a:pt x="18746" y="14723"/>
                  </a:lnTo>
                  <a:lnTo>
                    <a:pt x="19459" y="15693"/>
                  </a:lnTo>
                  <a:lnTo>
                    <a:pt x="19459" y="16046"/>
                  </a:lnTo>
                  <a:lnTo>
                    <a:pt x="19654" y="16310"/>
                  </a:lnTo>
                  <a:lnTo>
                    <a:pt x="19914" y="16310"/>
                  </a:lnTo>
                  <a:lnTo>
                    <a:pt x="20173" y="16663"/>
                  </a:lnTo>
                  <a:lnTo>
                    <a:pt x="20627" y="16663"/>
                  </a:lnTo>
                  <a:lnTo>
                    <a:pt x="20627" y="17016"/>
                  </a:lnTo>
                  <a:lnTo>
                    <a:pt x="20886" y="17016"/>
                  </a:lnTo>
                  <a:lnTo>
                    <a:pt x="20886" y="17280"/>
                  </a:lnTo>
                  <a:lnTo>
                    <a:pt x="21146" y="17633"/>
                  </a:lnTo>
                  <a:lnTo>
                    <a:pt x="21146" y="18250"/>
                  </a:lnTo>
                  <a:lnTo>
                    <a:pt x="21600" y="18250"/>
                  </a:lnTo>
                  <a:lnTo>
                    <a:pt x="21600" y="19308"/>
                  </a:lnTo>
                  <a:lnTo>
                    <a:pt x="21341" y="18955"/>
                  </a:lnTo>
                  <a:lnTo>
                    <a:pt x="20627" y="19308"/>
                  </a:lnTo>
                  <a:lnTo>
                    <a:pt x="20368" y="19572"/>
                  </a:lnTo>
                  <a:lnTo>
                    <a:pt x="20173" y="19572"/>
                  </a:lnTo>
                  <a:lnTo>
                    <a:pt x="20173" y="21247"/>
                  </a:lnTo>
                  <a:lnTo>
                    <a:pt x="19914" y="21247"/>
                  </a:lnTo>
                  <a:lnTo>
                    <a:pt x="19914" y="21600"/>
                  </a:lnTo>
                  <a:lnTo>
                    <a:pt x="19459" y="21247"/>
                  </a:lnTo>
                  <a:lnTo>
                    <a:pt x="19200" y="21247"/>
                  </a:lnTo>
                  <a:lnTo>
                    <a:pt x="19200" y="20895"/>
                  </a:lnTo>
                  <a:lnTo>
                    <a:pt x="18941" y="20895"/>
                  </a:lnTo>
                  <a:lnTo>
                    <a:pt x="18941" y="21247"/>
                  </a:lnTo>
                  <a:lnTo>
                    <a:pt x="18746" y="21247"/>
                  </a:lnTo>
                  <a:lnTo>
                    <a:pt x="18486" y="20895"/>
                  </a:lnTo>
                  <a:lnTo>
                    <a:pt x="17059" y="20895"/>
                  </a:lnTo>
                  <a:lnTo>
                    <a:pt x="16800" y="20542"/>
                  </a:lnTo>
                  <a:lnTo>
                    <a:pt x="16541" y="20895"/>
                  </a:lnTo>
                  <a:lnTo>
                    <a:pt x="16281" y="20542"/>
                  </a:lnTo>
                  <a:lnTo>
                    <a:pt x="15373" y="20542"/>
                  </a:lnTo>
                  <a:lnTo>
                    <a:pt x="15373" y="19925"/>
                  </a:lnTo>
                  <a:lnTo>
                    <a:pt x="15114" y="19572"/>
                  </a:lnTo>
                  <a:lnTo>
                    <a:pt x="14854" y="18955"/>
                  </a:lnTo>
                  <a:lnTo>
                    <a:pt x="14854" y="18602"/>
                  </a:lnTo>
                  <a:lnTo>
                    <a:pt x="14141" y="18602"/>
                  </a:lnTo>
                  <a:lnTo>
                    <a:pt x="13686" y="18955"/>
                  </a:lnTo>
                  <a:lnTo>
                    <a:pt x="13427" y="18602"/>
                  </a:lnTo>
                  <a:lnTo>
                    <a:pt x="13427" y="18955"/>
                  </a:lnTo>
                  <a:lnTo>
                    <a:pt x="13168" y="19308"/>
                  </a:lnTo>
                  <a:lnTo>
                    <a:pt x="12714" y="19572"/>
                  </a:lnTo>
                  <a:lnTo>
                    <a:pt x="12259" y="19308"/>
                  </a:lnTo>
                  <a:lnTo>
                    <a:pt x="12000" y="18955"/>
                  </a:lnTo>
                  <a:lnTo>
                    <a:pt x="11741" y="19308"/>
                  </a:lnTo>
                  <a:lnTo>
                    <a:pt x="11481" y="19308"/>
                  </a:lnTo>
                  <a:lnTo>
                    <a:pt x="11286" y="18955"/>
                  </a:lnTo>
                  <a:lnTo>
                    <a:pt x="11027" y="18955"/>
                  </a:lnTo>
                  <a:lnTo>
                    <a:pt x="10768" y="18602"/>
                  </a:lnTo>
                  <a:lnTo>
                    <a:pt x="10573" y="18602"/>
                  </a:lnTo>
                  <a:lnTo>
                    <a:pt x="10314" y="18250"/>
                  </a:lnTo>
                  <a:lnTo>
                    <a:pt x="10573" y="17985"/>
                  </a:lnTo>
                  <a:lnTo>
                    <a:pt x="10054" y="17985"/>
                  </a:lnTo>
                  <a:lnTo>
                    <a:pt x="9859" y="17633"/>
                  </a:lnTo>
                  <a:lnTo>
                    <a:pt x="9081" y="17633"/>
                  </a:lnTo>
                  <a:lnTo>
                    <a:pt x="8886" y="17280"/>
                  </a:lnTo>
                  <a:lnTo>
                    <a:pt x="8368" y="16663"/>
                  </a:lnTo>
                  <a:lnTo>
                    <a:pt x="8368" y="16310"/>
                  </a:lnTo>
                  <a:lnTo>
                    <a:pt x="8173" y="16310"/>
                  </a:lnTo>
                  <a:lnTo>
                    <a:pt x="8173" y="16046"/>
                  </a:lnTo>
                  <a:lnTo>
                    <a:pt x="8368" y="16046"/>
                  </a:lnTo>
                  <a:lnTo>
                    <a:pt x="7914" y="16046"/>
                  </a:lnTo>
                  <a:lnTo>
                    <a:pt x="7914" y="15340"/>
                  </a:lnTo>
                  <a:lnTo>
                    <a:pt x="7654" y="14988"/>
                  </a:lnTo>
                  <a:lnTo>
                    <a:pt x="7395" y="14723"/>
                  </a:lnTo>
                  <a:lnTo>
                    <a:pt x="7395" y="14371"/>
                  </a:lnTo>
                  <a:lnTo>
                    <a:pt x="7200" y="14018"/>
                  </a:lnTo>
                  <a:lnTo>
                    <a:pt x="6941" y="14723"/>
                  </a:lnTo>
                  <a:lnTo>
                    <a:pt x="6681" y="14371"/>
                  </a:lnTo>
                  <a:lnTo>
                    <a:pt x="6486" y="14371"/>
                  </a:lnTo>
                  <a:lnTo>
                    <a:pt x="6227" y="14018"/>
                  </a:lnTo>
                  <a:lnTo>
                    <a:pt x="6486" y="14018"/>
                  </a:lnTo>
                  <a:lnTo>
                    <a:pt x="6227" y="14018"/>
                  </a:lnTo>
                  <a:lnTo>
                    <a:pt x="6227" y="14371"/>
                  </a:lnTo>
                  <a:lnTo>
                    <a:pt x="5773" y="14371"/>
                  </a:lnTo>
                  <a:lnTo>
                    <a:pt x="5773" y="14018"/>
                  </a:lnTo>
                  <a:lnTo>
                    <a:pt x="5773" y="14371"/>
                  </a:lnTo>
                  <a:lnTo>
                    <a:pt x="5773" y="14018"/>
                  </a:lnTo>
                  <a:lnTo>
                    <a:pt x="5514" y="14018"/>
                  </a:lnTo>
                  <a:lnTo>
                    <a:pt x="5254" y="13753"/>
                  </a:lnTo>
                  <a:lnTo>
                    <a:pt x="5254" y="13048"/>
                  </a:lnTo>
                  <a:lnTo>
                    <a:pt x="4800" y="13048"/>
                  </a:lnTo>
                  <a:lnTo>
                    <a:pt x="4800" y="12431"/>
                  </a:lnTo>
                  <a:lnTo>
                    <a:pt x="4995" y="12078"/>
                  </a:lnTo>
                  <a:lnTo>
                    <a:pt x="4800" y="11461"/>
                  </a:lnTo>
                  <a:lnTo>
                    <a:pt x="4541" y="11461"/>
                  </a:lnTo>
                  <a:lnTo>
                    <a:pt x="4281" y="10756"/>
                  </a:lnTo>
                  <a:lnTo>
                    <a:pt x="4086" y="10756"/>
                  </a:lnTo>
                  <a:lnTo>
                    <a:pt x="3373" y="10139"/>
                  </a:lnTo>
                  <a:lnTo>
                    <a:pt x="3114" y="10139"/>
                  </a:lnTo>
                  <a:lnTo>
                    <a:pt x="3114" y="10403"/>
                  </a:lnTo>
                  <a:lnTo>
                    <a:pt x="2854" y="10139"/>
                  </a:lnTo>
                  <a:lnTo>
                    <a:pt x="2854" y="9433"/>
                  </a:lnTo>
                  <a:lnTo>
                    <a:pt x="2595" y="9433"/>
                  </a:lnTo>
                  <a:lnTo>
                    <a:pt x="2595" y="9169"/>
                  </a:lnTo>
                  <a:lnTo>
                    <a:pt x="2400" y="9169"/>
                  </a:lnTo>
                  <a:lnTo>
                    <a:pt x="2141" y="8816"/>
                  </a:lnTo>
                  <a:lnTo>
                    <a:pt x="2141" y="7847"/>
                  </a:lnTo>
                  <a:lnTo>
                    <a:pt x="2400" y="7494"/>
                  </a:lnTo>
                  <a:lnTo>
                    <a:pt x="2400" y="7141"/>
                  </a:lnTo>
                  <a:lnTo>
                    <a:pt x="2595" y="7141"/>
                  </a:lnTo>
                  <a:lnTo>
                    <a:pt x="2595" y="6171"/>
                  </a:lnTo>
                  <a:lnTo>
                    <a:pt x="2854" y="6171"/>
                  </a:lnTo>
                  <a:lnTo>
                    <a:pt x="2595" y="5907"/>
                  </a:lnTo>
                  <a:lnTo>
                    <a:pt x="2400" y="5907"/>
                  </a:lnTo>
                  <a:lnTo>
                    <a:pt x="1881" y="5554"/>
                  </a:lnTo>
                  <a:lnTo>
                    <a:pt x="1686" y="5554"/>
                  </a:lnTo>
                  <a:lnTo>
                    <a:pt x="1427" y="5202"/>
                  </a:lnTo>
                  <a:lnTo>
                    <a:pt x="1427" y="4849"/>
                  </a:lnTo>
                  <a:lnTo>
                    <a:pt x="1168" y="4849"/>
                  </a:lnTo>
                  <a:lnTo>
                    <a:pt x="1168" y="4584"/>
                  </a:lnTo>
                  <a:lnTo>
                    <a:pt x="973" y="4232"/>
                  </a:lnTo>
                  <a:lnTo>
                    <a:pt x="714" y="4232"/>
                  </a:lnTo>
                  <a:lnTo>
                    <a:pt x="973" y="3879"/>
                  </a:lnTo>
                  <a:lnTo>
                    <a:pt x="714" y="3615"/>
                  </a:lnTo>
                  <a:lnTo>
                    <a:pt x="195" y="2909"/>
                  </a:lnTo>
                  <a:lnTo>
                    <a:pt x="195" y="2557"/>
                  </a:lnTo>
                  <a:lnTo>
                    <a:pt x="454" y="1940"/>
                  </a:lnTo>
                  <a:lnTo>
                    <a:pt x="0" y="1940"/>
                  </a:lnTo>
                  <a:lnTo>
                    <a:pt x="0" y="264"/>
                  </a:lnTo>
                  <a:lnTo>
                    <a:pt x="195" y="264"/>
                  </a:lnTo>
                  <a:lnTo>
                    <a:pt x="195" y="0"/>
                  </a:lnTo>
                  <a:lnTo>
                    <a:pt x="454" y="0"/>
                  </a:lnTo>
                  <a:close/>
                  <a:moveTo>
                    <a:pt x="454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62" name="AutoShape 76"/>
            <p:cNvSpPr>
              <a:spLocks/>
            </p:cNvSpPr>
            <p:nvPr/>
          </p:nvSpPr>
          <p:spPr bwMode="auto">
            <a:xfrm>
              <a:off x="8557" y="3043"/>
              <a:ext cx="150" cy="111"/>
            </a:xfrm>
            <a:custGeom>
              <a:avLst/>
              <a:gdLst>
                <a:gd name="T0" fmla="*/ 0 w 21600"/>
                <a:gd name="T1" fmla="*/ 0 h 21600"/>
                <a:gd name="T2" fmla="*/ 66 w 21600"/>
                <a:gd name="T3" fmla="*/ 0 h 21600"/>
                <a:gd name="T4" fmla="*/ 76 w 21600"/>
                <a:gd name="T5" fmla="*/ 10 h 21600"/>
                <a:gd name="T6" fmla="*/ 86 w 21600"/>
                <a:gd name="T7" fmla="*/ 10 h 21600"/>
                <a:gd name="T8" fmla="*/ 94 w 21600"/>
                <a:gd name="T9" fmla="*/ 20 h 21600"/>
                <a:gd name="T10" fmla="*/ 94 w 21600"/>
                <a:gd name="T11" fmla="*/ 27 h 21600"/>
                <a:gd name="T12" fmla="*/ 114 w 21600"/>
                <a:gd name="T13" fmla="*/ 47 h 21600"/>
                <a:gd name="T14" fmla="*/ 104 w 21600"/>
                <a:gd name="T15" fmla="*/ 54 h 21600"/>
                <a:gd name="T16" fmla="*/ 114 w 21600"/>
                <a:gd name="T17" fmla="*/ 64 h 21600"/>
                <a:gd name="T18" fmla="*/ 132 w 21600"/>
                <a:gd name="T19" fmla="*/ 74 h 21600"/>
                <a:gd name="T20" fmla="*/ 142 w 21600"/>
                <a:gd name="T21" fmla="*/ 74 h 21600"/>
                <a:gd name="T22" fmla="*/ 150 w 21600"/>
                <a:gd name="T23" fmla="*/ 81 h 21600"/>
                <a:gd name="T24" fmla="*/ 142 w 21600"/>
                <a:gd name="T25" fmla="*/ 81 h 21600"/>
                <a:gd name="T26" fmla="*/ 150 w 21600"/>
                <a:gd name="T27" fmla="*/ 91 h 21600"/>
                <a:gd name="T28" fmla="*/ 142 w 21600"/>
                <a:gd name="T29" fmla="*/ 101 h 21600"/>
                <a:gd name="T30" fmla="*/ 142 w 21600"/>
                <a:gd name="T31" fmla="*/ 111 h 21600"/>
                <a:gd name="T32" fmla="*/ 132 w 21600"/>
                <a:gd name="T33" fmla="*/ 111 h 21600"/>
                <a:gd name="T34" fmla="*/ 114 w 21600"/>
                <a:gd name="T35" fmla="*/ 81 h 21600"/>
                <a:gd name="T36" fmla="*/ 104 w 21600"/>
                <a:gd name="T37" fmla="*/ 81 h 21600"/>
                <a:gd name="T38" fmla="*/ 94 w 21600"/>
                <a:gd name="T39" fmla="*/ 74 h 21600"/>
                <a:gd name="T40" fmla="*/ 86 w 21600"/>
                <a:gd name="T41" fmla="*/ 74 h 21600"/>
                <a:gd name="T42" fmla="*/ 76 w 21600"/>
                <a:gd name="T43" fmla="*/ 64 h 21600"/>
                <a:gd name="T44" fmla="*/ 56 w 21600"/>
                <a:gd name="T45" fmla="*/ 64 h 21600"/>
                <a:gd name="T46" fmla="*/ 48 w 21600"/>
                <a:gd name="T47" fmla="*/ 54 h 21600"/>
                <a:gd name="T48" fmla="*/ 28 w 21600"/>
                <a:gd name="T49" fmla="*/ 54 h 21600"/>
                <a:gd name="T50" fmla="*/ 20 w 21600"/>
                <a:gd name="T51" fmla="*/ 47 h 21600"/>
                <a:gd name="T52" fmla="*/ 20 w 21600"/>
                <a:gd name="T53" fmla="*/ 20 h 21600"/>
                <a:gd name="T54" fmla="*/ 10 w 21600"/>
                <a:gd name="T55" fmla="*/ 20 h 21600"/>
                <a:gd name="T56" fmla="*/ 10 w 21600"/>
                <a:gd name="T57" fmla="*/ 10 h 21600"/>
                <a:gd name="T58" fmla="*/ 0 w 21600"/>
                <a:gd name="T59" fmla="*/ 0 h 21600"/>
                <a:gd name="T60" fmla="*/ 0 w 21600"/>
                <a:gd name="T61" fmla="*/ 0 h 2160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9519" y="0"/>
                  </a:lnTo>
                  <a:lnTo>
                    <a:pt x="10983" y="1920"/>
                  </a:lnTo>
                  <a:lnTo>
                    <a:pt x="12447" y="1920"/>
                  </a:lnTo>
                  <a:lnTo>
                    <a:pt x="13546" y="3840"/>
                  </a:lnTo>
                  <a:lnTo>
                    <a:pt x="13546" y="5280"/>
                  </a:lnTo>
                  <a:lnTo>
                    <a:pt x="16475" y="9120"/>
                  </a:lnTo>
                  <a:lnTo>
                    <a:pt x="15010" y="10560"/>
                  </a:lnTo>
                  <a:lnTo>
                    <a:pt x="16475" y="12480"/>
                  </a:lnTo>
                  <a:lnTo>
                    <a:pt x="19037" y="14400"/>
                  </a:lnTo>
                  <a:lnTo>
                    <a:pt x="20502" y="14400"/>
                  </a:lnTo>
                  <a:lnTo>
                    <a:pt x="21600" y="15840"/>
                  </a:lnTo>
                  <a:lnTo>
                    <a:pt x="20502" y="15840"/>
                  </a:lnTo>
                  <a:lnTo>
                    <a:pt x="21600" y="17760"/>
                  </a:lnTo>
                  <a:lnTo>
                    <a:pt x="20502" y="19680"/>
                  </a:lnTo>
                  <a:lnTo>
                    <a:pt x="20502" y="21600"/>
                  </a:lnTo>
                  <a:lnTo>
                    <a:pt x="19037" y="21600"/>
                  </a:lnTo>
                  <a:lnTo>
                    <a:pt x="16475" y="15840"/>
                  </a:lnTo>
                  <a:lnTo>
                    <a:pt x="15010" y="15840"/>
                  </a:lnTo>
                  <a:lnTo>
                    <a:pt x="13546" y="14400"/>
                  </a:lnTo>
                  <a:lnTo>
                    <a:pt x="12447" y="14400"/>
                  </a:lnTo>
                  <a:lnTo>
                    <a:pt x="10983" y="12480"/>
                  </a:lnTo>
                  <a:lnTo>
                    <a:pt x="8054" y="12480"/>
                  </a:lnTo>
                  <a:lnTo>
                    <a:pt x="6956" y="10560"/>
                  </a:lnTo>
                  <a:lnTo>
                    <a:pt x="4027" y="10560"/>
                  </a:lnTo>
                  <a:lnTo>
                    <a:pt x="2929" y="9120"/>
                  </a:lnTo>
                  <a:lnTo>
                    <a:pt x="2929" y="3840"/>
                  </a:lnTo>
                  <a:lnTo>
                    <a:pt x="1464" y="3840"/>
                  </a:lnTo>
                  <a:lnTo>
                    <a:pt x="1464" y="192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63" name="AutoShape 77"/>
            <p:cNvSpPr>
              <a:spLocks/>
            </p:cNvSpPr>
            <p:nvPr/>
          </p:nvSpPr>
          <p:spPr bwMode="auto">
            <a:xfrm>
              <a:off x="7862" y="3016"/>
              <a:ext cx="781" cy="274"/>
            </a:xfrm>
            <a:custGeom>
              <a:avLst/>
              <a:gdLst>
                <a:gd name="T0" fmla="*/ 38 w 21600"/>
                <a:gd name="T1" fmla="*/ 37 h 21600"/>
                <a:gd name="T2" fmla="*/ 38 w 21600"/>
                <a:gd name="T3" fmla="*/ 10 h 21600"/>
                <a:gd name="T4" fmla="*/ 76 w 21600"/>
                <a:gd name="T5" fmla="*/ 0 h 21600"/>
                <a:gd name="T6" fmla="*/ 132 w 21600"/>
                <a:gd name="T7" fmla="*/ 47 h 21600"/>
                <a:gd name="T8" fmla="*/ 94 w 21600"/>
                <a:gd name="T9" fmla="*/ 47 h 21600"/>
                <a:gd name="T10" fmla="*/ 48 w 21600"/>
                <a:gd name="T11" fmla="*/ 74 h 21600"/>
                <a:gd name="T12" fmla="*/ 48 w 21600"/>
                <a:gd name="T13" fmla="*/ 64 h 21600"/>
                <a:gd name="T14" fmla="*/ 621 w 21600"/>
                <a:gd name="T15" fmla="*/ 17 h 21600"/>
                <a:gd name="T16" fmla="*/ 591 w 21600"/>
                <a:gd name="T17" fmla="*/ 47 h 21600"/>
                <a:gd name="T18" fmla="*/ 517 w 21600"/>
                <a:gd name="T19" fmla="*/ 47 h 21600"/>
                <a:gd name="T20" fmla="*/ 462 w 21600"/>
                <a:gd name="T21" fmla="*/ 37 h 21600"/>
                <a:gd name="T22" fmla="*/ 413 w 21600"/>
                <a:gd name="T23" fmla="*/ 17 h 21600"/>
                <a:gd name="T24" fmla="*/ 368 w 21600"/>
                <a:gd name="T25" fmla="*/ 10 h 21600"/>
                <a:gd name="T26" fmla="*/ 254 w 21600"/>
                <a:gd name="T27" fmla="*/ 10 h 21600"/>
                <a:gd name="T28" fmla="*/ 226 w 21600"/>
                <a:gd name="T29" fmla="*/ 47 h 21600"/>
                <a:gd name="T30" fmla="*/ 150 w 21600"/>
                <a:gd name="T31" fmla="*/ 47 h 21600"/>
                <a:gd name="T32" fmla="*/ 150 w 21600"/>
                <a:gd name="T33" fmla="*/ 54 h 21600"/>
                <a:gd name="T34" fmla="*/ 122 w 21600"/>
                <a:gd name="T35" fmla="*/ 81 h 21600"/>
                <a:gd name="T36" fmla="*/ 86 w 21600"/>
                <a:gd name="T37" fmla="*/ 74 h 21600"/>
                <a:gd name="T38" fmla="*/ 48 w 21600"/>
                <a:gd name="T39" fmla="*/ 74 h 21600"/>
                <a:gd name="T40" fmla="*/ 48 w 21600"/>
                <a:gd name="T41" fmla="*/ 128 h 21600"/>
                <a:gd name="T42" fmla="*/ 56 w 21600"/>
                <a:gd name="T43" fmla="*/ 146 h 21600"/>
                <a:gd name="T44" fmla="*/ 48 w 21600"/>
                <a:gd name="T45" fmla="*/ 165 h 21600"/>
                <a:gd name="T46" fmla="*/ 76 w 21600"/>
                <a:gd name="T47" fmla="*/ 202 h 21600"/>
                <a:gd name="T48" fmla="*/ 86 w 21600"/>
                <a:gd name="T49" fmla="*/ 220 h 21600"/>
                <a:gd name="T50" fmla="*/ 94 w 21600"/>
                <a:gd name="T51" fmla="*/ 230 h 21600"/>
                <a:gd name="T52" fmla="*/ 76 w 21600"/>
                <a:gd name="T53" fmla="*/ 247 h 21600"/>
                <a:gd name="T54" fmla="*/ 114 w 21600"/>
                <a:gd name="T55" fmla="*/ 247 h 21600"/>
                <a:gd name="T56" fmla="*/ 142 w 21600"/>
                <a:gd name="T57" fmla="*/ 237 h 21600"/>
                <a:gd name="T58" fmla="*/ 198 w 21600"/>
                <a:gd name="T59" fmla="*/ 267 h 21600"/>
                <a:gd name="T60" fmla="*/ 243 w 21600"/>
                <a:gd name="T61" fmla="*/ 237 h 21600"/>
                <a:gd name="T62" fmla="*/ 337 w 21600"/>
                <a:gd name="T63" fmla="*/ 267 h 21600"/>
                <a:gd name="T64" fmla="*/ 375 w 21600"/>
                <a:gd name="T65" fmla="*/ 237 h 21600"/>
                <a:gd name="T66" fmla="*/ 434 w 21600"/>
                <a:gd name="T67" fmla="*/ 230 h 21600"/>
                <a:gd name="T68" fmla="*/ 423 w 21600"/>
                <a:gd name="T69" fmla="*/ 257 h 21600"/>
                <a:gd name="T70" fmla="*/ 451 w 21600"/>
                <a:gd name="T71" fmla="*/ 257 h 21600"/>
                <a:gd name="T72" fmla="*/ 507 w 21600"/>
                <a:gd name="T73" fmla="*/ 230 h 21600"/>
                <a:gd name="T74" fmla="*/ 583 w 21600"/>
                <a:gd name="T75" fmla="*/ 230 h 21600"/>
                <a:gd name="T76" fmla="*/ 667 w 21600"/>
                <a:gd name="T77" fmla="*/ 210 h 21600"/>
                <a:gd name="T78" fmla="*/ 705 w 21600"/>
                <a:gd name="T79" fmla="*/ 210 h 21600"/>
                <a:gd name="T80" fmla="*/ 761 w 21600"/>
                <a:gd name="T81" fmla="*/ 210 h 21600"/>
                <a:gd name="T82" fmla="*/ 771 w 21600"/>
                <a:gd name="T83" fmla="*/ 202 h 21600"/>
                <a:gd name="T84" fmla="*/ 743 w 21600"/>
                <a:gd name="T85" fmla="*/ 156 h 21600"/>
                <a:gd name="T86" fmla="*/ 761 w 21600"/>
                <a:gd name="T87" fmla="*/ 101 h 21600"/>
                <a:gd name="T88" fmla="*/ 715 w 21600"/>
                <a:gd name="T89" fmla="*/ 74 h 21600"/>
                <a:gd name="T90" fmla="*/ 695 w 21600"/>
                <a:gd name="T91" fmla="*/ 27 h 21600"/>
                <a:gd name="T92" fmla="*/ 629 w 21600"/>
                <a:gd name="T93" fmla="*/ 10 h 21600"/>
                <a:gd name="T94" fmla="*/ 0 w 21600"/>
                <a:gd name="T95" fmla="*/ 81 h 21600"/>
                <a:gd name="T96" fmla="*/ 0 w 21600"/>
                <a:gd name="T97" fmla="*/ 81 h 216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00" h="21600">
                  <a:moveTo>
                    <a:pt x="561" y="4281"/>
                  </a:moveTo>
                  <a:lnTo>
                    <a:pt x="771" y="4281"/>
                  </a:lnTo>
                  <a:lnTo>
                    <a:pt x="771" y="2919"/>
                  </a:lnTo>
                  <a:lnTo>
                    <a:pt x="1052" y="2919"/>
                  </a:lnTo>
                  <a:lnTo>
                    <a:pt x="1052" y="2141"/>
                  </a:lnTo>
                  <a:lnTo>
                    <a:pt x="771" y="1362"/>
                  </a:lnTo>
                  <a:lnTo>
                    <a:pt x="771" y="778"/>
                  </a:lnTo>
                  <a:lnTo>
                    <a:pt x="1052" y="778"/>
                  </a:lnTo>
                  <a:lnTo>
                    <a:pt x="1332" y="0"/>
                  </a:lnTo>
                  <a:lnTo>
                    <a:pt x="1823" y="0"/>
                  </a:lnTo>
                  <a:lnTo>
                    <a:pt x="2104" y="778"/>
                  </a:lnTo>
                  <a:lnTo>
                    <a:pt x="2104" y="0"/>
                  </a:lnTo>
                  <a:lnTo>
                    <a:pt x="2875" y="2141"/>
                  </a:lnTo>
                  <a:lnTo>
                    <a:pt x="3156" y="2141"/>
                  </a:lnTo>
                  <a:lnTo>
                    <a:pt x="3366" y="2919"/>
                  </a:lnTo>
                  <a:lnTo>
                    <a:pt x="3647" y="3697"/>
                  </a:lnTo>
                  <a:lnTo>
                    <a:pt x="3366" y="4281"/>
                  </a:lnTo>
                  <a:lnTo>
                    <a:pt x="3156" y="4281"/>
                  </a:lnTo>
                  <a:lnTo>
                    <a:pt x="2875" y="3697"/>
                  </a:lnTo>
                  <a:lnTo>
                    <a:pt x="2595" y="3697"/>
                  </a:lnTo>
                  <a:lnTo>
                    <a:pt x="2595" y="4281"/>
                  </a:lnTo>
                  <a:lnTo>
                    <a:pt x="1823" y="4281"/>
                  </a:lnTo>
                  <a:lnTo>
                    <a:pt x="1823" y="5059"/>
                  </a:lnTo>
                  <a:lnTo>
                    <a:pt x="1332" y="5838"/>
                  </a:lnTo>
                  <a:lnTo>
                    <a:pt x="771" y="7200"/>
                  </a:lnTo>
                  <a:lnTo>
                    <a:pt x="771" y="5838"/>
                  </a:lnTo>
                  <a:lnTo>
                    <a:pt x="1052" y="5838"/>
                  </a:lnTo>
                  <a:lnTo>
                    <a:pt x="1332" y="5059"/>
                  </a:lnTo>
                  <a:lnTo>
                    <a:pt x="561" y="5059"/>
                  </a:lnTo>
                  <a:lnTo>
                    <a:pt x="561" y="4281"/>
                  </a:lnTo>
                  <a:close/>
                  <a:moveTo>
                    <a:pt x="17392" y="778"/>
                  </a:moveTo>
                  <a:lnTo>
                    <a:pt x="17182" y="1362"/>
                  </a:lnTo>
                  <a:lnTo>
                    <a:pt x="17182" y="2141"/>
                  </a:lnTo>
                  <a:lnTo>
                    <a:pt x="16901" y="2141"/>
                  </a:lnTo>
                  <a:lnTo>
                    <a:pt x="16340" y="2919"/>
                  </a:lnTo>
                  <a:lnTo>
                    <a:pt x="16340" y="3697"/>
                  </a:lnTo>
                  <a:lnTo>
                    <a:pt x="15358" y="3697"/>
                  </a:lnTo>
                  <a:lnTo>
                    <a:pt x="15358" y="2919"/>
                  </a:lnTo>
                  <a:lnTo>
                    <a:pt x="14797" y="2919"/>
                  </a:lnTo>
                  <a:lnTo>
                    <a:pt x="14306" y="3697"/>
                  </a:lnTo>
                  <a:lnTo>
                    <a:pt x="13535" y="3697"/>
                  </a:lnTo>
                  <a:lnTo>
                    <a:pt x="13255" y="2919"/>
                  </a:lnTo>
                  <a:lnTo>
                    <a:pt x="12974" y="3697"/>
                  </a:lnTo>
                  <a:lnTo>
                    <a:pt x="12764" y="2919"/>
                  </a:lnTo>
                  <a:lnTo>
                    <a:pt x="12483" y="2919"/>
                  </a:lnTo>
                  <a:lnTo>
                    <a:pt x="11992" y="2141"/>
                  </a:lnTo>
                  <a:lnTo>
                    <a:pt x="11712" y="2141"/>
                  </a:lnTo>
                  <a:lnTo>
                    <a:pt x="11431" y="1362"/>
                  </a:lnTo>
                  <a:lnTo>
                    <a:pt x="11431" y="778"/>
                  </a:lnTo>
                  <a:lnTo>
                    <a:pt x="11151" y="778"/>
                  </a:lnTo>
                  <a:lnTo>
                    <a:pt x="10660" y="1362"/>
                  </a:lnTo>
                  <a:lnTo>
                    <a:pt x="10169" y="778"/>
                  </a:lnTo>
                  <a:lnTo>
                    <a:pt x="10169" y="0"/>
                  </a:lnTo>
                  <a:lnTo>
                    <a:pt x="8065" y="0"/>
                  </a:lnTo>
                  <a:lnTo>
                    <a:pt x="7574" y="778"/>
                  </a:lnTo>
                  <a:lnTo>
                    <a:pt x="7013" y="778"/>
                  </a:lnTo>
                  <a:lnTo>
                    <a:pt x="6732" y="1362"/>
                  </a:lnTo>
                  <a:lnTo>
                    <a:pt x="6522" y="2141"/>
                  </a:lnTo>
                  <a:lnTo>
                    <a:pt x="6242" y="2141"/>
                  </a:lnTo>
                  <a:lnTo>
                    <a:pt x="6242" y="3697"/>
                  </a:lnTo>
                  <a:lnTo>
                    <a:pt x="5751" y="3697"/>
                  </a:lnTo>
                  <a:lnTo>
                    <a:pt x="5190" y="2919"/>
                  </a:lnTo>
                  <a:lnTo>
                    <a:pt x="4418" y="2919"/>
                  </a:lnTo>
                  <a:lnTo>
                    <a:pt x="4138" y="3697"/>
                  </a:lnTo>
                  <a:lnTo>
                    <a:pt x="3927" y="2919"/>
                  </a:lnTo>
                  <a:lnTo>
                    <a:pt x="3647" y="3697"/>
                  </a:lnTo>
                  <a:lnTo>
                    <a:pt x="3927" y="4281"/>
                  </a:lnTo>
                  <a:lnTo>
                    <a:pt x="4138" y="4281"/>
                  </a:lnTo>
                  <a:lnTo>
                    <a:pt x="4418" y="5059"/>
                  </a:lnTo>
                  <a:lnTo>
                    <a:pt x="3647" y="5059"/>
                  </a:lnTo>
                  <a:lnTo>
                    <a:pt x="3366" y="5838"/>
                  </a:lnTo>
                  <a:lnTo>
                    <a:pt x="3366" y="6422"/>
                  </a:lnTo>
                  <a:lnTo>
                    <a:pt x="3647" y="5838"/>
                  </a:lnTo>
                  <a:lnTo>
                    <a:pt x="3927" y="6422"/>
                  </a:lnTo>
                  <a:lnTo>
                    <a:pt x="2595" y="6422"/>
                  </a:lnTo>
                  <a:lnTo>
                    <a:pt x="2384" y="5838"/>
                  </a:lnTo>
                  <a:lnTo>
                    <a:pt x="2104" y="6422"/>
                  </a:lnTo>
                  <a:lnTo>
                    <a:pt x="1823" y="6422"/>
                  </a:lnTo>
                  <a:lnTo>
                    <a:pt x="1543" y="5838"/>
                  </a:lnTo>
                  <a:lnTo>
                    <a:pt x="1332" y="5838"/>
                  </a:lnTo>
                  <a:lnTo>
                    <a:pt x="771" y="7200"/>
                  </a:lnTo>
                  <a:lnTo>
                    <a:pt x="771" y="9341"/>
                  </a:lnTo>
                  <a:lnTo>
                    <a:pt x="1543" y="9341"/>
                  </a:lnTo>
                  <a:lnTo>
                    <a:pt x="1332" y="10119"/>
                  </a:lnTo>
                  <a:lnTo>
                    <a:pt x="1543" y="10897"/>
                  </a:lnTo>
                  <a:lnTo>
                    <a:pt x="1543" y="11481"/>
                  </a:lnTo>
                  <a:lnTo>
                    <a:pt x="1823" y="11481"/>
                  </a:lnTo>
                  <a:lnTo>
                    <a:pt x="1543" y="11481"/>
                  </a:lnTo>
                  <a:lnTo>
                    <a:pt x="1332" y="12259"/>
                  </a:lnTo>
                  <a:lnTo>
                    <a:pt x="1543" y="12259"/>
                  </a:lnTo>
                  <a:lnTo>
                    <a:pt x="1543" y="13038"/>
                  </a:lnTo>
                  <a:lnTo>
                    <a:pt x="1332" y="13038"/>
                  </a:lnTo>
                  <a:lnTo>
                    <a:pt x="1052" y="12259"/>
                  </a:lnTo>
                  <a:lnTo>
                    <a:pt x="1052" y="14400"/>
                  </a:lnTo>
                  <a:lnTo>
                    <a:pt x="1543" y="14400"/>
                  </a:lnTo>
                  <a:lnTo>
                    <a:pt x="2104" y="15957"/>
                  </a:lnTo>
                  <a:lnTo>
                    <a:pt x="1823" y="15957"/>
                  </a:lnTo>
                  <a:lnTo>
                    <a:pt x="1823" y="16541"/>
                  </a:lnTo>
                  <a:lnTo>
                    <a:pt x="2104" y="16541"/>
                  </a:lnTo>
                  <a:lnTo>
                    <a:pt x="2384" y="17319"/>
                  </a:lnTo>
                  <a:lnTo>
                    <a:pt x="2384" y="18097"/>
                  </a:lnTo>
                  <a:lnTo>
                    <a:pt x="2104" y="18097"/>
                  </a:lnTo>
                  <a:lnTo>
                    <a:pt x="2104" y="18681"/>
                  </a:lnTo>
                  <a:lnTo>
                    <a:pt x="2595" y="18097"/>
                  </a:lnTo>
                  <a:lnTo>
                    <a:pt x="3156" y="18097"/>
                  </a:lnTo>
                  <a:lnTo>
                    <a:pt x="3156" y="18681"/>
                  </a:lnTo>
                  <a:lnTo>
                    <a:pt x="2384" y="18681"/>
                  </a:lnTo>
                  <a:lnTo>
                    <a:pt x="2104" y="19459"/>
                  </a:lnTo>
                  <a:lnTo>
                    <a:pt x="2875" y="19459"/>
                  </a:lnTo>
                  <a:lnTo>
                    <a:pt x="2875" y="18681"/>
                  </a:lnTo>
                  <a:lnTo>
                    <a:pt x="2875" y="19459"/>
                  </a:lnTo>
                  <a:lnTo>
                    <a:pt x="3156" y="19459"/>
                  </a:lnTo>
                  <a:lnTo>
                    <a:pt x="3366" y="18681"/>
                  </a:lnTo>
                  <a:lnTo>
                    <a:pt x="3647" y="18681"/>
                  </a:lnTo>
                  <a:lnTo>
                    <a:pt x="3927" y="19459"/>
                  </a:lnTo>
                  <a:lnTo>
                    <a:pt x="3927" y="18681"/>
                  </a:lnTo>
                  <a:lnTo>
                    <a:pt x="4138" y="18681"/>
                  </a:lnTo>
                  <a:lnTo>
                    <a:pt x="4138" y="20238"/>
                  </a:lnTo>
                  <a:lnTo>
                    <a:pt x="4418" y="21016"/>
                  </a:lnTo>
                  <a:lnTo>
                    <a:pt x="5470" y="21016"/>
                  </a:lnTo>
                  <a:lnTo>
                    <a:pt x="5470" y="20238"/>
                  </a:lnTo>
                  <a:lnTo>
                    <a:pt x="5961" y="20238"/>
                  </a:lnTo>
                  <a:lnTo>
                    <a:pt x="5961" y="18681"/>
                  </a:lnTo>
                  <a:lnTo>
                    <a:pt x="6732" y="18681"/>
                  </a:lnTo>
                  <a:lnTo>
                    <a:pt x="7294" y="19459"/>
                  </a:lnTo>
                  <a:lnTo>
                    <a:pt x="7574" y="19459"/>
                  </a:lnTo>
                  <a:lnTo>
                    <a:pt x="7784" y="21016"/>
                  </a:lnTo>
                  <a:lnTo>
                    <a:pt x="9327" y="21016"/>
                  </a:lnTo>
                  <a:lnTo>
                    <a:pt x="9608" y="20238"/>
                  </a:lnTo>
                  <a:lnTo>
                    <a:pt x="9608" y="21016"/>
                  </a:lnTo>
                  <a:lnTo>
                    <a:pt x="9888" y="20238"/>
                  </a:lnTo>
                  <a:lnTo>
                    <a:pt x="10379" y="18681"/>
                  </a:lnTo>
                  <a:lnTo>
                    <a:pt x="10660" y="18097"/>
                  </a:lnTo>
                  <a:lnTo>
                    <a:pt x="10940" y="18681"/>
                  </a:lnTo>
                  <a:lnTo>
                    <a:pt x="11712" y="18681"/>
                  </a:lnTo>
                  <a:lnTo>
                    <a:pt x="11992" y="18097"/>
                  </a:lnTo>
                  <a:lnTo>
                    <a:pt x="12203" y="18097"/>
                  </a:lnTo>
                  <a:lnTo>
                    <a:pt x="12203" y="18681"/>
                  </a:lnTo>
                  <a:lnTo>
                    <a:pt x="11992" y="19459"/>
                  </a:lnTo>
                  <a:lnTo>
                    <a:pt x="11712" y="20238"/>
                  </a:lnTo>
                  <a:lnTo>
                    <a:pt x="12203" y="21600"/>
                  </a:lnTo>
                  <a:lnTo>
                    <a:pt x="12483" y="21016"/>
                  </a:lnTo>
                  <a:lnTo>
                    <a:pt x="12764" y="21016"/>
                  </a:lnTo>
                  <a:lnTo>
                    <a:pt x="12483" y="20238"/>
                  </a:lnTo>
                  <a:lnTo>
                    <a:pt x="12764" y="20238"/>
                  </a:lnTo>
                  <a:lnTo>
                    <a:pt x="12764" y="18681"/>
                  </a:lnTo>
                  <a:lnTo>
                    <a:pt x="14026" y="18681"/>
                  </a:lnTo>
                  <a:lnTo>
                    <a:pt x="14026" y="18097"/>
                  </a:lnTo>
                  <a:lnTo>
                    <a:pt x="15078" y="18097"/>
                  </a:lnTo>
                  <a:lnTo>
                    <a:pt x="15569" y="18681"/>
                  </a:lnTo>
                  <a:lnTo>
                    <a:pt x="16130" y="18681"/>
                  </a:lnTo>
                  <a:lnTo>
                    <a:pt x="16130" y="18097"/>
                  </a:lnTo>
                  <a:lnTo>
                    <a:pt x="16340" y="18097"/>
                  </a:lnTo>
                  <a:lnTo>
                    <a:pt x="16621" y="17319"/>
                  </a:lnTo>
                  <a:lnTo>
                    <a:pt x="17953" y="17319"/>
                  </a:lnTo>
                  <a:lnTo>
                    <a:pt x="18444" y="16541"/>
                  </a:lnTo>
                  <a:lnTo>
                    <a:pt x="18725" y="16541"/>
                  </a:lnTo>
                  <a:lnTo>
                    <a:pt x="18935" y="17319"/>
                  </a:lnTo>
                  <a:lnTo>
                    <a:pt x="19216" y="16541"/>
                  </a:lnTo>
                  <a:lnTo>
                    <a:pt x="19496" y="16541"/>
                  </a:lnTo>
                  <a:lnTo>
                    <a:pt x="19777" y="15957"/>
                  </a:lnTo>
                  <a:lnTo>
                    <a:pt x="19987" y="15957"/>
                  </a:lnTo>
                  <a:lnTo>
                    <a:pt x="20548" y="16541"/>
                  </a:lnTo>
                  <a:lnTo>
                    <a:pt x="21039" y="16541"/>
                  </a:lnTo>
                  <a:lnTo>
                    <a:pt x="21039" y="17319"/>
                  </a:lnTo>
                  <a:lnTo>
                    <a:pt x="21319" y="17319"/>
                  </a:lnTo>
                  <a:lnTo>
                    <a:pt x="21600" y="16541"/>
                  </a:lnTo>
                  <a:lnTo>
                    <a:pt x="21319" y="15957"/>
                  </a:lnTo>
                  <a:lnTo>
                    <a:pt x="20758" y="14400"/>
                  </a:lnTo>
                  <a:lnTo>
                    <a:pt x="20758" y="13622"/>
                  </a:lnTo>
                  <a:lnTo>
                    <a:pt x="21039" y="12259"/>
                  </a:lnTo>
                  <a:lnTo>
                    <a:pt x="20548" y="12259"/>
                  </a:lnTo>
                  <a:lnTo>
                    <a:pt x="20548" y="8562"/>
                  </a:lnTo>
                  <a:lnTo>
                    <a:pt x="20758" y="8562"/>
                  </a:lnTo>
                  <a:lnTo>
                    <a:pt x="20758" y="7978"/>
                  </a:lnTo>
                  <a:lnTo>
                    <a:pt x="21039" y="7978"/>
                  </a:lnTo>
                  <a:lnTo>
                    <a:pt x="20758" y="7200"/>
                  </a:lnTo>
                  <a:lnTo>
                    <a:pt x="20548" y="6422"/>
                  </a:lnTo>
                  <a:lnTo>
                    <a:pt x="19987" y="6422"/>
                  </a:lnTo>
                  <a:lnTo>
                    <a:pt x="19777" y="5838"/>
                  </a:lnTo>
                  <a:lnTo>
                    <a:pt x="19777" y="3697"/>
                  </a:lnTo>
                  <a:lnTo>
                    <a:pt x="19496" y="3697"/>
                  </a:lnTo>
                  <a:lnTo>
                    <a:pt x="19496" y="2919"/>
                  </a:lnTo>
                  <a:lnTo>
                    <a:pt x="19216" y="2141"/>
                  </a:lnTo>
                  <a:lnTo>
                    <a:pt x="18935" y="2141"/>
                  </a:lnTo>
                  <a:lnTo>
                    <a:pt x="18444" y="1362"/>
                  </a:lnTo>
                  <a:lnTo>
                    <a:pt x="17392" y="1362"/>
                  </a:lnTo>
                  <a:lnTo>
                    <a:pt x="17392" y="778"/>
                  </a:lnTo>
                  <a:close/>
                  <a:moveTo>
                    <a:pt x="2595" y="19459"/>
                  </a:moveTo>
                  <a:lnTo>
                    <a:pt x="2875" y="19459"/>
                  </a:lnTo>
                  <a:lnTo>
                    <a:pt x="2595" y="19459"/>
                  </a:lnTo>
                  <a:close/>
                  <a:moveTo>
                    <a:pt x="0" y="6422"/>
                  </a:moveTo>
                  <a:lnTo>
                    <a:pt x="281" y="7200"/>
                  </a:lnTo>
                  <a:lnTo>
                    <a:pt x="561" y="6422"/>
                  </a:lnTo>
                  <a:lnTo>
                    <a:pt x="0" y="6422"/>
                  </a:lnTo>
                  <a:close/>
                  <a:moveTo>
                    <a:pt x="0" y="642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64" name="AutoShape 78"/>
            <p:cNvSpPr>
              <a:spLocks/>
            </p:cNvSpPr>
            <p:nvPr/>
          </p:nvSpPr>
          <p:spPr bwMode="auto">
            <a:xfrm>
              <a:off x="8425" y="3218"/>
              <a:ext cx="406" cy="349"/>
            </a:xfrm>
            <a:custGeom>
              <a:avLst/>
              <a:gdLst>
                <a:gd name="T0" fmla="*/ 406 w 21600"/>
                <a:gd name="T1" fmla="*/ 302 h 21600"/>
                <a:gd name="T2" fmla="*/ 406 w 21600"/>
                <a:gd name="T3" fmla="*/ 292 h 21600"/>
                <a:gd name="T4" fmla="*/ 396 w 21600"/>
                <a:gd name="T5" fmla="*/ 292 h 21600"/>
                <a:gd name="T6" fmla="*/ 386 w 21600"/>
                <a:gd name="T7" fmla="*/ 285 h 21600"/>
                <a:gd name="T8" fmla="*/ 386 w 21600"/>
                <a:gd name="T9" fmla="*/ 265 h 21600"/>
                <a:gd name="T10" fmla="*/ 368 w 21600"/>
                <a:gd name="T11" fmla="*/ 265 h 21600"/>
                <a:gd name="T12" fmla="*/ 368 w 21600"/>
                <a:gd name="T13" fmla="*/ 248 h 21600"/>
                <a:gd name="T14" fmla="*/ 376 w 21600"/>
                <a:gd name="T15" fmla="*/ 238 h 21600"/>
                <a:gd name="T16" fmla="*/ 368 w 21600"/>
                <a:gd name="T17" fmla="*/ 220 h 21600"/>
                <a:gd name="T18" fmla="*/ 358 w 21600"/>
                <a:gd name="T19" fmla="*/ 220 h 21600"/>
                <a:gd name="T20" fmla="*/ 348 w 21600"/>
                <a:gd name="T21" fmla="*/ 200 h 21600"/>
                <a:gd name="T22" fmla="*/ 340 w 21600"/>
                <a:gd name="T23" fmla="*/ 200 h 21600"/>
                <a:gd name="T24" fmla="*/ 312 w 21600"/>
                <a:gd name="T25" fmla="*/ 183 h 21600"/>
                <a:gd name="T26" fmla="*/ 302 w 21600"/>
                <a:gd name="T27" fmla="*/ 183 h 21600"/>
                <a:gd name="T28" fmla="*/ 302 w 21600"/>
                <a:gd name="T29" fmla="*/ 191 h 21600"/>
                <a:gd name="T30" fmla="*/ 292 w 21600"/>
                <a:gd name="T31" fmla="*/ 183 h 21600"/>
                <a:gd name="T32" fmla="*/ 292 w 21600"/>
                <a:gd name="T33" fmla="*/ 163 h 21600"/>
                <a:gd name="T34" fmla="*/ 282 w 21600"/>
                <a:gd name="T35" fmla="*/ 163 h 21600"/>
                <a:gd name="T36" fmla="*/ 282 w 21600"/>
                <a:gd name="T37" fmla="*/ 156 h 21600"/>
                <a:gd name="T38" fmla="*/ 274 w 21600"/>
                <a:gd name="T39" fmla="*/ 156 h 21600"/>
                <a:gd name="T40" fmla="*/ 264 w 21600"/>
                <a:gd name="T41" fmla="*/ 146 h 21600"/>
                <a:gd name="T42" fmla="*/ 264 w 21600"/>
                <a:gd name="T43" fmla="*/ 119 h 21600"/>
                <a:gd name="T44" fmla="*/ 274 w 21600"/>
                <a:gd name="T45" fmla="*/ 109 h 21600"/>
                <a:gd name="T46" fmla="*/ 274 w 21600"/>
                <a:gd name="T47" fmla="*/ 99 h 21600"/>
                <a:gd name="T48" fmla="*/ 282 w 21600"/>
                <a:gd name="T49" fmla="*/ 99 h 21600"/>
                <a:gd name="T50" fmla="*/ 282 w 21600"/>
                <a:gd name="T51" fmla="*/ 72 h 21600"/>
                <a:gd name="T52" fmla="*/ 292 w 21600"/>
                <a:gd name="T53" fmla="*/ 72 h 21600"/>
                <a:gd name="T54" fmla="*/ 282 w 21600"/>
                <a:gd name="T55" fmla="*/ 64 h 21600"/>
                <a:gd name="T56" fmla="*/ 274 w 21600"/>
                <a:gd name="T57" fmla="*/ 64 h 21600"/>
                <a:gd name="T58" fmla="*/ 254 w 21600"/>
                <a:gd name="T59" fmla="*/ 54 h 21600"/>
                <a:gd name="T60" fmla="*/ 246 w 21600"/>
                <a:gd name="T61" fmla="*/ 54 h 21600"/>
                <a:gd name="T62" fmla="*/ 236 w 21600"/>
                <a:gd name="T63" fmla="*/ 45 h 21600"/>
                <a:gd name="T64" fmla="*/ 236 w 21600"/>
                <a:gd name="T65" fmla="*/ 35 h 21600"/>
                <a:gd name="T66" fmla="*/ 226 w 21600"/>
                <a:gd name="T67" fmla="*/ 35 h 21600"/>
                <a:gd name="T68" fmla="*/ 226 w 21600"/>
                <a:gd name="T69" fmla="*/ 27 h 21600"/>
                <a:gd name="T70" fmla="*/ 218 w 21600"/>
                <a:gd name="T71" fmla="*/ 17 h 21600"/>
                <a:gd name="T72" fmla="*/ 198 w 21600"/>
                <a:gd name="T73" fmla="*/ 17 h 21600"/>
                <a:gd name="T74" fmla="*/ 198 w 21600"/>
                <a:gd name="T75" fmla="*/ 7 h 21600"/>
                <a:gd name="T76" fmla="*/ 180 w 21600"/>
                <a:gd name="T77" fmla="*/ 7 h 21600"/>
                <a:gd name="T78" fmla="*/ 160 w 21600"/>
                <a:gd name="T79" fmla="*/ 0 h 21600"/>
                <a:gd name="T80" fmla="*/ 152 w 21600"/>
                <a:gd name="T81" fmla="*/ 0 h 21600"/>
                <a:gd name="T82" fmla="*/ 142 w 21600"/>
                <a:gd name="T83" fmla="*/ 7 h 21600"/>
                <a:gd name="T84" fmla="*/ 132 w 21600"/>
                <a:gd name="T85" fmla="*/ 7 h 21600"/>
                <a:gd name="T86" fmla="*/ 122 w 21600"/>
                <a:gd name="T87" fmla="*/ 17 h 21600"/>
                <a:gd name="T88" fmla="*/ 114 w 21600"/>
                <a:gd name="T89" fmla="*/ 27 h 21600"/>
                <a:gd name="T90" fmla="*/ 104 w 21600"/>
                <a:gd name="T91" fmla="*/ 27 h 21600"/>
                <a:gd name="T92" fmla="*/ 86 w 21600"/>
                <a:gd name="T93" fmla="*/ 35 h 21600"/>
                <a:gd name="T94" fmla="*/ 86 w 21600"/>
                <a:gd name="T95" fmla="*/ 109 h 21600"/>
                <a:gd name="T96" fmla="*/ 76 w 21600"/>
                <a:gd name="T97" fmla="*/ 119 h 21600"/>
                <a:gd name="T98" fmla="*/ 76 w 21600"/>
                <a:gd name="T99" fmla="*/ 126 h 21600"/>
                <a:gd name="T100" fmla="*/ 0 w 21600"/>
                <a:gd name="T101" fmla="*/ 173 h 21600"/>
                <a:gd name="T102" fmla="*/ 20 w 21600"/>
                <a:gd name="T103" fmla="*/ 220 h 21600"/>
                <a:gd name="T104" fmla="*/ 58 w 21600"/>
                <a:gd name="T105" fmla="*/ 228 h 21600"/>
                <a:gd name="T106" fmla="*/ 254 w 21600"/>
                <a:gd name="T107" fmla="*/ 349 h 21600"/>
                <a:gd name="T108" fmla="*/ 330 w 21600"/>
                <a:gd name="T109" fmla="*/ 349 h 21600"/>
                <a:gd name="T110" fmla="*/ 340 w 21600"/>
                <a:gd name="T111" fmla="*/ 329 h 21600"/>
                <a:gd name="T112" fmla="*/ 348 w 21600"/>
                <a:gd name="T113" fmla="*/ 312 h 21600"/>
                <a:gd name="T114" fmla="*/ 368 w 21600"/>
                <a:gd name="T115" fmla="*/ 302 h 21600"/>
                <a:gd name="T116" fmla="*/ 386 w 21600"/>
                <a:gd name="T117" fmla="*/ 312 h 21600"/>
                <a:gd name="T118" fmla="*/ 396 w 21600"/>
                <a:gd name="T119" fmla="*/ 312 h 21600"/>
                <a:gd name="T120" fmla="*/ 396 w 21600"/>
                <a:gd name="T121" fmla="*/ 302 h 21600"/>
                <a:gd name="T122" fmla="*/ 406 w 21600"/>
                <a:gd name="T123" fmla="*/ 302 h 21600"/>
                <a:gd name="T124" fmla="*/ 406 w 21600"/>
                <a:gd name="T125" fmla="*/ 302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21600" y="18689"/>
                  </a:moveTo>
                  <a:lnTo>
                    <a:pt x="21600" y="18077"/>
                  </a:lnTo>
                  <a:lnTo>
                    <a:pt x="21060" y="18077"/>
                  </a:lnTo>
                  <a:lnTo>
                    <a:pt x="20520" y="17617"/>
                  </a:lnTo>
                  <a:lnTo>
                    <a:pt x="20520" y="16391"/>
                  </a:lnTo>
                  <a:lnTo>
                    <a:pt x="19575" y="16391"/>
                  </a:lnTo>
                  <a:lnTo>
                    <a:pt x="19575" y="15319"/>
                  </a:lnTo>
                  <a:lnTo>
                    <a:pt x="19980" y="14706"/>
                  </a:lnTo>
                  <a:lnTo>
                    <a:pt x="19575" y="13634"/>
                  </a:lnTo>
                  <a:lnTo>
                    <a:pt x="19035" y="13634"/>
                  </a:lnTo>
                  <a:lnTo>
                    <a:pt x="18495" y="12409"/>
                  </a:lnTo>
                  <a:lnTo>
                    <a:pt x="18090" y="12409"/>
                  </a:lnTo>
                  <a:lnTo>
                    <a:pt x="16605" y="11336"/>
                  </a:lnTo>
                  <a:lnTo>
                    <a:pt x="16065" y="11336"/>
                  </a:lnTo>
                  <a:lnTo>
                    <a:pt x="16065" y="11796"/>
                  </a:lnTo>
                  <a:lnTo>
                    <a:pt x="15525" y="11336"/>
                  </a:lnTo>
                  <a:lnTo>
                    <a:pt x="15525" y="10111"/>
                  </a:lnTo>
                  <a:lnTo>
                    <a:pt x="14985" y="10111"/>
                  </a:lnTo>
                  <a:lnTo>
                    <a:pt x="14985" y="9651"/>
                  </a:lnTo>
                  <a:lnTo>
                    <a:pt x="14580" y="9651"/>
                  </a:lnTo>
                  <a:lnTo>
                    <a:pt x="14040" y="9038"/>
                  </a:lnTo>
                  <a:lnTo>
                    <a:pt x="14040" y="7353"/>
                  </a:lnTo>
                  <a:lnTo>
                    <a:pt x="14580" y="6740"/>
                  </a:lnTo>
                  <a:lnTo>
                    <a:pt x="14580" y="6128"/>
                  </a:lnTo>
                  <a:lnTo>
                    <a:pt x="14985" y="6128"/>
                  </a:lnTo>
                  <a:lnTo>
                    <a:pt x="14985" y="4443"/>
                  </a:lnTo>
                  <a:lnTo>
                    <a:pt x="15525" y="4443"/>
                  </a:lnTo>
                  <a:lnTo>
                    <a:pt x="14985" y="3983"/>
                  </a:lnTo>
                  <a:lnTo>
                    <a:pt x="14580" y="3983"/>
                  </a:lnTo>
                  <a:lnTo>
                    <a:pt x="13500" y="3370"/>
                  </a:lnTo>
                  <a:lnTo>
                    <a:pt x="13095" y="3370"/>
                  </a:lnTo>
                  <a:lnTo>
                    <a:pt x="12555" y="2757"/>
                  </a:lnTo>
                  <a:lnTo>
                    <a:pt x="12555" y="2145"/>
                  </a:lnTo>
                  <a:lnTo>
                    <a:pt x="12015" y="2145"/>
                  </a:lnTo>
                  <a:lnTo>
                    <a:pt x="12015" y="1685"/>
                  </a:lnTo>
                  <a:lnTo>
                    <a:pt x="11610" y="1072"/>
                  </a:lnTo>
                  <a:lnTo>
                    <a:pt x="10530" y="1072"/>
                  </a:lnTo>
                  <a:lnTo>
                    <a:pt x="10530" y="460"/>
                  </a:lnTo>
                  <a:lnTo>
                    <a:pt x="9585" y="460"/>
                  </a:lnTo>
                  <a:lnTo>
                    <a:pt x="8505" y="0"/>
                  </a:lnTo>
                  <a:lnTo>
                    <a:pt x="8100" y="0"/>
                  </a:lnTo>
                  <a:lnTo>
                    <a:pt x="7560" y="460"/>
                  </a:lnTo>
                  <a:lnTo>
                    <a:pt x="7020" y="460"/>
                  </a:lnTo>
                  <a:lnTo>
                    <a:pt x="6480" y="1072"/>
                  </a:lnTo>
                  <a:lnTo>
                    <a:pt x="6075" y="1685"/>
                  </a:lnTo>
                  <a:lnTo>
                    <a:pt x="5535" y="1685"/>
                  </a:lnTo>
                  <a:lnTo>
                    <a:pt x="4590" y="2145"/>
                  </a:lnTo>
                  <a:lnTo>
                    <a:pt x="4590" y="6740"/>
                  </a:lnTo>
                  <a:lnTo>
                    <a:pt x="4050" y="7353"/>
                  </a:lnTo>
                  <a:lnTo>
                    <a:pt x="4050" y="7813"/>
                  </a:lnTo>
                  <a:lnTo>
                    <a:pt x="0" y="10723"/>
                  </a:lnTo>
                  <a:lnTo>
                    <a:pt x="1080" y="13634"/>
                  </a:lnTo>
                  <a:lnTo>
                    <a:pt x="3105" y="14094"/>
                  </a:lnTo>
                  <a:lnTo>
                    <a:pt x="13500" y="21600"/>
                  </a:lnTo>
                  <a:lnTo>
                    <a:pt x="17550" y="21600"/>
                  </a:lnTo>
                  <a:lnTo>
                    <a:pt x="18090" y="20374"/>
                  </a:lnTo>
                  <a:lnTo>
                    <a:pt x="18495" y="19302"/>
                  </a:lnTo>
                  <a:lnTo>
                    <a:pt x="19575" y="18689"/>
                  </a:lnTo>
                  <a:lnTo>
                    <a:pt x="20520" y="19302"/>
                  </a:lnTo>
                  <a:lnTo>
                    <a:pt x="21060" y="19302"/>
                  </a:lnTo>
                  <a:lnTo>
                    <a:pt x="21060" y="18689"/>
                  </a:lnTo>
                  <a:lnTo>
                    <a:pt x="21600" y="18689"/>
                  </a:lnTo>
                  <a:close/>
                  <a:moveTo>
                    <a:pt x="21600" y="1868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65" name="AutoShape 79"/>
            <p:cNvSpPr>
              <a:spLocks/>
            </p:cNvSpPr>
            <p:nvPr/>
          </p:nvSpPr>
          <p:spPr bwMode="auto">
            <a:xfrm>
              <a:off x="8755" y="3520"/>
              <a:ext cx="76" cy="64"/>
            </a:xfrm>
            <a:custGeom>
              <a:avLst/>
              <a:gdLst>
                <a:gd name="T0" fmla="*/ 0 w 21600"/>
                <a:gd name="T1" fmla="*/ 47 h 21600"/>
                <a:gd name="T2" fmla="*/ 10 w 21600"/>
                <a:gd name="T3" fmla="*/ 27 h 21600"/>
                <a:gd name="T4" fmla="*/ 18 w 21600"/>
                <a:gd name="T5" fmla="*/ 10 h 21600"/>
                <a:gd name="T6" fmla="*/ 38 w 21600"/>
                <a:gd name="T7" fmla="*/ 0 h 21600"/>
                <a:gd name="T8" fmla="*/ 56 w 21600"/>
                <a:gd name="T9" fmla="*/ 10 h 21600"/>
                <a:gd name="T10" fmla="*/ 66 w 21600"/>
                <a:gd name="T11" fmla="*/ 10 h 21600"/>
                <a:gd name="T12" fmla="*/ 66 w 21600"/>
                <a:gd name="T13" fmla="*/ 27 h 21600"/>
                <a:gd name="T14" fmla="*/ 46 w 21600"/>
                <a:gd name="T15" fmla="*/ 27 h 21600"/>
                <a:gd name="T16" fmla="*/ 66 w 21600"/>
                <a:gd name="T17" fmla="*/ 37 h 21600"/>
                <a:gd name="T18" fmla="*/ 66 w 21600"/>
                <a:gd name="T19" fmla="*/ 47 h 21600"/>
                <a:gd name="T20" fmla="*/ 76 w 21600"/>
                <a:gd name="T21" fmla="*/ 54 h 21600"/>
                <a:gd name="T22" fmla="*/ 66 w 21600"/>
                <a:gd name="T23" fmla="*/ 54 h 21600"/>
                <a:gd name="T24" fmla="*/ 76 w 21600"/>
                <a:gd name="T25" fmla="*/ 54 h 21600"/>
                <a:gd name="T26" fmla="*/ 46 w 21600"/>
                <a:gd name="T27" fmla="*/ 64 h 21600"/>
                <a:gd name="T28" fmla="*/ 46 w 21600"/>
                <a:gd name="T29" fmla="*/ 54 h 21600"/>
                <a:gd name="T30" fmla="*/ 10 w 21600"/>
                <a:gd name="T31" fmla="*/ 47 h 21600"/>
                <a:gd name="T32" fmla="*/ 0 w 21600"/>
                <a:gd name="T33" fmla="*/ 47 h 21600"/>
                <a:gd name="T34" fmla="*/ 0 w 21600"/>
                <a:gd name="T35" fmla="*/ 47 h 216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600" h="21600">
                  <a:moveTo>
                    <a:pt x="0" y="15785"/>
                  </a:moveTo>
                  <a:lnTo>
                    <a:pt x="2880" y="9138"/>
                  </a:lnTo>
                  <a:lnTo>
                    <a:pt x="5040" y="3323"/>
                  </a:lnTo>
                  <a:lnTo>
                    <a:pt x="10800" y="0"/>
                  </a:lnTo>
                  <a:lnTo>
                    <a:pt x="15840" y="3323"/>
                  </a:lnTo>
                  <a:lnTo>
                    <a:pt x="18720" y="3323"/>
                  </a:lnTo>
                  <a:lnTo>
                    <a:pt x="18720" y="9138"/>
                  </a:lnTo>
                  <a:lnTo>
                    <a:pt x="12960" y="9138"/>
                  </a:lnTo>
                  <a:lnTo>
                    <a:pt x="18720" y="12462"/>
                  </a:lnTo>
                  <a:lnTo>
                    <a:pt x="18720" y="15785"/>
                  </a:lnTo>
                  <a:lnTo>
                    <a:pt x="21600" y="18277"/>
                  </a:lnTo>
                  <a:lnTo>
                    <a:pt x="18720" y="18277"/>
                  </a:lnTo>
                  <a:lnTo>
                    <a:pt x="21600" y="18277"/>
                  </a:lnTo>
                  <a:lnTo>
                    <a:pt x="12960" y="21600"/>
                  </a:lnTo>
                  <a:lnTo>
                    <a:pt x="12960" y="18277"/>
                  </a:lnTo>
                  <a:lnTo>
                    <a:pt x="2880" y="15785"/>
                  </a:lnTo>
                  <a:lnTo>
                    <a:pt x="0" y="15785"/>
                  </a:lnTo>
                  <a:close/>
                  <a:moveTo>
                    <a:pt x="0" y="1578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66" name="AutoShape 80"/>
            <p:cNvSpPr>
              <a:spLocks/>
            </p:cNvSpPr>
            <p:nvPr/>
          </p:nvSpPr>
          <p:spPr bwMode="auto">
            <a:xfrm>
              <a:off x="8154" y="3300"/>
              <a:ext cx="94" cy="44"/>
            </a:xfrm>
            <a:custGeom>
              <a:avLst/>
              <a:gdLst>
                <a:gd name="T0" fmla="*/ 10 w 21600"/>
                <a:gd name="T1" fmla="*/ 44 h 21600"/>
                <a:gd name="T2" fmla="*/ 0 w 21600"/>
                <a:gd name="T3" fmla="*/ 37 h 21600"/>
                <a:gd name="T4" fmla="*/ 0 w 21600"/>
                <a:gd name="T5" fmla="*/ 27 h 21600"/>
                <a:gd name="T6" fmla="*/ 10 w 21600"/>
                <a:gd name="T7" fmla="*/ 17 h 21600"/>
                <a:gd name="T8" fmla="*/ 18 w 21600"/>
                <a:gd name="T9" fmla="*/ 17 h 21600"/>
                <a:gd name="T10" fmla="*/ 28 w 21600"/>
                <a:gd name="T11" fmla="*/ 10 h 21600"/>
                <a:gd name="T12" fmla="*/ 38 w 21600"/>
                <a:gd name="T13" fmla="*/ 17 h 21600"/>
                <a:gd name="T14" fmla="*/ 46 w 21600"/>
                <a:gd name="T15" fmla="*/ 17 h 21600"/>
                <a:gd name="T16" fmla="*/ 66 w 21600"/>
                <a:gd name="T17" fmla="*/ 10 h 21600"/>
                <a:gd name="T18" fmla="*/ 84 w 21600"/>
                <a:gd name="T19" fmla="*/ 0 h 21600"/>
                <a:gd name="T20" fmla="*/ 94 w 21600"/>
                <a:gd name="T21" fmla="*/ 0 h 21600"/>
                <a:gd name="T22" fmla="*/ 84 w 21600"/>
                <a:gd name="T23" fmla="*/ 10 h 21600"/>
                <a:gd name="T24" fmla="*/ 76 w 21600"/>
                <a:gd name="T25" fmla="*/ 10 h 21600"/>
                <a:gd name="T26" fmla="*/ 66 w 21600"/>
                <a:gd name="T27" fmla="*/ 17 h 21600"/>
                <a:gd name="T28" fmla="*/ 66 w 21600"/>
                <a:gd name="T29" fmla="*/ 37 h 21600"/>
                <a:gd name="T30" fmla="*/ 46 w 21600"/>
                <a:gd name="T31" fmla="*/ 37 h 21600"/>
                <a:gd name="T32" fmla="*/ 46 w 21600"/>
                <a:gd name="T33" fmla="*/ 44 h 21600"/>
                <a:gd name="T34" fmla="*/ 10 w 21600"/>
                <a:gd name="T35" fmla="*/ 44 h 21600"/>
                <a:gd name="T36" fmla="*/ 10 w 21600"/>
                <a:gd name="T37" fmla="*/ 44 h 2160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1600" h="21600">
                  <a:moveTo>
                    <a:pt x="2335" y="21600"/>
                  </a:moveTo>
                  <a:lnTo>
                    <a:pt x="0" y="18000"/>
                  </a:lnTo>
                  <a:lnTo>
                    <a:pt x="0" y="13200"/>
                  </a:lnTo>
                  <a:lnTo>
                    <a:pt x="2335" y="8400"/>
                  </a:lnTo>
                  <a:lnTo>
                    <a:pt x="4086" y="8400"/>
                  </a:lnTo>
                  <a:lnTo>
                    <a:pt x="6422" y="4800"/>
                  </a:lnTo>
                  <a:lnTo>
                    <a:pt x="8757" y="8400"/>
                  </a:lnTo>
                  <a:lnTo>
                    <a:pt x="10508" y="8400"/>
                  </a:lnTo>
                  <a:lnTo>
                    <a:pt x="15178" y="4800"/>
                  </a:lnTo>
                  <a:lnTo>
                    <a:pt x="19265" y="0"/>
                  </a:lnTo>
                  <a:lnTo>
                    <a:pt x="21600" y="0"/>
                  </a:lnTo>
                  <a:lnTo>
                    <a:pt x="19265" y="4800"/>
                  </a:lnTo>
                  <a:lnTo>
                    <a:pt x="17514" y="4800"/>
                  </a:lnTo>
                  <a:lnTo>
                    <a:pt x="15178" y="8400"/>
                  </a:lnTo>
                  <a:lnTo>
                    <a:pt x="15178" y="18000"/>
                  </a:lnTo>
                  <a:lnTo>
                    <a:pt x="10508" y="18000"/>
                  </a:lnTo>
                  <a:lnTo>
                    <a:pt x="10508" y="21600"/>
                  </a:lnTo>
                  <a:lnTo>
                    <a:pt x="2335" y="21600"/>
                  </a:lnTo>
                  <a:close/>
                  <a:moveTo>
                    <a:pt x="2335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67" name="AutoShape 81"/>
            <p:cNvSpPr>
              <a:spLocks/>
            </p:cNvSpPr>
            <p:nvPr/>
          </p:nvSpPr>
          <p:spPr bwMode="auto">
            <a:xfrm>
              <a:off x="8286" y="3226"/>
              <a:ext cx="261" cy="212"/>
            </a:xfrm>
            <a:custGeom>
              <a:avLst/>
              <a:gdLst>
                <a:gd name="T0" fmla="*/ 139 w 21600"/>
                <a:gd name="T1" fmla="*/ 165 h 21600"/>
                <a:gd name="T2" fmla="*/ 215 w 21600"/>
                <a:gd name="T3" fmla="*/ 118 h 21600"/>
                <a:gd name="T4" fmla="*/ 215 w 21600"/>
                <a:gd name="T5" fmla="*/ 111 h 21600"/>
                <a:gd name="T6" fmla="*/ 226 w 21600"/>
                <a:gd name="T7" fmla="*/ 101 h 21600"/>
                <a:gd name="T8" fmla="*/ 226 w 21600"/>
                <a:gd name="T9" fmla="*/ 27 h 21600"/>
                <a:gd name="T10" fmla="*/ 243 w 21600"/>
                <a:gd name="T11" fmla="*/ 20 h 21600"/>
                <a:gd name="T12" fmla="*/ 253 w 21600"/>
                <a:gd name="T13" fmla="*/ 20 h 21600"/>
                <a:gd name="T14" fmla="*/ 261 w 21600"/>
                <a:gd name="T15" fmla="*/ 10 h 21600"/>
                <a:gd name="T16" fmla="*/ 253 w 21600"/>
                <a:gd name="T17" fmla="*/ 0 h 21600"/>
                <a:gd name="T18" fmla="*/ 243 w 21600"/>
                <a:gd name="T19" fmla="*/ 0 h 21600"/>
                <a:gd name="T20" fmla="*/ 226 w 21600"/>
                <a:gd name="T21" fmla="*/ 10 h 21600"/>
                <a:gd name="T22" fmla="*/ 177 w 21600"/>
                <a:gd name="T23" fmla="*/ 10 h 21600"/>
                <a:gd name="T24" fmla="*/ 167 w 21600"/>
                <a:gd name="T25" fmla="*/ 20 h 21600"/>
                <a:gd name="T26" fmla="*/ 160 w 21600"/>
                <a:gd name="T27" fmla="*/ 20 h 21600"/>
                <a:gd name="T28" fmla="*/ 160 w 21600"/>
                <a:gd name="T29" fmla="*/ 27 h 21600"/>
                <a:gd name="T30" fmla="*/ 139 w 21600"/>
                <a:gd name="T31" fmla="*/ 27 h 21600"/>
                <a:gd name="T32" fmla="*/ 122 w 21600"/>
                <a:gd name="T33" fmla="*/ 20 h 21600"/>
                <a:gd name="T34" fmla="*/ 84 w 21600"/>
                <a:gd name="T35" fmla="*/ 20 h 21600"/>
                <a:gd name="T36" fmla="*/ 84 w 21600"/>
                <a:gd name="T37" fmla="*/ 27 h 21600"/>
                <a:gd name="T38" fmla="*/ 38 w 21600"/>
                <a:gd name="T39" fmla="*/ 27 h 21600"/>
                <a:gd name="T40" fmla="*/ 38 w 21600"/>
                <a:gd name="T41" fmla="*/ 47 h 21600"/>
                <a:gd name="T42" fmla="*/ 28 w 21600"/>
                <a:gd name="T43" fmla="*/ 47 h 21600"/>
                <a:gd name="T44" fmla="*/ 38 w 21600"/>
                <a:gd name="T45" fmla="*/ 57 h 21600"/>
                <a:gd name="T46" fmla="*/ 28 w 21600"/>
                <a:gd name="T47" fmla="*/ 57 h 21600"/>
                <a:gd name="T48" fmla="*/ 18 w 21600"/>
                <a:gd name="T49" fmla="*/ 64 h 21600"/>
                <a:gd name="T50" fmla="*/ 10 w 21600"/>
                <a:gd name="T51" fmla="*/ 57 h 21600"/>
                <a:gd name="T52" fmla="*/ 10 w 21600"/>
                <a:gd name="T53" fmla="*/ 64 h 21600"/>
                <a:gd name="T54" fmla="*/ 0 w 21600"/>
                <a:gd name="T55" fmla="*/ 64 h 21600"/>
                <a:gd name="T56" fmla="*/ 0 w 21600"/>
                <a:gd name="T57" fmla="*/ 74 h 21600"/>
                <a:gd name="T58" fmla="*/ 18 w 21600"/>
                <a:gd name="T59" fmla="*/ 91 h 21600"/>
                <a:gd name="T60" fmla="*/ 10 w 21600"/>
                <a:gd name="T61" fmla="*/ 101 h 21600"/>
                <a:gd name="T62" fmla="*/ 10 w 21600"/>
                <a:gd name="T63" fmla="*/ 118 h 21600"/>
                <a:gd name="T64" fmla="*/ 28 w 21600"/>
                <a:gd name="T65" fmla="*/ 118 h 21600"/>
                <a:gd name="T66" fmla="*/ 28 w 21600"/>
                <a:gd name="T67" fmla="*/ 128 h 21600"/>
                <a:gd name="T68" fmla="*/ 38 w 21600"/>
                <a:gd name="T69" fmla="*/ 128 h 21600"/>
                <a:gd name="T70" fmla="*/ 38 w 21600"/>
                <a:gd name="T71" fmla="*/ 148 h 21600"/>
                <a:gd name="T72" fmla="*/ 28 w 21600"/>
                <a:gd name="T73" fmla="*/ 148 h 21600"/>
                <a:gd name="T74" fmla="*/ 18 w 21600"/>
                <a:gd name="T75" fmla="*/ 155 h 21600"/>
                <a:gd name="T76" fmla="*/ 18 w 21600"/>
                <a:gd name="T77" fmla="*/ 175 h 21600"/>
                <a:gd name="T78" fmla="*/ 28 w 21600"/>
                <a:gd name="T79" fmla="*/ 192 h 21600"/>
                <a:gd name="T80" fmla="*/ 18 w 21600"/>
                <a:gd name="T81" fmla="*/ 192 h 21600"/>
                <a:gd name="T82" fmla="*/ 28 w 21600"/>
                <a:gd name="T83" fmla="*/ 192 h 21600"/>
                <a:gd name="T84" fmla="*/ 38 w 21600"/>
                <a:gd name="T85" fmla="*/ 202 h 21600"/>
                <a:gd name="T86" fmla="*/ 46 w 21600"/>
                <a:gd name="T87" fmla="*/ 212 h 21600"/>
                <a:gd name="T88" fmla="*/ 56 w 21600"/>
                <a:gd name="T89" fmla="*/ 212 h 21600"/>
                <a:gd name="T90" fmla="*/ 139 w 21600"/>
                <a:gd name="T91" fmla="*/ 165 h 21600"/>
                <a:gd name="T92" fmla="*/ 139 w 21600"/>
                <a:gd name="T93" fmla="*/ 165 h 21600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21600" h="21600">
                  <a:moveTo>
                    <a:pt x="11534" y="16828"/>
                  </a:moveTo>
                  <a:lnTo>
                    <a:pt x="17825" y="12056"/>
                  </a:lnTo>
                  <a:lnTo>
                    <a:pt x="17825" y="11302"/>
                  </a:lnTo>
                  <a:lnTo>
                    <a:pt x="18664" y="10298"/>
                  </a:lnTo>
                  <a:lnTo>
                    <a:pt x="18664" y="2763"/>
                  </a:lnTo>
                  <a:lnTo>
                    <a:pt x="20132" y="2009"/>
                  </a:lnTo>
                  <a:lnTo>
                    <a:pt x="20971" y="2009"/>
                  </a:lnTo>
                  <a:lnTo>
                    <a:pt x="21600" y="1005"/>
                  </a:lnTo>
                  <a:lnTo>
                    <a:pt x="20971" y="0"/>
                  </a:lnTo>
                  <a:lnTo>
                    <a:pt x="20132" y="0"/>
                  </a:lnTo>
                  <a:lnTo>
                    <a:pt x="18664" y="1005"/>
                  </a:lnTo>
                  <a:lnTo>
                    <a:pt x="14680" y="1005"/>
                  </a:lnTo>
                  <a:lnTo>
                    <a:pt x="13841" y="2009"/>
                  </a:lnTo>
                  <a:lnTo>
                    <a:pt x="13212" y="2009"/>
                  </a:lnTo>
                  <a:lnTo>
                    <a:pt x="13212" y="2763"/>
                  </a:lnTo>
                  <a:lnTo>
                    <a:pt x="11534" y="2763"/>
                  </a:lnTo>
                  <a:lnTo>
                    <a:pt x="10066" y="2009"/>
                  </a:lnTo>
                  <a:lnTo>
                    <a:pt x="6920" y="2009"/>
                  </a:lnTo>
                  <a:lnTo>
                    <a:pt x="6920" y="2763"/>
                  </a:lnTo>
                  <a:lnTo>
                    <a:pt x="3146" y="2763"/>
                  </a:lnTo>
                  <a:lnTo>
                    <a:pt x="3146" y="4772"/>
                  </a:lnTo>
                  <a:lnTo>
                    <a:pt x="2307" y="4772"/>
                  </a:lnTo>
                  <a:lnTo>
                    <a:pt x="3146" y="5777"/>
                  </a:lnTo>
                  <a:lnTo>
                    <a:pt x="2307" y="5777"/>
                  </a:lnTo>
                  <a:lnTo>
                    <a:pt x="1468" y="6530"/>
                  </a:lnTo>
                  <a:lnTo>
                    <a:pt x="839" y="5777"/>
                  </a:lnTo>
                  <a:lnTo>
                    <a:pt x="839" y="6530"/>
                  </a:lnTo>
                  <a:lnTo>
                    <a:pt x="0" y="6530"/>
                  </a:lnTo>
                  <a:lnTo>
                    <a:pt x="0" y="7535"/>
                  </a:lnTo>
                  <a:lnTo>
                    <a:pt x="1468" y="9293"/>
                  </a:lnTo>
                  <a:lnTo>
                    <a:pt x="839" y="10298"/>
                  </a:lnTo>
                  <a:lnTo>
                    <a:pt x="839" y="12056"/>
                  </a:lnTo>
                  <a:lnTo>
                    <a:pt x="2307" y="12056"/>
                  </a:lnTo>
                  <a:lnTo>
                    <a:pt x="2307" y="13060"/>
                  </a:lnTo>
                  <a:lnTo>
                    <a:pt x="3146" y="13060"/>
                  </a:lnTo>
                  <a:lnTo>
                    <a:pt x="3146" y="15070"/>
                  </a:lnTo>
                  <a:lnTo>
                    <a:pt x="2307" y="15070"/>
                  </a:lnTo>
                  <a:lnTo>
                    <a:pt x="1468" y="15823"/>
                  </a:lnTo>
                  <a:lnTo>
                    <a:pt x="1468" y="17833"/>
                  </a:lnTo>
                  <a:lnTo>
                    <a:pt x="2307" y="19591"/>
                  </a:lnTo>
                  <a:lnTo>
                    <a:pt x="1468" y="19591"/>
                  </a:lnTo>
                  <a:lnTo>
                    <a:pt x="2307" y="19591"/>
                  </a:lnTo>
                  <a:lnTo>
                    <a:pt x="3146" y="20595"/>
                  </a:lnTo>
                  <a:lnTo>
                    <a:pt x="3775" y="21600"/>
                  </a:lnTo>
                  <a:lnTo>
                    <a:pt x="4614" y="21600"/>
                  </a:lnTo>
                  <a:lnTo>
                    <a:pt x="11534" y="16828"/>
                  </a:lnTo>
                  <a:close/>
                  <a:moveTo>
                    <a:pt x="11534" y="1682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68" name="AutoShape 82"/>
            <p:cNvSpPr>
              <a:spLocks/>
            </p:cNvSpPr>
            <p:nvPr/>
          </p:nvSpPr>
          <p:spPr bwMode="auto">
            <a:xfrm>
              <a:off x="8237" y="3391"/>
              <a:ext cx="66" cy="166"/>
            </a:xfrm>
            <a:custGeom>
              <a:avLst/>
              <a:gdLst>
                <a:gd name="T0" fmla="*/ 38 w 21600"/>
                <a:gd name="T1" fmla="*/ 166 h 21600"/>
                <a:gd name="T2" fmla="*/ 48 w 21600"/>
                <a:gd name="T3" fmla="*/ 156 h 21600"/>
                <a:gd name="T4" fmla="*/ 48 w 21600"/>
                <a:gd name="T5" fmla="*/ 119 h 21600"/>
                <a:gd name="T6" fmla="*/ 58 w 21600"/>
                <a:gd name="T7" fmla="*/ 119 h 21600"/>
                <a:gd name="T8" fmla="*/ 58 w 21600"/>
                <a:gd name="T9" fmla="*/ 82 h 21600"/>
                <a:gd name="T10" fmla="*/ 38 w 21600"/>
                <a:gd name="T11" fmla="*/ 82 h 21600"/>
                <a:gd name="T12" fmla="*/ 38 w 21600"/>
                <a:gd name="T13" fmla="*/ 37 h 21600"/>
                <a:gd name="T14" fmla="*/ 48 w 21600"/>
                <a:gd name="T15" fmla="*/ 37 h 21600"/>
                <a:gd name="T16" fmla="*/ 48 w 21600"/>
                <a:gd name="T17" fmla="*/ 47 h 21600"/>
                <a:gd name="T18" fmla="*/ 58 w 21600"/>
                <a:gd name="T19" fmla="*/ 47 h 21600"/>
                <a:gd name="T20" fmla="*/ 58 w 21600"/>
                <a:gd name="T21" fmla="*/ 10 h 21600"/>
                <a:gd name="T22" fmla="*/ 66 w 21600"/>
                <a:gd name="T23" fmla="*/ 0 h 21600"/>
                <a:gd name="T24" fmla="*/ 58 w 21600"/>
                <a:gd name="T25" fmla="*/ 0 h 21600"/>
                <a:gd name="T26" fmla="*/ 58 w 21600"/>
                <a:gd name="T27" fmla="*/ 10 h 21600"/>
                <a:gd name="T28" fmla="*/ 38 w 21600"/>
                <a:gd name="T29" fmla="*/ 10 h 21600"/>
                <a:gd name="T30" fmla="*/ 28 w 21600"/>
                <a:gd name="T31" fmla="*/ 17 h 21600"/>
                <a:gd name="T32" fmla="*/ 20 w 21600"/>
                <a:gd name="T33" fmla="*/ 47 h 21600"/>
                <a:gd name="T34" fmla="*/ 0 w 21600"/>
                <a:gd name="T35" fmla="*/ 82 h 21600"/>
                <a:gd name="T36" fmla="*/ 10 w 21600"/>
                <a:gd name="T37" fmla="*/ 92 h 21600"/>
                <a:gd name="T38" fmla="*/ 20 w 21600"/>
                <a:gd name="T39" fmla="*/ 111 h 21600"/>
                <a:gd name="T40" fmla="*/ 28 w 21600"/>
                <a:gd name="T41" fmla="*/ 129 h 21600"/>
                <a:gd name="T42" fmla="*/ 38 w 21600"/>
                <a:gd name="T43" fmla="*/ 146 h 21600"/>
                <a:gd name="T44" fmla="*/ 28 w 21600"/>
                <a:gd name="T45" fmla="*/ 156 h 21600"/>
                <a:gd name="T46" fmla="*/ 38 w 21600"/>
                <a:gd name="T47" fmla="*/ 166 h 21600"/>
                <a:gd name="T48" fmla="*/ 38 w 21600"/>
                <a:gd name="T49" fmla="*/ 166 h 216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600" h="21600">
                  <a:moveTo>
                    <a:pt x="12462" y="21600"/>
                  </a:moveTo>
                  <a:lnTo>
                    <a:pt x="15785" y="20310"/>
                  </a:lnTo>
                  <a:lnTo>
                    <a:pt x="15785" y="15475"/>
                  </a:lnTo>
                  <a:lnTo>
                    <a:pt x="19108" y="15475"/>
                  </a:lnTo>
                  <a:lnTo>
                    <a:pt x="19108" y="10639"/>
                  </a:lnTo>
                  <a:lnTo>
                    <a:pt x="12462" y="10639"/>
                  </a:lnTo>
                  <a:lnTo>
                    <a:pt x="12462" y="4836"/>
                  </a:lnTo>
                  <a:lnTo>
                    <a:pt x="15785" y="4836"/>
                  </a:lnTo>
                  <a:lnTo>
                    <a:pt x="15785" y="6125"/>
                  </a:lnTo>
                  <a:lnTo>
                    <a:pt x="19108" y="6125"/>
                  </a:lnTo>
                  <a:lnTo>
                    <a:pt x="19108" y="1290"/>
                  </a:lnTo>
                  <a:lnTo>
                    <a:pt x="21600" y="0"/>
                  </a:lnTo>
                  <a:lnTo>
                    <a:pt x="19108" y="0"/>
                  </a:lnTo>
                  <a:lnTo>
                    <a:pt x="19108" y="1290"/>
                  </a:lnTo>
                  <a:lnTo>
                    <a:pt x="12462" y="1290"/>
                  </a:lnTo>
                  <a:lnTo>
                    <a:pt x="9138" y="2257"/>
                  </a:lnTo>
                  <a:lnTo>
                    <a:pt x="6646" y="6125"/>
                  </a:lnTo>
                  <a:lnTo>
                    <a:pt x="0" y="10639"/>
                  </a:lnTo>
                  <a:lnTo>
                    <a:pt x="3323" y="11928"/>
                  </a:lnTo>
                  <a:lnTo>
                    <a:pt x="6646" y="14507"/>
                  </a:lnTo>
                  <a:lnTo>
                    <a:pt x="9138" y="16764"/>
                  </a:lnTo>
                  <a:lnTo>
                    <a:pt x="12462" y="19021"/>
                  </a:lnTo>
                  <a:lnTo>
                    <a:pt x="9138" y="20310"/>
                  </a:lnTo>
                  <a:lnTo>
                    <a:pt x="12462" y="21600"/>
                  </a:lnTo>
                  <a:close/>
                  <a:moveTo>
                    <a:pt x="12462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69" name="AutoShape 83"/>
            <p:cNvSpPr>
              <a:spLocks/>
            </p:cNvSpPr>
            <p:nvPr/>
          </p:nvSpPr>
          <p:spPr bwMode="auto">
            <a:xfrm>
              <a:off x="8296" y="3391"/>
              <a:ext cx="18" cy="38"/>
            </a:xfrm>
            <a:custGeom>
              <a:avLst/>
              <a:gdLst>
                <a:gd name="T0" fmla="*/ 0 w 21600"/>
                <a:gd name="T1" fmla="*/ 38 h 21600"/>
                <a:gd name="T2" fmla="*/ 0 w 21600"/>
                <a:gd name="T3" fmla="*/ 10 h 21600"/>
                <a:gd name="T4" fmla="*/ 8 w 21600"/>
                <a:gd name="T5" fmla="*/ 0 h 21600"/>
                <a:gd name="T6" fmla="*/ 8 w 21600"/>
                <a:gd name="T7" fmla="*/ 10 h 21600"/>
                <a:gd name="T8" fmla="*/ 18 w 21600"/>
                <a:gd name="T9" fmla="*/ 28 h 21600"/>
                <a:gd name="T10" fmla="*/ 8 w 21600"/>
                <a:gd name="T11" fmla="*/ 28 h 21600"/>
                <a:gd name="T12" fmla="*/ 8 w 21600"/>
                <a:gd name="T13" fmla="*/ 38 h 21600"/>
                <a:gd name="T14" fmla="*/ 0 w 21600"/>
                <a:gd name="T15" fmla="*/ 38 h 21600"/>
                <a:gd name="T16" fmla="*/ 0 w 21600"/>
                <a:gd name="T17" fmla="*/ 38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0" y="5760"/>
                  </a:lnTo>
                  <a:lnTo>
                    <a:pt x="9257" y="0"/>
                  </a:lnTo>
                  <a:lnTo>
                    <a:pt x="9257" y="5760"/>
                  </a:lnTo>
                  <a:lnTo>
                    <a:pt x="21600" y="15840"/>
                  </a:lnTo>
                  <a:lnTo>
                    <a:pt x="9257" y="15840"/>
                  </a:lnTo>
                  <a:lnTo>
                    <a:pt x="9257" y="21600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70" name="AutoShape 84"/>
            <p:cNvSpPr>
              <a:spLocks/>
            </p:cNvSpPr>
            <p:nvPr/>
          </p:nvSpPr>
          <p:spPr bwMode="auto">
            <a:xfrm>
              <a:off x="8276" y="3429"/>
              <a:ext cx="20" cy="44"/>
            </a:xfrm>
            <a:custGeom>
              <a:avLst/>
              <a:gdLst>
                <a:gd name="T0" fmla="*/ 20 w 21600"/>
                <a:gd name="T1" fmla="*/ 44 h 21600"/>
                <a:gd name="T2" fmla="*/ 0 w 21600"/>
                <a:gd name="T3" fmla="*/ 44 h 21600"/>
                <a:gd name="T4" fmla="*/ 0 w 21600"/>
                <a:gd name="T5" fmla="*/ 0 h 21600"/>
                <a:gd name="T6" fmla="*/ 10 w 21600"/>
                <a:gd name="T7" fmla="*/ 0 h 21600"/>
                <a:gd name="T8" fmla="*/ 10 w 21600"/>
                <a:gd name="T9" fmla="*/ 10 h 21600"/>
                <a:gd name="T10" fmla="*/ 20 w 21600"/>
                <a:gd name="T11" fmla="*/ 10 h 21600"/>
                <a:gd name="T12" fmla="*/ 20 w 21600"/>
                <a:gd name="T13" fmla="*/ 44 h 21600"/>
                <a:gd name="T14" fmla="*/ 20 w 21600"/>
                <a:gd name="T15" fmla="*/ 44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10800" y="0"/>
                  </a:lnTo>
                  <a:lnTo>
                    <a:pt x="10800" y="4800"/>
                  </a:lnTo>
                  <a:lnTo>
                    <a:pt x="21600" y="4800"/>
                  </a:lnTo>
                  <a:lnTo>
                    <a:pt x="21600" y="21600"/>
                  </a:lnTo>
                  <a:close/>
                  <a:moveTo>
                    <a:pt x="2160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71" name="AutoShape 85"/>
            <p:cNvSpPr>
              <a:spLocks/>
            </p:cNvSpPr>
            <p:nvPr/>
          </p:nvSpPr>
          <p:spPr bwMode="auto">
            <a:xfrm>
              <a:off x="8276" y="3344"/>
              <a:ext cx="48" cy="57"/>
            </a:xfrm>
            <a:custGeom>
              <a:avLst/>
              <a:gdLst>
                <a:gd name="T0" fmla="*/ 0 w 21600"/>
                <a:gd name="T1" fmla="*/ 57 h 21600"/>
                <a:gd name="T2" fmla="*/ 20 w 21600"/>
                <a:gd name="T3" fmla="*/ 57 h 21600"/>
                <a:gd name="T4" fmla="*/ 20 w 21600"/>
                <a:gd name="T5" fmla="*/ 47 h 21600"/>
                <a:gd name="T6" fmla="*/ 28 w 21600"/>
                <a:gd name="T7" fmla="*/ 47 h 21600"/>
                <a:gd name="T8" fmla="*/ 28 w 21600"/>
                <a:gd name="T9" fmla="*/ 37 h 21600"/>
                <a:gd name="T10" fmla="*/ 38 w 21600"/>
                <a:gd name="T11" fmla="*/ 30 h 21600"/>
                <a:gd name="T12" fmla="*/ 48 w 21600"/>
                <a:gd name="T13" fmla="*/ 30 h 21600"/>
                <a:gd name="T14" fmla="*/ 48 w 21600"/>
                <a:gd name="T15" fmla="*/ 10 h 21600"/>
                <a:gd name="T16" fmla="*/ 38 w 21600"/>
                <a:gd name="T17" fmla="*/ 10 h 21600"/>
                <a:gd name="T18" fmla="*/ 38 w 21600"/>
                <a:gd name="T19" fmla="*/ 0 h 21600"/>
                <a:gd name="T20" fmla="*/ 20 w 21600"/>
                <a:gd name="T21" fmla="*/ 0 h 21600"/>
                <a:gd name="T22" fmla="*/ 10 w 21600"/>
                <a:gd name="T23" fmla="*/ 30 h 21600"/>
                <a:gd name="T24" fmla="*/ 10 w 21600"/>
                <a:gd name="T25" fmla="*/ 37 h 21600"/>
                <a:gd name="T26" fmla="*/ 0 w 21600"/>
                <a:gd name="T27" fmla="*/ 47 h 21600"/>
                <a:gd name="T28" fmla="*/ 0 w 21600"/>
                <a:gd name="T29" fmla="*/ 57 h 21600"/>
                <a:gd name="T30" fmla="*/ 0 w 21600"/>
                <a:gd name="T31" fmla="*/ 57 h 216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9095" y="21600"/>
                  </a:lnTo>
                  <a:lnTo>
                    <a:pt x="9095" y="17843"/>
                  </a:lnTo>
                  <a:lnTo>
                    <a:pt x="12505" y="17843"/>
                  </a:lnTo>
                  <a:lnTo>
                    <a:pt x="12505" y="14087"/>
                  </a:lnTo>
                  <a:lnTo>
                    <a:pt x="17053" y="11270"/>
                  </a:lnTo>
                  <a:lnTo>
                    <a:pt x="21600" y="11270"/>
                  </a:lnTo>
                  <a:lnTo>
                    <a:pt x="21600" y="3757"/>
                  </a:lnTo>
                  <a:lnTo>
                    <a:pt x="17053" y="3757"/>
                  </a:lnTo>
                  <a:lnTo>
                    <a:pt x="17053" y="0"/>
                  </a:lnTo>
                  <a:lnTo>
                    <a:pt x="9095" y="0"/>
                  </a:lnTo>
                  <a:lnTo>
                    <a:pt x="4547" y="11270"/>
                  </a:lnTo>
                  <a:lnTo>
                    <a:pt x="4547" y="14087"/>
                  </a:lnTo>
                  <a:lnTo>
                    <a:pt x="0" y="17843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72" name="AutoShape 86"/>
            <p:cNvSpPr>
              <a:spLocks/>
            </p:cNvSpPr>
            <p:nvPr/>
          </p:nvSpPr>
          <p:spPr bwMode="auto">
            <a:xfrm>
              <a:off x="8276" y="3391"/>
              <a:ext cx="170" cy="183"/>
            </a:xfrm>
            <a:custGeom>
              <a:avLst/>
              <a:gdLst>
                <a:gd name="T0" fmla="*/ 10 w 21600"/>
                <a:gd name="T1" fmla="*/ 156 h 21600"/>
                <a:gd name="T2" fmla="*/ 10 w 21600"/>
                <a:gd name="T3" fmla="*/ 119 h 21600"/>
                <a:gd name="T4" fmla="*/ 20 w 21600"/>
                <a:gd name="T5" fmla="*/ 119 h 21600"/>
                <a:gd name="T6" fmla="*/ 20 w 21600"/>
                <a:gd name="T7" fmla="*/ 37 h 21600"/>
                <a:gd name="T8" fmla="*/ 28 w 21600"/>
                <a:gd name="T9" fmla="*/ 37 h 21600"/>
                <a:gd name="T10" fmla="*/ 28 w 21600"/>
                <a:gd name="T11" fmla="*/ 27 h 21600"/>
                <a:gd name="T12" fmla="*/ 38 w 21600"/>
                <a:gd name="T13" fmla="*/ 27 h 21600"/>
                <a:gd name="T14" fmla="*/ 48 w 21600"/>
                <a:gd name="T15" fmla="*/ 37 h 21600"/>
                <a:gd name="T16" fmla="*/ 56 w 21600"/>
                <a:gd name="T17" fmla="*/ 47 h 21600"/>
                <a:gd name="T18" fmla="*/ 66 w 21600"/>
                <a:gd name="T19" fmla="*/ 47 h 21600"/>
                <a:gd name="T20" fmla="*/ 150 w 21600"/>
                <a:gd name="T21" fmla="*/ 0 h 21600"/>
                <a:gd name="T22" fmla="*/ 170 w 21600"/>
                <a:gd name="T23" fmla="*/ 47 h 21600"/>
                <a:gd name="T24" fmla="*/ 150 w 21600"/>
                <a:gd name="T25" fmla="*/ 64 h 21600"/>
                <a:gd name="T26" fmla="*/ 94 w 21600"/>
                <a:gd name="T27" fmla="*/ 74 h 21600"/>
                <a:gd name="T28" fmla="*/ 142 w 21600"/>
                <a:gd name="T29" fmla="*/ 119 h 21600"/>
                <a:gd name="T30" fmla="*/ 122 w 21600"/>
                <a:gd name="T31" fmla="*/ 138 h 21600"/>
                <a:gd name="T32" fmla="*/ 122 w 21600"/>
                <a:gd name="T33" fmla="*/ 156 h 21600"/>
                <a:gd name="T34" fmla="*/ 84 w 21600"/>
                <a:gd name="T35" fmla="*/ 156 h 21600"/>
                <a:gd name="T36" fmla="*/ 56 w 21600"/>
                <a:gd name="T37" fmla="*/ 183 h 21600"/>
                <a:gd name="T38" fmla="*/ 20 w 21600"/>
                <a:gd name="T39" fmla="*/ 176 h 21600"/>
                <a:gd name="T40" fmla="*/ 0 w 21600"/>
                <a:gd name="T41" fmla="*/ 176 h 21600"/>
                <a:gd name="T42" fmla="*/ 10 w 21600"/>
                <a:gd name="T43" fmla="*/ 166 h 21600"/>
                <a:gd name="T44" fmla="*/ 10 w 21600"/>
                <a:gd name="T45" fmla="*/ 156 h 21600"/>
                <a:gd name="T46" fmla="*/ 10 w 21600"/>
                <a:gd name="T47" fmla="*/ 156 h 2160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600" h="21600">
                  <a:moveTo>
                    <a:pt x="1290" y="18389"/>
                  </a:moveTo>
                  <a:lnTo>
                    <a:pt x="1290" y="14011"/>
                  </a:lnTo>
                  <a:lnTo>
                    <a:pt x="2579" y="14011"/>
                  </a:lnTo>
                  <a:lnTo>
                    <a:pt x="2579" y="4378"/>
                  </a:lnTo>
                  <a:lnTo>
                    <a:pt x="3546" y="4378"/>
                  </a:lnTo>
                  <a:lnTo>
                    <a:pt x="3546" y="3211"/>
                  </a:lnTo>
                  <a:lnTo>
                    <a:pt x="4836" y="3211"/>
                  </a:lnTo>
                  <a:lnTo>
                    <a:pt x="6125" y="4378"/>
                  </a:lnTo>
                  <a:lnTo>
                    <a:pt x="7093" y="5546"/>
                  </a:lnTo>
                  <a:lnTo>
                    <a:pt x="8382" y="5546"/>
                  </a:lnTo>
                  <a:lnTo>
                    <a:pt x="19021" y="0"/>
                  </a:lnTo>
                  <a:lnTo>
                    <a:pt x="21600" y="5546"/>
                  </a:lnTo>
                  <a:lnTo>
                    <a:pt x="19021" y="7589"/>
                  </a:lnTo>
                  <a:lnTo>
                    <a:pt x="11928" y="8757"/>
                  </a:lnTo>
                  <a:lnTo>
                    <a:pt x="18054" y="14011"/>
                  </a:lnTo>
                  <a:lnTo>
                    <a:pt x="15475" y="16346"/>
                  </a:lnTo>
                  <a:lnTo>
                    <a:pt x="15475" y="18389"/>
                  </a:lnTo>
                  <a:lnTo>
                    <a:pt x="10639" y="18389"/>
                  </a:lnTo>
                  <a:lnTo>
                    <a:pt x="7093" y="21600"/>
                  </a:lnTo>
                  <a:lnTo>
                    <a:pt x="2579" y="20724"/>
                  </a:lnTo>
                  <a:lnTo>
                    <a:pt x="0" y="20724"/>
                  </a:lnTo>
                  <a:lnTo>
                    <a:pt x="1290" y="19557"/>
                  </a:lnTo>
                  <a:lnTo>
                    <a:pt x="1290" y="18389"/>
                  </a:lnTo>
                  <a:close/>
                  <a:moveTo>
                    <a:pt x="1290" y="1838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73" name="AutoShape 87"/>
            <p:cNvSpPr>
              <a:spLocks/>
            </p:cNvSpPr>
            <p:nvPr/>
          </p:nvSpPr>
          <p:spPr bwMode="auto">
            <a:xfrm>
              <a:off x="8276" y="3438"/>
              <a:ext cx="865" cy="641"/>
            </a:xfrm>
            <a:custGeom>
              <a:avLst/>
              <a:gdLst>
                <a:gd name="T0" fmla="*/ 525 w 21600"/>
                <a:gd name="T1" fmla="*/ 146 h 21600"/>
                <a:gd name="T2" fmla="*/ 490 w 21600"/>
                <a:gd name="T3" fmla="*/ 129 h 21600"/>
                <a:gd name="T4" fmla="*/ 208 w 21600"/>
                <a:gd name="T5" fmla="*/ 7 h 21600"/>
                <a:gd name="T6" fmla="*/ 150 w 21600"/>
                <a:gd name="T7" fmla="*/ 17 h 21600"/>
                <a:gd name="T8" fmla="*/ 142 w 21600"/>
                <a:gd name="T9" fmla="*/ 72 h 21600"/>
                <a:gd name="T10" fmla="*/ 122 w 21600"/>
                <a:gd name="T11" fmla="*/ 109 h 21600"/>
                <a:gd name="T12" fmla="*/ 56 w 21600"/>
                <a:gd name="T13" fmla="*/ 136 h 21600"/>
                <a:gd name="T14" fmla="*/ 0 w 21600"/>
                <a:gd name="T15" fmla="*/ 129 h 21600"/>
                <a:gd name="T16" fmla="*/ 10 w 21600"/>
                <a:gd name="T17" fmla="*/ 173 h 21600"/>
                <a:gd name="T18" fmla="*/ 38 w 21600"/>
                <a:gd name="T19" fmla="*/ 191 h 21600"/>
                <a:gd name="T20" fmla="*/ 48 w 21600"/>
                <a:gd name="T21" fmla="*/ 210 h 21600"/>
                <a:gd name="T22" fmla="*/ 66 w 21600"/>
                <a:gd name="T23" fmla="*/ 238 h 21600"/>
                <a:gd name="T24" fmla="*/ 84 w 21600"/>
                <a:gd name="T25" fmla="*/ 265 h 21600"/>
                <a:gd name="T26" fmla="*/ 104 w 21600"/>
                <a:gd name="T27" fmla="*/ 285 h 21600"/>
                <a:gd name="T28" fmla="*/ 114 w 21600"/>
                <a:gd name="T29" fmla="*/ 312 h 21600"/>
                <a:gd name="T30" fmla="*/ 142 w 21600"/>
                <a:gd name="T31" fmla="*/ 319 h 21600"/>
                <a:gd name="T32" fmla="*/ 170 w 21600"/>
                <a:gd name="T33" fmla="*/ 349 h 21600"/>
                <a:gd name="T34" fmla="*/ 178 w 21600"/>
                <a:gd name="T35" fmla="*/ 366 h 21600"/>
                <a:gd name="T36" fmla="*/ 188 w 21600"/>
                <a:gd name="T37" fmla="*/ 431 h 21600"/>
                <a:gd name="T38" fmla="*/ 198 w 21600"/>
                <a:gd name="T39" fmla="*/ 448 h 21600"/>
                <a:gd name="T40" fmla="*/ 236 w 21600"/>
                <a:gd name="T41" fmla="*/ 475 h 21600"/>
                <a:gd name="T42" fmla="*/ 264 w 21600"/>
                <a:gd name="T43" fmla="*/ 495 h 21600"/>
                <a:gd name="T44" fmla="*/ 282 w 21600"/>
                <a:gd name="T45" fmla="*/ 540 h 21600"/>
                <a:gd name="T46" fmla="*/ 292 w 21600"/>
                <a:gd name="T47" fmla="*/ 549 h 21600"/>
                <a:gd name="T48" fmla="*/ 337 w 21600"/>
                <a:gd name="T49" fmla="*/ 596 h 21600"/>
                <a:gd name="T50" fmla="*/ 358 w 21600"/>
                <a:gd name="T51" fmla="*/ 624 h 21600"/>
                <a:gd name="T52" fmla="*/ 375 w 21600"/>
                <a:gd name="T53" fmla="*/ 614 h 21600"/>
                <a:gd name="T54" fmla="*/ 375 w 21600"/>
                <a:gd name="T55" fmla="*/ 596 h 21600"/>
                <a:gd name="T56" fmla="*/ 396 w 21600"/>
                <a:gd name="T57" fmla="*/ 577 h 21600"/>
                <a:gd name="T58" fmla="*/ 431 w 21600"/>
                <a:gd name="T59" fmla="*/ 587 h 21600"/>
                <a:gd name="T60" fmla="*/ 507 w 21600"/>
                <a:gd name="T61" fmla="*/ 614 h 21600"/>
                <a:gd name="T62" fmla="*/ 583 w 21600"/>
                <a:gd name="T63" fmla="*/ 559 h 21600"/>
                <a:gd name="T64" fmla="*/ 865 w 21600"/>
                <a:gd name="T65" fmla="*/ 403 h 21600"/>
                <a:gd name="T66" fmla="*/ 837 w 21600"/>
                <a:gd name="T67" fmla="*/ 384 h 21600"/>
                <a:gd name="T68" fmla="*/ 705 w 21600"/>
                <a:gd name="T69" fmla="*/ 339 h 21600"/>
                <a:gd name="T70" fmla="*/ 695 w 21600"/>
                <a:gd name="T71" fmla="*/ 302 h 21600"/>
                <a:gd name="T72" fmla="*/ 667 w 21600"/>
                <a:gd name="T73" fmla="*/ 292 h 21600"/>
                <a:gd name="T74" fmla="*/ 657 w 21600"/>
                <a:gd name="T75" fmla="*/ 275 h 21600"/>
                <a:gd name="T76" fmla="*/ 629 w 21600"/>
                <a:gd name="T77" fmla="*/ 247 h 21600"/>
                <a:gd name="T78" fmla="*/ 619 w 21600"/>
                <a:gd name="T79" fmla="*/ 210 h 21600"/>
                <a:gd name="T80" fmla="*/ 591 w 21600"/>
                <a:gd name="T81" fmla="*/ 183 h 21600"/>
                <a:gd name="T82" fmla="*/ 591 w 21600"/>
                <a:gd name="T83" fmla="*/ 183 h 21600"/>
                <a:gd name="T84" fmla="*/ 563 w 21600"/>
                <a:gd name="T85" fmla="*/ 156 h 21600"/>
                <a:gd name="T86" fmla="*/ 556 w 21600"/>
                <a:gd name="T87" fmla="*/ 146 h 21600"/>
                <a:gd name="T88" fmla="*/ 556 w 21600"/>
                <a:gd name="T89" fmla="*/ 146 h 21600"/>
                <a:gd name="T90" fmla="*/ 556 w 21600"/>
                <a:gd name="T91" fmla="*/ 136 h 2160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1600" h="21600">
                  <a:moveTo>
                    <a:pt x="13872" y="4587"/>
                  </a:moveTo>
                  <a:lnTo>
                    <a:pt x="13112" y="4920"/>
                  </a:lnTo>
                  <a:lnTo>
                    <a:pt x="13112" y="4587"/>
                  </a:lnTo>
                  <a:lnTo>
                    <a:pt x="12225" y="4337"/>
                  </a:lnTo>
                  <a:lnTo>
                    <a:pt x="10072" y="4337"/>
                  </a:lnTo>
                  <a:lnTo>
                    <a:pt x="5194" y="250"/>
                  </a:lnTo>
                  <a:lnTo>
                    <a:pt x="4244" y="0"/>
                  </a:lnTo>
                  <a:lnTo>
                    <a:pt x="3737" y="584"/>
                  </a:lnTo>
                  <a:lnTo>
                    <a:pt x="2344" y="917"/>
                  </a:lnTo>
                  <a:lnTo>
                    <a:pt x="3547" y="2419"/>
                  </a:lnTo>
                  <a:lnTo>
                    <a:pt x="3040" y="3086"/>
                  </a:lnTo>
                  <a:lnTo>
                    <a:pt x="3040" y="3669"/>
                  </a:lnTo>
                  <a:lnTo>
                    <a:pt x="2090" y="3669"/>
                  </a:lnTo>
                  <a:lnTo>
                    <a:pt x="1394" y="4587"/>
                  </a:lnTo>
                  <a:lnTo>
                    <a:pt x="507" y="4337"/>
                  </a:lnTo>
                  <a:lnTo>
                    <a:pt x="0" y="4337"/>
                  </a:lnTo>
                  <a:lnTo>
                    <a:pt x="0" y="5504"/>
                  </a:lnTo>
                  <a:lnTo>
                    <a:pt x="253" y="5838"/>
                  </a:lnTo>
                  <a:lnTo>
                    <a:pt x="253" y="5504"/>
                  </a:lnTo>
                  <a:lnTo>
                    <a:pt x="950" y="6422"/>
                  </a:lnTo>
                  <a:lnTo>
                    <a:pt x="950" y="6755"/>
                  </a:lnTo>
                  <a:lnTo>
                    <a:pt x="1204" y="7089"/>
                  </a:lnTo>
                  <a:lnTo>
                    <a:pt x="1394" y="7422"/>
                  </a:lnTo>
                  <a:lnTo>
                    <a:pt x="1647" y="8006"/>
                  </a:lnTo>
                  <a:lnTo>
                    <a:pt x="2090" y="8590"/>
                  </a:lnTo>
                  <a:lnTo>
                    <a:pt x="2090" y="8924"/>
                  </a:lnTo>
                  <a:lnTo>
                    <a:pt x="2344" y="8924"/>
                  </a:lnTo>
                  <a:lnTo>
                    <a:pt x="2597" y="9591"/>
                  </a:lnTo>
                  <a:lnTo>
                    <a:pt x="2850" y="9591"/>
                  </a:lnTo>
                  <a:lnTo>
                    <a:pt x="2850" y="10508"/>
                  </a:lnTo>
                  <a:lnTo>
                    <a:pt x="3040" y="10758"/>
                  </a:lnTo>
                  <a:lnTo>
                    <a:pt x="3547" y="10758"/>
                  </a:lnTo>
                  <a:lnTo>
                    <a:pt x="3737" y="11092"/>
                  </a:lnTo>
                  <a:lnTo>
                    <a:pt x="4244" y="11759"/>
                  </a:lnTo>
                  <a:lnTo>
                    <a:pt x="4244" y="12009"/>
                  </a:lnTo>
                  <a:lnTo>
                    <a:pt x="4434" y="12343"/>
                  </a:lnTo>
                  <a:lnTo>
                    <a:pt x="4687" y="12676"/>
                  </a:lnTo>
                  <a:lnTo>
                    <a:pt x="4687" y="14511"/>
                  </a:lnTo>
                  <a:lnTo>
                    <a:pt x="4941" y="14845"/>
                  </a:lnTo>
                  <a:lnTo>
                    <a:pt x="4941" y="15095"/>
                  </a:lnTo>
                  <a:lnTo>
                    <a:pt x="5638" y="16012"/>
                  </a:lnTo>
                  <a:lnTo>
                    <a:pt x="5891" y="16012"/>
                  </a:lnTo>
                  <a:lnTo>
                    <a:pt x="6081" y="16346"/>
                  </a:lnTo>
                  <a:lnTo>
                    <a:pt x="6588" y="16680"/>
                  </a:lnTo>
                  <a:lnTo>
                    <a:pt x="6778" y="17013"/>
                  </a:lnTo>
                  <a:lnTo>
                    <a:pt x="7031" y="18181"/>
                  </a:lnTo>
                  <a:lnTo>
                    <a:pt x="7284" y="18181"/>
                  </a:lnTo>
                  <a:lnTo>
                    <a:pt x="7284" y="18514"/>
                  </a:lnTo>
                  <a:lnTo>
                    <a:pt x="8235" y="19432"/>
                  </a:lnTo>
                  <a:lnTo>
                    <a:pt x="8425" y="20099"/>
                  </a:lnTo>
                  <a:lnTo>
                    <a:pt x="8678" y="20099"/>
                  </a:lnTo>
                  <a:lnTo>
                    <a:pt x="8931" y="21016"/>
                  </a:lnTo>
                  <a:lnTo>
                    <a:pt x="9185" y="21016"/>
                  </a:lnTo>
                  <a:lnTo>
                    <a:pt x="9375" y="20683"/>
                  </a:lnTo>
                  <a:lnTo>
                    <a:pt x="9628" y="20349"/>
                  </a:lnTo>
                  <a:lnTo>
                    <a:pt x="9375" y="20099"/>
                  </a:lnTo>
                  <a:lnTo>
                    <a:pt x="9628" y="19432"/>
                  </a:lnTo>
                  <a:lnTo>
                    <a:pt x="9882" y="19432"/>
                  </a:lnTo>
                  <a:lnTo>
                    <a:pt x="10072" y="19765"/>
                  </a:lnTo>
                  <a:lnTo>
                    <a:pt x="10768" y="19765"/>
                  </a:lnTo>
                  <a:lnTo>
                    <a:pt x="11718" y="20099"/>
                  </a:lnTo>
                  <a:lnTo>
                    <a:pt x="12669" y="20683"/>
                  </a:lnTo>
                  <a:lnTo>
                    <a:pt x="12669" y="21600"/>
                  </a:lnTo>
                  <a:lnTo>
                    <a:pt x="14569" y="18848"/>
                  </a:lnTo>
                  <a:lnTo>
                    <a:pt x="21347" y="16346"/>
                  </a:lnTo>
                  <a:lnTo>
                    <a:pt x="21600" y="13594"/>
                  </a:lnTo>
                  <a:lnTo>
                    <a:pt x="21347" y="12676"/>
                  </a:lnTo>
                  <a:lnTo>
                    <a:pt x="20903" y="12927"/>
                  </a:lnTo>
                  <a:lnTo>
                    <a:pt x="17863" y="12343"/>
                  </a:lnTo>
                  <a:lnTo>
                    <a:pt x="17609" y="11425"/>
                  </a:lnTo>
                  <a:lnTo>
                    <a:pt x="17356" y="11092"/>
                  </a:lnTo>
                  <a:lnTo>
                    <a:pt x="17356" y="10175"/>
                  </a:lnTo>
                  <a:lnTo>
                    <a:pt x="17103" y="10175"/>
                  </a:lnTo>
                  <a:lnTo>
                    <a:pt x="16659" y="9841"/>
                  </a:lnTo>
                  <a:lnTo>
                    <a:pt x="16406" y="9591"/>
                  </a:lnTo>
                  <a:lnTo>
                    <a:pt x="16406" y="9257"/>
                  </a:lnTo>
                  <a:lnTo>
                    <a:pt x="15962" y="8340"/>
                  </a:lnTo>
                  <a:lnTo>
                    <a:pt x="15709" y="8340"/>
                  </a:lnTo>
                  <a:lnTo>
                    <a:pt x="15709" y="7422"/>
                  </a:lnTo>
                  <a:lnTo>
                    <a:pt x="15456" y="7089"/>
                  </a:lnTo>
                  <a:lnTo>
                    <a:pt x="15012" y="6422"/>
                  </a:lnTo>
                  <a:lnTo>
                    <a:pt x="14759" y="6171"/>
                  </a:lnTo>
                  <a:lnTo>
                    <a:pt x="15012" y="6171"/>
                  </a:lnTo>
                  <a:lnTo>
                    <a:pt x="14759" y="6171"/>
                  </a:lnTo>
                  <a:lnTo>
                    <a:pt x="14316" y="5838"/>
                  </a:lnTo>
                  <a:lnTo>
                    <a:pt x="14062" y="5254"/>
                  </a:lnTo>
                  <a:lnTo>
                    <a:pt x="14062" y="4920"/>
                  </a:lnTo>
                  <a:lnTo>
                    <a:pt x="13872" y="4920"/>
                  </a:lnTo>
                  <a:lnTo>
                    <a:pt x="13872" y="4587"/>
                  </a:lnTo>
                  <a:lnTo>
                    <a:pt x="13872" y="4920"/>
                  </a:lnTo>
                  <a:lnTo>
                    <a:pt x="13872" y="4587"/>
                  </a:lnTo>
                  <a:close/>
                  <a:moveTo>
                    <a:pt x="13872" y="458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74" name="AutoShape 88"/>
            <p:cNvSpPr>
              <a:spLocks/>
            </p:cNvSpPr>
            <p:nvPr/>
          </p:nvSpPr>
          <p:spPr bwMode="auto">
            <a:xfrm>
              <a:off x="8943" y="3676"/>
              <a:ext cx="28" cy="64"/>
            </a:xfrm>
            <a:custGeom>
              <a:avLst/>
              <a:gdLst>
                <a:gd name="T0" fmla="*/ 18 w 21600"/>
                <a:gd name="T1" fmla="*/ 64 h 21600"/>
                <a:gd name="T2" fmla="*/ 0 w 21600"/>
                <a:gd name="T3" fmla="*/ 54 h 21600"/>
                <a:gd name="T4" fmla="*/ 0 w 21600"/>
                <a:gd name="T5" fmla="*/ 10 h 21600"/>
                <a:gd name="T6" fmla="*/ 10 w 21600"/>
                <a:gd name="T7" fmla="*/ 10 h 21600"/>
                <a:gd name="T8" fmla="*/ 10 w 21600"/>
                <a:gd name="T9" fmla="*/ 0 h 21600"/>
                <a:gd name="T10" fmla="*/ 18 w 21600"/>
                <a:gd name="T11" fmla="*/ 10 h 21600"/>
                <a:gd name="T12" fmla="*/ 28 w 21600"/>
                <a:gd name="T13" fmla="*/ 10 h 21600"/>
                <a:gd name="T14" fmla="*/ 18 w 21600"/>
                <a:gd name="T15" fmla="*/ 27 h 21600"/>
                <a:gd name="T16" fmla="*/ 18 w 21600"/>
                <a:gd name="T17" fmla="*/ 37 h 21600"/>
                <a:gd name="T18" fmla="*/ 28 w 21600"/>
                <a:gd name="T19" fmla="*/ 37 h 21600"/>
                <a:gd name="T20" fmla="*/ 28 w 21600"/>
                <a:gd name="T21" fmla="*/ 64 h 21600"/>
                <a:gd name="T22" fmla="*/ 18 w 21600"/>
                <a:gd name="T23" fmla="*/ 64 h 21600"/>
                <a:gd name="T24" fmla="*/ 18 w 21600"/>
                <a:gd name="T25" fmla="*/ 64 h 216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1600" h="21600">
                  <a:moveTo>
                    <a:pt x="13745" y="21600"/>
                  </a:moveTo>
                  <a:lnTo>
                    <a:pt x="0" y="18277"/>
                  </a:lnTo>
                  <a:lnTo>
                    <a:pt x="0" y="3323"/>
                  </a:lnTo>
                  <a:lnTo>
                    <a:pt x="7855" y="3323"/>
                  </a:lnTo>
                  <a:lnTo>
                    <a:pt x="7855" y="0"/>
                  </a:lnTo>
                  <a:lnTo>
                    <a:pt x="13745" y="3323"/>
                  </a:lnTo>
                  <a:lnTo>
                    <a:pt x="21600" y="3323"/>
                  </a:lnTo>
                  <a:lnTo>
                    <a:pt x="13745" y="9138"/>
                  </a:lnTo>
                  <a:lnTo>
                    <a:pt x="13745" y="12462"/>
                  </a:lnTo>
                  <a:lnTo>
                    <a:pt x="21600" y="12462"/>
                  </a:lnTo>
                  <a:lnTo>
                    <a:pt x="21600" y="21600"/>
                  </a:lnTo>
                  <a:lnTo>
                    <a:pt x="13745" y="21600"/>
                  </a:lnTo>
                  <a:close/>
                  <a:moveTo>
                    <a:pt x="13745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75" name="AutoShape 89"/>
            <p:cNvSpPr>
              <a:spLocks/>
            </p:cNvSpPr>
            <p:nvPr/>
          </p:nvSpPr>
          <p:spPr bwMode="auto">
            <a:xfrm>
              <a:off x="8971" y="3686"/>
              <a:ext cx="208" cy="136"/>
            </a:xfrm>
            <a:custGeom>
              <a:avLst/>
              <a:gdLst>
                <a:gd name="T0" fmla="*/ 0 w 21600"/>
                <a:gd name="T1" fmla="*/ 64 h 21600"/>
                <a:gd name="T2" fmla="*/ 0 w 21600"/>
                <a:gd name="T3" fmla="*/ 82 h 21600"/>
                <a:gd name="T4" fmla="*/ 10 w 21600"/>
                <a:gd name="T5" fmla="*/ 91 h 21600"/>
                <a:gd name="T6" fmla="*/ 20 w 21600"/>
                <a:gd name="T7" fmla="*/ 119 h 21600"/>
                <a:gd name="T8" fmla="*/ 142 w 21600"/>
                <a:gd name="T9" fmla="*/ 136 h 21600"/>
                <a:gd name="T10" fmla="*/ 160 w 21600"/>
                <a:gd name="T11" fmla="*/ 129 h 21600"/>
                <a:gd name="T12" fmla="*/ 198 w 21600"/>
                <a:gd name="T13" fmla="*/ 27 h 21600"/>
                <a:gd name="T14" fmla="*/ 208 w 21600"/>
                <a:gd name="T15" fmla="*/ 27 h 21600"/>
                <a:gd name="T16" fmla="*/ 198 w 21600"/>
                <a:gd name="T17" fmla="*/ 17 h 21600"/>
                <a:gd name="T18" fmla="*/ 198 w 21600"/>
                <a:gd name="T19" fmla="*/ 7 h 21600"/>
                <a:gd name="T20" fmla="*/ 198 w 21600"/>
                <a:gd name="T21" fmla="*/ 17 h 21600"/>
                <a:gd name="T22" fmla="*/ 198 w 21600"/>
                <a:gd name="T23" fmla="*/ 7 h 21600"/>
                <a:gd name="T24" fmla="*/ 188 w 21600"/>
                <a:gd name="T25" fmla="*/ 7 h 21600"/>
                <a:gd name="T26" fmla="*/ 188 w 21600"/>
                <a:gd name="T27" fmla="*/ 0 h 21600"/>
                <a:gd name="T28" fmla="*/ 178 w 21600"/>
                <a:gd name="T29" fmla="*/ 7 h 21600"/>
                <a:gd name="T30" fmla="*/ 160 w 21600"/>
                <a:gd name="T31" fmla="*/ 17 h 21600"/>
                <a:gd name="T32" fmla="*/ 160 w 21600"/>
                <a:gd name="T33" fmla="*/ 27 h 21600"/>
                <a:gd name="T34" fmla="*/ 132 w 21600"/>
                <a:gd name="T35" fmla="*/ 45 h 21600"/>
                <a:gd name="T36" fmla="*/ 132 w 21600"/>
                <a:gd name="T37" fmla="*/ 54 h 21600"/>
                <a:gd name="T38" fmla="*/ 122 w 21600"/>
                <a:gd name="T39" fmla="*/ 64 h 21600"/>
                <a:gd name="T40" fmla="*/ 114 w 21600"/>
                <a:gd name="T41" fmla="*/ 64 h 21600"/>
                <a:gd name="T42" fmla="*/ 114 w 21600"/>
                <a:gd name="T43" fmla="*/ 72 h 21600"/>
                <a:gd name="T44" fmla="*/ 94 w 21600"/>
                <a:gd name="T45" fmla="*/ 72 h 21600"/>
                <a:gd name="T46" fmla="*/ 84 w 21600"/>
                <a:gd name="T47" fmla="*/ 82 h 21600"/>
                <a:gd name="T48" fmla="*/ 84 w 21600"/>
                <a:gd name="T49" fmla="*/ 72 h 21600"/>
                <a:gd name="T50" fmla="*/ 48 w 21600"/>
                <a:gd name="T51" fmla="*/ 72 h 21600"/>
                <a:gd name="T52" fmla="*/ 28 w 21600"/>
                <a:gd name="T53" fmla="*/ 82 h 21600"/>
                <a:gd name="T54" fmla="*/ 10 w 21600"/>
                <a:gd name="T55" fmla="*/ 82 h 21600"/>
                <a:gd name="T56" fmla="*/ 10 w 21600"/>
                <a:gd name="T57" fmla="*/ 72 h 21600"/>
                <a:gd name="T58" fmla="*/ 0 w 21600"/>
                <a:gd name="T59" fmla="*/ 64 h 21600"/>
                <a:gd name="T60" fmla="*/ 0 w 21600"/>
                <a:gd name="T61" fmla="*/ 64 h 21600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0" t="0" r="r" b="b"/>
              <a:pathLst>
                <a:path w="21600" h="21600">
                  <a:moveTo>
                    <a:pt x="0" y="10211"/>
                  </a:moveTo>
                  <a:lnTo>
                    <a:pt x="0" y="12960"/>
                  </a:lnTo>
                  <a:lnTo>
                    <a:pt x="1054" y="14531"/>
                  </a:lnTo>
                  <a:lnTo>
                    <a:pt x="2107" y="18851"/>
                  </a:lnTo>
                  <a:lnTo>
                    <a:pt x="14751" y="21600"/>
                  </a:lnTo>
                  <a:lnTo>
                    <a:pt x="16595" y="20422"/>
                  </a:lnTo>
                  <a:lnTo>
                    <a:pt x="20546" y="4320"/>
                  </a:lnTo>
                  <a:lnTo>
                    <a:pt x="21600" y="4320"/>
                  </a:lnTo>
                  <a:lnTo>
                    <a:pt x="20546" y="2749"/>
                  </a:lnTo>
                  <a:lnTo>
                    <a:pt x="20546" y="1178"/>
                  </a:lnTo>
                  <a:lnTo>
                    <a:pt x="20546" y="2749"/>
                  </a:lnTo>
                  <a:lnTo>
                    <a:pt x="20546" y="1178"/>
                  </a:lnTo>
                  <a:lnTo>
                    <a:pt x="19493" y="1178"/>
                  </a:lnTo>
                  <a:lnTo>
                    <a:pt x="19493" y="0"/>
                  </a:lnTo>
                  <a:lnTo>
                    <a:pt x="18439" y="1178"/>
                  </a:lnTo>
                  <a:lnTo>
                    <a:pt x="16595" y="2749"/>
                  </a:lnTo>
                  <a:lnTo>
                    <a:pt x="16595" y="4320"/>
                  </a:lnTo>
                  <a:lnTo>
                    <a:pt x="13698" y="7069"/>
                  </a:lnTo>
                  <a:lnTo>
                    <a:pt x="13698" y="8640"/>
                  </a:lnTo>
                  <a:lnTo>
                    <a:pt x="12644" y="10211"/>
                  </a:lnTo>
                  <a:lnTo>
                    <a:pt x="11854" y="10211"/>
                  </a:lnTo>
                  <a:lnTo>
                    <a:pt x="11854" y="11389"/>
                  </a:lnTo>
                  <a:lnTo>
                    <a:pt x="9746" y="11389"/>
                  </a:lnTo>
                  <a:lnTo>
                    <a:pt x="8693" y="12960"/>
                  </a:lnTo>
                  <a:lnTo>
                    <a:pt x="8693" y="11389"/>
                  </a:lnTo>
                  <a:lnTo>
                    <a:pt x="5005" y="11389"/>
                  </a:lnTo>
                  <a:lnTo>
                    <a:pt x="2898" y="12960"/>
                  </a:lnTo>
                  <a:lnTo>
                    <a:pt x="1054" y="12960"/>
                  </a:lnTo>
                  <a:lnTo>
                    <a:pt x="1054" y="11389"/>
                  </a:lnTo>
                  <a:lnTo>
                    <a:pt x="0" y="10211"/>
                  </a:lnTo>
                  <a:close/>
                  <a:moveTo>
                    <a:pt x="0" y="1021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76" name="AutoShape 90"/>
            <p:cNvSpPr>
              <a:spLocks/>
            </p:cNvSpPr>
            <p:nvPr/>
          </p:nvSpPr>
          <p:spPr bwMode="auto">
            <a:xfrm>
              <a:off x="5731" y="3162"/>
              <a:ext cx="111" cy="47"/>
            </a:xfrm>
            <a:custGeom>
              <a:avLst/>
              <a:gdLst>
                <a:gd name="T0" fmla="*/ 45 w 21600"/>
                <a:gd name="T1" fmla="*/ 0 h 21600"/>
                <a:gd name="T2" fmla="*/ 56 w 21600"/>
                <a:gd name="T3" fmla="*/ 10 h 21600"/>
                <a:gd name="T4" fmla="*/ 56 w 21600"/>
                <a:gd name="T5" fmla="*/ 0 h 21600"/>
                <a:gd name="T6" fmla="*/ 45 w 21600"/>
                <a:gd name="T7" fmla="*/ 0 h 21600"/>
                <a:gd name="T8" fmla="*/ 8 w 21600"/>
                <a:gd name="T9" fmla="*/ 0 h 21600"/>
                <a:gd name="T10" fmla="*/ 18 w 21600"/>
                <a:gd name="T11" fmla="*/ 10 h 21600"/>
                <a:gd name="T12" fmla="*/ 18 w 21600"/>
                <a:gd name="T13" fmla="*/ 0 h 21600"/>
                <a:gd name="T14" fmla="*/ 8 w 21600"/>
                <a:gd name="T15" fmla="*/ 0 h 21600"/>
                <a:gd name="T16" fmla="*/ 0 w 21600"/>
                <a:gd name="T17" fmla="*/ 10 h 21600"/>
                <a:gd name="T18" fmla="*/ 0 w 21600"/>
                <a:gd name="T19" fmla="*/ 20 h 21600"/>
                <a:gd name="T20" fmla="*/ 8 w 21600"/>
                <a:gd name="T21" fmla="*/ 20 h 21600"/>
                <a:gd name="T22" fmla="*/ 8 w 21600"/>
                <a:gd name="T23" fmla="*/ 10 h 21600"/>
                <a:gd name="T24" fmla="*/ 0 w 21600"/>
                <a:gd name="T25" fmla="*/ 10 h 21600"/>
                <a:gd name="T26" fmla="*/ 111 w 21600"/>
                <a:gd name="T27" fmla="*/ 47 h 21600"/>
                <a:gd name="T28" fmla="*/ 101 w 21600"/>
                <a:gd name="T29" fmla="*/ 47 h 21600"/>
                <a:gd name="T30" fmla="*/ 111 w 21600"/>
                <a:gd name="T31" fmla="*/ 47 h 21600"/>
                <a:gd name="T32" fmla="*/ 111 w 21600"/>
                <a:gd name="T33" fmla="*/ 47 h 216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600" h="21600">
                  <a:moveTo>
                    <a:pt x="8836" y="0"/>
                  </a:moveTo>
                  <a:lnTo>
                    <a:pt x="10800" y="4547"/>
                  </a:lnTo>
                  <a:lnTo>
                    <a:pt x="10800" y="0"/>
                  </a:lnTo>
                  <a:lnTo>
                    <a:pt x="8836" y="0"/>
                  </a:lnTo>
                  <a:close/>
                  <a:moveTo>
                    <a:pt x="1473" y="0"/>
                  </a:moveTo>
                  <a:lnTo>
                    <a:pt x="3436" y="4547"/>
                  </a:lnTo>
                  <a:lnTo>
                    <a:pt x="3436" y="0"/>
                  </a:lnTo>
                  <a:lnTo>
                    <a:pt x="1473" y="0"/>
                  </a:lnTo>
                  <a:close/>
                  <a:moveTo>
                    <a:pt x="0" y="4547"/>
                  </a:moveTo>
                  <a:lnTo>
                    <a:pt x="0" y="9095"/>
                  </a:lnTo>
                  <a:lnTo>
                    <a:pt x="1473" y="9095"/>
                  </a:lnTo>
                  <a:lnTo>
                    <a:pt x="1473" y="4547"/>
                  </a:lnTo>
                  <a:lnTo>
                    <a:pt x="0" y="4547"/>
                  </a:lnTo>
                  <a:close/>
                  <a:moveTo>
                    <a:pt x="21600" y="21600"/>
                  </a:moveTo>
                  <a:lnTo>
                    <a:pt x="19636" y="21600"/>
                  </a:lnTo>
                  <a:lnTo>
                    <a:pt x="21600" y="21600"/>
                  </a:lnTo>
                  <a:close/>
                  <a:moveTo>
                    <a:pt x="2160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77" name="AutoShape 91"/>
            <p:cNvSpPr>
              <a:spLocks/>
            </p:cNvSpPr>
            <p:nvPr/>
          </p:nvSpPr>
          <p:spPr bwMode="auto">
            <a:xfrm>
              <a:off x="6172" y="3419"/>
              <a:ext cx="18" cy="10"/>
            </a:xfrm>
            <a:custGeom>
              <a:avLst/>
              <a:gdLst>
                <a:gd name="T0" fmla="*/ 9 w 21600"/>
                <a:gd name="T1" fmla="*/ 10 h 21600"/>
                <a:gd name="T2" fmla="*/ 9 w 21600"/>
                <a:gd name="T3" fmla="*/ 10 h 21600"/>
                <a:gd name="T4" fmla="*/ 0 w 21600"/>
                <a:gd name="T5" fmla="*/ 0 h 21600"/>
                <a:gd name="T6" fmla="*/ 18 w 21600"/>
                <a:gd name="T7" fmla="*/ 0 h 21600"/>
                <a:gd name="T8" fmla="*/ 18 w 21600"/>
                <a:gd name="T9" fmla="*/ 10 h 21600"/>
                <a:gd name="T10" fmla="*/ 9 w 21600"/>
                <a:gd name="T11" fmla="*/ 10 h 21600"/>
                <a:gd name="T12" fmla="*/ 9 w 21600"/>
                <a:gd name="T13" fmla="*/ 1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600" h="21600">
                  <a:moveTo>
                    <a:pt x="10800" y="21600"/>
                  </a:moveTo>
                  <a:cubicBezTo>
                    <a:pt x="10800" y="21600"/>
                    <a:pt x="10800" y="21600"/>
                    <a:pt x="10800" y="2160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600" y="21600"/>
                    <a:pt x="10800" y="21600"/>
                    <a:pt x="10800" y="21600"/>
                  </a:cubicBezTo>
                  <a:close/>
                  <a:moveTo>
                    <a:pt x="1080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78" name="AutoShape 92"/>
            <p:cNvSpPr>
              <a:spLocks/>
            </p:cNvSpPr>
            <p:nvPr/>
          </p:nvSpPr>
          <p:spPr bwMode="auto">
            <a:xfrm>
              <a:off x="6134" y="3574"/>
              <a:ext cx="188" cy="55"/>
            </a:xfrm>
            <a:custGeom>
              <a:avLst/>
              <a:gdLst>
                <a:gd name="T0" fmla="*/ 28 w 21600"/>
                <a:gd name="T1" fmla="*/ 37 h 21600"/>
                <a:gd name="T2" fmla="*/ 28 w 21600"/>
                <a:gd name="T3" fmla="*/ 37 h 21600"/>
                <a:gd name="T4" fmla="*/ 28 w 21600"/>
                <a:gd name="T5" fmla="*/ 37 h 21600"/>
                <a:gd name="T6" fmla="*/ 38 w 21600"/>
                <a:gd name="T7" fmla="*/ 37 h 21600"/>
                <a:gd name="T8" fmla="*/ 38 w 21600"/>
                <a:gd name="T9" fmla="*/ 37 h 21600"/>
                <a:gd name="T10" fmla="*/ 28 w 21600"/>
                <a:gd name="T11" fmla="*/ 37 h 21600"/>
                <a:gd name="T12" fmla="*/ 0 w 21600"/>
                <a:gd name="T13" fmla="*/ 55 h 21600"/>
                <a:gd name="T14" fmla="*/ 0 w 21600"/>
                <a:gd name="T15" fmla="*/ 55 h 21600"/>
                <a:gd name="T16" fmla="*/ 0 w 21600"/>
                <a:gd name="T17" fmla="*/ 46 h 21600"/>
                <a:gd name="T18" fmla="*/ 9 w 21600"/>
                <a:gd name="T19" fmla="*/ 46 h 21600"/>
                <a:gd name="T20" fmla="*/ 9 w 21600"/>
                <a:gd name="T21" fmla="*/ 55 h 21600"/>
                <a:gd name="T22" fmla="*/ 0 w 21600"/>
                <a:gd name="T23" fmla="*/ 55 h 21600"/>
                <a:gd name="T24" fmla="*/ 0 w 21600"/>
                <a:gd name="T25" fmla="*/ 55 h 21600"/>
                <a:gd name="T26" fmla="*/ 9 w 21600"/>
                <a:gd name="T27" fmla="*/ 28 h 21600"/>
                <a:gd name="T28" fmla="*/ 9 w 21600"/>
                <a:gd name="T29" fmla="*/ 18 h 21600"/>
                <a:gd name="T30" fmla="*/ 9 w 21600"/>
                <a:gd name="T31" fmla="*/ 9 h 21600"/>
                <a:gd name="T32" fmla="*/ 9 w 21600"/>
                <a:gd name="T33" fmla="*/ 9 h 21600"/>
                <a:gd name="T34" fmla="*/ 19 w 21600"/>
                <a:gd name="T35" fmla="*/ 9 h 21600"/>
                <a:gd name="T36" fmla="*/ 19 w 21600"/>
                <a:gd name="T37" fmla="*/ 18 h 21600"/>
                <a:gd name="T38" fmla="*/ 9 w 21600"/>
                <a:gd name="T39" fmla="*/ 28 h 21600"/>
                <a:gd name="T40" fmla="*/ 75 w 21600"/>
                <a:gd name="T41" fmla="*/ 37 h 21600"/>
                <a:gd name="T42" fmla="*/ 66 w 21600"/>
                <a:gd name="T43" fmla="*/ 37 h 21600"/>
                <a:gd name="T44" fmla="*/ 56 w 21600"/>
                <a:gd name="T45" fmla="*/ 46 h 21600"/>
                <a:gd name="T46" fmla="*/ 47 w 21600"/>
                <a:gd name="T47" fmla="*/ 37 h 21600"/>
                <a:gd name="T48" fmla="*/ 38 w 21600"/>
                <a:gd name="T49" fmla="*/ 37 h 21600"/>
                <a:gd name="T50" fmla="*/ 47 w 21600"/>
                <a:gd name="T51" fmla="*/ 28 h 21600"/>
                <a:gd name="T52" fmla="*/ 56 w 21600"/>
                <a:gd name="T53" fmla="*/ 28 h 21600"/>
                <a:gd name="T54" fmla="*/ 66 w 21600"/>
                <a:gd name="T55" fmla="*/ 28 h 21600"/>
                <a:gd name="T56" fmla="*/ 66 w 21600"/>
                <a:gd name="T57" fmla="*/ 28 h 21600"/>
                <a:gd name="T58" fmla="*/ 75 w 21600"/>
                <a:gd name="T59" fmla="*/ 28 h 21600"/>
                <a:gd name="T60" fmla="*/ 75 w 21600"/>
                <a:gd name="T61" fmla="*/ 37 h 21600"/>
                <a:gd name="T62" fmla="*/ 94 w 21600"/>
                <a:gd name="T63" fmla="*/ 37 h 21600"/>
                <a:gd name="T64" fmla="*/ 85 w 21600"/>
                <a:gd name="T65" fmla="*/ 46 h 21600"/>
                <a:gd name="T66" fmla="*/ 94 w 21600"/>
                <a:gd name="T67" fmla="*/ 55 h 21600"/>
                <a:gd name="T68" fmla="*/ 103 w 21600"/>
                <a:gd name="T69" fmla="*/ 46 h 21600"/>
                <a:gd name="T70" fmla="*/ 113 w 21600"/>
                <a:gd name="T71" fmla="*/ 46 h 21600"/>
                <a:gd name="T72" fmla="*/ 103 w 21600"/>
                <a:gd name="T73" fmla="*/ 37 h 21600"/>
                <a:gd name="T74" fmla="*/ 103 w 21600"/>
                <a:gd name="T75" fmla="*/ 37 h 21600"/>
                <a:gd name="T76" fmla="*/ 94 w 21600"/>
                <a:gd name="T77" fmla="*/ 37 h 21600"/>
                <a:gd name="T78" fmla="*/ 169 w 21600"/>
                <a:gd name="T79" fmla="*/ 9 h 21600"/>
                <a:gd name="T80" fmla="*/ 179 w 21600"/>
                <a:gd name="T81" fmla="*/ 0 h 21600"/>
                <a:gd name="T82" fmla="*/ 179 w 21600"/>
                <a:gd name="T83" fmla="*/ 0 h 21600"/>
                <a:gd name="T84" fmla="*/ 188 w 21600"/>
                <a:gd name="T85" fmla="*/ 0 h 21600"/>
                <a:gd name="T86" fmla="*/ 179 w 21600"/>
                <a:gd name="T87" fmla="*/ 0 h 21600"/>
                <a:gd name="T88" fmla="*/ 169 w 21600"/>
                <a:gd name="T89" fmla="*/ 9 h 21600"/>
                <a:gd name="T90" fmla="*/ 141 w 21600"/>
                <a:gd name="T91" fmla="*/ 37 h 21600"/>
                <a:gd name="T92" fmla="*/ 150 w 21600"/>
                <a:gd name="T93" fmla="*/ 28 h 21600"/>
                <a:gd name="T94" fmla="*/ 150 w 21600"/>
                <a:gd name="T95" fmla="*/ 28 h 21600"/>
                <a:gd name="T96" fmla="*/ 169 w 21600"/>
                <a:gd name="T97" fmla="*/ 18 h 21600"/>
                <a:gd name="T98" fmla="*/ 169 w 21600"/>
                <a:gd name="T99" fmla="*/ 28 h 21600"/>
                <a:gd name="T100" fmla="*/ 160 w 21600"/>
                <a:gd name="T101" fmla="*/ 37 h 21600"/>
                <a:gd name="T102" fmla="*/ 150 w 21600"/>
                <a:gd name="T103" fmla="*/ 37 h 21600"/>
                <a:gd name="T104" fmla="*/ 141 w 21600"/>
                <a:gd name="T105" fmla="*/ 37 h 21600"/>
                <a:gd name="T106" fmla="*/ 141 w 21600"/>
                <a:gd name="T107" fmla="*/ 37 h 216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1600" h="21600">
                  <a:moveTo>
                    <a:pt x="3240" y="14400"/>
                  </a:moveTo>
                  <a:cubicBezTo>
                    <a:pt x="3240" y="14400"/>
                    <a:pt x="3240" y="14400"/>
                    <a:pt x="3240" y="14400"/>
                  </a:cubicBezTo>
                  <a:cubicBezTo>
                    <a:pt x="3240" y="14400"/>
                    <a:pt x="3240" y="14400"/>
                    <a:pt x="3240" y="14400"/>
                  </a:cubicBezTo>
                  <a:cubicBezTo>
                    <a:pt x="4320" y="14400"/>
                    <a:pt x="4320" y="14400"/>
                    <a:pt x="4320" y="14400"/>
                  </a:cubicBezTo>
                  <a:cubicBezTo>
                    <a:pt x="4320" y="14400"/>
                    <a:pt x="4320" y="14400"/>
                    <a:pt x="4320" y="14400"/>
                  </a:cubicBezTo>
                  <a:cubicBezTo>
                    <a:pt x="4320" y="14400"/>
                    <a:pt x="3240" y="14400"/>
                    <a:pt x="3240" y="14400"/>
                  </a:cubicBezTo>
                  <a:close/>
                  <a:moveTo>
                    <a:pt x="0" y="21600"/>
                  </a:moveTo>
                  <a:cubicBezTo>
                    <a:pt x="0" y="21600"/>
                    <a:pt x="0" y="21600"/>
                    <a:pt x="0" y="21600"/>
                  </a:cubicBezTo>
                  <a:cubicBezTo>
                    <a:pt x="0" y="18000"/>
                    <a:pt x="0" y="18000"/>
                    <a:pt x="0" y="18000"/>
                  </a:cubicBezTo>
                  <a:cubicBezTo>
                    <a:pt x="1080" y="18000"/>
                    <a:pt x="1080" y="18000"/>
                    <a:pt x="1080" y="18000"/>
                  </a:cubicBezTo>
                  <a:cubicBezTo>
                    <a:pt x="1080" y="21600"/>
                    <a:pt x="1080" y="21600"/>
                    <a:pt x="1080" y="216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0" y="21600"/>
                    <a:pt x="0" y="21600"/>
                    <a:pt x="0" y="21600"/>
                  </a:cubicBezTo>
                  <a:close/>
                  <a:moveTo>
                    <a:pt x="1080" y="10800"/>
                  </a:moveTo>
                  <a:cubicBezTo>
                    <a:pt x="1080" y="7200"/>
                    <a:pt x="1080" y="7200"/>
                    <a:pt x="1080" y="7200"/>
                  </a:cubicBezTo>
                  <a:cubicBezTo>
                    <a:pt x="1080" y="3600"/>
                    <a:pt x="1080" y="3600"/>
                    <a:pt x="1080" y="3600"/>
                  </a:cubicBezTo>
                  <a:cubicBezTo>
                    <a:pt x="1080" y="3600"/>
                    <a:pt x="1080" y="3600"/>
                    <a:pt x="1080" y="3600"/>
                  </a:cubicBezTo>
                  <a:cubicBezTo>
                    <a:pt x="1080" y="3600"/>
                    <a:pt x="2160" y="3600"/>
                    <a:pt x="2160" y="3600"/>
                  </a:cubicBezTo>
                  <a:cubicBezTo>
                    <a:pt x="2160" y="7200"/>
                    <a:pt x="2160" y="7200"/>
                    <a:pt x="2160" y="7200"/>
                  </a:cubicBezTo>
                  <a:cubicBezTo>
                    <a:pt x="2160" y="7200"/>
                    <a:pt x="1080" y="10800"/>
                    <a:pt x="1080" y="10800"/>
                  </a:cubicBezTo>
                  <a:close/>
                  <a:moveTo>
                    <a:pt x="8640" y="14400"/>
                  </a:moveTo>
                  <a:cubicBezTo>
                    <a:pt x="7560" y="14400"/>
                    <a:pt x="7560" y="14400"/>
                    <a:pt x="7560" y="14400"/>
                  </a:cubicBezTo>
                  <a:cubicBezTo>
                    <a:pt x="6480" y="18000"/>
                    <a:pt x="6480" y="18000"/>
                    <a:pt x="6480" y="18000"/>
                  </a:cubicBezTo>
                  <a:cubicBezTo>
                    <a:pt x="5400" y="14400"/>
                    <a:pt x="5400" y="14400"/>
                    <a:pt x="5400" y="14400"/>
                  </a:cubicBezTo>
                  <a:cubicBezTo>
                    <a:pt x="4320" y="14400"/>
                    <a:pt x="4320" y="14400"/>
                    <a:pt x="4320" y="14400"/>
                  </a:cubicBezTo>
                  <a:cubicBezTo>
                    <a:pt x="5400" y="10800"/>
                    <a:pt x="5400" y="10800"/>
                    <a:pt x="5400" y="10800"/>
                  </a:cubicBezTo>
                  <a:cubicBezTo>
                    <a:pt x="6480" y="10800"/>
                    <a:pt x="6480" y="10800"/>
                    <a:pt x="6480" y="10800"/>
                  </a:cubicBezTo>
                  <a:cubicBezTo>
                    <a:pt x="7560" y="10800"/>
                    <a:pt x="7560" y="10800"/>
                    <a:pt x="7560" y="10800"/>
                  </a:cubicBezTo>
                  <a:cubicBezTo>
                    <a:pt x="7560" y="10800"/>
                    <a:pt x="7560" y="10800"/>
                    <a:pt x="7560" y="10800"/>
                  </a:cubicBezTo>
                  <a:cubicBezTo>
                    <a:pt x="8640" y="10800"/>
                    <a:pt x="8640" y="10800"/>
                    <a:pt x="8640" y="10800"/>
                  </a:cubicBezTo>
                  <a:cubicBezTo>
                    <a:pt x="8640" y="14400"/>
                    <a:pt x="8640" y="14400"/>
                    <a:pt x="8640" y="14400"/>
                  </a:cubicBezTo>
                  <a:close/>
                  <a:moveTo>
                    <a:pt x="10800" y="14400"/>
                  </a:moveTo>
                  <a:cubicBezTo>
                    <a:pt x="9720" y="18000"/>
                    <a:pt x="9720" y="18000"/>
                    <a:pt x="9720" y="180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1880" y="18000"/>
                    <a:pt x="11880" y="18000"/>
                    <a:pt x="11880" y="18000"/>
                  </a:cubicBezTo>
                  <a:cubicBezTo>
                    <a:pt x="12960" y="18000"/>
                    <a:pt x="12960" y="18000"/>
                    <a:pt x="12960" y="18000"/>
                  </a:cubicBezTo>
                  <a:cubicBezTo>
                    <a:pt x="11880" y="14400"/>
                    <a:pt x="11880" y="14400"/>
                    <a:pt x="11880" y="14400"/>
                  </a:cubicBezTo>
                  <a:cubicBezTo>
                    <a:pt x="11880" y="14400"/>
                    <a:pt x="11880" y="14400"/>
                    <a:pt x="11880" y="14400"/>
                  </a:cubicBezTo>
                  <a:cubicBezTo>
                    <a:pt x="10800" y="14400"/>
                    <a:pt x="10800" y="14400"/>
                    <a:pt x="10800" y="14400"/>
                  </a:cubicBezTo>
                  <a:close/>
                  <a:moveTo>
                    <a:pt x="19440" y="3600"/>
                  </a:moveTo>
                  <a:cubicBezTo>
                    <a:pt x="20520" y="0"/>
                    <a:pt x="20520" y="0"/>
                    <a:pt x="20520" y="0"/>
                  </a:cubicBezTo>
                  <a:cubicBezTo>
                    <a:pt x="20520" y="0"/>
                    <a:pt x="20520" y="0"/>
                    <a:pt x="20520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520" y="0"/>
                    <a:pt x="20520" y="0"/>
                    <a:pt x="20520" y="0"/>
                  </a:cubicBezTo>
                  <a:cubicBezTo>
                    <a:pt x="19440" y="3600"/>
                    <a:pt x="19440" y="3600"/>
                    <a:pt x="19440" y="3600"/>
                  </a:cubicBezTo>
                  <a:close/>
                  <a:moveTo>
                    <a:pt x="16200" y="14400"/>
                  </a:moveTo>
                  <a:cubicBezTo>
                    <a:pt x="17280" y="10800"/>
                    <a:pt x="17280" y="10800"/>
                    <a:pt x="17280" y="10800"/>
                  </a:cubicBezTo>
                  <a:cubicBezTo>
                    <a:pt x="17280" y="10800"/>
                    <a:pt x="17280" y="10800"/>
                    <a:pt x="17280" y="10800"/>
                  </a:cubicBezTo>
                  <a:cubicBezTo>
                    <a:pt x="19440" y="7200"/>
                    <a:pt x="19440" y="7200"/>
                    <a:pt x="19440" y="7200"/>
                  </a:cubicBezTo>
                  <a:cubicBezTo>
                    <a:pt x="19440" y="10800"/>
                    <a:pt x="19440" y="10800"/>
                    <a:pt x="19440" y="10800"/>
                  </a:cubicBezTo>
                  <a:cubicBezTo>
                    <a:pt x="18360" y="14400"/>
                    <a:pt x="18360" y="14400"/>
                    <a:pt x="18360" y="14400"/>
                  </a:cubicBezTo>
                  <a:cubicBezTo>
                    <a:pt x="17280" y="14400"/>
                    <a:pt x="17280" y="14400"/>
                    <a:pt x="17280" y="14400"/>
                  </a:cubicBezTo>
                  <a:lnTo>
                    <a:pt x="16200" y="14400"/>
                  </a:lnTo>
                  <a:close/>
                  <a:moveTo>
                    <a:pt x="16200" y="144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79" name="AutoShape 93"/>
            <p:cNvSpPr>
              <a:spLocks/>
            </p:cNvSpPr>
            <p:nvPr/>
          </p:nvSpPr>
          <p:spPr bwMode="auto">
            <a:xfrm>
              <a:off x="5825" y="4034"/>
              <a:ext cx="101" cy="82"/>
            </a:xfrm>
            <a:custGeom>
              <a:avLst/>
              <a:gdLst>
                <a:gd name="T0" fmla="*/ 9 w 21600"/>
                <a:gd name="T1" fmla="*/ 9 h 21600"/>
                <a:gd name="T2" fmla="*/ 18 w 21600"/>
                <a:gd name="T3" fmla="*/ 0 h 21600"/>
                <a:gd name="T4" fmla="*/ 9 w 21600"/>
                <a:gd name="T5" fmla="*/ 0 h 21600"/>
                <a:gd name="T6" fmla="*/ 9 w 21600"/>
                <a:gd name="T7" fmla="*/ 0 h 21600"/>
                <a:gd name="T8" fmla="*/ 0 w 21600"/>
                <a:gd name="T9" fmla="*/ 0 h 21600"/>
                <a:gd name="T10" fmla="*/ 0 w 21600"/>
                <a:gd name="T11" fmla="*/ 0 h 21600"/>
                <a:gd name="T12" fmla="*/ 0 w 21600"/>
                <a:gd name="T13" fmla="*/ 0 h 21600"/>
                <a:gd name="T14" fmla="*/ 9 w 21600"/>
                <a:gd name="T15" fmla="*/ 9 h 21600"/>
                <a:gd name="T16" fmla="*/ 18 w 21600"/>
                <a:gd name="T17" fmla="*/ 9 h 21600"/>
                <a:gd name="T18" fmla="*/ 18 w 21600"/>
                <a:gd name="T19" fmla="*/ 9 h 21600"/>
                <a:gd name="T20" fmla="*/ 18 w 21600"/>
                <a:gd name="T21" fmla="*/ 0 h 21600"/>
                <a:gd name="T22" fmla="*/ 18 w 21600"/>
                <a:gd name="T23" fmla="*/ 0 h 21600"/>
                <a:gd name="T24" fmla="*/ 18 w 21600"/>
                <a:gd name="T25" fmla="*/ 9 h 21600"/>
                <a:gd name="T26" fmla="*/ 18 w 21600"/>
                <a:gd name="T27" fmla="*/ 9 h 21600"/>
                <a:gd name="T28" fmla="*/ 46 w 21600"/>
                <a:gd name="T29" fmla="*/ 18 h 21600"/>
                <a:gd name="T30" fmla="*/ 46 w 21600"/>
                <a:gd name="T31" fmla="*/ 18 h 21600"/>
                <a:gd name="T32" fmla="*/ 46 w 21600"/>
                <a:gd name="T33" fmla="*/ 18 h 21600"/>
                <a:gd name="T34" fmla="*/ 37 w 21600"/>
                <a:gd name="T35" fmla="*/ 18 h 21600"/>
                <a:gd name="T36" fmla="*/ 37 w 21600"/>
                <a:gd name="T37" fmla="*/ 18 h 21600"/>
                <a:gd name="T38" fmla="*/ 46 w 21600"/>
                <a:gd name="T39" fmla="*/ 18 h 21600"/>
                <a:gd name="T40" fmla="*/ 46 w 21600"/>
                <a:gd name="T41" fmla="*/ 18 h 21600"/>
                <a:gd name="T42" fmla="*/ 46 w 21600"/>
                <a:gd name="T43" fmla="*/ 18 h 21600"/>
                <a:gd name="T44" fmla="*/ 46 w 21600"/>
                <a:gd name="T45" fmla="*/ 18 h 21600"/>
                <a:gd name="T46" fmla="*/ 64 w 21600"/>
                <a:gd name="T47" fmla="*/ 18 h 21600"/>
                <a:gd name="T48" fmla="*/ 55 w 21600"/>
                <a:gd name="T49" fmla="*/ 18 h 21600"/>
                <a:gd name="T50" fmla="*/ 55 w 21600"/>
                <a:gd name="T51" fmla="*/ 18 h 21600"/>
                <a:gd name="T52" fmla="*/ 55 w 21600"/>
                <a:gd name="T53" fmla="*/ 18 h 21600"/>
                <a:gd name="T54" fmla="*/ 64 w 21600"/>
                <a:gd name="T55" fmla="*/ 18 h 21600"/>
                <a:gd name="T56" fmla="*/ 101 w 21600"/>
                <a:gd name="T57" fmla="*/ 18 h 21600"/>
                <a:gd name="T58" fmla="*/ 92 w 21600"/>
                <a:gd name="T59" fmla="*/ 9 h 21600"/>
                <a:gd name="T60" fmla="*/ 101 w 21600"/>
                <a:gd name="T61" fmla="*/ 9 h 21600"/>
                <a:gd name="T62" fmla="*/ 101 w 21600"/>
                <a:gd name="T63" fmla="*/ 9 h 21600"/>
                <a:gd name="T64" fmla="*/ 101 w 21600"/>
                <a:gd name="T65" fmla="*/ 18 h 21600"/>
                <a:gd name="T66" fmla="*/ 92 w 21600"/>
                <a:gd name="T67" fmla="*/ 36 h 21600"/>
                <a:gd name="T68" fmla="*/ 92 w 21600"/>
                <a:gd name="T69" fmla="*/ 36 h 21600"/>
                <a:gd name="T70" fmla="*/ 92 w 21600"/>
                <a:gd name="T71" fmla="*/ 27 h 21600"/>
                <a:gd name="T72" fmla="*/ 101 w 21600"/>
                <a:gd name="T73" fmla="*/ 36 h 21600"/>
                <a:gd name="T74" fmla="*/ 101 w 21600"/>
                <a:gd name="T75" fmla="*/ 36 h 21600"/>
                <a:gd name="T76" fmla="*/ 101 w 21600"/>
                <a:gd name="T77" fmla="*/ 36 h 21600"/>
                <a:gd name="T78" fmla="*/ 92 w 21600"/>
                <a:gd name="T79" fmla="*/ 36 h 21600"/>
                <a:gd name="T80" fmla="*/ 83 w 21600"/>
                <a:gd name="T81" fmla="*/ 73 h 21600"/>
                <a:gd name="T82" fmla="*/ 83 w 21600"/>
                <a:gd name="T83" fmla="*/ 73 h 21600"/>
                <a:gd name="T84" fmla="*/ 83 w 21600"/>
                <a:gd name="T85" fmla="*/ 64 h 21600"/>
                <a:gd name="T86" fmla="*/ 92 w 21600"/>
                <a:gd name="T87" fmla="*/ 73 h 21600"/>
                <a:gd name="T88" fmla="*/ 83 w 21600"/>
                <a:gd name="T89" fmla="*/ 73 h 21600"/>
                <a:gd name="T90" fmla="*/ 64 w 21600"/>
                <a:gd name="T91" fmla="*/ 82 h 21600"/>
                <a:gd name="T92" fmla="*/ 64 w 21600"/>
                <a:gd name="T93" fmla="*/ 73 h 21600"/>
                <a:gd name="T94" fmla="*/ 64 w 21600"/>
                <a:gd name="T95" fmla="*/ 64 h 21600"/>
                <a:gd name="T96" fmla="*/ 64 w 21600"/>
                <a:gd name="T97" fmla="*/ 73 h 21600"/>
                <a:gd name="T98" fmla="*/ 73 w 21600"/>
                <a:gd name="T99" fmla="*/ 82 h 21600"/>
                <a:gd name="T100" fmla="*/ 73 w 21600"/>
                <a:gd name="T101" fmla="*/ 82 h 21600"/>
                <a:gd name="T102" fmla="*/ 64 w 21600"/>
                <a:gd name="T103" fmla="*/ 82 h 21600"/>
                <a:gd name="T104" fmla="*/ 64 w 21600"/>
                <a:gd name="T105" fmla="*/ 82 h 216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1600" h="21600">
                  <a:moveTo>
                    <a:pt x="1964" y="2400"/>
                  </a:moveTo>
                  <a:cubicBezTo>
                    <a:pt x="3927" y="0"/>
                    <a:pt x="3927" y="0"/>
                    <a:pt x="3927" y="0"/>
                  </a:cubicBezTo>
                  <a:cubicBezTo>
                    <a:pt x="1964" y="0"/>
                    <a:pt x="1964" y="0"/>
                    <a:pt x="1964" y="0"/>
                  </a:cubicBezTo>
                  <a:cubicBezTo>
                    <a:pt x="1964" y="0"/>
                    <a:pt x="1964" y="0"/>
                    <a:pt x="1964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964" y="2400"/>
                    <a:pt x="1964" y="2400"/>
                  </a:cubicBezTo>
                  <a:close/>
                  <a:moveTo>
                    <a:pt x="3927" y="2400"/>
                  </a:moveTo>
                  <a:cubicBezTo>
                    <a:pt x="3927" y="2400"/>
                    <a:pt x="3927" y="2400"/>
                    <a:pt x="3927" y="2400"/>
                  </a:cubicBezTo>
                  <a:cubicBezTo>
                    <a:pt x="3927" y="0"/>
                    <a:pt x="3927" y="0"/>
                    <a:pt x="3927" y="0"/>
                  </a:cubicBezTo>
                  <a:cubicBezTo>
                    <a:pt x="3927" y="0"/>
                    <a:pt x="3927" y="0"/>
                    <a:pt x="3927" y="0"/>
                  </a:cubicBezTo>
                  <a:cubicBezTo>
                    <a:pt x="3927" y="2400"/>
                    <a:pt x="3927" y="2400"/>
                    <a:pt x="3927" y="2400"/>
                  </a:cubicBezTo>
                  <a:cubicBezTo>
                    <a:pt x="3927" y="2400"/>
                    <a:pt x="3927" y="2400"/>
                    <a:pt x="3927" y="2400"/>
                  </a:cubicBezTo>
                  <a:close/>
                  <a:moveTo>
                    <a:pt x="9818" y="4800"/>
                  </a:moveTo>
                  <a:cubicBezTo>
                    <a:pt x="9818" y="4800"/>
                    <a:pt x="9818" y="4800"/>
                    <a:pt x="9818" y="4800"/>
                  </a:cubicBezTo>
                  <a:cubicBezTo>
                    <a:pt x="9818" y="4800"/>
                    <a:pt x="9818" y="4800"/>
                    <a:pt x="9818" y="4800"/>
                  </a:cubicBezTo>
                  <a:cubicBezTo>
                    <a:pt x="7855" y="4800"/>
                    <a:pt x="7855" y="4800"/>
                    <a:pt x="7855" y="4800"/>
                  </a:cubicBezTo>
                  <a:cubicBezTo>
                    <a:pt x="7855" y="4800"/>
                    <a:pt x="7855" y="4800"/>
                    <a:pt x="7855" y="4800"/>
                  </a:cubicBezTo>
                  <a:cubicBezTo>
                    <a:pt x="9818" y="4800"/>
                    <a:pt x="9818" y="4800"/>
                    <a:pt x="9818" y="4800"/>
                  </a:cubicBezTo>
                  <a:cubicBezTo>
                    <a:pt x="9818" y="4800"/>
                    <a:pt x="9818" y="4800"/>
                    <a:pt x="9818" y="4800"/>
                  </a:cubicBezTo>
                  <a:cubicBezTo>
                    <a:pt x="9818" y="4800"/>
                    <a:pt x="9818" y="4800"/>
                    <a:pt x="9818" y="4800"/>
                  </a:cubicBezTo>
                  <a:cubicBezTo>
                    <a:pt x="9818" y="4800"/>
                    <a:pt x="9818" y="4800"/>
                    <a:pt x="9818" y="4800"/>
                  </a:cubicBezTo>
                  <a:close/>
                  <a:moveTo>
                    <a:pt x="13745" y="4800"/>
                  </a:moveTo>
                  <a:cubicBezTo>
                    <a:pt x="11782" y="4800"/>
                    <a:pt x="11782" y="4800"/>
                    <a:pt x="11782" y="4800"/>
                  </a:cubicBezTo>
                  <a:cubicBezTo>
                    <a:pt x="11782" y="4800"/>
                    <a:pt x="11782" y="4800"/>
                    <a:pt x="11782" y="4800"/>
                  </a:cubicBezTo>
                  <a:cubicBezTo>
                    <a:pt x="11782" y="4800"/>
                    <a:pt x="11782" y="4800"/>
                    <a:pt x="11782" y="4800"/>
                  </a:cubicBezTo>
                  <a:cubicBezTo>
                    <a:pt x="13745" y="4800"/>
                    <a:pt x="13745" y="4800"/>
                    <a:pt x="13745" y="4800"/>
                  </a:cubicBezTo>
                  <a:close/>
                  <a:moveTo>
                    <a:pt x="21600" y="4800"/>
                  </a:moveTo>
                  <a:cubicBezTo>
                    <a:pt x="19636" y="2400"/>
                    <a:pt x="19636" y="2400"/>
                    <a:pt x="19636" y="2400"/>
                  </a:cubicBezTo>
                  <a:cubicBezTo>
                    <a:pt x="21600" y="2400"/>
                    <a:pt x="21600" y="2400"/>
                    <a:pt x="21600" y="2400"/>
                  </a:cubicBezTo>
                  <a:cubicBezTo>
                    <a:pt x="21600" y="2400"/>
                    <a:pt x="21600" y="2400"/>
                    <a:pt x="21600" y="2400"/>
                  </a:cubicBezTo>
                  <a:cubicBezTo>
                    <a:pt x="21600" y="4800"/>
                    <a:pt x="21600" y="4800"/>
                    <a:pt x="21600" y="4800"/>
                  </a:cubicBezTo>
                  <a:close/>
                  <a:moveTo>
                    <a:pt x="19636" y="9600"/>
                  </a:moveTo>
                  <a:cubicBezTo>
                    <a:pt x="19636" y="9600"/>
                    <a:pt x="19636" y="9600"/>
                    <a:pt x="19636" y="9600"/>
                  </a:cubicBezTo>
                  <a:cubicBezTo>
                    <a:pt x="19636" y="7200"/>
                    <a:pt x="19636" y="7200"/>
                    <a:pt x="19636" y="7200"/>
                  </a:cubicBezTo>
                  <a:cubicBezTo>
                    <a:pt x="21600" y="9600"/>
                    <a:pt x="21600" y="9600"/>
                    <a:pt x="21600" y="9600"/>
                  </a:cubicBezTo>
                  <a:cubicBezTo>
                    <a:pt x="21600" y="9600"/>
                    <a:pt x="21600" y="9600"/>
                    <a:pt x="21600" y="9600"/>
                  </a:cubicBezTo>
                  <a:cubicBezTo>
                    <a:pt x="21600" y="9600"/>
                    <a:pt x="21600" y="9600"/>
                    <a:pt x="21600" y="9600"/>
                  </a:cubicBezTo>
                  <a:cubicBezTo>
                    <a:pt x="19636" y="9600"/>
                    <a:pt x="19636" y="9600"/>
                    <a:pt x="19636" y="9600"/>
                  </a:cubicBezTo>
                  <a:close/>
                  <a:moveTo>
                    <a:pt x="17673" y="19200"/>
                  </a:moveTo>
                  <a:cubicBezTo>
                    <a:pt x="17673" y="19200"/>
                    <a:pt x="17673" y="19200"/>
                    <a:pt x="17673" y="19200"/>
                  </a:cubicBezTo>
                  <a:cubicBezTo>
                    <a:pt x="17673" y="16800"/>
                    <a:pt x="17673" y="16800"/>
                    <a:pt x="17673" y="16800"/>
                  </a:cubicBezTo>
                  <a:cubicBezTo>
                    <a:pt x="19636" y="19200"/>
                    <a:pt x="19636" y="19200"/>
                    <a:pt x="19636" y="19200"/>
                  </a:cubicBezTo>
                  <a:cubicBezTo>
                    <a:pt x="17673" y="19200"/>
                    <a:pt x="17673" y="19200"/>
                    <a:pt x="17673" y="19200"/>
                  </a:cubicBezTo>
                  <a:close/>
                  <a:moveTo>
                    <a:pt x="13745" y="21600"/>
                  </a:moveTo>
                  <a:cubicBezTo>
                    <a:pt x="13745" y="19200"/>
                    <a:pt x="13745" y="19200"/>
                    <a:pt x="13745" y="19200"/>
                  </a:cubicBezTo>
                  <a:cubicBezTo>
                    <a:pt x="13745" y="16800"/>
                    <a:pt x="13745" y="16800"/>
                    <a:pt x="13745" y="16800"/>
                  </a:cubicBezTo>
                  <a:cubicBezTo>
                    <a:pt x="13745" y="19200"/>
                    <a:pt x="13745" y="19200"/>
                    <a:pt x="13745" y="19200"/>
                  </a:cubicBezTo>
                  <a:cubicBezTo>
                    <a:pt x="15709" y="21600"/>
                    <a:pt x="15709" y="21600"/>
                    <a:pt x="15709" y="21600"/>
                  </a:cubicBezTo>
                  <a:cubicBezTo>
                    <a:pt x="15709" y="21600"/>
                    <a:pt x="15709" y="21600"/>
                    <a:pt x="15709" y="21600"/>
                  </a:cubicBezTo>
                  <a:lnTo>
                    <a:pt x="13745" y="21600"/>
                  </a:lnTo>
                  <a:close/>
                  <a:moveTo>
                    <a:pt x="13745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80" name="AutoShape 94"/>
            <p:cNvSpPr>
              <a:spLocks/>
            </p:cNvSpPr>
            <p:nvPr/>
          </p:nvSpPr>
          <p:spPr bwMode="auto">
            <a:xfrm>
              <a:off x="9009" y="3666"/>
              <a:ext cx="319" cy="386"/>
            </a:xfrm>
            <a:custGeom>
              <a:avLst/>
              <a:gdLst>
                <a:gd name="T0" fmla="*/ 10 w 21600"/>
                <a:gd name="T1" fmla="*/ 285 h 21600"/>
                <a:gd name="T2" fmla="*/ 122 w 21600"/>
                <a:gd name="T3" fmla="*/ 257 h 21600"/>
                <a:gd name="T4" fmla="*/ 132 w 21600"/>
                <a:gd name="T5" fmla="*/ 176 h 21600"/>
                <a:gd name="T6" fmla="*/ 122 w 21600"/>
                <a:gd name="T7" fmla="*/ 148 h 21600"/>
                <a:gd name="T8" fmla="*/ 160 w 21600"/>
                <a:gd name="T9" fmla="*/ 47 h 21600"/>
                <a:gd name="T10" fmla="*/ 170 w 21600"/>
                <a:gd name="T11" fmla="*/ 47 h 21600"/>
                <a:gd name="T12" fmla="*/ 170 w 21600"/>
                <a:gd name="T13" fmla="*/ 64 h 21600"/>
                <a:gd name="T14" fmla="*/ 177 w 21600"/>
                <a:gd name="T15" fmla="*/ 84 h 21600"/>
                <a:gd name="T16" fmla="*/ 177 w 21600"/>
                <a:gd name="T17" fmla="*/ 92 h 21600"/>
                <a:gd name="T18" fmla="*/ 205 w 21600"/>
                <a:gd name="T19" fmla="*/ 101 h 21600"/>
                <a:gd name="T20" fmla="*/ 215 w 21600"/>
                <a:gd name="T21" fmla="*/ 111 h 21600"/>
                <a:gd name="T22" fmla="*/ 225 w 21600"/>
                <a:gd name="T23" fmla="*/ 101 h 21600"/>
                <a:gd name="T24" fmla="*/ 243 w 21600"/>
                <a:gd name="T25" fmla="*/ 111 h 21600"/>
                <a:gd name="T26" fmla="*/ 263 w 21600"/>
                <a:gd name="T27" fmla="*/ 111 h 21600"/>
                <a:gd name="T28" fmla="*/ 271 w 21600"/>
                <a:gd name="T29" fmla="*/ 121 h 21600"/>
                <a:gd name="T30" fmla="*/ 281 w 21600"/>
                <a:gd name="T31" fmla="*/ 129 h 21600"/>
                <a:gd name="T32" fmla="*/ 281 w 21600"/>
                <a:gd name="T33" fmla="*/ 139 h 21600"/>
                <a:gd name="T34" fmla="*/ 291 w 21600"/>
                <a:gd name="T35" fmla="*/ 139 h 21600"/>
                <a:gd name="T36" fmla="*/ 299 w 21600"/>
                <a:gd name="T37" fmla="*/ 156 h 21600"/>
                <a:gd name="T38" fmla="*/ 319 w 21600"/>
                <a:gd name="T39" fmla="*/ 156 h 21600"/>
                <a:gd name="T40" fmla="*/ 309 w 21600"/>
                <a:gd name="T41" fmla="*/ 166 h 21600"/>
                <a:gd name="T42" fmla="*/ 309 w 21600"/>
                <a:gd name="T43" fmla="*/ 186 h 21600"/>
                <a:gd name="T44" fmla="*/ 281 w 21600"/>
                <a:gd name="T45" fmla="*/ 213 h 21600"/>
                <a:gd name="T46" fmla="*/ 281 w 21600"/>
                <a:gd name="T47" fmla="*/ 220 h 21600"/>
                <a:gd name="T48" fmla="*/ 271 w 21600"/>
                <a:gd name="T49" fmla="*/ 220 h 21600"/>
                <a:gd name="T50" fmla="*/ 271 w 21600"/>
                <a:gd name="T51" fmla="*/ 240 h 21600"/>
                <a:gd name="T52" fmla="*/ 263 w 21600"/>
                <a:gd name="T53" fmla="*/ 240 h 21600"/>
                <a:gd name="T54" fmla="*/ 263 w 21600"/>
                <a:gd name="T55" fmla="*/ 230 h 21600"/>
                <a:gd name="T56" fmla="*/ 253 w 21600"/>
                <a:gd name="T57" fmla="*/ 230 h 21600"/>
                <a:gd name="T58" fmla="*/ 253 w 21600"/>
                <a:gd name="T59" fmla="*/ 240 h 21600"/>
                <a:gd name="T60" fmla="*/ 243 w 21600"/>
                <a:gd name="T61" fmla="*/ 240 h 21600"/>
                <a:gd name="T62" fmla="*/ 253 w 21600"/>
                <a:gd name="T63" fmla="*/ 240 h 21600"/>
                <a:gd name="T64" fmla="*/ 243 w 21600"/>
                <a:gd name="T65" fmla="*/ 247 h 21600"/>
                <a:gd name="T66" fmla="*/ 233 w 21600"/>
                <a:gd name="T67" fmla="*/ 257 h 21600"/>
                <a:gd name="T68" fmla="*/ 233 w 21600"/>
                <a:gd name="T69" fmla="*/ 267 h 21600"/>
                <a:gd name="T70" fmla="*/ 243 w 21600"/>
                <a:gd name="T71" fmla="*/ 277 h 21600"/>
                <a:gd name="T72" fmla="*/ 243 w 21600"/>
                <a:gd name="T73" fmla="*/ 294 h 21600"/>
                <a:gd name="T74" fmla="*/ 225 w 21600"/>
                <a:gd name="T75" fmla="*/ 294 h 21600"/>
                <a:gd name="T76" fmla="*/ 225 w 21600"/>
                <a:gd name="T77" fmla="*/ 304 h 21600"/>
                <a:gd name="T78" fmla="*/ 215 w 21600"/>
                <a:gd name="T79" fmla="*/ 294 h 21600"/>
                <a:gd name="T80" fmla="*/ 205 w 21600"/>
                <a:gd name="T81" fmla="*/ 304 h 21600"/>
                <a:gd name="T82" fmla="*/ 187 w 21600"/>
                <a:gd name="T83" fmla="*/ 312 h 21600"/>
                <a:gd name="T84" fmla="*/ 187 w 21600"/>
                <a:gd name="T85" fmla="*/ 332 h 21600"/>
                <a:gd name="T86" fmla="*/ 177 w 21600"/>
                <a:gd name="T87" fmla="*/ 341 h 21600"/>
                <a:gd name="T88" fmla="*/ 149 w 21600"/>
                <a:gd name="T89" fmla="*/ 341 h 21600"/>
                <a:gd name="T90" fmla="*/ 139 w 21600"/>
                <a:gd name="T91" fmla="*/ 349 h 21600"/>
                <a:gd name="T92" fmla="*/ 139 w 21600"/>
                <a:gd name="T93" fmla="*/ 359 h 21600"/>
                <a:gd name="T94" fmla="*/ 132 w 21600"/>
                <a:gd name="T95" fmla="*/ 376 h 21600"/>
                <a:gd name="T96" fmla="*/ 122 w 21600"/>
                <a:gd name="T97" fmla="*/ 369 h 21600"/>
                <a:gd name="T98" fmla="*/ 111 w 21600"/>
                <a:gd name="T99" fmla="*/ 376 h 21600"/>
                <a:gd name="T100" fmla="*/ 84 w 21600"/>
                <a:gd name="T101" fmla="*/ 376 h 21600"/>
                <a:gd name="T102" fmla="*/ 76 w 21600"/>
                <a:gd name="T103" fmla="*/ 386 h 21600"/>
                <a:gd name="T104" fmla="*/ 56 w 21600"/>
                <a:gd name="T105" fmla="*/ 386 h 21600"/>
                <a:gd name="T106" fmla="*/ 38 w 21600"/>
                <a:gd name="T107" fmla="*/ 359 h 21600"/>
                <a:gd name="T108" fmla="*/ 38 w 21600"/>
                <a:gd name="T109" fmla="*/ 349 h 21600"/>
                <a:gd name="T110" fmla="*/ 0 w 21600"/>
                <a:gd name="T111" fmla="*/ 304 h 21600"/>
                <a:gd name="T112" fmla="*/ 10 w 21600"/>
                <a:gd name="T113" fmla="*/ 285 h 21600"/>
                <a:gd name="T114" fmla="*/ 160 w 21600"/>
                <a:gd name="T115" fmla="*/ 27 h 21600"/>
                <a:gd name="T116" fmla="*/ 160 w 21600"/>
                <a:gd name="T117" fmla="*/ 0 h 21600"/>
                <a:gd name="T118" fmla="*/ 149 w 21600"/>
                <a:gd name="T119" fmla="*/ 0 h 21600"/>
                <a:gd name="T120" fmla="*/ 149 w 21600"/>
                <a:gd name="T121" fmla="*/ 27 h 21600"/>
                <a:gd name="T122" fmla="*/ 160 w 21600"/>
                <a:gd name="T123" fmla="*/ 27 h 21600"/>
                <a:gd name="T124" fmla="*/ 160 w 21600"/>
                <a:gd name="T125" fmla="*/ 27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686" y="15923"/>
                  </a:moveTo>
                  <a:lnTo>
                    <a:pt x="8229" y="14400"/>
                  </a:lnTo>
                  <a:lnTo>
                    <a:pt x="8914" y="9831"/>
                  </a:lnTo>
                  <a:lnTo>
                    <a:pt x="8229" y="8308"/>
                  </a:lnTo>
                  <a:lnTo>
                    <a:pt x="10800" y="2631"/>
                  </a:lnTo>
                  <a:lnTo>
                    <a:pt x="11486" y="2631"/>
                  </a:lnTo>
                  <a:lnTo>
                    <a:pt x="11486" y="3600"/>
                  </a:lnTo>
                  <a:lnTo>
                    <a:pt x="12000" y="4708"/>
                  </a:lnTo>
                  <a:lnTo>
                    <a:pt x="12000" y="5123"/>
                  </a:lnTo>
                  <a:lnTo>
                    <a:pt x="13886" y="5677"/>
                  </a:lnTo>
                  <a:lnTo>
                    <a:pt x="14571" y="6231"/>
                  </a:lnTo>
                  <a:lnTo>
                    <a:pt x="15257" y="5677"/>
                  </a:lnTo>
                  <a:lnTo>
                    <a:pt x="16457" y="6231"/>
                  </a:lnTo>
                  <a:lnTo>
                    <a:pt x="17829" y="6231"/>
                  </a:lnTo>
                  <a:lnTo>
                    <a:pt x="18343" y="6785"/>
                  </a:lnTo>
                  <a:lnTo>
                    <a:pt x="19029" y="7200"/>
                  </a:lnTo>
                  <a:lnTo>
                    <a:pt x="19029" y="7754"/>
                  </a:lnTo>
                  <a:lnTo>
                    <a:pt x="19714" y="7754"/>
                  </a:lnTo>
                  <a:lnTo>
                    <a:pt x="20229" y="8723"/>
                  </a:lnTo>
                  <a:lnTo>
                    <a:pt x="21600" y="8723"/>
                  </a:lnTo>
                  <a:lnTo>
                    <a:pt x="20914" y="9277"/>
                  </a:lnTo>
                  <a:lnTo>
                    <a:pt x="20914" y="10385"/>
                  </a:lnTo>
                  <a:lnTo>
                    <a:pt x="19029" y="11908"/>
                  </a:lnTo>
                  <a:lnTo>
                    <a:pt x="19029" y="12323"/>
                  </a:lnTo>
                  <a:lnTo>
                    <a:pt x="18343" y="12323"/>
                  </a:lnTo>
                  <a:lnTo>
                    <a:pt x="18343" y="13431"/>
                  </a:lnTo>
                  <a:lnTo>
                    <a:pt x="17829" y="13431"/>
                  </a:lnTo>
                  <a:lnTo>
                    <a:pt x="17829" y="12877"/>
                  </a:lnTo>
                  <a:lnTo>
                    <a:pt x="17143" y="12877"/>
                  </a:lnTo>
                  <a:lnTo>
                    <a:pt x="17143" y="13431"/>
                  </a:lnTo>
                  <a:lnTo>
                    <a:pt x="16457" y="13431"/>
                  </a:lnTo>
                  <a:lnTo>
                    <a:pt x="17143" y="13431"/>
                  </a:lnTo>
                  <a:lnTo>
                    <a:pt x="16457" y="13846"/>
                  </a:lnTo>
                  <a:lnTo>
                    <a:pt x="15771" y="14400"/>
                  </a:lnTo>
                  <a:lnTo>
                    <a:pt x="15771" y="14954"/>
                  </a:lnTo>
                  <a:lnTo>
                    <a:pt x="16457" y="15508"/>
                  </a:lnTo>
                  <a:lnTo>
                    <a:pt x="16457" y="16477"/>
                  </a:lnTo>
                  <a:lnTo>
                    <a:pt x="15257" y="16477"/>
                  </a:lnTo>
                  <a:lnTo>
                    <a:pt x="15257" y="17031"/>
                  </a:lnTo>
                  <a:lnTo>
                    <a:pt x="14571" y="16477"/>
                  </a:lnTo>
                  <a:lnTo>
                    <a:pt x="13886" y="17031"/>
                  </a:lnTo>
                  <a:lnTo>
                    <a:pt x="12686" y="17446"/>
                  </a:lnTo>
                  <a:lnTo>
                    <a:pt x="12686" y="18554"/>
                  </a:lnTo>
                  <a:lnTo>
                    <a:pt x="12000" y="19108"/>
                  </a:lnTo>
                  <a:lnTo>
                    <a:pt x="10114" y="19108"/>
                  </a:lnTo>
                  <a:lnTo>
                    <a:pt x="9429" y="19523"/>
                  </a:lnTo>
                  <a:lnTo>
                    <a:pt x="9429" y="20077"/>
                  </a:lnTo>
                  <a:lnTo>
                    <a:pt x="8914" y="21046"/>
                  </a:lnTo>
                  <a:lnTo>
                    <a:pt x="8229" y="20631"/>
                  </a:lnTo>
                  <a:lnTo>
                    <a:pt x="7543" y="21046"/>
                  </a:lnTo>
                  <a:lnTo>
                    <a:pt x="5657" y="21046"/>
                  </a:lnTo>
                  <a:lnTo>
                    <a:pt x="5143" y="21600"/>
                  </a:lnTo>
                  <a:lnTo>
                    <a:pt x="3771" y="21600"/>
                  </a:lnTo>
                  <a:lnTo>
                    <a:pt x="2571" y="20077"/>
                  </a:lnTo>
                  <a:lnTo>
                    <a:pt x="2571" y="19523"/>
                  </a:lnTo>
                  <a:lnTo>
                    <a:pt x="0" y="17031"/>
                  </a:lnTo>
                  <a:lnTo>
                    <a:pt x="686" y="15923"/>
                  </a:lnTo>
                  <a:close/>
                  <a:moveTo>
                    <a:pt x="10800" y="1523"/>
                  </a:moveTo>
                  <a:lnTo>
                    <a:pt x="10800" y="0"/>
                  </a:lnTo>
                  <a:lnTo>
                    <a:pt x="10114" y="0"/>
                  </a:lnTo>
                  <a:lnTo>
                    <a:pt x="10114" y="1523"/>
                  </a:lnTo>
                  <a:lnTo>
                    <a:pt x="10800" y="1523"/>
                  </a:lnTo>
                  <a:close/>
                  <a:moveTo>
                    <a:pt x="10800" y="1523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81" name="AutoShape 95"/>
            <p:cNvSpPr>
              <a:spLocks/>
            </p:cNvSpPr>
            <p:nvPr/>
          </p:nvSpPr>
          <p:spPr bwMode="auto">
            <a:xfrm>
              <a:off x="8623" y="3950"/>
              <a:ext cx="508" cy="277"/>
            </a:xfrm>
            <a:custGeom>
              <a:avLst/>
              <a:gdLst>
                <a:gd name="T0" fmla="*/ 20 w 21600"/>
                <a:gd name="T1" fmla="*/ 111 h 21600"/>
                <a:gd name="T2" fmla="*/ 38 w 21600"/>
                <a:gd name="T3" fmla="*/ 92 h 21600"/>
                <a:gd name="T4" fmla="*/ 38 w 21600"/>
                <a:gd name="T5" fmla="*/ 64 h 21600"/>
                <a:gd name="T6" fmla="*/ 56 w 21600"/>
                <a:gd name="T7" fmla="*/ 74 h 21600"/>
                <a:gd name="T8" fmla="*/ 122 w 21600"/>
                <a:gd name="T9" fmla="*/ 84 h 21600"/>
                <a:gd name="T10" fmla="*/ 160 w 21600"/>
                <a:gd name="T11" fmla="*/ 129 h 21600"/>
                <a:gd name="T12" fmla="*/ 396 w 21600"/>
                <a:gd name="T13" fmla="*/ 0 h 21600"/>
                <a:gd name="T14" fmla="*/ 424 w 21600"/>
                <a:gd name="T15" fmla="*/ 64 h 21600"/>
                <a:gd name="T16" fmla="*/ 442 w 21600"/>
                <a:gd name="T17" fmla="*/ 101 h 21600"/>
                <a:gd name="T18" fmla="*/ 424 w 21600"/>
                <a:gd name="T19" fmla="*/ 111 h 21600"/>
                <a:gd name="T20" fmla="*/ 404 w 21600"/>
                <a:gd name="T21" fmla="*/ 139 h 21600"/>
                <a:gd name="T22" fmla="*/ 386 w 21600"/>
                <a:gd name="T23" fmla="*/ 148 h 21600"/>
                <a:gd name="T24" fmla="*/ 338 w 21600"/>
                <a:gd name="T25" fmla="*/ 166 h 21600"/>
                <a:gd name="T26" fmla="*/ 282 w 21600"/>
                <a:gd name="T27" fmla="*/ 176 h 21600"/>
                <a:gd name="T28" fmla="*/ 272 w 21600"/>
                <a:gd name="T29" fmla="*/ 193 h 21600"/>
                <a:gd name="T30" fmla="*/ 226 w 21600"/>
                <a:gd name="T31" fmla="*/ 203 h 21600"/>
                <a:gd name="T32" fmla="*/ 216 w 21600"/>
                <a:gd name="T33" fmla="*/ 220 h 21600"/>
                <a:gd name="T34" fmla="*/ 170 w 21600"/>
                <a:gd name="T35" fmla="*/ 230 h 21600"/>
                <a:gd name="T36" fmla="*/ 160 w 21600"/>
                <a:gd name="T37" fmla="*/ 220 h 21600"/>
                <a:gd name="T38" fmla="*/ 122 w 21600"/>
                <a:gd name="T39" fmla="*/ 230 h 21600"/>
                <a:gd name="T40" fmla="*/ 114 w 21600"/>
                <a:gd name="T41" fmla="*/ 240 h 21600"/>
                <a:gd name="T42" fmla="*/ 84 w 21600"/>
                <a:gd name="T43" fmla="*/ 247 h 21600"/>
                <a:gd name="T44" fmla="*/ 56 w 21600"/>
                <a:gd name="T45" fmla="*/ 247 h 21600"/>
                <a:gd name="T46" fmla="*/ 48 w 21600"/>
                <a:gd name="T47" fmla="*/ 257 h 21600"/>
                <a:gd name="T48" fmla="*/ 28 w 21600"/>
                <a:gd name="T49" fmla="*/ 220 h 21600"/>
                <a:gd name="T50" fmla="*/ 38 w 21600"/>
                <a:gd name="T51" fmla="*/ 213 h 21600"/>
                <a:gd name="T52" fmla="*/ 20 w 21600"/>
                <a:gd name="T53" fmla="*/ 166 h 21600"/>
                <a:gd name="T54" fmla="*/ 10 w 21600"/>
                <a:gd name="T55" fmla="*/ 148 h 21600"/>
                <a:gd name="T56" fmla="*/ 10 w 21600"/>
                <a:gd name="T57" fmla="*/ 148 h 21600"/>
                <a:gd name="T58" fmla="*/ 404 w 21600"/>
                <a:gd name="T59" fmla="*/ 277 h 21600"/>
                <a:gd name="T60" fmla="*/ 404 w 21600"/>
                <a:gd name="T61" fmla="*/ 277 h 21600"/>
                <a:gd name="T62" fmla="*/ 462 w 21600"/>
                <a:gd name="T63" fmla="*/ 257 h 21600"/>
                <a:gd name="T64" fmla="*/ 480 w 21600"/>
                <a:gd name="T65" fmla="*/ 257 h 21600"/>
                <a:gd name="T66" fmla="*/ 508 w 21600"/>
                <a:gd name="T67" fmla="*/ 267 h 21600"/>
                <a:gd name="T68" fmla="*/ 462 w 21600"/>
                <a:gd name="T69" fmla="*/ 267 h 216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1600" h="21600">
                  <a:moveTo>
                    <a:pt x="432" y="8679"/>
                  </a:moveTo>
                  <a:lnTo>
                    <a:pt x="864" y="8679"/>
                  </a:lnTo>
                  <a:lnTo>
                    <a:pt x="1188" y="7907"/>
                  </a:lnTo>
                  <a:lnTo>
                    <a:pt x="1620" y="7136"/>
                  </a:lnTo>
                  <a:lnTo>
                    <a:pt x="1188" y="6557"/>
                  </a:lnTo>
                  <a:lnTo>
                    <a:pt x="1620" y="5014"/>
                  </a:lnTo>
                  <a:lnTo>
                    <a:pt x="2052" y="5014"/>
                  </a:lnTo>
                  <a:lnTo>
                    <a:pt x="2376" y="5786"/>
                  </a:lnTo>
                  <a:lnTo>
                    <a:pt x="3564" y="5786"/>
                  </a:lnTo>
                  <a:lnTo>
                    <a:pt x="5184" y="6557"/>
                  </a:lnTo>
                  <a:lnTo>
                    <a:pt x="6804" y="7907"/>
                  </a:lnTo>
                  <a:lnTo>
                    <a:pt x="6804" y="10029"/>
                  </a:lnTo>
                  <a:lnTo>
                    <a:pt x="10044" y="3664"/>
                  </a:lnTo>
                  <a:lnTo>
                    <a:pt x="16848" y="0"/>
                  </a:lnTo>
                  <a:lnTo>
                    <a:pt x="16416" y="1543"/>
                  </a:lnTo>
                  <a:lnTo>
                    <a:pt x="18036" y="5014"/>
                  </a:lnTo>
                  <a:lnTo>
                    <a:pt x="18036" y="5786"/>
                  </a:lnTo>
                  <a:lnTo>
                    <a:pt x="18792" y="7907"/>
                  </a:lnTo>
                  <a:lnTo>
                    <a:pt x="18360" y="7907"/>
                  </a:lnTo>
                  <a:lnTo>
                    <a:pt x="18036" y="8679"/>
                  </a:lnTo>
                  <a:lnTo>
                    <a:pt x="17172" y="9450"/>
                  </a:lnTo>
                  <a:lnTo>
                    <a:pt x="17172" y="10800"/>
                  </a:lnTo>
                  <a:lnTo>
                    <a:pt x="16848" y="11571"/>
                  </a:lnTo>
                  <a:lnTo>
                    <a:pt x="16416" y="11571"/>
                  </a:lnTo>
                  <a:lnTo>
                    <a:pt x="15660" y="12150"/>
                  </a:lnTo>
                  <a:lnTo>
                    <a:pt x="14364" y="12921"/>
                  </a:lnTo>
                  <a:lnTo>
                    <a:pt x="12420" y="13693"/>
                  </a:lnTo>
                  <a:lnTo>
                    <a:pt x="11988" y="13693"/>
                  </a:lnTo>
                  <a:lnTo>
                    <a:pt x="11988" y="14464"/>
                  </a:lnTo>
                  <a:lnTo>
                    <a:pt x="11556" y="15043"/>
                  </a:lnTo>
                  <a:lnTo>
                    <a:pt x="10800" y="15814"/>
                  </a:lnTo>
                  <a:lnTo>
                    <a:pt x="9612" y="15814"/>
                  </a:lnTo>
                  <a:lnTo>
                    <a:pt x="9180" y="16586"/>
                  </a:lnTo>
                  <a:lnTo>
                    <a:pt x="9180" y="17164"/>
                  </a:lnTo>
                  <a:lnTo>
                    <a:pt x="7992" y="17164"/>
                  </a:lnTo>
                  <a:lnTo>
                    <a:pt x="7236" y="17936"/>
                  </a:lnTo>
                  <a:lnTo>
                    <a:pt x="6804" y="17936"/>
                  </a:lnTo>
                  <a:lnTo>
                    <a:pt x="6804" y="17164"/>
                  </a:lnTo>
                  <a:lnTo>
                    <a:pt x="5616" y="17164"/>
                  </a:lnTo>
                  <a:lnTo>
                    <a:pt x="5184" y="17936"/>
                  </a:lnTo>
                  <a:lnTo>
                    <a:pt x="5184" y="18707"/>
                  </a:lnTo>
                  <a:lnTo>
                    <a:pt x="4860" y="18707"/>
                  </a:lnTo>
                  <a:lnTo>
                    <a:pt x="4428" y="19286"/>
                  </a:lnTo>
                  <a:lnTo>
                    <a:pt x="3564" y="19286"/>
                  </a:lnTo>
                  <a:lnTo>
                    <a:pt x="3240" y="20057"/>
                  </a:lnTo>
                  <a:lnTo>
                    <a:pt x="2376" y="19286"/>
                  </a:lnTo>
                  <a:lnTo>
                    <a:pt x="2376" y="20057"/>
                  </a:lnTo>
                  <a:lnTo>
                    <a:pt x="2052" y="20057"/>
                  </a:lnTo>
                  <a:lnTo>
                    <a:pt x="2052" y="18707"/>
                  </a:lnTo>
                  <a:lnTo>
                    <a:pt x="1188" y="17164"/>
                  </a:lnTo>
                  <a:lnTo>
                    <a:pt x="1620" y="17164"/>
                  </a:lnTo>
                  <a:lnTo>
                    <a:pt x="1620" y="16586"/>
                  </a:lnTo>
                  <a:lnTo>
                    <a:pt x="1188" y="15814"/>
                  </a:lnTo>
                  <a:lnTo>
                    <a:pt x="864" y="12921"/>
                  </a:lnTo>
                  <a:lnTo>
                    <a:pt x="432" y="12150"/>
                  </a:lnTo>
                  <a:lnTo>
                    <a:pt x="432" y="11571"/>
                  </a:lnTo>
                  <a:lnTo>
                    <a:pt x="0" y="11571"/>
                  </a:lnTo>
                  <a:lnTo>
                    <a:pt x="432" y="11571"/>
                  </a:lnTo>
                  <a:lnTo>
                    <a:pt x="432" y="8679"/>
                  </a:lnTo>
                  <a:close/>
                  <a:moveTo>
                    <a:pt x="17172" y="21600"/>
                  </a:moveTo>
                  <a:lnTo>
                    <a:pt x="17604" y="21600"/>
                  </a:lnTo>
                  <a:lnTo>
                    <a:pt x="17172" y="21600"/>
                  </a:lnTo>
                  <a:close/>
                  <a:moveTo>
                    <a:pt x="19656" y="20829"/>
                  </a:moveTo>
                  <a:lnTo>
                    <a:pt x="19656" y="20057"/>
                  </a:lnTo>
                  <a:lnTo>
                    <a:pt x="19980" y="19286"/>
                  </a:lnTo>
                  <a:lnTo>
                    <a:pt x="20412" y="20057"/>
                  </a:lnTo>
                  <a:lnTo>
                    <a:pt x="21600" y="20057"/>
                  </a:lnTo>
                  <a:lnTo>
                    <a:pt x="21600" y="20829"/>
                  </a:lnTo>
                  <a:lnTo>
                    <a:pt x="19656" y="20829"/>
                  </a:lnTo>
                  <a:close/>
                  <a:moveTo>
                    <a:pt x="19656" y="2082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82" name="AutoShape 96"/>
            <p:cNvSpPr>
              <a:spLocks/>
            </p:cNvSpPr>
            <p:nvPr/>
          </p:nvSpPr>
          <p:spPr bwMode="auto">
            <a:xfrm>
              <a:off x="7862" y="3466"/>
              <a:ext cx="518" cy="385"/>
            </a:xfrm>
            <a:custGeom>
              <a:avLst/>
              <a:gdLst>
                <a:gd name="T0" fmla="*/ 404 w 21600"/>
                <a:gd name="T1" fmla="*/ 81 h 21600"/>
                <a:gd name="T2" fmla="*/ 404 w 21600"/>
                <a:gd name="T3" fmla="*/ 54 h 21600"/>
                <a:gd name="T4" fmla="*/ 386 w 21600"/>
                <a:gd name="T5" fmla="*/ 17 h 21600"/>
                <a:gd name="T6" fmla="*/ 368 w 21600"/>
                <a:gd name="T7" fmla="*/ 17 h 21600"/>
                <a:gd name="T8" fmla="*/ 292 w 21600"/>
                <a:gd name="T9" fmla="*/ 7 h 21600"/>
                <a:gd name="T10" fmla="*/ 302 w 21600"/>
                <a:gd name="T11" fmla="*/ 27 h 21600"/>
                <a:gd name="T12" fmla="*/ 282 w 21600"/>
                <a:gd name="T13" fmla="*/ 17 h 21600"/>
                <a:gd name="T14" fmla="*/ 264 w 21600"/>
                <a:gd name="T15" fmla="*/ 7 h 21600"/>
                <a:gd name="T16" fmla="*/ 254 w 21600"/>
                <a:gd name="T17" fmla="*/ 7 h 21600"/>
                <a:gd name="T18" fmla="*/ 244 w 21600"/>
                <a:gd name="T19" fmla="*/ 0 h 21600"/>
                <a:gd name="T20" fmla="*/ 208 w 21600"/>
                <a:gd name="T21" fmla="*/ 7 h 21600"/>
                <a:gd name="T22" fmla="*/ 198 w 21600"/>
                <a:gd name="T23" fmla="*/ 17 h 21600"/>
                <a:gd name="T24" fmla="*/ 170 w 21600"/>
                <a:gd name="T25" fmla="*/ 27 h 21600"/>
                <a:gd name="T26" fmla="*/ 104 w 21600"/>
                <a:gd name="T27" fmla="*/ 17 h 21600"/>
                <a:gd name="T28" fmla="*/ 48 w 21600"/>
                <a:gd name="T29" fmla="*/ 7 h 21600"/>
                <a:gd name="T30" fmla="*/ 10 w 21600"/>
                <a:gd name="T31" fmla="*/ 0 h 21600"/>
                <a:gd name="T32" fmla="*/ 0 w 21600"/>
                <a:gd name="T33" fmla="*/ 27 h 21600"/>
                <a:gd name="T34" fmla="*/ 10 w 21600"/>
                <a:gd name="T35" fmla="*/ 44 h 21600"/>
                <a:gd name="T36" fmla="*/ 0 w 21600"/>
                <a:gd name="T37" fmla="*/ 72 h 21600"/>
                <a:gd name="T38" fmla="*/ 20 w 21600"/>
                <a:gd name="T39" fmla="*/ 385 h 21600"/>
                <a:gd name="T40" fmla="*/ 508 w 21600"/>
                <a:gd name="T41" fmla="*/ 375 h 21600"/>
                <a:gd name="T42" fmla="*/ 498 w 21600"/>
                <a:gd name="T43" fmla="*/ 365 h 21600"/>
                <a:gd name="T44" fmla="*/ 490 w 21600"/>
                <a:gd name="T45" fmla="*/ 355 h 21600"/>
                <a:gd name="T46" fmla="*/ 462 w 21600"/>
                <a:gd name="T47" fmla="*/ 348 h 21600"/>
                <a:gd name="T48" fmla="*/ 452 w 21600"/>
                <a:gd name="T49" fmla="*/ 311 h 21600"/>
                <a:gd name="T50" fmla="*/ 462 w 21600"/>
                <a:gd name="T51" fmla="*/ 301 h 21600"/>
                <a:gd name="T52" fmla="*/ 442 w 21600"/>
                <a:gd name="T53" fmla="*/ 291 h 21600"/>
                <a:gd name="T54" fmla="*/ 424 w 21600"/>
                <a:gd name="T55" fmla="*/ 257 h 21600"/>
                <a:gd name="T56" fmla="*/ 414 w 21600"/>
                <a:gd name="T57" fmla="*/ 247 h 21600"/>
                <a:gd name="T58" fmla="*/ 386 w 21600"/>
                <a:gd name="T59" fmla="*/ 183 h 21600"/>
                <a:gd name="T60" fmla="*/ 376 w 21600"/>
                <a:gd name="T61" fmla="*/ 173 h 21600"/>
                <a:gd name="T62" fmla="*/ 368 w 21600"/>
                <a:gd name="T63" fmla="*/ 146 h 21600"/>
                <a:gd name="T64" fmla="*/ 338 w 21600"/>
                <a:gd name="T65" fmla="*/ 118 h 21600"/>
                <a:gd name="T66" fmla="*/ 320 w 21600"/>
                <a:gd name="T67" fmla="*/ 101 h 21600"/>
                <a:gd name="T68" fmla="*/ 310 w 21600"/>
                <a:gd name="T69" fmla="*/ 72 h 21600"/>
                <a:gd name="T70" fmla="*/ 320 w 21600"/>
                <a:gd name="T71" fmla="*/ 81 h 21600"/>
                <a:gd name="T72" fmla="*/ 348 w 21600"/>
                <a:gd name="T73" fmla="*/ 118 h 21600"/>
                <a:gd name="T74" fmla="*/ 396 w 21600"/>
                <a:gd name="T75" fmla="*/ 155 h 21600"/>
                <a:gd name="T76" fmla="*/ 404 w 21600"/>
                <a:gd name="T77" fmla="*/ 109 h 21600"/>
                <a:gd name="T78" fmla="*/ 414 w 21600"/>
                <a:gd name="T79" fmla="*/ 91 h 2160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600" h="21600">
                  <a:moveTo>
                    <a:pt x="17259" y="5123"/>
                  </a:moveTo>
                  <a:lnTo>
                    <a:pt x="16835" y="4569"/>
                  </a:lnTo>
                  <a:lnTo>
                    <a:pt x="17259" y="4015"/>
                  </a:lnTo>
                  <a:lnTo>
                    <a:pt x="16835" y="3046"/>
                  </a:lnTo>
                  <a:lnTo>
                    <a:pt x="16518" y="2077"/>
                  </a:lnTo>
                  <a:lnTo>
                    <a:pt x="16094" y="969"/>
                  </a:lnTo>
                  <a:lnTo>
                    <a:pt x="15671" y="415"/>
                  </a:lnTo>
                  <a:lnTo>
                    <a:pt x="15353" y="969"/>
                  </a:lnTo>
                  <a:lnTo>
                    <a:pt x="12918" y="969"/>
                  </a:lnTo>
                  <a:lnTo>
                    <a:pt x="12176" y="415"/>
                  </a:lnTo>
                  <a:lnTo>
                    <a:pt x="12176" y="969"/>
                  </a:lnTo>
                  <a:lnTo>
                    <a:pt x="12600" y="1523"/>
                  </a:lnTo>
                  <a:lnTo>
                    <a:pt x="12176" y="969"/>
                  </a:lnTo>
                  <a:lnTo>
                    <a:pt x="11753" y="969"/>
                  </a:lnTo>
                  <a:lnTo>
                    <a:pt x="11753" y="415"/>
                  </a:lnTo>
                  <a:lnTo>
                    <a:pt x="11012" y="415"/>
                  </a:lnTo>
                  <a:lnTo>
                    <a:pt x="10588" y="0"/>
                  </a:lnTo>
                  <a:lnTo>
                    <a:pt x="10588" y="415"/>
                  </a:lnTo>
                  <a:lnTo>
                    <a:pt x="9847" y="415"/>
                  </a:lnTo>
                  <a:lnTo>
                    <a:pt x="10165" y="0"/>
                  </a:lnTo>
                  <a:lnTo>
                    <a:pt x="9847" y="415"/>
                  </a:lnTo>
                  <a:lnTo>
                    <a:pt x="8682" y="415"/>
                  </a:lnTo>
                  <a:lnTo>
                    <a:pt x="8682" y="969"/>
                  </a:lnTo>
                  <a:lnTo>
                    <a:pt x="8259" y="969"/>
                  </a:lnTo>
                  <a:lnTo>
                    <a:pt x="7835" y="1523"/>
                  </a:lnTo>
                  <a:lnTo>
                    <a:pt x="7094" y="1523"/>
                  </a:lnTo>
                  <a:lnTo>
                    <a:pt x="6247" y="969"/>
                  </a:lnTo>
                  <a:lnTo>
                    <a:pt x="4341" y="969"/>
                  </a:lnTo>
                  <a:lnTo>
                    <a:pt x="3918" y="415"/>
                  </a:lnTo>
                  <a:lnTo>
                    <a:pt x="2012" y="415"/>
                  </a:lnTo>
                  <a:lnTo>
                    <a:pt x="1588" y="0"/>
                  </a:lnTo>
                  <a:lnTo>
                    <a:pt x="424" y="0"/>
                  </a:lnTo>
                  <a:lnTo>
                    <a:pt x="424" y="415"/>
                  </a:lnTo>
                  <a:lnTo>
                    <a:pt x="0" y="1523"/>
                  </a:lnTo>
                  <a:lnTo>
                    <a:pt x="424" y="2077"/>
                  </a:lnTo>
                  <a:lnTo>
                    <a:pt x="424" y="2492"/>
                  </a:lnTo>
                  <a:lnTo>
                    <a:pt x="0" y="3046"/>
                  </a:lnTo>
                  <a:lnTo>
                    <a:pt x="0" y="4015"/>
                  </a:lnTo>
                  <a:lnTo>
                    <a:pt x="424" y="5123"/>
                  </a:lnTo>
                  <a:lnTo>
                    <a:pt x="847" y="21600"/>
                  </a:lnTo>
                  <a:lnTo>
                    <a:pt x="21600" y="21600"/>
                  </a:lnTo>
                  <a:lnTo>
                    <a:pt x="21176" y="21046"/>
                  </a:lnTo>
                  <a:lnTo>
                    <a:pt x="20753" y="21046"/>
                  </a:lnTo>
                  <a:lnTo>
                    <a:pt x="20753" y="20492"/>
                  </a:lnTo>
                  <a:lnTo>
                    <a:pt x="20435" y="20492"/>
                  </a:lnTo>
                  <a:lnTo>
                    <a:pt x="20435" y="19938"/>
                  </a:lnTo>
                  <a:lnTo>
                    <a:pt x="19588" y="19938"/>
                  </a:lnTo>
                  <a:lnTo>
                    <a:pt x="19271" y="19523"/>
                  </a:lnTo>
                  <a:lnTo>
                    <a:pt x="18847" y="18415"/>
                  </a:lnTo>
                  <a:lnTo>
                    <a:pt x="18847" y="17446"/>
                  </a:lnTo>
                  <a:lnTo>
                    <a:pt x="19588" y="17446"/>
                  </a:lnTo>
                  <a:lnTo>
                    <a:pt x="19271" y="16892"/>
                  </a:lnTo>
                  <a:lnTo>
                    <a:pt x="18847" y="16338"/>
                  </a:lnTo>
                  <a:lnTo>
                    <a:pt x="18424" y="16338"/>
                  </a:lnTo>
                  <a:lnTo>
                    <a:pt x="18424" y="15923"/>
                  </a:lnTo>
                  <a:lnTo>
                    <a:pt x="17682" y="14400"/>
                  </a:lnTo>
                  <a:lnTo>
                    <a:pt x="17259" y="14400"/>
                  </a:lnTo>
                  <a:lnTo>
                    <a:pt x="17259" y="13846"/>
                  </a:lnTo>
                  <a:lnTo>
                    <a:pt x="16094" y="11769"/>
                  </a:lnTo>
                  <a:lnTo>
                    <a:pt x="16094" y="10246"/>
                  </a:lnTo>
                  <a:lnTo>
                    <a:pt x="15671" y="10246"/>
                  </a:lnTo>
                  <a:lnTo>
                    <a:pt x="15671" y="9692"/>
                  </a:lnTo>
                  <a:lnTo>
                    <a:pt x="15353" y="9138"/>
                  </a:lnTo>
                  <a:lnTo>
                    <a:pt x="15353" y="8169"/>
                  </a:lnTo>
                  <a:lnTo>
                    <a:pt x="14082" y="7200"/>
                  </a:lnTo>
                  <a:lnTo>
                    <a:pt x="14082" y="6646"/>
                  </a:lnTo>
                  <a:lnTo>
                    <a:pt x="13341" y="6092"/>
                  </a:lnTo>
                  <a:lnTo>
                    <a:pt x="13341" y="5677"/>
                  </a:lnTo>
                  <a:lnTo>
                    <a:pt x="12918" y="5123"/>
                  </a:lnTo>
                  <a:lnTo>
                    <a:pt x="12918" y="4015"/>
                  </a:lnTo>
                  <a:lnTo>
                    <a:pt x="13341" y="4015"/>
                  </a:lnTo>
                  <a:lnTo>
                    <a:pt x="13341" y="4569"/>
                  </a:lnTo>
                  <a:lnTo>
                    <a:pt x="14506" y="6092"/>
                  </a:lnTo>
                  <a:lnTo>
                    <a:pt x="14506" y="6646"/>
                  </a:lnTo>
                  <a:lnTo>
                    <a:pt x="16094" y="8723"/>
                  </a:lnTo>
                  <a:lnTo>
                    <a:pt x="16518" y="8723"/>
                  </a:lnTo>
                  <a:lnTo>
                    <a:pt x="16835" y="8169"/>
                  </a:lnTo>
                  <a:lnTo>
                    <a:pt x="16835" y="6092"/>
                  </a:lnTo>
                  <a:lnTo>
                    <a:pt x="17259" y="5123"/>
                  </a:lnTo>
                  <a:close/>
                  <a:moveTo>
                    <a:pt x="17259" y="5123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83" name="AutoShape 97"/>
            <p:cNvSpPr>
              <a:spLocks/>
            </p:cNvSpPr>
            <p:nvPr/>
          </p:nvSpPr>
          <p:spPr bwMode="auto">
            <a:xfrm>
              <a:off x="7768" y="3851"/>
              <a:ext cx="685" cy="695"/>
            </a:xfrm>
            <a:custGeom>
              <a:avLst/>
              <a:gdLst>
                <a:gd name="T0" fmla="*/ 611 w 21600"/>
                <a:gd name="T1" fmla="*/ 17 h 21600"/>
                <a:gd name="T2" fmla="*/ 622 w 21600"/>
                <a:gd name="T3" fmla="*/ 27 h 21600"/>
                <a:gd name="T4" fmla="*/ 629 w 21600"/>
                <a:gd name="T5" fmla="*/ 92 h 21600"/>
                <a:gd name="T6" fmla="*/ 649 w 21600"/>
                <a:gd name="T7" fmla="*/ 119 h 21600"/>
                <a:gd name="T8" fmla="*/ 685 w 21600"/>
                <a:gd name="T9" fmla="*/ 146 h 21600"/>
                <a:gd name="T10" fmla="*/ 657 w 21600"/>
                <a:gd name="T11" fmla="*/ 163 h 21600"/>
                <a:gd name="T12" fmla="*/ 649 w 21600"/>
                <a:gd name="T13" fmla="*/ 183 h 21600"/>
                <a:gd name="T14" fmla="*/ 622 w 21600"/>
                <a:gd name="T15" fmla="*/ 200 h 21600"/>
                <a:gd name="T16" fmla="*/ 622 w 21600"/>
                <a:gd name="T17" fmla="*/ 220 h 21600"/>
                <a:gd name="T18" fmla="*/ 611 w 21600"/>
                <a:gd name="T19" fmla="*/ 255 h 21600"/>
                <a:gd name="T20" fmla="*/ 611 w 21600"/>
                <a:gd name="T21" fmla="*/ 319 h 21600"/>
                <a:gd name="T22" fmla="*/ 584 w 21600"/>
                <a:gd name="T23" fmla="*/ 346 h 21600"/>
                <a:gd name="T24" fmla="*/ 573 w 21600"/>
                <a:gd name="T25" fmla="*/ 376 h 21600"/>
                <a:gd name="T26" fmla="*/ 545 w 21600"/>
                <a:gd name="T27" fmla="*/ 420 h 21600"/>
                <a:gd name="T28" fmla="*/ 528 w 21600"/>
                <a:gd name="T29" fmla="*/ 458 h 21600"/>
                <a:gd name="T30" fmla="*/ 507 w 21600"/>
                <a:gd name="T31" fmla="*/ 512 h 21600"/>
                <a:gd name="T32" fmla="*/ 469 w 21600"/>
                <a:gd name="T33" fmla="*/ 532 h 21600"/>
                <a:gd name="T34" fmla="*/ 497 w 21600"/>
                <a:gd name="T35" fmla="*/ 539 h 21600"/>
                <a:gd name="T36" fmla="*/ 518 w 21600"/>
                <a:gd name="T37" fmla="*/ 569 h 21600"/>
                <a:gd name="T38" fmla="*/ 545 w 21600"/>
                <a:gd name="T39" fmla="*/ 576 h 21600"/>
                <a:gd name="T40" fmla="*/ 556 w 21600"/>
                <a:gd name="T41" fmla="*/ 603 h 21600"/>
                <a:gd name="T42" fmla="*/ 535 w 21600"/>
                <a:gd name="T43" fmla="*/ 650 h 21600"/>
                <a:gd name="T44" fmla="*/ 518 w 21600"/>
                <a:gd name="T45" fmla="*/ 668 h 21600"/>
                <a:gd name="T46" fmla="*/ 490 w 21600"/>
                <a:gd name="T47" fmla="*/ 688 h 21600"/>
                <a:gd name="T48" fmla="*/ 462 w 21600"/>
                <a:gd name="T49" fmla="*/ 688 h 21600"/>
                <a:gd name="T50" fmla="*/ 424 w 21600"/>
                <a:gd name="T51" fmla="*/ 695 h 21600"/>
                <a:gd name="T52" fmla="*/ 386 w 21600"/>
                <a:gd name="T53" fmla="*/ 678 h 21600"/>
                <a:gd name="T54" fmla="*/ 368 w 21600"/>
                <a:gd name="T55" fmla="*/ 678 h 21600"/>
                <a:gd name="T56" fmla="*/ 348 w 21600"/>
                <a:gd name="T57" fmla="*/ 668 h 21600"/>
                <a:gd name="T58" fmla="*/ 320 w 21600"/>
                <a:gd name="T59" fmla="*/ 650 h 21600"/>
                <a:gd name="T60" fmla="*/ 274 w 21600"/>
                <a:gd name="T61" fmla="*/ 668 h 21600"/>
                <a:gd name="T62" fmla="*/ 254 w 21600"/>
                <a:gd name="T63" fmla="*/ 650 h 21600"/>
                <a:gd name="T64" fmla="*/ 236 w 21600"/>
                <a:gd name="T65" fmla="*/ 631 h 21600"/>
                <a:gd name="T66" fmla="*/ 216 w 21600"/>
                <a:gd name="T67" fmla="*/ 613 h 21600"/>
                <a:gd name="T68" fmla="*/ 198 w 21600"/>
                <a:gd name="T69" fmla="*/ 603 h 21600"/>
                <a:gd name="T70" fmla="*/ 180 w 21600"/>
                <a:gd name="T71" fmla="*/ 576 h 21600"/>
                <a:gd name="T72" fmla="*/ 160 w 21600"/>
                <a:gd name="T73" fmla="*/ 569 h 21600"/>
                <a:gd name="T74" fmla="*/ 142 w 21600"/>
                <a:gd name="T75" fmla="*/ 549 h 21600"/>
                <a:gd name="T76" fmla="*/ 132 w 21600"/>
                <a:gd name="T77" fmla="*/ 532 h 21600"/>
                <a:gd name="T78" fmla="*/ 94 w 21600"/>
                <a:gd name="T79" fmla="*/ 512 h 21600"/>
                <a:gd name="T80" fmla="*/ 94 w 21600"/>
                <a:gd name="T81" fmla="*/ 495 h 21600"/>
                <a:gd name="T82" fmla="*/ 66 w 21600"/>
                <a:gd name="T83" fmla="*/ 505 h 21600"/>
                <a:gd name="T84" fmla="*/ 56 w 21600"/>
                <a:gd name="T85" fmla="*/ 448 h 21600"/>
                <a:gd name="T86" fmla="*/ 38 w 21600"/>
                <a:gd name="T87" fmla="*/ 393 h 21600"/>
                <a:gd name="T88" fmla="*/ 10 w 21600"/>
                <a:gd name="T89" fmla="*/ 356 h 21600"/>
                <a:gd name="T90" fmla="*/ 10 w 21600"/>
                <a:gd name="T91" fmla="*/ 346 h 21600"/>
                <a:gd name="T92" fmla="*/ 10 w 21600"/>
                <a:gd name="T93" fmla="*/ 329 h 21600"/>
                <a:gd name="T94" fmla="*/ 10 w 21600"/>
                <a:gd name="T95" fmla="*/ 312 h 21600"/>
                <a:gd name="T96" fmla="*/ 28 w 21600"/>
                <a:gd name="T97" fmla="*/ 284 h 21600"/>
                <a:gd name="T98" fmla="*/ 38 w 21600"/>
                <a:gd name="T99" fmla="*/ 255 h 21600"/>
                <a:gd name="T100" fmla="*/ 84 w 21600"/>
                <a:gd name="T101" fmla="*/ 237 h 21600"/>
                <a:gd name="T102" fmla="*/ 122 w 21600"/>
                <a:gd name="T103" fmla="*/ 72 h 216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1600" h="21600">
                  <a:moveTo>
                    <a:pt x="3600" y="0"/>
                  </a:moveTo>
                  <a:lnTo>
                    <a:pt x="19280" y="0"/>
                  </a:lnTo>
                  <a:lnTo>
                    <a:pt x="19280" y="538"/>
                  </a:lnTo>
                  <a:lnTo>
                    <a:pt x="19840" y="1076"/>
                  </a:lnTo>
                  <a:lnTo>
                    <a:pt x="19600" y="1076"/>
                  </a:lnTo>
                  <a:lnTo>
                    <a:pt x="19600" y="846"/>
                  </a:lnTo>
                  <a:lnTo>
                    <a:pt x="19600" y="1076"/>
                  </a:lnTo>
                  <a:lnTo>
                    <a:pt x="19840" y="1922"/>
                  </a:lnTo>
                  <a:lnTo>
                    <a:pt x="19840" y="2844"/>
                  </a:lnTo>
                  <a:lnTo>
                    <a:pt x="20160" y="3382"/>
                  </a:lnTo>
                  <a:lnTo>
                    <a:pt x="20160" y="3690"/>
                  </a:lnTo>
                  <a:lnTo>
                    <a:pt x="20480" y="3690"/>
                  </a:lnTo>
                  <a:lnTo>
                    <a:pt x="21040" y="4228"/>
                  </a:lnTo>
                  <a:lnTo>
                    <a:pt x="21360" y="4228"/>
                  </a:lnTo>
                  <a:lnTo>
                    <a:pt x="21600" y="4535"/>
                  </a:lnTo>
                  <a:lnTo>
                    <a:pt x="21600" y="4843"/>
                  </a:lnTo>
                  <a:lnTo>
                    <a:pt x="21360" y="5073"/>
                  </a:lnTo>
                  <a:lnTo>
                    <a:pt x="20720" y="5073"/>
                  </a:lnTo>
                  <a:lnTo>
                    <a:pt x="20480" y="5381"/>
                  </a:lnTo>
                  <a:lnTo>
                    <a:pt x="20160" y="5381"/>
                  </a:lnTo>
                  <a:lnTo>
                    <a:pt x="20480" y="5688"/>
                  </a:lnTo>
                  <a:lnTo>
                    <a:pt x="19840" y="5688"/>
                  </a:lnTo>
                  <a:lnTo>
                    <a:pt x="19840" y="5919"/>
                  </a:lnTo>
                  <a:lnTo>
                    <a:pt x="19600" y="6226"/>
                  </a:lnTo>
                  <a:lnTo>
                    <a:pt x="19840" y="6226"/>
                  </a:lnTo>
                  <a:lnTo>
                    <a:pt x="19840" y="6534"/>
                  </a:lnTo>
                  <a:lnTo>
                    <a:pt x="19600" y="6841"/>
                  </a:lnTo>
                  <a:lnTo>
                    <a:pt x="19600" y="7379"/>
                  </a:lnTo>
                  <a:lnTo>
                    <a:pt x="19280" y="7687"/>
                  </a:lnTo>
                  <a:lnTo>
                    <a:pt x="19280" y="7917"/>
                  </a:lnTo>
                  <a:lnTo>
                    <a:pt x="18960" y="8225"/>
                  </a:lnTo>
                  <a:lnTo>
                    <a:pt x="19280" y="8840"/>
                  </a:lnTo>
                  <a:lnTo>
                    <a:pt x="19280" y="9916"/>
                  </a:lnTo>
                  <a:lnTo>
                    <a:pt x="18640" y="10531"/>
                  </a:lnTo>
                  <a:lnTo>
                    <a:pt x="18640" y="10762"/>
                  </a:lnTo>
                  <a:lnTo>
                    <a:pt x="18400" y="10762"/>
                  </a:lnTo>
                  <a:lnTo>
                    <a:pt x="18400" y="11069"/>
                  </a:lnTo>
                  <a:lnTo>
                    <a:pt x="18080" y="11377"/>
                  </a:lnTo>
                  <a:lnTo>
                    <a:pt x="18080" y="11684"/>
                  </a:lnTo>
                  <a:lnTo>
                    <a:pt x="17520" y="11915"/>
                  </a:lnTo>
                  <a:lnTo>
                    <a:pt x="17520" y="12222"/>
                  </a:lnTo>
                  <a:lnTo>
                    <a:pt x="17200" y="13068"/>
                  </a:lnTo>
                  <a:lnTo>
                    <a:pt x="16880" y="13068"/>
                  </a:lnTo>
                  <a:lnTo>
                    <a:pt x="16640" y="13683"/>
                  </a:lnTo>
                  <a:lnTo>
                    <a:pt x="16640" y="14221"/>
                  </a:lnTo>
                  <a:lnTo>
                    <a:pt x="16320" y="14528"/>
                  </a:lnTo>
                  <a:lnTo>
                    <a:pt x="16320" y="15681"/>
                  </a:lnTo>
                  <a:lnTo>
                    <a:pt x="16000" y="15912"/>
                  </a:lnTo>
                  <a:lnTo>
                    <a:pt x="15120" y="15912"/>
                  </a:lnTo>
                  <a:lnTo>
                    <a:pt x="15120" y="16219"/>
                  </a:lnTo>
                  <a:lnTo>
                    <a:pt x="14800" y="16527"/>
                  </a:lnTo>
                  <a:lnTo>
                    <a:pt x="15120" y="16757"/>
                  </a:lnTo>
                  <a:lnTo>
                    <a:pt x="15680" y="16527"/>
                  </a:lnTo>
                  <a:lnTo>
                    <a:pt x="15680" y="16757"/>
                  </a:lnTo>
                  <a:lnTo>
                    <a:pt x="16000" y="17065"/>
                  </a:lnTo>
                  <a:lnTo>
                    <a:pt x="16320" y="17065"/>
                  </a:lnTo>
                  <a:lnTo>
                    <a:pt x="16320" y="17680"/>
                  </a:lnTo>
                  <a:lnTo>
                    <a:pt x="16640" y="17680"/>
                  </a:lnTo>
                  <a:lnTo>
                    <a:pt x="16880" y="17910"/>
                  </a:lnTo>
                  <a:lnTo>
                    <a:pt x="17200" y="17910"/>
                  </a:lnTo>
                  <a:lnTo>
                    <a:pt x="17200" y="18218"/>
                  </a:lnTo>
                  <a:lnTo>
                    <a:pt x="17520" y="18525"/>
                  </a:lnTo>
                  <a:lnTo>
                    <a:pt x="17520" y="18756"/>
                  </a:lnTo>
                  <a:lnTo>
                    <a:pt x="17760" y="19063"/>
                  </a:lnTo>
                  <a:lnTo>
                    <a:pt x="17760" y="19371"/>
                  </a:lnTo>
                  <a:lnTo>
                    <a:pt x="16880" y="20216"/>
                  </a:lnTo>
                  <a:lnTo>
                    <a:pt x="16640" y="20524"/>
                  </a:lnTo>
                  <a:lnTo>
                    <a:pt x="16320" y="20524"/>
                  </a:lnTo>
                  <a:lnTo>
                    <a:pt x="16320" y="20754"/>
                  </a:lnTo>
                  <a:lnTo>
                    <a:pt x="16000" y="21062"/>
                  </a:lnTo>
                  <a:lnTo>
                    <a:pt x="15680" y="21062"/>
                  </a:lnTo>
                  <a:lnTo>
                    <a:pt x="15440" y="21369"/>
                  </a:lnTo>
                  <a:lnTo>
                    <a:pt x="15120" y="21062"/>
                  </a:lnTo>
                  <a:lnTo>
                    <a:pt x="14800" y="21062"/>
                  </a:lnTo>
                  <a:lnTo>
                    <a:pt x="14560" y="21369"/>
                  </a:lnTo>
                  <a:lnTo>
                    <a:pt x="13920" y="21369"/>
                  </a:lnTo>
                  <a:lnTo>
                    <a:pt x="13920" y="21600"/>
                  </a:lnTo>
                  <a:lnTo>
                    <a:pt x="13360" y="21600"/>
                  </a:lnTo>
                  <a:lnTo>
                    <a:pt x="13360" y="21369"/>
                  </a:lnTo>
                  <a:lnTo>
                    <a:pt x="12480" y="21369"/>
                  </a:lnTo>
                  <a:lnTo>
                    <a:pt x="12160" y="21062"/>
                  </a:lnTo>
                  <a:lnTo>
                    <a:pt x="12160" y="21600"/>
                  </a:lnTo>
                  <a:lnTo>
                    <a:pt x="11600" y="21600"/>
                  </a:lnTo>
                  <a:lnTo>
                    <a:pt x="11600" y="21062"/>
                  </a:lnTo>
                  <a:lnTo>
                    <a:pt x="11280" y="21062"/>
                  </a:lnTo>
                  <a:lnTo>
                    <a:pt x="11280" y="20754"/>
                  </a:lnTo>
                  <a:lnTo>
                    <a:pt x="10960" y="20754"/>
                  </a:lnTo>
                  <a:lnTo>
                    <a:pt x="10640" y="20524"/>
                  </a:lnTo>
                  <a:lnTo>
                    <a:pt x="10400" y="20216"/>
                  </a:lnTo>
                  <a:lnTo>
                    <a:pt x="10080" y="20216"/>
                  </a:lnTo>
                  <a:lnTo>
                    <a:pt x="9760" y="20524"/>
                  </a:lnTo>
                  <a:lnTo>
                    <a:pt x="8880" y="20524"/>
                  </a:lnTo>
                  <a:lnTo>
                    <a:pt x="8640" y="20754"/>
                  </a:lnTo>
                  <a:lnTo>
                    <a:pt x="8320" y="20524"/>
                  </a:lnTo>
                  <a:lnTo>
                    <a:pt x="8000" y="20524"/>
                  </a:lnTo>
                  <a:lnTo>
                    <a:pt x="8000" y="20216"/>
                  </a:lnTo>
                  <a:lnTo>
                    <a:pt x="7680" y="20216"/>
                  </a:lnTo>
                  <a:lnTo>
                    <a:pt x="7440" y="19909"/>
                  </a:lnTo>
                  <a:lnTo>
                    <a:pt x="7440" y="19601"/>
                  </a:lnTo>
                  <a:lnTo>
                    <a:pt x="7120" y="19601"/>
                  </a:lnTo>
                  <a:lnTo>
                    <a:pt x="7120" y="19371"/>
                  </a:lnTo>
                  <a:lnTo>
                    <a:pt x="6800" y="19063"/>
                  </a:lnTo>
                  <a:lnTo>
                    <a:pt x="7120" y="19063"/>
                  </a:lnTo>
                  <a:lnTo>
                    <a:pt x="6800" y="18756"/>
                  </a:lnTo>
                  <a:lnTo>
                    <a:pt x="6240" y="18756"/>
                  </a:lnTo>
                  <a:lnTo>
                    <a:pt x="6240" y="18525"/>
                  </a:lnTo>
                  <a:lnTo>
                    <a:pt x="5920" y="18218"/>
                  </a:lnTo>
                  <a:lnTo>
                    <a:pt x="5680" y="17910"/>
                  </a:lnTo>
                  <a:lnTo>
                    <a:pt x="5680" y="17680"/>
                  </a:lnTo>
                  <a:lnTo>
                    <a:pt x="5360" y="17372"/>
                  </a:lnTo>
                  <a:lnTo>
                    <a:pt x="5040" y="17680"/>
                  </a:lnTo>
                  <a:lnTo>
                    <a:pt x="5040" y="17372"/>
                  </a:lnTo>
                  <a:lnTo>
                    <a:pt x="4720" y="17372"/>
                  </a:lnTo>
                  <a:lnTo>
                    <a:pt x="4480" y="17065"/>
                  </a:lnTo>
                  <a:lnTo>
                    <a:pt x="4720" y="16757"/>
                  </a:lnTo>
                  <a:lnTo>
                    <a:pt x="4480" y="16527"/>
                  </a:lnTo>
                  <a:lnTo>
                    <a:pt x="4160" y="16527"/>
                  </a:lnTo>
                  <a:lnTo>
                    <a:pt x="4160" y="16219"/>
                  </a:lnTo>
                  <a:lnTo>
                    <a:pt x="3280" y="16219"/>
                  </a:lnTo>
                  <a:lnTo>
                    <a:pt x="2960" y="15912"/>
                  </a:lnTo>
                  <a:lnTo>
                    <a:pt x="2960" y="15681"/>
                  </a:lnTo>
                  <a:lnTo>
                    <a:pt x="3280" y="15681"/>
                  </a:lnTo>
                  <a:lnTo>
                    <a:pt x="2960" y="15374"/>
                  </a:lnTo>
                  <a:lnTo>
                    <a:pt x="2640" y="15374"/>
                  </a:lnTo>
                  <a:lnTo>
                    <a:pt x="2640" y="15681"/>
                  </a:lnTo>
                  <a:lnTo>
                    <a:pt x="2080" y="15681"/>
                  </a:lnTo>
                  <a:lnTo>
                    <a:pt x="2080" y="14759"/>
                  </a:lnTo>
                  <a:lnTo>
                    <a:pt x="2400" y="14528"/>
                  </a:lnTo>
                  <a:lnTo>
                    <a:pt x="1760" y="13913"/>
                  </a:lnTo>
                  <a:lnTo>
                    <a:pt x="1520" y="13375"/>
                  </a:lnTo>
                  <a:lnTo>
                    <a:pt x="1200" y="13068"/>
                  </a:lnTo>
                  <a:lnTo>
                    <a:pt x="1200" y="12222"/>
                  </a:lnTo>
                  <a:lnTo>
                    <a:pt x="640" y="12222"/>
                  </a:lnTo>
                  <a:lnTo>
                    <a:pt x="640" y="11377"/>
                  </a:lnTo>
                  <a:lnTo>
                    <a:pt x="320" y="11069"/>
                  </a:lnTo>
                  <a:lnTo>
                    <a:pt x="640" y="11069"/>
                  </a:lnTo>
                  <a:lnTo>
                    <a:pt x="640" y="10762"/>
                  </a:lnTo>
                  <a:lnTo>
                    <a:pt x="320" y="10762"/>
                  </a:lnTo>
                  <a:lnTo>
                    <a:pt x="0" y="11069"/>
                  </a:lnTo>
                  <a:lnTo>
                    <a:pt x="0" y="10762"/>
                  </a:lnTo>
                  <a:lnTo>
                    <a:pt x="320" y="10223"/>
                  </a:lnTo>
                  <a:lnTo>
                    <a:pt x="640" y="10223"/>
                  </a:lnTo>
                  <a:lnTo>
                    <a:pt x="640" y="9916"/>
                  </a:lnTo>
                  <a:lnTo>
                    <a:pt x="320" y="9685"/>
                  </a:lnTo>
                  <a:lnTo>
                    <a:pt x="640" y="9378"/>
                  </a:lnTo>
                  <a:lnTo>
                    <a:pt x="640" y="8840"/>
                  </a:lnTo>
                  <a:lnTo>
                    <a:pt x="880" y="8840"/>
                  </a:lnTo>
                  <a:lnTo>
                    <a:pt x="1200" y="8225"/>
                  </a:lnTo>
                  <a:lnTo>
                    <a:pt x="1520" y="7917"/>
                  </a:lnTo>
                  <a:lnTo>
                    <a:pt x="1200" y="7917"/>
                  </a:lnTo>
                  <a:lnTo>
                    <a:pt x="1200" y="7687"/>
                  </a:lnTo>
                  <a:lnTo>
                    <a:pt x="1520" y="7379"/>
                  </a:lnTo>
                  <a:lnTo>
                    <a:pt x="2640" y="7379"/>
                  </a:lnTo>
                  <a:lnTo>
                    <a:pt x="2400" y="2844"/>
                  </a:lnTo>
                  <a:lnTo>
                    <a:pt x="2400" y="2229"/>
                  </a:lnTo>
                  <a:lnTo>
                    <a:pt x="3840" y="2229"/>
                  </a:lnTo>
                  <a:lnTo>
                    <a:pt x="3600" y="0"/>
                  </a:lnTo>
                  <a:close/>
                  <a:moveTo>
                    <a:pt x="3600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84" name="AutoShape 98"/>
            <p:cNvSpPr>
              <a:spLocks/>
            </p:cNvSpPr>
            <p:nvPr/>
          </p:nvSpPr>
          <p:spPr bwMode="auto">
            <a:xfrm>
              <a:off x="8237" y="4116"/>
              <a:ext cx="640" cy="430"/>
            </a:xfrm>
            <a:custGeom>
              <a:avLst/>
              <a:gdLst>
                <a:gd name="T0" fmla="*/ 94 w 21600"/>
                <a:gd name="T1" fmla="*/ 348 h 21600"/>
                <a:gd name="T2" fmla="*/ 86 w 21600"/>
                <a:gd name="T3" fmla="*/ 331 h 21600"/>
                <a:gd name="T4" fmla="*/ 76 w 21600"/>
                <a:gd name="T5" fmla="*/ 311 h 21600"/>
                <a:gd name="T6" fmla="*/ 58 w 21600"/>
                <a:gd name="T7" fmla="*/ 304 h 21600"/>
                <a:gd name="T8" fmla="*/ 48 w 21600"/>
                <a:gd name="T9" fmla="*/ 284 h 21600"/>
                <a:gd name="T10" fmla="*/ 28 w 21600"/>
                <a:gd name="T11" fmla="*/ 274 h 21600"/>
                <a:gd name="T12" fmla="*/ 10 w 21600"/>
                <a:gd name="T13" fmla="*/ 274 h 21600"/>
                <a:gd name="T14" fmla="*/ 10 w 21600"/>
                <a:gd name="T15" fmla="*/ 257 h 21600"/>
                <a:gd name="T16" fmla="*/ 38 w 21600"/>
                <a:gd name="T17" fmla="*/ 247 h 21600"/>
                <a:gd name="T18" fmla="*/ 48 w 21600"/>
                <a:gd name="T19" fmla="*/ 203 h 21600"/>
                <a:gd name="T20" fmla="*/ 58 w 21600"/>
                <a:gd name="T21" fmla="*/ 175 h 21600"/>
                <a:gd name="T22" fmla="*/ 76 w 21600"/>
                <a:gd name="T23" fmla="*/ 156 h 21600"/>
                <a:gd name="T24" fmla="*/ 86 w 21600"/>
                <a:gd name="T25" fmla="*/ 119 h 21600"/>
                <a:gd name="T26" fmla="*/ 104 w 21600"/>
                <a:gd name="T27" fmla="*/ 101 h 21600"/>
                <a:gd name="T28" fmla="*/ 114 w 21600"/>
                <a:gd name="T29" fmla="*/ 82 h 21600"/>
                <a:gd name="T30" fmla="*/ 122 w 21600"/>
                <a:gd name="T31" fmla="*/ 74 h 21600"/>
                <a:gd name="T32" fmla="*/ 142 w 21600"/>
                <a:gd name="T33" fmla="*/ 27 h 21600"/>
                <a:gd name="T34" fmla="*/ 180 w 21600"/>
                <a:gd name="T35" fmla="*/ 0 h 21600"/>
                <a:gd name="T36" fmla="*/ 208 w 21600"/>
                <a:gd name="T37" fmla="*/ 20 h 21600"/>
                <a:gd name="T38" fmla="*/ 246 w 21600"/>
                <a:gd name="T39" fmla="*/ 10 h 21600"/>
                <a:gd name="T40" fmla="*/ 274 w 21600"/>
                <a:gd name="T41" fmla="*/ 20 h 21600"/>
                <a:gd name="T42" fmla="*/ 292 w 21600"/>
                <a:gd name="T43" fmla="*/ 27 h 21600"/>
                <a:gd name="T44" fmla="*/ 302 w 21600"/>
                <a:gd name="T45" fmla="*/ 47 h 21600"/>
                <a:gd name="T46" fmla="*/ 330 w 21600"/>
                <a:gd name="T47" fmla="*/ 54 h 21600"/>
                <a:gd name="T48" fmla="*/ 348 w 21600"/>
                <a:gd name="T49" fmla="*/ 64 h 21600"/>
                <a:gd name="T50" fmla="*/ 368 w 21600"/>
                <a:gd name="T51" fmla="*/ 82 h 21600"/>
                <a:gd name="T52" fmla="*/ 376 w 21600"/>
                <a:gd name="T53" fmla="*/ 91 h 21600"/>
                <a:gd name="T54" fmla="*/ 376 w 21600"/>
                <a:gd name="T55" fmla="*/ 101 h 21600"/>
                <a:gd name="T56" fmla="*/ 368 w 21600"/>
                <a:gd name="T57" fmla="*/ 138 h 21600"/>
                <a:gd name="T58" fmla="*/ 386 w 21600"/>
                <a:gd name="T59" fmla="*/ 156 h 21600"/>
                <a:gd name="T60" fmla="*/ 406 w 21600"/>
                <a:gd name="T61" fmla="*/ 146 h 21600"/>
                <a:gd name="T62" fmla="*/ 406 w 21600"/>
                <a:gd name="T63" fmla="*/ 156 h 21600"/>
                <a:gd name="T64" fmla="*/ 424 w 21600"/>
                <a:gd name="T65" fmla="*/ 193 h 21600"/>
                <a:gd name="T66" fmla="*/ 434 w 21600"/>
                <a:gd name="T67" fmla="*/ 220 h 21600"/>
                <a:gd name="T68" fmla="*/ 462 w 21600"/>
                <a:gd name="T69" fmla="*/ 230 h 21600"/>
                <a:gd name="T70" fmla="*/ 640 w 21600"/>
                <a:gd name="T71" fmla="*/ 257 h 21600"/>
                <a:gd name="T72" fmla="*/ 442 w 21600"/>
                <a:gd name="T73" fmla="*/ 376 h 21600"/>
                <a:gd name="T74" fmla="*/ 424 w 21600"/>
                <a:gd name="T75" fmla="*/ 395 h 21600"/>
                <a:gd name="T76" fmla="*/ 406 w 21600"/>
                <a:gd name="T77" fmla="*/ 403 h 21600"/>
                <a:gd name="T78" fmla="*/ 376 w 21600"/>
                <a:gd name="T79" fmla="*/ 413 h 21600"/>
                <a:gd name="T80" fmla="*/ 340 w 21600"/>
                <a:gd name="T81" fmla="*/ 403 h 21600"/>
                <a:gd name="T82" fmla="*/ 274 w 21600"/>
                <a:gd name="T83" fmla="*/ 430 h 21600"/>
                <a:gd name="T84" fmla="*/ 236 w 21600"/>
                <a:gd name="T85" fmla="*/ 423 h 21600"/>
                <a:gd name="T86" fmla="*/ 208 w 21600"/>
                <a:gd name="T87" fmla="*/ 413 h 21600"/>
                <a:gd name="T88" fmla="*/ 180 w 21600"/>
                <a:gd name="T89" fmla="*/ 395 h 21600"/>
                <a:gd name="T90" fmla="*/ 142 w 21600"/>
                <a:gd name="T91" fmla="*/ 386 h 21600"/>
                <a:gd name="T92" fmla="*/ 122 w 21600"/>
                <a:gd name="T93" fmla="*/ 395 h 21600"/>
                <a:gd name="T94" fmla="*/ 114 w 21600"/>
                <a:gd name="T95" fmla="*/ 358 h 21600"/>
                <a:gd name="T96" fmla="*/ 94 w 21600"/>
                <a:gd name="T97" fmla="*/ 358 h 216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00" h="21600">
                  <a:moveTo>
                    <a:pt x="3171" y="18000"/>
                  </a:moveTo>
                  <a:lnTo>
                    <a:pt x="3171" y="17503"/>
                  </a:lnTo>
                  <a:lnTo>
                    <a:pt x="2914" y="17007"/>
                  </a:lnTo>
                  <a:lnTo>
                    <a:pt x="2914" y="16634"/>
                  </a:lnTo>
                  <a:lnTo>
                    <a:pt x="2571" y="16138"/>
                  </a:lnTo>
                  <a:lnTo>
                    <a:pt x="2571" y="15641"/>
                  </a:lnTo>
                  <a:lnTo>
                    <a:pt x="2229" y="15641"/>
                  </a:lnTo>
                  <a:lnTo>
                    <a:pt x="1971" y="15269"/>
                  </a:lnTo>
                  <a:lnTo>
                    <a:pt x="1629" y="15269"/>
                  </a:lnTo>
                  <a:lnTo>
                    <a:pt x="1629" y="14276"/>
                  </a:lnTo>
                  <a:lnTo>
                    <a:pt x="1286" y="14276"/>
                  </a:lnTo>
                  <a:lnTo>
                    <a:pt x="943" y="13779"/>
                  </a:lnTo>
                  <a:lnTo>
                    <a:pt x="943" y="13407"/>
                  </a:lnTo>
                  <a:lnTo>
                    <a:pt x="343" y="13779"/>
                  </a:lnTo>
                  <a:lnTo>
                    <a:pt x="0" y="13407"/>
                  </a:lnTo>
                  <a:lnTo>
                    <a:pt x="343" y="12910"/>
                  </a:lnTo>
                  <a:lnTo>
                    <a:pt x="343" y="12414"/>
                  </a:lnTo>
                  <a:lnTo>
                    <a:pt x="1286" y="12414"/>
                  </a:lnTo>
                  <a:lnTo>
                    <a:pt x="1629" y="12041"/>
                  </a:lnTo>
                  <a:lnTo>
                    <a:pt x="1629" y="10179"/>
                  </a:lnTo>
                  <a:lnTo>
                    <a:pt x="1971" y="9683"/>
                  </a:lnTo>
                  <a:lnTo>
                    <a:pt x="1971" y="8814"/>
                  </a:lnTo>
                  <a:lnTo>
                    <a:pt x="2229" y="7821"/>
                  </a:lnTo>
                  <a:lnTo>
                    <a:pt x="2571" y="7821"/>
                  </a:lnTo>
                  <a:lnTo>
                    <a:pt x="2914" y="6455"/>
                  </a:lnTo>
                  <a:lnTo>
                    <a:pt x="2914" y="5959"/>
                  </a:lnTo>
                  <a:lnTo>
                    <a:pt x="3514" y="5586"/>
                  </a:lnTo>
                  <a:lnTo>
                    <a:pt x="3514" y="5090"/>
                  </a:lnTo>
                  <a:lnTo>
                    <a:pt x="3857" y="4593"/>
                  </a:lnTo>
                  <a:lnTo>
                    <a:pt x="3857" y="4097"/>
                  </a:lnTo>
                  <a:lnTo>
                    <a:pt x="4114" y="4097"/>
                  </a:lnTo>
                  <a:lnTo>
                    <a:pt x="4114" y="3724"/>
                  </a:lnTo>
                  <a:lnTo>
                    <a:pt x="4800" y="2731"/>
                  </a:lnTo>
                  <a:lnTo>
                    <a:pt x="4800" y="1366"/>
                  </a:lnTo>
                  <a:lnTo>
                    <a:pt x="5743" y="1366"/>
                  </a:lnTo>
                  <a:lnTo>
                    <a:pt x="6086" y="0"/>
                  </a:lnTo>
                  <a:lnTo>
                    <a:pt x="6343" y="497"/>
                  </a:lnTo>
                  <a:lnTo>
                    <a:pt x="7029" y="993"/>
                  </a:lnTo>
                  <a:lnTo>
                    <a:pt x="7286" y="497"/>
                  </a:lnTo>
                  <a:lnTo>
                    <a:pt x="8314" y="497"/>
                  </a:lnTo>
                  <a:lnTo>
                    <a:pt x="8571" y="993"/>
                  </a:lnTo>
                  <a:lnTo>
                    <a:pt x="9257" y="993"/>
                  </a:lnTo>
                  <a:lnTo>
                    <a:pt x="9514" y="1366"/>
                  </a:lnTo>
                  <a:lnTo>
                    <a:pt x="9857" y="1366"/>
                  </a:lnTo>
                  <a:lnTo>
                    <a:pt x="10200" y="1862"/>
                  </a:lnTo>
                  <a:lnTo>
                    <a:pt x="10200" y="2359"/>
                  </a:lnTo>
                  <a:lnTo>
                    <a:pt x="11143" y="2359"/>
                  </a:lnTo>
                  <a:lnTo>
                    <a:pt x="11143" y="2731"/>
                  </a:lnTo>
                  <a:lnTo>
                    <a:pt x="11486" y="2731"/>
                  </a:lnTo>
                  <a:lnTo>
                    <a:pt x="11743" y="3228"/>
                  </a:lnTo>
                  <a:lnTo>
                    <a:pt x="12086" y="3228"/>
                  </a:lnTo>
                  <a:lnTo>
                    <a:pt x="12429" y="4097"/>
                  </a:lnTo>
                  <a:lnTo>
                    <a:pt x="12429" y="4593"/>
                  </a:lnTo>
                  <a:lnTo>
                    <a:pt x="12686" y="4593"/>
                  </a:lnTo>
                  <a:lnTo>
                    <a:pt x="13029" y="5090"/>
                  </a:lnTo>
                  <a:lnTo>
                    <a:pt x="12686" y="5090"/>
                  </a:lnTo>
                  <a:lnTo>
                    <a:pt x="12686" y="6455"/>
                  </a:lnTo>
                  <a:lnTo>
                    <a:pt x="12429" y="6952"/>
                  </a:lnTo>
                  <a:lnTo>
                    <a:pt x="12429" y="7821"/>
                  </a:lnTo>
                  <a:lnTo>
                    <a:pt x="13029" y="7821"/>
                  </a:lnTo>
                  <a:lnTo>
                    <a:pt x="13371" y="7324"/>
                  </a:lnTo>
                  <a:lnTo>
                    <a:pt x="13714" y="7324"/>
                  </a:lnTo>
                  <a:lnTo>
                    <a:pt x="13971" y="7821"/>
                  </a:lnTo>
                  <a:lnTo>
                    <a:pt x="13714" y="7821"/>
                  </a:lnTo>
                  <a:lnTo>
                    <a:pt x="13971" y="8814"/>
                  </a:lnTo>
                  <a:lnTo>
                    <a:pt x="14314" y="9683"/>
                  </a:lnTo>
                  <a:lnTo>
                    <a:pt x="14657" y="9683"/>
                  </a:lnTo>
                  <a:lnTo>
                    <a:pt x="14657" y="11048"/>
                  </a:lnTo>
                  <a:lnTo>
                    <a:pt x="15257" y="11048"/>
                  </a:lnTo>
                  <a:lnTo>
                    <a:pt x="15600" y="11545"/>
                  </a:lnTo>
                  <a:lnTo>
                    <a:pt x="19714" y="12910"/>
                  </a:lnTo>
                  <a:lnTo>
                    <a:pt x="21600" y="12910"/>
                  </a:lnTo>
                  <a:lnTo>
                    <a:pt x="17143" y="18869"/>
                  </a:lnTo>
                  <a:lnTo>
                    <a:pt x="14914" y="18869"/>
                  </a:lnTo>
                  <a:lnTo>
                    <a:pt x="14657" y="19366"/>
                  </a:lnTo>
                  <a:lnTo>
                    <a:pt x="14314" y="19862"/>
                  </a:lnTo>
                  <a:lnTo>
                    <a:pt x="13971" y="19862"/>
                  </a:lnTo>
                  <a:lnTo>
                    <a:pt x="13714" y="20234"/>
                  </a:lnTo>
                  <a:lnTo>
                    <a:pt x="12686" y="20234"/>
                  </a:lnTo>
                  <a:lnTo>
                    <a:pt x="12686" y="20731"/>
                  </a:lnTo>
                  <a:lnTo>
                    <a:pt x="11486" y="20731"/>
                  </a:lnTo>
                  <a:lnTo>
                    <a:pt x="11486" y="20234"/>
                  </a:lnTo>
                  <a:lnTo>
                    <a:pt x="10200" y="20234"/>
                  </a:lnTo>
                  <a:lnTo>
                    <a:pt x="9257" y="21600"/>
                  </a:lnTo>
                  <a:lnTo>
                    <a:pt x="8314" y="21600"/>
                  </a:lnTo>
                  <a:lnTo>
                    <a:pt x="7971" y="21228"/>
                  </a:lnTo>
                  <a:lnTo>
                    <a:pt x="7286" y="21228"/>
                  </a:lnTo>
                  <a:lnTo>
                    <a:pt x="7029" y="20731"/>
                  </a:lnTo>
                  <a:lnTo>
                    <a:pt x="6686" y="20731"/>
                  </a:lnTo>
                  <a:lnTo>
                    <a:pt x="6086" y="19862"/>
                  </a:lnTo>
                  <a:lnTo>
                    <a:pt x="5143" y="19862"/>
                  </a:lnTo>
                  <a:lnTo>
                    <a:pt x="4800" y="19366"/>
                  </a:lnTo>
                  <a:lnTo>
                    <a:pt x="4457" y="19862"/>
                  </a:lnTo>
                  <a:lnTo>
                    <a:pt x="4114" y="19862"/>
                  </a:lnTo>
                  <a:lnTo>
                    <a:pt x="3857" y="19366"/>
                  </a:lnTo>
                  <a:lnTo>
                    <a:pt x="3857" y="18000"/>
                  </a:lnTo>
                  <a:lnTo>
                    <a:pt x="3514" y="18372"/>
                  </a:lnTo>
                  <a:lnTo>
                    <a:pt x="3171" y="18000"/>
                  </a:lnTo>
                  <a:close/>
                  <a:moveTo>
                    <a:pt x="3171" y="180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85" name="AutoShape 99"/>
            <p:cNvSpPr>
              <a:spLocks/>
            </p:cNvSpPr>
            <p:nvPr/>
          </p:nvSpPr>
          <p:spPr bwMode="auto">
            <a:xfrm>
              <a:off x="8369" y="3997"/>
              <a:ext cx="282" cy="220"/>
            </a:xfrm>
            <a:custGeom>
              <a:avLst/>
              <a:gdLst>
                <a:gd name="T0" fmla="*/ 244 w 21600"/>
                <a:gd name="T1" fmla="*/ 210 h 21600"/>
                <a:gd name="T2" fmla="*/ 236 w 21600"/>
                <a:gd name="T3" fmla="*/ 200 h 21600"/>
                <a:gd name="T4" fmla="*/ 216 w 21600"/>
                <a:gd name="T5" fmla="*/ 183 h 21600"/>
                <a:gd name="T6" fmla="*/ 198 w 21600"/>
                <a:gd name="T7" fmla="*/ 173 h 21600"/>
                <a:gd name="T8" fmla="*/ 170 w 21600"/>
                <a:gd name="T9" fmla="*/ 166 h 21600"/>
                <a:gd name="T10" fmla="*/ 160 w 21600"/>
                <a:gd name="T11" fmla="*/ 146 h 21600"/>
                <a:gd name="T12" fmla="*/ 142 w 21600"/>
                <a:gd name="T13" fmla="*/ 138 h 21600"/>
                <a:gd name="T14" fmla="*/ 114 w 21600"/>
                <a:gd name="T15" fmla="*/ 129 h 21600"/>
                <a:gd name="T16" fmla="*/ 76 w 21600"/>
                <a:gd name="T17" fmla="*/ 138 h 21600"/>
                <a:gd name="T18" fmla="*/ 48 w 21600"/>
                <a:gd name="T19" fmla="*/ 119 h 21600"/>
                <a:gd name="T20" fmla="*/ 10 w 21600"/>
                <a:gd name="T21" fmla="*/ 146 h 21600"/>
                <a:gd name="T22" fmla="*/ 0 w 21600"/>
                <a:gd name="T23" fmla="*/ 119 h 21600"/>
                <a:gd name="T24" fmla="*/ 10 w 21600"/>
                <a:gd name="T25" fmla="*/ 101 h 21600"/>
                <a:gd name="T26" fmla="*/ 20 w 21600"/>
                <a:gd name="T27" fmla="*/ 74 h 21600"/>
                <a:gd name="T28" fmla="*/ 28 w 21600"/>
                <a:gd name="T29" fmla="*/ 54 h 21600"/>
                <a:gd name="T30" fmla="*/ 28 w 21600"/>
                <a:gd name="T31" fmla="*/ 44 h 21600"/>
                <a:gd name="T32" fmla="*/ 48 w 21600"/>
                <a:gd name="T33" fmla="*/ 37 h 21600"/>
                <a:gd name="T34" fmla="*/ 48 w 21600"/>
                <a:gd name="T35" fmla="*/ 27 h 21600"/>
                <a:gd name="T36" fmla="*/ 76 w 21600"/>
                <a:gd name="T37" fmla="*/ 17 h 21600"/>
                <a:gd name="T38" fmla="*/ 84 w 21600"/>
                <a:gd name="T39" fmla="*/ 0 h 21600"/>
                <a:gd name="T40" fmla="*/ 114 w 21600"/>
                <a:gd name="T41" fmla="*/ 54 h 21600"/>
                <a:gd name="T42" fmla="*/ 122 w 21600"/>
                <a:gd name="T43" fmla="*/ 91 h 21600"/>
                <a:gd name="T44" fmla="*/ 132 w 21600"/>
                <a:gd name="T45" fmla="*/ 101 h 21600"/>
                <a:gd name="T46" fmla="*/ 142 w 21600"/>
                <a:gd name="T47" fmla="*/ 119 h 21600"/>
                <a:gd name="T48" fmla="*/ 160 w 21600"/>
                <a:gd name="T49" fmla="*/ 119 h 21600"/>
                <a:gd name="T50" fmla="*/ 188 w 21600"/>
                <a:gd name="T51" fmla="*/ 129 h 21600"/>
                <a:gd name="T52" fmla="*/ 216 w 21600"/>
                <a:gd name="T53" fmla="*/ 156 h 21600"/>
                <a:gd name="T54" fmla="*/ 236 w 21600"/>
                <a:gd name="T55" fmla="*/ 166 h 21600"/>
                <a:gd name="T56" fmla="*/ 244 w 21600"/>
                <a:gd name="T57" fmla="*/ 166 h 21600"/>
                <a:gd name="T58" fmla="*/ 264 w 21600"/>
                <a:gd name="T59" fmla="*/ 193 h 21600"/>
                <a:gd name="T60" fmla="*/ 274 w 21600"/>
                <a:gd name="T61" fmla="*/ 200 h 21600"/>
                <a:gd name="T62" fmla="*/ 282 w 21600"/>
                <a:gd name="T63" fmla="*/ 200 h 21600"/>
                <a:gd name="T64" fmla="*/ 274 w 21600"/>
                <a:gd name="T65" fmla="*/ 210 h 21600"/>
                <a:gd name="T66" fmla="*/ 254 w 21600"/>
                <a:gd name="T67" fmla="*/ 220 h 216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1600" h="21600">
                  <a:moveTo>
                    <a:pt x="19459" y="21600"/>
                  </a:moveTo>
                  <a:lnTo>
                    <a:pt x="18681" y="20629"/>
                  </a:lnTo>
                  <a:lnTo>
                    <a:pt x="18097" y="20629"/>
                  </a:lnTo>
                  <a:lnTo>
                    <a:pt x="18097" y="19658"/>
                  </a:lnTo>
                  <a:lnTo>
                    <a:pt x="17319" y="17960"/>
                  </a:lnTo>
                  <a:lnTo>
                    <a:pt x="16541" y="17960"/>
                  </a:lnTo>
                  <a:lnTo>
                    <a:pt x="15957" y="16989"/>
                  </a:lnTo>
                  <a:lnTo>
                    <a:pt x="15178" y="16989"/>
                  </a:lnTo>
                  <a:lnTo>
                    <a:pt x="15178" y="16261"/>
                  </a:lnTo>
                  <a:lnTo>
                    <a:pt x="13038" y="16261"/>
                  </a:lnTo>
                  <a:lnTo>
                    <a:pt x="13038" y="15290"/>
                  </a:lnTo>
                  <a:lnTo>
                    <a:pt x="12259" y="14319"/>
                  </a:lnTo>
                  <a:lnTo>
                    <a:pt x="11481" y="14319"/>
                  </a:lnTo>
                  <a:lnTo>
                    <a:pt x="10897" y="13591"/>
                  </a:lnTo>
                  <a:lnTo>
                    <a:pt x="9341" y="13591"/>
                  </a:lnTo>
                  <a:lnTo>
                    <a:pt x="8757" y="12620"/>
                  </a:lnTo>
                  <a:lnTo>
                    <a:pt x="6422" y="12620"/>
                  </a:lnTo>
                  <a:lnTo>
                    <a:pt x="5838" y="13591"/>
                  </a:lnTo>
                  <a:lnTo>
                    <a:pt x="4281" y="12620"/>
                  </a:lnTo>
                  <a:lnTo>
                    <a:pt x="3697" y="11649"/>
                  </a:lnTo>
                  <a:lnTo>
                    <a:pt x="2919" y="14319"/>
                  </a:lnTo>
                  <a:lnTo>
                    <a:pt x="778" y="14319"/>
                  </a:lnTo>
                  <a:lnTo>
                    <a:pt x="778" y="13591"/>
                  </a:lnTo>
                  <a:lnTo>
                    <a:pt x="0" y="11649"/>
                  </a:lnTo>
                  <a:lnTo>
                    <a:pt x="778" y="10679"/>
                  </a:lnTo>
                  <a:lnTo>
                    <a:pt x="778" y="9951"/>
                  </a:lnTo>
                  <a:lnTo>
                    <a:pt x="1557" y="8980"/>
                  </a:lnTo>
                  <a:lnTo>
                    <a:pt x="1557" y="7281"/>
                  </a:lnTo>
                  <a:lnTo>
                    <a:pt x="2141" y="6310"/>
                  </a:lnTo>
                  <a:lnTo>
                    <a:pt x="2141" y="5339"/>
                  </a:lnTo>
                  <a:lnTo>
                    <a:pt x="1557" y="5339"/>
                  </a:lnTo>
                  <a:lnTo>
                    <a:pt x="2141" y="4369"/>
                  </a:lnTo>
                  <a:lnTo>
                    <a:pt x="2141" y="3640"/>
                  </a:lnTo>
                  <a:lnTo>
                    <a:pt x="3697" y="3640"/>
                  </a:lnTo>
                  <a:lnTo>
                    <a:pt x="2919" y="2670"/>
                  </a:lnTo>
                  <a:lnTo>
                    <a:pt x="3697" y="2670"/>
                  </a:lnTo>
                  <a:lnTo>
                    <a:pt x="4281" y="1699"/>
                  </a:lnTo>
                  <a:lnTo>
                    <a:pt x="5838" y="1699"/>
                  </a:lnTo>
                  <a:lnTo>
                    <a:pt x="6422" y="971"/>
                  </a:lnTo>
                  <a:lnTo>
                    <a:pt x="6422" y="0"/>
                  </a:lnTo>
                  <a:lnTo>
                    <a:pt x="7200" y="971"/>
                  </a:lnTo>
                  <a:lnTo>
                    <a:pt x="8757" y="5339"/>
                  </a:lnTo>
                  <a:lnTo>
                    <a:pt x="9341" y="8009"/>
                  </a:lnTo>
                  <a:lnTo>
                    <a:pt x="9341" y="8980"/>
                  </a:lnTo>
                  <a:lnTo>
                    <a:pt x="10119" y="8980"/>
                  </a:lnTo>
                  <a:lnTo>
                    <a:pt x="10119" y="9951"/>
                  </a:lnTo>
                  <a:lnTo>
                    <a:pt x="10897" y="10679"/>
                  </a:lnTo>
                  <a:lnTo>
                    <a:pt x="10897" y="11649"/>
                  </a:lnTo>
                  <a:lnTo>
                    <a:pt x="10897" y="9951"/>
                  </a:lnTo>
                  <a:lnTo>
                    <a:pt x="12259" y="11649"/>
                  </a:lnTo>
                  <a:lnTo>
                    <a:pt x="13622" y="11649"/>
                  </a:lnTo>
                  <a:lnTo>
                    <a:pt x="14400" y="12620"/>
                  </a:lnTo>
                  <a:lnTo>
                    <a:pt x="15957" y="13591"/>
                  </a:lnTo>
                  <a:lnTo>
                    <a:pt x="16541" y="15290"/>
                  </a:lnTo>
                  <a:lnTo>
                    <a:pt x="17319" y="16261"/>
                  </a:lnTo>
                  <a:lnTo>
                    <a:pt x="18097" y="16261"/>
                  </a:lnTo>
                  <a:lnTo>
                    <a:pt x="18681" y="16989"/>
                  </a:lnTo>
                  <a:lnTo>
                    <a:pt x="18681" y="16261"/>
                  </a:lnTo>
                  <a:lnTo>
                    <a:pt x="18681" y="16989"/>
                  </a:lnTo>
                  <a:lnTo>
                    <a:pt x="20238" y="18930"/>
                  </a:lnTo>
                  <a:lnTo>
                    <a:pt x="20238" y="19658"/>
                  </a:lnTo>
                  <a:lnTo>
                    <a:pt x="21016" y="19658"/>
                  </a:lnTo>
                  <a:lnTo>
                    <a:pt x="21016" y="20629"/>
                  </a:lnTo>
                  <a:lnTo>
                    <a:pt x="21600" y="19658"/>
                  </a:lnTo>
                  <a:lnTo>
                    <a:pt x="21600" y="20629"/>
                  </a:lnTo>
                  <a:lnTo>
                    <a:pt x="21016" y="20629"/>
                  </a:lnTo>
                  <a:lnTo>
                    <a:pt x="21016" y="21600"/>
                  </a:lnTo>
                  <a:lnTo>
                    <a:pt x="19459" y="21600"/>
                  </a:lnTo>
                  <a:close/>
                  <a:moveTo>
                    <a:pt x="19459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86" name="AutoShape 100"/>
            <p:cNvSpPr>
              <a:spLocks/>
            </p:cNvSpPr>
            <p:nvPr/>
          </p:nvSpPr>
          <p:spPr bwMode="auto">
            <a:xfrm>
              <a:off x="8605" y="4207"/>
              <a:ext cx="56" cy="65"/>
            </a:xfrm>
            <a:custGeom>
              <a:avLst/>
              <a:gdLst>
                <a:gd name="T0" fmla="*/ 46 w 21600"/>
                <a:gd name="T1" fmla="*/ 65 h 21600"/>
                <a:gd name="T2" fmla="*/ 38 w 21600"/>
                <a:gd name="T3" fmla="*/ 55 h 21600"/>
                <a:gd name="T4" fmla="*/ 28 w 21600"/>
                <a:gd name="T5" fmla="*/ 55 h 21600"/>
                <a:gd name="T6" fmla="*/ 18 w 21600"/>
                <a:gd name="T7" fmla="*/ 65 h 21600"/>
                <a:gd name="T8" fmla="*/ 0 w 21600"/>
                <a:gd name="T9" fmla="*/ 65 h 21600"/>
                <a:gd name="T10" fmla="*/ 0 w 21600"/>
                <a:gd name="T11" fmla="*/ 48 h 21600"/>
                <a:gd name="T12" fmla="*/ 8 w 21600"/>
                <a:gd name="T13" fmla="*/ 38 h 21600"/>
                <a:gd name="T14" fmla="*/ 8 w 21600"/>
                <a:gd name="T15" fmla="*/ 10 h 21600"/>
                <a:gd name="T16" fmla="*/ 38 w 21600"/>
                <a:gd name="T17" fmla="*/ 10 h 21600"/>
                <a:gd name="T18" fmla="*/ 38 w 21600"/>
                <a:gd name="T19" fmla="*/ 0 h 21600"/>
                <a:gd name="T20" fmla="*/ 46 w 21600"/>
                <a:gd name="T21" fmla="*/ 0 h 21600"/>
                <a:gd name="T22" fmla="*/ 56 w 21600"/>
                <a:gd name="T23" fmla="*/ 10 h 21600"/>
                <a:gd name="T24" fmla="*/ 56 w 21600"/>
                <a:gd name="T25" fmla="*/ 27 h 21600"/>
                <a:gd name="T26" fmla="*/ 46 w 21600"/>
                <a:gd name="T27" fmla="*/ 27 h 21600"/>
                <a:gd name="T28" fmla="*/ 38 w 21600"/>
                <a:gd name="T29" fmla="*/ 38 h 21600"/>
                <a:gd name="T30" fmla="*/ 28 w 21600"/>
                <a:gd name="T31" fmla="*/ 38 h 21600"/>
                <a:gd name="T32" fmla="*/ 38 w 21600"/>
                <a:gd name="T33" fmla="*/ 48 h 21600"/>
                <a:gd name="T34" fmla="*/ 46 w 21600"/>
                <a:gd name="T35" fmla="*/ 38 h 21600"/>
                <a:gd name="T36" fmla="*/ 56 w 21600"/>
                <a:gd name="T37" fmla="*/ 38 h 21600"/>
                <a:gd name="T38" fmla="*/ 56 w 21600"/>
                <a:gd name="T39" fmla="*/ 48 h 21600"/>
                <a:gd name="T40" fmla="*/ 46 w 21600"/>
                <a:gd name="T41" fmla="*/ 55 h 21600"/>
                <a:gd name="T42" fmla="*/ 46 w 21600"/>
                <a:gd name="T43" fmla="*/ 65 h 21600"/>
                <a:gd name="T44" fmla="*/ 46 w 21600"/>
                <a:gd name="T45" fmla="*/ 65 h 21600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21600" h="21600">
                  <a:moveTo>
                    <a:pt x="17673" y="21600"/>
                  </a:moveTo>
                  <a:lnTo>
                    <a:pt x="14727" y="18277"/>
                  </a:lnTo>
                  <a:lnTo>
                    <a:pt x="10800" y="18277"/>
                  </a:lnTo>
                  <a:lnTo>
                    <a:pt x="6873" y="21600"/>
                  </a:lnTo>
                  <a:lnTo>
                    <a:pt x="0" y="21600"/>
                  </a:lnTo>
                  <a:lnTo>
                    <a:pt x="0" y="15785"/>
                  </a:lnTo>
                  <a:lnTo>
                    <a:pt x="2945" y="12462"/>
                  </a:lnTo>
                  <a:lnTo>
                    <a:pt x="2945" y="3323"/>
                  </a:lnTo>
                  <a:lnTo>
                    <a:pt x="14727" y="3323"/>
                  </a:lnTo>
                  <a:lnTo>
                    <a:pt x="14727" y="0"/>
                  </a:lnTo>
                  <a:lnTo>
                    <a:pt x="17673" y="0"/>
                  </a:lnTo>
                  <a:lnTo>
                    <a:pt x="21600" y="3323"/>
                  </a:lnTo>
                  <a:lnTo>
                    <a:pt x="21600" y="9138"/>
                  </a:lnTo>
                  <a:lnTo>
                    <a:pt x="17673" y="9138"/>
                  </a:lnTo>
                  <a:lnTo>
                    <a:pt x="14727" y="12462"/>
                  </a:lnTo>
                  <a:lnTo>
                    <a:pt x="10800" y="12462"/>
                  </a:lnTo>
                  <a:lnTo>
                    <a:pt x="14727" y="15785"/>
                  </a:lnTo>
                  <a:lnTo>
                    <a:pt x="17673" y="12462"/>
                  </a:lnTo>
                  <a:lnTo>
                    <a:pt x="21600" y="12462"/>
                  </a:lnTo>
                  <a:lnTo>
                    <a:pt x="21600" y="15785"/>
                  </a:lnTo>
                  <a:lnTo>
                    <a:pt x="17673" y="18277"/>
                  </a:lnTo>
                  <a:lnTo>
                    <a:pt x="17673" y="21600"/>
                  </a:lnTo>
                  <a:close/>
                  <a:moveTo>
                    <a:pt x="17673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87" name="AutoShape 101"/>
            <p:cNvSpPr>
              <a:spLocks/>
            </p:cNvSpPr>
            <p:nvPr/>
          </p:nvSpPr>
          <p:spPr bwMode="auto">
            <a:xfrm>
              <a:off x="8577" y="4234"/>
              <a:ext cx="422" cy="497"/>
            </a:xfrm>
            <a:custGeom>
              <a:avLst/>
              <a:gdLst>
                <a:gd name="T0" fmla="*/ 36 w 21600"/>
                <a:gd name="T1" fmla="*/ 284 h 21600"/>
                <a:gd name="T2" fmla="*/ 74 w 21600"/>
                <a:gd name="T3" fmla="*/ 277 h 21600"/>
                <a:gd name="T4" fmla="*/ 94 w 21600"/>
                <a:gd name="T5" fmla="*/ 267 h 21600"/>
                <a:gd name="T6" fmla="*/ 168 w 21600"/>
                <a:gd name="T7" fmla="*/ 257 h 21600"/>
                <a:gd name="T8" fmla="*/ 244 w 21600"/>
                <a:gd name="T9" fmla="*/ 138 h 21600"/>
                <a:gd name="T10" fmla="*/ 112 w 21600"/>
                <a:gd name="T11" fmla="*/ 101 h 21600"/>
                <a:gd name="T12" fmla="*/ 94 w 21600"/>
                <a:gd name="T13" fmla="*/ 74 h 21600"/>
                <a:gd name="T14" fmla="*/ 74 w 21600"/>
                <a:gd name="T15" fmla="*/ 57 h 21600"/>
                <a:gd name="T16" fmla="*/ 74 w 21600"/>
                <a:gd name="T17" fmla="*/ 27 h 21600"/>
                <a:gd name="T18" fmla="*/ 112 w 21600"/>
                <a:gd name="T19" fmla="*/ 47 h 21600"/>
                <a:gd name="T20" fmla="*/ 122 w 21600"/>
                <a:gd name="T21" fmla="*/ 57 h 21600"/>
                <a:gd name="T22" fmla="*/ 150 w 21600"/>
                <a:gd name="T23" fmla="*/ 64 h 21600"/>
                <a:gd name="T24" fmla="*/ 178 w 21600"/>
                <a:gd name="T25" fmla="*/ 57 h 21600"/>
                <a:gd name="T26" fmla="*/ 196 w 21600"/>
                <a:gd name="T27" fmla="*/ 37 h 21600"/>
                <a:gd name="T28" fmla="*/ 206 w 21600"/>
                <a:gd name="T29" fmla="*/ 47 h 21600"/>
                <a:gd name="T30" fmla="*/ 216 w 21600"/>
                <a:gd name="T31" fmla="*/ 47 h 21600"/>
                <a:gd name="T32" fmla="*/ 254 w 21600"/>
                <a:gd name="T33" fmla="*/ 27 h 21600"/>
                <a:gd name="T34" fmla="*/ 348 w 21600"/>
                <a:gd name="T35" fmla="*/ 20 h 21600"/>
                <a:gd name="T36" fmla="*/ 384 w 21600"/>
                <a:gd name="T37" fmla="*/ 10 h 21600"/>
                <a:gd name="T38" fmla="*/ 394 w 21600"/>
                <a:gd name="T39" fmla="*/ 0 h 21600"/>
                <a:gd name="T40" fmla="*/ 422 w 21600"/>
                <a:gd name="T41" fmla="*/ 10 h 21600"/>
                <a:gd name="T42" fmla="*/ 414 w 21600"/>
                <a:gd name="T43" fmla="*/ 27 h 21600"/>
                <a:gd name="T44" fmla="*/ 414 w 21600"/>
                <a:gd name="T45" fmla="*/ 37 h 21600"/>
                <a:gd name="T46" fmla="*/ 422 w 21600"/>
                <a:gd name="T47" fmla="*/ 57 h 21600"/>
                <a:gd name="T48" fmla="*/ 414 w 21600"/>
                <a:gd name="T49" fmla="*/ 64 h 21600"/>
                <a:gd name="T50" fmla="*/ 414 w 21600"/>
                <a:gd name="T51" fmla="*/ 74 h 21600"/>
                <a:gd name="T52" fmla="*/ 404 w 21600"/>
                <a:gd name="T53" fmla="*/ 101 h 21600"/>
                <a:gd name="T54" fmla="*/ 384 w 21600"/>
                <a:gd name="T55" fmla="*/ 138 h 21600"/>
                <a:gd name="T56" fmla="*/ 366 w 21600"/>
                <a:gd name="T57" fmla="*/ 148 h 21600"/>
                <a:gd name="T58" fmla="*/ 356 w 21600"/>
                <a:gd name="T59" fmla="*/ 166 h 21600"/>
                <a:gd name="T60" fmla="*/ 338 w 21600"/>
                <a:gd name="T61" fmla="*/ 213 h 21600"/>
                <a:gd name="T62" fmla="*/ 318 w 21600"/>
                <a:gd name="T63" fmla="*/ 240 h 21600"/>
                <a:gd name="T64" fmla="*/ 254 w 21600"/>
                <a:gd name="T65" fmla="*/ 312 h 21600"/>
                <a:gd name="T66" fmla="*/ 188 w 21600"/>
                <a:gd name="T67" fmla="*/ 368 h 21600"/>
                <a:gd name="T68" fmla="*/ 160 w 21600"/>
                <a:gd name="T69" fmla="*/ 376 h 21600"/>
                <a:gd name="T70" fmla="*/ 112 w 21600"/>
                <a:gd name="T71" fmla="*/ 413 h 21600"/>
                <a:gd name="T72" fmla="*/ 84 w 21600"/>
                <a:gd name="T73" fmla="*/ 440 h 21600"/>
                <a:gd name="T74" fmla="*/ 66 w 21600"/>
                <a:gd name="T75" fmla="*/ 450 h 21600"/>
                <a:gd name="T76" fmla="*/ 28 w 21600"/>
                <a:gd name="T77" fmla="*/ 497 h 21600"/>
                <a:gd name="T78" fmla="*/ 0 w 21600"/>
                <a:gd name="T79" fmla="*/ 331 h 21600"/>
                <a:gd name="T80" fmla="*/ 36 w 21600"/>
                <a:gd name="T81" fmla="*/ 294 h 2160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600" h="21600">
                  <a:moveTo>
                    <a:pt x="1822" y="12788"/>
                  </a:moveTo>
                  <a:lnTo>
                    <a:pt x="1822" y="12358"/>
                  </a:lnTo>
                  <a:lnTo>
                    <a:pt x="3383" y="12358"/>
                  </a:lnTo>
                  <a:lnTo>
                    <a:pt x="3773" y="12036"/>
                  </a:lnTo>
                  <a:lnTo>
                    <a:pt x="4294" y="12036"/>
                  </a:lnTo>
                  <a:lnTo>
                    <a:pt x="4814" y="11606"/>
                  </a:lnTo>
                  <a:lnTo>
                    <a:pt x="5205" y="11176"/>
                  </a:lnTo>
                  <a:lnTo>
                    <a:pt x="8588" y="11176"/>
                  </a:lnTo>
                  <a:lnTo>
                    <a:pt x="15354" y="6018"/>
                  </a:lnTo>
                  <a:lnTo>
                    <a:pt x="12492" y="6018"/>
                  </a:lnTo>
                  <a:lnTo>
                    <a:pt x="6246" y="4836"/>
                  </a:lnTo>
                  <a:lnTo>
                    <a:pt x="5725" y="4406"/>
                  </a:lnTo>
                  <a:lnTo>
                    <a:pt x="4814" y="4406"/>
                  </a:lnTo>
                  <a:lnTo>
                    <a:pt x="4814" y="3224"/>
                  </a:lnTo>
                  <a:lnTo>
                    <a:pt x="4294" y="3224"/>
                  </a:lnTo>
                  <a:lnTo>
                    <a:pt x="3773" y="2472"/>
                  </a:lnTo>
                  <a:lnTo>
                    <a:pt x="3383" y="1612"/>
                  </a:lnTo>
                  <a:lnTo>
                    <a:pt x="3773" y="1182"/>
                  </a:lnTo>
                  <a:lnTo>
                    <a:pt x="4294" y="860"/>
                  </a:lnTo>
                  <a:lnTo>
                    <a:pt x="5725" y="2042"/>
                  </a:lnTo>
                  <a:lnTo>
                    <a:pt x="5725" y="2472"/>
                  </a:lnTo>
                  <a:lnTo>
                    <a:pt x="6246" y="2472"/>
                  </a:lnTo>
                  <a:lnTo>
                    <a:pt x="6636" y="2794"/>
                  </a:lnTo>
                  <a:lnTo>
                    <a:pt x="7677" y="2794"/>
                  </a:lnTo>
                  <a:lnTo>
                    <a:pt x="8198" y="2472"/>
                  </a:lnTo>
                  <a:lnTo>
                    <a:pt x="9108" y="2472"/>
                  </a:lnTo>
                  <a:lnTo>
                    <a:pt x="9629" y="1612"/>
                  </a:lnTo>
                  <a:lnTo>
                    <a:pt x="10019" y="1612"/>
                  </a:lnTo>
                  <a:lnTo>
                    <a:pt x="10019" y="2042"/>
                  </a:lnTo>
                  <a:lnTo>
                    <a:pt x="10540" y="2042"/>
                  </a:lnTo>
                  <a:lnTo>
                    <a:pt x="10540" y="1612"/>
                  </a:lnTo>
                  <a:lnTo>
                    <a:pt x="11060" y="2042"/>
                  </a:lnTo>
                  <a:lnTo>
                    <a:pt x="11971" y="2042"/>
                  </a:lnTo>
                  <a:lnTo>
                    <a:pt x="13012" y="1182"/>
                  </a:lnTo>
                  <a:lnTo>
                    <a:pt x="16265" y="1182"/>
                  </a:lnTo>
                  <a:lnTo>
                    <a:pt x="17827" y="860"/>
                  </a:lnTo>
                  <a:lnTo>
                    <a:pt x="19648" y="860"/>
                  </a:lnTo>
                  <a:lnTo>
                    <a:pt x="19648" y="430"/>
                  </a:lnTo>
                  <a:lnTo>
                    <a:pt x="20169" y="430"/>
                  </a:lnTo>
                  <a:lnTo>
                    <a:pt x="20169" y="0"/>
                  </a:lnTo>
                  <a:lnTo>
                    <a:pt x="21600" y="0"/>
                  </a:lnTo>
                  <a:lnTo>
                    <a:pt x="21600" y="430"/>
                  </a:lnTo>
                  <a:lnTo>
                    <a:pt x="21210" y="860"/>
                  </a:lnTo>
                  <a:lnTo>
                    <a:pt x="21210" y="1182"/>
                  </a:lnTo>
                  <a:lnTo>
                    <a:pt x="21600" y="1182"/>
                  </a:lnTo>
                  <a:lnTo>
                    <a:pt x="21210" y="1612"/>
                  </a:lnTo>
                  <a:lnTo>
                    <a:pt x="21210" y="2472"/>
                  </a:lnTo>
                  <a:lnTo>
                    <a:pt x="21600" y="2472"/>
                  </a:lnTo>
                  <a:lnTo>
                    <a:pt x="21600" y="2794"/>
                  </a:lnTo>
                  <a:lnTo>
                    <a:pt x="21210" y="2794"/>
                  </a:lnTo>
                  <a:lnTo>
                    <a:pt x="20689" y="3224"/>
                  </a:lnTo>
                  <a:lnTo>
                    <a:pt x="21210" y="3224"/>
                  </a:lnTo>
                  <a:lnTo>
                    <a:pt x="20689" y="3654"/>
                  </a:lnTo>
                  <a:lnTo>
                    <a:pt x="20689" y="4406"/>
                  </a:lnTo>
                  <a:lnTo>
                    <a:pt x="20169" y="5266"/>
                  </a:lnTo>
                  <a:lnTo>
                    <a:pt x="19648" y="6018"/>
                  </a:lnTo>
                  <a:lnTo>
                    <a:pt x="19258" y="6018"/>
                  </a:lnTo>
                  <a:lnTo>
                    <a:pt x="18737" y="6448"/>
                  </a:lnTo>
                  <a:lnTo>
                    <a:pt x="18737" y="6770"/>
                  </a:lnTo>
                  <a:lnTo>
                    <a:pt x="18217" y="7200"/>
                  </a:lnTo>
                  <a:lnTo>
                    <a:pt x="17306" y="8812"/>
                  </a:lnTo>
                  <a:lnTo>
                    <a:pt x="17306" y="9242"/>
                  </a:lnTo>
                  <a:lnTo>
                    <a:pt x="16265" y="9994"/>
                  </a:lnTo>
                  <a:lnTo>
                    <a:pt x="16265" y="10424"/>
                  </a:lnTo>
                  <a:lnTo>
                    <a:pt x="14834" y="12036"/>
                  </a:lnTo>
                  <a:lnTo>
                    <a:pt x="13012" y="13540"/>
                  </a:lnTo>
                  <a:lnTo>
                    <a:pt x="10540" y="15152"/>
                  </a:lnTo>
                  <a:lnTo>
                    <a:pt x="9629" y="16012"/>
                  </a:lnTo>
                  <a:lnTo>
                    <a:pt x="9108" y="16012"/>
                  </a:lnTo>
                  <a:lnTo>
                    <a:pt x="8198" y="16334"/>
                  </a:lnTo>
                  <a:lnTo>
                    <a:pt x="6246" y="17946"/>
                  </a:lnTo>
                  <a:lnTo>
                    <a:pt x="5725" y="17946"/>
                  </a:lnTo>
                  <a:lnTo>
                    <a:pt x="4814" y="19128"/>
                  </a:lnTo>
                  <a:lnTo>
                    <a:pt x="4294" y="19128"/>
                  </a:lnTo>
                  <a:lnTo>
                    <a:pt x="3773" y="19558"/>
                  </a:lnTo>
                  <a:lnTo>
                    <a:pt x="3383" y="19558"/>
                  </a:lnTo>
                  <a:lnTo>
                    <a:pt x="3383" y="19988"/>
                  </a:lnTo>
                  <a:lnTo>
                    <a:pt x="1431" y="21600"/>
                  </a:lnTo>
                  <a:lnTo>
                    <a:pt x="0" y="20418"/>
                  </a:lnTo>
                  <a:lnTo>
                    <a:pt x="0" y="14400"/>
                  </a:lnTo>
                  <a:lnTo>
                    <a:pt x="1822" y="12788"/>
                  </a:lnTo>
                  <a:close/>
                  <a:moveTo>
                    <a:pt x="1822" y="1278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88" name="AutoShape 102"/>
            <p:cNvSpPr>
              <a:spLocks/>
            </p:cNvSpPr>
            <p:nvPr/>
          </p:nvSpPr>
          <p:spPr bwMode="auto">
            <a:xfrm>
              <a:off x="11366" y="3896"/>
              <a:ext cx="94" cy="81"/>
            </a:xfrm>
            <a:custGeom>
              <a:avLst/>
              <a:gdLst>
                <a:gd name="T0" fmla="*/ 85 w 21600"/>
                <a:gd name="T1" fmla="*/ 0 h 21600"/>
                <a:gd name="T2" fmla="*/ 75 w 21600"/>
                <a:gd name="T3" fmla="*/ 0 h 21600"/>
                <a:gd name="T4" fmla="*/ 75 w 21600"/>
                <a:gd name="T5" fmla="*/ 9 h 21600"/>
                <a:gd name="T6" fmla="*/ 66 w 21600"/>
                <a:gd name="T7" fmla="*/ 0 h 21600"/>
                <a:gd name="T8" fmla="*/ 56 w 21600"/>
                <a:gd name="T9" fmla="*/ 0 h 21600"/>
                <a:gd name="T10" fmla="*/ 56 w 21600"/>
                <a:gd name="T11" fmla="*/ 0 h 21600"/>
                <a:gd name="T12" fmla="*/ 47 w 21600"/>
                <a:gd name="T13" fmla="*/ 9 h 21600"/>
                <a:gd name="T14" fmla="*/ 38 w 21600"/>
                <a:gd name="T15" fmla="*/ 9 h 21600"/>
                <a:gd name="T16" fmla="*/ 28 w 21600"/>
                <a:gd name="T17" fmla="*/ 9 h 21600"/>
                <a:gd name="T18" fmla="*/ 28 w 21600"/>
                <a:gd name="T19" fmla="*/ 9 h 21600"/>
                <a:gd name="T20" fmla="*/ 19 w 21600"/>
                <a:gd name="T21" fmla="*/ 18 h 21600"/>
                <a:gd name="T22" fmla="*/ 9 w 21600"/>
                <a:gd name="T23" fmla="*/ 27 h 21600"/>
                <a:gd name="T24" fmla="*/ 0 w 21600"/>
                <a:gd name="T25" fmla="*/ 36 h 21600"/>
                <a:gd name="T26" fmla="*/ 0 w 21600"/>
                <a:gd name="T27" fmla="*/ 36 h 21600"/>
                <a:gd name="T28" fmla="*/ 0 w 21600"/>
                <a:gd name="T29" fmla="*/ 54 h 21600"/>
                <a:gd name="T30" fmla="*/ 9 w 21600"/>
                <a:gd name="T31" fmla="*/ 63 h 21600"/>
                <a:gd name="T32" fmla="*/ 9 w 21600"/>
                <a:gd name="T33" fmla="*/ 63 h 21600"/>
                <a:gd name="T34" fmla="*/ 19 w 21600"/>
                <a:gd name="T35" fmla="*/ 72 h 21600"/>
                <a:gd name="T36" fmla="*/ 28 w 21600"/>
                <a:gd name="T37" fmla="*/ 72 h 21600"/>
                <a:gd name="T38" fmla="*/ 28 w 21600"/>
                <a:gd name="T39" fmla="*/ 72 h 21600"/>
                <a:gd name="T40" fmla="*/ 38 w 21600"/>
                <a:gd name="T41" fmla="*/ 72 h 21600"/>
                <a:gd name="T42" fmla="*/ 47 w 21600"/>
                <a:gd name="T43" fmla="*/ 81 h 21600"/>
                <a:gd name="T44" fmla="*/ 47 w 21600"/>
                <a:gd name="T45" fmla="*/ 72 h 21600"/>
                <a:gd name="T46" fmla="*/ 47 w 21600"/>
                <a:gd name="T47" fmla="*/ 72 h 21600"/>
                <a:gd name="T48" fmla="*/ 56 w 21600"/>
                <a:gd name="T49" fmla="*/ 63 h 21600"/>
                <a:gd name="T50" fmla="*/ 66 w 21600"/>
                <a:gd name="T51" fmla="*/ 72 h 21600"/>
                <a:gd name="T52" fmla="*/ 66 w 21600"/>
                <a:gd name="T53" fmla="*/ 63 h 21600"/>
                <a:gd name="T54" fmla="*/ 66 w 21600"/>
                <a:gd name="T55" fmla="*/ 63 h 21600"/>
                <a:gd name="T56" fmla="*/ 75 w 21600"/>
                <a:gd name="T57" fmla="*/ 54 h 21600"/>
                <a:gd name="T58" fmla="*/ 85 w 21600"/>
                <a:gd name="T59" fmla="*/ 54 h 21600"/>
                <a:gd name="T60" fmla="*/ 85 w 21600"/>
                <a:gd name="T61" fmla="*/ 45 h 21600"/>
                <a:gd name="T62" fmla="*/ 85 w 21600"/>
                <a:gd name="T63" fmla="*/ 36 h 21600"/>
                <a:gd name="T64" fmla="*/ 94 w 21600"/>
                <a:gd name="T65" fmla="*/ 36 h 21600"/>
                <a:gd name="T66" fmla="*/ 94 w 21600"/>
                <a:gd name="T67" fmla="*/ 27 h 21600"/>
                <a:gd name="T68" fmla="*/ 94 w 21600"/>
                <a:gd name="T69" fmla="*/ 18 h 21600"/>
                <a:gd name="T70" fmla="*/ 94 w 21600"/>
                <a:gd name="T71" fmla="*/ 9 h 21600"/>
                <a:gd name="T72" fmla="*/ 85 w 21600"/>
                <a:gd name="T73" fmla="*/ 0 h 21600"/>
                <a:gd name="T74" fmla="*/ 85 w 21600"/>
                <a:gd name="T75" fmla="*/ 0 h 2160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1600" h="21600">
                  <a:moveTo>
                    <a:pt x="19440" y="0"/>
                  </a:moveTo>
                  <a:cubicBezTo>
                    <a:pt x="17280" y="0"/>
                    <a:pt x="17280" y="0"/>
                    <a:pt x="17280" y="0"/>
                  </a:cubicBezTo>
                  <a:cubicBezTo>
                    <a:pt x="17280" y="2400"/>
                    <a:pt x="17280" y="2400"/>
                    <a:pt x="17280" y="2400"/>
                  </a:cubicBezTo>
                  <a:cubicBezTo>
                    <a:pt x="17280" y="2400"/>
                    <a:pt x="15120" y="0"/>
                    <a:pt x="15120" y="0"/>
                  </a:cubicBezTo>
                  <a:cubicBezTo>
                    <a:pt x="12960" y="0"/>
                    <a:pt x="12960" y="0"/>
                    <a:pt x="12960" y="0"/>
                  </a:cubicBezTo>
                  <a:cubicBezTo>
                    <a:pt x="12960" y="0"/>
                    <a:pt x="12960" y="0"/>
                    <a:pt x="12960" y="0"/>
                  </a:cubicBezTo>
                  <a:cubicBezTo>
                    <a:pt x="10800" y="2400"/>
                    <a:pt x="10800" y="2400"/>
                    <a:pt x="10800" y="2400"/>
                  </a:cubicBezTo>
                  <a:cubicBezTo>
                    <a:pt x="8640" y="2400"/>
                    <a:pt x="8640" y="2400"/>
                    <a:pt x="8640" y="2400"/>
                  </a:cubicBezTo>
                  <a:cubicBezTo>
                    <a:pt x="6480" y="2400"/>
                    <a:pt x="6480" y="2400"/>
                    <a:pt x="6480" y="2400"/>
                  </a:cubicBezTo>
                  <a:cubicBezTo>
                    <a:pt x="6480" y="2400"/>
                    <a:pt x="6480" y="2400"/>
                    <a:pt x="6480" y="2400"/>
                  </a:cubicBezTo>
                  <a:cubicBezTo>
                    <a:pt x="4320" y="4800"/>
                    <a:pt x="4320" y="4800"/>
                    <a:pt x="4320" y="4800"/>
                  </a:cubicBezTo>
                  <a:cubicBezTo>
                    <a:pt x="2160" y="7200"/>
                    <a:pt x="2160" y="7200"/>
                    <a:pt x="2160" y="7200"/>
                  </a:cubicBezTo>
                  <a:cubicBezTo>
                    <a:pt x="0" y="9600"/>
                    <a:pt x="0" y="9600"/>
                    <a:pt x="0" y="9600"/>
                  </a:cubicBezTo>
                  <a:cubicBezTo>
                    <a:pt x="0" y="9600"/>
                    <a:pt x="0" y="9600"/>
                    <a:pt x="0" y="9600"/>
                  </a:cubicBezTo>
                  <a:cubicBezTo>
                    <a:pt x="0" y="14400"/>
                    <a:pt x="0" y="14400"/>
                    <a:pt x="0" y="14400"/>
                  </a:cubicBezTo>
                  <a:cubicBezTo>
                    <a:pt x="2160" y="16800"/>
                    <a:pt x="2160" y="16800"/>
                    <a:pt x="2160" y="16800"/>
                  </a:cubicBezTo>
                  <a:cubicBezTo>
                    <a:pt x="2160" y="16800"/>
                    <a:pt x="2160" y="16800"/>
                    <a:pt x="2160" y="16800"/>
                  </a:cubicBezTo>
                  <a:cubicBezTo>
                    <a:pt x="4320" y="19200"/>
                    <a:pt x="4320" y="19200"/>
                    <a:pt x="4320" y="19200"/>
                  </a:cubicBezTo>
                  <a:cubicBezTo>
                    <a:pt x="6480" y="19200"/>
                    <a:pt x="6480" y="19200"/>
                    <a:pt x="6480" y="19200"/>
                  </a:cubicBezTo>
                  <a:cubicBezTo>
                    <a:pt x="6480" y="19200"/>
                    <a:pt x="6480" y="19200"/>
                    <a:pt x="6480" y="19200"/>
                  </a:cubicBezTo>
                  <a:cubicBezTo>
                    <a:pt x="8640" y="19200"/>
                    <a:pt x="8640" y="19200"/>
                    <a:pt x="8640" y="19200"/>
                  </a:cubicBezTo>
                  <a:cubicBezTo>
                    <a:pt x="10800" y="21600"/>
                    <a:pt x="10800" y="21600"/>
                    <a:pt x="10800" y="21600"/>
                  </a:cubicBezTo>
                  <a:cubicBezTo>
                    <a:pt x="10800" y="19200"/>
                    <a:pt x="10800" y="19200"/>
                    <a:pt x="10800" y="19200"/>
                  </a:cubicBezTo>
                  <a:cubicBezTo>
                    <a:pt x="10800" y="19200"/>
                    <a:pt x="10800" y="19200"/>
                    <a:pt x="10800" y="19200"/>
                  </a:cubicBezTo>
                  <a:cubicBezTo>
                    <a:pt x="12960" y="16800"/>
                    <a:pt x="12960" y="16800"/>
                    <a:pt x="12960" y="16800"/>
                  </a:cubicBezTo>
                  <a:cubicBezTo>
                    <a:pt x="15120" y="19200"/>
                    <a:pt x="15120" y="19200"/>
                    <a:pt x="15120" y="19200"/>
                  </a:cubicBezTo>
                  <a:cubicBezTo>
                    <a:pt x="15120" y="16800"/>
                    <a:pt x="15120" y="16800"/>
                    <a:pt x="15120" y="16800"/>
                  </a:cubicBezTo>
                  <a:cubicBezTo>
                    <a:pt x="15120" y="16800"/>
                    <a:pt x="15120" y="16800"/>
                    <a:pt x="15120" y="16800"/>
                  </a:cubicBezTo>
                  <a:cubicBezTo>
                    <a:pt x="17280" y="14400"/>
                    <a:pt x="17280" y="14400"/>
                    <a:pt x="17280" y="14400"/>
                  </a:cubicBezTo>
                  <a:cubicBezTo>
                    <a:pt x="19440" y="14400"/>
                    <a:pt x="19440" y="14400"/>
                    <a:pt x="19440" y="14400"/>
                  </a:cubicBezTo>
                  <a:cubicBezTo>
                    <a:pt x="19440" y="12000"/>
                    <a:pt x="19440" y="12000"/>
                    <a:pt x="19440" y="12000"/>
                  </a:cubicBezTo>
                  <a:cubicBezTo>
                    <a:pt x="19440" y="9600"/>
                    <a:pt x="19440" y="9600"/>
                    <a:pt x="19440" y="9600"/>
                  </a:cubicBezTo>
                  <a:cubicBezTo>
                    <a:pt x="21600" y="9600"/>
                    <a:pt x="21600" y="9600"/>
                    <a:pt x="21600" y="9600"/>
                  </a:cubicBezTo>
                  <a:cubicBezTo>
                    <a:pt x="21600" y="7200"/>
                    <a:pt x="21600" y="7200"/>
                    <a:pt x="21600" y="7200"/>
                  </a:cubicBezTo>
                  <a:cubicBezTo>
                    <a:pt x="21600" y="4800"/>
                    <a:pt x="21600" y="4800"/>
                    <a:pt x="21600" y="4800"/>
                  </a:cubicBezTo>
                  <a:cubicBezTo>
                    <a:pt x="21600" y="2400"/>
                    <a:pt x="21600" y="2400"/>
                    <a:pt x="21600" y="2400"/>
                  </a:cubicBezTo>
                  <a:lnTo>
                    <a:pt x="19440" y="0"/>
                  </a:lnTo>
                  <a:close/>
                  <a:moveTo>
                    <a:pt x="19440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89" name="AutoShape 103"/>
            <p:cNvSpPr>
              <a:spLocks/>
            </p:cNvSpPr>
            <p:nvPr/>
          </p:nvSpPr>
          <p:spPr bwMode="auto">
            <a:xfrm>
              <a:off x="9544" y="2210"/>
              <a:ext cx="2555" cy="1676"/>
            </a:xfrm>
            <a:custGeom>
              <a:avLst/>
              <a:gdLst>
                <a:gd name="T0" fmla="*/ 2423 w 21600"/>
                <a:gd name="T1" fmla="*/ 311 h 21600"/>
                <a:gd name="T2" fmla="*/ 2367 w 21600"/>
                <a:gd name="T3" fmla="*/ 247 h 21600"/>
                <a:gd name="T4" fmla="*/ 2263 w 21600"/>
                <a:gd name="T5" fmla="*/ 210 h 21600"/>
                <a:gd name="T6" fmla="*/ 2190 w 21600"/>
                <a:gd name="T7" fmla="*/ 146 h 21600"/>
                <a:gd name="T8" fmla="*/ 2103 w 21600"/>
                <a:gd name="T9" fmla="*/ 35 h 21600"/>
                <a:gd name="T10" fmla="*/ 1916 w 21600"/>
                <a:gd name="T11" fmla="*/ 7 h 21600"/>
                <a:gd name="T12" fmla="*/ 1880 w 21600"/>
                <a:gd name="T13" fmla="*/ 126 h 21600"/>
                <a:gd name="T14" fmla="*/ 1814 w 21600"/>
                <a:gd name="T15" fmla="*/ 247 h 21600"/>
                <a:gd name="T16" fmla="*/ 1898 w 21600"/>
                <a:gd name="T17" fmla="*/ 329 h 21600"/>
                <a:gd name="T18" fmla="*/ 1870 w 21600"/>
                <a:gd name="T19" fmla="*/ 440 h 21600"/>
                <a:gd name="T20" fmla="*/ 1728 w 21600"/>
                <a:gd name="T21" fmla="*/ 512 h 21600"/>
                <a:gd name="T22" fmla="*/ 1634 w 21600"/>
                <a:gd name="T23" fmla="*/ 650 h 21600"/>
                <a:gd name="T24" fmla="*/ 1342 w 21600"/>
                <a:gd name="T25" fmla="*/ 687 h 21600"/>
                <a:gd name="T26" fmla="*/ 1005 w 21600"/>
                <a:gd name="T27" fmla="*/ 586 h 21600"/>
                <a:gd name="T28" fmla="*/ 807 w 21600"/>
                <a:gd name="T29" fmla="*/ 440 h 21600"/>
                <a:gd name="T30" fmla="*/ 695 w 21600"/>
                <a:gd name="T31" fmla="*/ 393 h 21600"/>
                <a:gd name="T32" fmla="*/ 639 w 21600"/>
                <a:gd name="T33" fmla="*/ 475 h 21600"/>
                <a:gd name="T34" fmla="*/ 535 w 21600"/>
                <a:gd name="T35" fmla="*/ 569 h 21600"/>
                <a:gd name="T36" fmla="*/ 490 w 21600"/>
                <a:gd name="T37" fmla="*/ 687 h 21600"/>
                <a:gd name="T38" fmla="*/ 205 w 21600"/>
                <a:gd name="T39" fmla="*/ 705 h 21600"/>
                <a:gd name="T40" fmla="*/ 142 w 21600"/>
                <a:gd name="T41" fmla="*/ 779 h 21600"/>
                <a:gd name="T42" fmla="*/ 28 w 21600"/>
                <a:gd name="T43" fmla="*/ 870 h 21600"/>
                <a:gd name="T44" fmla="*/ 66 w 21600"/>
                <a:gd name="T45" fmla="*/ 979 h 21600"/>
                <a:gd name="T46" fmla="*/ 178 w 21600"/>
                <a:gd name="T47" fmla="*/ 999 h 21600"/>
                <a:gd name="T48" fmla="*/ 292 w 21600"/>
                <a:gd name="T49" fmla="*/ 979 h 21600"/>
                <a:gd name="T50" fmla="*/ 497 w 21600"/>
                <a:gd name="T51" fmla="*/ 1100 h 21600"/>
                <a:gd name="T52" fmla="*/ 525 w 21600"/>
                <a:gd name="T53" fmla="*/ 1236 h 21600"/>
                <a:gd name="T54" fmla="*/ 667 w 21600"/>
                <a:gd name="T55" fmla="*/ 1293 h 21600"/>
                <a:gd name="T56" fmla="*/ 865 w 21600"/>
                <a:gd name="T57" fmla="*/ 1357 h 21600"/>
                <a:gd name="T58" fmla="*/ 1033 w 21600"/>
                <a:gd name="T59" fmla="*/ 1374 h 21600"/>
                <a:gd name="T60" fmla="*/ 1192 w 21600"/>
                <a:gd name="T61" fmla="*/ 1320 h 21600"/>
                <a:gd name="T62" fmla="*/ 1297 w 21600"/>
                <a:gd name="T63" fmla="*/ 1365 h 21600"/>
                <a:gd name="T64" fmla="*/ 1342 w 21600"/>
                <a:gd name="T65" fmla="*/ 1503 h 21600"/>
                <a:gd name="T66" fmla="*/ 1436 w 21600"/>
                <a:gd name="T67" fmla="*/ 1577 h 21600"/>
                <a:gd name="T68" fmla="*/ 1522 w 21600"/>
                <a:gd name="T69" fmla="*/ 1641 h 21600"/>
                <a:gd name="T70" fmla="*/ 1626 w 21600"/>
                <a:gd name="T71" fmla="*/ 1577 h 21600"/>
                <a:gd name="T72" fmla="*/ 1748 w 21600"/>
                <a:gd name="T73" fmla="*/ 1622 h 21600"/>
                <a:gd name="T74" fmla="*/ 1860 w 21600"/>
                <a:gd name="T75" fmla="*/ 1632 h 21600"/>
                <a:gd name="T76" fmla="*/ 1888 w 21600"/>
                <a:gd name="T77" fmla="*/ 1632 h 21600"/>
                <a:gd name="T78" fmla="*/ 2030 w 21600"/>
                <a:gd name="T79" fmla="*/ 1585 h 21600"/>
                <a:gd name="T80" fmla="*/ 2131 w 21600"/>
                <a:gd name="T81" fmla="*/ 1557 h 21600"/>
                <a:gd name="T82" fmla="*/ 2197 w 21600"/>
                <a:gd name="T83" fmla="*/ 1493 h 21600"/>
                <a:gd name="T84" fmla="*/ 2228 w 21600"/>
                <a:gd name="T85" fmla="*/ 1466 h 21600"/>
                <a:gd name="T86" fmla="*/ 2228 w 21600"/>
                <a:gd name="T87" fmla="*/ 1411 h 21600"/>
                <a:gd name="T88" fmla="*/ 2245 w 21600"/>
                <a:gd name="T89" fmla="*/ 1374 h 21600"/>
                <a:gd name="T90" fmla="*/ 2291 w 21600"/>
                <a:gd name="T91" fmla="*/ 1300 h 21600"/>
                <a:gd name="T92" fmla="*/ 2301 w 21600"/>
                <a:gd name="T93" fmla="*/ 1256 h 21600"/>
                <a:gd name="T94" fmla="*/ 2256 w 21600"/>
                <a:gd name="T95" fmla="*/ 1219 h 21600"/>
                <a:gd name="T96" fmla="*/ 2169 w 21600"/>
                <a:gd name="T97" fmla="*/ 1154 h 21600"/>
                <a:gd name="T98" fmla="*/ 2207 w 21600"/>
                <a:gd name="T99" fmla="*/ 1090 h 21600"/>
                <a:gd name="T100" fmla="*/ 2190 w 21600"/>
                <a:gd name="T101" fmla="*/ 944 h 21600"/>
                <a:gd name="T102" fmla="*/ 2256 w 21600"/>
                <a:gd name="T103" fmla="*/ 880 h 21600"/>
                <a:gd name="T104" fmla="*/ 2131 w 21600"/>
                <a:gd name="T105" fmla="*/ 897 h 21600"/>
                <a:gd name="T106" fmla="*/ 2030 w 21600"/>
                <a:gd name="T107" fmla="*/ 853 h 21600"/>
                <a:gd name="T108" fmla="*/ 2131 w 21600"/>
                <a:gd name="T109" fmla="*/ 714 h 21600"/>
                <a:gd name="T110" fmla="*/ 2179 w 21600"/>
                <a:gd name="T111" fmla="*/ 779 h 21600"/>
                <a:gd name="T112" fmla="*/ 2197 w 21600"/>
                <a:gd name="T113" fmla="*/ 796 h 21600"/>
                <a:gd name="T114" fmla="*/ 2479 w 21600"/>
                <a:gd name="T115" fmla="*/ 576 h 21600"/>
                <a:gd name="T116" fmla="*/ 2545 w 21600"/>
                <a:gd name="T117" fmla="*/ 430 h 216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1600" h="21600">
                  <a:moveTo>
                    <a:pt x="21514" y="3759"/>
                  </a:moveTo>
                  <a:lnTo>
                    <a:pt x="21514" y="3664"/>
                  </a:lnTo>
                  <a:lnTo>
                    <a:pt x="21450" y="3536"/>
                  </a:lnTo>
                  <a:lnTo>
                    <a:pt x="21450" y="3281"/>
                  </a:lnTo>
                  <a:lnTo>
                    <a:pt x="21128" y="3281"/>
                  </a:lnTo>
                  <a:lnTo>
                    <a:pt x="21128" y="3409"/>
                  </a:lnTo>
                  <a:lnTo>
                    <a:pt x="21042" y="3409"/>
                  </a:lnTo>
                  <a:lnTo>
                    <a:pt x="21042" y="3536"/>
                  </a:lnTo>
                  <a:lnTo>
                    <a:pt x="20892" y="3536"/>
                  </a:lnTo>
                  <a:lnTo>
                    <a:pt x="20892" y="3664"/>
                  </a:lnTo>
                  <a:lnTo>
                    <a:pt x="20806" y="3759"/>
                  </a:lnTo>
                  <a:lnTo>
                    <a:pt x="20806" y="3887"/>
                  </a:lnTo>
                  <a:lnTo>
                    <a:pt x="20721" y="3887"/>
                  </a:lnTo>
                  <a:lnTo>
                    <a:pt x="20656" y="4014"/>
                  </a:lnTo>
                  <a:lnTo>
                    <a:pt x="20485" y="4014"/>
                  </a:lnTo>
                  <a:lnTo>
                    <a:pt x="20420" y="3887"/>
                  </a:lnTo>
                  <a:lnTo>
                    <a:pt x="20334" y="4014"/>
                  </a:lnTo>
                  <a:lnTo>
                    <a:pt x="20249" y="4014"/>
                  </a:lnTo>
                  <a:lnTo>
                    <a:pt x="20249" y="3759"/>
                  </a:lnTo>
                  <a:lnTo>
                    <a:pt x="20163" y="3759"/>
                  </a:lnTo>
                  <a:lnTo>
                    <a:pt x="20099" y="3664"/>
                  </a:lnTo>
                  <a:lnTo>
                    <a:pt x="20163" y="3536"/>
                  </a:lnTo>
                  <a:lnTo>
                    <a:pt x="20099" y="3409"/>
                  </a:lnTo>
                  <a:lnTo>
                    <a:pt x="20099" y="3281"/>
                  </a:lnTo>
                  <a:lnTo>
                    <a:pt x="20013" y="3281"/>
                  </a:lnTo>
                  <a:lnTo>
                    <a:pt x="20013" y="3186"/>
                  </a:lnTo>
                  <a:lnTo>
                    <a:pt x="20099" y="3186"/>
                  </a:lnTo>
                  <a:lnTo>
                    <a:pt x="20099" y="3058"/>
                  </a:lnTo>
                  <a:lnTo>
                    <a:pt x="20013" y="3058"/>
                  </a:lnTo>
                  <a:lnTo>
                    <a:pt x="20013" y="3186"/>
                  </a:lnTo>
                  <a:lnTo>
                    <a:pt x="19863" y="3186"/>
                  </a:lnTo>
                  <a:lnTo>
                    <a:pt x="19863" y="3058"/>
                  </a:lnTo>
                  <a:lnTo>
                    <a:pt x="19691" y="3058"/>
                  </a:lnTo>
                  <a:lnTo>
                    <a:pt x="19691" y="2931"/>
                  </a:lnTo>
                  <a:lnTo>
                    <a:pt x="19627" y="2931"/>
                  </a:lnTo>
                  <a:lnTo>
                    <a:pt x="19627" y="2835"/>
                  </a:lnTo>
                  <a:lnTo>
                    <a:pt x="19541" y="2835"/>
                  </a:lnTo>
                  <a:lnTo>
                    <a:pt x="19541" y="2708"/>
                  </a:lnTo>
                  <a:lnTo>
                    <a:pt x="19455" y="2708"/>
                  </a:lnTo>
                  <a:lnTo>
                    <a:pt x="19455" y="2835"/>
                  </a:lnTo>
                  <a:lnTo>
                    <a:pt x="19369" y="2708"/>
                  </a:lnTo>
                  <a:lnTo>
                    <a:pt x="19369" y="2835"/>
                  </a:lnTo>
                  <a:lnTo>
                    <a:pt x="19305" y="2835"/>
                  </a:lnTo>
                  <a:lnTo>
                    <a:pt x="19305" y="2708"/>
                  </a:lnTo>
                  <a:lnTo>
                    <a:pt x="19133" y="2708"/>
                  </a:lnTo>
                  <a:lnTo>
                    <a:pt x="19133" y="2581"/>
                  </a:lnTo>
                  <a:lnTo>
                    <a:pt x="19069" y="2708"/>
                  </a:lnTo>
                  <a:lnTo>
                    <a:pt x="18983" y="2581"/>
                  </a:lnTo>
                  <a:lnTo>
                    <a:pt x="18983" y="2708"/>
                  </a:lnTo>
                  <a:lnTo>
                    <a:pt x="18983" y="2581"/>
                  </a:lnTo>
                  <a:lnTo>
                    <a:pt x="18897" y="2708"/>
                  </a:lnTo>
                  <a:lnTo>
                    <a:pt x="18897" y="2581"/>
                  </a:lnTo>
                  <a:lnTo>
                    <a:pt x="18833" y="2581"/>
                  </a:lnTo>
                  <a:lnTo>
                    <a:pt x="18747" y="2453"/>
                  </a:lnTo>
                  <a:lnTo>
                    <a:pt x="18661" y="2358"/>
                  </a:lnTo>
                  <a:lnTo>
                    <a:pt x="18661" y="2230"/>
                  </a:lnTo>
                  <a:lnTo>
                    <a:pt x="18576" y="2230"/>
                  </a:lnTo>
                  <a:lnTo>
                    <a:pt x="18576" y="2007"/>
                  </a:lnTo>
                  <a:lnTo>
                    <a:pt x="18511" y="2007"/>
                  </a:lnTo>
                  <a:lnTo>
                    <a:pt x="18511" y="1880"/>
                  </a:lnTo>
                  <a:lnTo>
                    <a:pt x="18340" y="1625"/>
                  </a:lnTo>
                  <a:lnTo>
                    <a:pt x="18340" y="1529"/>
                  </a:lnTo>
                  <a:lnTo>
                    <a:pt x="18189" y="1529"/>
                  </a:lnTo>
                  <a:lnTo>
                    <a:pt x="18275" y="1402"/>
                  </a:lnTo>
                  <a:lnTo>
                    <a:pt x="18189" y="1402"/>
                  </a:lnTo>
                  <a:lnTo>
                    <a:pt x="18189" y="1274"/>
                  </a:lnTo>
                  <a:lnTo>
                    <a:pt x="18104" y="1274"/>
                  </a:lnTo>
                  <a:lnTo>
                    <a:pt x="18104" y="1051"/>
                  </a:lnTo>
                  <a:lnTo>
                    <a:pt x="18018" y="1051"/>
                  </a:lnTo>
                  <a:lnTo>
                    <a:pt x="17954" y="924"/>
                  </a:lnTo>
                  <a:lnTo>
                    <a:pt x="17954" y="796"/>
                  </a:lnTo>
                  <a:lnTo>
                    <a:pt x="17868" y="796"/>
                  </a:lnTo>
                  <a:lnTo>
                    <a:pt x="17868" y="573"/>
                  </a:lnTo>
                  <a:lnTo>
                    <a:pt x="17782" y="573"/>
                  </a:lnTo>
                  <a:lnTo>
                    <a:pt x="17782" y="446"/>
                  </a:lnTo>
                  <a:lnTo>
                    <a:pt x="17632" y="446"/>
                  </a:lnTo>
                  <a:lnTo>
                    <a:pt x="17632" y="223"/>
                  </a:lnTo>
                  <a:lnTo>
                    <a:pt x="17546" y="350"/>
                  </a:lnTo>
                  <a:lnTo>
                    <a:pt x="17546" y="223"/>
                  </a:lnTo>
                  <a:lnTo>
                    <a:pt x="17482" y="223"/>
                  </a:lnTo>
                  <a:lnTo>
                    <a:pt x="17546" y="223"/>
                  </a:lnTo>
                  <a:lnTo>
                    <a:pt x="17482" y="96"/>
                  </a:lnTo>
                  <a:lnTo>
                    <a:pt x="17224" y="96"/>
                  </a:lnTo>
                  <a:lnTo>
                    <a:pt x="17224" y="223"/>
                  </a:lnTo>
                  <a:lnTo>
                    <a:pt x="17160" y="96"/>
                  </a:lnTo>
                  <a:lnTo>
                    <a:pt x="16988" y="96"/>
                  </a:lnTo>
                  <a:lnTo>
                    <a:pt x="16924" y="0"/>
                  </a:lnTo>
                  <a:lnTo>
                    <a:pt x="16516" y="0"/>
                  </a:lnTo>
                  <a:lnTo>
                    <a:pt x="16516" y="96"/>
                  </a:lnTo>
                  <a:lnTo>
                    <a:pt x="16195" y="96"/>
                  </a:lnTo>
                  <a:lnTo>
                    <a:pt x="16195" y="223"/>
                  </a:lnTo>
                  <a:lnTo>
                    <a:pt x="15894" y="223"/>
                  </a:lnTo>
                  <a:lnTo>
                    <a:pt x="15809" y="350"/>
                  </a:lnTo>
                  <a:lnTo>
                    <a:pt x="15809" y="446"/>
                  </a:lnTo>
                  <a:lnTo>
                    <a:pt x="15723" y="573"/>
                  </a:lnTo>
                  <a:lnTo>
                    <a:pt x="15723" y="796"/>
                  </a:lnTo>
                  <a:lnTo>
                    <a:pt x="15959" y="796"/>
                  </a:lnTo>
                  <a:lnTo>
                    <a:pt x="15959" y="924"/>
                  </a:lnTo>
                  <a:lnTo>
                    <a:pt x="16044" y="924"/>
                  </a:lnTo>
                  <a:lnTo>
                    <a:pt x="16044" y="1051"/>
                  </a:lnTo>
                  <a:lnTo>
                    <a:pt x="16130" y="1179"/>
                  </a:lnTo>
                  <a:lnTo>
                    <a:pt x="16044" y="1274"/>
                  </a:lnTo>
                  <a:lnTo>
                    <a:pt x="15959" y="1402"/>
                  </a:lnTo>
                  <a:lnTo>
                    <a:pt x="15959" y="1529"/>
                  </a:lnTo>
                  <a:lnTo>
                    <a:pt x="15894" y="1625"/>
                  </a:lnTo>
                  <a:lnTo>
                    <a:pt x="15894" y="2007"/>
                  </a:lnTo>
                  <a:lnTo>
                    <a:pt x="15959" y="2007"/>
                  </a:lnTo>
                  <a:lnTo>
                    <a:pt x="15959" y="2103"/>
                  </a:lnTo>
                  <a:lnTo>
                    <a:pt x="15894" y="2103"/>
                  </a:lnTo>
                  <a:lnTo>
                    <a:pt x="15894" y="2230"/>
                  </a:lnTo>
                  <a:lnTo>
                    <a:pt x="15959" y="2230"/>
                  </a:lnTo>
                  <a:lnTo>
                    <a:pt x="15959" y="2453"/>
                  </a:lnTo>
                  <a:lnTo>
                    <a:pt x="15894" y="2453"/>
                  </a:lnTo>
                  <a:lnTo>
                    <a:pt x="15894" y="2581"/>
                  </a:lnTo>
                  <a:lnTo>
                    <a:pt x="16044" y="2581"/>
                  </a:lnTo>
                  <a:lnTo>
                    <a:pt x="16044" y="2835"/>
                  </a:lnTo>
                  <a:lnTo>
                    <a:pt x="15959" y="2931"/>
                  </a:lnTo>
                  <a:lnTo>
                    <a:pt x="15723" y="2931"/>
                  </a:lnTo>
                  <a:lnTo>
                    <a:pt x="15573" y="3186"/>
                  </a:lnTo>
                  <a:lnTo>
                    <a:pt x="15337" y="3186"/>
                  </a:lnTo>
                  <a:lnTo>
                    <a:pt x="15337" y="3058"/>
                  </a:lnTo>
                  <a:lnTo>
                    <a:pt x="15251" y="3058"/>
                  </a:lnTo>
                  <a:lnTo>
                    <a:pt x="15251" y="3186"/>
                  </a:lnTo>
                  <a:lnTo>
                    <a:pt x="15165" y="3887"/>
                  </a:lnTo>
                  <a:lnTo>
                    <a:pt x="15165" y="4237"/>
                  </a:lnTo>
                  <a:lnTo>
                    <a:pt x="15079" y="4460"/>
                  </a:lnTo>
                  <a:lnTo>
                    <a:pt x="15165" y="4588"/>
                  </a:lnTo>
                  <a:lnTo>
                    <a:pt x="15337" y="4715"/>
                  </a:lnTo>
                  <a:lnTo>
                    <a:pt x="15487" y="4588"/>
                  </a:lnTo>
                  <a:lnTo>
                    <a:pt x="15723" y="4588"/>
                  </a:lnTo>
                  <a:lnTo>
                    <a:pt x="15809" y="4715"/>
                  </a:lnTo>
                  <a:lnTo>
                    <a:pt x="15894" y="4588"/>
                  </a:lnTo>
                  <a:lnTo>
                    <a:pt x="15894" y="4365"/>
                  </a:lnTo>
                  <a:lnTo>
                    <a:pt x="15959" y="4365"/>
                  </a:lnTo>
                  <a:lnTo>
                    <a:pt x="16044" y="4237"/>
                  </a:lnTo>
                  <a:lnTo>
                    <a:pt x="16195" y="4365"/>
                  </a:lnTo>
                  <a:lnTo>
                    <a:pt x="16280" y="4460"/>
                  </a:lnTo>
                  <a:lnTo>
                    <a:pt x="16431" y="4588"/>
                  </a:lnTo>
                  <a:lnTo>
                    <a:pt x="16516" y="4842"/>
                  </a:lnTo>
                  <a:lnTo>
                    <a:pt x="16602" y="4938"/>
                  </a:lnTo>
                  <a:lnTo>
                    <a:pt x="16688" y="5065"/>
                  </a:lnTo>
                  <a:lnTo>
                    <a:pt x="16688" y="5193"/>
                  </a:lnTo>
                  <a:lnTo>
                    <a:pt x="16602" y="5193"/>
                  </a:lnTo>
                  <a:lnTo>
                    <a:pt x="16602" y="5288"/>
                  </a:lnTo>
                  <a:lnTo>
                    <a:pt x="16280" y="5288"/>
                  </a:lnTo>
                  <a:lnTo>
                    <a:pt x="16195" y="5416"/>
                  </a:lnTo>
                  <a:lnTo>
                    <a:pt x="16130" y="5543"/>
                  </a:lnTo>
                  <a:lnTo>
                    <a:pt x="15959" y="5543"/>
                  </a:lnTo>
                  <a:lnTo>
                    <a:pt x="15959" y="5671"/>
                  </a:lnTo>
                  <a:lnTo>
                    <a:pt x="15809" y="5671"/>
                  </a:lnTo>
                  <a:lnTo>
                    <a:pt x="15723" y="5894"/>
                  </a:lnTo>
                  <a:lnTo>
                    <a:pt x="15723" y="6117"/>
                  </a:lnTo>
                  <a:lnTo>
                    <a:pt x="15637" y="6117"/>
                  </a:lnTo>
                  <a:lnTo>
                    <a:pt x="15487" y="6372"/>
                  </a:lnTo>
                  <a:lnTo>
                    <a:pt x="15401" y="6372"/>
                  </a:lnTo>
                  <a:lnTo>
                    <a:pt x="15251" y="6244"/>
                  </a:lnTo>
                  <a:lnTo>
                    <a:pt x="15251" y="6372"/>
                  </a:lnTo>
                  <a:lnTo>
                    <a:pt x="15165" y="6499"/>
                  </a:lnTo>
                  <a:lnTo>
                    <a:pt x="15079" y="6595"/>
                  </a:lnTo>
                  <a:lnTo>
                    <a:pt x="15015" y="6595"/>
                  </a:lnTo>
                  <a:lnTo>
                    <a:pt x="15015" y="6722"/>
                  </a:lnTo>
                  <a:lnTo>
                    <a:pt x="14929" y="6850"/>
                  </a:lnTo>
                  <a:lnTo>
                    <a:pt x="14843" y="6722"/>
                  </a:lnTo>
                  <a:lnTo>
                    <a:pt x="14693" y="6722"/>
                  </a:lnTo>
                  <a:lnTo>
                    <a:pt x="14607" y="6595"/>
                  </a:lnTo>
                  <a:lnTo>
                    <a:pt x="14371" y="6595"/>
                  </a:lnTo>
                  <a:lnTo>
                    <a:pt x="14286" y="6722"/>
                  </a:lnTo>
                  <a:lnTo>
                    <a:pt x="14221" y="6850"/>
                  </a:lnTo>
                  <a:lnTo>
                    <a:pt x="14221" y="7200"/>
                  </a:lnTo>
                  <a:lnTo>
                    <a:pt x="14371" y="7327"/>
                  </a:lnTo>
                  <a:lnTo>
                    <a:pt x="14543" y="7423"/>
                  </a:lnTo>
                  <a:lnTo>
                    <a:pt x="14543" y="7550"/>
                  </a:lnTo>
                  <a:lnTo>
                    <a:pt x="14457" y="7550"/>
                  </a:lnTo>
                  <a:lnTo>
                    <a:pt x="14457" y="7678"/>
                  </a:lnTo>
                  <a:lnTo>
                    <a:pt x="14286" y="7901"/>
                  </a:lnTo>
                  <a:lnTo>
                    <a:pt x="14221" y="8124"/>
                  </a:lnTo>
                  <a:lnTo>
                    <a:pt x="14135" y="8251"/>
                  </a:lnTo>
                  <a:lnTo>
                    <a:pt x="14050" y="8251"/>
                  </a:lnTo>
                  <a:lnTo>
                    <a:pt x="13985" y="8379"/>
                  </a:lnTo>
                  <a:lnTo>
                    <a:pt x="13814" y="8379"/>
                  </a:lnTo>
                  <a:lnTo>
                    <a:pt x="13749" y="8506"/>
                  </a:lnTo>
                  <a:lnTo>
                    <a:pt x="13428" y="8506"/>
                  </a:lnTo>
                  <a:lnTo>
                    <a:pt x="13342" y="8602"/>
                  </a:lnTo>
                  <a:lnTo>
                    <a:pt x="13256" y="8602"/>
                  </a:lnTo>
                  <a:lnTo>
                    <a:pt x="12784" y="8857"/>
                  </a:lnTo>
                  <a:lnTo>
                    <a:pt x="12698" y="8952"/>
                  </a:lnTo>
                  <a:lnTo>
                    <a:pt x="12548" y="9207"/>
                  </a:lnTo>
                  <a:lnTo>
                    <a:pt x="12312" y="9207"/>
                  </a:lnTo>
                  <a:lnTo>
                    <a:pt x="12312" y="9080"/>
                  </a:lnTo>
                  <a:lnTo>
                    <a:pt x="12141" y="9080"/>
                  </a:lnTo>
                  <a:lnTo>
                    <a:pt x="11990" y="9207"/>
                  </a:lnTo>
                  <a:lnTo>
                    <a:pt x="11905" y="9080"/>
                  </a:lnTo>
                  <a:lnTo>
                    <a:pt x="11755" y="9080"/>
                  </a:lnTo>
                  <a:lnTo>
                    <a:pt x="11604" y="8952"/>
                  </a:lnTo>
                  <a:lnTo>
                    <a:pt x="11347" y="8857"/>
                  </a:lnTo>
                  <a:lnTo>
                    <a:pt x="11197" y="8602"/>
                  </a:lnTo>
                  <a:lnTo>
                    <a:pt x="10553" y="8602"/>
                  </a:lnTo>
                  <a:lnTo>
                    <a:pt x="10553" y="8729"/>
                  </a:lnTo>
                  <a:lnTo>
                    <a:pt x="9288" y="8729"/>
                  </a:lnTo>
                  <a:lnTo>
                    <a:pt x="9202" y="8506"/>
                  </a:lnTo>
                  <a:lnTo>
                    <a:pt x="9202" y="8379"/>
                  </a:lnTo>
                  <a:lnTo>
                    <a:pt x="9138" y="8251"/>
                  </a:lnTo>
                  <a:lnTo>
                    <a:pt x="9052" y="8124"/>
                  </a:lnTo>
                  <a:lnTo>
                    <a:pt x="9052" y="8028"/>
                  </a:lnTo>
                  <a:lnTo>
                    <a:pt x="8966" y="7901"/>
                  </a:lnTo>
                  <a:lnTo>
                    <a:pt x="8902" y="7901"/>
                  </a:lnTo>
                  <a:lnTo>
                    <a:pt x="8902" y="7773"/>
                  </a:lnTo>
                  <a:lnTo>
                    <a:pt x="8730" y="7773"/>
                  </a:lnTo>
                  <a:lnTo>
                    <a:pt x="8666" y="7678"/>
                  </a:lnTo>
                  <a:lnTo>
                    <a:pt x="8494" y="7550"/>
                  </a:lnTo>
                  <a:lnTo>
                    <a:pt x="8344" y="7550"/>
                  </a:lnTo>
                  <a:lnTo>
                    <a:pt x="8344" y="7423"/>
                  </a:lnTo>
                  <a:lnTo>
                    <a:pt x="8258" y="7423"/>
                  </a:lnTo>
                  <a:lnTo>
                    <a:pt x="8022" y="7327"/>
                  </a:lnTo>
                  <a:lnTo>
                    <a:pt x="7314" y="7327"/>
                  </a:lnTo>
                  <a:lnTo>
                    <a:pt x="7143" y="7073"/>
                  </a:lnTo>
                  <a:lnTo>
                    <a:pt x="7143" y="6850"/>
                  </a:lnTo>
                  <a:lnTo>
                    <a:pt x="7229" y="6850"/>
                  </a:lnTo>
                  <a:lnTo>
                    <a:pt x="7229" y="6372"/>
                  </a:lnTo>
                  <a:lnTo>
                    <a:pt x="7143" y="6244"/>
                  </a:lnTo>
                  <a:lnTo>
                    <a:pt x="7078" y="6117"/>
                  </a:lnTo>
                  <a:lnTo>
                    <a:pt x="6993" y="6021"/>
                  </a:lnTo>
                  <a:lnTo>
                    <a:pt x="6993" y="5894"/>
                  </a:lnTo>
                  <a:lnTo>
                    <a:pt x="6907" y="5766"/>
                  </a:lnTo>
                  <a:lnTo>
                    <a:pt x="6821" y="5671"/>
                  </a:lnTo>
                  <a:lnTo>
                    <a:pt x="6757" y="5543"/>
                  </a:lnTo>
                  <a:lnTo>
                    <a:pt x="6671" y="5543"/>
                  </a:lnTo>
                  <a:lnTo>
                    <a:pt x="6585" y="5671"/>
                  </a:lnTo>
                  <a:lnTo>
                    <a:pt x="6521" y="5543"/>
                  </a:lnTo>
                  <a:lnTo>
                    <a:pt x="6349" y="5543"/>
                  </a:lnTo>
                  <a:lnTo>
                    <a:pt x="6263" y="5671"/>
                  </a:lnTo>
                  <a:lnTo>
                    <a:pt x="6199" y="5543"/>
                  </a:lnTo>
                  <a:lnTo>
                    <a:pt x="6199" y="5416"/>
                  </a:lnTo>
                  <a:lnTo>
                    <a:pt x="6113" y="5416"/>
                  </a:lnTo>
                  <a:lnTo>
                    <a:pt x="6027" y="5288"/>
                  </a:lnTo>
                  <a:lnTo>
                    <a:pt x="6027" y="5193"/>
                  </a:lnTo>
                  <a:lnTo>
                    <a:pt x="5963" y="5193"/>
                  </a:lnTo>
                  <a:lnTo>
                    <a:pt x="5877" y="5065"/>
                  </a:lnTo>
                  <a:lnTo>
                    <a:pt x="5877" y="4938"/>
                  </a:lnTo>
                  <a:lnTo>
                    <a:pt x="5877" y="5065"/>
                  </a:lnTo>
                  <a:lnTo>
                    <a:pt x="5791" y="4938"/>
                  </a:lnTo>
                  <a:lnTo>
                    <a:pt x="5791" y="4842"/>
                  </a:lnTo>
                  <a:lnTo>
                    <a:pt x="5727" y="4842"/>
                  </a:lnTo>
                  <a:lnTo>
                    <a:pt x="5641" y="4715"/>
                  </a:lnTo>
                  <a:lnTo>
                    <a:pt x="5641" y="4842"/>
                  </a:lnTo>
                  <a:lnTo>
                    <a:pt x="5556" y="4938"/>
                  </a:lnTo>
                  <a:lnTo>
                    <a:pt x="5470" y="5065"/>
                  </a:lnTo>
                  <a:lnTo>
                    <a:pt x="5470" y="5193"/>
                  </a:lnTo>
                  <a:lnTo>
                    <a:pt x="5405" y="5288"/>
                  </a:lnTo>
                  <a:lnTo>
                    <a:pt x="5320" y="5288"/>
                  </a:lnTo>
                  <a:lnTo>
                    <a:pt x="5234" y="5416"/>
                  </a:lnTo>
                  <a:lnTo>
                    <a:pt x="5234" y="5671"/>
                  </a:lnTo>
                  <a:lnTo>
                    <a:pt x="5320" y="5894"/>
                  </a:lnTo>
                  <a:lnTo>
                    <a:pt x="5405" y="6021"/>
                  </a:lnTo>
                  <a:lnTo>
                    <a:pt x="5405" y="6117"/>
                  </a:lnTo>
                  <a:lnTo>
                    <a:pt x="5320" y="6244"/>
                  </a:lnTo>
                  <a:lnTo>
                    <a:pt x="5234" y="6244"/>
                  </a:lnTo>
                  <a:lnTo>
                    <a:pt x="5169" y="6372"/>
                  </a:lnTo>
                  <a:lnTo>
                    <a:pt x="5084" y="6372"/>
                  </a:lnTo>
                  <a:lnTo>
                    <a:pt x="5084" y="6244"/>
                  </a:lnTo>
                  <a:lnTo>
                    <a:pt x="4998" y="6244"/>
                  </a:lnTo>
                  <a:lnTo>
                    <a:pt x="4848" y="6372"/>
                  </a:lnTo>
                  <a:lnTo>
                    <a:pt x="4762" y="6372"/>
                  </a:lnTo>
                  <a:lnTo>
                    <a:pt x="4612" y="6244"/>
                  </a:lnTo>
                  <a:lnTo>
                    <a:pt x="4526" y="6244"/>
                  </a:lnTo>
                  <a:lnTo>
                    <a:pt x="4440" y="6499"/>
                  </a:lnTo>
                  <a:lnTo>
                    <a:pt x="4440" y="6722"/>
                  </a:lnTo>
                  <a:lnTo>
                    <a:pt x="4376" y="6945"/>
                  </a:lnTo>
                  <a:lnTo>
                    <a:pt x="4376" y="7327"/>
                  </a:lnTo>
                  <a:lnTo>
                    <a:pt x="4526" y="7327"/>
                  </a:lnTo>
                  <a:lnTo>
                    <a:pt x="4440" y="7423"/>
                  </a:lnTo>
                  <a:lnTo>
                    <a:pt x="4440" y="7550"/>
                  </a:lnTo>
                  <a:lnTo>
                    <a:pt x="4140" y="7550"/>
                  </a:lnTo>
                  <a:lnTo>
                    <a:pt x="3968" y="7678"/>
                  </a:lnTo>
                  <a:lnTo>
                    <a:pt x="3732" y="7678"/>
                  </a:lnTo>
                  <a:lnTo>
                    <a:pt x="3646" y="7773"/>
                  </a:lnTo>
                  <a:lnTo>
                    <a:pt x="3732" y="7901"/>
                  </a:lnTo>
                  <a:lnTo>
                    <a:pt x="3882" y="7901"/>
                  </a:lnTo>
                  <a:lnTo>
                    <a:pt x="3882" y="8251"/>
                  </a:lnTo>
                  <a:lnTo>
                    <a:pt x="3968" y="8251"/>
                  </a:lnTo>
                  <a:lnTo>
                    <a:pt x="3968" y="8379"/>
                  </a:lnTo>
                  <a:lnTo>
                    <a:pt x="4054" y="8506"/>
                  </a:lnTo>
                  <a:lnTo>
                    <a:pt x="4054" y="8602"/>
                  </a:lnTo>
                  <a:lnTo>
                    <a:pt x="4140" y="8602"/>
                  </a:lnTo>
                  <a:lnTo>
                    <a:pt x="4140" y="8857"/>
                  </a:lnTo>
                  <a:lnTo>
                    <a:pt x="4054" y="8857"/>
                  </a:lnTo>
                  <a:lnTo>
                    <a:pt x="4054" y="8952"/>
                  </a:lnTo>
                  <a:lnTo>
                    <a:pt x="4140" y="9080"/>
                  </a:lnTo>
                  <a:lnTo>
                    <a:pt x="4054" y="9080"/>
                  </a:lnTo>
                  <a:lnTo>
                    <a:pt x="4054" y="9335"/>
                  </a:lnTo>
                  <a:lnTo>
                    <a:pt x="3968" y="9430"/>
                  </a:lnTo>
                  <a:lnTo>
                    <a:pt x="3818" y="9335"/>
                  </a:lnTo>
                  <a:lnTo>
                    <a:pt x="3646" y="9080"/>
                  </a:lnTo>
                  <a:lnTo>
                    <a:pt x="3089" y="9080"/>
                  </a:lnTo>
                  <a:lnTo>
                    <a:pt x="2939" y="8952"/>
                  </a:lnTo>
                  <a:lnTo>
                    <a:pt x="2788" y="9080"/>
                  </a:lnTo>
                  <a:lnTo>
                    <a:pt x="2531" y="9080"/>
                  </a:lnTo>
                  <a:lnTo>
                    <a:pt x="2467" y="9207"/>
                  </a:lnTo>
                  <a:lnTo>
                    <a:pt x="2295" y="9080"/>
                  </a:lnTo>
                  <a:lnTo>
                    <a:pt x="1737" y="9080"/>
                  </a:lnTo>
                  <a:lnTo>
                    <a:pt x="1737" y="9430"/>
                  </a:lnTo>
                  <a:lnTo>
                    <a:pt x="1201" y="9430"/>
                  </a:lnTo>
                  <a:lnTo>
                    <a:pt x="1115" y="9335"/>
                  </a:lnTo>
                  <a:lnTo>
                    <a:pt x="944" y="9335"/>
                  </a:lnTo>
                  <a:lnTo>
                    <a:pt x="944" y="9430"/>
                  </a:lnTo>
                  <a:lnTo>
                    <a:pt x="879" y="9558"/>
                  </a:lnTo>
                  <a:lnTo>
                    <a:pt x="879" y="9685"/>
                  </a:lnTo>
                  <a:lnTo>
                    <a:pt x="794" y="9908"/>
                  </a:lnTo>
                  <a:lnTo>
                    <a:pt x="708" y="10035"/>
                  </a:lnTo>
                  <a:lnTo>
                    <a:pt x="794" y="10163"/>
                  </a:lnTo>
                  <a:lnTo>
                    <a:pt x="944" y="10163"/>
                  </a:lnTo>
                  <a:lnTo>
                    <a:pt x="1030" y="10258"/>
                  </a:lnTo>
                  <a:lnTo>
                    <a:pt x="1115" y="10258"/>
                  </a:lnTo>
                  <a:lnTo>
                    <a:pt x="1115" y="10035"/>
                  </a:lnTo>
                  <a:lnTo>
                    <a:pt x="1201" y="10035"/>
                  </a:lnTo>
                  <a:lnTo>
                    <a:pt x="1351" y="10258"/>
                  </a:lnTo>
                  <a:lnTo>
                    <a:pt x="1351" y="10386"/>
                  </a:lnTo>
                  <a:lnTo>
                    <a:pt x="1266" y="10513"/>
                  </a:lnTo>
                  <a:lnTo>
                    <a:pt x="944" y="10513"/>
                  </a:lnTo>
                  <a:lnTo>
                    <a:pt x="879" y="10386"/>
                  </a:lnTo>
                  <a:lnTo>
                    <a:pt x="794" y="10513"/>
                  </a:lnTo>
                  <a:lnTo>
                    <a:pt x="708" y="10513"/>
                  </a:lnTo>
                  <a:lnTo>
                    <a:pt x="643" y="10609"/>
                  </a:lnTo>
                  <a:lnTo>
                    <a:pt x="558" y="10609"/>
                  </a:lnTo>
                  <a:lnTo>
                    <a:pt x="558" y="10736"/>
                  </a:lnTo>
                  <a:lnTo>
                    <a:pt x="643" y="10864"/>
                  </a:lnTo>
                  <a:lnTo>
                    <a:pt x="472" y="10991"/>
                  </a:lnTo>
                  <a:lnTo>
                    <a:pt x="322" y="10991"/>
                  </a:lnTo>
                  <a:lnTo>
                    <a:pt x="386" y="11087"/>
                  </a:lnTo>
                  <a:lnTo>
                    <a:pt x="236" y="11214"/>
                  </a:lnTo>
                  <a:lnTo>
                    <a:pt x="236" y="11342"/>
                  </a:lnTo>
                  <a:lnTo>
                    <a:pt x="0" y="11342"/>
                  </a:lnTo>
                  <a:lnTo>
                    <a:pt x="0" y="11565"/>
                  </a:lnTo>
                  <a:lnTo>
                    <a:pt x="86" y="11692"/>
                  </a:lnTo>
                  <a:lnTo>
                    <a:pt x="236" y="11692"/>
                  </a:lnTo>
                  <a:lnTo>
                    <a:pt x="236" y="12042"/>
                  </a:lnTo>
                  <a:lnTo>
                    <a:pt x="322" y="12042"/>
                  </a:lnTo>
                  <a:lnTo>
                    <a:pt x="322" y="12170"/>
                  </a:lnTo>
                  <a:lnTo>
                    <a:pt x="236" y="12393"/>
                  </a:lnTo>
                  <a:lnTo>
                    <a:pt x="150" y="12743"/>
                  </a:lnTo>
                  <a:lnTo>
                    <a:pt x="236" y="12871"/>
                  </a:lnTo>
                  <a:lnTo>
                    <a:pt x="386" y="12871"/>
                  </a:lnTo>
                  <a:lnTo>
                    <a:pt x="472" y="12743"/>
                  </a:lnTo>
                  <a:lnTo>
                    <a:pt x="558" y="12743"/>
                  </a:lnTo>
                  <a:lnTo>
                    <a:pt x="558" y="12616"/>
                  </a:lnTo>
                  <a:lnTo>
                    <a:pt x="643" y="12616"/>
                  </a:lnTo>
                  <a:lnTo>
                    <a:pt x="708" y="12743"/>
                  </a:lnTo>
                  <a:lnTo>
                    <a:pt x="794" y="12743"/>
                  </a:lnTo>
                  <a:lnTo>
                    <a:pt x="794" y="12520"/>
                  </a:lnTo>
                  <a:lnTo>
                    <a:pt x="1030" y="12520"/>
                  </a:lnTo>
                  <a:lnTo>
                    <a:pt x="1030" y="12265"/>
                  </a:lnTo>
                  <a:lnTo>
                    <a:pt x="1115" y="12170"/>
                  </a:lnTo>
                  <a:lnTo>
                    <a:pt x="1115" y="11915"/>
                  </a:lnTo>
                  <a:lnTo>
                    <a:pt x="1266" y="11915"/>
                  </a:lnTo>
                  <a:lnTo>
                    <a:pt x="1266" y="12042"/>
                  </a:lnTo>
                  <a:lnTo>
                    <a:pt x="1351" y="12042"/>
                  </a:lnTo>
                  <a:lnTo>
                    <a:pt x="1351" y="12265"/>
                  </a:lnTo>
                  <a:lnTo>
                    <a:pt x="1437" y="12265"/>
                  </a:lnTo>
                  <a:lnTo>
                    <a:pt x="1437" y="12871"/>
                  </a:lnTo>
                  <a:lnTo>
                    <a:pt x="1501" y="12871"/>
                  </a:lnTo>
                  <a:lnTo>
                    <a:pt x="1501" y="12998"/>
                  </a:lnTo>
                  <a:lnTo>
                    <a:pt x="1737" y="12998"/>
                  </a:lnTo>
                  <a:lnTo>
                    <a:pt x="1737" y="12871"/>
                  </a:lnTo>
                  <a:lnTo>
                    <a:pt x="1823" y="12871"/>
                  </a:lnTo>
                  <a:lnTo>
                    <a:pt x="1909" y="12743"/>
                  </a:lnTo>
                  <a:lnTo>
                    <a:pt x="1909" y="12616"/>
                  </a:lnTo>
                  <a:lnTo>
                    <a:pt x="1995" y="12616"/>
                  </a:lnTo>
                  <a:lnTo>
                    <a:pt x="2145" y="12520"/>
                  </a:lnTo>
                  <a:lnTo>
                    <a:pt x="2231" y="12393"/>
                  </a:lnTo>
                  <a:lnTo>
                    <a:pt x="2231" y="12520"/>
                  </a:lnTo>
                  <a:lnTo>
                    <a:pt x="2381" y="12520"/>
                  </a:lnTo>
                  <a:lnTo>
                    <a:pt x="2467" y="12393"/>
                  </a:lnTo>
                  <a:lnTo>
                    <a:pt x="2617" y="12393"/>
                  </a:lnTo>
                  <a:lnTo>
                    <a:pt x="2617" y="12520"/>
                  </a:lnTo>
                  <a:lnTo>
                    <a:pt x="2467" y="12616"/>
                  </a:lnTo>
                  <a:lnTo>
                    <a:pt x="2617" y="12616"/>
                  </a:lnTo>
                  <a:lnTo>
                    <a:pt x="2703" y="12743"/>
                  </a:lnTo>
                  <a:lnTo>
                    <a:pt x="2703" y="12616"/>
                  </a:lnTo>
                  <a:lnTo>
                    <a:pt x="2939" y="12616"/>
                  </a:lnTo>
                  <a:lnTo>
                    <a:pt x="3024" y="12871"/>
                  </a:lnTo>
                  <a:lnTo>
                    <a:pt x="3260" y="13221"/>
                  </a:lnTo>
                  <a:lnTo>
                    <a:pt x="3260" y="13349"/>
                  </a:lnTo>
                  <a:lnTo>
                    <a:pt x="3325" y="13349"/>
                  </a:lnTo>
                  <a:lnTo>
                    <a:pt x="3325" y="13444"/>
                  </a:lnTo>
                  <a:lnTo>
                    <a:pt x="3646" y="13444"/>
                  </a:lnTo>
                  <a:lnTo>
                    <a:pt x="3818" y="13699"/>
                  </a:lnTo>
                  <a:lnTo>
                    <a:pt x="3968" y="13699"/>
                  </a:lnTo>
                  <a:lnTo>
                    <a:pt x="4054" y="13922"/>
                  </a:lnTo>
                  <a:lnTo>
                    <a:pt x="4140" y="14177"/>
                  </a:lnTo>
                  <a:lnTo>
                    <a:pt x="4204" y="14177"/>
                  </a:lnTo>
                  <a:lnTo>
                    <a:pt x="4290" y="14273"/>
                  </a:lnTo>
                  <a:lnTo>
                    <a:pt x="4290" y="14527"/>
                  </a:lnTo>
                  <a:lnTo>
                    <a:pt x="4376" y="14750"/>
                  </a:lnTo>
                  <a:lnTo>
                    <a:pt x="4440" y="14750"/>
                  </a:lnTo>
                  <a:lnTo>
                    <a:pt x="4440" y="15005"/>
                  </a:lnTo>
                  <a:lnTo>
                    <a:pt x="4526" y="15101"/>
                  </a:lnTo>
                  <a:lnTo>
                    <a:pt x="4440" y="15228"/>
                  </a:lnTo>
                  <a:lnTo>
                    <a:pt x="4376" y="15228"/>
                  </a:lnTo>
                  <a:lnTo>
                    <a:pt x="4290" y="15356"/>
                  </a:lnTo>
                  <a:lnTo>
                    <a:pt x="4290" y="15451"/>
                  </a:lnTo>
                  <a:lnTo>
                    <a:pt x="4376" y="15579"/>
                  </a:lnTo>
                  <a:lnTo>
                    <a:pt x="4376" y="15706"/>
                  </a:lnTo>
                  <a:lnTo>
                    <a:pt x="4440" y="15834"/>
                  </a:lnTo>
                  <a:lnTo>
                    <a:pt x="4376" y="15834"/>
                  </a:lnTo>
                  <a:lnTo>
                    <a:pt x="4440" y="15929"/>
                  </a:lnTo>
                  <a:lnTo>
                    <a:pt x="4440" y="16057"/>
                  </a:lnTo>
                  <a:lnTo>
                    <a:pt x="4526" y="16057"/>
                  </a:lnTo>
                  <a:lnTo>
                    <a:pt x="4526" y="16184"/>
                  </a:lnTo>
                  <a:lnTo>
                    <a:pt x="4848" y="16184"/>
                  </a:lnTo>
                  <a:lnTo>
                    <a:pt x="4933" y="16280"/>
                  </a:lnTo>
                  <a:lnTo>
                    <a:pt x="4998" y="16280"/>
                  </a:lnTo>
                  <a:lnTo>
                    <a:pt x="4998" y="16407"/>
                  </a:lnTo>
                  <a:lnTo>
                    <a:pt x="5084" y="16407"/>
                  </a:lnTo>
                  <a:lnTo>
                    <a:pt x="5084" y="16535"/>
                  </a:lnTo>
                  <a:lnTo>
                    <a:pt x="5234" y="16535"/>
                  </a:lnTo>
                  <a:lnTo>
                    <a:pt x="5234" y="16662"/>
                  </a:lnTo>
                  <a:lnTo>
                    <a:pt x="5320" y="16662"/>
                  </a:lnTo>
                  <a:lnTo>
                    <a:pt x="5405" y="16535"/>
                  </a:lnTo>
                  <a:lnTo>
                    <a:pt x="5470" y="16535"/>
                  </a:lnTo>
                  <a:lnTo>
                    <a:pt x="5641" y="16662"/>
                  </a:lnTo>
                  <a:lnTo>
                    <a:pt x="5791" y="16662"/>
                  </a:lnTo>
                  <a:lnTo>
                    <a:pt x="5877" y="16885"/>
                  </a:lnTo>
                  <a:lnTo>
                    <a:pt x="6027" y="16885"/>
                  </a:lnTo>
                  <a:lnTo>
                    <a:pt x="6113" y="17012"/>
                  </a:lnTo>
                  <a:lnTo>
                    <a:pt x="6113" y="17108"/>
                  </a:lnTo>
                  <a:lnTo>
                    <a:pt x="6199" y="17108"/>
                  </a:lnTo>
                  <a:lnTo>
                    <a:pt x="6199" y="17012"/>
                  </a:lnTo>
                  <a:lnTo>
                    <a:pt x="6435" y="17012"/>
                  </a:lnTo>
                  <a:lnTo>
                    <a:pt x="6435" y="17235"/>
                  </a:lnTo>
                  <a:lnTo>
                    <a:pt x="6757" y="17235"/>
                  </a:lnTo>
                  <a:lnTo>
                    <a:pt x="6671" y="17490"/>
                  </a:lnTo>
                  <a:lnTo>
                    <a:pt x="6757" y="17586"/>
                  </a:lnTo>
                  <a:lnTo>
                    <a:pt x="6993" y="17586"/>
                  </a:lnTo>
                  <a:lnTo>
                    <a:pt x="7078" y="17490"/>
                  </a:lnTo>
                  <a:lnTo>
                    <a:pt x="7314" y="17490"/>
                  </a:lnTo>
                  <a:lnTo>
                    <a:pt x="7314" y="17586"/>
                  </a:lnTo>
                  <a:lnTo>
                    <a:pt x="7465" y="17713"/>
                  </a:lnTo>
                  <a:lnTo>
                    <a:pt x="7465" y="17841"/>
                  </a:lnTo>
                  <a:lnTo>
                    <a:pt x="7700" y="17841"/>
                  </a:lnTo>
                  <a:lnTo>
                    <a:pt x="7786" y="17713"/>
                  </a:lnTo>
                  <a:lnTo>
                    <a:pt x="7872" y="17713"/>
                  </a:lnTo>
                  <a:lnTo>
                    <a:pt x="7872" y="17841"/>
                  </a:lnTo>
                  <a:lnTo>
                    <a:pt x="7936" y="17713"/>
                  </a:lnTo>
                  <a:lnTo>
                    <a:pt x="8022" y="17713"/>
                  </a:lnTo>
                  <a:lnTo>
                    <a:pt x="8022" y="17936"/>
                  </a:lnTo>
                  <a:lnTo>
                    <a:pt x="8172" y="17936"/>
                  </a:lnTo>
                  <a:lnTo>
                    <a:pt x="8258" y="17713"/>
                  </a:lnTo>
                  <a:lnTo>
                    <a:pt x="8408" y="17586"/>
                  </a:lnTo>
                  <a:lnTo>
                    <a:pt x="8580" y="17586"/>
                  </a:lnTo>
                  <a:lnTo>
                    <a:pt x="8730" y="17713"/>
                  </a:lnTo>
                  <a:lnTo>
                    <a:pt x="8816" y="17713"/>
                  </a:lnTo>
                  <a:lnTo>
                    <a:pt x="8902" y="17586"/>
                  </a:lnTo>
                  <a:lnTo>
                    <a:pt x="8966" y="17713"/>
                  </a:lnTo>
                  <a:lnTo>
                    <a:pt x="9288" y="17713"/>
                  </a:lnTo>
                  <a:lnTo>
                    <a:pt x="9374" y="17586"/>
                  </a:lnTo>
                  <a:lnTo>
                    <a:pt x="9459" y="17586"/>
                  </a:lnTo>
                  <a:lnTo>
                    <a:pt x="9459" y="17490"/>
                  </a:lnTo>
                  <a:lnTo>
                    <a:pt x="9524" y="17490"/>
                  </a:lnTo>
                  <a:lnTo>
                    <a:pt x="9524" y="17363"/>
                  </a:lnTo>
                  <a:lnTo>
                    <a:pt x="9610" y="17235"/>
                  </a:lnTo>
                  <a:lnTo>
                    <a:pt x="9845" y="17235"/>
                  </a:lnTo>
                  <a:lnTo>
                    <a:pt x="9931" y="17108"/>
                  </a:lnTo>
                  <a:lnTo>
                    <a:pt x="9931" y="17012"/>
                  </a:lnTo>
                  <a:lnTo>
                    <a:pt x="10017" y="16885"/>
                  </a:lnTo>
                  <a:lnTo>
                    <a:pt x="10081" y="17012"/>
                  </a:lnTo>
                  <a:lnTo>
                    <a:pt x="10317" y="17012"/>
                  </a:lnTo>
                  <a:lnTo>
                    <a:pt x="10317" y="16885"/>
                  </a:lnTo>
                  <a:lnTo>
                    <a:pt x="10489" y="16758"/>
                  </a:lnTo>
                  <a:lnTo>
                    <a:pt x="10553" y="16758"/>
                  </a:lnTo>
                  <a:lnTo>
                    <a:pt x="10553" y="16885"/>
                  </a:lnTo>
                  <a:lnTo>
                    <a:pt x="10639" y="16885"/>
                  </a:lnTo>
                  <a:lnTo>
                    <a:pt x="10553" y="17012"/>
                  </a:lnTo>
                  <a:lnTo>
                    <a:pt x="10639" y="17108"/>
                  </a:lnTo>
                  <a:lnTo>
                    <a:pt x="10725" y="17108"/>
                  </a:lnTo>
                  <a:lnTo>
                    <a:pt x="10811" y="17235"/>
                  </a:lnTo>
                  <a:lnTo>
                    <a:pt x="10811" y="17363"/>
                  </a:lnTo>
                  <a:lnTo>
                    <a:pt x="10725" y="17363"/>
                  </a:lnTo>
                  <a:lnTo>
                    <a:pt x="10725" y="17490"/>
                  </a:lnTo>
                  <a:lnTo>
                    <a:pt x="10961" y="17490"/>
                  </a:lnTo>
                  <a:lnTo>
                    <a:pt x="10961" y="17586"/>
                  </a:lnTo>
                  <a:lnTo>
                    <a:pt x="11283" y="17586"/>
                  </a:lnTo>
                  <a:lnTo>
                    <a:pt x="11283" y="17713"/>
                  </a:lnTo>
                  <a:lnTo>
                    <a:pt x="11347" y="17713"/>
                  </a:lnTo>
                  <a:lnTo>
                    <a:pt x="11347" y="17841"/>
                  </a:lnTo>
                  <a:lnTo>
                    <a:pt x="11433" y="17841"/>
                  </a:lnTo>
                  <a:lnTo>
                    <a:pt x="11519" y="17936"/>
                  </a:lnTo>
                  <a:lnTo>
                    <a:pt x="11519" y="18064"/>
                  </a:lnTo>
                  <a:lnTo>
                    <a:pt x="11604" y="18287"/>
                  </a:lnTo>
                  <a:lnTo>
                    <a:pt x="11604" y="18765"/>
                  </a:lnTo>
                  <a:lnTo>
                    <a:pt x="11519" y="18765"/>
                  </a:lnTo>
                  <a:lnTo>
                    <a:pt x="11433" y="18892"/>
                  </a:lnTo>
                  <a:lnTo>
                    <a:pt x="11433" y="19115"/>
                  </a:lnTo>
                  <a:lnTo>
                    <a:pt x="11347" y="19115"/>
                  </a:lnTo>
                  <a:lnTo>
                    <a:pt x="11283" y="19242"/>
                  </a:lnTo>
                  <a:lnTo>
                    <a:pt x="11347" y="19370"/>
                  </a:lnTo>
                  <a:lnTo>
                    <a:pt x="11283" y="19370"/>
                  </a:lnTo>
                  <a:lnTo>
                    <a:pt x="11283" y="19497"/>
                  </a:lnTo>
                  <a:lnTo>
                    <a:pt x="11347" y="19497"/>
                  </a:lnTo>
                  <a:lnTo>
                    <a:pt x="11347" y="19593"/>
                  </a:lnTo>
                  <a:lnTo>
                    <a:pt x="11433" y="19593"/>
                  </a:lnTo>
                  <a:lnTo>
                    <a:pt x="11433" y="19848"/>
                  </a:lnTo>
                  <a:lnTo>
                    <a:pt x="11519" y="19720"/>
                  </a:lnTo>
                  <a:lnTo>
                    <a:pt x="11669" y="19720"/>
                  </a:lnTo>
                  <a:lnTo>
                    <a:pt x="11669" y="19848"/>
                  </a:lnTo>
                  <a:lnTo>
                    <a:pt x="11755" y="19943"/>
                  </a:lnTo>
                  <a:lnTo>
                    <a:pt x="11840" y="19848"/>
                  </a:lnTo>
                  <a:lnTo>
                    <a:pt x="11840" y="20071"/>
                  </a:lnTo>
                  <a:lnTo>
                    <a:pt x="11905" y="20198"/>
                  </a:lnTo>
                  <a:lnTo>
                    <a:pt x="12076" y="20198"/>
                  </a:lnTo>
                  <a:lnTo>
                    <a:pt x="12141" y="20326"/>
                  </a:lnTo>
                  <a:lnTo>
                    <a:pt x="12141" y="20421"/>
                  </a:lnTo>
                  <a:lnTo>
                    <a:pt x="12076" y="20676"/>
                  </a:lnTo>
                  <a:lnTo>
                    <a:pt x="11990" y="20676"/>
                  </a:lnTo>
                  <a:lnTo>
                    <a:pt x="11990" y="20772"/>
                  </a:lnTo>
                  <a:lnTo>
                    <a:pt x="12226" y="20772"/>
                  </a:lnTo>
                  <a:lnTo>
                    <a:pt x="12226" y="21027"/>
                  </a:lnTo>
                  <a:lnTo>
                    <a:pt x="12312" y="21154"/>
                  </a:lnTo>
                  <a:lnTo>
                    <a:pt x="12398" y="21027"/>
                  </a:lnTo>
                  <a:lnTo>
                    <a:pt x="12462" y="21027"/>
                  </a:lnTo>
                  <a:lnTo>
                    <a:pt x="12634" y="20899"/>
                  </a:lnTo>
                  <a:lnTo>
                    <a:pt x="12698" y="21027"/>
                  </a:lnTo>
                  <a:lnTo>
                    <a:pt x="12634" y="21154"/>
                  </a:lnTo>
                  <a:lnTo>
                    <a:pt x="12698" y="21154"/>
                  </a:lnTo>
                  <a:lnTo>
                    <a:pt x="12698" y="21250"/>
                  </a:lnTo>
                  <a:lnTo>
                    <a:pt x="12870" y="21154"/>
                  </a:lnTo>
                  <a:lnTo>
                    <a:pt x="12870" y="20549"/>
                  </a:lnTo>
                  <a:lnTo>
                    <a:pt x="13020" y="20549"/>
                  </a:lnTo>
                  <a:lnTo>
                    <a:pt x="13020" y="20676"/>
                  </a:lnTo>
                  <a:lnTo>
                    <a:pt x="13020" y="20549"/>
                  </a:lnTo>
                  <a:lnTo>
                    <a:pt x="13106" y="20549"/>
                  </a:lnTo>
                  <a:lnTo>
                    <a:pt x="13106" y="20421"/>
                  </a:lnTo>
                  <a:lnTo>
                    <a:pt x="13256" y="20421"/>
                  </a:lnTo>
                  <a:lnTo>
                    <a:pt x="13256" y="20549"/>
                  </a:lnTo>
                  <a:lnTo>
                    <a:pt x="13342" y="20549"/>
                  </a:lnTo>
                  <a:lnTo>
                    <a:pt x="13342" y="20421"/>
                  </a:lnTo>
                  <a:lnTo>
                    <a:pt x="13492" y="20421"/>
                  </a:lnTo>
                  <a:lnTo>
                    <a:pt x="13578" y="20549"/>
                  </a:lnTo>
                  <a:lnTo>
                    <a:pt x="13664" y="20421"/>
                  </a:lnTo>
                  <a:lnTo>
                    <a:pt x="13664" y="20326"/>
                  </a:lnTo>
                  <a:lnTo>
                    <a:pt x="13749" y="20326"/>
                  </a:lnTo>
                  <a:lnTo>
                    <a:pt x="13814" y="20421"/>
                  </a:lnTo>
                  <a:lnTo>
                    <a:pt x="13900" y="20326"/>
                  </a:lnTo>
                  <a:lnTo>
                    <a:pt x="13900" y="20198"/>
                  </a:lnTo>
                  <a:lnTo>
                    <a:pt x="13985" y="20071"/>
                  </a:lnTo>
                  <a:lnTo>
                    <a:pt x="14135" y="20071"/>
                  </a:lnTo>
                  <a:lnTo>
                    <a:pt x="14221" y="20198"/>
                  </a:lnTo>
                  <a:lnTo>
                    <a:pt x="14286" y="20198"/>
                  </a:lnTo>
                  <a:lnTo>
                    <a:pt x="14286" y="20326"/>
                  </a:lnTo>
                  <a:lnTo>
                    <a:pt x="14693" y="20326"/>
                  </a:lnTo>
                  <a:lnTo>
                    <a:pt x="14607" y="20421"/>
                  </a:lnTo>
                  <a:lnTo>
                    <a:pt x="14543" y="20676"/>
                  </a:lnTo>
                  <a:lnTo>
                    <a:pt x="14607" y="20676"/>
                  </a:lnTo>
                  <a:lnTo>
                    <a:pt x="14607" y="20772"/>
                  </a:lnTo>
                  <a:lnTo>
                    <a:pt x="14779" y="20772"/>
                  </a:lnTo>
                  <a:lnTo>
                    <a:pt x="14779" y="20899"/>
                  </a:lnTo>
                  <a:lnTo>
                    <a:pt x="14843" y="20899"/>
                  </a:lnTo>
                  <a:lnTo>
                    <a:pt x="14929" y="21027"/>
                  </a:lnTo>
                  <a:lnTo>
                    <a:pt x="15015" y="20899"/>
                  </a:lnTo>
                  <a:lnTo>
                    <a:pt x="15015" y="21027"/>
                  </a:lnTo>
                  <a:lnTo>
                    <a:pt x="15079" y="20899"/>
                  </a:lnTo>
                  <a:lnTo>
                    <a:pt x="15079" y="21027"/>
                  </a:lnTo>
                  <a:lnTo>
                    <a:pt x="15251" y="21027"/>
                  </a:lnTo>
                  <a:lnTo>
                    <a:pt x="15251" y="20772"/>
                  </a:lnTo>
                  <a:lnTo>
                    <a:pt x="15337" y="20899"/>
                  </a:lnTo>
                  <a:lnTo>
                    <a:pt x="15401" y="21027"/>
                  </a:lnTo>
                  <a:lnTo>
                    <a:pt x="15487" y="21154"/>
                  </a:lnTo>
                  <a:lnTo>
                    <a:pt x="15573" y="21027"/>
                  </a:lnTo>
                  <a:lnTo>
                    <a:pt x="15573" y="21154"/>
                  </a:lnTo>
                  <a:lnTo>
                    <a:pt x="15637" y="21027"/>
                  </a:lnTo>
                  <a:lnTo>
                    <a:pt x="15723" y="21027"/>
                  </a:lnTo>
                  <a:lnTo>
                    <a:pt x="15809" y="21154"/>
                  </a:lnTo>
                  <a:lnTo>
                    <a:pt x="15723" y="21154"/>
                  </a:lnTo>
                  <a:lnTo>
                    <a:pt x="15637" y="21250"/>
                  </a:lnTo>
                  <a:lnTo>
                    <a:pt x="15637" y="21377"/>
                  </a:lnTo>
                  <a:lnTo>
                    <a:pt x="15723" y="21504"/>
                  </a:lnTo>
                  <a:lnTo>
                    <a:pt x="15809" y="21504"/>
                  </a:lnTo>
                  <a:lnTo>
                    <a:pt x="15809" y="21600"/>
                  </a:lnTo>
                  <a:lnTo>
                    <a:pt x="15959" y="21600"/>
                  </a:lnTo>
                  <a:lnTo>
                    <a:pt x="16044" y="21504"/>
                  </a:lnTo>
                  <a:lnTo>
                    <a:pt x="15959" y="21504"/>
                  </a:lnTo>
                  <a:lnTo>
                    <a:pt x="15959" y="21377"/>
                  </a:lnTo>
                  <a:lnTo>
                    <a:pt x="15894" y="21377"/>
                  </a:lnTo>
                  <a:lnTo>
                    <a:pt x="15894" y="21250"/>
                  </a:lnTo>
                  <a:lnTo>
                    <a:pt x="15959" y="21154"/>
                  </a:lnTo>
                  <a:lnTo>
                    <a:pt x="15959" y="21027"/>
                  </a:lnTo>
                  <a:lnTo>
                    <a:pt x="15959" y="21154"/>
                  </a:lnTo>
                  <a:lnTo>
                    <a:pt x="16130" y="21154"/>
                  </a:lnTo>
                  <a:lnTo>
                    <a:pt x="16195" y="21027"/>
                  </a:lnTo>
                  <a:lnTo>
                    <a:pt x="16366" y="21027"/>
                  </a:lnTo>
                  <a:lnTo>
                    <a:pt x="16366" y="20899"/>
                  </a:lnTo>
                  <a:lnTo>
                    <a:pt x="16602" y="20899"/>
                  </a:lnTo>
                  <a:lnTo>
                    <a:pt x="16688" y="20772"/>
                  </a:lnTo>
                  <a:lnTo>
                    <a:pt x="16752" y="20772"/>
                  </a:lnTo>
                  <a:lnTo>
                    <a:pt x="16752" y="20676"/>
                  </a:lnTo>
                  <a:lnTo>
                    <a:pt x="16838" y="20676"/>
                  </a:lnTo>
                  <a:lnTo>
                    <a:pt x="16924" y="20549"/>
                  </a:lnTo>
                  <a:lnTo>
                    <a:pt x="16924" y="20326"/>
                  </a:lnTo>
                  <a:lnTo>
                    <a:pt x="16988" y="20326"/>
                  </a:lnTo>
                  <a:lnTo>
                    <a:pt x="17074" y="20421"/>
                  </a:lnTo>
                  <a:lnTo>
                    <a:pt x="17160" y="20421"/>
                  </a:lnTo>
                  <a:lnTo>
                    <a:pt x="17160" y="20549"/>
                  </a:lnTo>
                  <a:lnTo>
                    <a:pt x="17074" y="20549"/>
                  </a:lnTo>
                  <a:lnTo>
                    <a:pt x="17224" y="20549"/>
                  </a:lnTo>
                  <a:lnTo>
                    <a:pt x="17224" y="20421"/>
                  </a:lnTo>
                  <a:lnTo>
                    <a:pt x="17310" y="20421"/>
                  </a:lnTo>
                  <a:lnTo>
                    <a:pt x="17310" y="20326"/>
                  </a:lnTo>
                  <a:lnTo>
                    <a:pt x="17396" y="20421"/>
                  </a:lnTo>
                  <a:lnTo>
                    <a:pt x="17482" y="20326"/>
                  </a:lnTo>
                  <a:lnTo>
                    <a:pt x="17546" y="20326"/>
                  </a:lnTo>
                  <a:lnTo>
                    <a:pt x="17546" y="20421"/>
                  </a:lnTo>
                  <a:lnTo>
                    <a:pt x="17632" y="20326"/>
                  </a:lnTo>
                  <a:lnTo>
                    <a:pt x="17718" y="20326"/>
                  </a:lnTo>
                  <a:lnTo>
                    <a:pt x="17718" y="20198"/>
                  </a:lnTo>
                  <a:lnTo>
                    <a:pt x="17954" y="20198"/>
                  </a:lnTo>
                  <a:lnTo>
                    <a:pt x="18018" y="20071"/>
                  </a:lnTo>
                  <a:lnTo>
                    <a:pt x="18018" y="19848"/>
                  </a:lnTo>
                  <a:lnTo>
                    <a:pt x="18104" y="19720"/>
                  </a:lnTo>
                  <a:lnTo>
                    <a:pt x="18189" y="19720"/>
                  </a:lnTo>
                  <a:lnTo>
                    <a:pt x="18189" y="19848"/>
                  </a:lnTo>
                  <a:lnTo>
                    <a:pt x="18275" y="19848"/>
                  </a:lnTo>
                  <a:lnTo>
                    <a:pt x="18275" y="19593"/>
                  </a:lnTo>
                  <a:lnTo>
                    <a:pt x="18425" y="19593"/>
                  </a:lnTo>
                  <a:lnTo>
                    <a:pt x="18425" y="19497"/>
                  </a:lnTo>
                  <a:lnTo>
                    <a:pt x="18511" y="19497"/>
                  </a:lnTo>
                  <a:lnTo>
                    <a:pt x="18425" y="19370"/>
                  </a:lnTo>
                  <a:lnTo>
                    <a:pt x="18425" y="19497"/>
                  </a:lnTo>
                  <a:lnTo>
                    <a:pt x="18340" y="19370"/>
                  </a:lnTo>
                  <a:lnTo>
                    <a:pt x="18425" y="19370"/>
                  </a:lnTo>
                  <a:lnTo>
                    <a:pt x="18511" y="19242"/>
                  </a:lnTo>
                  <a:lnTo>
                    <a:pt x="18576" y="19242"/>
                  </a:lnTo>
                  <a:lnTo>
                    <a:pt x="18661" y="19370"/>
                  </a:lnTo>
                  <a:lnTo>
                    <a:pt x="18661" y="19242"/>
                  </a:lnTo>
                  <a:lnTo>
                    <a:pt x="18576" y="19115"/>
                  </a:lnTo>
                  <a:lnTo>
                    <a:pt x="18747" y="19115"/>
                  </a:lnTo>
                  <a:lnTo>
                    <a:pt x="18747" y="19019"/>
                  </a:lnTo>
                  <a:lnTo>
                    <a:pt x="18661" y="19019"/>
                  </a:lnTo>
                  <a:lnTo>
                    <a:pt x="18576" y="18892"/>
                  </a:lnTo>
                  <a:lnTo>
                    <a:pt x="18661" y="18892"/>
                  </a:lnTo>
                  <a:lnTo>
                    <a:pt x="18661" y="19019"/>
                  </a:lnTo>
                  <a:lnTo>
                    <a:pt x="18747" y="19019"/>
                  </a:lnTo>
                  <a:lnTo>
                    <a:pt x="18747" y="18892"/>
                  </a:lnTo>
                  <a:lnTo>
                    <a:pt x="18661" y="18892"/>
                  </a:lnTo>
                  <a:lnTo>
                    <a:pt x="18661" y="18765"/>
                  </a:lnTo>
                  <a:lnTo>
                    <a:pt x="18833" y="18765"/>
                  </a:lnTo>
                  <a:lnTo>
                    <a:pt x="18833" y="18892"/>
                  </a:lnTo>
                  <a:lnTo>
                    <a:pt x="18897" y="18892"/>
                  </a:lnTo>
                  <a:lnTo>
                    <a:pt x="18897" y="18765"/>
                  </a:lnTo>
                  <a:lnTo>
                    <a:pt x="18833" y="18765"/>
                  </a:lnTo>
                  <a:lnTo>
                    <a:pt x="18833" y="18669"/>
                  </a:lnTo>
                  <a:lnTo>
                    <a:pt x="18897" y="18669"/>
                  </a:lnTo>
                  <a:lnTo>
                    <a:pt x="18833" y="18669"/>
                  </a:lnTo>
                  <a:lnTo>
                    <a:pt x="18897" y="18542"/>
                  </a:lnTo>
                  <a:lnTo>
                    <a:pt x="18833" y="18414"/>
                  </a:lnTo>
                  <a:lnTo>
                    <a:pt x="18747" y="18542"/>
                  </a:lnTo>
                  <a:lnTo>
                    <a:pt x="18833" y="18414"/>
                  </a:lnTo>
                  <a:lnTo>
                    <a:pt x="18833" y="18287"/>
                  </a:lnTo>
                  <a:lnTo>
                    <a:pt x="18983" y="18287"/>
                  </a:lnTo>
                  <a:lnTo>
                    <a:pt x="18897" y="18191"/>
                  </a:lnTo>
                  <a:lnTo>
                    <a:pt x="18897" y="18287"/>
                  </a:lnTo>
                  <a:lnTo>
                    <a:pt x="18833" y="18191"/>
                  </a:lnTo>
                  <a:lnTo>
                    <a:pt x="18897" y="18191"/>
                  </a:lnTo>
                  <a:lnTo>
                    <a:pt x="18833" y="18064"/>
                  </a:lnTo>
                  <a:lnTo>
                    <a:pt x="18747" y="18064"/>
                  </a:lnTo>
                  <a:lnTo>
                    <a:pt x="18833" y="18064"/>
                  </a:lnTo>
                  <a:lnTo>
                    <a:pt x="18833" y="17936"/>
                  </a:lnTo>
                  <a:lnTo>
                    <a:pt x="18833" y="18064"/>
                  </a:lnTo>
                  <a:lnTo>
                    <a:pt x="18833" y="17936"/>
                  </a:lnTo>
                  <a:lnTo>
                    <a:pt x="18897" y="17936"/>
                  </a:lnTo>
                  <a:lnTo>
                    <a:pt x="18897" y="18064"/>
                  </a:lnTo>
                  <a:lnTo>
                    <a:pt x="18983" y="18064"/>
                  </a:lnTo>
                  <a:lnTo>
                    <a:pt x="19069" y="17936"/>
                  </a:lnTo>
                  <a:lnTo>
                    <a:pt x="19069" y="17841"/>
                  </a:lnTo>
                  <a:lnTo>
                    <a:pt x="19133" y="17841"/>
                  </a:lnTo>
                  <a:lnTo>
                    <a:pt x="19069" y="17841"/>
                  </a:lnTo>
                  <a:lnTo>
                    <a:pt x="18983" y="17713"/>
                  </a:lnTo>
                  <a:lnTo>
                    <a:pt x="19133" y="17713"/>
                  </a:lnTo>
                  <a:lnTo>
                    <a:pt x="19133" y="17363"/>
                  </a:lnTo>
                  <a:lnTo>
                    <a:pt x="19069" y="17235"/>
                  </a:lnTo>
                  <a:lnTo>
                    <a:pt x="19219" y="17363"/>
                  </a:lnTo>
                  <a:lnTo>
                    <a:pt x="19219" y="17235"/>
                  </a:lnTo>
                  <a:lnTo>
                    <a:pt x="19305" y="17108"/>
                  </a:lnTo>
                  <a:lnTo>
                    <a:pt x="19369" y="17108"/>
                  </a:lnTo>
                  <a:lnTo>
                    <a:pt x="19369" y="17235"/>
                  </a:lnTo>
                  <a:lnTo>
                    <a:pt x="19369" y="17108"/>
                  </a:lnTo>
                  <a:lnTo>
                    <a:pt x="19455" y="17108"/>
                  </a:lnTo>
                  <a:lnTo>
                    <a:pt x="19369" y="17012"/>
                  </a:lnTo>
                  <a:lnTo>
                    <a:pt x="19305" y="17012"/>
                  </a:lnTo>
                  <a:lnTo>
                    <a:pt x="19305" y="16885"/>
                  </a:lnTo>
                  <a:lnTo>
                    <a:pt x="19369" y="16885"/>
                  </a:lnTo>
                  <a:lnTo>
                    <a:pt x="19369" y="16758"/>
                  </a:lnTo>
                  <a:lnTo>
                    <a:pt x="19305" y="16758"/>
                  </a:lnTo>
                  <a:lnTo>
                    <a:pt x="19369" y="16758"/>
                  </a:lnTo>
                  <a:lnTo>
                    <a:pt x="19369" y="16662"/>
                  </a:lnTo>
                  <a:lnTo>
                    <a:pt x="19305" y="16662"/>
                  </a:lnTo>
                  <a:lnTo>
                    <a:pt x="19305" y="16535"/>
                  </a:lnTo>
                  <a:lnTo>
                    <a:pt x="19541" y="16535"/>
                  </a:lnTo>
                  <a:lnTo>
                    <a:pt x="19541" y="16407"/>
                  </a:lnTo>
                  <a:lnTo>
                    <a:pt x="19455" y="16280"/>
                  </a:lnTo>
                  <a:lnTo>
                    <a:pt x="19369" y="16280"/>
                  </a:lnTo>
                  <a:lnTo>
                    <a:pt x="19455" y="16407"/>
                  </a:lnTo>
                  <a:lnTo>
                    <a:pt x="19369" y="16407"/>
                  </a:lnTo>
                  <a:lnTo>
                    <a:pt x="19305" y="16535"/>
                  </a:lnTo>
                  <a:lnTo>
                    <a:pt x="19219" y="16407"/>
                  </a:lnTo>
                  <a:lnTo>
                    <a:pt x="19305" y="16407"/>
                  </a:lnTo>
                  <a:lnTo>
                    <a:pt x="19455" y="16184"/>
                  </a:lnTo>
                  <a:lnTo>
                    <a:pt x="19369" y="16184"/>
                  </a:lnTo>
                  <a:lnTo>
                    <a:pt x="19369" y="16057"/>
                  </a:lnTo>
                  <a:lnTo>
                    <a:pt x="19369" y="16184"/>
                  </a:lnTo>
                  <a:lnTo>
                    <a:pt x="19219" y="15929"/>
                  </a:lnTo>
                  <a:lnTo>
                    <a:pt x="19133" y="15929"/>
                  </a:lnTo>
                  <a:lnTo>
                    <a:pt x="19069" y="16057"/>
                  </a:lnTo>
                  <a:lnTo>
                    <a:pt x="18983" y="16057"/>
                  </a:lnTo>
                  <a:lnTo>
                    <a:pt x="18897" y="15834"/>
                  </a:lnTo>
                  <a:lnTo>
                    <a:pt x="18833" y="15929"/>
                  </a:lnTo>
                  <a:lnTo>
                    <a:pt x="18747" y="15929"/>
                  </a:lnTo>
                  <a:lnTo>
                    <a:pt x="18747" y="16057"/>
                  </a:lnTo>
                  <a:lnTo>
                    <a:pt x="18747" y="15929"/>
                  </a:lnTo>
                  <a:lnTo>
                    <a:pt x="18833" y="15834"/>
                  </a:lnTo>
                  <a:lnTo>
                    <a:pt x="19069" y="15834"/>
                  </a:lnTo>
                  <a:lnTo>
                    <a:pt x="19069" y="15706"/>
                  </a:lnTo>
                  <a:lnTo>
                    <a:pt x="19133" y="15706"/>
                  </a:lnTo>
                  <a:lnTo>
                    <a:pt x="19219" y="15579"/>
                  </a:lnTo>
                  <a:lnTo>
                    <a:pt x="19305" y="15579"/>
                  </a:lnTo>
                  <a:lnTo>
                    <a:pt x="19305" y="15451"/>
                  </a:lnTo>
                  <a:lnTo>
                    <a:pt x="19219" y="15356"/>
                  </a:lnTo>
                  <a:lnTo>
                    <a:pt x="19069" y="15101"/>
                  </a:lnTo>
                  <a:lnTo>
                    <a:pt x="18983" y="15101"/>
                  </a:lnTo>
                  <a:lnTo>
                    <a:pt x="18833" y="14878"/>
                  </a:lnTo>
                  <a:lnTo>
                    <a:pt x="18747" y="14878"/>
                  </a:lnTo>
                  <a:lnTo>
                    <a:pt x="18661" y="15005"/>
                  </a:lnTo>
                  <a:lnTo>
                    <a:pt x="18576" y="15005"/>
                  </a:lnTo>
                  <a:lnTo>
                    <a:pt x="18511" y="14878"/>
                  </a:lnTo>
                  <a:lnTo>
                    <a:pt x="18511" y="14750"/>
                  </a:lnTo>
                  <a:lnTo>
                    <a:pt x="18425" y="14750"/>
                  </a:lnTo>
                  <a:lnTo>
                    <a:pt x="18340" y="14878"/>
                  </a:lnTo>
                  <a:lnTo>
                    <a:pt x="18189" y="14878"/>
                  </a:lnTo>
                  <a:lnTo>
                    <a:pt x="18104" y="15005"/>
                  </a:lnTo>
                  <a:lnTo>
                    <a:pt x="18189" y="14750"/>
                  </a:lnTo>
                  <a:lnTo>
                    <a:pt x="18511" y="14750"/>
                  </a:lnTo>
                  <a:lnTo>
                    <a:pt x="18511" y="14878"/>
                  </a:lnTo>
                  <a:lnTo>
                    <a:pt x="18897" y="14878"/>
                  </a:lnTo>
                  <a:lnTo>
                    <a:pt x="18983" y="15005"/>
                  </a:lnTo>
                  <a:lnTo>
                    <a:pt x="19305" y="15005"/>
                  </a:lnTo>
                  <a:lnTo>
                    <a:pt x="19219" y="14878"/>
                  </a:lnTo>
                  <a:lnTo>
                    <a:pt x="19133" y="14623"/>
                  </a:lnTo>
                  <a:lnTo>
                    <a:pt x="18897" y="14623"/>
                  </a:lnTo>
                  <a:lnTo>
                    <a:pt x="18833" y="14400"/>
                  </a:lnTo>
                  <a:lnTo>
                    <a:pt x="18833" y="14273"/>
                  </a:lnTo>
                  <a:lnTo>
                    <a:pt x="18747" y="14177"/>
                  </a:lnTo>
                  <a:lnTo>
                    <a:pt x="18661" y="14050"/>
                  </a:lnTo>
                  <a:lnTo>
                    <a:pt x="18661" y="13827"/>
                  </a:lnTo>
                  <a:lnTo>
                    <a:pt x="18511" y="13572"/>
                  </a:lnTo>
                  <a:lnTo>
                    <a:pt x="18340" y="13444"/>
                  </a:lnTo>
                  <a:lnTo>
                    <a:pt x="18275" y="13444"/>
                  </a:lnTo>
                  <a:lnTo>
                    <a:pt x="18275" y="13349"/>
                  </a:lnTo>
                  <a:lnTo>
                    <a:pt x="18104" y="13221"/>
                  </a:lnTo>
                  <a:lnTo>
                    <a:pt x="18104" y="12616"/>
                  </a:lnTo>
                  <a:lnTo>
                    <a:pt x="18189" y="12616"/>
                  </a:lnTo>
                  <a:lnTo>
                    <a:pt x="18275" y="12520"/>
                  </a:lnTo>
                  <a:lnTo>
                    <a:pt x="18340" y="12393"/>
                  </a:lnTo>
                  <a:lnTo>
                    <a:pt x="18275" y="12393"/>
                  </a:lnTo>
                  <a:lnTo>
                    <a:pt x="18275" y="12265"/>
                  </a:lnTo>
                  <a:lnTo>
                    <a:pt x="18425" y="12265"/>
                  </a:lnTo>
                  <a:lnTo>
                    <a:pt x="18425" y="12170"/>
                  </a:lnTo>
                  <a:lnTo>
                    <a:pt x="18511" y="12170"/>
                  </a:lnTo>
                  <a:lnTo>
                    <a:pt x="18511" y="12042"/>
                  </a:lnTo>
                  <a:lnTo>
                    <a:pt x="18425" y="11915"/>
                  </a:lnTo>
                  <a:lnTo>
                    <a:pt x="18511" y="11915"/>
                  </a:lnTo>
                  <a:lnTo>
                    <a:pt x="18511" y="12042"/>
                  </a:lnTo>
                  <a:lnTo>
                    <a:pt x="18576" y="11915"/>
                  </a:lnTo>
                  <a:lnTo>
                    <a:pt x="18747" y="11915"/>
                  </a:lnTo>
                  <a:lnTo>
                    <a:pt x="18833" y="11788"/>
                  </a:lnTo>
                  <a:lnTo>
                    <a:pt x="18897" y="11788"/>
                  </a:lnTo>
                  <a:lnTo>
                    <a:pt x="18983" y="11915"/>
                  </a:lnTo>
                  <a:lnTo>
                    <a:pt x="19069" y="11788"/>
                  </a:lnTo>
                  <a:lnTo>
                    <a:pt x="18983" y="11692"/>
                  </a:lnTo>
                  <a:lnTo>
                    <a:pt x="19069" y="11565"/>
                  </a:lnTo>
                  <a:lnTo>
                    <a:pt x="18983" y="11437"/>
                  </a:lnTo>
                  <a:lnTo>
                    <a:pt x="19069" y="11437"/>
                  </a:lnTo>
                  <a:lnTo>
                    <a:pt x="19069" y="11342"/>
                  </a:lnTo>
                  <a:lnTo>
                    <a:pt x="18983" y="11437"/>
                  </a:lnTo>
                  <a:lnTo>
                    <a:pt x="18833" y="11437"/>
                  </a:lnTo>
                  <a:lnTo>
                    <a:pt x="18897" y="11342"/>
                  </a:lnTo>
                  <a:lnTo>
                    <a:pt x="18833" y="11342"/>
                  </a:lnTo>
                  <a:lnTo>
                    <a:pt x="18747" y="11437"/>
                  </a:lnTo>
                  <a:lnTo>
                    <a:pt x="18511" y="11437"/>
                  </a:lnTo>
                  <a:lnTo>
                    <a:pt x="18511" y="11342"/>
                  </a:lnTo>
                  <a:lnTo>
                    <a:pt x="18425" y="11342"/>
                  </a:lnTo>
                  <a:lnTo>
                    <a:pt x="18425" y="11214"/>
                  </a:lnTo>
                  <a:lnTo>
                    <a:pt x="18340" y="11214"/>
                  </a:lnTo>
                  <a:lnTo>
                    <a:pt x="18189" y="11342"/>
                  </a:lnTo>
                  <a:lnTo>
                    <a:pt x="18104" y="11342"/>
                  </a:lnTo>
                  <a:lnTo>
                    <a:pt x="18104" y="11437"/>
                  </a:lnTo>
                  <a:lnTo>
                    <a:pt x="17954" y="11565"/>
                  </a:lnTo>
                  <a:lnTo>
                    <a:pt x="18018" y="11565"/>
                  </a:lnTo>
                  <a:lnTo>
                    <a:pt x="18018" y="11692"/>
                  </a:lnTo>
                  <a:lnTo>
                    <a:pt x="17868" y="11692"/>
                  </a:lnTo>
                  <a:lnTo>
                    <a:pt x="17782" y="11788"/>
                  </a:lnTo>
                  <a:lnTo>
                    <a:pt x="17718" y="11692"/>
                  </a:lnTo>
                  <a:lnTo>
                    <a:pt x="17632" y="11437"/>
                  </a:lnTo>
                  <a:lnTo>
                    <a:pt x="17632" y="11342"/>
                  </a:lnTo>
                  <a:lnTo>
                    <a:pt x="17482" y="11342"/>
                  </a:lnTo>
                  <a:lnTo>
                    <a:pt x="17482" y="11214"/>
                  </a:lnTo>
                  <a:lnTo>
                    <a:pt x="17396" y="11342"/>
                  </a:lnTo>
                  <a:lnTo>
                    <a:pt x="17396" y="11214"/>
                  </a:lnTo>
                  <a:lnTo>
                    <a:pt x="17396" y="11342"/>
                  </a:lnTo>
                  <a:lnTo>
                    <a:pt x="17310" y="11214"/>
                  </a:lnTo>
                  <a:lnTo>
                    <a:pt x="17310" y="11087"/>
                  </a:lnTo>
                  <a:lnTo>
                    <a:pt x="17224" y="10991"/>
                  </a:lnTo>
                  <a:lnTo>
                    <a:pt x="17160" y="10991"/>
                  </a:lnTo>
                  <a:lnTo>
                    <a:pt x="17160" y="10864"/>
                  </a:lnTo>
                  <a:lnTo>
                    <a:pt x="17074" y="10736"/>
                  </a:lnTo>
                  <a:lnTo>
                    <a:pt x="17160" y="10736"/>
                  </a:lnTo>
                  <a:lnTo>
                    <a:pt x="17160" y="10386"/>
                  </a:lnTo>
                  <a:lnTo>
                    <a:pt x="17310" y="10513"/>
                  </a:lnTo>
                  <a:lnTo>
                    <a:pt x="17546" y="10513"/>
                  </a:lnTo>
                  <a:lnTo>
                    <a:pt x="17546" y="10163"/>
                  </a:lnTo>
                  <a:lnTo>
                    <a:pt x="17632" y="9908"/>
                  </a:lnTo>
                  <a:lnTo>
                    <a:pt x="17718" y="9781"/>
                  </a:lnTo>
                  <a:lnTo>
                    <a:pt x="17782" y="9781"/>
                  </a:lnTo>
                  <a:lnTo>
                    <a:pt x="17868" y="9685"/>
                  </a:lnTo>
                  <a:lnTo>
                    <a:pt x="17954" y="9685"/>
                  </a:lnTo>
                  <a:lnTo>
                    <a:pt x="17954" y="9430"/>
                  </a:lnTo>
                  <a:lnTo>
                    <a:pt x="18018" y="9335"/>
                  </a:lnTo>
                  <a:lnTo>
                    <a:pt x="18018" y="9207"/>
                  </a:lnTo>
                  <a:lnTo>
                    <a:pt x="18104" y="9080"/>
                  </a:lnTo>
                  <a:lnTo>
                    <a:pt x="18189" y="9080"/>
                  </a:lnTo>
                  <a:lnTo>
                    <a:pt x="18189" y="9207"/>
                  </a:lnTo>
                  <a:lnTo>
                    <a:pt x="18275" y="9207"/>
                  </a:lnTo>
                  <a:lnTo>
                    <a:pt x="18275" y="9080"/>
                  </a:lnTo>
                  <a:lnTo>
                    <a:pt x="18340" y="9207"/>
                  </a:lnTo>
                  <a:lnTo>
                    <a:pt x="18511" y="9335"/>
                  </a:lnTo>
                  <a:lnTo>
                    <a:pt x="18576" y="9430"/>
                  </a:lnTo>
                  <a:lnTo>
                    <a:pt x="18511" y="9430"/>
                  </a:lnTo>
                  <a:lnTo>
                    <a:pt x="18511" y="9558"/>
                  </a:lnTo>
                  <a:lnTo>
                    <a:pt x="18425" y="9685"/>
                  </a:lnTo>
                  <a:lnTo>
                    <a:pt x="18425" y="9781"/>
                  </a:lnTo>
                  <a:lnTo>
                    <a:pt x="18340" y="9781"/>
                  </a:lnTo>
                  <a:lnTo>
                    <a:pt x="18340" y="9908"/>
                  </a:lnTo>
                  <a:lnTo>
                    <a:pt x="18425" y="10035"/>
                  </a:lnTo>
                  <a:lnTo>
                    <a:pt x="18425" y="10163"/>
                  </a:lnTo>
                  <a:lnTo>
                    <a:pt x="18340" y="10163"/>
                  </a:lnTo>
                  <a:lnTo>
                    <a:pt x="18425" y="10258"/>
                  </a:lnTo>
                  <a:lnTo>
                    <a:pt x="18511" y="10258"/>
                  </a:lnTo>
                  <a:lnTo>
                    <a:pt x="18576" y="10163"/>
                  </a:lnTo>
                  <a:lnTo>
                    <a:pt x="18511" y="10258"/>
                  </a:lnTo>
                  <a:lnTo>
                    <a:pt x="18511" y="10386"/>
                  </a:lnTo>
                  <a:lnTo>
                    <a:pt x="18425" y="10386"/>
                  </a:lnTo>
                  <a:lnTo>
                    <a:pt x="18340" y="10513"/>
                  </a:lnTo>
                  <a:lnTo>
                    <a:pt x="18275" y="10513"/>
                  </a:lnTo>
                  <a:lnTo>
                    <a:pt x="18340" y="10609"/>
                  </a:lnTo>
                  <a:lnTo>
                    <a:pt x="18511" y="10609"/>
                  </a:lnTo>
                  <a:lnTo>
                    <a:pt x="18511" y="10513"/>
                  </a:lnTo>
                  <a:lnTo>
                    <a:pt x="18661" y="10386"/>
                  </a:lnTo>
                  <a:lnTo>
                    <a:pt x="18576" y="10258"/>
                  </a:lnTo>
                  <a:lnTo>
                    <a:pt x="18661" y="10163"/>
                  </a:lnTo>
                  <a:lnTo>
                    <a:pt x="18833" y="10035"/>
                  </a:lnTo>
                  <a:lnTo>
                    <a:pt x="18897" y="10035"/>
                  </a:lnTo>
                  <a:lnTo>
                    <a:pt x="18897" y="9908"/>
                  </a:lnTo>
                  <a:lnTo>
                    <a:pt x="18983" y="9908"/>
                  </a:lnTo>
                  <a:lnTo>
                    <a:pt x="19069" y="9781"/>
                  </a:lnTo>
                  <a:lnTo>
                    <a:pt x="19133" y="9908"/>
                  </a:lnTo>
                  <a:lnTo>
                    <a:pt x="19219" y="9908"/>
                  </a:lnTo>
                  <a:lnTo>
                    <a:pt x="19369" y="9685"/>
                  </a:lnTo>
                  <a:lnTo>
                    <a:pt x="19369" y="9781"/>
                  </a:lnTo>
                  <a:lnTo>
                    <a:pt x="19541" y="9685"/>
                  </a:lnTo>
                  <a:lnTo>
                    <a:pt x="20570" y="8729"/>
                  </a:lnTo>
                  <a:lnTo>
                    <a:pt x="20656" y="8028"/>
                  </a:lnTo>
                  <a:lnTo>
                    <a:pt x="20957" y="7678"/>
                  </a:lnTo>
                  <a:lnTo>
                    <a:pt x="20957" y="7423"/>
                  </a:lnTo>
                  <a:lnTo>
                    <a:pt x="21128" y="7423"/>
                  </a:lnTo>
                  <a:lnTo>
                    <a:pt x="21128" y="6945"/>
                  </a:lnTo>
                  <a:lnTo>
                    <a:pt x="21042" y="6945"/>
                  </a:lnTo>
                  <a:lnTo>
                    <a:pt x="21042" y="6499"/>
                  </a:lnTo>
                  <a:lnTo>
                    <a:pt x="20957" y="6372"/>
                  </a:lnTo>
                  <a:lnTo>
                    <a:pt x="20957" y="6244"/>
                  </a:lnTo>
                  <a:lnTo>
                    <a:pt x="20892" y="6117"/>
                  </a:lnTo>
                  <a:lnTo>
                    <a:pt x="20892" y="6021"/>
                  </a:lnTo>
                  <a:lnTo>
                    <a:pt x="20957" y="6021"/>
                  </a:lnTo>
                  <a:lnTo>
                    <a:pt x="20957" y="5766"/>
                  </a:lnTo>
                  <a:lnTo>
                    <a:pt x="21042" y="5671"/>
                  </a:lnTo>
                  <a:lnTo>
                    <a:pt x="21128" y="5671"/>
                  </a:lnTo>
                  <a:lnTo>
                    <a:pt x="21214" y="5766"/>
                  </a:lnTo>
                  <a:lnTo>
                    <a:pt x="21514" y="5766"/>
                  </a:lnTo>
                  <a:lnTo>
                    <a:pt x="21514" y="5543"/>
                  </a:lnTo>
                  <a:lnTo>
                    <a:pt x="21450" y="5416"/>
                  </a:lnTo>
                  <a:lnTo>
                    <a:pt x="21514" y="5288"/>
                  </a:lnTo>
                  <a:lnTo>
                    <a:pt x="21514" y="4365"/>
                  </a:lnTo>
                  <a:lnTo>
                    <a:pt x="21450" y="4365"/>
                  </a:lnTo>
                  <a:lnTo>
                    <a:pt x="21514" y="4365"/>
                  </a:lnTo>
                  <a:lnTo>
                    <a:pt x="21514" y="4237"/>
                  </a:lnTo>
                  <a:lnTo>
                    <a:pt x="21450" y="4110"/>
                  </a:lnTo>
                  <a:lnTo>
                    <a:pt x="21514" y="4014"/>
                  </a:lnTo>
                  <a:lnTo>
                    <a:pt x="21600" y="4014"/>
                  </a:lnTo>
                  <a:lnTo>
                    <a:pt x="21600" y="3759"/>
                  </a:lnTo>
                  <a:lnTo>
                    <a:pt x="21514" y="3759"/>
                  </a:lnTo>
                  <a:close/>
                  <a:moveTo>
                    <a:pt x="21514" y="375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90" name="AutoShape 104"/>
            <p:cNvSpPr>
              <a:spLocks/>
            </p:cNvSpPr>
            <p:nvPr/>
          </p:nvSpPr>
          <p:spPr bwMode="auto">
            <a:xfrm>
              <a:off x="11817" y="3666"/>
              <a:ext cx="76" cy="156"/>
            </a:xfrm>
            <a:custGeom>
              <a:avLst/>
              <a:gdLst>
                <a:gd name="T0" fmla="*/ 66 w 21600"/>
                <a:gd name="T1" fmla="*/ 10 h 21600"/>
                <a:gd name="T2" fmla="*/ 56 w 21600"/>
                <a:gd name="T3" fmla="*/ 0 h 21600"/>
                <a:gd name="T4" fmla="*/ 48 w 21600"/>
                <a:gd name="T5" fmla="*/ 0 h 21600"/>
                <a:gd name="T6" fmla="*/ 48 w 21600"/>
                <a:gd name="T7" fmla="*/ 10 h 21600"/>
                <a:gd name="T8" fmla="*/ 38 w 21600"/>
                <a:gd name="T9" fmla="*/ 10 h 21600"/>
                <a:gd name="T10" fmla="*/ 28 w 21600"/>
                <a:gd name="T11" fmla="*/ 20 h 21600"/>
                <a:gd name="T12" fmla="*/ 18 w 21600"/>
                <a:gd name="T13" fmla="*/ 27 h 21600"/>
                <a:gd name="T14" fmla="*/ 18 w 21600"/>
                <a:gd name="T15" fmla="*/ 37 h 21600"/>
                <a:gd name="T16" fmla="*/ 10 w 21600"/>
                <a:gd name="T17" fmla="*/ 57 h 21600"/>
                <a:gd name="T18" fmla="*/ 0 w 21600"/>
                <a:gd name="T19" fmla="*/ 74 h 21600"/>
                <a:gd name="T20" fmla="*/ 0 w 21600"/>
                <a:gd name="T21" fmla="*/ 102 h 21600"/>
                <a:gd name="T22" fmla="*/ 10 w 21600"/>
                <a:gd name="T23" fmla="*/ 111 h 21600"/>
                <a:gd name="T24" fmla="*/ 10 w 21600"/>
                <a:gd name="T25" fmla="*/ 121 h 21600"/>
                <a:gd name="T26" fmla="*/ 18 w 21600"/>
                <a:gd name="T27" fmla="*/ 121 h 21600"/>
                <a:gd name="T28" fmla="*/ 18 w 21600"/>
                <a:gd name="T29" fmla="*/ 129 h 21600"/>
                <a:gd name="T30" fmla="*/ 28 w 21600"/>
                <a:gd name="T31" fmla="*/ 129 h 21600"/>
                <a:gd name="T32" fmla="*/ 38 w 21600"/>
                <a:gd name="T33" fmla="*/ 139 h 21600"/>
                <a:gd name="T34" fmla="*/ 38 w 21600"/>
                <a:gd name="T35" fmla="*/ 156 h 21600"/>
                <a:gd name="T36" fmla="*/ 48 w 21600"/>
                <a:gd name="T37" fmla="*/ 156 h 21600"/>
                <a:gd name="T38" fmla="*/ 48 w 21600"/>
                <a:gd name="T39" fmla="*/ 121 h 21600"/>
                <a:gd name="T40" fmla="*/ 56 w 21600"/>
                <a:gd name="T41" fmla="*/ 102 h 21600"/>
                <a:gd name="T42" fmla="*/ 56 w 21600"/>
                <a:gd name="T43" fmla="*/ 92 h 21600"/>
                <a:gd name="T44" fmla="*/ 66 w 21600"/>
                <a:gd name="T45" fmla="*/ 92 h 21600"/>
                <a:gd name="T46" fmla="*/ 56 w 21600"/>
                <a:gd name="T47" fmla="*/ 92 h 21600"/>
                <a:gd name="T48" fmla="*/ 66 w 21600"/>
                <a:gd name="T49" fmla="*/ 74 h 21600"/>
                <a:gd name="T50" fmla="*/ 66 w 21600"/>
                <a:gd name="T51" fmla="*/ 64 h 21600"/>
                <a:gd name="T52" fmla="*/ 56 w 21600"/>
                <a:gd name="T53" fmla="*/ 57 h 21600"/>
                <a:gd name="T54" fmla="*/ 66 w 21600"/>
                <a:gd name="T55" fmla="*/ 47 h 21600"/>
                <a:gd name="T56" fmla="*/ 66 w 21600"/>
                <a:gd name="T57" fmla="*/ 20 h 21600"/>
                <a:gd name="T58" fmla="*/ 76 w 21600"/>
                <a:gd name="T59" fmla="*/ 20 h 21600"/>
                <a:gd name="T60" fmla="*/ 76 w 21600"/>
                <a:gd name="T61" fmla="*/ 10 h 21600"/>
                <a:gd name="T62" fmla="*/ 66 w 21600"/>
                <a:gd name="T63" fmla="*/ 10 h 21600"/>
                <a:gd name="T64" fmla="*/ 66 w 21600"/>
                <a:gd name="T65" fmla="*/ 10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8720" y="1371"/>
                  </a:moveTo>
                  <a:lnTo>
                    <a:pt x="15840" y="0"/>
                  </a:lnTo>
                  <a:lnTo>
                    <a:pt x="13680" y="0"/>
                  </a:lnTo>
                  <a:lnTo>
                    <a:pt x="13680" y="1371"/>
                  </a:lnTo>
                  <a:lnTo>
                    <a:pt x="10800" y="1371"/>
                  </a:lnTo>
                  <a:lnTo>
                    <a:pt x="7920" y="2743"/>
                  </a:lnTo>
                  <a:lnTo>
                    <a:pt x="5040" y="3771"/>
                  </a:lnTo>
                  <a:lnTo>
                    <a:pt x="5040" y="5143"/>
                  </a:lnTo>
                  <a:lnTo>
                    <a:pt x="2880" y="7886"/>
                  </a:lnTo>
                  <a:lnTo>
                    <a:pt x="0" y="10286"/>
                  </a:lnTo>
                  <a:lnTo>
                    <a:pt x="0" y="14057"/>
                  </a:lnTo>
                  <a:lnTo>
                    <a:pt x="2880" y="15429"/>
                  </a:lnTo>
                  <a:lnTo>
                    <a:pt x="2880" y="16800"/>
                  </a:lnTo>
                  <a:lnTo>
                    <a:pt x="5040" y="16800"/>
                  </a:lnTo>
                  <a:lnTo>
                    <a:pt x="5040" y="17829"/>
                  </a:lnTo>
                  <a:lnTo>
                    <a:pt x="7920" y="17829"/>
                  </a:lnTo>
                  <a:lnTo>
                    <a:pt x="10800" y="19200"/>
                  </a:lnTo>
                  <a:lnTo>
                    <a:pt x="10800" y="21600"/>
                  </a:lnTo>
                  <a:lnTo>
                    <a:pt x="13680" y="21600"/>
                  </a:lnTo>
                  <a:lnTo>
                    <a:pt x="13680" y="16800"/>
                  </a:lnTo>
                  <a:lnTo>
                    <a:pt x="15840" y="14057"/>
                  </a:lnTo>
                  <a:lnTo>
                    <a:pt x="15840" y="12686"/>
                  </a:lnTo>
                  <a:lnTo>
                    <a:pt x="18720" y="12686"/>
                  </a:lnTo>
                  <a:lnTo>
                    <a:pt x="15840" y="12686"/>
                  </a:lnTo>
                  <a:lnTo>
                    <a:pt x="18720" y="10286"/>
                  </a:lnTo>
                  <a:lnTo>
                    <a:pt x="18720" y="8914"/>
                  </a:lnTo>
                  <a:lnTo>
                    <a:pt x="15840" y="7886"/>
                  </a:lnTo>
                  <a:lnTo>
                    <a:pt x="18720" y="6514"/>
                  </a:lnTo>
                  <a:lnTo>
                    <a:pt x="18720" y="2743"/>
                  </a:lnTo>
                  <a:lnTo>
                    <a:pt x="21600" y="2743"/>
                  </a:lnTo>
                  <a:lnTo>
                    <a:pt x="21600" y="1371"/>
                  </a:lnTo>
                  <a:lnTo>
                    <a:pt x="18720" y="1371"/>
                  </a:lnTo>
                  <a:close/>
                  <a:moveTo>
                    <a:pt x="18720" y="137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91" name="AutoShape 105"/>
            <p:cNvSpPr>
              <a:spLocks/>
            </p:cNvSpPr>
            <p:nvPr/>
          </p:nvSpPr>
          <p:spPr bwMode="auto">
            <a:xfrm>
              <a:off x="8172" y="4474"/>
              <a:ext cx="441" cy="376"/>
            </a:xfrm>
            <a:custGeom>
              <a:avLst/>
              <a:gdLst>
                <a:gd name="T0" fmla="*/ 114 w 21600"/>
                <a:gd name="T1" fmla="*/ 37 h 21600"/>
                <a:gd name="T2" fmla="*/ 132 w 21600"/>
                <a:gd name="T3" fmla="*/ 27 h 21600"/>
                <a:gd name="T4" fmla="*/ 170 w 21600"/>
                <a:gd name="T5" fmla="*/ 7 h 21600"/>
                <a:gd name="T6" fmla="*/ 180 w 21600"/>
                <a:gd name="T7" fmla="*/ 27 h 21600"/>
                <a:gd name="T8" fmla="*/ 198 w 21600"/>
                <a:gd name="T9" fmla="*/ 37 h 21600"/>
                <a:gd name="T10" fmla="*/ 218 w 21600"/>
                <a:gd name="T11" fmla="*/ 37 h 21600"/>
                <a:gd name="T12" fmla="*/ 264 w 21600"/>
                <a:gd name="T13" fmla="*/ 54 h 21600"/>
                <a:gd name="T14" fmla="*/ 281 w 21600"/>
                <a:gd name="T15" fmla="*/ 64 h 21600"/>
                <a:gd name="T16" fmla="*/ 312 w 21600"/>
                <a:gd name="T17" fmla="*/ 72 h 21600"/>
                <a:gd name="T18" fmla="*/ 368 w 21600"/>
                <a:gd name="T19" fmla="*/ 45 h 21600"/>
                <a:gd name="T20" fmla="*/ 406 w 21600"/>
                <a:gd name="T21" fmla="*/ 54 h 21600"/>
                <a:gd name="T22" fmla="*/ 406 w 21600"/>
                <a:gd name="T23" fmla="*/ 92 h 21600"/>
                <a:gd name="T24" fmla="*/ 433 w 21600"/>
                <a:gd name="T25" fmla="*/ 257 h 21600"/>
                <a:gd name="T26" fmla="*/ 406 w 21600"/>
                <a:gd name="T27" fmla="*/ 284 h 21600"/>
                <a:gd name="T28" fmla="*/ 395 w 21600"/>
                <a:gd name="T29" fmla="*/ 284 h 21600"/>
                <a:gd name="T30" fmla="*/ 375 w 21600"/>
                <a:gd name="T31" fmla="*/ 292 h 21600"/>
                <a:gd name="T32" fmla="*/ 368 w 21600"/>
                <a:gd name="T33" fmla="*/ 312 h 21600"/>
                <a:gd name="T34" fmla="*/ 357 w 21600"/>
                <a:gd name="T35" fmla="*/ 339 h 21600"/>
                <a:gd name="T36" fmla="*/ 274 w 21600"/>
                <a:gd name="T37" fmla="*/ 339 h 21600"/>
                <a:gd name="T38" fmla="*/ 264 w 21600"/>
                <a:gd name="T39" fmla="*/ 329 h 21600"/>
                <a:gd name="T40" fmla="*/ 104 w 21600"/>
                <a:gd name="T41" fmla="*/ 237 h 21600"/>
                <a:gd name="T42" fmla="*/ 104 w 21600"/>
                <a:gd name="T43" fmla="*/ 200 h 21600"/>
                <a:gd name="T44" fmla="*/ 132 w 21600"/>
                <a:gd name="T45" fmla="*/ 166 h 21600"/>
                <a:gd name="T46" fmla="*/ 152 w 21600"/>
                <a:gd name="T47" fmla="*/ 156 h 21600"/>
                <a:gd name="T48" fmla="*/ 160 w 21600"/>
                <a:gd name="T49" fmla="*/ 136 h 21600"/>
                <a:gd name="T50" fmla="*/ 152 w 21600"/>
                <a:gd name="T51" fmla="*/ 109 h 21600"/>
                <a:gd name="T52" fmla="*/ 152 w 21600"/>
                <a:gd name="T53" fmla="*/ 109 h 21600"/>
                <a:gd name="T54" fmla="*/ 142 w 21600"/>
                <a:gd name="T55" fmla="*/ 92 h 21600"/>
                <a:gd name="T56" fmla="*/ 132 w 21600"/>
                <a:gd name="T57" fmla="*/ 64 h 21600"/>
                <a:gd name="T58" fmla="*/ 124 w 21600"/>
                <a:gd name="T59" fmla="*/ 54 h 21600"/>
                <a:gd name="T60" fmla="*/ 0 w 21600"/>
                <a:gd name="T61" fmla="*/ 237 h 21600"/>
                <a:gd name="T62" fmla="*/ 0 w 21600"/>
                <a:gd name="T63" fmla="*/ 237 h 216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1600" h="21600">
                  <a:moveTo>
                    <a:pt x="5586" y="2558"/>
                  </a:moveTo>
                  <a:lnTo>
                    <a:pt x="5586" y="2132"/>
                  </a:lnTo>
                  <a:lnTo>
                    <a:pt x="6083" y="2132"/>
                  </a:lnTo>
                  <a:lnTo>
                    <a:pt x="6455" y="1563"/>
                  </a:lnTo>
                  <a:lnTo>
                    <a:pt x="7821" y="0"/>
                  </a:lnTo>
                  <a:lnTo>
                    <a:pt x="8317" y="426"/>
                  </a:lnTo>
                  <a:lnTo>
                    <a:pt x="8814" y="0"/>
                  </a:lnTo>
                  <a:lnTo>
                    <a:pt x="8814" y="1563"/>
                  </a:lnTo>
                  <a:lnTo>
                    <a:pt x="9186" y="2132"/>
                  </a:lnTo>
                  <a:lnTo>
                    <a:pt x="9683" y="2132"/>
                  </a:lnTo>
                  <a:lnTo>
                    <a:pt x="10179" y="1563"/>
                  </a:lnTo>
                  <a:lnTo>
                    <a:pt x="10676" y="2132"/>
                  </a:lnTo>
                  <a:lnTo>
                    <a:pt x="12041" y="2132"/>
                  </a:lnTo>
                  <a:lnTo>
                    <a:pt x="12910" y="3126"/>
                  </a:lnTo>
                  <a:lnTo>
                    <a:pt x="13407" y="3126"/>
                  </a:lnTo>
                  <a:lnTo>
                    <a:pt x="13779" y="3695"/>
                  </a:lnTo>
                  <a:lnTo>
                    <a:pt x="14772" y="3695"/>
                  </a:lnTo>
                  <a:lnTo>
                    <a:pt x="15269" y="4121"/>
                  </a:lnTo>
                  <a:lnTo>
                    <a:pt x="16634" y="4121"/>
                  </a:lnTo>
                  <a:lnTo>
                    <a:pt x="18000" y="2558"/>
                  </a:lnTo>
                  <a:lnTo>
                    <a:pt x="19862" y="2558"/>
                  </a:lnTo>
                  <a:lnTo>
                    <a:pt x="19862" y="3126"/>
                  </a:lnTo>
                  <a:lnTo>
                    <a:pt x="21600" y="3126"/>
                  </a:lnTo>
                  <a:lnTo>
                    <a:pt x="19862" y="5258"/>
                  </a:lnTo>
                  <a:lnTo>
                    <a:pt x="19862" y="13216"/>
                  </a:lnTo>
                  <a:lnTo>
                    <a:pt x="21228" y="14779"/>
                  </a:lnTo>
                  <a:lnTo>
                    <a:pt x="20234" y="15774"/>
                  </a:lnTo>
                  <a:lnTo>
                    <a:pt x="19862" y="16342"/>
                  </a:lnTo>
                  <a:lnTo>
                    <a:pt x="20234" y="16342"/>
                  </a:lnTo>
                  <a:lnTo>
                    <a:pt x="19366" y="16342"/>
                  </a:lnTo>
                  <a:lnTo>
                    <a:pt x="18869" y="16768"/>
                  </a:lnTo>
                  <a:lnTo>
                    <a:pt x="18372" y="16768"/>
                  </a:lnTo>
                  <a:lnTo>
                    <a:pt x="18372" y="17337"/>
                  </a:lnTo>
                  <a:lnTo>
                    <a:pt x="18000" y="17905"/>
                  </a:lnTo>
                  <a:lnTo>
                    <a:pt x="17503" y="18474"/>
                  </a:lnTo>
                  <a:lnTo>
                    <a:pt x="17503" y="19468"/>
                  </a:lnTo>
                  <a:lnTo>
                    <a:pt x="15641" y="21600"/>
                  </a:lnTo>
                  <a:lnTo>
                    <a:pt x="13407" y="19468"/>
                  </a:lnTo>
                  <a:lnTo>
                    <a:pt x="12910" y="19468"/>
                  </a:lnTo>
                  <a:lnTo>
                    <a:pt x="12910" y="18900"/>
                  </a:lnTo>
                  <a:lnTo>
                    <a:pt x="12414" y="18474"/>
                  </a:lnTo>
                  <a:lnTo>
                    <a:pt x="5090" y="13642"/>
                  </a:lnTo>
                  <a:lnTo>
                    <a:pt x="4593" y="13642"/>
                  </a:lnTo>
                  <a:lnTo>
                    <a:pt x="5090" y="11511"/>
                  </a:lnTo>
                  <a:lnTo>
                    <a:pt x="5090" y="11084"/>
                  </a:lnTo>
                  <a:lnTo>
                    <a:pt x="6455" y="9521"/>
                  </a:lnTo>
                  <a:lnTo>
                    <a:pt x="6455" y="8953"/>
                  </a:lnTo>
                  <a:lnTo>
                    <a:pt x="7448" y="8953"/>
                  </a:lnTo>
                  <a:lnTo>
                    <a:pt x="7448" y="8384"/>
                  </a:lnTo>
                  <a:lnTo>
                    <a:pt x="7821" y="7816"/>
                  </a:lnTo>
                  <a:lnTo>
                    <a:pt x="7821" y="6821"/>
                  </a:lnTo>
                  <a:lnTo>
                    <a:pt x="7448" y="6253"/>
                  </a:lnTo>
                  <a:lnTo>
                    <a:pt x="7821" y="6253"/>
                  </a:lnTo>
                  <a:lnTo>
                    <a:pt x="7448" y="6253"/>
                  </a:lnTo>
                  <a:lnTo>
                    <a:pt x="6952" y="5826"/>
                  </a:lnTo>
                  <a:lnTo>
                    <a:pt x="6952" y="5258"/>
                  </a:lnTo>
                  <a:lnTo>
                    <a:pt x="6455" y="4689"/>
                  </a:lnTo>
                  <a:lnTo>
                    <a:pt x="6455" y="3695"/>
                  </a:lnTo>
                  <a:lnTo>
                    <a:pt x="6083" y="3695"/>
                  </a:lnTo>
                  <a:lnTo>
                    <a:pt x="6083" y="3126"/>
                  </a:lnTo>
                  <a:lnTo>
                    <a:pt x="5586" y="2558"/>
                  </a:lnTo>
                  <a:close/>
                  <a:moveTo>
                    <a:pt x="0" y="13642"/>
                  </a:moveTo>
                  <a:lnTo>
                    <a:pt x="1862" y="13642"/>
                  </a:lnTo>
                  <a:lnTo>
                    <a:pt x="0" y="13642"/>
                  </a:lnTo>
                  <a:close/>
                  <a:moveTo>
                    <a:pt x="0" y="1364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92" name="AutoShape 106"/>
            <p:cNvSpPr>
              <a:spLocks/>
            </p:cNvSpPr>
            <p:nvPr/>
          </p:nvSpPr>
          <p:spPr bwMode="auto">
            <a:xfrm>
              <a:off x="8088" y="4519"/>
              <a:ext cx="243" cy="212"/>
            </a:xfrm>
            <a:custGeom>
              <a:avLst/>
              <a:gdLst>
                <a:gd name="T0" fmla="*/ 187 w 21600"/>
                <a:gd name="T1" fmla="*/ 155 h 21600"/>
                <a:gd name="T2" fmla="*/ 187 w 21600"/>
                <a:gd name="T3" fmla="*/ 148 h 21600"/>
                <a:gd name="T4" fmla="*/ 215 w 21600"/>
                <a:gd name="T5" fmla="*/ 121 h 21600"/>
                <a:gd name="T6" fmla="*/ 215 w 21600"/>
                <a:gd name="T7" fmla="*/ 111 h 21600"/>
                <a:gd name="T8" fmla="*/ 235 w 21600"/>
                <a:gd name="T9" fmla="*/ 111 h 21600"/>
                <a:gd name="T10" fmla="*/ 235 w 21600"/>
                <a:gd name="T11" fmla="*/ 101 h 21600"/>
                <a:gd name="T12" fmla="*/ 243 w 21600"/>
                <a:gd name="T13" fmla="*/ 91 h 21600"/>
                <a:gd name="T14" fmla="*/ 243 w 21600"/>
                <a:gd name="T15" fmla="*/ 74 h 21600"/>
                <a:gd name="T16" fmla="*/ 235 w 21600"/>
                <a:gd name="T17" fmla="*/ 64 h 21600"/>
                <a:gd name="T18" fmla="*/ 243 w 21600"/>
                <a:gd name="T19" fmla="*/ 64 h 21600"/>
                <a:gd name="T20" fmla="*/ 235 w 21600"/>
                <a:gd name="T21" fmla="*/ 64 h 21600"/>
                <a:gd name="T22" fmla="*/ 225 w 21600"/>
                <a:gd name="T23" fmla="*/ 57 h 21600"/>
                <a:gd name="T24" fmla="*/ 225 w 21600"/>
                <a:gd name="T25" fmla="*/ 47 h 21600"/>
                <a:gd name="T26" fmla="*/ 215 w 21600"/>
                <a:gd name="T27" fmla="*/ 37 h 21600"/>
                <a:gd name="T28" fmla="*/ 215 w 21600"/>
                <a:gd name="T29" fmla="*/ 20 h 21600"/>
                <a:gd name="T30" fmla="*/ 208 w 21600"/>
                <a:gd name="T31" fmla="*/ 20 h 21600"/>
                <a:gd name="T32" fmla="*/ 208 w 21600"/>
                <a:gd name="T33" fmla="*/ 10 h 21600"/>
                <a:gd name="T34" fmla="*/ 197 w 21600"/>
                <a:gd name="T35" fmla="*/ 0 h 21600"/>
                <a:gd name="T36" fmla="*/ 187 w 21600"/>
                <a:gd name="T37" fmla="*/ 10 h 21600"/>
                <a:gd name="T38" fmla="*/ 177 w 21600"/>
                <a:gd name="T39" fmla="*/ 10 h 21600"/>
                <a:gd name="T40" fmla="*/ 170 w 21600"/>
                <a:gd name="T41" fmla="*/ 20 h 21600"/>
                <a:gd name="T42" fmla="*/ 159 w 21600"/>
                <a:gd name="T43" fmla="*/ 10 h 21600"/>
                <a:gd name="T44" fmla="*/ 149 w 21600"/>
                <a:gd name="T45" fmla="*/ 10 h 21600"/>
                <a:gd name="T46" fmla="*/ 142 w 21600"/>
                <a:gd name="T47" fmla="*/ 20 h 21600"/>
                <a:gd name="T48" fmla="*/ 122 w 21600"/>
                <a:gd name="T49" fmla="*/ 20 h 21600"/>
                <a:gd name="T50" fmla="*/ 122 w 21600"/>
                <a:gd name="T51" fmla="*/ 27 h 21600"/>
                <a:gd name="T52" fmla="*/ 104 w 21600"/>
                <a:gd name="T53" fmla="*/ 27 h 21600"/>
                <a:gd name="T54" fmla="*/ 104 w 21600"/>
                <a:gd name="T55" fmla="*/ 20 h 21600"/>
                <a:gd name="T56" fmla="*/ 76 w 21600"/>
                <a:gd name="T57" fmla="*/ 20 h 21600"/>
                <a:gd name="T58" fmla="*/ 66 w 21600"/>
                <a:gd name="T59" fmla="*/ 10 h 21600"/>
                <a:gd name="T60" fmla="*/ 66 w 21600"/>
                <a:gd name="T61" fmla="*/ 37 h 21600"/>
                <a:gd name="T62" fmla="*/ 56 w 21600"/>
                <a:gd name="T63" fmla="*/ 37 h 21600"/>
                <a:gd name="T64" fmla="*/ 56 w 21600"/>
                <a:gd name="T65" fmla="*/ 74 h 21600"/>
                <a:gd name="T66" fmla="*/ 66 w 21600"/>
                <a:gd name="T67" fmla="*/ 84 h 21600"/>
                <a:gd name="T68" fmla="*/ 66 w 21600"/>
                <a:gd name="T69" fmla="*/ 91 h 21600"/>
                <a:gd name="T70" fmla="*/ 48 w 21600"/>
                <a:gd name="T71" fmla="*/ 111 h 21600"/>
                <a:gd name="T72" fmla="*/ 28 w 21600"/>
                <a:gd name="T73" fmla="*/ 128 h 21600"/>
                <a:gd name="T74" fmla="*/ 10 w 21600"/>
                <a:gd name="T75" fmla="*/ 155 h 21600"/>
                <a:gd name="T76" fmla="*/ 10 w 21600"/>
                <a:gd name="T77" fmla="*/ 185 h 21600"/>
                <a:gd name="T78" fmla="*/ 0 w 21600"/>
                <a:gd name="T79" fmla="*/ 202 h 21600"/>
                <a:gd name="T80" fmla="*/ 0 w 21600"/>
                <a:gd name="T81" fmla="*/ 212 h 21600"/>
                <a:gd name="T82" fmla="*/ 10 w 21600"/>
                <a:gd name="T83" fmla="*/ 212 h 21600"/>
                <a:gd name="T84" fmla="*/ 18 w 21600"/>
                <a:gd name="T85" fmla="*/ 202 h 21600"/>
                <a:gd name="T86" fmla="*/ 28 w 21600"/>
                <a:gd name="T87" fmla="*/ 212 h 21600"/>
                <a:gd name="T88" fmla="*/ 38 w 21600"/>
                <a:gd name="T89" fmla="*/ 202 h 21600"/>
                <a:gd name="T90" fmla="*/ 48 w 21600"/>
                <a:gd name="T91" fmla="*/ 202 h 21600"/>
                <a:gd name="T92" fmla="*/ 56 w 21600"/>
                <a:gd name="T93" fmla="*/ 192 h 21600"/>
                <a:gd name="T94" fmla="*/ 177 w 21600"/>
                <a:gd name="T95" fmla="*/ 192 h 21600"/>
                <a:gd name="T96" fmla="*/ 187 w 21600"/>
                <a:gd name="T97" fmla="*/ 155 h 21600"/>
                <a:gd name="T98" fmla="*/ 187 w 21600"/>
                <a:gd name="T99" fmla="*/ 155 h 2160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600" h="21600">
                  <a:moveTo>
                    <a:pt x="16650" y="15823"/>
                  </a:moveTo>
                  <a:lnTo>
                    <a:pt x="16650" y="15070"/>
                  </a:lnTo>
                  <a:lnTo>
                    <a:pt x="19125" y="12307"/>
                  </a:lnTo>
                  <a:lnTo>
                    <a:pt x="19125" y="11302"/>
                  </a:lnTo>
                  <a:lnTo>
                    <a:pt x="20925" y="11302"/>
                  </a:lnTo>
                  <a:lnTo>
                    <a:pt x="20925" y="10298"/>
                  </a:lnTo>
                  <a:lnTo>
                    <a:pt x="21600" y="9293"/>
                  </a:lnTo>
                  <a:lnTo>
                    <a:pt x="21600" y="7535"/>
                  </a:lnTo>
                  <a:lnTo>
                    <a:pt x="20925" y="6530"/>
                  </a:lnTo>
                  <a:lnTo>
                    <a:pt x="21600" y="6530"/>
                  </a:lnTo>
                  <a:lnTo>
                    <a:pt x="20925" y="6530"/>
                  </a:lnTo>
                  <a:lnTo>
                    <a:pt x="20025" y="5777"/>
                  </a:lnTo>
                  <a:lnTo>
                    <a:pt x="20025" y="4772"/>
                  </a:lnTo>
                  <a:lnTo>
                    <a:pt x="19125" y="3767"/>
                  </a:lnTo>
                  <a:lnTo>
                    <a:pt x="19125" y="2009"/>
                  </a:lnTo>
                  <a:lnTo>
                    <a:pt x="18450" y="2009"/>
                  </a:lnTo>
                  <a:lnTo>
                    <a:pt x="18450" y="1005"/>
                  </a:lnTo>
                  <a:lnTo>
                    <a:pt x="17550" y="0"/>
                  </a:lnTo>
                  <a:lnTo>
                    <a:pt x="16650" y="1005"/>
                  </a:lnTo>
                  <a:lnTo>
                    <a:pt x="15750" y="1005"/>
                  </a:lnTo>
                  <a:lnTo>
                    <a:pt x="15075" y="2009"/>
                  </a:lnTo>
                  <a:lnTo>
                    <a:pt x="14175" y="1005"/>
                  </a:lnTo>
                  <a:lnTo>
                    <a:pt x="13275" y="1005"/>
                  </a:lnTo>
                  <a:lnTo>
                    <a:pt x="12600" y="2009"/>
                  </a:lnTo>
                  <a:lnTo>
                    <a:pt x="10800" y="2009"/>
                  </a:lnTo>
                  <a:lnTo>
                    <a:pt x="10800" y="2763"/>
                  </a:lnTo>
                  <a:lnTo>
                    <a:pt x="9225" y="2763"/>
                  </a:lnTo>
                  <a:lnTo>
                    <a:pt x="9225" y="2009"/>
                  </a:lnTo>
                  <a:lnTo>
                    <a:pt x="6750" y="2009"/>
                  </a:lnTo>
                  <a:lnTo>
                    <a:pt x="5850" y="1005"/>
                  </a:lnTo>
                  <a:lnTo>
                    <a:pt x="5850" y="3767"/>
                  </a:lnTo>
                  <a:lnTo>
                    <a:pt x="4950" y="3767"/>
                  </a:lnTo>
                  <a:lnTo>
                    <a:pt x="4950" y="7535"/>
                  </a:lnTo>
                  <a:lnTo>
                    <a:pt x="5850" y="8540"/>
                  </a:lnTo>
                  <a:lnTo>
                    <a:pt x="5850" y="9293"/>
                  </a:lnTo>
                  <a:lnTo>
                    <a:pt x="4275" y="11302"/>
                  </a:lnTo>
                  <a:lnTo>
                    <a:pt x="2475" y="13060"/>
                  </a:lnTo>
                  <a:lnTo>
                    <a:pt x="900" y="15823"/>
                  </a:lnTo>
                  <a:lnTo>
                    <a:pt x="900" y="18837"/>
                  </a:lnTo>
                  <a:lnTo>
                    <a:pt x="0" y="20595"/>
                  </a:lnTo>
                  <a:lnTo>
                    <a:pt x="0" y="21600"/>
                  </a:lnTo>
                  <a:lnTo>
                    <a:pt x="900" y="21600"/>
                  </a:lnTo>
                  <a:lnTo>
                    <a:pt x="1575" y="20595"/>
                  </a:lnTo>
                  <a:lnTo>
                    <a:pt x="2475" y="21600"/>
                  </a:lnTo>
                  <a:lnTo>
                    <a:pt x="3375" y="20595"/>
                  </a:lnTo>
                  <a:lnTo>
                    <a:pt x="4275" y="20595"/>
                  </a:lnTo>
                  <a:lnTo>
                    <a:pt x="4950" y="19591"/>
                  </a:lnTo>
                  <a:lnTo>
                    <a:pt x="15750" y="19591"/>
                  </a:lnTo>
                  <a:lnTo>
                    <a:pt x="16650" y="15823"/>
                  </a:lnTo>
                  <a:close/>
                  <a:moveTo>
                    <a:pt x="16650" y="15823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93" name="AutoShape 107"/>
            <p:cNvSpPr>
              <a:spLocks/>
            </p:cNvSpPr>
            <p:nvPr/>
          </p:nvSpPr>
          <p:spPr bwMode="auto">
            <a:xfrm>
              <a:off x="7459" y="4262"/>
              <a:ext cx="545" cy="321"/>
            </a:xfrm>
            <a:custGeom>
              <a:avLst/>
              <a:gdLst>
                <a:gd name="T0" fmla="*/ 347 w 21600"/>
                <a:gd name="T1" fmla="*/ 10 h 21600"/>
                <a:gd name="T2" fmla="*/ 365 w 21600"/>
                <a:gd name="T3" fmla="*/ 37 h 21600"/>
                <a:gd name="T4" fmla="*/ 375 w 21600"/>
                <a:gd name="T5" fmla="*/ 64 h 21600"/>
                <a:gd name="T6" fmla="*/ 393 w 21600"/>
                <a:gd name="T7" fmla="*/ 94 h 21600"/>
                <a:gd name="T8" fmla="*/ 403 w 21600"/>
                <a:gd name="T9" fmla="*/ 84 h 21600"/>
                <a:gd name="T10" fmla="*/ 403 w 21600"/>
                <a:gd name="T11" fmla="*/ 94 h 21600"/>
                <a:gd name="T12" fmla="*/ 413 w 21600"/>
                <a:gd name="T13" fmla="*/ 111 h 21600"/>
                <a:gd name="T14" fmla="*/ 441 w 21600"/>
                <a:gd name="T15" fmla="*/ 121 h 21600"/>
                <a:gd name="T16" fmla="*/ 459 w 21600"/>
                <a:gd name="T17" fmla="*/ 128 h 21600"/>
                <a:gd name="T18" fmla="*/ 459 w 21600"/>
                <a:gd name="T19" fmla="*/ 148 h 21600"/>
                <a:gd name="T20" fmla="*/ 469 w 21600"/>
                <a:gd name="T21" fmla="*/ 158 h 21600"/>
                <a:gd name="T22" fmla="*/ 489 w 21600"/>
                <a:gd name="T23" fmla="*/ 158 h 21600"/>
                <a:gd name="T24" fmla="*/ 497 w 21600"/>
                <a:gd name="T25" fmla="*/ 175 h 21600"/>
                <a:gd name="T26" fmla="*/ 507 w 21600"/>
                <a:gd name="T27" fmla="*/ 193 h 21600"/>
                <a:gd name="T28" fmla="*/ 535 w 21600"/>
                <a:gd name="T29" fmla="*/ 202 h 21600"/>
                <a:gd name="T30" fmla="*/ 535 w 21600"/>
                <a:gd name="T31" fmla="*/ 212 h 21600"/>
                <a:gd name="T32" fmla="*/ 545 w 21600"/>
                <a:gd name="T33" fmla="*/ 220 h 21600"/>
                <a:gd name="T34" fmla="*/ 535 w 21600"/>
                <a:gd name="T35" fmla="*/ 220 h 21600"/>
                <a:gd name="T36" fmla="*/ 517 w 21600"/>
                <a:gd name="T37" fmla="*/ 230 h 21600"/>
                <a:gd name="T38" fmla="*/ 489 w 21600"/>
                <a:gd name="T39" fmla="*/ 220 h 21600"/>
                <a:gd name="T40" fmla="*/ 451 w 21600"/>
                <a:gd name="T41" fmla="*/ 230 h 21600"/>
                <a:gd name="T42" fmla="*/ 385 w 21600"/>
                <a:gd name="T43" fmla="*/ 240 h 21600"/>
                <a:gd name="T44" fmla="*/ 330 w 21600"/>
                <a:gd name="T45" fmla="*/ 249 h 21600"/>
                <a:gd name="T46" fmla="*/ 337 w 21600"/>
                <a:gd name="T47" fmla="*/ 257 h 21600"/>
                <a:gd name="T48" fmla="*/ 264 w 21600"/>
                <a:gd name="T49" fmla="*/ 249 h 21600"/>
                <a:gd name="T50" fmla="*/ 243 w 21600"/>
                <a:gd name="T51" fmla="*/ 240 h 21600"/>
                <a:gd name="T52" fmla="*/ 226 w 21600"/>
                <a:gd name="T53" fmla="*/ 230 h 21600"/>
                <a:gd name="T54" fmla="*/ 188 w 21600"/>
                <a:gd name="T55" fmla="*/ 249 h 21600"/>
                <a:gd name="T56" fmla="*/ 177 w 21600"/>
                <a:gd name="T57" fmla="*/ 277 h 21600"/>
                <a:gd name="T58" fmla="*/ 170 w 21600"/>
                <a:gd name="T59" fmla="*/ 284 h 21600"/>
                <a:gd name="T60" fmla="*/ 132 w 21600"/>
                <a:gd name="T61" fmla="*/ 277 h 21600"/>
                <a:gd name="T62" fmla="*/ 104 w 21600"/>
                <a:gd name="T63" fmla="*/ 284 h 21600"/>
                <a:gd name="T64" fmla="*/ 76 w 21600"/>
                <a:gd name="T65" fmla="*/ 321 h 21600"/>
                <a:gd name="T66" fmla="*/ 56 w 21600"/>
                <a:gd name="T67" fmla="*/ 304 h 21600"/>
                <a:gd name="T68" fmla="*/ 46 w 21600"/>
                <a:gd name="T69" fmla="*/ 284 h 21600"/>
                <a:gd name="T70" fmla="*/ 28 w 21600"/>
                <a:gd name="T71" fmla="*/ 257 h 21600"/>
                <a:gd name="T72" fmla="*/ 10 w 21600"/>
                <a:gd name="T73" fmla="*/ 249 h 21600"/>
                <a:gd name="T74" fmla="*/ 0 w 21600"/>
                <a:gd name="T75" fmla="*/ 185 h 21600"/>
                <a:gd name="T76" fmla="*/ 18 w 21600"/>
                <a:gd name="T77" fmla="*/ 175 h 21600"/>
                <a:gd name="T78" fmla="*/ 38 w 21600"/>
                <a:gd name="T79" fmla="*/ 148 h 21600"/>
                <a:gd name="T80" fmla="*/ 46 w 21600"/>
                <a:gd name="T81" fmla="*/ 138 h 21600"/>
                <a:gd name="T82" fmla="*/ 56 w 21600"/>
                <a:gd name="T83" fmla="*/ 128 h 21600"/>
                <a:gd name="T84" fmla="*/ 84 w 21600"/>
                <a:gd name="T85" fmla="*/ 138 h 21600"/>
                <a:gd name="T86" fmla="*/ 94 w 21600"/>
                <a:gd name="T87" fmla="*/ 121 h 21600"/>
                <a:gd name="T88" fmla="*/ 104 w 21600"/>
                <a:gd name="T89" fmla="*/ 138 h 21600"/>
                <a:gd name="T90" fmla="*/ 122 w 21600"/>
                <a:gd name="T91" fmla="*/ 128 h 21600"/>
                <a:gd name="T92" fmla="*/ 142 w 21600"/>
                <a:gd name="T93" fmla="*/ 121 h 21600"/>
                <a:gd name="T94" fmla="*/ 177 w 21600"/>
                <a:gd name="T95" fmla="*/ 111 h 21600"/>
                <a:gd name="T96" fmla="*/ 198 w 21600"/>
                <a:gd name="T97" fmla="*/ 101 h 21600"/>
                <a:gd name="T98" fmla="*/ 188 w 21600"/>
                <a:gd name="T99" fmla="*/ 94 h 21600"/>
                <a:gd name="T100" fmla="*/ 205 w 21600"/>
                <a:gd name="T101" fmla="*/ 74 h 21600"/>
                <a:gd name="T102" fmla="*/ 236 w 21600"/>
                <a:gd name="T103" fmla="*/ 84 h 21600"/>
                <a:gd name="T104" fmla="*/ 264 w 21600"/>
                <a:gd name="T105" fmla="*/ 74 h 21600"/>
                <a:gd name="T106" fmla="*/ 271 w 21600"/>
                <a:gd name="T107" fmla="*/ 64 h 21600"/>
                <a:gd name="T108" fmla="*/ 271 w 21600"/>
                <a:gd name="T109" fmla="*/ 57 h 21600"/>
                <a:gd name="T110" fmla="*/ 281 w 21600"/>
                <a:gd name="T111" fmla="*/ 37 h 21600"/>
                <a:gd name="T112" fmla="*/ 291 w 21600"/>
                <a:gd name="T113" fmla="*/ 30 h 21600"/>
                <a:gd name="T114" fmla="*/ 299 w 21600"/>
                <a:gd name="T115" fmla="*/ 20 h 21600"/>
                <a:gd name="T116" fmla="*/ 337 w 21600"/>
                <a:gd name="T117" fmla="*/ 10 h 21600"/>
                <a:gd name="T118" fmla="*/ 347 w 21600"/>
                <a:gd name="T119" fmla="*/ 0 h 216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600" h="21600">
                  <a:moveTo>
                    <a:pt x="13764" y="0"/>
                  </a:moveTo>
                  <a:lnTo>
                    <a:pt x="13764" y="665"/>
                  </a:lnTo>
                  <a:lnTo>
                    <a:pt x="14166" y="1329"/>
                  </a:lnTo>
                  <a:lnTo>
                    <a:pt x="14467" y="2492"/>
                  </a:lnTo>
                  <a:lnTo>
                    <a:pt x="15271" y="3822"/>
                  </a:lnTo>
                  <a:lnTo>
                    <a:pt x="14869" y="4320"/>
                  </a:lnTo>
                  <a:lnTo>
                    <a:pt x="14869" y="6314"/>
                  </a:lnTo>
                  <a:lnTo>
                    <a:pt x="15572" y="6314"/>
                  </a:lnTo>
                  <a:lnTo>
                    <a:pt x="15572" y="5649"/>
                  </a:lnTo>
                  <a:lnTo>
                    <a:pt x="15974" y="5649"/>
                  </a:lnTo>
                  <a:lnTo>
                    <a:pt x="16376" y="6314"/>
                  </a:lnTo>
                  <a:lnTo>
                    <a:pt x="15974" y="6314"/>
                  </a:lnTo>
                  <a:lnTo>
                    <a:pt x="15974" y="6812"/>
                  </a:lnTo>
                  <a:lnTo>
                    <a:pt x="16376" y="7477"/>
                  </a:lnTo>
                  <a:lnTo>
                    <a:pt x="17481" y="7477"/>
                  </a:lnTo>
                  <a:lnTo>
                    <a:pt x="17481" y="8142"/>
                  </a:lnTo>
                  <a:lnTo>
                    <a:pt x="17883" y="8142"/>
                  </a:lnTo>
                  <a:lnTo>
                    <a:pt x="18184" y="8640"/>
                  </a:lnTo>
                  <a:lnTo>
                    <a:pt x="17883" y="9305"/>
                  </a:lnTo>
                  <a:lnTo>
                    <a:pt x="18184" y="9969"/>
                  </a:lnTo>
                  <a:lnTo>
                    <a:pt x="18586" y="9969"/>
                  </a:lnTo>
                  <a:lnTo>
                    <a:pt x="18586" y="10634"/>
                  </a:lnTo>
                  <a:lnTo>
                    <a:pt x="18988" y="9969"/>
                  </a:lnTo>
                  <a:lnTo>
                    <a:pt x="19390" y="10634"/>
                  </a:lnTo>
                  <a:lnTo>
                    <a:pt x="19390" y="11132"/>
                  </a:lnTo>
                  <a:lnTo>
                    <a:pt x="19691" y="11797"/>
                  </a:lnTo>
                  <a:lnTo>
                    <a:pt x="20093" y="12462"/>
                  </a:lnTo>
                  <a:lnTo>
                    <a:pt x="20093" y="12960"/>
                  </a:lnTo>
                  <a:lnTo>
                    <a:pt x="20796" y="12960"/>
                  </a:lnTo>
                  <a:lnTo>
                    <a:pt x="21198" y="13625"/>
                  </a:lnTo>
                  <a:lnTo>
                    <a:pt x="20796" y="13625"/>
                  </a:lnTo>
                  <a:lnTo>
                    <a:pt x="21198" y="14289"/>
                  </a:lnTo>
                  <a:lnTo>
                    <a:pt x="21198" y="14788"/>
                  </a:lnTo>
                  <a:lnTo>
                    <a:pt x="21600" y="14788"/>
                  </a:lnTo>
                  <a:lnTo>
                    <a:pt x="21600" y="15452"/>
                  </a:lnTo>
                  <a:lnTo>
                    <a:pt x="21198" y="14788"/>
                  </a:lnTo>
                  <a:lnTo>
                    <a:pt x="20796" y="14788"/>
                  </a:lnTo>
                  <a:lnTo>
                    <a:pt x="20495" y="15452"/>
                  </a:lnTo>
                  <a:lnTo>
                    <a:pt x="19691" y="15452"/>
                  </a:lnTo>
                  <a:lnTo>
                    <a:pt x="19390" y="14788"/>
                  </a:lnTo>
                  <a:lnTo>
                    <a:pt x="18184" y="14788"/>
                  </a:lnTo>
                  <a:lnTo>
                    <a:pt x="17883" y="15452"/>
                  </a:lnTo>
                  <a:lnTo>
                    <a:pt x="15572" y="15452"/>
                  </a:lnTo>
                  <a:lnTo>
                    <a:pt x="15271" y="16117"/>
                  </a:lnTo>
                  <a:lnTo>
                    <a:pt x="13362" y="16117"/>
                  </a:lnTo>
                  <a:lnTo>
                    <a:pt x="13060" y="16782"/>
                  </a:lnTo>
                  <a:lnTo>
                    <a:pt x="13060" y="17280"/>
                  </a:lnTo>
                  <a:lnTo>
                    <a:pt x="13362" y="17280"/>
                  </a:lnTo>
                  <a:lnTo>
                    <a:pt x="10750" y="17280"/>
                  </a:lnTo>
                  <a:lnTo>
                    <a:pt x="10448" y="16782"/>
                  </a:lnTo>
                  <a:lnTo>
                    <a:pt x="10047" y="16782"/>
                  </a:lnTo>
                  <a:lnTo>
                    <a:pt x="9645" y="16117"/>
                  </a:lnTo>
                  <a:lnTo>
                    <a:pt x="9343" y="16117"/>
                  </a:lnTo>
                  <a:lnTo>
                    <a:pt x="8941" y="15452"/>
                  </a:lnTo>
                  <a:lnTo>
                    <a:pt x="7434" y="15452"/>
                  </a:lnTo>
                  <a:lnTo>
                    <a:pt x="7434" y="16782"/>
                  </a:lnTo>
                  <a:lnTo>
                    <a:pt x="7033" y="16782"/>
                  </a:lnTo>
                  <a:lnTo>
                    <a:pt x="7033" y="18609"/>
                  </a:lnTo>
                  <a:lnTo>
                    <a:pt x="6731" y="18609"/>
                  </a:lnTo>
                  <a:lnTo>
                    <a:pt x="6731" y="19108"/>
                  </a:lnTo>
                  <a:lnTo>
                    <a:pt x="6329" y="18609"/>
                  </a:lnTo>
                  <a:lnTo>
                    <a:pt x="5224" y="18609"/>
                  </a:lnTo>
                  <a:lnTo>
                    <a:pt x="4420" y="19108"/>
                  </a:lnTo>
                  <a:lnTo>
                    <a:pt x="4119" y="19108"/>
                  </a:lnTo>
                  <a:lnTo>
                    <a:pt x="3717" y="19772"/>
                  </a:lnTo>
                  <a:lnTo>
                    <a:pt x="3014" y="21600"/>
                  </a:lnTo>
                  <a:lnTo>
                    <a:pt x="3014" y="20437"/>
                  </a:lnTo>
                  <a:lnTo>
                    <a:pt x="2210" y="20437"/>
                  </a:lnTo>
                  <a:lnTo>
                    <a:pt x="2210" y="19772"/>
                  </a:lnTo>
                  <a:lnTo>
                    <a:pt x="1808" y="19108"/>
                  </a:lnTo>
                  <a:lnTo>
                    <a:pt x="1507" y="17945"/>
                  </a:lnTo>
                  <a:lnTo>
                    <a:pt x="1105" y="17280"/>
                  </a:lnTo>
                  <a:lnTo>
                    <a:pt x="703" y="16782"/>
                  </a:lnTo>
                  <a:lnTo>
                    <a:pt x="402" y="16782"/>
                  </a:lnTo>
                  <a:lnTo>
                    <a:pt x="402" y="12960"/>
                  </a:lnTo>
                  <a:lnTo>
                    <a:pt x="0" y="12462"/>
                  </a:lnTo>
                  <a:lnTo>
                    <a:pt x="402" y="12462"/>
                  </a:lnTo>
                  <a:lnTo>
                    <a:pt x="703" y="11797"/>
                  </a:lnTo>
                  <a:lnTo>
                    <a:pt x="1105" y="11132"/>
                  </a:lnTo>
                  <a:lnTo>
                    <a:pt x="1507" y="9969"/>
                  </a:lnTo>
                  <a:lnTo>
                    <a:pt x="1507" y="9305"/>
                  </a:lnTo>
                  <a:lnTo>
                    <a:pt x="1808" y="9305"/>
                  </a:lnTo>
                  <a:lnTo>
                    <a:pt x="1808" y="8640"/>
                  </a:lnTo>
                  <a:lnTo>
                    <a:pt x="2210" y="8640"/>
                  </a:lnTo>
                  <a:lnTo>
                    <a:pt x="2210" y="9305"/>
                  </a:lnTo>
                  <a:lnTo>
                    <a:pt x="3315" y="9305"/>
                  </a:lnTo>
                  <a:lnTo>
                    <a:pt x="3315" y="8142"/>
                  </a:lnTo>
                  <a:lnTo>
                    <a:pt x="3717" y="8142"/>
                  </a:lnTo>
                  <a:lnTo>
                    <a:pt x="4119" y="8640"/>
                  </a:lnTo>
                  <a:lnTo>
                    <a:pt x="4119" y="9305"/>
                  </a:lnTo>
                  <a:lnTo>
                    <a:pt x="4420" y="8640"/>
                  </a:lnTo>
                  <a:lnTo>
                    <a:pt x="4822" y="8640"/>
                  </a:lnTo>
                  <a:lnTo>
                    <a:pt x="5224" y="8142"/>
                  </a:lnTo>
                  <a:lnTo>
                    <a:pt x="5626" y="8142"/>
                  </a:lnTo>
                  <a:lnTo>
                    <a:pt x="6731" y="7477"/>
                  </a:lnTo>
                  <a:lnTo>
                    <a:pt x="7033" y="7477"/>
                  </a:lnTo>
                  <a:lnTo>
                    <a:pt x="7434" y="6812"/>
                  </a:lnTo>
                  <a:lnTo>
                    <a:pt x="7836" y="6812"/>
                  </a:lnTo>
                  <a:lnTo>
                    <a:pt x="7836" y="6314"/>
                  </a:lnTo>
                  <a:lnTo>
                    <a:pt x="7434" y="6314"/>
                  </a:lnTo>
                  <a:lnTo>
                    <a:pt x="7434" y="4985"/>
                  </a:lnTo>
                  <a:lnTo>
                    <a:pt x="8138" y="4985"/>
                  </a:lnTo>
                  <a:lnTo>
                    <a:pt x="8540" y="5649"/>
                  </a:lnTo>
                  <a:lnTo>
                    <a:pt x="9343" y="5649"/>
                  </a:lnTo>
                  <a:lnTo>
                    <a:pt x="10047" y="4985"/>
                  </a:lnTo>
                  <a:lnTo>
                    <a:pt x="10448" y="4985"/>
                  </a:lnTo>
                  <a:lnTo>
                    <a:pt x="10448" y="4320"/>
                  </a:lnTo>
                  <a:lnTo>
                    <a:pt x="10750" y="4320"/>
                  </a:lnTo>
                  <a:lnTo>
                    <a:pt x="10448" y="3822"/>
                  </a:lnTo>
                  <a:lnTo>
                    <a:pt x="10750" y="3822"/>
                  </a:lnTo>
                  <a:lnTo>
                    <a:pt x="10750" y="3157"/>
                  </a:lnTo>
                  <a:lnTo>
                    <a:pt x="11152" y="2492"/>
                  </a:lnTo>
                  <a:lnTo>
                    <a:pt x="11553" y="2492"/>
                  </a:lnTo>
                  <a:lnTo>
                    <a:pt x="11553" y="1994"/>
                  </a:lnTo>
                  <a:lnTo>
                    <a:pt x="11855" y="1994"/>
                  </a:lnTo>
                  <a:lnTo>
                    <a:pt x="11855" y="1329"/>
                  </a:lnTo>
                  <a:lnTo>
                    <a:pt x="12257" y="665"/>
                  </a:lnTo>
                  <a:lnTo>
                    <a:pt x="13362" y="665"/>
                  </a:lnTo>
                  <a:lnTo>
                    <a:pt x="13764" y="0"/>
                  </a:lnTo>
                  <a:close/>
                  <a:moveTo>
                    <a:pt x="13764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94" name="AutoShape 108"/>
            <p:cNvSpPr>
              <a:spLocks/>
            </p:cNvSpPr>
            <p:nvPr/>
          </p:nvSpPr>
          <p:spPr bwMode="auto">
            <a:xfrm>
              <a:off x="7243" y="3409"/>
              <a:ext cx="647" cy="534"/>
            </a:xfrm>
            <a:custGeom>
              <a:avLst/>
              <a:gdLst>
                <a:gd name="T0" fmla="*/ 601 w 21600"/>
                <a:gd name="T1" fmla="*/ 514 h 21600"/>
                <a:gd name="T2" fmla="*/ 629 w 21600"/>
                <a:gd name="T3" fmla="*/ 148 h 21600"/>
                <a:gd name="T4" fmla="*/ 619 w 21600"/>
                <a:gd name="T5" fmla="*/ 111 h 21600"/>
                <a:gd name="T6" fmla="*/ 629 w 21600"/>
                <a:gd name="T7" fmla="*/ 94 h 21600"/>
                <a:gd name="T8" fmla="*/ 629 w 21600"/>
                <a:gd name="T9" fmla="*/ 64 h 21600"/>
                <a:gd name="T10" fmla="*/ 619 w 21600"/>
                <a:gd name="T11" fmla="*/ 47 h 21600"/>
                <a:gd name="T12" fmla="*/ 601 w 21600"/>
                <a:gd name="T13" fmla="*/ 47 h 21600"/>
                <a:gd name="T14" fmla="*/ 563 w 21600"/>
                <a:gd name="T15" fmla="*/ 37 h 21600"/>
                <a:gd name="T16" fmla="*/ 546 w 21600"/>
                <a:gd name="T17" fmla="*/ 20 h 21600"/>
                <a:gd name="T18" fmla="*/ 452 w 21600"/>
                <a:gd name="T19" fmla="*/ 10 h 21600"/>
                <a:gd name="T20" fmla="*/ 421 w 21600"/>
                <a:gd name="T21" fmla="*/ 30 h 21600"/>
                <a:gd name="T22" fmla="*/ 414 w 21600"/>
                <a:gd name="T23" fmla="*/ 47 h 21600"/>
                <a:gd name="T24" fmla="*/ 421 w 21600"/>
                <a:gd name="T25" fmla="*/ 74 h 21600"/>
                <a:gd name="T26" fmla="*/ 414 w 21600"/>
                <a:gd name="T27" fmla="*/ 101 h 21600"/>
                <a:gd name="T28" fmla="*/ 393 w 21600"/>
                <a:gd name="T29" fmla="*/ 121 h 21600"/>
                <a:gd name="T30" fmla="*/ 358 w 21600"/>
                <a:gd name="T31" fmla="*/ 101 h 21600"/>
                <a:gd name="T32" fmla="*/ 320 w 21600"/>
                <a:gd name="T33" fmla="*/ 84 h 21600"/>
                <a:gd name="T34" fmla="*/ 244 w 21600"/>
                <a:gd name="T35" fmla="*/ 74 h 21600"/>
                <a:gd name="T36" fmla="*/ 226 w 21600"/>
                <a:gd name="T37" fmla="*/ 37 h 21600"/>
                <a:gd name="T38" fmla="*/ 188 w 21600"/>
                <a:gd name="T39" fmla="*/ 20 h 21600"/>
                <a:gd name="T40" fmla="*/ 94 w 21600"/>
                <a:gd name="T41" fmla="*/ 10 h 21600"/>
                <a:gd name="T42" fmla="*/ 74 w 21600"/>
                <a:gd name="T43" fmla="*/ 0 h 21600"/>
                <a:gd name="T44" fmla="*/ 46 w 21600"/>
                <a:gd name="T45" fmla="*/ 47 h 21600"/>
                <a:gd name="T46" fmla="*/ 28 w 21600"/>
                <a:gd name="T47" fmla="*/ 57 h 21600"/>
                <a:gd name="T48" fmla="*/ 18 w 21600"/>
                <a:gd name="T49" fmla="*/ 74 h 21600"/>
                <a:gd name="T50" fmla="*/ 28 w 21600"/>
                <a:gd name="T51" fmla="*/ 101 h 21600"/>
                <a:gd name="T52" fmla="*/ 18 w 21600"/>
                <a:gd name="T53" fmla="*/ 111 h 21600"/>
                <a:gd name="T54" fmla="*/ 0 w 21600"/>
                <a:gd name="T55" fmla="*/ 129 h 21600"/>
                <a:gd name="T56" fmla="*/ 10 w 21600"/>
                <a:gd name="T57" fmla="*/ 203 h 21600"/>
                <a:gd name="T58" fmla="*/ 10 w 21600"/>
                <a:gd name="T59" fmla="*/ 230 h 21600"/>
                <a:gd name="T60" fmla="*/ 18 w 21600"/>
                <a:gd name="T61" fmla="*/ 250 h 21600"/>
                <a:gd name="T62" fmla="*/ 10 w 21600"/>
                <a:gd name="T63" fmla="*/ 257 h 21600"/>
                <a:gd name="T64" fmla="*/ 0 w 21600"/>
                <a:gd name="T65" fmla="*/ 277 h 21600"/>
                <a:gd name="T66" fmla="*/ 18 w 21600"/>
                <a:gd name="T67" fmla="*/ 304 h 21600"/>
                <a:gd name="T68" fmla="*/ 28 w 21600"/>
                <a:gd name="T69" fmla="*/ 321 h 21600"/>
                <a:gd name="T70" fmla="*/ 38 w 21600"/>
                <a:gd name="T71" fmla="*/ 349 h 21600"/>
                <a:gd name="T72" fmla="*/ 84 w 21600"/>
                <a:gd name="T73" fmla="*/ 358 h 21600"/>
                <a:gd name="T74" fmla="*/ 104 w 21600"/>
                <a:gd name="T75" fmla="*/ 386 h 21600"/>
                <a:gd name="T76" fmla="*/ 188 w 21600"/>
                <a:gd name="T77" fmla="*/ 413 h 21600"/>
                <a:gd name="T78" fmla="*/ 601 w 21600"/>
                <a:gd name="T79" fmla="*/ 534 h 2160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600" h="21600">
                  <a:moveTo>
                    <a:pt x="20075" y="21600"/>
                  </a:moveTo>
                  <a:lnTo>
                    <a:pt x="20075" y="20800"/>
                  </a:lnTo>
                  <a:lnTo>
                    <a:pt x="21600" y="20800"/>
                  </a:lnTo>
                  <a:lnTo>
                    <a:pt x="21007" y="6000"/>
                  </a:lnTo>
                  <a:lnTo>
                    <a:pt x="20668" y="5200"/>
                  </a:lnTo>
                  <a:lnTo>
                    <a:pt x="20668" y="4500"/>
                  </a:lnTo>
                  <a:lnTo>
                    <a:pt x="21007" y="4100"/>
                  </a:lnTo>
                  <a:lnTo>
                    <a:pt x="21007" y="3800"/>
                  </a:lnTo>
                  <a:lnTo>
                    <a:pt x="20668" y="3400"/>
                  </a:lnTo>
                  <a:lnTo>
                    <a:pt x="21007" y="2600"/>
                  </a:lnTo>
                  <a:lnTo>
                    <a:pt x="21007" y="1900"/>
                  </a:lnTo>
                  <a:lnTo>
                    <a:pt x="20668" y="1900"/>
                  </a:lnTo>
                  <a:lnTo>
                    <a:pt x="20329" y="1500"/>
                  </a:lnTo>
                  <a:lnTo>
                    <a:pt x="20075" y="1900"/>
                  </a:lnTo>
                  <a:lnTo>
                    <a:pt x="19144" y="1500"/>
                  </a:lnTo>
                  <a:lnTo>
                    <a:pt x="18805" y="1500"/>
                  </a:lnTo>
                  <a:lnTo>
                    <a:pt x="18212" y="1200"/>
                  </a:lnTo>
                  <a:lnTo>
                    <a:pt x="18212" y="800"/>
                  </a:lnTo>
                  <a:lnTo>
                    <a:pt x="17534" y="400"/>
                  </a:lnTo>
                  <a:lnTo>
                    <a:pt x="15078" y="400"/>
                  </a:lnTo>
                  <a:lnTo>
                    <a:pt x="14400" y="800"/>
                  </a:lnTo>
                  <a:lnTo>
                    <a:pt x="14061" y="1200"/>
                  </a:lnTo>
                  <a:lnTo>
                    <a:pt x="14061" y="1500"/>
                  </a:lnTo>
                  <a:lnTo>
                    <a:pt x="13807" y="1900"/>
                  </a:lnTo>
                  <a:lnTo>
                    <a:pt x="13807" y="2600"/>
                  </a:lnTo>
                  <a:lnTo>
                    <a:pt x="14061" y="3000"/>
                  </a:lnTo>
                  <a:lnTo>
                    <a:pt x="14061" y="3800"/>
                  </a:lnTo>
                  <a:lnTo>
                    <a:pt x="13807" y="4100"/>
                  </a:lnTo>
                  <a:lnTo>
                    <a:pt x="13807" y="4500"/>
                  </a:lnTo>
                  <a:lnTo>
                    <a:pt x="13129" y="4900"/>
                  </a:lnTo>
                  <a:lnTo>
                    <a:pt x="12198" y="4900"/>
                  </a:lnTo>
                  <a:lnTo>
                    <a:pt x="11944" y="4100"/>
                  </a:lnTo>
                  <a:lnTo>
                    <a:pt x="11266" y="3800"/>
                  </a:lnTo>
                  <a:lnTo>
                    <a:pt x="10673" y="3400"/>
                  </a:lnTo>
                  <a:lnTo>
                    <a:pt x="9741" y="3000"/>
                  </a:lnTo>
                  <a:lnTo>
                    <a:pt x="8132" y="3000"/>
                  </a:lnTo>
                  <a:lnTo>
                    <a:pt x="7539" y="1900"/>
                  </a:lnTo>
                  <a:lnTo>
                    <a:pt x="7539" y="1500"/>
                  </a:lnTo>
                  <a:lnTo>
                    <a:pt x="7200" y="1200"/>
                  </a:lnTo>
                  <a:lnTo>
                    <a:pt x="6268" y="800"/>
                  </a:lnTo>
                  <a:lnTo>
                    <a:pt x="5929" y="400"/>
                  </a:lnTo>
                  <a:lnTo>
                    <a:pt x="3134" y="400"/>
                  </a:lnTo>
                  <a:lnTo>
                    <a:pt x="2795" y="0"/>
                  </a:lnTo>
                  <a:lnTo>
                    <a:pt x="2456" y="0"/>
                  </a:lnTo>
                  <a:lnTo>
                    <a:pt x="2456" y="1500"/>
                  </a:lnTo>
                  <a:lnTo>
                    <a:pt x="1525" y="1900"/>
                  </a:lnTo>
                  <a:lnTo>
                    <a:pt x="1525" y="2300"/>
                  </a:lnTo>
                  <a:lnTo>
                    <a:pt x="932" y="2300"/>
                  </a:lnTo>
                  <a:lnTo>
                    <a:pt x="593" y="2600"/>
                  </a:lnTo>
                  <a:lnTo>
                    <a:pt x="593" y="3000"/>
                  </a:lnTo>
                  <a:lnTo>
                    <a:pt x="932" y="3400"/>
                  </a:lnTo>
                  <a:lnTo>
                    <a:pt x="932" y="4100"/>
                  </a:lnTo>
                  <a:lnTo>
                    <a:pt x="593" y="4100"/>
                  </a:lnTo>
                  <a:lnTo>
                    <a:pt x="593" y="4500"/>
                  </a:lnTo>
                  <a:lnTo>
                    <a:pt x="0" y="4500"/>
                  </a:lnTo>
                  <a:lnTo>
                    <a:pt x="0" y="5200"/>
                  </a:lnTo>
                  <a:lnTo>
                    <a:pt x="339" y="5600"/>
                  </a:lnTo>
                  <a:lnTo>
                    <a:pt x="339" y="8200"/>
                  </a:lnTo>
                  <a:lnTo>
                    <a:pt x="593" y="8600"/>
                  </a:lnTo>
                  <a:lnTo>
                    <a:pt x="339" y="9300"/>
                  </a:lnTo>
                  <a:lnTo>
                    <a:pt x="339" y="9700"/>
                  </a:lnTo>
                  <a:lnTo>
                    <a:pt x="593" y="10100"/>
                  </a:lnTo>
                  <a:lnTo>
                    <a:pt x="593" y="10400"/>
                  </a:lnTo>
                  <a:lnTo>
                    <a:pt x="339" y="10400"/>
                  </a:lnTo>
                  <a:lnTo>
                    <a:pt x="0" y="10800"/>
                  </a:lnTo>
                  <a:lnTo>
                    <a:pt x="0" y="11200"/>
                  </a:lnTo>
                  <a:lnTo>
                    <a:pt x="339" y="11900"/>
                  </a:lnTo>
                  <a:lnTo>
                    <a:pt x="593" y="12300"/>
                  </a:lnTo>
                  <a:lnTo>
                    <a:pt x="593" y="12700"/>
                  </a:lnTo>
                  <a:lnTo>
                    <a:pt x="932" y="13000"/>
                  </a:lnTo>
                  <a:lnTo>
                    <a:pt x="932" y="13800"/>
                  </a:lnTo>
                  <a:lnTo>
                    <a:pt x="1271" y="14100"/>
                  </a:lnTo>
                  <a:lnTo>
                    <a:pt x="2456" y="14100"/>
                  </a:lnTo>
                  <a:lnTo>
                    <a:pt x="2795" y="14500"/>
                  </a:lnTo>
                  <a:lnTo>
                    <a:pt x="3134" y="15300"/>
                  </a:lnTo>
                  <a:lnTo>
                    <a:pt x="3473" y="15600"/>
                  </a:lnTo>
                  <a:lnTo>
                    <a:pt x="5929" y="16400"/>
                  </a:lnTo>
                  <a:lnTo>
                    <a:pt x="6268" y="16700"/>
                  </a:lnTo>
                  <a:lnTo>
                    <a:pt x="9064" y="15300"/>
                  </a:lnTo>
                  <a:lnTo>
                    <a:pt x="20075" y="21600"/>
                  </a:lnTo>
                  <a:close/>
                  <a:moveTo>
                    <a:pt x="20075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95" name="AutoShape 109"/>
            <p:cNvSpPr>
              <a:spLocks/>
            </p:cNvSpPr>
            <p:nvPr/>
          </p:nvSpPr>
          <p:spPr bwMode="auto">
            <a:xfrm>
              <a:off x="7157" y="3236"/>
              <a:ext cx="160" cy="284"/>
            </a:xfrm>
            <a:custGeom>
              <a:avLst/>
              <a:gdLst>
                <a:gd name="T0" fmla="*/ 104 w 21600"/>
                <a:gd name="T1" fmla="*/ 284 h 21600"/>
                <a:gd name="T2" fmla="*/ 114 w 21600"/>
                <a:gd name="T3" fmla="*/ 274 h 21600"/>
                <a:gd name="T4" fmla="*/ 104 w 21600"/>
                <a:gd name="T5" fmla="*/ 247 h 21600"/>
                <a:gd name="T6" fmla="*/ 114 w 21600"/>
                <a:gd name="T7" fmla="*/ 230 h 21600"/>
                <a:gd name="T8" fmla="*/ 132 w 21600"/>
                <a:gd name="T9" fmla="*/ 220 h 21600"/>
                <a:gd name="T10" fmla="*/ 160 w 21600"/>
                <a:gd name="T11" fmla="*/ 173 h 21600"/>
                <a:gd name="T12" fmla="*/ 142 w 21600"/>
                <a:gd name="T13" fmla="*/ 165 h 21600"/>
                <a:gd name="T14" fmla="*/ 132 w 21600"/>
                <a:gd name="T15" fmla="*/ 156 h 21600"/>
                <a:gd name="T16" fmla="*/ 124 w 21600"/>
                <a:gd name="T17" fmla="*/ 156 h 21600"/>
                <a:gd name="T18" fmla="*/ 97 w 21600"/>
                <a:gd name="T19" fmla="*/ 138 h 21600"/>
                <a:gd name="T20" fmla="*/ 132 w 21600"/>
                <a:gd name="T21" fmla="*/ 101 h 21600"/>
                <a:gd name="T22" fmla="*/ 142 w 21600"/>
                <a:gd name="T23" fmla="*/ 91 h 21600"/>
                <a:gd name="T24" fmla="*/ 132 w 21600"/>
                <a:gd name="T25" fmla="*/ 74 h 21600"/>
                <a:gd name="T26" fmla="*/ 114 w 21600"/>
                <a:gd name="T27" fmla="*/ 54 h 21600"/>
                <a:gd name="T28" fmla="*/ 124 w 21600"/>
                <a:gd name="T29" fmla="*/ 37 h 21600"/>
                <a:gd name="T30" fmla="*/ 132 w 21600"/>
                <a:gd name="T31" fmla="*/ 10 h 21600"/>
                <a:gd name="T32" fmla="*/ 104 w 21600"/>
                <a:gd name="T33" fmla="*/ 27 h 21600"/>
                <a:gd name="T34" fmla="*/ 97 w 21600"/>
                <a:gd name="T35" fmla="*/ 10 h 21600"/>
                <a:gd name="T36" fmla="*/ 76 w 21600"/>
                <a:gd name="T37" fmla="*/ 0 h 21600"/>
                <a:gd name="T38" fmla="*/ 76 w 21600"/>
                <a:gd name="T39" fmla="*/ 0 h 21600"/>
                <a:gd name="T40" fmla="*/ 48 w 21600"/>
                <a:gd name="T41" fmla="*/ 10 h 21600"/>
                <a:gd name="T42" fmla="*/ 38 w 21600"/>
                <a:gd name="T43" fmla="*/ 54 h 21600"/>
                <a:gd name="T44" fmla="*/ 30 w 21600"/>
                <a:gd name="T45" fmla="*/ 81 h 21600"/>
                <a:gd name="T46" fmla="*/ 38 w 21600"/>
                <a:gd name="T47" fmla="*/ 91 h 21600"/>
                <a:gd name="T48" fmla="*/ 38 w 21600"/>
                <a:gd name="T49" fmla="*/ 101 h 21600"/>
                <a:gd name="T50" fmla="*/ 30 w 21600"/>
                <a:gd name="T51" fmla="*/ 119 h 21600"/>
                <a:gd name="T52" fmla="*/ 0 w 21600"/>
                <a:gd name="T53" fmla="*/ 156 h 21600"/>
                <a:gd name="T54" fmla="*/ 10 w 21600"/>
                <a:gd name="T55" fmla="*/ 173 h 21600"/>
                <a:gd name="T56" fmla="*/ 30 w 21600"/>
                <a:gd name="T57" fmla="*/ 183 h 21600"/>
                <a:gd name="T58" fmla="*/ 38 w 21600"/>
                <a:gd name="T59" fmla="*/ 203 h 21600"/>
                <a:gd name="T60" fmla="*/ 66 w 21600"/>
                <a:gd name="T61" fmla="*/ 210 h 21600"/>
                <a:gd name="T62" fmla="*/ 124 w 21600"/>
                <a:gd name="T63" fmla="*/ 146 h 21600"/>
                <a:gd name="T64" fmla="*/ 132 w 21600"/>
                <a:gd name="T65" fmla="*/ 156 h 21600"/>
                <a:gd name="T66" fmla="*/ 124 w 21600"/>
                <a:gd name="T67" fmla="*/ 146 h 216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1600" h="21600">
                  <a:moveTo>
                    <a:pt x="11657" y="21600"/>
                  </a:moveTo>
                  <a:lnTo>
                    <a:pt x="14057" y="21600"/>
                  </a:lnTo>
                  <a:lnTo>
                    <a:pt x="14057" y="20849"/>
                  </a:lnTo>
                  <a:lnTo>
                    <a:pt x="15429" y="20849"/>
                  </a:lnTo>
                  <a:lnTo>
                    <a:pt x="15429" y="19534"/>
                  </a:lnTo>
                  <a:lnTo>
                    <a:pt x="14057" y="18783"/>
                  </a:lnTo>
                  <a:lnTo>
                    <a:pt x="14057" y="18031"/>
                  </a:lnTo>
                  <a:lnTo>
                    <a:pt x="15429" y="17468"/>
                  </a:lnTo>
                  <a:lnTo>
                    <a:pt x="17829" y="17468"/>
                  </a:lnTo>
                  <a:lnTo>
                    <a:pt x="17829" y="16717"/>
                  </a:lnTo>
                  <a:lnTo>
                    <a:pt x="21600" y="15965"/>
                  </a:lnTo>
                  <a:lnTo>
                    <a:pt x="21600" y="13148"/>
                  </a:lnTo>
                  <a:lnTo>
                    <a:pt x="20571" y="13148"/>
                  </a:lnTo>
                  <a:lnTo>
                    <a:pt x="19200" y="12584"/>
                  </a:lnTo>
                  <a:lnTo>
                    <a:pt x="19200" y="11833"/>
                  </a:lnTo>
                  <a:lnTo>
                    <a:pt x="17829" y="11833"/>
                  </a:lnTo>
                  <a:lnTo>
                    <a:pt x="17829" y="12584"/>
                  </a:lnTo>
                  <a:lnTo>
                    <a:pt x="16800" y="11833"/>
                  </a:lnTo>
                  <a:lnTo>
                    <a:pt x="15429" y="11833"/>
                  </a:lnTo>
                  <a:lnTo>
                    <a:pt x="13029" y="10518"/>
                  </a:lnTo>
                  <a:lnTo>
                    <a:pt x="14057" y="9767"/>
                  </a:lnTo>
                  <a:lnTo>
                    <a:pt x="17829" y="7701"/>
                  </a:lnTo>
                  <a:lnTo>
                    <a:pt x="17829" y="6950"/>
                  </a:lnTo>
                  <a:lnTo>
                    <a:pt x="19200" y="6950"/>
                  </a:lnTo>
                  <a:lnTo>
                    <a:pt x="17829" y="6198"/>
                  </a:lnTo>
                  <a:lnTo>
                    <a:pt x="17829" y="5635"/>
                  </a:lnTo>
                  <a:lnTo>
                    <a:pt x="16800" y="4883"/>
                  </a:lnTo>
                  <a:lnTo>
                    <a:pt x="15429" y="4132"/>
                  </a:lnTo>
                  <a:lnTo>
                    <a:pt x="15429" y="3569"/>
                  </a:lnTo>
                  <a:lnTo>
                    <a:pt x="16800" y="2817"/>
                  </a:lnTo>
                  <a:lnTo>
                    <a:pt x="17829" y="1315"/>
                  </a:lnTo>
                  <a:lnTo>
                    <a:pt x="17829" y="751"/>
                  </a:lnTo>
                  <a:lnTo>
                    <a:pt x="15429" y="2066"/>
                  </a:lnTo>
                  <a:lnTo>
                    <a:pt x="14057" y="2066"/>
                  </a:lnTo>
                  <a:lnTo>
                    <a:pt x="13029" y="1315"/>
                  </a:lnTo>
                  <a:lnTo>
                    <a:pt x="13029" y="751"/>
                  </a:lnTo>
                  <a:lnTo>
                    <a:pt x="11657" y="0"/>
                  </a:lnTo>
                  <a:lnTo>
                    <a:pt x="10286" y="0"/>
                  </a:lnTo>
                  <a:lnTo>
                    <a:pt x="10286" y="751"/>
                  </a:lnTo>
                  <a:lnTo>
                    <a:pt x="10286" y="0"/>
                  </a:lnTo>
                  <a:lnTo>
                    <a:pt x="8914" y="751"/>
                  </a:lnTo>
                  <a:lnTo>
                    <a:pt x="6514" y="751"/>
                  </a:lnTo>
                  <a:lnTo>
                    <a:pt x="5143" y="1315"/>
                  </a:lnTo>
                  <a:lnTo>
                    <a:pt x="5143" y="4132"/>
                  </a:lnTo>
                  <a:lnTo>
                    <a:pt x="4114" y="5635"/>
                  </a:lnTo>
                  <a:lnTo>
                    <a:pt x="4114" y="6198"/>
                  </a:lnTo>
                  <a:lnTo>
                    <a:pt x="5143" y="6198"/>
                  </a:lnTo>
                  <a:lnTo>
                    <a:pt x="5143" y="6950"/>
                  </a:lnTo>
                  <a:lnTo>
                    <a:pt x="4114" y="6950"/>
                  </a:lnTo>
                  <a:lnTo>
                    <a:pt x="5143" y="7701"/>
                  </a:lnTo>
                  <a:lnTo>
                    <a:pt x="4114" y="7701"/>
                  </a:lnTo>
                  <a:lnTo>
                    <a:pt x="4114" y="9016"/>
                  </a:lnTo>
                  <a:lnTo>
                    <a:pt x="1371" y="10518"/>
                  </a:lnTo>
                  <a:lnTo>
                    <a:pt x="0" y="11833"/>
                  </a:lnTo>
                  <a:lnTo>
                    <a:pt x="1371" y="12584"/>
                  </a:lnTo>
                  <a:lnTo>
                    <a:pt x="1371" y="13148"/>
                  </a:lnTo>
                  <a:lnTo>
                    <a:pt x="2743" y="13148"/>
                  </a:lnTo>
                  <a:lnTo>
                    <a:pt x="4114" y="13899"/>
                  </a:lnTo>
                  <a:lnTo>
                    <a:pt x="4114" y="14650"/>
                  </a:lnTo>
                  <a:lnTo>
                    <a:pt x="5143" y="15402"/>
                  </a:lnTo>
                  <a:lnTo>
                    <a:pt x="6514" y="15402"/>
                  </a:lnTo>
                  <a:lnTo>
                    <a:pt x="8914" y="15965"/>
                  </a:lnTo>
                  <a:lnTo>
                    <a:pt x="11657" y="21600"/>
                  </a:lnTo>
                  <a:close/>
                  <a:moveTo>
                    <a:pt x="16800" y="11082"/>
                  </a:moveTo>
                  <a:lnTo>
                    <a:pt x="19200" y="11082"/>
                  </a:lnTo>
                  <a:lnTo>
                    <a:pt x="17829" y="11833"/>
                  </a:lnTo>
                  <a:lnTo>
                    <a:pt x="16800" y="11082"/>
                  </a:lnTo>
                  <a:close/>
                  <a:moveTo>
                    <a:pt x="16800" y="1108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96" name="AutoShape 110"/>
            <p:cNvSpPr>
              <a:spLocks/>
            </p:cNvSpPr>
            <p:nvPr/>
          </p:nvSpPr>
          <p:spPr bwMode="auto">
            <a:xfrm>
              <a:off x="6510" y="3246"/>
              <a:ext cx="837" cy="714"/>
            </a:xfrm>
            <a:custGeom>
              <a:avLst/>
              <a:gdLst>
                <a:gd name="T0" fmla="*/ 827 w 21600"/>
                <a:gd name="T1" fmla="*/ 541 h 21600"/>
                <a:gd name="T2" fmla="*/ 807 w 21600"/>
                <a:gd name="T3" fmla="*/ 511 h 21600"/>
                <a:gd name="T4" fmla="*/ 761 w 21600"/>
                <a:gd name="T5" fmla="*/ 504 h 21600"/>
                <a:gd name="T6" fmla="*/ 751 w 21600"/>
                <a:gd name="T7" fmla="*/ 477 h 21600"/>
                <a:gd name="T8" fmla="*/ 743 w 21600"/>
                <a:gd name="T9" fmla="*/ 457 h 21600"/>
                <a:gd name="T10" fmla="*/ 733 w 21600"/>
                <a:gd name="T11" fmla="*/ 430 h 21600"/>
                <a:gd name="T12" fmla="*/ 751 w 21600"/>
                <a:gd name="T13" fmla="*/ 420 h 21600"/>
                <a:gd name="T14" fmla="*/ 743 w 21600"/>
                <a:gd name="T15" fmla="*/ 403 h 21600"/>
                <a:gd name="T16" fmla="*/ 751 w 21600"/>
                <a:gd name="T17" fmla="*/ 376 h 21600"/>
                <a:gd name="T18" fmla="*/ 743 w 21600"/>
                <a:gd name="T19" fmla="*/ 301 h 21600"/>
                <a:gd name="T20" fmla="*/ 733 w 21600"/>
                <a:gd name="T21" fmla="*/ 274 h 21600"/>
                <a:gd name="T22" fmla="*/ 695 w 21600"/>
                <a:gd name="T23" fmla="*/ 193 h 21600"/>
                <a:gd name="T24" fmla="*/ 677 w 21600"/>
                <a:gd name="T25" fmla="*/ 183 h 21600"/>
                <a:gd name="T26" fmla="*/ 667 w 21600"/>
                <a:gd name="T27" fmla="*/ 163 h 21600"/>
                <a:gd name="T28" fmla="*/ 657 w 21600"/>
                <a:gd name="T29" fmla="*/ 156 h 21600"/>
                <a:gd name="T30" fmla="*/ 657 w 21600"/>
                <a:gd name="T31" fmla="*/ 128 h 21600"/>
                <a:gd name="T32" fmla="*/ 677 w 21600"/>
                <a:gd name="T33" fmla="*/ 91 h 21600"/>
                <a:gd name="T34" fmla="*/ 677 w 21600"/>
                <a:gd name="T35" fmla="*/ 82 h 21600"/>
                <a:gd name="T36" fmla="*/ 685 w 21600"/>
                <a:gd name="T37" fmla="*/ 72 h 21600"/>
                <a:gd name="T38" fmla="*/ 677 w 21600"/>
                <a:gd name="T39" fmla="*/ 64 h 21600"/>
                <a:gd name="T40" fmla="*/ 685 w 21600"/>
                <a:gd name="T41" fmla="*/ 7 h 21600"/>
                <a:gd name="T42" fmla="*/ 647 w 21600"/>
                <a:gd name="T43" fmla="*/ 17 h 21600"/>
                <a:gd name="T44" fmla="*/ 629 w 21600"/>
                <a:gd name="T45" fmla="*/ 0 h 21600"/>
                <a:gd name="T46" fmla="*/ 601 w 21600"/>
                <a:gd name="T47" fmla="*/ 7 h 21600"/>
                <a:gd name="T48" fmla="*/ 591 w 21600"/>
                <a:gd name="T49" fmla="*/ 0 h 21600"/>
                <a:gd name="T50" fmla="*/ 583 w 21600"/>
                <a:gd name="T51" fmla="*/ 7 h 21600"/>
                <a:gd name="T52" fmla="*/ 545 w 21600"/>
                <a:gd name="T53" fmla="*/ 17 h 21600"/>
                <a:gd name="T54" fmla="*/ 490 w 21600"/>
                <a:gd name="T55" fmla="*/ 7 h 21600"/>
                <a:gd name="T56" fmla="*/ 469 w 21600"/>
                <a:gd name="T57" fmla="*/ 17 h 21600"/>
                <a:gd name="T58" fmla="*/ 451 w 21600"/>
                <a:gd name="T59" fmla="*/ 27 h 21600"/>
                <a:gd name="T60" fmla="*/ 431 w 21600"/>
                <a:gd name="T61" fmla="*/ 17 h 21600"/>
                <a:gd name="T62" fmla="*/ 403 w 21600"/>
                <a:gd name="T63" fmla="*/ 17 h 21600"/>
                <a:gd name="T64" fmla="*/ 365 w 21600"/>
                <a:gd name="T65" fmla="*/ 37 h 21600"/>
                <a:gd name="T66" fmla="*/ 358 w 21600"/>
                <a:gd name="T67" fmla="*/ 54 h 21600"/>
                <a:gd name="T68" fmla="*/ 309 w 21600"/>
                <a:gd name="T69" fmla="*/ 64 h 21600"/>
                <a:gd name="T70" fmla="*/ 299 w 21600"/>
                <a:gd name="T71" fmla="*/ 82 h 21600"/>
                <a:gd name="T72" fmla="*/ 282 w 21600"/>
                <a:gd name="T73" fmla="*/ 91 h 21600"/>
                <a:gd name="T74" fmla="*/ 292 w 21600"/>
                <a:gd name="T75" fmla="*/ 136 h 21600"/>
                <a:gd name="T76" fmla="*/ 299 w 21600"/>
                <a:gd name="T77" fmla="*/ 173 h 21600"/>
                <a:gd name="T78" fmla="*/ 309 w 21600"/>
                <a:gd name="T79" fmla="*/ 193 h 21600"/>
                <a:gd name="T80" fmla="*/ 309 w 21600"/>
                <a:gd name="T81" fmla="*/ 200 h 21600"/>
                <a:gd name="T82" fmla="*/ 254 w 21600"/>
                <a:gd name="T83" fmla="*/ 210 h 21600"/>
                <a:gd name="T84" fmla="*/ 226 w 21600"/>
                <a:gd name="T85" fmla="*/ 257 h 21600"/>
                <a:gd name="T86" fmla="*/ 150 w 21600"/>
                <a:gd name="T87" fmla="*/ 301 h 21600"/>
                <a:gd name="T88" fmla="*/ 66 w 21600"/>
                <a:gd name="T89" fmla="*/ 321 h 21600"/>
                <a:gd name="T90" fmla="*/ 18 w 21600"/>
                <a:gd name="T91" fmla="*/ 348 h 21600"/>
                <a:gd name="T92" fmla="*/ 0 w 21600"/>
                <a:gd name="T93" fmla="*/ 393 h 21600"/>
                <a:gd name="T94" fmla="*/ 424 w 21600"/>
                <a:gd name="T95" fmla="*/ 650 h 21600"/>
                <a:gd name="T96" fmla="*/ 451 w 21600"/>
                <a:gd name="T97" fmla="*/ 667 h 21600"/>
                <a:gd name="T98" fmla="*/ 479 w 21600"/>
                <a:gd name="T99" fmla="*/ 687 h 21600"/>
                <a:gd name="T100" fmla="*/ 490 w 21600"/>
                <a:gd name="T101" fmla="*/ 714 h 21600"/>
                <a:gd name="T102" fmla="*/ 601 w 21600"/>
                <a:gd name="T103" fmla="*/ 697 h 21600"/>
                <a:gd name="T104" fmla="*/ 837 w 21600"/>
                <a:gd name="T105" fmla="*/ 548 h 216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21600" h="21600">
                  <a:moveTo>
                    <a:pt x="21600" y="16592"/>
                  </a:moveTo>
                  <a:lnTo>
                    <a:pt x="21338" y="16368"/>
                  </a:lnTo>
                  <a:lnTo>
                    <a:pt x="21076" y="15770"/>
                  </a:lnTo>
                  <a:lnTo>
                    <a:pt x="20815" y="15471"/>
                  </a:lnTo>
                  <a:lnTo>
                    <a:pt x="19898" y="15471"/>
                  </a:lnTo>
                  <a:lnTo>
                    <a:pt x="19636" y="15247"/>
                  </a:lnTo>
                  <a:lnTo>
                    <a:pt x="19636" y="14649"/>
                  </a:lnTo>
                  <a:lnTo>
                    <a:pt x="19375" y="14425"/>
                  </a:lnTo>
                  <a:lnTo>
                    <a:pt x="19375" y="14126"/>
                  </a:lnTo>
                  <a:lnTo>
                    <a:pt x="19178" y="13827"/>
                  </a:lnTo>
                  <a:lnTo>
                    <a:pt x="18916" y="13304"/>
                  </a:lnTo>
                  <a:lnTo>
                    <a:pt x="18916" y="13005"/>
                  </a:lnTo>
                  <a:lnTo>
                    <a:pt x="19178" y="12706"/>
                  </a:lnTo>
                  <a:lnTo>
                    <a:pt x="19375" y="12706"/>
                  </a:lnTo>
                  <a:lnTo>
                    <a:pt x="19375" y="12482"/>
                  </a:lnTo>
                  <a:lnTo>
                    <a:pt x="19178" y="12183"/>
                  </a:lnTo>
                  <a:lnTo>
                    <a:pt x="19178" y="11884"/>
                  </a:lnTo>
                  <a:lnTo>
                    <a:pt x="19375" y="11361"/>
                  </a:lnTo>
                  <a:lnTo>
                    <a:pt x="19178" y="11062"/>
                  </a:lnTo>
                  <a:lnTo>
                    <a:pt x="19178" y="9118"/>
                  </a:lnTo>
                  <a:lnTo>
                    <a:pt x="18916" y="8819"/>
                  </a:lnTo>
                  <a:lnTo>
                    <a:pt x="18916" y="8296"/>
                  </a:lnTo>
                  <a:lnTo>
                    <a:pt x="18393" y="6054"/>
                  </a:lnTo>
                  <a:lnTo>
                    <a:pt x="17935" y="5830"/>
                  </a:lnTo>
                  <a:lnTo>
                    <a:pt x="17673" y="5830"/>
                  </a:lnTo>
                  <a:lnTo>
                    <a:pt x="17476" y="5531"/>
                  </a:lnTo>
                  <a:lnTo>
                    <a:pt x="17476" y="5232"/>
                  </a:lnTo>
                  <a:lnTo>
                    <a:pt x="17215" y="4933"/>
                  </a:lnTo>
                  <a:lnTo>
                    <a:pt x="16953" y="4933"/>
                  </a:lnTo>
                  <a:lnTo>
                    <a:pt x="16953" y="4709"/>
                  </a:lnTo>
                  <a:lnTo>
                    <a:pt x="16691" y="4410"/>
                  </a:lnTo>
                  <a:lnTo>
                    <a:pt x="16953" y="3887"/>
                  </a:lnTo>
                  <a:lnTo>
                    <a:pt x="17476" y="3289"/>
                  </a:lnTo>
                  <a:lnTo>
                    <a:pt x="17476" y="2765"/>
                  </a:lnTo>
                  <a:lnTo>
                    <a:pt x="17673" y="2765"/>
                  </a:lnTo>
                  <a:lnTo>
                    <a:pt x="17476" y="2466"/>
                  </a:lnTo>
                  <a:lnTo>
                    <a:pt x="17673" y="2466"/>
                  </a:lnTo>
                  <a:lnTo>
                    <a:pt x="17673" y="2167"/>
                  </a:lnTo>
                  <a:lnTo>
                    <a:pt x="17476" y="2167"/>
                  </a:lnTo>
                  <a:lnTo>
                    <a:pt x="17476" y="1943"/>
                  </a:lnTo>
                  <a:lnTo>
                    <a:pt x="17673" y="1345"/>
                  </a:lnTo>
                  <a:lnTo>
                    <a:pt x="17673" y="224"/>
                  </a:lnTo>
                  <a:lnTo>
                    <a:pt x="17215" y="224"/>
                  </a:lnTo>
                  <a:lnTo>
                    <a:pt x="16691" y="523"/>
                  </a:lnTo>
                  <a:lnTo>
                    <a:pt x="16495" y="224"/>
                  </a:lnTo>
                  <a:lnTo>
                    <a:pt x="16233" y="0"/>
                  </a:lnTo>
                  <a:lnTo>
                    <a:pt x="16233" y="224"/>
                  </a:lnTo>
                  <a:lnTo>
                    <a:pt x="15513" y="224"/>
                  </a:lnTo>
                  <a:lnTo>
                    <a:pt x="15513" y="0"/>
                  </a:lnTo>
                  <a:lnTo>
                    <a:pt x="15251" y="0"/>
                  </a:lnTo>
                  <a:lnTo>
                    <a:pt x="15251" y="224"/>
                  </a:lnTo>
                  <a:lnTo>
                    <a:pt x="15055" y="224"/>
                  </a:lnTo>
                  <a:lnTo>
                    <a:pt x="14793" y="523"/>
                  </a:lnTo>
                  <a:lnTo>
                    <a:pt x="14073" y="523"/>
                  </a:lnTo>
                  <a:lnTo>
                    <a:pt x="14073" y="224"/>
                  </a:lnTo>
                  <a:lnTo>
                    <a:pt x="12633" y="224"/>
                  </a:lnTo>
                  <a:lnTo>
                    <a:pt x="12633" y="523"/>
                  </a:lnTo>
                  <a:lnTo>
                    <a:pt x="12109" y="523"/>
                  </a:lnTo>
                  <a:lnTo>
                    <a:pt x="11847" y="822"/>
                  </a:lnTo>
                  <a:lnTo>
                    <a:pt x="11651" y="822"/>
                  </a:lnTo>
                  <a:lnTo>
                    <a:pt x="11389" y="523"/>
                  </a:lnTo>
                  <a:lnTo>
                    <a:pt x="11127" y="523"/>
                  </a:lnTo>
                  <a:lnTo>
                    <a:pt x="10669" y="822"/>
                  </a:lnTo>
                  <a:lnTo>
                    <a:pt x="10407" y="523"/>
                  </a:lnTo>
                  <a:lnTo>
                    <a:pt x="9949" y="1121"/>
                  </a:lnTo>
                  <a:lnTo>
                    <a:pt x="9425" y="1121"/>
                  </a:lnTo>
                  <a:lnTo>
                    <a:pt x="9229" y="1345"/>
                  </a:lnTo>
                  <a:lnTo>
                    <a:pt x="9229" y="1644"/>
                  </a:lnTo>
                  <a:lnTo>
                    <a:pt x="8247" y="1644"/>
                  </a:lnTo>
                  <a:lnTo>
                    <a:pt x="7985" y="1943"/>
                  </a:lnTo>
                  <a:lnTo>
                    <a:pt x="7724" y="2167"/>
                  </a:lnTo>
                  <a:lnTo>
                    <a:pt x="7724" y="2466"/>
                  </a:lnTo>
                  <a:lnTo>
                    <a:pt x="7004" y="2466"/>
                  </a:lnTo>
                  <a:lnTo>
                    <a:pt x="7265" y="2765"/>
                  </a:lnTo>
                  <a:lnTo>
                    <a:pt x="7265" y="3887"/>
                  </a:lnTo>
                  <a:lnTo>
                    <a:pt x="7527" y="4111"/>
                  </a:lnTo>
                  <a:lnTo>
                    <a:pt x="7527" y="4933"/>
                  </a:lnTo>
                  <a:lnTo>
                    <a:pt x="7724" y="5232"/>
                  </a:lnTo>
                  <a:lnTo>
                    <a:pt x="7724" y="5531"/>
                  </a:lnTo>
                  <a:lnTo>
                    <a:pt x="7985" y="5830"/>
                  </a:lnTo>
                  <a:lnTo>
                    <a:pt x="8247" y="5830"/>
                  </a:lnTo>
                  <a:lnTo>
                    <a:pt x="7985" y="6054"/>
                  </a:lnTo>
                  <a:lnTo>
                    <a:pt x="7985" y="6353"/>
                  </a:lnTo>
                  <a:lnTo>
                    <a:pt x="6545" y="6353"/>
                  </a:lnTo>
                  <a:lnTo>
                    <a:pt x="5825" y="7175"/>
                  </a:lnTo>
                  <a:lnTo>
                    <a:pt x="5825" y="7773"/>
                  </a:lnTo>
                  <a:lnTo>
                    <a:pt x="5105" y="8296"/>
                  </a:lnTo>
                  <a:lnTo>
                    <a:pt x="3862" y="9118"/>
                  </a:lnTo>
                  <a:lnTo>
                    <a:pt x="2880" y="9716"/>
                  </a:lnTo>
                  <a:lnTo>
                    <a:pt x="1702" y="9716"/>
                  </a:lnTo>
                  <a:lnTo>
                    <a:pt x="982" y="9940"/>
                  </a:lnTo>
                  <a:lnTo>
                    <a:pt x="458" y="10538"/>
                  </a:lnTo>
                  <a:lnTo>
                    <a:pt x="0" y="10763"/>
                  </a:lnTo>
                  <a:lnTo>
                    <a:pt x="0" y="11884"/>
                  </a:lnTo>
                  <a:lnTo>
                    <a:pt x="3862" y="14649"/>
                  </a:lnTo>
                  <a:lnTo>
                    <a:pt x="10931" y="19657"/>
                  </a:lnTo>
                  <a:lnTo>
                    <a:pt x="11127" y="20180"/>
                  </a:lnTo>
                  <a:lnTo>
                    <a:pt x="11651" y="20180"/>
                  </a:lnTo>
                  <a:lnTo>
                    <a:pt x="12109" y="20479"/>
                  </a:lnTo>
                  <a:lnTo>
                    <a:pt x="12371" y="20778"/>
                  </a:lnTo>
                  <a:lnTo>
                    <a:pt x="12633" y="20778"/>
                  </a:lnTo>
                  <a:lnTo>
                    <a:pt x="12633" y="21600"/>
                  </a:lnTo>
                  <a:lnTo>
                    <a:pt x="13811" y="21600"/>
                  </a:lnTo>
                  <a:lnTo>
                    <a:pt x="15513" y="21077"/>
                  </a:lnTo>
                  <a:lnTo>
                    <a:pt x="16691" y="19956"/>
                  </a:lnTo>
                  <a:lnTo>
                    <a:pt x="21600" y="16592"/>
                  </a:lnTo>
                  <a:close/>
                  <a:moveTo>
                    <a:pt x="21600" y="1659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97" name="AutoShape 111"/>
            <p:cNvSpPr>
              <a:spLocks/>
            </p:cNvSpPr>
            <p:nvPr/>
          </p:nvSpPr>
          <p:spPr bwMode="auto">
            <a:xfrm>
              <a:off x="6340" y="3290"/>
              <a:ext cx="489" cy="339"/>
            </a:xfrm>
            <a:custGeom>
              <a:avLst/>
              <a:gdLst>
                <a:gd name="T0" fmla="*/ 170 w 21600"/>
                <a:gd name="T1" fmla="*/ 312 h 21600"/>
                <a:gd name="T2" fmla="*/ 208 w 21600"/>
                <a:gd name="T3" fmla="*/ 285 h 21600"/>
                <a:gd name="T4" fmla="*/ 281 w 21600"/>
                <a:gd name="T5" fmla="*/ 277 h 21600"/>
                <a:gd name="T6" fmla="*/ 367 w 21600"/>
                <a:gd name="T7" fmla="*/ 230 h 21600"/>
                <a:gd name="T8" fmla="*/ 395 w 21600"/>
                <a:gd name="T9" fmla="*/ 193 h 21600"/>
                <a:gd name="T10" fmla="*/ 479 w 21600"/>
                <a:gd name="T11" fmla="*/ 166 h 21600"/>
                <a:gd name="T12" fmla="*/ 489 w 21600"/>
                <a:gd name="T13" fmla="*/ 148 h 21600"/>
                <a:gd name="T14" fmla="*/ 469 w 21600"/>
                <a:gd name="T15" fmla="*/ 139 h 21600"/>
                <a:gd name="T16" fmla="*/ 461 w 21600"/>
                <a:gd name="T17" fmla="*/ 119 h 21600"/>
                <a:gd name="T18" fmla="*/ 451 w 21600"/>
                <a:gd name="T19" fmla="*/ 84 h 21600"/>
                <a:gd name="T20" fmla="*/ 441 w 21600"/>
                <a:gd name="T21" fmla="*/ 37 h 21600"/>
                <a:gd name="T22" fmla="*/ 405 w 21600"/>
                <a:gd name="T23" fmla="*/ 27 h 21600"/>
                <a:gd name="T24" fmla="*/ 385 w 21600"/>
                <a:gd name="T25" fmla="*/ 37 h 21600"/>
                <a:gd name="T26" fmla="*/ 357 w 21600"/>
                <a:gd name="T27" fmla="*/ 27 h 21600"/>
                <a:gd name="T28" fmla="*/ 329 w 21600"/>
                <a:gd name="T29" fmla="*/ 37 h 21600"/>
                <a:gd name="T30" fmla="*/ 312 w 21600"/>
                <a:gd name="T31" fmla="*/ 20 h 21600"/>
                <a:gd name="T32" fmla="*/ 302 w 21600"/>
                <a:gd name="T33" fmla="*/ 10 h 21600"/>
                <a:gd name="T34" fmla="*/ 281 w 21600"/>
                <a:gd name="T35" fmla="*/ 20 h 21600"/>
                <a:gd name="T36" fmla="*/ 274 w 21600"/>
                <a:gd name="T37" fmla="*/ 47 h 21600"/>
                <a:gd name="T38" fmla="*/ 246 w 21600"/>
                <a:gd name="T39" fmla="*/ 92 h 21600"/>
                <a:gd name="T40" fmla="*/ 218 w 21600"/>
                <a:gd name="T41" fmla="*/ 101 h 21600"/>
                <a:gd name="T42" fmla="*/ 187 w 21600"/>
                <a:gd name="T43" fmla="*/ 119 h 21600"/>
                <a:gd name="T44" fmla="*/ 170 w 21600"/>
                <a:gd name="T45" fmla="*/ 129 h 21600"/>
                <a:gd name="T46" fmla="*/ 160 w 21600"/>
                <a:gd name="T47" fmla="*/ 156 h 21600"/>
                <a:gd name="T48" fmla="*/ 142 w 21600"/>
                <a:gd name="T49" fmla="*/ 176 h 21600"/>
                <a:gd name="T50" fmla="*/ 132 w 21600"/>
                <a:gd name="T51" fmla="*/ 203 h 21600"/>
                <a:gd name="T52" fmla="*/ 132 w 21600"/>
                <a:gd name="T53" fmla="*/ 230 h 21600"/>
                <a:gd name="T54" fmla="*/ 142 w 21600"/>
                <a:gd name="T55" fmla="*/ 247 h 21600"/>
                <a:gd name="T56" fmla="*/ 104 w 21600"/>
                <a:gd name="T57" fmla="*/ 285 h 21600"/>
                <a:gd name="T58" fmla="*/ 86 w 21600"/>
                <a:gd name="T59" fmla="*/ 294 h 21600"/>
                <a:gd name="T60" fmla="*/ 10 w 21600"/>
                <a:gd name="T61" fmla="*/ 332 h 21600"/>
                <a:gd name="T62" fmla="*/ 170 w 21600"/>
                <a:gd name="T63" fmla="*/ 339 h 216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1600" h="21600">
                  <a:moveTo>
                    <a:pt x="7498" y="21600"/>
                  </a:moveTo>
                  <a:lnTo>
                    <a:pt x="7498" y="19866"/>
                  </a:lnTo>
                  <a:lnTo>
                    <a:pt x="8282" y="19393"/>
                  </a:lnTo>
                  <a:lnTo>
                    <a:pt x="9177" y="18131"/>
                  </a:lnTo>
                  <a:lnTo>
                    <a:pt x="10408" y="17658"/>
                  </a:lnTo>
                  <a:lnTo>
                    <a:pt x="12423" y="17658"/>
                  </a:lnTo>
                  <a:lnTo>
                    <a:pt x="14102" y="16397"/>
                  </a:lnTo>
                  <a:lnTo>
                    <a:pt x="16228" y="14663"/>
                  </a:lnTo>
                  <a:lnTo>
                    <a:pt x="17459" y="13559"/>
                  </a:lnTo>
                  <a:lnTo>
                    <a:pt x="17459" y="12298"/>
                  </a:lnTo>
                  <a:lnTo>
                    <a:pt x="18690" y="10564"/>
                  </a:lnTo>
                  <a:lnTo>
                    <a:pt x="21152" y="10564"/>
                  </a:lnTo>
                  <a:lnTo>
                    <a:pt x="21152" y="9933"/>
                  </a:lnTo>
                  <a:lnTo>
                    <a:pt x="21600" y="9460"/>
                  </a:lnTo>
                  <a:lnTo>
                    <a:pt x="21152" y="9460"/>
                  </a:lnTo>
                  <a:lnTo>
                    <a:pt x="20705" y="8829"/>
                  </a:lnTo>
                  <a:lnTo>
                    <a:pt x="20705" y="8199"/>
                  </a:lnTo>
                  <a:lnTo>
                    <a:pt x="20369" y="7568"/>
                  </a:lnTo>
                  <a:lnTo>
                    <a:pt x="20369" y="5834"/>
                  </a:lnTo>
                  <a:lnTo>
                    <a:pt x="19921" y="5361"/>
                  </a:lnTo>
                  <a:lnTo>
                    <a:pt x="19921" y="2996"/>
                  </a:lnTo>
                  <a:lnTo>
                    <a:pt x="19474" y="2365"/>
                  </a:lnTo>
                  <a:lnTo>
                    <a:pt x="18242" y="2365"/>
                  </a:lnTo>
                  <a:lnTo>
                    <a:pt x="17907" y="1734"/>
                  </a:lnTo>
                  <a:lnTo>
                    <a:pt x="17459" y="1734"/>
                  </a:lnTo>
                  <a:lnTo>
                    <a:pt x="17011" y="2365"/>
                  </a:lnTo>
                  <a:lnTo>
                    <a:pt x="16228" y="1734"/>
                  </a:lnTo>
                  <a:lnTo>
                    <a:pt x="15780" y="1734"/>
                  </a:lnTo>
                  <a:lnTo>
                    <a:pt x="15333" y="2365"/>
                  </a:lnTo>
                  <a:lnTo>
                    <a:pt x="14549" y="2365"/>
                  </a:lnTo>
                  <a:lnTo>
                    <a:pt x="14102" y="1261"/>
                  </a:lnTo>
                  <a:lnTo>
                    <a:pt x="13766" y="1261"/>
                  </a:lnTo>
                  <a:lnTo>
                    <a:pt x="13766" y="0"/>
                  </a:lnTo>
                  <a:lnTo>
                    <a:pt x="13318" y="631"/>
                  </a:lnTo>
                  <a:lnTo>
                    <a:pt x="12870" y="631"/>
                  </a:lnTo>
                  <a:lnTo>
                    <a:pt x="12423" y="1261"/>
                  </a:lnTo>
                  <a:lnTo>
                    <a:pt x="12423" y="2365"/>
                  </a:lnTo>
                  <a:lnTo>
                    <a:pt x="12087" y="2996"/>
                  </a:lnTo>
                  <a:lnTo>
                    <a:pt x="12087" y="4099"/>
                  </a:lnTo>
                  <a:lnTo>
                    <a:pt x="10856" y="5834"/>
                  </a:lnTo>
                  <a:lnTo>
                    <a:pt x="10408" y="5834"/>
                  </a:lnTo>
                  <a:lnTo>
                    <a:pt x="9625" y="6464"/>
                  </a:lnTo>
                  <a:lnTo>
                    <a:pt x="9177" y="7095"/>
                  </a:lnTo>
                  <a:lnTo>
                    <a:pt x="8282" y="7568"/>
                  </a:lnTo>
                  <a:lnTo>
                    <a:pt x="7946" y="7568"/>
                  </a:lnTo>
                  <a:lnTo>
                    <a:pt x="7498" y="8199"/>
                  </a:lnTo>
                  <a:lnTo>
                    <a:pt x="6715" y="8829"/>
                  </a:lnTo>
                  <a:lnTo>
                    <a:pt x="7051" y="9933"/>
                  </a:lnTo>
                  <a:lnTo>
                    <a:pt x="7051" y="10564"/>
                  </a:lnTo>
                  <a:lnTo>
                    <a:pt x="6267" y="11194"/>
                  </a:lnTo>
                  <a:lnTo>
                    <a:pt x="5820" y="12298"/>
                  </a:lnTo>
                  <a:lnTo>
                    <a:pt x="5820" y="12928"/>
                  </a:lnTo>
                  <a:lnTo>
                    <a:pt x="6267" y="14032"/>
                  </a:lnTo>
                  <a:lnTo>
                    <a:pt x="5820" y="14663"/>
                  </a:lnTo>
                  <a:lnTo>
                    <a:pt x="6267" y="15293"/>
                  </a:lnTo>
                  <a:lnTo>
                    <a:pt x="6267" y="15766"/>
                  </a:lnTo>
                  <a:lnTo>
                    <a:pt x="5036" y="17658"/>
                  </a:lnTo>
                  <a:lnTo>
                    <a:pt x="4589" y="18131"/>
                  </a:lnTo>
                  <a:lnTo>
                    <a:pt x="4141" y="18762"/>
                  </a:lnTo>
                  <a:lnTo>
                    <a:pt x="3805" y="18762"/>
                  </a:lnTo>
                  <a:lnTo>
                    <a:pt x="2574" y="20496"/>
                  </a:lnTo>
                  <a:lnTo>
                    <a:pt x="448" y="21127"/>
                  </a:lnTo>
                  <a:lnTo>
                    <a:pt x="0" y="21600"/>
                  </a:lnTo>
                  <a:lnTo>
                    <a:pt x="7498" y="21600"/>
                  </a:lnTo>
                  <a:close/>
                  <a:moveTo>
                    <a:pt x="7498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98" name="AutoShape 112"/>
            <p:cNvSpPr>
              <a:spLocks/>
            </p:cNvSpPr>
            <p:nvPr/>
          </p:nvSpPr>
          <p:spPr bwMode="auto">
            <a:xfrm>
              <a:off x="6172" y="3629"/>
              <a:ext cx="338" cy="249"/>
            </a:xfrm>
            <a:custGeom>
              <a:avLst/>
              <a:gdLst>
                <a:gd name="T0" fmla="*/ 338 w 21600"/>
                <a:gd name="T1" fmla="*/ 10 h 21600"/>
                <a:gd name="T2" fmla="*/ 338 w 21600"/>
                <a:gd name="T3" fmla="*/ 0 h 21600"/>
                <a:gd name="T4" fmla="*/ 168 w 21600"/>
                <a:gd name="T5" fmla="*/ 0 h 21600"/>
                <a:gd name="T6" fmla="*/ 160 w 21600"/>
                <a:gd name="T7" fmla="*/ 20 h 21600"/>
                <a:gd name="T8" fmla="*/ 160 w 21600"/>
                <a:gd name="T9" fmla="*/ 37 h 21600"/>
                <a:gd name="T10" fmla="*/ 150 w 21600"/>
                <a:gd name="T11" fmla="*/ 37 h 21600"/>
                <a:gd name="T12" fmla="*/ 122 w 21600"/>
                <a:gd name="T13" fmla="*/ 47 h 21600"/>
                <a:gd name="T14" fmla="*/ 112 w 21600"/>
                <a:gd name="T15" fmla="*/ 57 h 21600"/>
                <a:gd name="T16" fmla="*/ 102 w 21600"/>
                <a:gd name="T17" fmla="*/ 64 h 21600"/>
                <a:gd name="T18" fmla="*/ 112 w 21600"/>
                <a:gd name="T19" fmla="*/ 74 h 21600"/>
                <a:gd name="T20" fmla="*/ 84 w 21600"/>
                <a:gd name="T21" fmla="*/ 101 h 21600"/>
                <a:gd name="T22" fmla="*/ 84 w 21600"/>
                <a:gd name="T23" fmla="*/ 111 h 21600"/>
                <a:gd name="T24" fmla="*/ 56 w 21600"/>
                <a:gd name="T25" fmla="*/ 138 h 21600"/>
                <a:gd name="T26" fmla="*/ 46 w 21600"/>
                <a:gd name="T27" fmla="*/ 158 h 21600"/>
                <a:gd name="T28" fmla="*/ 28 w 21600"/>
                <a:gd name="T29" fmla="*/ 175 h 21600"/>
                <a:gd name="T30" fmla="*/ 28 w 21600"/>
                <a:gd name="T31" fmla="*/ 185 h 21600"/>
                <a:gd name="T32" fmla="*/ 38 w 21600"/>
                <a:gd name="T33" fmla="*/ 185 h 21600"/>
                <a:gd name="T34" fmla="*/ 28 w 21600"/>
                <a:gd name="T35" fmla="*/ 185 h 21600"/>
                <a:gd name="T36" fmla="*/ 8 w 21600"/>
                <a:gd name="T37" fmla="*/ 212 h 21600"/>
                <a:gd name="T38" fmla="*/ 0 w 21600"/>
                <a:gd name="T39" fmla="*/ 222 h 21600"/>
                <a:gd name="T40" fmla="*/ 0 w 21600"/>
                <a:gd name="T41" fmla="*/ 249 h 21600"/>
                <a:gd name="T42" fmla="*/ 168 w 21600"/>
                <a:gd name="T43" fmla="*/ 249 h 21600"/>
                <a:gd name="T44" fmla="*/ 168 w 21600"/>
                <a:gd name="T45" fmla="*/ 165 h 21600"/>
                <a:gd name="T46" fmla="*/ 178 w 21600"/>
                <a:gd name="T47" fmla="*/ 165 h 21600"/>
                <a:gd name="T48" fmla="*/ 188 w 21600"/>
                <a:gd name="T49" fmla="*/ 158 h 21600"/>
                <a:gd name="T50" fmla="*/ 206 w 21600"/>
                <a:gd name="T51" fmla="*/ 158 h 21600"/>
                <a:gd name="T52" fmla="*/ 206 w 21600"/>
                <a:gd name="T53" fmla="*/ 64 h 21600"/>
                <a:gd name="T54" fmla="*/ 338 w 21600"/>
                <a:gd name="T55" fmla="*/ 64 h 21600"/>
                <a:gd name="T56" fmla="*/ 338 w 21600"/>
                <a:gd name="T57" fmla="*/ 10 h 21600"/>
                <a:gd name="T58" fmla="*/ 338 w 21600"/>
                <a:gd name="T59" fmla="*/ 10 h 21600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21600" h="21600">
                  <a:moveTo>
                    <a:pt x="21600" y="855"/>
                  </a:moveTo>
                  <a:lnTo>
                    <a:pt x="21600" y="0"/>
                  </a:lnTo>
                  <a:lnTo>
                    <a:pt x="10719" y="0"/>
                  </a:lnTo>
                  <a:lnTo>
                    <a:pt x="10232" y="1711"/>
                  </a:lnTo>
                  <a:lnTo>
                    <a:pt x="10232" y="3208"/>
                  </a:lnTo>
                  <a:lnTo>
                    <a:pt x="9582" y="3208"/>
                  </a:lnTo>
                  <a:lnTo>
                    <a:pt x="7795" y="4063"/>
                  </a:lnTo>
                  <a:lnTo>
                    <a:pt x="7146" y="4919"/>
                  </a:lnTo>
                  <a:lnTo>
                    <a:pt x="6496" y="5560"/>
                  </a:lnTo>
                  <a:lnTo>
                    <a:pt x="7146" y="6416"/>
                  </a:lnTo>
                  <a:lnTo>
                    <a:pt x="5359" y="8768"/>
                  </a:lnTo>
                  <a:lnTo>
                    <a:pt x="5359" y="9624"/>
                  </a:lnTo>
                  <a:lnTo>
                    <a:pt x="3573" y="11976"/>
                  </a:lnTo>
                  <a:lnTo>
                    <a:pt x="2923" y="13687"/>
                  </a:lnTo>
                  <a:lnTo>
                    <a:pt x="1786" y="15184"/>
                  </a:lnTo>
                  <a:lnTo>
                    <a:pt x="1786" y="16040"/>
                  </a:lnTo>
                  <a:lnTo>
                    <a:pt x="2436" y="16040"/>
                  </a:lnTo>
                  <a:lnTo>
                    <a:pt x="1786" y="16040"/>
                  </a:lnTo>
                  <a:lnTo>
                    <a:pt x="487" y="18392"/>
                  </a:lnTo>
                  <a:lnTo>
                    <a:pt x="0" y="19248"/>
                  </a:lnTo>
                  <a:lnTo>
                    <a:pt x="0" y="21600"/>
                  </a:lnTo>
                  <a:lnTo>
                    <a:pt x="10719" y="21600"/>
                  </a:lnTo>
                  <a:lnTo>
                    <a:pt x="10719" y="14329"/>
                  </a:lnTo>
                  <a:lnTo>
                    <a:pt x="11368" y="14329"/>
                  </a:lnTo>
                  <a:lnTo>
                    <a:pt x="12018" y="13687"/>
                  </a:lnTo>
                  <a:lnTo>
                    <a:pt x="13155" y="13687"/>
                  </a:lnTo>
                  <a:lnTo>
                    <a:pt x="13155" y="5560"/>
                  </a:lnTo>
                  <a:lnTo>
                    <a:pt x="21600" y="5560"/>
                  </a:lnTo>
                  <a:lnTo>
                    <a:pt x="21600" y="855"/>
                  </a:lnTo>
                  <a:close/>
                  <a:moveTo>
                    <a:pt x="21600" y="85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399" name="AutoShape 113"/>
            <p:cNvSpPr>
              <a:spLocks/>
            </p:cNvSpPr>
            <p:nvPr/>
          </p:nvSpPr>
          <p:spPr bwMode="auto">
            <a:xfrm>
              <a:off x="6172" y="3639"/>
              <a:ext cx="487" cy="487"/>
            </a:xfrm>
            <a:custGeom>
              <a:avLst/>
              <a:gdLst>
                <a:gd name="T0" fmla="*/ 0 w 21600"/>
                <a:gd name="T1" fmla="*/ 240 h 21600"/>
                <a:gd name="T2" fmla="*/ 167 w 21600"/>
                <a:gd name="T3" fmla="*/ 240 h 21600"/>
                <a:gd name="T4" fmla="*/ 167 w 21600"/>
                <a:gd name="T5" fmla="*/ 156 h 21600"/>
                <a:gd name="T6" fmla="*/ 178 w 21600"/>
                <a:gd name="T7" fmla="*/ 156 h 21600"/>
                <a:gd name="T8" fmla="*/ 188 w 21600"/>
                <a:gd name="T9" fmla="*/ 148 h 21600"/>
                <a:gd name="T10" fmla="*/ 205 w 21600"/>
                <a:gd name="T11" fmla="*/ 148 h 21600"/>
                <a:gd name="T12" fmla="*/ 205 w 21600"/>
                <a:gd name="T13" fmla="*/ 54 h 21600"/>
                <a:gd name="T14" fmla="*/ 337 w 21600"/>
                <a:gd name="T15" fmla="*/ 54 h 21600"/>
                <a:gd name="T16" fmla="*/ 337 w 21600"/>
                <a:gd name="T17" fmla="*/ 0 h 21600"/>
                <a:gd name="T18" fmla="*/ 487 w 21600"/>
                <a:gd name="T19" fmla="*/ 91 h 21600"/>
                <a:gd name="T20" fmla="*/ 441 w 21600"/>
                <a:gd name="T21" fmla="*/ 91 h 21600"/>
                <a:gd name="T22" fmla="*/ 469 w 21600"/>
                <a:gd name="T23" fmla="*/ 423 h 21600"/>
                <a:gd name="T24" fmla="*/ 487 w 21600"/>
                <a:gd name="T25" fmla="*/ 423 h 21600"/>
                <a:gd name="T26" fmla="*/ 469 w 21600"/>
                <a:gd name="T27" fmla="*/ 460 h 21600"/>
                <a:gd name="T28" fmla="*/ 320 w 21600"/>
                <a:gd name="T29" fmla="*/ 460 h 21600"/>
                <a:gd name="T30" fmla="*/ 309 w 21600"/>
                <a:gd name="T31" fmla="*/ 450 h 21600"/>
                <a:gd name="T32" fmla="*/ 299 w 21600"/>
                <a:gd name="T33" fmla="*/ 460 h 21600"/>
                <a:gd name="T34" fmla="*/ 299 w 21600"/>
                <a:gd name="T35" fmla="*/ 440 h 21600"/>
                <a:gd name="T36" fmla="*/ 282 w 21600"/>
                <a:gd name="T37" fmla="*/ 440 h 21600"/>
                <a:gd name="T38" fmla="*/ 261 w 21600"/>
                <a:gd name="T39" fmla="*/ 450 h 21600"/>
                <a:gd name="T40" fmla="*/ 254 w 21600"/>
                <a:gd name="T41" fmla="*/ 467 h 21600"/>
                <a:gd name="T42" fmla="*/ 244 w 21600"/>
                <a:gd name="T43" fmla="*/ 450 h 21600"/>
                <a:gd name="T44" fmla="*/ 244 w 21600"/>
                <a:gd name="T45" fmla="*/ 440 h 21600"/>
                <a:gd name="T46" fmla="*/ 233 w 21600"/>
                <a:gd name="T47" fmla="*/ 440 h 21600"/>
                <a:gd name="T48" fmla="*/ 216 w 21600"/>
                <a:gd name="T49" fmla="*/ 450 h 21600"/>
                <a:gd name="T50" fmla="*/ 216 w 21600"/>
                <a:gd name="T51" fmla="*/ 477 h 21600"/>
                <a:gd name="T52" fmla="*/ 205 w 21600"/>
                <a:gd name="T53" fmla="*/ 477 h 21600"/>
                <a:gd name="T54" fmla="*/ 195 w 21600"/>
                <a:gd name="T55" fmla="*/ 487 h 21600"/>
                <a:gd name="T56" fmla="*/ 188 w 21600"/>
                <a:gd name="T57" fmla="*/ 477 h 21600"/>
                <a:gd name="T58" fmla="*/ 178 w 21600"/>
                <a:gd name="T59" fmla="*/ 467 h 21600"/>
                <a:gd name="T60" fmla="*/ 167 w 21600"/>
                <a:gd name="T61" fmla="*/ 467 h 21600"/>
                <a:gd name="T62" fmla="*/ 167 w 21600"/>
                <a:gd name="T63" fmla="*/ 460 h 21600"/>
                <a:gd name="T64" fmla="*/ 160 w 21600"/>
                <a:gd name="T65" fmla="*/ 460 h 21600"/>
                <a:gd name="T66" fmla="*/ 160 w 21600"/>
                <a:gd name="T67" fmla="*/ 450 h 21600"/>
                <a:gd name="T68" fmla="*/ 150 w 21600"/>
                <a:gd name="T69" fmla="*/ 440 h 21600"/>
                <a:gd name="T70" fmla="*/ 150 w 21600"/>
                <a:gd name="T71" fmla="*/ 433 h 21600"/>
                <a:gd name="T72" fmla="*/ 122 w 21600"/>
                <a:gd name="T73" fmla="*/ 433 h 21600"/>
                <a:gd name="T74" fmla="*/ 101 w 21600"/>
                <a:gd name="T75" fmla="*/ 413 h 21600"/>
                <a:gd name="T76" fmla="*/ 56 w 21600"/>
                <a:gd name="T77" fmla="*/ 413 h 21600"/>
                <a:gd name="T78" fmla="*/ 38 w 21600"/>
                <a:gd name="T79" fmla="*/ 423 h 21600"/>
                <a:gd name="T80" fmla="*/ 28 w 21600"/>
                <a:gd name="T81" fmla="*/ 433 h 21600"/>
                <a:gd name="T82" fmla="*/ 8 w 21600"/>
                <a:gd name="T83" fmla="*/ 433 h 21600"/>
                <a:gd name="T84" fmla="*/ 18 w 21600"/>
                <a:gd name="T85" fmla="*/ 413 h 21600"/>
                <a:gd name="T86" fmla="*/ 18 w 21600"/>
                <a:gd name="T87" fmla="*/ 396 h 21600"/>
                <a:gd name="T88" fmla="*/ 28 w 21600"/>
                <a:gd name="T89" fmla="*/ 386 h 21600"/>
                <a:gd name="T90" fmla="*/ 38 w 21600"/>
                <a:gd name="T91" fmla="*/ 358 h 21600"/>
                <a:gd name="T92" fmla="*/ 28 w 21600"/>
                <a:gd name="T93" fmla="*/ 321 h 21600"/>
                <a:gd name="T94" fmla="*/ 18 w 21600"/>
                <a:gd name="T95" fmla="*/ 304 h 21600"/>
                <a:gd name="T96" fmla="*/ 28 w 21600"/>
                <a:gd name="T97" fmla="*/ 304 h 21600"/>
                <a:gd name="T98" fmla="*/ 28 w 21600"/>
                <a:gd name="T99" fmla="*/ 274 h 21600"/>
                <a:gd name="T100" fmla="*/ 18 w 21600"/>
                <a:gd name="T101" fmla="*/ 257 h 21600"/>
                <a:gd name="T102" fmla="*/ 8 w 21600"/>
                <a:gd name="T103" fmla="*/ 257 h 21600"/>
                <a:gd name="T104" fmla="*/ 8 w 21600"/>
                <a:gd name="T105" fmla="*/ 247 h 21600"/>
                <a:gd name="T106" fmla="*/ 0 w 21600"/>
                <a:gd name="T107" fmla="*/ 257 h 21600"/>
                <a:gd name="T108" fmla="*/ 0 w 21600"/>
                <a:gd name="T109" fmla="*/ 240 h 21600"/>
                <a:gd name="T110" fmla="*/ 0 w 21600"/>
                <a:gd name="T111" fmla="*/ 240 h 2160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1600" h="21600">
                  <a:moveTo>
                    <a:pt x="0" y="10636"/>
                  </a:moveTo>
                  <a:lnTo>
                    <a:pt x="7425" y="10636"/>
                  </a:lnTo>
                  <a:lnTo>
                    <a:pt x="7425" y="6908"/>
                  </a:lnTo>
                  <a:lnTo>
                    <a:pt x="7875" y="6908"/>
                  </a:lnTo>
                  <a:lnTo>
                    <a:pt x="8325" y="6579"/>
                  </a:lnTo>
                  <a:lnTo>
                    <a:pt x="9113" y="6579"/>
                  </a:lnTo>
                  <a:lnTo>
                    <a:pt x="9113" y="2412"/>
                  </a:lnTo>
                  <a:lnTo>
                    <a:pt x="14962" y="2412"/>
                  </a:lnTo>
                  <a:lnTo>
                    <a:pt x="14962" y="0"/>
                  </a:lnTo>
                  <a:lnTo>
                    <a:pt x="21600" y="4057"/>
                  </a:lnTo>
                  <a:lnTo>
                    <a:pt x="19575" y="4057"/>
                  </a:lnTo>
                  <a:lnTo>
                    <a:pt x="20813" y="18749"/>
                  </a:lnTo>
                  <a:lnTo>
                    <a:pt x="21600" y="18749"/>
                  </a:lnTo>
                  <a:lnTo>
                    <a:pt x="20813" y="20394"/>
                  </a:lnTo>
                  <a:lnTo>
                    <a:pt x="14175" y="20394"/>
                  </a:lnTo>
                  <a:lnTo>
                    <a:pt x="13725" y="19955"/>
                  </a:lnTo>
                  <a:lnTo>
                    <a:pt x="13275" y="20394"/>
                  </a:lnTo>
                  <a:lnTo>
                    <a:pt x="13275" y="19517"/>
                  </a:lnTo>
                  <a:lnTo>
                    <a:pt x="12487" y="19517"/>
                  </a:lnTo>
                  <a:lnTo>
                    <a:pt x="11588" y="19955"/>
                  </a:lnTo>
                  <a:lnTo>
                    <a:pt x="11250" y="20723"/>
                  </a:lnTo>
                  <a:lnTo>
                    <a:pt x="10800" y="19955"/>
                  </a:lnTo>
                  <a:lnTo>
                    <a:pt x="10800" y="19517"/>
                  </a:lnTo>
                  <a:lnTo>
                    <a:pt x="10350" y="19517"/>
                  </a:lnTo>
                  <a:lnTo>
                    <a:pt x="9563" y="19955"/>
                  </a:lnTo>
                  <a:lnTo>
                    <a:pt x="9563" y="21161"/>
                  </a:lnTo>
                  <a:lnTo>
                    <a:pt x="9113" y="21161"/>
                  </a:lnTo>
                  <a:lnTo>
                    <a:pt x="8663" y="21600"/>
                  </a:lnTo>
                  <a:lnTo>
                    <a:pt x="8325" y="21161"/>
                  </a:lnTo>
                  <a:lnTo>
                    <a:pt x="7875" y="20723"/>
                  </a:lnTo>
                  <a:lnTo>
                    <a:pt x="7425" y="20723"/>
                  </a:lnTo>
                  <a:lnTo>
                    <a:pt x="7425" y="20394"/>
                  </a:lnTo>
                  <a:lnTo>
                    <a:pt x="7087" y="20394"/>
                  </a:lnTo>
                  <a:lnTo>
                    <a:pt x="7087" y="19955"/>
                  </a:lnTo>
                  <a:lnTo>
                    <a:pt x="6637" y="19517"/>
                  </a:lnTo>
                  <a:lnTo>
                    <a:pt x="6637" y="19188"/>
                  </a:lnTo>
                  <a:lnTo>
                    <a:pt x="5400" y="19188"/>
                  </a:lnTo>
                  <a:lnTo>
                    <a:pt x="4500" y="18311"/>
                  </a:lnTo>
                  <a:lnTo>
                    <a:pt x="2475" y="18311"/>
                  </a:lnTo>
                  <a:lnTo>
                    <a:pt x="1688" y="18749"/>
                  </a:lnTo>
                  <a:lnTo>
                    <a:pt x="1238" y="19188"/>
                  </a:lnTo>
                  <a:lnTo>
                    <a:pt x="338" y="19188"/>
                  </a:lnTo>
                  <a:lnTo>
                    <a:pt x="787" y="18311"/>
                  </a:lnTo>
                  <a:lnTo>
                    <a:pt x="787" y="17543"/>
                  </a:lnTo>
                  <a:lnTo>
                    <a:pt x="1238" y="17105"/>
                  </a:lnTo>
                  <a:lnTo>
                    <a:pt x="1688" y="15898"/>
                  </a:lnTo>
                  <a:lnTo>
                    <a:pt x="1238" y="14254"/>
                  </a:lnTo>
                  <a:lnTo>
                    <a:pt x="787" y="13486"/>
                  </a:lnTo>
                  <a:lnTo>
                    <a:pt x="1238" y="13486"/>
                  </a:lnTo>
                  <a:lnTo>
                    <a:pt x="1238" y="12171"/>
                  </a:lnTo>
                  <a:lnTo>
                    <a:pt x="787" y="11403"/>
                  </a:lnTo>
                  <a:lnTo>
                    <a:pt x="338" y="11403"/>
                  </a:lnTo>
                  <a:lnTo>
                    <a:pt x="338" y="10964"/>
                  </a:lnTo>
                  <a:lnTo>
                    <a:pt x="0" y="11403"/>
                  </a:lnTo>
                  <a:lnTo>
                    <a:pt x="0" y="10636"/>
                  </a:lnTo>
                  <a:close/>
                  <a:moveTo>
                    <a:pt x="0" y="1063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00" name="AutoShape 114"/>
            <p:cNvSpPr>
              <a:spLocks/>
            </p:cNvSpPr>
            <p:nvPr/>
          </p:nvSpPr>
          <p:spPr bwMode="auto">
            <a:xfrm>
              <a:off x="6368" y="3730"/>
              <a:ext cx="677" cy="561"/>
            </a:xfrm>
            <a:custGeom>
              <a:avLst/>
              <a:gdLst>
                <a:gd name="T0" fmla="*/ 10 w 21600"/>
                <a:gd name="T1" fmla="*/ 386 h 21600"/>
                <a:gd name="T2" fmla="*/ 20 w 21600"/>
                <a:gd name="T3" fmla="*/ 358 h 21600"/>
                <a:gd name="T4" fmla="*/ 48 w 21600"/>
                <a:gd name="T5" fmla="*/ 348 h 21600"/>
                <a:gd name="T6" fmla="*/ 58 w 21600"/>
                <a:gd name="T7" fmla="*/ 376 h 21600"/>
                <a:gd name="T8" fmla="*/ 86 w 21600"/>
                <a:gd name="T9" fmla="*/ 348 h 21600"/>
                <a:gd name="T10" fmla="*/ 104 w 21600"/>
                <a:gd name="T11" fmla="*/ 368 h 21600"/>
                <a:gd name="T12" fmla="*/ 124 w 21600"/>
                <a:gd name="T13" fmla="*/ 368 h 21600"/>
                <a:gd name="T14" fmla="*/ 292 w 21600"/>
                <a:gd name="T15" fmla="*/ 331 h 21600"/>
                <a:gd name="T16" fmla="*/ 246 w 21600"/>
                <a:gd name="T17" fmla="*/ 0 h 21600"/>
                <a:gd name="T18" fmla="*/ 565 w 21600"/>
                <a:gd name="T19" fmla="*/ 166 h 21600"/>
                <a:gd name="T20" fmla="*/ 593 w 21600"/>
                <a:gd name="T21" fmla="*/ 183 h 21600"/>
                <a:gd name="T22" fmla="*/ 621 w 21600"/>
                <a:gd name="T23" fmla="*/ 203 h 21600"/>
                <a:gd name="T24" fmla="*/ 631 w 21600"/>
                <a:gd name="T25" fmla="*/ 230 h 21600"/>
                <a:gd name="T26" fmla="*/ 677 w 21600"/>
                <a:gd name="T27" fmla="*/ 294 h 21600"/>
                <a:gd name="T28" fmla="*/ 667 w 21600"/>
                <a:gd name="T29" fmla="*/ 348 h 21600"/>
                <a:gd name="T30" fmla="*/ 639 w 21600"/>
                <a:gd name="T31" fmla="*/ 368 h 21600"/>
                <a:gd name="T32" fmla="*/ 601 w 21600"/>
                <a:gd name="T33" fmla="*/ 376 h 21600"/>
                <a:gd name="T34" fmla="*/ 565 w 21600"/>
                <a:gd name="T35" fmla="*/ 386 h 21600"/>
                <a:gd name="T36" fmla="*/ 507 w 21600"/>
                <a:gd name="T37" fmla="*/ 376 h 21600"/>
                <a:gd name="T38" fmla="*/ 461 w 21600"/>
                <a:gd name="T39" fmla="*/ 386 h 21600"/>
                <a:gd name="T40" fmla="*/ 441 w 21600"/>
                <a:gd name="T41" fmla="*/ 395 h 21600"/>
                <a:gd name="T42" fmla="*/ 385 w 21600"/>
                <a:gd name="T43" fmla="*/ 432 h 21600"/>
                <a:gd name="T44" fmla="*/ 340 w 21600"/>
                <a:gd name="T45" fmla="*/ 440 h 21600"/>
                <a:gd name="T46" fmla="*/ 319 w 21600"/>
                <a:gd name="T47" fmla="*/ 477 h 21600"/>
                <a:gd name="T48" fmla="*/ 292 w 21600"/>
                <a:gd name="T49" fmla="*/ 504 h 21600"/>
                <a:gd name="T50" fmla="*/ 284 w 21600"/>
                <a:gd name="T51" fmla="*/ 524 h 21600"/>
                <a:gd name="T52" fmla="*/ 274 w 21600"/>
                <a:gd name="T53" fmla="*/ 561 h 21600"/>
                <a:gd name="T54" fmla="*/ 254 w 21600"/>
                <a:gd name="T55" fmla="*/ 551 h 21600"/>
                <a:gd name="T56" fmla="*/ 226 w 21600"/>
                <a:gd name="T57" fmla="*/ 561 h 21600"/>
                <a:gd name="T58" fmla="*/ 198 w 21600"/>
                <a:gd name="T59" fmla="*/ 551 h 21600"/>
                <a:gd name="T60" fmla="*/ 190 w 21600"/>
                <a:gd name="T61" fmla="*/ 551 h 21600"/>
                <a:gd name="T62" fmla="*/ 170 w 21600"/>
                <a:gd name="T63" fmla="*/ 531 h 21600"/>
                <a:gd name="T64" fmla="*/ 160 w 21600"/>
                <a:gd name="T65" fmla="*/ 541 h 21600"/>
                <a:gd name="T66" fmla="*/ 152 w 21600"/>
                <a:gd name="T67" fmla="*/ 531 h 21600"/>
                <a:gd name="T68" fmla="*/ 160 w 21600"/>
                <a:gd name="T69" fmla="*/ 514 h 21600"/>
                <a:gd name="T70" fmla="*/ 152 w 21600"/>
                <a:gd name="T71" fmla="*/ 504 h 21600"/>
                <a:gd name="T72" fmla="*/ 132 w 21600"/>
                <a:gd name="T73" fmla="*/ 487 h 21600"/>
                <a:gd name="T74" fmla="*/ 94 w 21600"/>
                <a:gd name="T75" fmla="*/ 497 h 21600"/>
                <a:gd name="T76" fmla="*/ 48 w 21600"/>
                <a:gd name="T77" fmla="*/ 477 h 21600"/>
                <a:gd name="T78" fmla="*/ 38 w 21600"/>
                <a:gd name="T79" fmla="*/ 460 h 21600"/>
                <a:gd name="T80" fmla="*/ 30 w 21600"/>
                <a:gd name="T81" fmla="*/ 450 h 21600"/>
                <a:gd name="T82" fmla="*/ 20 w 21600"/>
                <a:gd name="T83" fmla="*/ 440 h 21600"/>
                <a:gd name="T84" fmla="*/ 0 w 21600"/>
                <a:gd name="T85" fmla="*/ 432 h 21600"/>
                <a:gd name="T86" fmla="*/ 0 w 21600"/>
                <a:gd name="T87" fmla="*/ 395 h 216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1600" h="21600">
                  <a:moveTo>
                    <a:pt x="0" y="15225"/>
                  </a:moveTo>
                  <a:lnTo>
                    <a:pt x="324" y="14844"/>
                  </a:lnTo>
                  <a:lnTo>
                    <a:pt x="647" y="14844"/>
                  </a:lnTo>
                  <a:lnTo>
                    <a:pt x="647" y="13797"/>
                  </a:lnTo>
                  <a:lnTo>
                    <a:pt x="1213" y="13417"/>
                  </a:lnTo>
                  <a:lnTo>
                    <a:pt x="1537" y="13417"/>
                  </a:lnTo>
                  <a:lnTo>
                    <a:pt x="1537" y="13797"/>
                  </a:lnTo>
                  <a:lnTo>
                    <a:pt x="1861" y="14463"/>
                  </a:lnTo>
                  <a:lnTo>
                    <a:pt x="2103" y="13797"/>
                  </a:lnTo>
                  <a:lnTo>
                    <a:pt x="2751" y="13417"/>
                  </a:lnTo>
                  <a:lnTo>
                    <a:pt x="3317" y="13417"/>
                  </a:lnTo>
                  <a:lnTo>
                    <a:pt x="3317" y="14178"/>
                  </a:lnTo>
                  <a:lnTo>
                    <a:pt x="3640" y="13797"/>
                  </a:lnTo>
                  <a:lnTo>
                    <a:pt x="3964" y="14178"/>
                  </a:lnTo>
                  <a:lnTo>
                    <a:pt x="8737" y="14178"/>
                  </a:lnTo>
                  <a:lnTo>
                    <a:pt x="9303" y="12751"/>
                  </a:lnTo>
                  <a:lnTo>
                    <a:pt x="8737" y="12751"/>
                  </a:lnTo>
                  <a:lnTo>
                    <a:pt x="7847" y="0"/>
                  </a:lnTo>
                  <a:lnTo>
                    <a:pt x="9303" y="0"/>
                  </a:lnTo>
                  <a:lnTo>
                    <a:pt x="18040" y="6375"/>
                  </a:lnTo>
                  <a:lnTo>
                    <a:pt x="18283" y="7041"/>
                  </a:lnTo>
                  <a:lnTo>
                    <a:pt x="18930" y="7041"/>
                  </a:lnTo>
                  <a:lnTo>
                    <a:pt x="19497" y="7422"/>
                  </a:lnTo>
                  <a:lnTo>
                    <a:pt x="19820" y="7803"/>
                  </a:lnTo>
                  <a:lnTo>
                    <a:pt x="20144" y="7803"/>
                  </a:lnTo>
                  <a:lnTo>
                    <a:pt x="20144" y="8849"/>
                  </a:lnTo>
                  <a:lnTo>
                    <a:pt x="21600" y="8849"/>
                  </a:lnTo>
                  <a:lnTo>
                    <a:pt x="21600" y="11323"/>
                  </a:lnTo>
                  <a:lnTo>
                    <a:pt x="21276" y="12751"/>
                  </a:lnTo>
                  <a:lnTo>
                    <a:pt x="21276" y="13417"/>
                  </a:lnTo>
                  <a:lnTo>
                    <a:pt x="21034" y="13797"/>
                  </a:lnTo>
                  <a:lnTo>
                    <a:pt x="20387" y="14178"/>
                  </a:lnTo>
                  <a:lnTo>
                    <a:pt x="19497" y="14178"/>
                  </a:lnTo>
                  <a:lnTo>
                    <a:pt x="19173" y="14463"/>
                  </a:lnTo>
                  <a:lnTo>
                    <a:pt x="18283" y="14463"/>
                  </a:lnTo>
                  <a:lnTo>
                    <a:pt x="18040" y="14844"/>
                  </a:lnTo>
                  <a:lnTo>
                    <a:pt x="16503" y="14844"/>
                  </a:lnTo>
                  <a:lnTo>
                    <a:pt x="16180" y="14463"/>
                  </a:lnTo>
                  <a:lnTo>
                    <a:pt x="15290" y="14463"/>
                  </a:lnTo>
                  <a:lnTo>
                    <a:pt x="14724" y="14844"/>
                  </a:lnTo>
                  <a:lnTo>
                    <a:pt x="14400" y="14844"/>
                  </a:lnTo>
                  <a:lnTo>
                    <a:pt x="14076" y="15225"/>
                  </a:lnTo>
                  <a:lnTo>
                    <a:pt x="12297" y="16271"/>
                  </a:lnTo>
                  <a:lnTo>
                    <a:pt x="12297" y="16652"/>
                  </a:lnTo>
                  <a:lnTo>
                    <a:pt x="11407" y="16937"/>
                  </a:lnTo>
                  <a:lnTo>
                    <a:pt x="10840" y="16937"/>
                  </a:lnTo>
                  <a:lnTo>
                    <a:pt x="10517" y="17699"/>
                  </a:lnTo>
                  <a:lnTo>
                    <a:pt x="10193" y="18365"/>
                  </a:lnTo>
                  <a:lnTo>
                    <a:pt x="9627" y="19126"/>
                  </a:lnTo>
                  <a:lnTo>
                    <a:pt x="9303" y="19411"/>
                  </a:lnTo>
                  <a:lnTo>
                    <a:pt x="9303" y="20173"/>
                  </a:lnTo>
                  <a:lnTo>
                    <a:pt x="9061" y="20173"/>
                  </a:lnTo>
                  <a:lnTo>
                    <a:pt x="9061" y="21219"/>
                  </a:lnTo>
                  <a:lnTo>
                    <a:pt x="8737" y="21600"/>
                  </a:lnTo>
                  <a:lnTo>
                    <a:pt x="8090" y="21600"/>
                  </a:lnTo>
                  <a:lnTo>
                    <a:pt x="8090" y="21219"/>
                  </a:lnTo>
                  <a:lnTo>
                    <a:pt x="7524" y="21219"/>
                  </a:lnTo>
                  <a:lnTo>
                    <a:pt x="7200" y="21600"/>
                  </a:lnTo>
                  <a:lnTo>
                    <a:pt x="6634" y="21600"/>
                  </a:lnTo>
                  <a:lnTo>
                    <a:pt x="6310" y="21219"/>
                  </a:lnTo>
                  <a:lnTo>
                    <a:pt x="6067" y="21600"/>
                  </a:lnTo>
                  <a:lnTo>
                    <a:pt x="6067" y="21219"/>
                  </a:lnTo>
                  <a:lnTo>
                    <a:pt x="5420" y="21219"/>
                  </a:lnTo>
                  <a:lnTo>
                    <a:pt x="5420" y="20458"/>
                  </a:lnTo>
                  <a:lnTo>
                    <a:pt x="5097" y="20458"/>
                  </a:lnTo>
                  <a:lnTo>
                    <a:pt x="5097" y="20839"/>
                  </a:lnTo>
                  <a:lnTo>
                    <a:pt x="4854" y="20839"/>
                  </a:lnTo>
                  <a:lnTo>
                    <a:pt x="4854" y="20458"/>
                  </a:lnTo>
                  <a:lnTo>
                    <a:pt x="5097" y="20173"/>
                  </a:lnTo>
                  <a:lnTo>
                    <a:pt x="5097" y="19792"/>
                  </a:lnTo>
                  <a:lnTo>
                    <a:pt x="4854" y="19792"/>
                  </a:lnTo>
                  <a:lnTo>
                    <a:pt x="4854" y="19411"/>
                  </a:lnTo>
                  <a:lnTo>
                    <a:pt x="4530" y="19126"/>
                  </a:lnTo>
                  <a:lnTo>
                    <a:pt x="4207" y="18745"/>
                  </a:lnTo>
                  <a:lnTo>
                    <a:pt x="3317" y="18745"/>
                  </a:lnTo>
                  <a:lnTo>
                    <a:pt x="2993" y="19126"/>
                  </a:lnTo>
                  <a:lnTo>
                    <a:pt x="1537" y="19126"/>
                  </a:lnTo>
                  <a:lnTo>
                    <a:pt x="1537" y="18365"/>
                  </a:lnTo>
                  <a:lnTo>
                    <a:pt x="1213" y="18365"/>
                  </a:lnTo>
                  <a:lnTo>
                    <a:pt x="1213" y="17699"/>
                  </a:lnTo>
                  <a:lnTo>
                    <a:pt x="971" y="17699"/>
                  </a:lnTo>
                  <a:lnTo>
                    <a:pt x="971" y="17318"/>
                  </a:lnTo>
                  <a:lnTo>
                    <a:pt x="647" y="17318"/>
                  </a:lnTo>
                  <a:lnTo>
                    <a:pt x="647" y="16937"/>
                  </a:lnTo>
                  <a:lnTo>
                    <a:pt x="324" y="16652"/>
                  </a:lnTo>
                  <a:lnTo>
                    <a:pt x="0" y="16652"/>
                  </a:lnTo>
                  <a:lnTo>
                    <a:pt x="0" y="15225"/>
                  </a:lnTo>
                  <a:close/>
                  <a:moveTo>
                    <a:pt x="0" y="1522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01" name="AutoShape 115"/>
            <p:cNvSpPr>
              <a:spLocks/>
            </p:cNvSpPr>
            <p:nvPr/>
          </p:nvSpPr>
          <p:spPr bwMode="auto">
            <a:xfrm>
              <a:off x="6652" y="4106"/>
              <a:ext cx="317" cy="203"/>
            </a:xfrm>
            <a:custGeom>
              <a:avLst/>
              <a:gdLst>
                <a:gd name="T0" fmla="*/ 0 w 21600"/>
                <a:gd name="T1" fmla="*/ 176 h 21600"/>
                <a:gd name="T2" fmla="*/ 0 w 21600"/>
                <a:gd name="T3" fmla="*/ 149 h 21600"/>
                <a:gd name="T4" fmla="*/ 8 w 21600"/>
                <a:gd name="T5" fmla="*/ 149 h 21600"/>
                <a:gd name="T6" fmla="*/ 8 w 21600"/>
                <a:gd name="T7" fmla="*/ 129 h 21600"/>
                <a:gd name="T8" fmla="*/ 18 w 21600"/>
                <a:gd name="T9" fmla="*/ 121 h 21600"/>
                <a:gd name="T10" fmla="*/ 36 w 21600"/>
                <a:gd name="T11" fmla="*/ 102 h 21600"/>
                <a:gd name="T12" fmla="*/ 46 w 21600"/>
                <a:gd name="T13" fmla="*/ 84 h 21600"/>
                <a:gd name="T14" fmla="*/ 56 w 21600"/>
                <a:gd name="T15" fmla="*/ 64 h 21600"/>
                <a:gd name="T16" fmla="*/ 74 w 21600"/>
                <a:gd name="T17" fmla="*/ 64 h 21600"/>
                <a:gd name="T18" fmla="*/ 101 w 21600"/>
                <a:gd name="T19" fmla="*/ 57 h 21600"/>
                <a:gd name="T20" fmla="*/ 101 w 21600"/>
                <a:gd name="T21" fmla="*/ 47 h 21600"/>
                <a:gd name="T22" fmla="*/ 157 w 21600"/>
                <a:gd name="T23" fmla="*/ 20 h 21600"/>
                <a:gd name="T24" fmla="*/ 167 w 21600"/>
                <a:gd name="T25" fmla="*/ 10 h 21600"/>
                <a:gd name="T26" fmla="*/ 178 w 21600"/>
                <a:gd name="T27" fmla="*/ 10 h 21600"/>
                <a:gd name="T28" fmla="*/ 195 w 21600"/>
                <a:gd name="T29" fmla="*/ 0 h 21600"/>
                <a:gd name="T30" fmla="*/ 223 w 21600"/>
                <a:gd name="T31" fmla="*/ 0 h 21600"/>
                <a:gd name="T32" fmla="*/ 233 w 21600"/>
                <a:gd name="T33" fmla="*/ 10 h 21600"/>
                <a:gd name="T34" fmla="*/ 233 w 21600"/>
                <a:gd name="T35" fmla="*/ 20 h 21600"/>
                <a:gd name="T36" fmla="*/ 223 w 21600"/>
                <a:gd name="T37" fmla="*/ 30 h 21600"/>
                <a:gd name="T38" fmla="*/ 223 w 21600"/>
                <a:gd name="T39" fmla="*/ 37 h 21600"/>
                <a:gd name="T40" fmla="*/ 261 w 21600"/>
                <a:gd name="T41" fmla="*/ 64 h 21600"/>
                <a:gd name="T42" fmla="*/ 261 w 21600"/>
                <a:gd name="T43" fmla="*/ 74 h 21600"/>
                <a:gd name="T44" fmla="*/ 281 w 21600"/>
                <a:gd name="T45" fmla="*/ 84 h 21600"/>
                <a:gd name="T46" fmla="*/ 299 w 21600"/>
                <a:gd name="T47" fmla="*/ 84 h 21600"/>
                <a:gd name="T48" fmla="*/ 309 w 21600"/>
                <a:gd name="T49" fmla="*/ 92 h 21600"/>
                <a:gd name="T50" fmla="*/ 299 w 21600"/>
                <a:gd name="T51" fmla="*/ 102 h 21600"/>
                <a:gd name="T52" fmla="*/ 309 w 21600"/>
                <a:gd name="T53" fmla="*/ 111 h 21600"/>
                <a:gd name="T54" fmla="*/ 317 w 21600"/>
                <a:gd name="T55" fmla="*/ 111 h 21600"/>
                <a:gd name="T56" fmla="*/ 317 w 21600"/>
                <a:gd name="T57" fmla="*/ 121 h 21600"/>
                <a:gd name="T58" fmla="*/ 309 w 21600"/>
                <a:gd name="T59" fmla="*/ 129 h 21600"/>
                <a:gd name="T60" fmla="*/ 281 w 21600"/>
                <a:gd name="T61" fmla="*/ 129 h 21600"/>
                <a:gd name="T62" fmla="*/ 261 w 21600"/>
                <a:gd name="T63" fmla="*/ 149 h 21600"/>
                <a:gd name="T64" fmla="*/ 271 w 21600"/>
                <a:gd name="T65" fmla="*/ 156 h 21600"/>
                <a:gd name="T66" fmla="*/ 254 w 21600"/>
                <a:gd name="T67" fmla="*/ 156 h 21600"/>
                <a:gd name="T68" fmla="*/ 216 w 21600"/>
                <a:gd name="T69" fmla="*/ 149 h 21600"/>
                <a:gd name="T70" fmla="*/ 205 w 21600"/>
                <a:gd name="T71" fmla="*/ 149 h 21600"/>
                <a:gd name="T72" fmla="*/ 195 w 21600"/>
                <a:gd name="T73" fmla="*/ 156 h 21600"/>
                <a:gd name="T74" fmla="*/ 101 w 21600"/>
                <a:gd name="T75" fmla="*/ 156 h 21600"/>
                <a:gd name="T76" fmla="*/ 101 w 21600"/>
                <a:gd name="T77" fmla="*/ 186 h 21600"/>
                <a:gd name="T78" fmla="*/ 112 w 21600"/>
                <a:gd name="T79" fmla="*/ 193 h 21600"/>
                <a:gd name="T80" fmla="*/ 112 w 21600"/>
                <a:gd name="T81" fmla="*/ 203 h 21600"/>
                <a:gd name="T82" fmla="*/ 101 w 21600"/>
                <a:gd name="T83" fmla="*/ 203 h 21600"/>
                <a:gd name="T84" fmla="*/ 94 w 21600"/>
                <a:gd name="T85" fmla="*/ 193 h 21600"/>
                <a:gd name="T86" fmla="*/ 84 w 21600"/>
                <a:gd name="T87" fmla="*/ 203 h 21600"/>
                <a:gd name="T88" fmla="*/ 74 w 21600"/>
                <a:gd name="T89" fmla="*/ 203 h 21600"/>
                <a:gd name="T90" fmla="*/ 56 w 21600"/>
                <a:gd name="T91" fmla="*/ 193 h 21600"/>
                <a:gd name="T92" fmla="*/ 46 w 21600"/>
                <a:gd name="T93" fmla="*/ 186 h 21600"/>
                <a:gd name="T94" fmla="*/ 28 w 21600"/>
                <a:gd name="T95" fmla="*/ 186 h 21600"/>
                <a:gd name="T96" fmla="*/ 18 w 21600"/>
                <a:gd name="T97" fmla="*/ 176 h 21600"/>
                <a:gd name="T98" fmla="*/ 0 w 21600"/>
                <a:gd name="T99" fmla="*/ 166 h 21600"/>
                <a:gd name="T100" fmla="*/ 0 w 21600"/>
                <a:gd name="T101" fmla="*/ 176 h 21600"/>
                <a:gd name="T102" fmla="*/ 0 w 21600"/>
                <a:gd name="T103" fmla="*/ 176 h 216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1600" h="21600">
                  <a:moveTo>
                    <a:pt x="0" y="18702"/>
                  </a:moveTo>
                  <a:lnTo>
                    <a:pt x="0" y="15805"/>
                  </a:lnTo>
                  <a:lnTo>
                    <a:pt x="518" y="15805"/>
                  </a:lnTo>
                  <a:lnTo>
                    <a:pt x="518" y="13698"/>
                  </a:lnTo>
                  <a:lnTo>
                    <a:pt x="1210" y="12907"/>
                  </a:lnTo>
                  <a:lnTo>
                    <a:pt x="2419" y="10800"/>
                  </a:lnTo>
                  <a:lnTo>
                    <a:pt x="3110" y="8956"/>
                  </a:lnTo>
                  <a:lnTo>
                    <a:pt x="3802" y="6849"/>
                  </a:lnTo>
                  <a:lnTo>
                    <a:pt x="5011" y="6849"/>
                  </a:lnTo>
                  <a:lnTo>
                    <a:pt x="6912" y="6059"/>
                  </a:lnTo>
                  <a:lnTo>
                    <a:pt x="6912" y="5005"/>
                  </a:lnTo>
                  <a:lnTo>
                    <a:pt x="10714" y="2107"/>
                  </a:lnTo>
                  <a:lnTo>
                    <a:pt x="11405" y="1054"/>
                  </a:lnTo>
                  <a:lnTo>
                    <a:pt x="12096" y="1054"/>
                  </a:lnTo>
                  <a:lnTo>
                    <a:pt x="13306" y="0"/>
                  </a:lnTo>
                  <a:lnTo>
                    <a:pt x="15206" y="0"/>
                  </a:lnTo>
                  <a:lnTo>
                    <a:pt x="15898" y="1054"/>
                  </a:lnTo>
                  <a:lnTo>
                    <a:pt x="15898" y="2107"/>
                  </a:lnTo>
                  <a:lnTo>
                    <a:pt x="15206" y="3161"/>
                  </a:lnTo>
                  <a:lnTo>
                    <a:pt x="15206" y="3951"/>
                  </a:lnTo>
                  <a:lnTo>
                    <a:pt x="17798" y="6849"/>
                  </a:lnTo>
                  <a:lnTo>
                    <a:pt x="17798" y="7902"/>
                  </a:lnTo>
                  <a:lnTo>
                    <a:pt x="19181" y="8956"/>
                  </a:lnTo>
                  <a:lnTo>
                    <a:pt x="20390" y="8956"/>
                  </a:lnTo>
                  <a:lnTo>
                    <a:pt x="21082" y="9746"/>
                  </a:lnTo>
                  <a:lnTo>
                    <a:pt x="20390" y="10800"/>
                  </a:lnTo>
                  <a:lnTo>
                    <a:pt x="21082" y="11854"/>
                  </a:lnTo>
                  <a:lnTo>
                    <a:pt x="21600" y="11854"/>
                  </a:lnTo>
                  <a:lnTo>
                    <a:pt x="21600" y="12907"/>
                  </a:lnTo>
                  <a:lnTo>
                    <a:pt x="21082" y="13698"/>
                  </a:lnTo>
                  <a:lnTo>
                    <a:pt x="19181" y="13698"/>
                  </a:lnTo>
                  <a:lnTo>
                    <a:pt x="17798" y="15805"/>
                  </a:lnTo>
                  <a:lnTo>
                    <a:pt x="18490" y="16595"/>
                  </a:lnTo>
                  <a:lnTo>
                    <a:pt x="17280" y="16595"/>
                  </a:lnTo>
                  <a:lnTo>
                    <a:pt x="14688" y="15805"/>
                  </a:lnTo>
                  <a:lnTo>
                    <a:pt x="13997" y="15805"/>
                  </a:lnTo>
                  <a:lnTo>
                    <a:pt x="13306" y="16595"/>
                  </a:lnTo>
                  <a:lnTo>
                    <a:pt x="6912" y="16595"/>
                  </a:lnTo>
                  <a:lnTo>
                    <a:pt x="6912" y="19756"/>
                  </a:lnTo>
                  <a:lnTo>
                    <a:pt x="7603" y="20546"/>
                  </a:lnTo>
                  <a:lnTo>
                    <a:pt x="7603" y="21600"/>
                  </a:lnTo>
                  <a:lnTo>
                    <a:pt x="6912" y="21600"/>
                  </a:lnTo>
                  <a:lnTo>
                    <a:pt x="6394" y="20546"/>
                  </a:lnTo>
                  <a:lnTo>
                    <a:pt x="5702" y="21600"/>
                  </a:lnTo>
                  <a:lnTo>
                    <a:pt x="5011" y="21600"/>
                  </a:lnTo>
                  <a:lnTo>
                    <a:pt x="3802" y="20546"/>
                  </a:lnTo>
                  <a:lnTo>
                    <a:pt x="3110" y="19756"/>
                  </a:lnTo>
                  <a:lnTo>
                    <a:pt x="1901" y="19756"/>
                  </a:lnTo>
                  <a:lnTo>
                    <a:pt x="1210" y="18702"/>
                  </a:lnTo>
                  <a:lnTo>
                    <a:pt x="0" y="17649"/>
                  </a:lnTo>
                  <a:lnTo>
                    <a:pt x="0" y="18702"/>
                  </a:lnTo>
                  <a:close/>
                  <a:moveTo>
                    <a:pt x="0" y="1870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02" name="AutoShape 116"/>
            <p:cNvSpPr>
              <a:spLocks/>
            </p:cNvSpPr>
            <p:nvPr/>
          </p:nvSpPr>
          <p:spPr bwMode="auto">
            <a:xfrm>
              <a:off x="6144" y="4052"/>
              <a:ext cx="272" cy="165"/>
            </a:xfrm>
            <a:custGeom>
              <a:avLst/>
              <a:gdLst>
                <a:gd name="T0" fmla="*/ 56 w 21600"/>
                <a:gd name="T1" fmla="*/ 20 h 21600"/>
                <a:gd name="T2" fmla="*/ 84 w 21600"/>
                <a:gd name="T3" fmla="*/ 0 h 21600"/>
                <a:gd name="T4" fmla="*/ 150 w 21600"/>
                <a:gd name="T5" fmla="*/ 20 h 21600"/>
                <a:gd name="T6" fmla="*/ 178 w 21600"/>
                <a:gd name="T7" fmla="*/ 27 h 21600"/>
                <a:gd name="T8" fmla="*/ 188 w 21600"/>
                <a:gd name="T9" fmla="*/ 47 h 21600"/>
                <a:gd name="T10" fmla="*/ 196 w 21600"/>
                <a:gd name="T11" fmla="*/ 54 h 21600"/>
                <a:gd name="T12" fmla="*/ 216 w 21600"/>
                <a:gd name="T13" fmla="*/ 64 h 21600"/>
                <a:gd name="T14" fmla="*/ 224 w 21600"/>
                <a:gd name="T15" fmla="*/ 111 h 21600"/>
                <a:gd name="T16" fmla="*/ 244 w 21600"/>
                <a:gd name="T17" fmla="*/ 118 h 21600"/>
                <a:gd name="T18" fmla="*/ 254 w 21600"/>
                <a:gd name="T19" fmla="*/ 128 h 21600"/>
                <a:gd name="T20" fmla="*/ 262 w 21600"/>
                <a:gd name="T21" fmla="*/ 138 h 21600"/>
                <a:gd name="T22" fmla="*/ 272 w 21600"/>
                <a:gd name="T23" fmla="*/ 155 h 21600"/>
                <a:gd name="T24" fmla="*/ 254 w 21600"/>
                <a:gd name="T25" fmla="*/ 165 h 21600"/>
                <a:gd name="T26" fmla="*/ 244 w 21600"/>
                <a:gd name="T27" fmla="*/ 165 h 21600"/>
                <a:gd name="T28" fmla="*/ 206 w 21600"/>
                <a:gd name="T29" fmla="*/ 155 h 21600"/>
                <a:gd name="T30" fmla="*/ 94 w 21600"/>
                <a:gd name="T31" fmla="*/ 145 h 21600"/>
                <a:gd name="T32" fmla="*/ 56 w 21600"/>
                <a:gd name="T33" fmla="*/ 155 h 21600"/>
                <a:gd name="T34" fmla="*/ 36 w 21600"/>
                <a:gd name="T35" fmla="*/ 165 h 21600"/>
                <a:gd name="T36" fmla="*/ 28 w 21600"/>
                <a:gd name="T37" fmla="*/ 145 h 21600"/>
                <a:gd name="T38" fmla="*/ 46 w 21600"/>
                <a:gd name="T39" fmla="*/ 145 h 21600"/>
                <a:gd name="T40" fmla="*/ 28 w 21600"/>
                <a:gd name="T41" fmla="*/ 138 h 21600"/>
                <a:gd name="T42" fmla="*/ 56 w 21600"/>
                <a:gd name="T43" fmla="*/ 128 h 21600"/>
                <a:gd name="T44" fmla="*/ 94 w 21600"/>
                <a:gd name="T45" fmla="*/ 118 h 21600"/>
                <a:gd name="T46" fmla="*/ 112 w 21600"/>
                <a:gd name="T47" fmla="*/ 118 h 21600"/>
                <a:gd name="T48" fmla="*/ 140 w 21600"/>
                <a:gd name="T49" fmla="*/ 128 h 21600"/>
                <a:gd name="T50" fmla="*/ 160 w 21600"/>
                <a:gd name="T51" fmla="*/ 118 h 21600"/>
                <a:gd name="T52" fmla="*/ 130 w 21600"/>
                <a:gd name="T53" fmla="*/ 111 h 21600"/>
                <a:gd name="T54" fmla="*/ 112 w 21600"/>
                <a:gd name="T55" fmla="*/ 101 h 21600"/>
                <a:gd name="T56" fmla="*/ 66 w 21600"/>
                <a:gd name="T57" fmla="*/ 111 h 21600"/>
                <a:gd name="T58" fmla="*/ 56 w 21600"/>
                <a:gd name="T59" fmla="*/ 118 h 21600"/>
                <a:gd name="T60" fmla="*/ 36 w 21600"/>
                <a:gd name="T61" fmla="*/ 111 h 21600"/>
                <a:gd name="T62" fmla="*/ 36 w 21600"/>
                <a:gd name="T63" fmla="*/ 101 h 21600"/>
                <a:gd name="T64" fmla="*/ 28 w 21600"/>
                <a:gd name="T65" fmla="*/ 91 h 21600"/>
                <a:gd name="T66" fmla="*/ 0 w 21600"/>
                <a:gd name="T67" fmla="*/ 74 h 21600"/>
                <a:gd name="T68" fmla="*/ 36 w 21600"/>
                <a:gd name="T69" fmla="*/ 27 h 21600"/>
                <a:gd name="T70" fmla="*/ 36 w 21600"/>
                <a:gd name="T71" fmla="*/ 20 h 2160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1600" h="21600">
                  <a:moveTo>
                    <a:pt x="2826" y="2579"/>
                  </a:moveTo>
                  <a:lnTo>
                    <a:pt x="4441" y="2579"/>
                  </a:lnTo>
                  <a:lnTo>
                    <a:pt x="5249" y="1290"/>
                  </a:lnTo>
                  <a:lnTo>
                    <a:pt x="6662" y="0"/>
                  </a:lnTo>
                  <a:lnTo>
                    <a:pt x="10295" y="0"/>
                  </a:lnTo>
                  <a:lnTo>
                    <a:pt x="11910" y="2579"/>
                  </a:lnTo>
                  <a:lnTo>
                    <a:pt x="14131" y="2579"/>
                  </a:lnTo>
                  <a:lnTo>
                    <a:pt x="14131" y="3546"/>
                  </a:lnTo>
                  <a:lnTo>
                    <a:pt x="14938" y="4836"/>
                  </a:lnTo>
                  <a:lnTo>
                    <a:pt x="14938" y="6125"/>
                  </a:lnTo>
                  <a:lnTo>
                    <a:pt x="15544" y="6125"/>
                  </a:lnTo>
                  <a:lnTo>
                    <a:pt x="15544" y="7093"/>
                  </a:lnTo>
                  <a:lnTo>
                    <a:pt x="16351" y="7093"/>
                  </a:lnTo>
                  <a:lnTo>
                    <a:pt x="17159" y="8382"/>
                  </a:lnTo>
                  <a:lnTo>
                    <a:pt x="17764" y="9672"/>
                  </a:lnTo>
                  <a:lnTo>
                    <a:pt x="17764" y="14507"/>
                  </a:lnTo>
                  <a:lnTo>
                    <a:pt x="18572" y="14507"/>
                  </a:lnTo>
                  <a:lnTo>
                    <a:pt x="19379" y="15475"/>
                  </a:lnTo>
                  <a:lnTo>
                    <a:pt x="19379" y="16764"/>
                  </a:lnTo>
                  <a:lnTo>
                    <a:pt x="20187" y="16764"/>
                  </a:lnTo>
                  <a:lnTo>
                    <a:pt x="20187" y="18054"/>
                  </a:lnTo>
                  <a:lnTo>
                    <a:pt x="20793" y="18054"/>
                  </a:lnTo>
                  <a:lnTo>
                    <a:pt x="20793" y="20310"/>
                  </a:lnTo>
                  <a:lnTo>
                    <a:pt x="21600" y="20310"/>
                  </a:lnTo>
                  <a:lnTo>
                    <a:pt x="21600" y="21600"/>
                  </a:lnTo>
                  <a:lnTo>
                    <a:pt x="20187" y="21600"/>
                  </a:lnTo>
                  <a:lnTo>
                    <a:pt x="19379" y="20310"/>
                  </a:lnTo>
                  <a:lnTo>
                    <a:pt x="19379" y="21600"/>
                  </a:lnTo>
                  <a:lnTo>
                    <a:pt x="17764" y="20310"/>
                  </a:lnTo>
                  <a:lnTo>
                    <a:pt x="16351" y="20310"/>
                  </a:lnTo>
                  <a:lnTo>
                    <a:pt x="14938" y="19021"/>
                  </a:lnTo>
                  <a:lnTo>
                    <a:pt x="7469" y="19021"/>
                  </a:lnTo>
                  <a:lnTo>
                    <a:pt x="6662" y="20310"/>
                  </a:lnTo>
                  <a:lnTo>
                    <a:pt x="4441" y="20310"/>
                  </a:lnTo>
                  <a:lnTo>
                    <a:pt x="3634" y="21600"/>
                  </a:lnTo>
                  <a:lnTo>
                    <a:pt x="2826" y="21600"/>
                  </a:lnTo>
                  <a:lnTo>
                    <a:pt x="2826" y="20310"/>
                  </a:lnTo>
                  <a:lnTo>
                    <a:pt x="2221" y="19021"/>
                  </a:lnTo>
                  <a:lnTo>
                    <a:pt x="2826" y="20310"/>
                  </a:lnTo>
                  <a:lnTo>
                    <a:pt x="3634" y="19021"/>
                  </a:lnTo>
                  <a:lnTo>
                    <a:pt x="2221" y="19021"/>
                  </a:lnTo>
                  <a:lnTo>
                    <a:pt x="2221" y="18054"/>
                  </a:lnTo>
                  <a:lnTo>
                    <a:pt x="2826" y="16764"/>
                  </a:lnTo>
                  <a:lnTo>
                    <a:pt x="4441" y="16764"/>
                  </a:lnTo>
                  <a:lnTo>
                    <a:pt x="5249" y="15475"/>
                  </a:lnTo>
                  <a:lnTo>
                    <a:pt x="7469" y="15475"/>
                  </a:lnTo>
                  <a:lnTo>
                    <a:pt x="8075" y="14507"/>
                  </a:lnTo>
                  <a:lnTo>
                    <a:pt x="8882" y="15475"/>
                  </a:lnTo>
                  <a:lnTo>
                    <a:pt x="10295" y="15475"/>
                  </a:lnTo>
                  <a:lnTo>
                    <a:pt x="11103" y="16764"/>
                  </a:lnTo>
                  <a:lnTo>
                    <a:pt x="11910" y="16764"/>
                  </a:lnTo>
                  <a:lnTo>
                    <a:pt x="12718" y="15475"/>
                  </a:lnTo>
                  <a:lnTo>
                    <a:pt x="11910" y="15475"/>
                  </a:lnTo>
                  <a:lnTo>
                    <a:pt x="10295" y="14507"/>
                  </a:lnTo>
                  <a:lnTo>
                    <a:pt x="9690" y="14507"/>
                  </a:lnTo>
                  <a:lnTo>
                    <a:pt x="8882" y="13218"/>
                  </a:lnTo>
                  <a:lnTo>
                    <a:pt x="6662" y="13218"/>
                  </a:lnTo>
                  <a:lnTo>
                    <a:pt x="5249" y="14507"/>
                  </a:lnTo>
                  <a:lnTo>
                    <a:pt x="4441" y="14507"/>
                  </a:lnTo>
                  <a:lnTo>
                    <a:pt x="4441" y="15475"/>
                  </a:lnTo>
                  <a:lnTo>
                    <a:pt x="2826" y="15475"/>
                  </a:lnTo>
                  <a:lnTo>
                    <a:pt x="2826" y="14507"/>
                  </a:lnTo>
                  <a:lnTo>
                    <a:pt x="2221" y="13218"/>
                  </a:lnTo>
                  <a:lnTo>
                    <a:pt x="2826" y="13218"/>
                  </a:lnTo>
                  <a:lnTo>
                    <a:pt x="2826" y="11928"/>
                  </a:lnTo>
                  <a:lnTo>
                    <a:pt x="2221" y="11928"/>
                  </a:lnTo>
                  <a:lnTo>
                    <a:pt x="1413" y="10961"/>
                  </a:lnTo>
                  <a:lnTo>
                    <a:pt x="0" y="9672"/>
                  </a:lnTo>
                  <a:lnTo>
                    <a:pt x="2221" y="6125"/>
                  </a:lnTo>
                  <a:lnTo>
                    <a:pt x="2826" y="3546"/>
                  </a:lnTo>
                  <a:lnTo>
                    <a:pt x="2826" y="2579"/>
                  </a:lnTo>
                  <a:close/>
                  <a:moveTo>
                    <a:pt x="2826" y="257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03" name="AutoShape 117"/>
            <p:cNvSpPr>
              <a:spLocks/>
            </p:cNvSpPr>
            <p:nvPr/>
          </p:nvSpPr>
          <p:spPr bwMode="auto">
            <a:xfrm>
              <a:off x="6172" y="4153"/>
              <a:ext cx="132" cy="37"/>
            </a:xfrm>
            <a:custGeom>
              <a:avLst/>
              <a:gdLst>
                <a:gd name="T0" fmla="*/ 0 w 21600"/>
                <a:gd name="T1" fmla="*/ 37 h 21600"/>
                <a:gd name="T2" fmla="*/ 8 w 21600"/>
                <a:gd name="T3" fmla="*/ 27 h 21600"/>
                <a:gd name="T4" fmla="*/ 28 w 21600"/>
                <a:gd name="T5" fmla="*/ 27 h 21600"/>
                <a:gd name="T6" fmla="*/ 38 w 21600"/>
                <a:gd name="T7" fmla="*/ 17 h 21600"/>
                <a:gd name="T8" fmla="*/ 66 w 21600"/>
                <a:gd name="T9" fmla="*/ 17 h 21600"/>
                <a:gd name="T10" fmla="*/ 74 w 21600"/>
                <a:gd name="T11" fmla="*/ 10 h 21600"/>
                <a:gd name="T12" fmla="*/ 84 w 21600"/>
                <a:gd name="T13" fmla="*/ 17 h 21600"/>
                <a:gd name="T14" fmla="*/ 102 w 21600"/>
                <a:gd name="T15" fmla="*/ 17 h 21600"/>
                <a:gd name="T16" fmla="*/ 112 w 21600"/>
                <a:gd name="T17" fmla="*/ 27 h 21600"/>
                <a:gd name="T18" fmla="*/ 122 w 21600"/>
                <a:gd name="T19" fmla="*/ 27 h 21600"/>
                <a:gd name="T20" fmla="*/ 132 w 21600"/>
                <a:gd name="T21" fmla="*/ 17 h 21600"/>
                <a:gd name="T22" fmla="*/ 122 w 21600"/>
                <a:gd name="T23" fmla="*/ 17 h 21600"/>
                <a:gd name="T24" fmla="*/ 102 w 21600"/>
                <a:gd name="T25" fmla="*/ 10 h 21600"/>
                <a:gd name="T26" fmla="*/ 94 w 21600"/>
                <a:gd name="T27" fmla="*/ 10 h 21600"/>
                <a:gd name="T28" fmla="*/ 84 w 21600"/>
                <a:gd name="T29" fmla="*/ 0 h 21600"/>
                <a:gd name="T30" fmla="*/ 56 w 21600"/>
                <a:gd name="T31" fmla="*/ 0 h 21600"/>
                <a:gd name="T32" fmla="*/ 38 w 21600"/>
                <a:gd name="T33" fmla="*/ 10 h 21600"/>
                <a:gd name="T34" fmla="*/ 28 w 21600"/>
                <a:gd name="T35" fmla="*/ 10 h 21600"/>
                <a:gd name="T36" fmla="*/ 28 w 21600"/>
                <a:gd name="T37" fmla="*/ 17 h 21600"/>
                <a:gd name="T38" fmla="*/ 8 w 21600"/>
                <a:gd name="T39" fmla="*/ 17 h 21600"/>
                <a:gd name="T40" fmla="*/ 18 w 21600"/>
                <a:gd name="T41" fmla="*/ 27 h 21600"/>
                <a:gd name="T42" fmla="*/ 28 w 21600"/>
                <a:gd name="T43" fmla="*/ 17 h 21600"/>
                <a:gd name="T44" fmla="*/ 18 w 21600"/>
                <a:gd name="T45" fmla="*/ 27 h 21600"/>
                <a:gd name="T46" fmla="*/ 8 w 21600"/>
                <a:gd name="T47" fmla="*/ 27 h 21600"/>
                <a:gd name="T48" fmla="*/ 0 w 21600"/>
                <a:gd name="T49" fmla="*/ 17 h 21600"/>
                <a:gd name="T50" fmla="*/ 0 w 21600"/>
                <a:gd name="T51" fmla="*/ 37 h 21600"/>
                <a:gd name="T52" fmla="*/ 0 w 21600"/>
                <a:gd name="T53" fmla="*/ 37 h 2160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1246" y="15840"/>
                  </a:lnTo>
                  <a:lnTo>
                    <a:pt x="4569" y="15840"/>
                  </a:lnTo>
                  <a:lnTo>
                    <a:pt x="6231" y="10080"/>
                  </a:lnTo>
                  <a:lnTo>
                    <a:pt x="10800" y="10080"/>
                  </a:lnTo>
                  <a:lnTo>
                    <a:pt x="12046" y="5760"/>
                  </a:lnTo>
                  <a:lnTo>
                    <a:pt x="13708" y="10080"/>
                  </a:lnTo>
                  <a:lnTo>
                    <a:pt x="16615" y="10080"/>
                  </a:lnTo>
                  <a:lnTo>
                    <a:pt x="18277" y="15840"/>
                  </a:lnTo>
                  <a:lnTo>
                    <a:pt x="19938" y="15840"/>
                  </a:lnTo>
                  <a:lnTo>
                    <a:pt x="21600" y="10080"/>
                  </a:lnTo>
                  <a:lnTo>
                    <a:pt x="19938" y="10080"/>
                  </a:lnTo>
                  <a:lnTo>
                    <a:pt x="16615" y="5760"/>
                  </a:lnTo>
                  <a:lnTo>
                    <a:pt x="15369" y="5760"/>
                  </a:lnTo>
                  <a:lnTo>
                    <a:pt x="13708" y="0"/>
                  </a:lnTo>
                  <a:lnTo>
                    <a:pt x="9138" y="0"/>
                  </a:lnTo>
                  <a:lnTo>
                    <a:pt x="6231" y="5760"/>
                  </a:lnTo>
                  <a:lnTo>
                    <a:pt x="4569" y="5760"/>
                  </a:lnTo>
                  <a:lnTo>
                    <a:pt x="4569" y="10080"/>
                  </a:lnTo>
                  <a:lnTo>
                    <a:pt x="1246" y="10080"/>
                  </a:lnTo>
                  <a:lnTo>
                    <a:pt x="2908" y="15840"/>
                  </a:lnTo>
                  <a:lnTo>
                    <a:pt x="4569" y="10080"/>
                  </a:lnTo>
                  <a:lnTo>
                    <a:pt x="2908" y="15840"/>
                  </a:lnTo>
                  <a:lnTo>
                    <a:pt x="1246" y="15840"/>
                  </a:lnTo>
                  <a:lnTo>
                    <a:pt x="0" y="10080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04" name="AutoShape 118"/>
            <p:cNvSpPr>
              <a:spLocks/>
            </p:cNvSpPr>
            <p:nvPr/>
          </p:nvSpPr>
          <p:spPr bwMode="auto">
            <a:xfrm>
              <a:off x="6180" y="4197"/>
              <a:ext cx="124" cy="65"/>
            </a:xfrm>
            <a:custGeom>
              <a:avLst/>
              <a:gdLst>
                <a:gd name="T0" fmla="*/ 0 w 21600"/>
                <a:gd name="T1" fmla="*/ 20 h 21600"/>
                <a:gd name="T2" fmla="*/ 10 w 21600"/>
                <a:gd name="T3" fmla="*/ 20 h 21600"/>
                <a:gd name="T4" fmla="*/ 20 w 21600"/>
                <a:gd name="T5" fmla="*/ 10 h 21600"/>
                <a:gd name="T6" fmla="*/ 48 w 21600"/>
                <a:gd name="T7" fmla="*/ 10 h 21600"/>
                <a:gd name="T8" fmla="*/ 58 w 21600"/>
                <a:gd name="T9" fmla="*/ 0 h 21600"/>
                <a:gd name="T10" fmla="*/ 124 w 21600"/>
                <a:gd name="T11" fmla="*/ 0 h 21600"/>
                <a:gd name="T12" fmla="*/ 124 w 21600"/>
                <a:gd name="T13" fmla="*/ 48 h 21600"/>
                <a:gd name="T14" fmla="*/ 104 w 21600"/>
                <a:gd name="T15" fmla="*/ 48 h 21600"/>
                <a:gd name="T16" fmla="*/ 94 w 21600"/>
                <a:gd name="T17" fmla="*/ 58 h 21600"/>
                <a:gd name="T18" fmla="*/ 86 w 21600"/>
                <a:gd name="T19" fmla="*/ 58 h 21600"/>
                <a:gd name="T20" fmla="*/ 76 w 21600"/>
                <a:gd name="T21" fmla="*/ 65 h 21600"/>
                <a:gd name="T22" fmla="*/ 66 w 21600"/>
                <a:gd name="T23" fmla="*/ 65 h 21600"/>
                <a:gd name="T24" fmla="*/ 66 w 21600"/>
                <a:gd name="T25" fmla="*/ 58 h 21600"/>
                <a:gd name="T26" fmla="*/ 48 w 21600"/>
                <a:gd name="T27" fmla="*/ 65 h 21600"/>
                <a:gd name="T28" fmla="*/ 58 w 21600"/>
                <a:gd name="T29" fmla="*/ 58 h 21600"/>
                <a:gd name="T30" fmla="*/ 58 w 21600"/>
                <a:gd name="T31" fmla="*/ 48 h 21600"/>
                <a:gd name="T32" fmla="*/ 48 w 21600"/>
                <a:gd name="T33" fmla="*/ 48 h 21600"/>
                <a:gd name="T34" fmla="*/ 38 w 21600"/>
                <a:gd name="T35" fmla="*/ 38 h 21600"/>
                <a:gd name="T36" fmla="*/ 48 w 21600"/>
                <a:gd name="T37" fmla="*/ 38 h 21600"/>
                <a:gd name="T38" fmla="*/ 20 w 21600"/>
                <a:gd name="T39" fmla="*/ 38 h 21600"/>
                <a:gd name="T40" fmla="*/ 10 w 21600"/>
                <a:gd name="T41" fmla="*/ 30 h 21600"/>
                <a:gd name="T42" fmla="*/ 20 w 21600"/>
                <a:gd name="T43" fmla="*/ 20 h 21600"/>
                <a:gd name="T44" fmla="*/ 0 w 21600"/>
                <a:gd name="T45" fmla="*/ 20 h 21600"/>
                <a:gd name="T46" fmla="*/ 0 w 21600"/>
                <a:gd name="T47" fmla="*/ 20 h 21600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</a:gdLst>
              <a:ahLst/>
              <a:cxnLst>
                <a:cxn ang="T48">
                  <a:pos x="T0" y="T1"/>
                </a:cxn>
                <a:cxn ang="T49">
                  <a:pos x="T2" y="T3"/>
                </a:cxn>
                <a:cxn ang="T50">
                  <a:pos x="T4" y="T5"/>
                </a:cxn>
                <a:cxn ang="T51">
                  <a:pos x="T6" y="T7"/>
                </a:cxn>
                <a:cxn ang="T52">
                  <a:pos x="T8" y="T9"/>
                </a:cxn>
                <a:cxn ang="T53">
                  <a:pos x="T10" y="T11"/>
                </a:cxn>
                <a:cxn ang="T54">
                  <a:pos x="T12" y="T13"/>
                </a:cxn>
                <a:cxn ang="T55">
                  <a:pos x="T14" y="T15"/>
                </a:cxn>
                <a:cxn ang="T56">
                  <a:pos x="T16" y="T17"/>
                </a:cxn>
                <a:cxn ang="T57">
                  <a:pos x="T18" y="T19"/>
                </a:cxn>
                <a:cxn ang="T58">
                  <a:pos x="T20" y="T21"/>
                </a:cxn>
                <a:cxn ang="T59">
                  <a:pos x="T22" y="T23"/>
                </a:cxn>
                <a:cxn ang="T60">
                  <a:pos x="T24" y="T25"/>
                </a:cxn>
                <a:cxn ang="T61">
                  <a:pos x="T26" y="T27"/>
                </a:cxn>
                <a:cxn ang="T62">
                  <a:pos x="T28" y="T29"/>
                </a:cxn>
                <a:cxn ang="T63">
                  <a:pos x="T30" y="T31"/>
                </a:cxn>
                <a:cxn ang="T64">
                  <a:pos x="T32" y="T33"/>
                </a:cxn>
                <a:cxn ang="T65">
                  <a:pos x="T34" y="T35"/>
                </a:cxn>
                <a:cxn ang="T66">
                  <a:pos x="T36" y="T37"/>
                </a:cxn>
                <a:cxn ang="T67">
                  <a:pos x="T38" y="T39"/>
                </a:cxn>
                <a:cxn ang="T68">
                  <a:pos x="T40" y="T41"/>
                </a:cxn>
                <a:cxn ang="T69">
                  <a:pos x="T42" y="T43"/>
                </a:cxn>
                <a:cxn ang="T70">
                  <a:pos x="T44" y="T45"/>
                </a:cxn>
                <a:cxn ang="T71">
                  <a:pos x="T46" y="T47"/>
                </a:cxn>
              </a:cxnLst>
              <a:rect l="0" t="0" r="r" b="b"/>
              <a:pathLst>
                <a:path w="21600" h="21600">
                  <a:moveTo>
                    <a:pt x="0" y="6646"/>
                  </a:moveTo>
                  <a:lnTo>
                    <a:pt x="1763" y="6646"/>
                  </a:lnTo>
                  <a:lnTo>
                    <a:pt x="3527" y="3323"/>
                  </a:lnTo>
                  <a:lnTo>
                    <a:pt x="8376" y="3323"/>
                  </a:lnTo>
                  <a:lnTo>
                    <a:pt x="10139" y="0"/>
                  </a:lnTo>
                  <a:lnTo>
                    <a:pt x="21600" y="0"/>
                  </a:lnTo>
                  <a:lnTo>
                    <a:pt x="21600" y="15785"/>
                  </a:lnTo>
                  <a:lnTo>
                    <a:pt x="18073" y="15785"/>
                  </a:lnTo>
                  <a:lnTo>
                    <a:pt x="16310" y="19108"/>
                  </a:lnTo>
                  <a:lnTo>
                    <a:pt x="14988" y="19108"/>
                  </a:lnTo>
                  <a:lnTo>
                    <a:pt x="13224" y="21600"/>
                  </a:lnTo>
                  <a:lnTo>
                    <a:pt x="11461" y="21600"/>
                  </a:lnTo>
                  <a:lnTo>
                    <a:pt x="11461" y="19108"/>
                  </a:lnTo>
                  <a:lnTo>
                    <a:pt x="8376" y="21600"/>
                  </a:lnTo>
                  <a:lnTo>
                    <a:pt x="10139" y="19108"/>
                  </a:lnTo>
                  <a:lnTo>
                    <a:pt x="10139" y="15785"/>
                  </a:lnTo>
                  <a:lnTo>
                    <a:pt x="8376" y="15785"/>
                  </a:lnTo>
                  <a:lnTo>
                    <a:pt x="6612" y="12462"/>
                  </a:lnTo>
                  <a:lnTo>
                    <a:pt x="8376" y="12462"/>
                  </a:lnTo>
                  <a:lnTo>
                    <a:pt x="3527" y="12462"/>
                  </a:lnTo>
                  <a:lnTo>
                    <a:pt x="1763" y="9969"/>
                  </a:lnTo>
                  <a:lnTo>
                    <a:pt x="3527" y="6646"/>
                  </a:lnTo>
                  <a:lnTo>
                    <a:pt x="0" y="6646"/>
                  </a:lnTo>
                  <a:close/>
                  <a:moveTo>
                    <a:pt x="0" y="664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05" name="AutoShape 119"/>
            <p:cNvSpPr>
              <a:spLocks/>
            </p:cNvSpPr>
            <p:nvPr/>
          </p:nvSpPr>
          <p:spPr bwMode="auto">
            <a:xfrm>
              <a:off x="6256" y="4197"/>
              <a:ext cx="302" cy="258"/>
            </a:xfrm>
            <a:custGeom>
              <a:avLst/>
              <a:gdLst>
                <a:gd name="T0" fmla="*/ 10 w 21600"/>
                <a:gd name="T1" fmla="*/ 57 h 21600"/>
                <a:gd name="T2" fmla="*/ 28 w 21600"/>
                <a:gd name="T3" fmla="*/ 47 h 21600"/>
                <a:gd name="T4" fmla="*/ 48 w 21600"/>
                <a:gd name="T5" fmla="*/ 0 h 21600"/>
                <a:gd name="T6" fmla="*/ 94 w 21600"/>
                <a:gd name="T7" fmla="*/ 10 h 21600"/>
                <a:gd name="T8" fmla="*/ 132 w 21600"/>
                <a:gd name="T9" fmla="*/ 20 h 21600"/>
                <a:gd name="T10" fmla="*/ 142 w 21600"/>
                <a:gd name="T11" fmla="*/ 20 h 21600"/>
                <a:gd name="T12" fmla="*/ 160 w 21600"/>
                <a:gd name="T13" fmla="*/ 30 h 21600"/>
                <a:gd name="T14" fmla="*/ 216 w 21600"/>
                <a:gd name="T15" fmla="*/ 20 h 21600"/>
                <a:gd name="T16" fmla="*/ 254 w 21600"/>
                <a:gd name="T17" fmla="*/ 30 h 21600"/>
                <a:gd name="T18" fmla="*/ 264 w 21600"/>
                <a:gd name="T19" fmla="*/ 47 h 21600"/>
                <a:gd name="T20" fmla="*/ 272 w 21600"/>
                <a:gd name="T21" fmla="*/ 57 h 21600"/>
                <a:gd name="T22" fmla="*/ 264 w 21600"/>
                <a:gd name="T23" fmla="*/ 74 h 21600"/>
                <a:gd name="T24" fmla="*/ 272 w 21600"/>
                <a:gd name="T25" fmla="*/ 65 h 21600"/>
                <a:gd name="T26" fmla="*/ 282 w 21600"/>
                <a:gd name="T27" fmla="*/ 84 h 21600"/>
                <a:gd name="T28" fmla="*/ 302 w 21600"/>
                <a:gd name="T29" fmla="*/ 94 h 21600"/>
                <a:gd name="T30" fmla="*/ 282 w 21600"/>
                <a:gd name="T31" fmla="*/ 102 h 21600"/>
                <a:gd name="T32" fmla="*/ 292 w 21600"/>
                <a:gd name="T33" fmla="*/ 149 h 21600"/>
                <a:gd name="T34" fmla="*/ 282 w 21600"/>
                <a:gd name="T35" fmla="*/ 159 h 21600"/>
                <a:gd name="T36" fmla="*/ 292 w 21600"/>
                <a:gd name="T37" fmla="*/ 176 h 21600"/>
                <a:gd name="T38" fmla="*/ 272 w 21600"/>
                <a:gd name="T39" fmla="*/ 203 h 21600"/>
                <a:gd name="T40" fmla="*/ 272 w 21600"/>
                <a:gd name="T41" fmla="*/ 223 h 21600"/>
                <a:gd name="T42" fmla="*/ 264 w 21600"/>
                <a:gd name="T43" fmla="*/ 241 h 21600"/>
                <a:gd name="T44" fmla="*/ 178 w 21600"/>
                <a:gd name="T45" fmla="*/ 251 h 21600"/>
                <a:gd name="T46" fmla="*/ 160 w 21600"/>
                <a:gd name="T47" fmla="*/ 241 h 21600"/>
                <a:gd name="T48" fmla="*/ 178 w 21600"/>
                <a:gd name="T49" fmla="*/ 213 h 21600"/>
                <a:gd name="T50" fmla="*/ 170 w 21600"/>
                <a:gd name="T51" fmla="*/ 139 h 21600"/>
                <a:gd name="T52" fmla="*/ 160 w 21600"/>
                <a:gd name="T53" fmla="*/ 122 h 21600"/>
                <a:gd name="T54" fmla="*/ 150 w 21600"/>
                <a:gd name="T55" fmla="*/ 102 h 21600"/>
                <a:gd name="T56" fmla="*/ 104 w 21600"/>
                <a:gd name="T57" fmla="*/ 112 h 21600"/>
                <a:gd name="T58" fmla="*/ 94 w 21600"/>
                <a:gd name="T59" fmla="*/ 129 h 21600"/>
                <a:gd name="T60" fmla="*/ 56 w 21600"/>
                <a:gd name="T61" fmla="*/ 122 h 21600"/>
                <a:gd name="T62" fmla="*/ 38 w 21600"/>
                <a:gd name="T63" fmla="*/ 112 h 21600"/>
                <a:gd name="T64" fmla="*/ 28 w 21600"/>
                <a:gd name="T65" fmla="*/ 102 h 21600"/>
                <a:gd name="T66" fmla="*/ 10 w 21600"/>
                <a:gd name="T67" fmla="*/ 84 h 21600"/>
                <a:gd name="T68" fmla="*/ 0 w 21600"/>
                <a:gd name="T69" fmla="*/ 65 h 216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1600" h="21600">
                  <a:moveTo>
                    <a:pt x="0" y="5400"/>
                  </a:moveTo>
                  <a:lnTo>
                    <a:pt x="726" y="4777"/>
                  </a:lnTo>
                  <a:lnTo>
                    <a:pt x="1271" y="4777"/>
                  </a:lnTo>
                  <a:lnTo>
                    <a:pt x="1997" y="3946"/>
                  </a:lnTo>
                  <a:lnTo>
                    <a:pt x="3449" y="3946"/>
                  </a:lnTo>
                  <a:lnTo>
                    <a:pt x="3449" y="0"/>
                  </a:lnTo>
                  <a:lnTo>
                    <a:pt x="5445" y="0"/>
                  </a:lnTo>
                  <a:lnTo>
                    <a:pt x="6716" y="831"/>
                  </a:lnTo>
                  <a:lnTo>
                    <a:pt x="7987" y="831"/>
                  </a:lnTo>
                  <a:lnTo>
                    <a:pt x="9439" y="1662"/>
                  </a:lnTo>
                  <a:lnTo>
                    <a:pt x="9439" y="831"/>
                  </a:lnTo>
                  <a:lnTo>
                    <a:pt x="10165" y="1662"/>
                  </a:lnTo>
                  <a:lnTo>
                    <a:pt x="11435" y="1662"/>
                  </a:lnTo>
                  <a:lnTo>
                    <a:pt x="11435" y="2492"/>
                  </a:lnTo>
                  <a:lnTo>
                    <a:pt x="14703" y="2492"/>
                  </a:lnTo>
                  <a:lnTo>
                    <a:pt x="15429" y="1662"/>
                  </a:lnTo>
                  <a:lnTo>
                    <a:pt x="17425" y="1662"/>
                  </a:lnTo>
                  <a:lnTo>
                    <a:pt x="18151" y="2492"/>
                  </a:lnTo>
                  <a:lnTo>
                    <a:pt x="18877" y="3115"/>
                  </a:lnTo>
                  <a:lnTo>
                    <a:pt x="18877" y="3946"/>
                  </a:lnTo>
                  <a:lnTo>
                    <a:pt x="19422" y="3946"/>
                  </a:lnTo>
                  <a:lnTo>
                    <a:pt x="19422" y="4777"/>
                  </a:lnTo>
                  <a:lnTo>
                    <a:pt x="18877" y="5400"/>
                  </a:lnTo>
                  <a:lnTo>
                    <a:pt x="18877" y="6231"/>
                  </a:lnTo>
                  <a:lnTo>
                    <a:pt x="19422" y="6231"/>
                  </a:lnTo>
                  <a:lnTo>
                    <a:pt x="19422" y="5400"/>
                  </a:lnTo>
                  <a:lnTo>
                    <a:pt x="20148" y="5400"/>
                  </a:lnTo>
                  <a:lnTo>
                    <a:pt x="20148" y="7062"/>
                  </a:lnTo>
                  <a:lnTo>
                    <a:pt x="21600" y="7062"/>
                  </a:lnTo>
                  <a:lnTo>
                    <a:pt x="21600" y="7892"/>
                  </a:lnTo>
                  <a:lnTo>
                    <a:pt x="20874" y="7892"/>
                  </a:lnTo>
                  <a:lnTo>
                    <a:pt x="20148" y="8515"/>
                  </a:lnTo>
                  <a:lnTo>
                    <a:pt x="20148" y="12462"/>
                  </a:lnTo>
                  <a:lnTo>
                    <a:pt x="20874" y="12462"/>
                  </a:lnTo>
                  <a:lnTo>
                    <a:pt x="20874" y="13292"/>
                  </a:lnTo>
                  <a:lnTo>
                    <a:pt x="20148" y="13292"/>
                  </a:lnTo>
                  <a:lnTo>
                    <a:pt x="20148" y="14746"/>
                  </a:lnTo>
                  <a:lnTo>
                    <a:pt x="20874" y="14746"/>
                  </a:lnTo>
                  <a:lnTo>
                    <a:pt x="20874" y="15577"/>
                  </a:lnTo>
                  <a:lnTo>
                    <a:pt x="19422" y="17031"/>
                  </a:lnTo>
                  <a:lnTo>
                    <a:pt x="18877" y="17862"/>
                  </a:lnTo>
                  <a:lnTo>
                    <a:pt x="19422" y="18692"/>
                  </a:lnTo>
                  <a:lnTo>
                    <a:pt x="18151" y="20146"/>
                  </a:lnTo>
                  <a:lnTo>
                    <a:pt x="18877" y="20146"/>
                  </a:lnTo>
                  <a:lnTo>
                    <a:pt x="14158" y="21600"/>
                  </a:lnTo>
                  <a:lnTo>
                    <a:pt x="12706" y="20977"/>
                  </a:lnTo>
                  <a:lnTo>
                    <a:pt x="12161" y="20977"/>
                  </a:lnTo>
                  <a:lnTo>
                    <a:pt x="11435" y="20146"/>
                  </a:lnTo>
                  <a:lnTo>
                    <a:pt x="11435" y="19315"/>
                  </a:lnTo>
                  <a:lnTo>
                    <a:pt x="12706" y="17862"/>
                  </a:lnTo>
                  <a:lnTo>
                    <a:pt x="12706" y="12462"/>
                  </a:lnTo>
                  <a:lnTo>
                    <a:pt x="12161" y="11631"/>
                  </a:lnTo>
                  <a:lnTo>
                    <a:pt x="12706" y="10800"/>
                  </a:lnTo>
                  <a:lnTo>
                    <a:pt x="11435" y="10177"/>
                  </a:lnTo>
                  <a:lnTo>
                    <a:pt x="11435" y="9346"/>
                  </a:lnTo>
                  <a:lnTo>
                    <a:pt x="10709" y="8515"/>
                  </a:lnTo>
                  <a:lnTo>
                    <a:pt x="7442" y="8515"/>
                  </a:lnTo>
                  <a:lnTo>
                    <a:pt x="7442" y="9346"/>
                  </a:lnTo>
                  <a:lnTo>
                    <a:pt x="6716" y="10177"/>
                  </a:lnTo>
                  <a:lnTo>
                    <a:pt x="6716" y="10800"/>
                  </a:lnTo>
                  <a:lnTo>
                    <a:pt x="4719" y="10800"/>
                  </a:lnTo>
                  <a:lnTo>
                    <a:pt x="3993" y="10177"/>
                  </a:lnTo>
                  <a:lnTo>
                    <a:pt x="3449" y="9346"/>
                  </a:lnTo>
                  <a:lnTo>
                    <a:pt x="2723" y="9346"/>
                  </a:lnTo>
                  <a:lnTo>
                    <a:pt x="2723" y="7892"/>
                  </a:lnTo>
                  <a:lnTo>
                    <a:pt x="1997" y="8515"/>
                  </a:lnTo>
                  <a:lnTo>
                    <a:pt x="1271" y="8515"/>
                  </a:lnTo>
                  <a:lnTo>
                    <a:pt x="726" y="7062"/>
                  </a:lnTo>
                  <a:lnTo>
                    <a:pt x="726" y="6231"/>
                  </a:lnTo>
                  <a:lnTo>
                    <a:pt x="0" y="5400"/>
                  </a:lnTo>
                  <a:close/>
                  <a:moveTo>
                    <a:pt x="0" y="54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06" name="AutoShape 120"/>
            <p:cNvSpPr>
              <a:spLocks/>
            </p:cNvSpPr>
            <p:nvPr/>
          </p:nvSpPr>
          <p:spPr bwMode="auto">
            <a:xfrm>
              <a:off x="6322" y="4299"/>
              <a:ext cx="112" cy="128"/>
            </a:xfrm>
            <a:custGeom>
              <a:avLst/>
              <a:gdLst>
                <a:gd name="T0" fmla="*/ 28 w 21600"/>
                <a:gd name="T1" fmla="*/ 111 h 21600"/>
                <a:gd name="T2" fmla="*/ 28 w 21600"/>
                <a:gd name="T3" fmla="*/ 101 h 21600"/>
                <a:gd name="T4" fmla="*/ 18 w 21600"/>
                <a:gd name="T5" fmla="*/ 101 h 21600"/>
                <a:gd name="T6" fmla="*/ 28 w 21600"/>
                <a:gd name="T7" fmla="*/ 111 h 21600"/>
                <a:gd name="T8" fmla="*/ 10 w 21600"/>
                <a:gd name="T9" fmla="*/ 27 h 21600"/>
                <a:gd name="T10" fmla="*/ 28 w 21600"/>
                <a:gd name="T11" fmla="*/ 27 h 21600"/>
                <a:gd name="T12" fmla="*/ 28 w 21600"/>
                <a:gd name="T13" fmla="*/ 20 h 21600"/>
                <a:gd name="T14" fmla="*/ 38 w 21600"/>
                <a:gd name="T15" fmla="*/ 10 h 21600"/>
                <a:gd name="T16" fmla="*/ 38 w 21600"/>
                <a:gd name="T17" fmla="*/ 0 h 21600"/>
                <a:gd name="T18" fmla="*/ 84 w 21600"/>
                <a:gd name="T19" fmla="*/ 0 h 21600"/>
                <a:gd name="T20" fmla="*/ 94 w 21600"/>
                <a:gd name="T21" fmla="*/ 10 h 21600"/>
                <a:gd name="T22" fmla="*/ 94 w 21600"/>
                <a:gd name="T23" fmla="*/ 20 h 21600"/>
                <a:gd name="T24" fmla="*/ 112 w 21600"/>
                <a:gd name="T25" fmla="*/ 27 h 21600"/>
                <a:gd name="T26" fmla="*/ 104 w 21600"/>
                <a:gd name="T27" fmla="*/ 37 h 21600"/>
                <a:gd name="T28" fmla="*/ 112 w 21600"/>
                <a:gd name="T29" fmla="*/ 47 h 21600"/>
                <a:gd name="T30" fmla="*/ 112 w 21600"/>
                <a:gd name="T31" fmla="*/ 111 h 21600"/>
                <a:gd name="T32" fmla="*/ 94 w 21600"/>
                <a:gd name="T33" fmla="*/ 128 h 21600"/>
                <a:gd name="T34" fmla="*/ 84 w 21600"/>
                <a:gd name="T35" fmla="*/ 121 h 21600"/>
                <a:gd name="T36" fmla="*/ 76 w 21600"/>
                <a:gd name="T37" fmla="*/ 121 h 21600"/>
                <a:gd name="T38" fmla="*/ 46 w 21600"/>
                <a:gd name="T39" fmla="*/ 111 h 21600"/>
                <a:gd name="T40" fmla="*/ 38 w 21600"/>
                <a:gd name="T41" fmla="*/ 111 h 21600"/>
                <a:gd name="T42" fmla="*/ 38 w 21600"/>
                <a:gd name="T43" fmla="*/ 101 h 21600"/>
                <a:gd name="T44" fmla="*/ 28 w 21600"/>
                <a:gd name="T45" fmla="*/ 91 h 21600"/>
                <a:gd name="T46" fmla="*/ 38 w 21600"/>
                <a:gd name="T47" fmla="*/ 91 h 21600"/>
                <a:gd name="T48" fmla="*/ 28 w 21600"/>
                <a:gd name="T49" fmla="*/ 91 h 21600"/>
                <a:gd name="T50" fmla="*/ 18 w 21600"/>
                <a:gd name="T51" fmla="*/ 84 h 21600"/>
                <a:gd name="T52" fmla="*/ 18 w 21600"/>
                <a:gd name="T53" fmla="*/ 74 h 21600"/>
                <a:gd name="T54" fmla="*/ 10 w 21600"/>
                <a:gd name="T55" fmla="*/ 64 h 21600"/>
                <a:gd name="T56" fmla="*/ 0 w 21600"/>
                <a:gd name="T57" fmla="*/ 64 h 21600"/>
                <a:gd name="T58" fmla="*/ 0 w 21600"/>
                <a:gd name="T59" fmla="*/ 57 h 21600"/>
                <a:gd name="T60" fmla="*/ 10 w 21600"/>
                <a:gd name="T61" fmla="*/ 47 h 21600"/>
                <a:gd name="T62" fmla="*/ 0 w 21600"/>
                <a:gd name="T63" fmla="*/ 47 h 21600"/>
                <a:gd name="T64" fmla="*/ 0 w 21600"/>
                <a:gd name="T65" fmla="*/ 37 h 21600"/>
                <a:gd name="T66" fmla="*/ 10 w 21600"/>
                <a:gd name="T67" fmla="*/ 27 h 21600"/>
                <a:gd name="T68" fmla="*/ 10 w 21600"/>
                <a:gd name="T69" fmla="*/ 27 h 216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1600" h="21600">
                  <a:moveTo>
                    <a:pt x="5400" y="18692"/>
                  </a:moveTo>
                  <a:lnTo>
                    <a:pt x="5400" y="17031"/>
                  </a:lnTo>
                  <a:lnTo>
                    <a:pt x="3436" y="17031"/>
                  </a:lnTo>
                  <a:lnTo>
                    <a:pt x="5400" y="18692"/>
                  </a:lnTo>
                  <a:close/>
                  <a:moveTo>
                    <a:pt x="1964" y="4569"/>
                  </a:moveTo>
                  <a:lnTo>
                    <a:pt x="5400" y="4569"/>
                  </a:lnTo>
                  <a:lnTo>
                    <a:pt x="5400" y="3323"/>
                  </a:lnTo>
                  <a:lnTo>
                    <a:pt x="7364" y="1662"/>
                  </a:lnTo>
                  <a:lnTo>
                    <a:pt x="7364" y="0"/>
                  </a:lnTo>
                  <a:lnTo>
                    <a:pt x="16200" y="0"/>
                  </a:lnTo>
                  <a:lnTo>
                    <a:pt x="18164" y="1662"/>
                  </a:lnTo>
                  <a:lnTo>
                    <a:pt x="18164" y="3323"/>
                  </a:lnTo>
                  <a:lnTo>
                    <a:pt x="21600" y="4569"/>
                  </a:lnTo>
                  <a:lnTo>
                    <a:pt x="20127" y="6231"/>
                  </a:lnTo>
                  <a:lnTo>
                    <a:pt x="21600" y="7892"/>
                  </a:lnTo>
                  <a:lnTo>
                    <a:pt x="21600" y="18692"/>
                  </a:lnTo>
                  <a:lnTo>
                    <a:pt x="18164" y="21600"/>
                  </a:lnTo>
                  <a:lnTo>
                    <a:pt x="16200" y="20354"/>
                  </a:lnTo>
                  <a:lnTo>
                    <a:pt x="14727" y="20354"/>
                  </a:lnTo>
                  <a:lnTo>
                    <a:pt x="8836" y="18692"/>
                  </a:lnTo>
                  <a:lnTo>
                    <a:pt x="7364" y="18692"/>
                  </a:lnTo>
                  <a:lnTo>
                    <a:pt x="7364" y="17031"/>
                  </a:lnTo>
                  <a:lnTo>
                    <a:pt x="5400" y="15369"/>
                  </a:lnTo>
                  <a:lnTo>
                    <a:pt x="7364" y="15369"/>
                  </a:lnTo>
                  <a:lnTo>
                    <a:pt x="5400" y="15369"/>
                  </a:lnTo>
                  <a:lnTo>
                    <a:pt x="3436" y="14123"/>
                  </a:lnTo>
                  <a:lnTo>
                    <a:pt x="3436" y="12462"/>
                  </a:lnTo>
                  <a:lnTo>
                    <a:pt x="1964" y="10800"/>
                  </a:lnTo>
                  <a:lnTo>
                    <a:pt x="0" y="10800"/>
                  </a:lnTo>
                  <a:lnTo>
                    <a:pt x="0" y="9554"/>
                  </a:lnTo>
                  <a:lnTo>
                    <a:pt x="1964" y="7892"/>
                  </a:lnTo>
                  <a:lnTo>
                    <a:pt x="0" y="7892"/>
                  </a:lnTo>
                  <a:lnTo>
                    <a:pt x="0" y="6231"/>
                  </a:lnTo>
                  <a:lnTo>
                    <a:pt x="1964" y="4569"/>
                  </a:lnTo>
                  <a:close/>
                  <a:moveTo>
                    <a:pt x="1964" y="456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07" name="AutoShape 121"/>
            <p:cNvSpPr>
              <a:spLocks/>
            </p:cNvSpPr>
            <p:nvPr/>
          </p:nvSpPr>
          <p:spPr bwMode="auto">
            <a:xfrm>
              <a:off x="6398" y="4356"/>
              <a:ext cx="168" cy="155"/>
            </a:xfrm>
            <a:custGeom>
              <a:avLst/>
              <a:gdLst>
                <a:gd name="T0" fmla="*/ 0 w 21600"/>
                <a:gd name="T1" fmla="*/ 64 h 21600"/>
                <a:gd name="T2" fmla="*/ 8 w 21600"/>
                <a:gd name="T3" fmla="*/ 54 h 21600"/>
                <a:gd name="T4" fmla="*/ 28 w 21600"/>
                <a:gd name="T5" fmla="*/ 34 h 21600"/>
                <a:gd name="T6" fmla="*/ 28 w 21600"/>
                <a:gd name="T7" fmla="*/ 27 h 21600"/>
                <a:gd name="T8" fmla="*/ 36 w 21600"/>
                <a:gd name="T9" fmla="*/ 17 h 21600"/>
                <a:gd name="T10" fmla="*/ 36 w 21600"/>
                <a:gd name="T11" fmla="*/ 7 h 21600"/>
                <a:gd name="T12" fmla="*/ 46 w 21600"/>
                <a:gd name="T13" fmla="*/ 0 h 21600"/>
                <a:gd name="T14" fmla="*/ 46 w 21600"/>
                <a:gd name="T15" fmla="*/ 7 h 21600"/>
                <a:gd name="T16" fmla="*/ 64 w 21600"/>
                <a:gd name="T17" fmla="*/ 0 h 21600"/>
                <a:gd name="T18" fmla="*/ 74 w 21600"/>
                <a:gd name="T19" fmla="*/ 0 h 21600"/>
                <a:gd name="T20" fmla="*/ 84 w 21600"/>
                <a:gd name="T21" fmla="*/ 7 h 21600"/>
                <a:gd name="T22" fmla="*/ 94 w 21600"/>
                <a:gd name="T23" fmla="*/ 17 h 21600"/>
                <a:gd name="T24" fmla="*/ 84 w 21600"/>
                <a:gd name="T25" fmla="*/ 27 h 21600"/>
                <a:gd name="T26" fmla="*/ 84 w 21600"/>
                <a:gd name="T27" fmla="*/ 34 h 21600"/>
                <a:gd name="T28" fmla="*/ 94 w 21600"/>
                <a:gd name="T29" fmla="*/ 44 h 21600"/>
                <a:gd name="T30" fmla="*/ 102 w 21600"/>
                <a:gd name="T31" fmla="*/ 44 h 21600"/>
                <a:gd name="T32" fmla="*/ 112 w 21600"/>
                <a:gd name="T33" fmla="*/ 34 h 21600"/>
                <a:gd name="T34" fmla="*/ 122 w 21600"/>
                <a:gd name="T35" fmla="*/ 34 h 21600"/>
                <a:gd name="T36" fmla="*/ 122 w 21600"/>
                <a:gd name="T37" fmla="*/ 44 h 21600"/>
                <a:gd name="T38" fmla="*/ 130 w 21600"/>
                <a:gd name="T39" fmla="*/ 44 h 21600"/>
                <a:gd name="T40" fmla="*/ 122 w 21600"/>
                <a:gd name="T41" fmla="*/ 54 h 21600"/>
                <a:gd name="T42" fmla="*/ 130 w 21600"/>
                <a:gd name="T43" fmla="*/ 64 h 21600"/>
                <a:gd name="T44" fmla="*/ 112 w 21600"/>
                <a:gd name="T45" fmla="*/ 81 h 21600"/>
                <a:gd name="T46" fmla="*/ 122 w 21600"/>
                <a:gd name="T47" fmla="*/ 81 h 21600"/>
                <a:gd name="T48" fmla="*/ 122 w 21600"/>
                <a:gd name="T49" fmla="*/ 91 h 21600"/>
                <a:gd name="T50" fmla="*/ 130 w 21600"/>
                <a:gd name="T51" fmla="*/ 81 h 21600"/>
                <a:gd name="T52" fmla="*/ 140 w 21600"/>
                <a:gd name="T53" fmla="*/ 91 h 21600"/>
                <a:gd name="T54" fmla="*/ 150 w 21600"/>
                <a:gd name="T55" fmla="*/ 91 h 21600"/>
                <a:gd name="T56" fmla="*/ 150 w 21600"/>
                <a:gd name="T57" fmla="*/ 98 h 21600"/>
                <a:gd name="T58" fmla="*/ 168 w 21600"/>
                <a:gd name="T59" fmla="*/ 98 h 21600"/>
                <a:gd name="T60" fmla="*/ 168 w 21600"/>
                <a:gd name="T61" fmla="*/ 108 h 21600"/>
                <a:gd name="T62" fmla="*/ 160 w 21600"/>
                <a:gd name="T63" fmla="*/ 118 h 21600"/>
                <a:gd name="T64" fmla="*/ 168 w 21600"/>
                <a:gd name="T65" fmla="*/ 118 h 21600"/>
                <a:gd name="T66" fmla="*/ 160 w 21600"/>
                <a:gd name="T67" fmla="*/ 125 h 21600"/>
                <a:gd name="T68" fmla="*/ 160 w 21600"/>
                <a:gd name="T69" fmla="*/ 155 h 21600"/>
                <a:gd name="T70" fmla="*/ 122 w 21600"/>
                <a:gd name="T71" fmla="*/ 145 h 21600"/>
                <a:gd name="T72" fmla="*/ 94 w 21600"/>
                <a:gd name="T73" fmla="*/ 125 h 21600"/>
                <a:gd name="T74" fmla="*/ 84 w 21600"/>
                <a:gd name="T75" fmla="*/ 125 h 21600"/>
                <a:gd name="T76" fmla="*/ 56 w 21600"/>
                <a:gd name="T77" fmla="*/ 98 h 21600"/>
                <a:gd name="T78" fmla="*/ 36 w 21600"/>
                <a:gd name="T79" fmla="*/ 91 h 21600"/>
                <a:gd name="T80" fmla="*/ 28 w 21600"/>
                <a:gd name="T81" fmla="*/ 91 h 21600"/>
                <a:gd name="T82" fmla="*/ 18 w 21600"/>
                <a:gd name="T83" fmla="*/ 81 h 21600"/>
                <a:gd name="T84" fmla="*/ 18 w 21600"/>
                <a:gd name="T85" fmla="*/ 71 h 21600"/>
                <a:gd name="T86" fmla="*/ 8 w 21600"/>
                <a:gd name="T87" fmla="*/ 64 h 21600"/>
                <a:gd name="T88" fmla="*/ 0 w 21600"/>
                <a:gd name="T89" fmla="*/ 64 h 21600"/>
                <a:gd name="T90" fmla="*/ 0 w 21600"/>
                <a:gd name="T91" fmla="*/ 64 h 2160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1600" h="21600">
                  <a:moveTo>
                    <a:pt x="0" y="8914"/>
                  </a:moveTo>
                  <a:lnTo>
                    <a:pt x="982" y="7543"/>
                  </a:lnTo>
                  <a:lnTo>
                    <a:pt x="3600" y="4800"/>
                  </a:lnTo>
                  <a:lnTo>
                    <a:pt x="3600" y="3771"/>
                  </a:lnTo>
                  <a:lnTo>
                    <a:pt x="4582" y="2400"/>
                  </a:lnTo>
                  <a:lnTo>
                    <a:pt x="4582" y="1029"/>
                  </a:lnTo>
                  <a:lnTo>
                    <a:pt x="5891" y="0"/>
                  </a:lnTo>
                  <a:lnTo>
                    <a:pt x="5891" y="1029"/>
                  </a:lnTo>
                  <a:lnTo>
                    <a:pt x="8182" y="0"/>
                  </a:lnTo>
                  <a:lnTo>
                    <a:pt x="9491" y="0"/>
                  </a:lnTo>
                  <a:lnTo>
                    <a:pt x="10800" y="1029"/>
                  </a:lnTo>
                  <a:lnTo>
                    <a:pt x="12109" y="2400"/>
                  </a:lnTo>
                  <a:lnTo>
                    <a:pt x="10800" y="3771"/>
                  </a:lnTo>
                  <a:lnTo>
                    <a:pt x="10800" y="4800"/>
                  </a:lnTo>
                  <a:lnTo>
                    <a:pt x="12109" y="6171"/>
                  </a:lnTo>
                  <a:lnTo>
                    <a:pt x="13091" y="6171"/>
                  </a:lnTo>
                  <a:lnTo>
                    <a:pt x="14400" y="4800"/>
                  </a:lnTo>
                  <a:lnTo>
                    <a:pt x="15709" y="4800"/>
                  </a:lnTo>
                  <a:lnTo>
                    <a:pt x="15709" y="6171"/>
                  </a:lnTo>
                  <a:lnTo>
                    <a:pt x="16691" y="6171"/>
                  </a:lnTo>
                  <a:lnTo>
                    <a:pt x="15709" y="7543"/>
                  </a:lnTo>
                  <a:lnTo>
                    <a:pt x="16691" y="8914"/>
                  </a:lnTo>
                  <a:lnTo>
                    <a:pt x="14400" y="11314"/>
                  </a:lnTo>
                  <a:lnTo>
                    <a:pt x="15709" y="11314"/>
                  </a:lnTo>
                  <a:lnTo>
                    <a:pt x="15709" y="12686"/>
                  </a:lnTo>
                  <a:lnTo>
                    <a:pt x="16691" y="11314"/>
                  </a:lnTo>
                  <a:lnTo>
                    <a:pt x="18000" y="12686"/>
                  </a:lnTo>
                  <a:lnTo>
                    <a:pt x="19309" y="12686"/>
                  </a:lnTo>
                  <a:lnTo>
                    <a:pt x="19309" y="13714"/>
                  </a:lnTo>
                  <a:lnTo>
                    <a:pt x="21600" y="13714"/>
                  </a:lnTo>
                  <a:lnTo>
                    <a:pt x="21600" y="15086"/>
                  </a:lnTo>
                  <a:lnTo>
                    <a:pt x="20618" y="16457"/>
                  </a:lnTo>
                  <a:lnTo>
                    <a:pt x="21600" y="16457"/>
                  </a:lnTo>
                  <a:lnTo>
                    <a:pt x="20618" y="17486"/>
                  </a:lnTo>
                  <a:lnTo>
                    <a:pt x="20618" y="21600"/>
                  </a:lnTo>
                  <a:lnTo>
                    <a:pt x="15709" y="20229"/>
                  </a:lnTo>
                  <a:lnTo>
                    <a:pt x="12109" y="17486"/>
                  </a:lnTo>
                  <a:lnTo>
                    <a:pt x="10800" y="17486"/>
                  </a:lnTo>
                  <a:lnTo>
                    <a:pt x="7200" y="13714"/>
                  </a:lnTo>
                  <a:lnTo>
                    <a:pt x="4582" y="12686"/>
                  </a:lnTo>
                  <a:lnTo>
                    <a:pt x="3600" y="12686"/>
                  </a:lnTo>
                  <a:lnTo>
                    <a:pt x="2291" y="11314"/>
                  </a:lnTo>
                  <a:lnTo>
                    <a:pt x="2291" y="9943"/>
                  </a:lnTo>
                  <a:lnTo>
                    <a:pt x="982" y="8914"/>
                  </a:lnTo>
                  <a:lnTo>
                    <a:pt x="0" y="8914"/>
                  </a:lnTo>
                  <a:close/>
                  <a:moveTo>
                    <a:pt x="0" y="8914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08" name="AutoShape 122"/>
            <p:cNvSpPr>
              <a:spLocks/>
            </p:cNvSpPr>
            <p:nvPr/>
          </p:nvSpPr>
          <p:spPr bwMode="auto">
            <a:xfrm>
              <a:off x="6510" y="4272"/>
              <a:ext cx="264" cy="247"/>
            </a:xfrm>
            <a:custGeom>
              <a:avLst/>
              <a:gdLst>
                <a:gd name="T0" fmla="*/ 48 w 21600"/>
                <a:gd name="T1" fmla="*/ 210 h 21600"/>
                <a:gd name="T2" fmla="*/ 48 w 21600"/>
                <a:gd name="T3" fmla="*/ 203 h 21600"/>
                <a:gd name="T4" fmla="*/ 56 w 21600"/>
                <a:gd name="T5" fmla="*/ 183 h 21600"/>
                <a:gd name="T6" fmla="*/ 38 w 21600"/>
                <a:gd name="T7" fmla="*/ 175 h 21600"/>
                <a:gd name="T8" fmla="*/ 18 w 21600"/>
                <a:gd name="T9" fmla="*/ 165 h 21600"/>
                <a:gd name="T10" fmla="*/ 10 w 21600"/>
                <a:gd name="T11" fmla="*/ 165 h 21600"/>
                <a:gd name="T12" fmla="*/ 18 w 21600"/>
                <a:gd name="T13" fmla="*/ 148 h 21600"/>
                <a:gd name="T14" fmla="*/ 18 w 21600"/>
                <a:gd name="T15" fmla="*/ 128 h 21600"/>
                <a:gd name="T16" fmla="*/ 38 w 21600"/>
                <a:gd name="T17" fmla="*/ 101 h 21600"/>
                <a:gd name="T18" fmla="*/ 28 w 21600"/>
                <a:gd name="T19" fmla="*/ 84 h 21600"/>
                <a:gd name="T20" fmla="*/ 38 w 21600"/>
                <a:gd name="T21" fmla="*/ 74 h 21600"/>
                <a:gd name="T22" fmla="*/ 28 w 21600"/>
                <a:gd name="T23" fmla="*/ 27 h 21600"/>
                <a:gd name="T24" fmla="*/ 56 w 21600"/>
                <a:gd name="T25" fmla="*/ 10 h 21600"/>
                <a:gd name="T26" fmla="*/ 84 w 21600"/>
                <a:gd name="T27" fmla="*/ 20 h 21600"/>
                <a:gd name="T28" fmla="*/ 112 w 21600"/>
                <a:gd name="T29" fmla="*/ 10 h 21600"/>
                <a:gd name="T30" fmla="*/ 132 w 21600"/>
                <a:gd name="T31" fmla="*/ 20 h 21600"/>
                <a:gd name="T32" fmla="*/ 142 w 21600"/>
                <a:gd name="T33" fmla="*/ 0 h 21600"/>
                <a:gd name="T34" fmla="*/ 170 w 21600"/>
                <a:gd name="T35" fmla="*/ 20 h 21600"/>
                <a:gd name="T36" fmla="*/ 198 w 21600"/>
                <a:gd name="T37" fmla="*/ 27 h 21600"/>
                <a:gd name="T38" fmla="*/ 226 w 21600"/>
                <a:gd name="T39" fmla="*/ 37 h 21600"/>
                <a:gd name="T40" fmla="*/ 244 w 21600"/>
                <a:gd name="T41" fmla="*/ 37 h 21600"/>
                <a:gd name="T42" fmla="*/ 254 w 21600"/>
                <a:gd name="T43" fmla="*/ 64 h 21600"/>
                <a:gd name="T44" fmla="*/ 264 w 21600"/>
                <a:gd name="T45" fmla="*/ 91 h 21600"/>
                <a:gd name="T46" fmla="*/ 236 w 21600"/>
                <a:gd name="T47" fmla="*/ 156 h 21600"/>
                <a:gd name="T48" fmla="*/ 236 w 21600"/>
                <a:gd name="T49" fmla="*/ 165 h 21600"/>
                <a:gd name="T50" fmla="*/ 244 w 21600"/>
                <a:gd name="T51" fmla="*/ 193 h 21600"/>
                <a:gd name="T52" fmla="*/ 254 w 21600"/>
                <a:gd name="T53" fmla="*/ 210 h 21600"/>
                <a:gd name="T54" fmla="*/ 236 w 21600"/>
                <a:gd name="T55" fmla="*/ 203 h 21600"/>
                <a:gd name="T56" fmla="*/ 226 w 21600"/>
                <a:gd name="T57" fmla="*/ 220 h 21600"/>
                <a:gd name="T58" fmla="*/ 122 w 21600"/>
                <a:gd name="T59" fmla="*/ 210 h 21600"/>
                <a:gd name="T60" fmla="*/ 84 w 21600"/>
                <a:gd name="T61" fmla="*/ 230 h 21600"/>
                <a:gd name="T62" fmla="*/ 56 w 21600"/>
                <a:gd name="T63" fmla="*/ 247 h 21600"/>
                <a:gd name="T64" fmla="*/ 48 w 21600"/>
                <a:gd name="T65" fmla="*/ 240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3946" y="20952"/>
                  </a:moveTo>
                  <a:lnTo>
                    <a:pt x="3946" y="18360"/>
                  </a:lnTo>
                  <a:lnTo>
                    <a:pt x="4569" y="17712"/>
                  </a:lnTo>
                  <a:lnTo>
                    <a:pt x="3946" y="17712"/>
                  </a:lnTo>
                  <a:lnTo>
                    <a:pt x="4569" y="16848"/>
                  </a:lnTo>
                  <a:lnTo>
                    <a:pt x="4569" y="15984"/>
                  </a:lnTo>
                  <a:lnTo>
                    <a:pt x="3115" y="15984"/>
                  </a:lnTo>
                  <a:lnTo>
                    <a:pt x="3115" y="15336"/>
                  </a:lnTo>
                  <a:lnTo>
                    <a:pt x="2285" y="15336"/>
                  </a:lnTo>
                  <a:lnTo>
                    <a:pt x="1454" y="14472"/>
                  </a:lnTo>
                  <a:lnTo>
                    <a:pt x="831" y="15336"/>
                  </a:lnTo>
                  <a:lnTo>
                    <a:pt x="831" y="14472"/>
                  </a:lnTo>
                  <a:lnTo>
                    <a:pt x="0" y="14472"/>
                  </a:lnTo>
                  <a:lnTo>
                    <a:pt x="1454" y="12960"/>
                  </a:lnTo>
                  <a:lnTo>
                    <a:pt x="831" y="12096"/>
                  </a:lnTo>
                  <a:lnTo>
                    <a:pt x="1454" y="11232"/>
                  </a:lnTo>
                  <a:lnTo>
                    <a:pt x="3115" y="9720"/>
                  </a:lnTo>
                  <a:lnTo>
                    <a:pt x="3115" y="8856"/>
                  </a:lnTo>
                  <a:lnTo>
                    <a:pt x="2285" y="8856"/>
                  </a:lnTo>
                  <a:lnTo>
                    <a:pt x="2285" y="7344"/>
                  </a:lnTo>
                  <a:lnTo>
                    <a:pt x="3115" y="7344"/>
                  </a:lnTo>
                  <a:lnTo>
                    <a:pt x="3115" y="6480"/>
                  </a:lnTo>
                  <a:lnTo>
                    <a:pt x="2285" y="6480"/>
                  </a:lnTo>
                  <a:lnTo>
                    <a:pt x="2285" y="2376"/>
                  </a:lnTo>
                  <a:lnTo>
                    <a:pt x="3115" y="1728"/>
                  </a:lnTo>
                  <a:lnTo>
                    <a:pt x="4569" y="864"/>
                  </a:lnTo>
                  <a:lnTo>
                    <a:pt x="5400" y="1728"/>
                  </a:lnTo>
                  <a:lnTo>
                    <a:pt x="6854" y="1728"/>
                  </a:lnTo>
                  <a:lnTo>
                    <a:pt x="7685" y="864"/>
                  </a:lnTo>
                  <a:lnTo>
                    <a:pt x="9138" y="864"/>
                  </a:lnTo>
                  <a:lnTo>
                    <a:pt x="9138" y="1728"/>
                  </a:lnTo>
                  <a:lnTo>
                    <a:pt x="10800" y="1728"/>
                  </a:lnTo>
                  <a:lnTo>
                    <a:pt x="11631" y="864"/>
                  </a:lnTo>
                  <a:lnTo>
                    <a:pt x="11631" y="0"/>
                  </a:lnTo>
                  <a:lnTo>
                    <a:pt x="13085" y="864"/>
                  </a:lnTo>
                  <a:lnTo>
                    <a:pt x="13915" y="1728"/>
                  </a:lnTo>
                  <a:lnTo>
                    <a:pt x="15369" y="1728"/>
                  </a:lnTo>
                  <a:lnTo>
                    <a:pt x="16200" y="2376"/>
                  </a:lnTo>
                  <a:lnTo>
                    <a:pt x="17654" y="3240"/>
                  </a:lnTo>
                  <a:lnTo>
                    <a:pt x="18485" y="3240"/>
                  </a:lnTo>
                  <a:lnTo>
                    <a:pt x="19315" y="2376"/>
                  </a:lnTo>
                  <a:lnTo>
                    <a:pt x="19938" y="3240"/>
                  </a:lnTo>
                  <a:lnTo>
                    <a:pt x="20769" y="3240"/>
                  </a:lnTo>
                  <a:lnTo>
                    <a:pt x="20769" y="5616"/>
                  </a:lnTo>
                  <a:lnTo>
                    <a:pt x="21600" y="6480"/>
                  </a:lnTo>
                  <a:lnTo>
                    <a:pt x="21600" y="7992"/>
                  </a:lnTo>
                  <a:lnTo>
                    <a:pt x="19315" y="10368"/>
                  </a:lnTo>
                  <a:lnTo>
                    <a:pt x="19315" y="13608"/>
                  </a:lnTo>
                  <a:lnTo>
                    <a:pt x="18485" y="14472"/>
                  </a:lnTo>
                  <a:lnTo>
                    <a:pt x="19315" y="14472"/>
                  </a:lnTo>
                  <a:lnTo>
                    <a:pt x="19315" y="15984"/>
                  </a:lnTo>
                  <a:lnTo>
                    <a:pt x="19938" y="16848"/>
                  </a:lnTo>
                  <a:lnTo>
                    <a:pt x="20769" y="16848"/>
                  </a:lnTo>
                  <a:lnTo>
                    <a:pt x="20769" y="18360"/>
                  </a:lnTo>
                  <a:lnTo>
                    <a:pt x="19315" y="18360"/>
                  </a:lnTo>
                  <a:lnTo>
                    <a:pt x="19315" y="17712"/>
                  </a:lnTo>
                  <a:lnTo>
                    <a:pt x="18485" y="18360"/>
                  </a:lnTo>
                  <a:lnTo>
                    <a:pt x="18485" y="19224"/>
                  </a:lnTo>
                  <a:lnTo>
                    <a:pt x="16200" y="18360"/>
                  </a:lnTo>
                  <a:lnTo>
                    <a:pt x="9969" y="18360"/>
                  </a:lnTo>
                  <a:lnTo>
                    <a:pt x="9138" y="19224"/>
                  </a:lnTo>
                  <a:lnTo>
                    <a:pt x="6854" y="20088"/>
                  </a:lnTo>
                  <a:lnTo>
                    <a:pt x="5400" y="20088"/>
                  </a:lnTo>
                  <a:lnTo>
                    <a:pt x="4569" y="21600"/>
                  </a:lnTo>
                  <a:lnTo>
                    <a:pt x="3946" y="20952"/>
                  </a:lnTo>
                  <a:close/>
                  <a:moveTo>
                    <a:pt x="3946" y="2095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09" name="AutoShape 123"/>
            <p:cNvSpPr>
              <a:spLocks/>
            </p:cNvSpPr>
            <p:nvPr/>
          </p:nvSpPr>
          <p:spPr bwMode="auto">
            <a:xfrm>
              <a:off x="6736" y="4254"/>
              <a:ext cx="177" cy="248"/>
            </a:xfrm>
            <a:custGeom>
              <a:avLst/>
              <a:gdLst>
                <a:gd name="T0" fmla="*/ 10 w 21600"/>
                <a:gd name="T1" fmla="*/ 228 h 21600"/>
                <a:gd name="T2" fmla="*/ 28 w 21600"/>
                <a:gd name="T3" fmla="*/ 228 h 21600"/>
                <a:gd name="T4" fmla="*/ 28 w 21600"/>
                <a:gd name="T5" fmla="*/ 211 h 21600"/>
                <a:gd name="T6" fmla="*/ 18 w 21600"/>
                <a:gd name="T7" fmla="*/ 211 h 21600"/>
                <a:gd name="T8" fmla="*/ 10 w 21600"/>
                <a:gd name="T9" fmla="*/ 201 h 21600"/>
                <a:gd name="T10" fmla="*/ 10 w 21600"/>
                <a:gd name="T11" fmla="*/ 184 h 21600"/>
                <a:gd name="T12" fmla="*/ 0 w 21600"/>
                <a:gd name="T13" fmla="*/ 184 h 21600"/>
                <a:gd name="T14" fmla="*/ 10 w 21600"/>
                <a:gd name="T15" fmla="*/ 174 h 21600"/>
                <a:gd name="T16" fmla="*/ 10 w 21600"/>
                <a:gd name="T17" fmla="*/ 136 h 21600"/>
                <a:gd name="T18" fmla="*/ 38 w 21600"/>
                <a:gd name="T19" fmla="*/ 109 h 21600"/>
                <a:gd name="T20" fmla="*/ 38 w 21600"/>
                <a:gd name="T21" fmla="*/ 92 h 21600"/>
                <a:gd name="T22" fmla="*/ 28 w 21600"/>
                <a:gd name="T23" fmla="*/ 82 h 21600"/>
                <a:gd name="T24" fmla="*/ 28 w 21600"/>
                <a:gd name="T25" fmla="*/ 45 h 21600"/>
                <a:gd name="T26" fmla="*/ 18 w 21600"/>
                <a:gd name="T27" fmla="*/ 37 h 21600"/>
                <a:gd name="T28" fmla="*/ 18 w 21600"/>
                <a:gd name="T29" fmla="*/ 7 h 21600"/>
                <a:gd name="T30" fmla="*/ 111 w 21600"/>
                <a:gd name="T31" fmla="*/ 7 h 21600"/>
                <a:gd name="T32" fmla="*/ 121 w 21600"/>
                <a:gd name="T33" fmla="*/ 0 h 21600"/>
                <a:gd name="T34" fmla="*/ 131 w 21600"/>
                <a:gd name="T35" fmla="*/ 7 h 21600"/>
                <a:gd name="T36" fmla="*/ 131 w 21600"/>
                <a:gd name="T37" fmla="*/ 17 h 21600"/>
                <a:gd name="T38" fmla="*/ 139 w 21600"/>
                <a:gd name="T39" fmla="*/ 27 h 21600"/>
                <a:gd name="T40" fmla="*/ 149 w 21600"/>
                <a:gd name="T41" fmla="*/ 37 h 21600"/>
                <a:gd name="T42" fmla="*/ 149 w 21600"/>
                <a:gd name="T43" fmla="*/ 64 h 21600"/>
                <a:gd name="T44" fmla="*/ 159 w 21600"/>
                <a:gd name="T45" fmla="*/ 64 h 21600"/>
                <a:gd name="T46" fmla="*/ 159 w 21600"/>
                <a:gd name="T47" fmla="*/ 129 h 21600"/>
                <a:gd name="T48" fmla="*/ 169 w 21600"/>
                <a:gd name="T49" fmla="*/ 146 h 21600"/>
                <a:gd name="T50" fmla="*/ 159 w 21600"/>
                <a:gd name="T51" fmla="*/ 156 h 21600"/>
                <a:gd name="T52" fmla="*/ 159 w 21600"/>
                <a:gd name="T53" fmla="*/ 193 h 21600"/>
                <a:gd name="T54" fmla="*/ 169 w 21600"/>
                <a:gd name="T55" fmla="*/ 193 h 21600"/>
                <a:gd name="T56" fmla="*/ 177 w 21600"/>
                <a:gd name="T57" fmla="*/ 201 h 21600"/>
                <a:gd name="T58" fmla="*/ 159 w 21600"/>
                <a:gd name="T59" fmla="*/ 201 h 21600"/>
                <a:gd name="T60" fmla="*/ 131 w 21600"/>
                <a:gd name="T61" fmla="*/ 211 h 21600"/>
                <a:gd name="T62" fmla="*/ 111 w 21600"/>
                <a:gd name="T63" fmla="*/ 228 h 21600"/>
                <a:gd name="T64" fmla="*/ 83 w 21600"/>
                <a:gd name="T65" fmla="*/ 228 h 21600"/>
                <a:gd name="T66" fmla="*/ 56 w 21600"/>
                <a:gd name="T67" fmla="*/ 248 h 21600"/>
                <a:gd name="T68" fmla="*/ 38 w 21600"/>
                <a:gd name="T69" fmla="*/ 238 h 21600"/>
                <a:gd name="T70" fmla="*/ 10 w 21600"/>
                <a:gd name="T71" fmla="*/ 238 h 21600"/>
                <a:gd name="T72" fmla="*/ 10 w 21600"/>
                <a:gd name="T73" fmla="*/ 228 h 21600"/>
                <a:gd name="T74" fmla="*/ 10 w 21600"/>
                <a:gd name="T75" fmla="*/ 228 h 2160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1600" h="21600">
                  <a:moveTo>
                    <a:pt x="1234" y="19872"/>
                  </a:moveTo>
                  <a:lnTo>
                    <a:pt x="3394" y="19872"/>
                  </a:lnTo>
                  <a:lnTo>
                    <a:pt x="3394" y="18360"/>
                  </a:lnTo>
                  <a:lnTo>
                    <a:pt x="2160" y="18360"/>
                  </a:lnTo>
                  <a:lnTo>
                    <a:pt x="1234" y="17496"/>
                  </a:lnTo>
                  <a:lnTo>
                    <a:pt x="1234" y="15984"/>
                  </a:lnTo>
                  <a:lnTo>
                    <a:pt x="0" y="15984"/>
                  </a:lnTo>
                  <a:lnTo>
                    <a:pt x="1234" y="15120"/>
                  </a:lnTo>
                  <a:lnTo>
                    <a:pt x="1234" y="11880"/>
                  </a:lnTo>
                  <a:lnTo>
                    <a:pt x="4629" y="9504"/>
                  </a:lnTo>
                  <a:lnTo>
                    <a:pt x="4629" y="7992"/>
                  </a:lnTo>
                  <a:lnTo>
                    <a:pt x="3394" y="7128"/>
                  </a:lnTo>
                  <a:lnTo>
                    <a:pt x="3394" y="3888"/>
                  </a:lnTo>
                  <a:lnTo>
                    <a:pt x="2160" y="3240"/>
                  </a:lnTo>
                  <a:lnTo>
                    <a:pt x="2160" y="648"/>
                  </a:lnTo>
                  <a:lnTo>
                    <a:pt x="13577" y="648"/>
                  </a:lnTo>
                  <a:lnTo>
                    <a:pt x="14811" y="0"/>
                  </a:lnTo>
                  <a:lnTo>
                    <a:pt x="16046" y="648"/>
                  </a:lnTo>
                  <a:lnTo>
                    <a:pt x="16046" y="1512"/>
                  </a:lnTo>
                  <a:lnTo>
                    <a:pt x="16971" y="2376"/>
                  </a:lnTo>
                  <a:lnTo>
                    <a:pt x="18206" y="3240"/>
                  </a:lnTo>
                  <a:lnTo>
                    <a:pt x="18206" y="5616"/>
                  </a:lnTo>
                  <a:lnTo>
                    <a:pt x="19440" y="5616"/>
                  </a:lnTo>
                  <a:lnTo>
                    <a:pt x="19440" y="11232"/>
                  </a:lnTo>
                  <a:lnTo>
                    <a:pt x="20674" y="12744"/>
                  </a:lnTo>
                  <a:lnTo>
                    <a:pt x="19440" y="13608"/>
                  </a:lnTo>
                  <a:lnTo>
                    <a:pt x="19440" y="16848"/>
                  </a:lnTo>
                  <a:lnTo>
                    <a:pt x="20674" y="16848"/>
                  </a:lnTo>
                  <a:lnTo>
                    <a:pt x="21600" y="17496"/>
                  </a:lnTo>
                  <a:lnTo>
                    <a:pt x="19440" y="17496"/>
                  </a:lnTo>
                  <a:lnTo>
                    <a:pt x="16046" y="18360"/>
                  </a:lnTo>
                  <a:lnTo>
                    <a:pt x="13577" y="19872"/>
                  </a:lnTo>
                  <a:lnTo>
                    <a:pt x="10183" y="19872"/>
                  </a:lnTo>
                  <a:lnTo>
                    <a:pt x="6789" y="21600"/>
                  </a:lnTo>
                  <a:lnTo>
                    <a:pt x="4629" y="20736"/>
                  </a:lnTo>
                  <a:lnTo>
                    <a:pt x="1234" y="20736"/>
                  </a:lnTo>
                  <a:lnTo>
                    <a:pt x="1234" y="19872"/>
                  </a:lnTo>
                  <a:close/>
                  <a:moveTo>
                    <a:pt x="1234" y="1987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10" name="AutoShape 124"/>
            <p:cNvSpPr>
              <a:spLocks/>
            </p:cNvSpPr>
            <p:nvPr/>
          </p:nvSpPr>
          <p:spPr bwMode="auto">
            <a:xfrm>
              <a:off x="6857" y="4254"/>
              <a:ext cx="84" cy="201"/>
            </a:xfrm>
            <a:custGeom>
              <a:avLst/>
              <a:gdLst>
                <a:gd name="T0" fmla="*/ 48 w 21600"/>
                <a:gd name="T1" fmla="*/ 7 h 21600"/>
                <a:gd name="T2" fmla="*/ 10 w 21600"/>
                <a:gd name="T3" fmla="*/ 0 h 21600"/>
                <a:gd name="T4" fmla="*/ 0 w 21600"/>
                <a:gd name="T5" fmla="*/ 0 h 21600"/>
                <a:gd name="T6" fmla="*/ 10 w 21600"/>
                <a:gd name="T7" fmla="*/ 7 h 21600"/>
                <a:gd name="T8" fmla="*/ 10 w 21600"/>
                <a:gd name="T9" fmla="*/ 17 h 21600"/>
                <a:gd name="T10" fmla="*/ 18 w 21600"/>
                <a:gd name="T11" fmla="*/ 27 h 21600"/>
                <a:gd name="T12" fmla="*/ 28 w 21600"/>
                <a:gd name="T13" fmla="*/ 37 h 21600"/>
                <a:gd name="T14" fmla="*/ 28 w 21600"/>
                <a:gd name="T15" fmla="*/ 65 h 21600"/>
                <a:gd name="T16" fmla="*/ 38 w 21600"/>
                <a:gd name="T17" fmla="*/ 65 h 21600"/>
                <a:gd name="T18" fmla="*/ 38 w 21600"/>
                <a:gd name="T19" fmla="*/ 129 h 21600"/>
                <a:gd name="T20" fmla="*/ 48 w 21600"/>
                <a:gd name="T21" fmla="*/ 146 h 21600"/>
                <a:gd name="T22" fmla="*/ 38 w 21600"/>
                <a:gd name="T23" fmla="*/ 156 h 21600"/>
                <a:gd name="T24" fmla="*/ 38 w 21600"/>
                <a:gd name="T25" fmla="*/ 194 h 21600"/>
                <a:gd name="T26" fmla="*/ 48 w 21600"/>
                <a:gd name="T27" fmla="*/ 194 h 21600"/>
                <a:gd name="T28" fmla="*/ 56 w 21600"/>
                <a:gd name="T29" fmla="*/ 201 h 21600"/>
                <a:gd name="T30" fmla="*/ 84 w 21600"/>
                <a:gd name="T31" fmla="*/ 194 h 21600"/>
                <a:gd name="T32" fmla="*/ 84 w 21600"/>
                <a:gd name="T33" fmla="*/ 166 h 21600"/>
                <a:gd name="T34" fmla="*/ 76 w 21600"/>
                <a:gd name="T35" fmla="*/ 156 h 21600"/>
                <a:gd name="T36" fmla="*/ 76 w 21600"/>
                <a:gd name="T37" fmla="*/ 109 h 21600"/>
                <a:gd name="T38" fmla="*/ 84 w 21600"/>
                <a:gd name="T39" fmla="*/ 102 h 21600"/>
                <a:gd name="T40" fmla="*/ 84 w 21600"/>
                <a:gd name="T41" fmla="*/ 72 h 21600"/>
                <a:gd name="T42" fmla="*/ 76 w 21600"/>
                <a:gd name="T43" fmla="*/ 55 h 21600"/>
                <a:gd name="T44" fmla="*/ 66 w 21600"/>
                <a:gd name="T45" fmla="*/ 37 h 21600"/>
                <a:gd name="T46" fmla="*/ 56 w 21600"/>
                <a:gd name="T47" fmla="*/ 37 h 21600"/>
                <a:gd name="T48" fmla="*/ 48 w 21600"/>
                <a:gd name="T49" fmla="*/ 27 h 21600"/>
                <a:gd name="T50" fmla="*/ 48 w 21600"/>
                <a:gd name="T51" fmla="*/ 7 h 21600"/>
                <a:gd name="T52" fmla="*/ 48 w 21600"/>
                <a:gd name="T53" fmla="*/ 7 h 21600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0" t="0" r="r" b="b"/>
              <a:pathLst>
                <a:path w="21600" h="21600">
                  <a:moveTo>
                    <a:pt x="12436" y="800"/>
                  </a:moveTo>
                  <a:lnTo>
                    <a:pt x="2618" y="0"/>
                  </a:lnTo>
                  <a:lnTo>
                    <a:pt x="0" y="0"/>
                  </a:lnTo>
                  <a:lnTo>
                    <a:pt x="2618" y="800"/>
                  </a:lnTo>
                  <a:lnTo>
                    <a:pt x="2618" y="1867"/>
                  </a:lnTo>
                  <a:lnTo>
                    <a:pt x="4582" y="2933"/>
                  </a:lnTo>
                  <a:lnTo>
                    <a:pt x="7200" y="4000"/>
                  </a:lnTo>
                  <a:lnTo>
                    <a:pt x="7200" y="6933"/>
                  </a:lnTo>
                  <a:lnTo>
                    <a:pt x="9818" y="6933"/>
                  </a:lnTo>
                  <a:lnTo>
                    <a:pt x="9818" y="13867"/>
                  </a:lnTo>
                  <a:lnTo>
                    <a:pt x="12436" y="15733"/>
                  </a:lnTo>
                  <a:lnTo>
                    <a:pt x="9818" y="16800"/>
                  </a:lnTo>
                  <a:lnTo>
                    <a:pt x="9818" y="20800"/>
                  </a:lnTo>
                  <a:lnTo>
                    <a:pt x="12436" y="20800"/>
                  </a:lnTo>
                  <a:lnTo>
                    <a:pt x="14400" y="21600"/>
                  </a:lnTo>
                  <a:lnTo>
                    <a:pt x="21600" y="20800"/>
                  </a:lnTo>
                  <a:lnTo>
                    <a:pt x="21600" y="17867"/>
                  </a:lnTo>
                  <a:lnTo>
                    <a:pt x="19636" y="16800"/>
                  </a:lnTo>
                  <a:lnTo>
                    <a:pt x="19636" y="11733"/>
                  </a:lnTo>
                  <a:lnTo>
                    <a:pt x="21600" y="10933"/>
                  </a:lnTo>
                  <a:lnTo>
                    <a:pt x="21600" y="7733"/>
                  </a:lnTo>
                  <a:lnTo>
                    <a:pt x="19636" y="5867"/>
                  </a:lnTo>
                  <a:lnTo>
                    <a:pt x="17018" y="4000"/>
                  </a:lnTo>
                  <a:lnTo>
                    <a:pt x="14400" y="4000"/>
                  </a:lnTo>
                  <a:lnTo>
                    <a:pt x="12436" y="2933"/>
                  </a:lnTo>
                  <a:lnTo>
                    <a:pt x="12436" y="800"/>
                  </a:lnTo>
                  <a:close/>
                  <a:moveTo>
                    <a:pt x="12436" y="8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11" name="AutoShape 125"/>
            <p:cNvSpPr>
              <a:spLocks/>
            </p:cNvSpPr>
            <p:nvPr/>
          </p:nvSpPr>
          <p:spPr bwMode="auto">
            <a:xfrm>
              <a:off x="6906" y="4207"/>
              <a:ext cx="129" cy="240"/>
            </a:xfrm>
            <a:custGeom>
              <a:avLst/>
              <a:gdLst>
                <a:gd name="T0" fmla="*/ 63 w 21600"/>
                <a:gd name="T1" fmla="*/ 10 h 21600"/>
                <a:gd name="T2" fmla="*/ 63 w 21600"/>
                <a:gd name="T3" fmla="*/ 20 h 21600"/>
                <a:gd name="T4" fmla="*/ 56 w 21600"/>
                <a:gd name="T5" fmla="*/ 27 h 21600"/>
                <a:gd name="T6" fmla="*/ 28 w 21600"/>
                <a:gd name="T7" fmla="*/ 27 h 21600"/>
                <a:gd name="T8" fmla="*/ 8 w 21600"/>
                <a:gd name="T9" fmla="*/ 47 h 21600"/>
                <a:gd name="T10" fmla="*/ 18 w 21600"/>
                <a:gd name="T11" fmla="*/ 54 h 21600"/>
                <a:gd name="T12" fmla="*/ 0 w 21600"/>
                <a:gd name="T13" fmla="*/ 54 h 21600"/>
                <a:gd name="T14" fmla="*/ 0 w 21600"/>
                <a:gd name="T15" fmla="*/ 74 h 21600"/>
                <a:gd name="T16" fmla="*/ 8 w 21600"/>
                <a:gd name="T17" fmla="*/ 84 h 21600"/>
                <a:gd name="T18" fmla="*/ 18 w 21600"/>
                <a:gd name="T19" fmla="*/ 84 h 21600"/>
                <a:gd name="T20" fmla="*/ 28 w 21600"/>
                <a:gd name="T21" fmla="*/ 101 h 21600"/>
                <a:gd name="T22" fmla="*/ 35 w 21600"/>
                <a:gd name="T23" fmla="*/ 119 h 21600"/>
                <a:gd name="T24" fmla="*/ 35 w 21600"/>
                <a:gd name="T25" fmla="*/ 148 h 21600"/>
                <a:gd name="T26" fmla="*/ 28 w 21600"/>
                <a:gd name="T27" fmla="*/ 156 h 21600"/>
                <a:gd name="T28" fmla="*/ 28 w 21600"/>
                <a:gd name="T29" fmla="*/ 203 h 21600"/>
                <a:gd name="T30" fmla="*/ 35 w 21600"/>
                <a:gd name="T31" fmla="*/ 213 h 21600"/>
                <a:gd name="T32" fmla="*/ 35 w 21600"/>
                <a:gd name="T33" fmla="*/ 240 h 21600"/>
                <a:gd name="T34" fmla="*/ 56 w 21600"/>
                <a:gd name="T35" fmla="*/ 240 h 21600"/>
                <a:gd name="T36" fmla="*/ 83 w 21600"/>
                <a:gd name="T37" fmla="*/ 230 h 21600"/>
                <a:gd name="T38" fmla="*/ 83 w 21600"/>
                <a:gd name="T39" fmla="*/ 129 h 21600"/>
                <a:gd name="T40" fmla="*/ 94 w 21600"/>
                <a:gd name="T41" fmla="*/ 129 h 21600"/>
                <a:gd name="T42" fmla="*/ 101 w 21600"/>
                <a:gd name="T43" fmla="*/ 119 h 21600"/>
                <a:gd name="T44" fmla="*/ 111 w 21600"/>
                <a:gd name="T45" fmla="*/ 111 h 21600"/>
                <a:gd name="T46" fmla="*/ 111 w 21600"/>
                <a:gd name="T47" fmla="*/ 101 h 21600"/>
                <a:gd name="T48" fmla="*/ 121 w 21600"/>
                <a:gd name="T49" fmla="*/ 101 h 21600"/>
                <a:gd name="T50" fmla="*/ 121 w 21600"/>
                <a:gd name="T51" fmla="*/ 92 h 21600"/>
                <a:gd name="T52" fmla="*/ 111 w 21600"/>
                <a:gd name="T53" fmla="*/ 84 h 21600"/>
                <a:gd name="T54" fmla="*/ 121 w 21600"/>
                <a:gd name="T55" fmla="*/ 74 h 21600"/>
                <a:gd name="T56" fmla="*/ 129 w 21600"/>
                <a:gd name="T57" fmla="*/ 74 h 21600"/>
                <a:gd name="T58" fmla="*/ 121 w 21600"/>
                <a:gd name="T59" fmla="*/ 54 h 21600"/>
                <a:gd name="T60" fmla="*/ 121 w 21600"/>
                <a:gd name="T61" fmla="*/ 47 h 21600"/>
                <a:gd name="T62" fmla="*/ 111 w 21600"/>
                <a:gd name="T63" fmla="*/ 47 h 21600"/>
                <a:gd name="T64" fmla="*/ 111 w 21600"/>
                <a:gd name="T65" fmla="*/ 27 h 21600"/>
                <a:gd name="T66" fmla="*/ 101 w 21600"/>
                <a:gd name="T67" fmla="*/ 20 h 21600"/>
                <a:gd name="T68" fmla="*/ 94 w 21600"/>
                <a:gd name="T69" fmla="*/ 20 h 21600"/>
                <a:gd name="T70" fmla="*/ 94 w 21600"/>
                <a:gd name="T71" fmla="*/ 10 h 21600"/>
                <a:gd name="T72" fmla="*/ 73 w 21600"/>
                <a:gd name="T73" fmla="*/ 0 h 21600"/>
                <a:gd name="T74" fmla="*/ 73 w 21600"/>
                <a:gd name="T75" fmla="*/ 10 h 21600"/>
                <a:gd name="T76" fmla="*/ 63 w 21600"/>
                <a:gd name="T77" fmla="*/ 10 h 21600"/>
                <a:gd name="T78" fmla="*/ 63 w 21600"/>
                <a:gd name="T79" fmla="*/ 10 h 2160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600" h="21600">
                  <a:moveTo>
                    <a:pt x="10588" y="891"/>
                  </a:moveTo>
                  <a:lnTo>
                    <a:pt x="10588" y="1781"/>
                  </a:lnTo>
                  <a:lnTo>
                    <a:pt x="9318" y="2449"/>
                  </a:lnTo>
                  <a:lnTo>
                    <a:pt x="4659" y="2449"/>
                  </a:lnTo>
                  <a:lnTo>
                    <a:pt x="1271" y="4231"/>
                  </a:lnTo>
                  <a:lnTo>
                    <a:pt x="2965" y="4899"/>
                  </a:lnTo>
                  <a:lnTo>
                    <a:pt x="0" y="4899"/>
                  </a:lnTo>
                  <a:lnTo>
                    <a:pt x="0" y="6680"/>
                  </a:lnTo>
                  <a:lnTo>
                    <a:pt x="1271" y="7571"/>
                  </a:lnTo>
                  <a:lnTo>
                    <a:pt x="2965" y="7571"/>
                  </a:lnTo>
                  <a:lnTo>
                    <a:pt x="4659" y="9130"/>
                  </a:lnTo>
                  <a:lnTo>
                    <a:pt x="5929" y="10689"/>
                  </a:lnTo>
                  <a:lnTo>
                    <a:pt x="5929" y="13361"/>
                  </a:lnTo>
                  <a:lnTo>
                    <a:pt x="4659" y="14029"/>
                  </a:lnTo>
                  <a:lnTo>
                    <a:pt x="4659" y="18260"/>
                  </a:lnTo>
                  <a:lnTo>
                    <a:pt x="5929" y="19151"/>
                  </a:lnTo>
                  <a:lnTo>
                    <a:pt x="5929" y="21600"/>
                  </a:lnTo>
                  <a:lnTo>
                    <a:pt x="9318" y="21600"/>
                  </a:lnTo>
                  <a:lnTo>
                    <a:pt x="13976" y="20709"/>
                  </a:lnTo>
                  <a:lnTo>
                    <a:pt x="13976" y="11579"/>
                  </a:lnTo>
                  <a:lnTo>
                    <a:pt x="15671" y="11579"/>
                  </a:lnTo>
                  <a:lnTo>
                    <a:pt x="16941" y="10689"/>
                  </a:lnTo>
                  <a:lnTo>
                    <a:pt x="18635" y="10021"/>
                  </a:lnTo>
                  <a:lnTo>
                    <a:pt x="18635" y="9130"/>
                  </a:lnTo>
                  <a:lnTo>
                    <a:pt x="20329" y="9130"/>
                  </a:lnTo>
                  <a:lnTo>
                    <a:pt x="20329" y="8239"/>
                  </a:lnTo>
                  <a:lnTo>
                    <a:pt x="18635" y="7571"/>
                  </a:lnTo>
                  <a:lnTo>
                    <a:pt x="20329" y="6680"/>
                  </a:lnTo>
                  <a:lnTo>
                    <a:pt x="21600" y="6680"/>
                  </a:lnTo>
                  <a:lnTo>
                    <a:pt x="20329" y="4899"/>
                  </a:lnTo>
                  <a:lnTo>
                    <a:pt x="20329" y="4231"/>
                  </a:lnTo>
                  <a:lnTo>
                    <a:pt x="18635" y="4231"/>
                  </a:lnTo>
                  <a:lnTo>
                    <a:pt x="18635" y="2449"/>
                  </a:lnTo>
                  <a:lnTo>
                    <a:pt x="16941" y="1781"/>
                  </a:lnTo>
                  <a:lnTo>
                    <a:pt x="15671" y="1781"/>
                  </a:lnTo>
                  <a:lnTo>
                    <a:pt x="15671" y="891"/>
                  </a:lnTo>
                  <a:lnTo>
                    <a:pt x="12282" y="0"/>
                  </a:lnTo>
                  <a:lnTo>
                    <a:pt x="12282" y="891"/>
                  </a:lnTo>
                  <a:lnTo>
                    <a:pt x="10588" y="891"/>
                  </a:lnTo>
                  <a:close/>
                  <a:moveTo>
                    <a:pt x="10588" y="89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12" name="AutoShape 126"/>
            <p:cNvSpPr>
              <a:spLocks/>
            </p:cNvSpPr>
            <p:nvPr/>
          </p:nvSpPr>
          <p:spPr bwMode="auto">
            <a:xfrm>
              <a:off x="7365" y="3787"/>
              <a:ext cx="487" cy="613"/>
            </a:xfrm>
            <a:custGeom>
              <a:avLst/>
              <a:gdLst>
                <a:gd name="T0" fmla="*/ 150 w 21600"/>
                <a:gd name="T1" fmla="*/ 0 h 21600"/>
                <a:gd name="T2" fmla="*/ 487 w 21600"/>
                <a:gd name="T3" fmla="*/ 302 h 21600"/>
                <a:gd name="T4" fmla="*/ 441 w 21600"/>
                <a:gd name="T5" fmla="*/ 311 h 21600"/>
                <a:gd name="T6" fmla="*/ 451 w 21600"/>
                <a:gd name="T7" fmla="*/ 319 h 21600"/>
                <a:gd name="T8" fmla="*/ 431 w 21600"/>
                <a:gd name="T9" fmla="*/ 349 h 21600"/>
                <a:gd name="T10" fmla="*/ 424 w 21600"/>
                <a:gd name="T11" fmla="*/ 366 h 21600"/>
                <a:gd name="T12" fmla="*/ 424 w 21600"/>
                <a:gd name="T13" fmla="*/ 383 h 21600"/>
                <a:gd name="T14" fmla="*/ 413 w 21600"/>
                <a:gd name="T15" fmla="*/ 393 h 21600"/>
                <a:gd name="T16" fmla="*/ 403 w 21600"/>
                <a:gd name="T17" fmla="*/ 420 h 21600"/>
                <a:gd name="T18" fmla="*/ 424 w 21600"/>
                <a:gd name="T19" fmla="*/ 410 h 21600"/>
                <a:gd name="T20" fmla="*/ 413 w 21600"/>
                <a:gd name="T21" fmla="*/ 420 h 21600"/>
                <a:gd name="T22" fmla="*/ 424 w 21600"/>
                <a:gd name="T23" fmla="*/ 457 h 21600"/>
                <a:gd name="T24" fmla="*/ 441 w 21600"/>
                <a:gd name="T25" fmla="*/ 475 h 21600"/>
                <a:gd name="T26" fmla="*/ 403 w 21600"/>
                <a:gd name="T27" fmla="*/ 484 h 21600"/>
                <a:gd name="T28" fmla="*/ 393 w 21600"/>
                <a:gd name="T29" fmla="*/ 504 h 21600"/>
                <a:gd name="T30" fmla="*/ 386 w 21600"/>
                <a:gd name="T31" fmla="*/ 512 h 21600"/>
                <a:gd name="T32" fmla="*/ 365 w 21600"/>
                <a:gd name="T33" fmla="*/ 522 h 21600"/>
                <a:gd name="T34" fmla="*/ 358 w 21600"/>
                <a:gd name="T35" fmla="*/ 531 h 21600"/>
                <a:gd name="T36" fmla="*/ 358 w 21600"/>
                <a:gd name="T37" fmla="*/ 539 h 21600"/>
                <a:gd name="T38" fmla="*/ 347 w 21600"/>
                <a:gd name="T39" fmla="*/ 549 h 21600"/>
                <a:gd name="T40" fmla="*/ 309 w 21600"/>
                <a:gd name="T41" fmla="*/ 559 h 21600"/>
                <a:gd name="T42" fmla="*/ 282 w 21600"/>
                <a:gd name="T43" fmla="*/ 549 h 21600"/>
                <a:gd name="T44" fmla="*/ 292 w 21600"/>
                <a:gd name="T45" fmla="*/ 569 h 21600"/>
                <a:gd name="T46" fmla="*/ 282 w 21600"/>
                <a:gd name="T47" fmla="*/ 576 h 21600"/>
                <a:gd name="T48" fmla="*/ 264 w 21600"/>
                <a:gd name="T49" fmla="*/ 586 h 21600"/>
                <a:gd name="T50" fmla="*/ 226 w 21600"/>
                <a:gd name="T51" fmla="*/ 596 h 21600"/>
                <a:gd name="T52" fmla="*/ 205 w 21600"/>
                <a:gd name="T53" fmla="*/ 603 h 21600"/>
                <a:gd name="T54" fmla="*/ 198 w 21600"/>
                <a:gd name="T55" fmla="*/ 603 h 21600"/>
                <a:gd name="T56" fmla="*/ 178 w 21600"/>
                <a:gd name="T57" fmla="*/ 596 h 21600"/>
                <a:gd name="T58" fmla="*/ 150 w 21600"/>
                <a:gd name="T59" fmla="*/ 613 h 21600"/>
                <a:gd name="T60" fmla="*/ 140 w 21600"/>
                <a:gd name="T61" fmla="*/ 603 h 21600"/>
                <a:gd name="T62" fmla="*/ 132 w 21600"/>
                <a:gd name="T63" fmla="*/ 576 h 21600"/>
                <a:gd name="T64" fmla="*/ 112 w 21600"/>
                <a:gd name="T65" fmla="*/ 559 h 21600"/>
                <a:gd name="T66" fmla="*/ 84 w 21600"/>
                <a:gd name="T67" fmla="*/ 549 h 21600"/>
                <a:gd name="T68" fmla="*/ 140 w 21600"/>
                <a:gd name="T69" fmla="*/ 522 h 21600"/>
                <a:gd name="T70" fmla="*/ 122 w 21600"/>
                <a:gd name="T71" fmla="*/ 504 h 21600"/>
                <a:gd name="T72" fmla="*/ 112 w 21600"/>
                <a:gd name="T73" fmla="*/ 475 h 21600"/>
                <a:gd name="T74" fmla="*/ 112 w 21600"/>
                <a:gd name="T75" fmla="*/ 467 h 21600"/>
                <a:gd name="T76" fmla="*/ 122 w 21600"/>
                <a:gd name="T77" fmla="*/ 457 h 21600"/>
                <a:gd name="T78" fmla="*/ 112 w 21600"/>
                <a:gd name="T79" fmla="*/ 440 h 21600"/>
                <a:gd name="T80" fmla="*/ 104 w 21600"/>
                <a:gd name="T81" fmla="*/ 420 h 21600"/>
                <a:gd name="T82" fmla="*/ 76 w 21600"/>
                <a:gd name="T83" fmla="*/ 403 h 21600"/>
                <a:gd name="T84" fmla="*/ 46 w 21600"/>
                <a:gd name="T85" fmla="*/ 339 h 21600"/>
                <a:gd name="T86" fmla="*/ 56 w 21600"/>
                <a:gd name="T87" fmla="*/ 329 h 21600"/>
                <a:gd name="T88" fmla="*/ 132 w 21600"/>
                <a:gd name="T89" fmla="*/ 264 h 21600"/>
                <a:gd name="T90" fmla="*/ 140 w 21600"/>
                <a:gd name="T91" fmla="*/ 136 h 21600"/>
                <a:gd name="T92" fmla="*/ 150 w 21600"/>
                <a:gd name="T93" fmla="*/ 119 h 21600"/>
                <a:gd name="T94" fmla="*/ 122 w 21600"/>
                <a:gd name="T95" fmla="*/ 72 h 21600"/>
                <a:gd name="T96" fmla="*/ 104 w 21600"/>
                <a:gd name="T97" fmla="*/ 17 h 21600"/>
                <a:gd name="T98" fmla="*/ 0 w 21600"/>
                <a:gd name="T99" fmla="*/ 403 h 21600"/>
                <a:gd name="T100" fmla="*/ 10 w 21600"/>
                <a:gd name="T101" fmla="*/ 403 h 21600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21600" h="21600">
                  <a:moveTo>
                    <a:pt x="4613" y="610"/>
                  </a:moveTo>
                  <a:lnTo>
                    <a:pt x="6637" y="0"/>
                  </a:lnTo>
                  <a:lnTo>
                    <a:pt x="21263" y="5487"/>
                  </a:lnTo>
                  <a:lnTo>
                    <a:pt x="21600" y="10626"/>
                  </a:lnTo>
                  <a:lnTo>
                    <a:pt x="20025" y="10626"/>
                  </a:lnTo>
                  <a:lnTo>
                    <a:pt x="19575" y="10974"/>
                  </a:lnTo>
                  <a:lnTo>
                    <a:pt x="19575" y="11235"/>
                  </a:lnTo>
                  <a:lnTo>
                    <a:pt x="20025" y="11235"/>
                  </a:lnTo>
                  <a:lnTo>
                    <a:pt x="19575" y="11584"/>
                  </a:lnTo>
                  <a:lnTo>
                    <a:pt x="19125" y="12281"/>
                  </a:lnTo>
                  <a:lnTo>
                    <a:pt x="18788" y="12281"/>
                  </a:lnTo>
                  <a:lnTo>
                    <a:pt x="18788" y="12890"/>
                  </a:lnTo>
                  <a:lnTo>
                    <a:pt x="18338" y="13239"/>
                  </a:lnTo>
                  <a:lnTo>
                    <a:pt x="18788" y="13500"/>
                  </a:lnTo>
                  <a:lnTo>
                    <a:pt x="18788" y="13848"/>
                  </a:lnTo>
                  <a:lnTo>
                    <a:pt x="18338" y="13848"/>
                  </a:lnTo>
                  <a:lnTo>
                    <a:pt x="17888" y="14458"/>
                  </a:lnTo>
                  <a:lnTo>
                    <a:pt x="17888" y="14806"/>
                  </a:lnTo>
                  <a:lnTo>
                    <a:pt x="18338" y="14458"/>
                  </a:lnTo>
                  <a:lnTo>
                    <a:pt x="18788" y="14458"/>
                  </a:lnTo>
                  <a:lnTo>
                    <a:pt x="18788" y="14806"/>
                  </a:lnTo>
                  <a:lnTo>
                    <a:pt x="18338" y="14806"/>
                  </a:lnTo>
                  <a:lnTo>
                    <a:pt x="18788" y="15155"/>
                  </a:lnTo>
                  <a:lnTo>
                    <a:pt x="18788" y="16113"/>
                  </a:lnTo>
                  <a:lnTo>
                    <a:pt x="19575" y="16113"/>
                  </a:lnTo>
                  <a:lnTo>
                    <a:pt x="19575" y="16723"/>
                  </a:lnTo>
                  <a:lnTo>
                    <a:pt x="19125" y="17071"/>
                  </a:lnTo>
                  <a:lnTo>
                    <a:pt x="17888" y="17071"/>
                  </a:lnTo>
                  <a:lnTo>
                    <a:pt x="17438" y="17419"/>
                  </a:lnTo>
                  <a:lnTo>
                    <a:pt x="17438" y="17768"/>
                  </a:lnTo>
                  <a:lnTo>
                    <a:pt x="17100" y="17768"/>
                  </a:lnTo>
                  <a:lnTo>
                    <a:pt x="17100" y="18029"/>
                  </a:lnTo>
                  <a:lnTo>
                    <a:pt x="16650" y="18029"/>
                  </a:lnTo>
                  <a:lnTo>
                    <a:pt x="16200" y="18377"/>
                  </a:lnTo>
                  <a:lnTo>
                    <a:pt x="16200" y="18726"/>
                  </a:lnTo>
                  <a:lnTo>
                    <a:pt x="15863" y="18726"/>
                  </a:lnTo>
                  <a:lnTo>
                    <a:pt x="16200" y="18987"/>
                  </a:lnTo>
                  <a:lnTo>
                    <a:pt x="15863" y="18987"/>
                  </a:lnTo>
                  <a:lnTo>
                    <a:pt x="15863" y="19335"/>
                  </a:lnTo>
                  <a:lnTo>
                    <a:pt x="15412" y="19335"/>
                  </a:lnTo>
                  <a:lnTo>
                    <a:pt x="14625" y="19684"/>
                  </a:lnTo>
                  <a:lnTo>
                    <a:pt x="13725" y="19684"/>
                  </a:lnTo>
                  <a:lnTo>
                    <a:pt x="13275" y="19335"/>
                  </a:lnTo>
                  <a:lnTo>
                    <a:pt x="12487" y="19335"/>
                  </a:lnTo>
                  <a:lnTo>
                    <a:pt x="12487" y="20032"/>
                  </a:lnTo>
                  <a:lnTo>
                    <a:pt x="12938" y="20032"/>
                  </a:lnTo>
                  <a:lnTo>
                    <a:pt x="12938" y="20294"/>
                  </a:lnTo>
                  <a:lnTo>
                    <a:pt x="12487" y="20294"/>
                  </a:lnTo>
                  <a:lnTo>
                    <a:pt x="12038" y="20642"/>
                  </a:lnTo>
                  <a:lnTo>
                    <a:pt x="11700" y="20642"/>
                  </a:lnTo>
                  <a:lnTo>
                    <a:pt x="10463" y="20990"/>
                  </a:lnTo>
                  <a:lnTo>
                    <a:pt x="10013" y="20990"/>
                  </a:lnTo>
                  <a:lnTo>
                    <a:pt x="9563" y="21252"/>
                  </a:lnTo>
                  <a:lnTo>
                    <a:pt x="9113" y="21252"/>
                  </a:lnTo>
                  <a:lnTo>
                    <a:pt x="8775" y="21600"/>
                  </a:lnTo>
                  <a:lnTo>
                    <a:pt x="8775" y="21252"/>
                  </a:lnTo>
                  <a:lnTo>
                    <a:pt x="8325" y="20990"/>
                  </a:lnTo>
                  <a:lnTo>
                    <a:pt x="7875" y="20990"/>
                  </a:lnTo>
                  <a:lnTo>
                    <a:pt x="7875" y="21600"/>
                  </a:lnTo>
                  <a:lnTo>
                    <a:pt x="6637" y="21600"/>
                  </a:lnTo>
                  <a:lnTo>
                    <a:pt x="6637" y="21252"/>
                  </a:lnTo>
                  <a:lnTo>
                    <a:pt x="6188" y="21252"/>
                  </a:lnTo>
                  <a:lnTo>
                    <a:pt x="6188" y="20642"/>
                  </a:lnTo>
                  <a:lnTo>
                    <a:pt x="5850" y="20294"/>
                  </a:lnTo>
                  <a:lnTo>
                    <a:pt x="5400" y="20294"/>
                  </a:lnTo>
                  <a:lnTo>
                    <a:pt x="4950" y="19684"/>
                  </a:lnTo>
                  <a:lnTo>
                    <a:pt x="4163" y="19335"/>
                  </a:lnTo>
                  <a:lnTo>
                    <a:pt x="3712" y="19335"/>
                  </a:lnTo>
                  <a:lnTo>
                    <a:pt x="3712" y="18377"/>
                  </a:lnTo>
                  <a:lnTo>
                    <a:pt x="6188" y="18377"/>
                  </a:lnTo>
                  <a:lnTo>
                    <a:pt x="5850" y="18029"/>
                  </a:lnTo>
                  <a:lnTo>
                    <a:pt x="5400" y="17768"/>
                  </a:lnTo>
                  <a:lnTo>
                    <a:pt x="4950" y="17419"/>
                  </a:lnTo>
                  <a:lnTo>
                    <a:pt x="4950" y="16723"/>
                  </a:lnTo>
                  <a:lnTo>
                    <a:pt x="5400" y="16461"/>
                  </a:lnTo>
                  <a:lnTo>
                    <a:pt x="4950" y="16461"/>
                  </a:lnTo>
                  <a:lnTo>
                    <a:pt x="4950" y="16113"/>
                  </a:lnTo>
                  <a:lnTo>
                    <a:pt x="5400" y="16113"/>
                  </a:lnTo>
                  <a:lnTo>
                    <a:pt x="5400" y="15765"/>
                  </a:lnTo>
                  <a:lnTo>
                    <a:pt x="4950" y="15503"/>
                  </a:lnTo>
                  <a:lnTo>
                    <a:pt x="4950" y="15155"/>
                  </a:lnTo>
                  <a:lnTo>
                    <a:pt x="4613" y="14806"/>
                  </a:lnTo>
                  <a:lnTo>
                    <a:pt x="4163" y="14458"/>
                  </a:lnTo>
                  <a:lnTo>
                    <a:pt x="3375" y="14197"/>
                  </a:lnTo>
                  <a:lnTo>
                    <a:pt x="2475" y="13500"/>
                  </a:lnTo>
                  <a:lnTo>
                    <a:pt x="2025" y="11932"/>
                  </a:lnTo>
                  <a:lnTo>
                    <a:pt x="2025" y="11584"/>
                  </a:lnTo>
                  <a:lnTo>
                    <a:pt x="2475" y="11584"/>
                  </a:lnTo>
                  <a:lnTo>
                    <a:pt x="2925" y="11235"/>
                  </a:lnTo>
                  <a:lnTo>
                    <a:pt x="5850" y="9319"/>
                  </a:lnTo>
                  <a:lnTo>
                    <a:pt x="5850" y="7403"/>
                  </a:lnTo>
                  <a:lnTo>
                    <a:pt x="6188" y="4790"/>
                  </a:lnTo>
                  <a:lnTo>
                    <a:pt x="6637" y="4790"/>
                  </a:lnTo>
                  <a:lnTo>
                    <a:pt x="6637" y="4181"/>
                  </a:lnTo>
                  <a:lnTo>
                    <a:pt x="5400" y="3223"/>
                  </a:lnTo>
                  <a:lnTo>
                    <a:pt x="5400" y="2526"/>
                  </a:lnTo>
                  <a:lnTo>
                    <a:pt x="4613" y="958"/>
                  </a:lnTo>
                  <a:lnTo>
                    <a:pt x="4613" y="610"/>
                  </a:lnTo>
                  <a:close/>
                  <a:moveTo>
                    <a:pt x="450" y="14197"/>
                  </a:moveTo>
                  <a:lnTo>
                    <a:pt x="0" y="14197"/>
                  </a:lnTo>
                  <a:lnTo>
                    <a:pt x="450" y="14197"/>
                  </a:lnTo>
                  <a:close/>
                  <a:moveTo>
                    <a:pt x="450" y="1419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13" name="AutoShape 127"/>
            <p:cNvSpPr>
              <a:spLocks/>
            </p:cNvSpPr>
            <p:nvPr/>
          </p:nvSpPr>
          <p:spPr bwMode="auto">
            <a:xfrm>
              <a:off x="6875" y="3794"/>
              <a:ext cx="639" cy="440"/>
            </a:xfrm>
            <a:custGeom>
              <a:avLst/>
              <a:gdLst>
                <a:gd name="T0" fmla="*/ 132 w 21600"/>
                <a:gd name="T1" fmla="*/ 433 h 21600"/>
                <a:gd name="T2" fmla="*/ 124 w 21600"/>
                <a:gd name="T3" fmla="*/ 423 h 21600"/>
                <a:gd name="T4" fmla="*/ 104 w 21600"/>
                <a:gd name="T5" fmla="*/ 423 h 21600"/>
                <a:gd name="T6" fmla="*/ 76 w 21600"/>
                <a:gd name="T7" fmla="*/ 413 h 21600"/>
                <a:gd name="T8" fmla="*/ 76 w 21600"/>
                <a:gd name="T9" fmla="*/ 396 h 21600"/>
                <a:gd name="T10" fmla="*/ 38 w 21600"/>
                <a:gd name="T11" fmla="*/ 386 h 21600"/>
                <a:gd name="T12" fmla="*/ 0 w 21600"/>
                <a:gd name="T13" fmla="*/ 349 h 21600"/>
                <a:gd name="T14" fmla="*/ 10 w 21600"/>
                <a:gd name="T15" fmla="*/ 331 h 21600"/>
                <a:gd name="T16" fmla="*/ 58 w 21600"/>
                <a:gd name="T17" fmla="*/ 321 h 21600"/>
                <a:gd name="T18" fmla="*/ 94 w 21600"/>
                <a:gd name="T19" fmla="*/ 311 h 21600"/>
                <a:gd name="T20" fmla="*/ 132 w 21600"/>
                <a:gd name="T21" fmla="*/ 304 h 21600"/>
                <a:gd name="T22" fmla="*/ 160 w 21600"/>
                <a:gd name="T23" fmla="*/ 284 h 21600"/>
                <a:gd name="T24" fmla="*/ 170 w 21600"/>
                <a:gd name="T25" fmla="*/ 230 h 21600"/>
                <a:gd name="T26" fmla="*/ 236 w 21600"/>
                <a:gd name="T27" fmla="*/ 148 h 21600"/>
                <a:gd name="T28" fmla="*/ 472 w 21600"/>
                <a:gd name="T29" fmla="*/ 0 h 21600"/>
                <a:gd name="T30" fmla="*/ 555 w 21600"/>
                <a:gd name="T31" fmla="*/ 27 h 21600"/>
                <a:gd name="T32" fmla="*/ 593 w 21600"/>
                <a:gd name="T33" fmla="*/ 20 h 21600"/>
                <a:gd name="T34" fmla="*/ 611 w 21600"/>
                <a:gd name="T35" fmla="*/ 84 h 21600"/>
                <a:gd name="T36" fmla="*/ 639 w 21600"/>
                <a:gd name="T37" fmla="*/ 129 h 21600"/>
                <a:gd name="T38" fmla="*/ 621 w 21600"/>
                <a:gd name="T39" fmla="*/ 203 h 21600"/>
                <a:gd name="T40" fmla="*/ 555 w 21600"/>
                <a:gd name="T41" fmla="*/ 311 h 21600"/>
                <a:gd name="T42" fmla="*/ 535 w 21600"/>
                <a:gd name="T43" fmla="*/ 321 h 21600"/>
                <a:gd name="T44" fmla="*/ 545 w 21600"/>
                <a:gd name="T45" fmla="*/ 376 h 21600"/>
                <a:gd name="T46" fmla="*/ 527 w 21600"/>
                <a:gd name="T47" fmla="*/ 376 h 21600"/>
                <a:gd name="T48" fmla="*/ 500 w 21600"/>
                <a:gd name="T49" fmla="*/ 386 h 21600"/>
                <a:gd name="T50" fmla="*/ 472 w 21600"/>
                <a:gd name="T51" fmla="*/ 396 h 21600"/>
                <a:gd name="T52" fmla="*/ 396 w 21600"/>
                <a:gd name="T53" fmla="*/ 386 h 21600"/>
                <a:gd name="T54" fmla="*/ 347 w 21600"/>
                <a:gd name="T55" fmla="*/ 403 h 21600"/>
                <a:gd name="T56" fmla="*/ 320 w 21600"/>
                <a:gd name="T57" fmla="*/ 396 h 21600"/>
                <a:gd name="T58" fmla="*/ 281 w 21600"/>
                <a:gd name="T59" fmla="*/ 386 h 21600"/>
                <a:gd name="T60" fmla="*/ 264 w 21600"/>
                <a:gd name="T61" fmla="*/ 396 h 21600"/>
                <a:gd name="T62" fmla="*/ 246 w 21600"/>
                <a:gd name="T63" fmla="*/ 368 h 21600"/>
                <a:gd name="T64" fmla="*/ 160 w 21600"/>
                <a:gd name="T65" fmla="*/ 376 h 21600"/>
                <a:gd name="T66" fmla="*/ 152 w 21600"/>
                <a:gd name="T67" fmla="*/ 386 h 21600"/>
                <a:gd name="T68" fmla="*/ 152 w 21600"/>
                <a:gd name="T69" fmla="*/ 386 h 21600"/>
                <a:gd name="T70" fmla="*/ 160 w 21600"/>
                <a:gd name="T71" fmla="*/ 403 h 21600"/>
                <a:gd name="T72" fmla="*/ 142 w 21600"/>
                <a:gd name="T73" fmla="*/ 413 h 21600"/>
                <a:gd name="T74" fmla="*/ 152 w 21600"/>
                <a:gd name="T75" fmla="*/ 433 h 21600"/>
                <a:gd name="T76" fmla="*/ 142 w 21600"/>
                <a:gd name="T77" fmla="*/ 440 h 21600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0" t="0" r="r" b="b"/>
              <a:pathLst>
                <a:path w="21600" h="21600">
                  <a:moveTo>
                    <a:pt x="4800" y="21600"/>
                  </a:moveTo>
                  <a:lnTo>
                    <a:pt x="4457" y="21236"/>
                  </a:lnTo>
                  <a:lnTo>
                    <a:pt x="4200" y="21236"/>
                  </a:lnTo>
                  <a:lnTo>
                    <a:pt x="4200" y="20751"/>
                  </a:lnTo>
                  <a:lnTo>
                    <a:pt x="3514" y="20265"/>
                  </a:lnTo>
                  <a:lnTo>
                    <a:pt x="3514" y="20751"/>
                  </a:lnTo>
                  <a:lnTo>
                    <a:pt x="2914" y="20751"/>
                  </a:lnTo>
                  <a:lnTo>
                    <a:pt x="2571" y="20265"/>
                  </a:lnTo>
                  <a:lnTo>
                    <a:pt x="2914" y="19780"/>
                  </a:lnTo>
                  <a:lnTo>
                    <a:pt x="2571" y="19416"/>
                  </a:lnTo>
                  <a:lnTo>
                    <a:pt x="1971" y="19416"/>
                  </a:lnTo>
                  <a:lnTo>
                    <a:pt x="1286" y="18930"/>
                  </a:lnTo>
                  <a:lnTo>
                    <a:pt x="1286" y="18445"/>
                  </a:lnTo>
                  <a:lnTo>
                    <a:pt x="0" y="17110"/>
                  </a:lnTo>
                  <a:lnTo>
                    <a:pt x="0" y="16746"/>
                  </a:lnTo>
                  <a:lnTo>
                    <a:pt x="343" y="16261"/>
                  </a:lnTo>
                  <a:lnTo>
                    <a:pt x="343" y="15775"/>
                  </a:lnTo>
                  <a:lnTo>
                    <a:pt x="1971" y="15775"/>
                  </a:lnTo>
                  <a:lnTo>
                    <a:pt x="2229" y="15290"/>
                  </a:lnTo>
                  <a:lnTo>
                    <a:pt x="3171" y="15290"/>
                  </a:lnTo>
                  <a:lnTo>
                    <a:pt x="3514" y="14926"/>
                  </a:lnTo>
                  <a:lnTo>
                    <a:pt x="4457" y="14926"/>
                  </a:lnTo>
                  <a:lnTo>
                    <a:pt x="5143" y="14440"/>
                  </a:lnTo>
                  <a:lnTo>
                    <a:pt x="5400" y="13955"/>
                  </a:lnTo>
                  <a:lnTo>
                    <a:pt x="5400" y="13106"/>
                  </a:lnTo>
                  <a:lnTo>
                    <a:pt x="5743" y="11285"/>
                  </a:lnTo>
                  <a:lnTo>
                    <a:pt x="5743" y="8130"/>
                  </a:lnTo>
                  <a:lnTo>
                    <a:pt x="7971" y="7281"/>
                  </a:lnTo>
                  <a:lnTo>
                    <a:pt x="9514" y="5461"/>
                  </a:lnTo>
                  <a:lnTo>
                    <a:pt x="15943" y="0"/>
                  </a:lnTo>
                  <a:lnTo>
                    <a:pt x="18429" y="971"/>
                  </a:lnTo>
                  <a:lnTo>
                    <a:pt x="18771" y="1335"/>
                  </a:lnTo>
                  <a:lnTo>
                    <a:pt x="20057" y="485"/>
                  </a:lnTo>
                  <a:lnTo>
                    <a:pt x="20057" y="971"/>
                  </a:lnTo>
                  <a:lnTo>
                    <a:pt x="20657" y="3155"/>
                  </a:lnTo>
                  <a:lnTo>
                    <a:pt x="20657" y="4126"/>
                  </a:lnTo>
                  <a:lnTo>
                    <a:pt x="21600" y="5461"/>
                  </a:lnTo>
                  <a:lnTo>
                    <a:pt x="21600" y="6310"/>
                  </a:lnTo>
                  <a:lnTo>
                    <a:pt x="21257" y="6310"/>
                  </a:lnTo>
                  <a:lnTo>
                    <a:pt x="21000" y="9951"/>
                  </a:lnTo>
                  <a:lnTo>
                    <a:pt x="21000" y="12620"/>
                  </a:lnTo>
                  <a:lnTo>
                    <a:pt x="18771" y="15290"/>
                  </a:lnTo>
                  <a:lnTo>
                    <a:pt x="18429" y="15775"/>
                  </a:lnTo>
                  <a:lnTo>
                    <a:pt x="18086" y="15775"/>
                  </a:lnTo>
                  <a:lnTo>
                    <a:pt x="18086" y="16261"/>
                  </a:lnTo>
                  <a:lnTo>
                    <a:pt x="18429" y="18445"/>
                  </a:lnTo>
                  <a:lnTo>
                    <a:pt x="18086" y="18081"/>
                  </a:lnTo>
                  <a:lnTo>
                    <a:pt x="17829" y="18445"/>
                  </a:lnTo>
                  <a:lnTo>
                    <a:pt x="17829" y="18930"/>
                  </a:lnTo>
                  <a:lnTo>
                    <a:pt x="16886" y="18930"/>
                  </a:lnTo>
                  <a:lnTo>
                    <a:pt x="16886" y="19416"/>
                  </a:lnTo>
                  <a:lnTo>
                    <a:pt x="15943" y="19416"/>
                  </a:lnTo>
                  <a:lnTo>
                    <a:pt x="15600" y="18930"/>
                  </a:lnTo>
                  <a:lnTo>
                    <a:pt x="13371" y="18930"/>
                  </a:lnTo>
                  <a:lnTo>
                    <a:pt x="13029" y="19780"/>
                  </a:lnTo>
                  <a:lnTo>
                    <a:pt x="11743" y="19780"/>
                  </a:lnTo>
                  <a:lnTo>
                    <a:pt x="11143" y="19416"/>
                  </a:lnTo>
                  <a:lnTo>
                    <a:pt x="10800" y="19416"/>
                  </a:lnTo>
                  <a:lnTo>
                    <a:pt x="10800" y="18930"/>
                  </a:lnTo>
                  <a:lnTo>
                    <a:pt x="9514" y="18930"/>
                  </a:lnTo>
                  <a:lnTo>
                    <a:pt x="9514" y="19416"/>
                  </a:lnTo>
                  <a:lnTo>
                    <a:pt x="8914" y="19416"/>
                  </a:lnTo>
                  <a:lnTo>
                    <a:pt x="8571" y="18445"/>
                  </a:lnTo>
                  <a:lnTo>
                    <a:pt x="8314" y="18081"/>
                  </a:lnTo>
                  <a:lnTo>
                    <a:pt x="5743" y="18081"/>
                  </a:lnTo>
                  <a:lnTo>
                    <a:pt x="5400" y="18445"/>
                  </a:lnTo>
                  <a:lnTo>
                    <a:pt x="5143" y="18445"/>
                  </a:lnTo>
                  <a:lnTo>
                    <a:pt x="5143" y="18930"/>
                  </a:lnTo>
                  <a:lnTo>
                    <a:pt x="5400" y="18930"/>
                  </a:lnTo>
                  <a:lnTo>
                    <a:pt x="5143" y="18930"/>
                  </a:lnTo>
                  <a:lnTo>
                    <a:pt x="5143" y="19416"/>
                  </a:lnTo>
                  <a:lnTo>
                    <a:pt x="5400" y="19780"/>
                  </a:lnTo>
                  <a:lnTo>
                    <a:pt x="5143" y="19780"/>
                  </a:lnTo>
                  <a:lnTo>
                    <a:pt x="4800" y="20265"/>
                  </a:lnTo>
                  <a:lnTo>
                    <a:pt x="4800" y="20751"/>
                  </a:lnTo>
                  <a:lnTo>
                    <a:pt x="5143" y="21236"/>
                  </a:lnTo>
                  <a:lnTo>
                    <a:pt x="5143" y="21600"/>
                  </a:lnTo>
                  <a:lnTo>
                    <a:pt x="4800" y="21600"/>
                  </a:lnTo>
                  <a:close/>
                  <a:moveTo>
                    <a:pt x="480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14" name="AutoShape 128"/>
            <p:cNvSpPr>
              <a:spLocks/>
            </p:cNvSpPr>
            <p:nvPr/>
          </p:nvSpPr>
          <p:spPr bwMode="auto">
            <a:xfrm>
              <a:off x="6989" y="4163"/>
              <a:ext cx="470" cy="356"/>
            </a:xfrm>
            <a:custGeom>
              <a:avLst/>
              <a:gdLst>
                <a:gd name="T0" fmla="*/ 432 w 21600"/>
                <a:gd name="T1" fmla="*/ 7 h 21600"/>
                <a:gd name="T2" fmla="*/ 414 w 21600"/>
                <a:gd name="T3" fmla="*/ 7 h 21600"/>
                <a:gd name="T4" fmla="*/ 386 w 21600"/>
                <a:gd name="T5" fmla="*/ 17 h 21600"/>
                <a:gd name="T6" fmla="*/ 358 w 21600"/>
                <a:gd name="T7" fmla="*/ 27 h 21600"/>
                <a:gd name="T8" fmla="*/ 282 w 21600"/>
                <a:gd name="T9" fmla="*/ 17 h 21600"/>
                <a:gd name="T10" fmla="*/ 234 w 21600"/>
                <a:gd name="T11" fmla="*/ 35 h 21600"/>
                <a:gd name="T12" fmla="*/ 206 w 21600"/>
                <a:gd name="T13" fmla="*/ 27 h 21600"/>
                <a:gd name="T14" fmla="*/ 168 w 21600"/>
                <a:gd name="T15" fmla="*/ 17 h 21600"/>
                <a:gd name="T16" fmla="*/ 150 w 21600"/>
                <a:gd name="T17" fmla="*/ 27 h 21600"/>
                <a:gd name="T18" fmla="*/ 132 w 21600"/>
                <a:gd name="T19" fmla="*/ 0 h 21600"/>
                <a:gd name="T20" fmla="*/ 46 w 21600"/>
                <a:gd name="T21" fmla="*/ 7 h 21600"/>
                <a:gd name="T22" fmla="*/ 38 w 21600"/>
                <a:gd name="T23" fmla="*/ 17 h 21600"/>
                <a:gd name="T24" fmla="*/ 38 w 21600"/>
                <a:gd name="T25" fmla="*/ 17 h 21600"/>
                <a:gd name="T26" fmla="*/ 46 w 21600"/>
                <a:gd name="T27" fmla="*/ 35 h 21600"/>
                <a:gd name="T28" fmla="*/ 28 w 21600"/>
                <a:gd name="T29" fmla="*/ 45 h 21600"/>
                <a:gd name="T30" fmla="*/ 38 w 21600"/>
                <a:gd name="T31" fmla="*/ 64 h 21600"/>
                <a:gd name="T32" fmla="*/ 28 w 21600"/>
                <a:gd name="T33" fmla="*/ 72 h 21600"/>
                <a:gd name="T34" fmla="*/ 38 w 21600"/>
                <a:gd name="T35" fmla="*/ 91 h 21600"/>
                <a:gd name="T36" fmla="*/ 46 w 21600"/>
                <a:gd name="T37" fmla="*/ 119 h 21600"/>
                <a:gd name="T38" fmla="*/ 28 w 21600"/>
                <a:gd name="T39" fmla="*/ 129 h 21600"/>
                <a:gd name="T40" fmla="*/ 38 w 21600"/>
                <a:gd name="T41" fmla="*/ 146 h 21600"/>
                <a:gd name="T42" fmla="*/ 28 w 21600"/>
                <a:gd name="T43" fmla="*/ 156 h 21600"/>
                <a:gd name="T44" fmla="*/ 10 w 21600"/>
                <a:gd name="T45" fmla="*/ 173 h 21600"/>
                <a:gd name="T46" fmla="*/ 0 w 21600"/>
                <a:gd name="T47" fmla="*/ 274 h 21600"/>
                <a:gd name="T48" fmla="*/ 56 w 21600"/>
                <a:gd name="T49" fmla="*/ 284 h 21600"/>
                <a:gd name="T50" fmla="*/ 84 w 21600"/>
                <a:gd name="T51" fmla="*/ 319 h 21600"/>
                <a:gd name="T52" fmla="*/ 94 w 21600"/>
                <a:gd name="T53" fmla="*/ 329 h 21600"/>
                <a:gd name="T54" fmla="*/ 104 w 21600"/>
                <a:gd name="T55" fmla="*/ 356 h 21600"/>
                <a:gd name="T56" fmla="*/ 168 w 21600"/>
                <a:gd name="T57" fmla="*/ 349 h 21600"/>
                <a:gd name="T58" fmla="*/ 198 w 21600"/>
                <a:gd name="T59" fmla="*/ 349 h 21600"/>
                <a:gd name="T60" fmla="*/ 216 w 21600"/>
                <a:gd name="T61" fmla="*/ 339 h 21600"/>
                <a:gd name="T62" fmla="*/ 226 w 21600"/>
                <a:gd name="T63" fmla="*/ 339 h 21600"/>
                <a:gd name="T64" fmla="*/ 244 w 21600"/>
                <a:gd name="T65" fmla="*/ 292 h 21600"/>
                <a:gd name="T66" fmla="*/ 264 w 21600"/>
                <a:gd name="T67" fmla="*/ 284 h 21600"/>
                <a:gd name="T68" fmla="*/ 272 w 21600"/>
                <a:gd name="T69" fmla="*/ 265 h 21600"/>
                <a:gd name="T70" fmla="*/ 292 w 21600"/>
                <a:gd name="T71" fmla="*/ 257 h 21600"/>
                <a:gd name="T72" fmla="*/ 310 w 21600"/>
                <a:gd name="T73" fmla="*/ 257 h 21600"/>
                <a:gd name="T74" fmla="*/ 320 w 21600"/>
                <a:gd name="T75" fmla="*/ 274 h 21600"/>
                <a:gd name="T76" fmla="*/ 348 w 21600"/>
                <a:gd name="T77" fmla="*/ 265 h 21600"/>
                <a:gd name="T78" fmla="*/ 358 w 21600"/>
                <a:gd name="T79" fmla="*/ 257 h 21600"/>
                <a:gd name="T80" fmla="*/ 366 w 21600"/>
                <a:gd name="T81" fmla="*/ 237 h 21600"/>
                <a:gd name="T82" fmla="*/ 376 w 21600"/>
                <a:gd name="T83" fmla="*/ 210 h 21600"/>
                <a:gd name="T84" fmla="*/ 394 w 21600"/>
                <a:gd name="T85" fmla="*/ 200 h 21600"/>
                <a:gd name="T86" fmla="*/ 404 w 21600"/>
                <a:gd name="T87" fmla="*/ 163 h 21600"/>
                <a:gd name="T88" fmla="*/ 432 w 21600"/>
                <a:gd name="T89" fmla="*/ 146 h 21600"/>
                <a:gd name="T90" fmla="*/ 442 w 21600"/>
                <a:gd name="T91" fmla="*/ 109 h 21600"/>
                <a:gd name="T92" fmla="*/ 460 w 21600"/>
                <a:gd name="T93" fmla="*/ 99 h 21600"/>
                <a:gd name="T94" fmla="*/ 470 w 21600"/>
                <a:gd name="T95" fmla="*/ 91 h 21600"/>
                <a:gd name="T96" fmla="*/ 460 w 21600"/>
                <a:gd name="T97" fmla="*/ 64 h 21600"/>
                <a:gd name="T98" fmla="*/ 452 w 21600"/>
                <a:gd name="T99" fmla="*/ 27 h 2160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600" h="21600">
                  <a:moveTo>
                    <a:pt x="20783" y="1650"/>
                  </a:moveTo>
                  <a:lnTo>
                    <a:pt x="19849" y="450"/>
                  </a:lnTo>
                  <a:lnTo>
                    <a:pt x="19382" y="0"/>
                  </a:lnTo>
                  <a:lnTo>
                    <a:pt x="19031" y="450"/>
                  </a:lnTo>
                  <a:lnTo>
                    <a:pt x="19031" y="1050"/>
                  </a:lnTo>
                  <a:lnTo>
                    <a:pt x="17747" y="1050"/>
                  </a:lnTo>
                  <a:lnTo>
                    <a:pt x="17747" y="1650"/>
                  </a:lnTo>
                  <a:lnTo>
                    <a:pt x="16463" y="1650"/>
                  </a:lnTo>
                  <a:lnTo>
                    <a:pt x="15996" y="1050"/>
                  </a:lnTo>
                  <a:lnTo>
                    <a:pt x="12960" y="1050"/>
                  </a:lnTo>
                  <a:lnTo>
                    <a:pt x="12493" y="2100"/>
                  </a:lnTo>
                  <a:lnTo>
                    <a:pt x="10742" y="2100"/>
                  </a:lnTo>
                  <a:lnTo>
                    <a:pt x="9924" y="1650"/>
                  </a:lnTo>
                  <a:lnTo>
                    <a:pt x="9457" y="1650"/>
                  </a:lnTo>
                  <a:lnTo>
                    <a:pt x="9457" y="1050"/>
                  </a:lnTo>
                  <a:lnTo>
                    <a:pt x="7706" y="1050"/>
                  </a:lnTo>
                  <a:lnTo>
                    <a:pt x="7706" y="1650"/>
                  </a:lnTo>
                  <a:lnTo>
                    <a:pt x="6889" y="1650"/>
                  </a:lnTo>
                  <a:lnTo>
                    <a:pt x="6422" y="450"/>
                  </a:lnTo>
                  <a:lnTo>
                    <a:pt x="6071" y="0"/>
                  </a:lnTo>
                  <a:lnTo>
                    <a:pt x="2569" y="0"/>
                  </a:lnTo>
                  <a:lnTo>
                    <a:pt x="2102" y="450"/>
                  </a:lnTo>
                  <a:lnTo>
                    <a:pt x="1751" y="450"/>
                  </a:lnTo>
                  <a:lnTo>
                    <a:pt x="1751" y="1050"/>
                  </a:lnTo>
                  <a:lnTo>
                    <a:pt x="2102" y="1050"/>
                  </a:lnTo>
                  <a:lnTo>
                    <a:pt x="1751" y="1050"/>
                  </a:lnTo>
                  <a:lnTo>
                    <a:pt x="1751" y="1650"/>
                  </a:lnTo>
                  <a:lnTo>
                    <a:pt x="2102" y="2100"/>
                  </a:lnTo>
                  <a:lnTo>
                    <a:pt x="1751" y="2100"/>
                  </a:lnTo>
                  <a:lnTo>
                    <a:pt x="1284" y="2700"/>
                  </a:lnTo>
                  <a:lnTo>
                    <a:pt x="1284" y="3300"/>
                  </a:lnTo>
                  <a:lnTo>
                    <a:pt x="1751" y="3900"/>
                  </a:lnTo>
                  <a:lnTo>
                    <a:pt x="1751" y="4350"/>
                  </a:lnTo>
                  <a:lnTo>
                    <a:pt x="1284" y="4350"/>
                  </a:lnTo>
                  <a:lnTo>
                    <a:pt x="1284" y="5550"/>
                  </a:lnTo>
                  <a:lnTo>
                    <a:pt x="1751" y="5550"/>
                  </a:lnTo>
                  <a:lnTo>
                    <a:pt x="1751" y="6000"/>
                  </a:lnTo>
                  <a:lnTo>
                    <a:pt x="2102" y="7200"/>
                  </a:lnTo>
                  <a:lnTo>
                    <a:pt x="1751" y="7200"/>
                  </a:lnTo>
                  <a:lnTo>
                    <a:pt x="1284" y="7800"/>
                  </a:lnTo>
                  <a:lnTo>
                    <a:pt x="1751" y="8250"/>
                  </a:lnTo>
                  <a:lnTo>
                    <a:pt x="1751" y="8850"/>
                  </a:lnTo>
                  <a:lnTo>
                    <a:pt x="1284" y="8850"/>
                  </a:lnTo>
                  <a:lnTo>
                    <a:pt x="1284" y="9450"/>
                  </a:lnTo>
                  <a:lnTo>
                    <a:pt x="817" y="9900"/>
                  </a:lnTo>
                  <a:lnTo>
                    <a:pt x="467" y="10500"/>
                  </a:lnTo>
                  <a:lnTo>
                    <a:pt x="0" y="10500"/>
                  </a:lnTo>
                  <a:lnTo>
                    <a:pt x="0" y="16650"/>
                  </a:lnTo>
                  <a:lnTo>
                    <a:pt x="1284" y="16650"/>
                  </a:lnTo>
                  <a:lnTo>
                    <a:pt x="2569" y="17250"/>
                  </a:lnTo>
                  <a:lnTo>
                    <a:pt x="3386" y="18300"/>
                  </a:lnTo>
                  <a:lnTo>
                    <a:pt x="3853" y="19350"/>
                  </a:lnTo>
                  <a:lnTo>
                    <a:pt x="3853" y="19950"/>
                  </a:lnTo>
                  <a:lnTo>
                    <a:pt x="4320" y="19950"/>
                  </a:lnTo>
                  <a:lnTo>
                    <a:pt x="4320" y="21150"/>
                  </a:lnTo>
                  <a:lnTo>
                    <a:pt x="4787" y="21600"/>
                  </a:lnTo>
                  <a:lnTo>
                    <a:pt x="7356" y="21600"/>
                  </a:lnTo>
                  <a:lnTo>
                    <a:pt x="7706" y="21150"/>
                  </a:lnTo>
                  <a:lnTo>
                    <a:pt x="8173" y="21600"/>
                  </a:lnTo>
                  <a:lnTo>
                    <a:pt x="9107" y="21150"/>
                  </a:lnTo>
                  <a:lnTo>
                    <a:pt x="9924" y="21150"/>
                  </a:lnTo>
                  <a:lnTo>
                    <a:pt x="9924" y="20550"/>
                  </a:lnTo>
                  <a:lnTo>
                    <a:pt x="10391" y="21150"/>
                  </a:lnTo>
                  <a:lnTo>
                    <a:pt x="10391" y="20550"/>
                  </a:lnTo>
                  <a:lnTo>
                    <a:pt x="11209" y="19950"/>
                  </a:lnTo>
                  <a:lnTo>
                    <a:pt x="11209" y="17700"/>
                  </a:lnTo>
                  <a:lnTo>
                    <a:pt x="11676" y="17700"/>
                  </a:lnTo>
                  <a:lnTo>
                    <a:pt x="12143" y="17250"/>
                  </a:lnTo>
                  <a:lnTo>
                    <a:pt x="12493" y="16650"/>
                  </a:lnTo>
                  <a:lnTo>
                    <a:pt x="12493" y="16050"/>
                  </a:lnTo>
                  <a:lnTo>
                    <a:pt x="12960" y="16050"/>
                  </a:lnTo>
                  <a:lnTo>
                    <a:pt x="13427" y="15600"/>
                  </a:lnTo>
                  <a:lnTo>
                    <a:pt x="13777" y="16050"/>
                  </a:lnTo>
                  <a:lnTo>
                    <a:pt x="14244" y="15600"/>
                  </a:lnTo>
                  <a:lnTo>
                    <a:pt x="14711" y="16050"/>
                  </a:lnTo>
                  <a:lnTo>
                    <a:pt x="14711" y="16650"/>
                  </a:lnTo>
                  <a:lnTo>
                    <a:pt x="15529" y="16650"/>
                  </a:lnTo>
                  <a:lnTo>
                    <a:pt x="15996" y="16050"/>
                  </a:lnTo>
                  <a:lnTo>
                    <a:pt x="15996" y="15600"/>
                  </a:lnTo>
                  <a:lnTo>
                    <a:pt x="16463" y="15600"/>
                  </a:lnTo>
                  <a:lnTo>
                    <a:pt x="16813" y="15000"/>
                  </a:lnTo>
                  <a:lnTo>
                    <a:pt x="16813" y="14400"/>
                  </a:lnTo>
                  <a:lnTo>
                    <a:pt x="17280" y="13350"/>
                  </a:lnTo>
                  <a:lnTo>
                    <a:pt x="17280" y="12750"/>
                  </a:lnTo>
                  <a:lnTo>
                    <a:pt x="17747" y="12750"/>
                  </a:lnTo>
                  <a:lnTo>
                    <a:pt x="18097" y="12150"/>
                  </a:lnTo>
                  <a:lnTo>
                    <a:pt x="18564" y="11700"/>
                  </a:lnTo>
                  <a:lnTo>
                    <a:pt x="18564" y="9900"/>
                  </a:lnTo>
                  <a:lnTo>
                    <a:pt x="19031" y="9900"/>
                  </a:lnTo>
                  <a:lnTo>
                    <a:pt x="19849" y="8850"/>
                  </a:lnTo>
                  <a:lnTo>
                    <a:pt x="19849" y="7200"/>
                  </a:lnTo>
                  <a:lnTo>
                    <a:pt x="20316" y="6600"/>
                  </a:lnTo>
                  <a:lnTo>
                    <a:pt x="20316" y="6000"/>
                  </a:lnTo>
                  <a:lnTo>
                    <a:pt x="21133" y="6000"/>
                  </a:lnTo>
                  <a:lnTo>
                    <a:pt x="21133" y="5550"/>
                  </a:lnTo>
                  <a:lnTo>
                    <a:pt x="21600" y="5550"/>
                  </a:lnTo>
                  <a:lnTo>
                    <a:pt x="21600" y="3900"/>
                  </a:lnTo>
                  <a:lnTo>
                    <a:pt x="21133" y="3900"/>
                  </a:lnTo>
                  <a:lnTo>
                    <a:pt x="21133" y="2100"/>
                  </a:lnTo>
                  <a:lnTo>
                    <a:pt x="20783" y="1650"/>
                  </a:lnTo>
                  <a:close/>
                  <a:moveTo>
                    <a:pt x="20783" y="165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15" name="AutoShape 129"/>
            <p:cNvSpPr>
              <a:spLocks/>
            </p:cNvSpPr>
            <p:nvPr/>
          </p:nvSpPr>
          <p:spPr bwMode="auto">
            <a:xfrm>
              <a:off x="7129" y="4667"/>
              <a:ext cx="10" cy="8"/>
            </a:xfrm>
            <a:custGeom>
              <a:avLst/>
              <a:gdLst>
                <a:gd name="T0" fmla="*/ 0 w 21600"/>
                <a:gd name="T1" fmla="*/ 8 h 21600"/>
                <a:gd name="T2" fmla="*/ 0 w 21600"/>
                <a:gd name="T3" fmla="*/ 0 h 21600"/>
                <a:gd name="T4" fmla="*/ 10 w 21600"/>
                <a:gd name="T5" fmla="*/ 0 h 21600"/>
                <a:gd name="T6" fmla="*/ 10 w 21600"/>
                <a:gd name="T7" fmla="*/ 8 h 21600"/>
                <a:gd name="T8" fmla="*/ 0 w 21600"/>
                <a:gd name="T9" fmla="*/ 8 h 21600"/>
                <a:gd name="T10" fmla="*/ 0 w 21600"/>
                <a:gd name="T11" fmla="*/ 8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lnTo>
                    <a:pt x="0" y="21600"/>
                  </a:lnTo>
                  <a:close/>
                  <a:moveTo>
                    <a:pt x="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16" name="AutoShape 130"/>
            <p:cNvSpPr>
              <a:spLocks/>
            </p:cNvSpPr>
            <p:nvPr/>
          </p:nvSpPr>
          <p:spPr bwMode="auto">
            <a:xfrm>
              <a:off x="7205" y="4539"/>
              <a:ext cx="18" cy="27"/>
            </a:xfrm>
            <a:custGeom>
              <a:avLst/>
              <a:gdLst>
                <a:gd name="T0" fmla="*/ 0 w 21600"/>
                <a:gd name="T1" fmla="*/ 17 h 21600"/>
                <a:gd name="T2" fmla="*/ 0 w 21600"/>
                <a:gd name="T3" fmla="*/ 7 h 21600"/>
                <a:gd name="T4" fmla="*/ 10 w 21600"/>
                <a:gd name="T5" fmla="*/ 7 h 21600"/>
                <a:gd name="T6" fmla="*/ 10 w 21600"/>
                <a:gd name="T7" fmla="*/ 0 h 21600"/>
                <a:gd name="T8" fmla="*/ 18 w 21600"/>
                <a:gd name="T9" fmla="*/ 0 h 21600"/>
                <a:gd name="T10" fmla="*/ 18 w 21600"/>
                <a:gd name="T11" fmla="*/ 27 h 21600"/>
                <a:gd name="T12" fmla="*/ 10 w 21600"/>
                <a:gd name="T13" fmla="*/ 17 h 21600"/>
                <a:gd name="T14" fmla="*/ 0 w 21600"/>
                <a:gd name="T15" fmla="*/ 17 h 21600"/>
                <a:gd name="T16" fmla="*/ 0 w 21600"/>
                <a:gd name="T17" fmla="*/ 17 h 2160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21600" h="21600">
                  <a:moveTo>
                    <a:pt x="0" y="13745"/>
                  </a:moveTo>
                  <a:lnTo>
                    <a:pt x="0" y="5891"/>
                  </a:lnTo>
                  <a:lnTo>
                    <a:pt x="12343" y="5891"/>
                  </a:lnTo>
                  <a:lnTo>
                    <a:pt x="12343" y="0"/>
                  </a:lnTo>
                  <a:lnTo>
                    <a:pt x="21600" y="0"/>
                  </a:lnTo>
                  <a:lnTo>
                    <a:pt x="21600" y="21600"/>
                  </a:lnTo>
                  <a:lnTo>
                    <a:pt x="12343" y="13745"/>
                  </a:lnTo>
                  <a:lnTo>
                    <a:pt x="0" y="13745"/>
                  </a:lnTo>
                  <a:close/>
                  <a:moveTo>
                    <a:pt x="0" y="1374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17" name="AutoShape 131"/>
            <p:cNvSpPr>
              <a:spLocks/>
            </p:cNvSpPr>
            <p:nvPr/>
          </p:nvSpPr>
          <p:spPr bwMode="auto">
            <a:xfrm>
              <a:off x="7215" y="4190"/>
              <a:ext cx="320" cy="420"/>
            </a:xfrm>
            <a:custGeom>
              <a:avLst/>
              <a:gdLst>
                <a:gd name="T0" fmla="*/ 0 w 21600"/>
                <a:gd name="T1" fmla="*/ 311 h 21600"/>
                <a:gd name="T2" fmla="*/ 18 w 21600"/>
                <a:gd name="T3" fmla="*/ 264 h 21600"/>
                <a:gd name="T4" fmla="*/ 38 w 21600"/>
                <a:gd name="T5" fmla="*/ 257 h 21600"/>
                <a:gd name="T6" fmla="*/ 46 w 21600"/>
                <a:gd name="T7" fmla="*/ 237 h 21600"/>
                <a:gd name="T8" fmla="*/ 66 w 21600"/>
                <a:gd name="T9" fmla="*/ 230 h 21600"/>
                <a:gd name="T10" fmla="*/ 84 w 21600"/>
                <a:gd name="T11" fmla="*/ 230 h 21600"/>
                <a:gd name="T12" fmla="*/ 94 w 21600"/>
                <a:gd name="T13" fmla="*/ 247 h 21600"/>
                <a:gd name="T14" fmla="*/ 122 w 21600"/>
                <a:gd name="T15" fmla="*/ 237 h 21600"/>
                <a:gd name="T16" fmla="*/ 132 w 21600"/>
                <a:gd name="T17" fmla="*/ 230 h 21600"/>
                <a:gd name="T18" fmla="*/ 140 w 21600"/>
                <a:gd name="T19" fmla="*/ 210 h 21600"/>
                <a:gd name="T20" fmla="*/ 150 w 21600"/>
                <a:gd name="T21" fmla="*/ 183 h 21600"/>
                <a:gd name="T22" fmla="*/ 168 w 21600"/>
                <a:gd name="T23" fmla="*/ 173 h 21600"/>
                <a:gd name="T24" fmla="*/ 178 w 21600"/>
                <a:gd name="T25" fmla="*/ 136 h 21600"/>
                <a:gd name="T26" fmla="*/ 206 w 21600"/>
                <a:gd name="T27" fmla="*/ 119 h 21600"/>
                <a:gd name="T28" fmla="*/ 216 w 21600"/>
                <a:gd name="T29" fmla="*/ 82 h 21600"/>
                <a:gd name="T30" fmla="*/ 234 w 21600"/>
                <a:gd name="T31" fmla="*/ 72 h 21600"/>
                <a:gd name="T32" fmla="*/ 244 w 21600"/>
                <a:gd name="T33" fmla="*/ 64 h 21600"/>
                <a:gd name="T34" fmla="*/ 234 w 21600"/>
                <a:gd name="T35" fmla="*/ 37 h 21600"/>
                <a:gd name="T36" fmla="*/ 226 w 21600"/>
                <a:gd name="T37" fmla="*/ 0 h 21600"/>
                <a:gd name="T38" fmla="*/ 254 w 21600"/>
                <a:gd name="T39" fmla="*/ 17 h 21600"/>
                <a:gd name="T40" fmla="*/ 262 w 21600"/>
                <a:gd name="T41" fmla="*/ 37 h 21600"/>
                <a:gd name="T42" fmla="*/ 272 w 21600"/>
                <a:gd name="T43" fmla="*/ 54 h 21600"/>
                <a:gd name="T44" fmla="*/ 262 w 21600"/>
                <a:gd name="T45" fmla="*/ 64 h 21600"/>
                <a:gd name="T46" fmla="*/ 262 w 21600"/>
                <a:gd name="T47" fmla="*/ 72 h 21600"/>
                <a:gd name="T48" fmla="*/ 272 w 21600"/>
                <a:gd name="T49" fmla="*/ 101 h 21600"/>
                <a:gd name="T50" fmla="*/ 290 w 21600"/>
                <a:gd name="T51" fmla="*/ 119 h 21600"/>
                <a:gd name="T52" fmla="*/ 234 w 21600"/>
                <a:gd name="T53" fmla="*/ 146 h 21600"/>
                <a:gd name="T54" fmla="*/ 262 w 21600"/>
                <a:gd name="T55" fmla="*/ 156 h 21600"/>
                <a:gd name="T56" fmla="*/ 282 w 21600"/>
                <a:gd name="T57" fmla="*/ 173 h 21600"/>
                <a:gd name="T58" fmla="*/ 290 w 21600"/>
                <a:gd name="T59" fmla="*/ 210 h 21600"/>
                <a:gd name="T60" fmla="*/ 282 w 21600"/>
                <a:gd name="T61" fmla="*/ 220 h 21600"/>
                <a:gd name="T62" fmla="*/ 262 w 21600"/>
                <a:gd name="T63" fmla="*/ 247 h 21600"/>
                <a:gd name="T64" fmla="*/ 244 w 21600"/>
                <a:gd name="T65" fmla="*/ 257 h 21600"/>
                <a:gd name="T66" fmla="*/ 254 w 21600"/>
                <a:gd name="T67" fmla="*/ 321 h 21600"/>
                <a:gd name="T68" fmla="*/ 272 w 21600"/>
                <a:gd name="T69" fmla="*/ 329 h 21600"/>
                <a:gd name="T70" fmla="*/ 290 w 21600"/>
                <a:gd name="T71" fmla="*/ 356 h 21600"/>
                <a:gd name="T72" fmla="*/ 300 w 21600"/>
                <a:gd name="T73" fmla="*/ 376 h 21600"/>
                <a:gd name="T74" fmla="*/ 320 w 21600"/>
                <a:gd name="T75" fmla="*/ 403 h 21600"/>
                <a:gd name="T76" fmla="*/ 310 w 21600"/>
                <a:gd name="T77" fmla="*/ 420 h 21600"/>
                <a:gd name="T78" fmla="*/ 282 w 21600"/>
                <a:gd name="T79" fmla="*/ 413 h 21600"/>
                <a:gd name="T80" fmla="*/ 272 w 21600"/>
                <a:gd name="T81" fmla="*/ 420 h 21600"/>
                <a:gd name="T82" fmla="*/ 188 w 21600"/>
                <a:gd name="T83" fmla="*/ 413 h 21600"/>
                <a:gd name="T84" fmla="*/ 178 w 21600"/>
                <a:gd name="T85" fmla="*/ 413 h 21600"/>
                <a:gd name="T86" fmla="*/ 122 w 21600"/>
                <a:gd name="T87" fmla="*/ 403 h 21600"/>
                <a:gd name="T88" fmla="*/ 46 w 21600"/>
                <a:gd name="T89" fmla="*/ 413 h 21600"/>
                <a:gd name="T90" fmla="*/ 46 w 21600"/>
                <a:gd name="T91" fmla="*/ 403 h 21600"/>
                <a:gd name="T92" fmla="*/ 56 w 21600"/>
                <a:gd name="T93" fmla="*/ 376 h 21600"/>
                <a:gd name="T94" fmla="*/ 46 w 21600"/>
                <a:gd name="T95" fmla="*/ 338 h 21600"/>
                <a:gd name="T96" fmla="*/ 18 w 21600"/>
                <a:gd name="T97" fmla="*/ 311 h 21600"/>
                <a:gd name="T98" fmla="*/ 0 w 21600"/>
                <a:gd name="T99" fmla="*/ 321 h 21600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21600" h="21600">
                  <a:moveTo>
                    <a:pt x="0" y="16518"/>
                  </a:moveTo>
                  <a:lnTo>
                    <a:pt x="0" y="16009"/>
                  </a:lnTo>
                  <a:lnTo>
                    <a:pt x="1200" y="15501"/>
                  </a:lnTo>
                  <a:lnTo>
                    <a:pt x="1200" y="13595"/>
                  </a:lnTo>
                  <a:lnTo>
                    <a:pt x="1886" y="13595"/>
                  </a:lnTo>
                  <a:lnTo>
                    <a:pt x="2571" y="13214"/>
                  </a:lnTo>
                  <a:lnTo>
                    <a:pt x="3086" y="12706"/>
                  </a:lnTo>
                  <a:lnTo>
                    <a:pt x="3086" y="12198"/>
                  </a:lnTo>
                  <a:lnTo>
                    <a:pt x="3771" y="12198"/>
                  </a:lnTo>
                  <a:lnTo>
                    <a:pt x="4457" y="11816"/>
                  </a:lnTo>
                  <a:lnTo>
                    <a:pt x="4971" y="12198"/>
                  </a:lnTo>
                  <a:lnTo>
                    <a:pt x="5657" y="11816"/>
                  </a:lnTo>
                  <a:lnTo>
                    <a:pt x="6343" y="12198"/>
                  </a:lnTo>
                  <a:lnTo>
                    <a:pt x="6343" y="12706"/>
                  </a:lnTo>
                  <a:lnTo>
                    <a:pt x="7543" y="12706"/>
                  </a:lnTo>
                  <a:lnTo>
                    <a:pt x="8229" y="12198"/>
                  </a:lnTo>
                  <a:lnTo>
                    <a:pt x="8229" y="11816"/>
                  </a:lnTo>
                  <a:lnTo>
                    <a:pt x="8914" y="11816"/>
                  </a:lnTo>
                  <a:lnTo>
                    <a:pt x="9429" y="11308"/>
                  </a:lnTo>
                  <a:lnTo>
                    <a:pt x="9429" y="10800"/>
                  </a:lnTo>
                  <a:lnTo>
                    <a:pt x="10114" y="9911"/>
                  </a:lnTo>
                  <a:lnTo>
                    <a:pt x="10114" y="9402"/>
                  </a:lnTo>
                  <a:lnTo>
                    <a:pt x="10800" y="9402"/>
                  </a:lnTo>
                  <a:lnTo>
                    <a:pt x="11314" y="8894"/>
                  </a:lnTo>
                  <a:lnTo>
                    <a:pt x="12000" y="8513"/>
                  </a:lnTo>
                  <a:lnTo>
                    <a:pt x="12000" y="6988"/>
                  </a:lnTo>
                  <a:lnTo>
                    <a:pt x="12686" y="6988"/>
                  </a:lnTo>
                  <a:lnTo>
                    <a:pt x="13886" y="6099"/>
                  </a:lnTo>
                  <a:lnTo>
                    <a:pt x="13886" y="4701"/>
                  </a:lnTo>
                  <a:lnTo>
                    <a:pt x="14571" y="4193"/>
                  </a:lnTo>
                  <a:lnTo>
                    <a:pt x="14571" y="3685"/>
                  </a:lnTo>
                  <a:lnTo>
                    <a:pt x="15771" y="3685"/>
                  </a:lnTo>
                  <a:lnTo>
                    <a:pt x="15771" y="3304"/>
                  </a:lnTo>
                  <a:lnTo>
                    <a:pt x="16457" y="3304"/>
                  </a:lnTo>
                  <a:lnTo>
                    <a:pt x="16457" y="1906"/>
                  </a:lnTo>
                  <a:lnTo>
                    <a:pt x="15771" y="1906"/>
                  </a:lnTo>
                  <a:lnTo>
                    <a:pt x="15771" y="381"/>
                  </a:lnTo>
                  <a:lnTo>
                    <a:pt x="15257" y="0"/>
                  </a:lnTo>
                  <a:lnTo>
                    <a:pt x="16457" y="381"/>
                  </a:lnTo>
                  <a:lnTo>
                    <a:pt x="17143" y="889"/>
                  </a:lnTo>
                  <a:lnTo>
                    <a:pt x="17657" y="1398"/>
                  </a:lnTo>
                  <a:lnTo>
                    <a:pt x="17657" y="1906"/>
                  </a:lnTo>
                  <a:lnTo>
                    <a:pt x="18343" y="2287"/>
                  </a:lnTo>
                  <a:lnTo>
                    <a:pt x="18343" y="2795"/>
                  </a:lnTo>
                  <a:lnTo>
                    <a:pt x="17657" y="2795"/>
                  </a:lnTo>
                  <a:lnTo>
                    <a:pt x="17657" y="3304"/>
                  </a:lnTo>
                  <a:lnTo>
                    <a:pt x="18343" y="3304"/>
                  </a:lnTo>
                  <a:lnTo>
                    <a:pt x="17657" y="3685"/>
                  </a:lnTo>
                  <a:lnTo>
                    <a:pt x="17657" y="4701"/>
                  </a:lnTo>
                  <a:lnTo>
                    <a:pt x="18343" y="5209"/>
                  </a:lnTo>
                  <a:lnTo>
                    <a:pt x="19029" y="5591"/>
                  </a:lnTo>
                  <a:lnTo>
                    <a:pt x="19543" y="6099"/>
                  </a:lnTo>
                  <a:lnTo>
                    <a:pt x="15771" y="6099"/>
                  </a:lnTo>
                  <a:lnTo>
                    <a:pt x="15771" y="7496"/>
                  </a:lnTo>
                  <a:lnTo>
                    <a:pt x="16457" y="7496"/>
                  </a:lnTo>
                  <a:lnTo>
                    <a:pt x="17657" y="8005"/>
                  </a:lnTo>
                  <a:lnTo>
                    <a:pt x="18343" y="8894"/>
                  </a:lnTo>
                  <a:lnTo>
                    <a:pt x="19029" y="8894"/>
                  </a:lnTo>
                  <a:lnTo>
                    <a:pt x="19543" y="9402"/>
                  </a:lnTo>
                  <a:lnTo>
                    <a:pt x="19543" y="10800"/>
                  </a:lnTo>
                  <a:lnTo>
                    <a:pt x="19029" y="10800"/>
                  </a:lnTo>
                  <a:lnTo>
                    <a:pt x="19029" y="11308"/>
                  </a:lnTo>
                  <a:lnTo>
                    <a:pt x="18343" y="12198"/>
                  </a:lnTo>
                  <a:lnTo>
                    <a:pt x="17657" y="12706"/>
                  </a:lnTo>
                  <a:lnTo>
                    <a:pt x="17143" y="13214"/>
                  </a:lnTo>
                  <a:lnTo>
                    <a:pt x="16457" y="13214"/>
                  </a:lnTo>
                  <a:lnTo>
                    <a:pt x="17143" y="13595"/>
                  </a:lnTo>
                  <a:lnTo>
                    <a:pt x="17143" y="16518"/>
                  </a:lnTo>
                  <a:lnTo>
                    <a:pt x="17657" y="16518"/>
                  </a:lnTo>
                  <a:lnTo>
                    <a:pt x="18343" y="16899"/>
                  </a:lnTo>
                  <a:lnTo>
                    <a:pt x="19029" y="17407"/>
                  </a:lnTo>
                  <a:lnTo>
                    <a:pt x="19543" y="18296"/>
                  </a:lnTo>
                  <a:lnTo>
                    <a:pt x="20229" y="18805"/>
                  </a:lnTo>
                  <a:lnTo>
                    <a:pt x="20229" y="19313"/>
                  </a:lnTo>
                  <a:lnTo>
                    <a:pt x="21600" y="19313"/>
                  </a:lnTo>
                  <a:lnTo>
                    <a:pt x="21600" y="20711"/>
                  </a:lnTo>
                  <a:lnTo>
                    <a:pt x="20914" y="21219"/>
                  </a:lnTo>
                  <a:lnTo>
                    <a:pt x="20914" y="21600"/>
                  </a:lnTo>
                  <a:lnTo>
                    <a:pt x="19029" y="21600"/>
                  </a:lnTo>
                  <a:lnTo>
                    <a:pt x="19029" y="21219"/>
                  </a:lnTo>
                  <a:lnTo>
                    <a:pt x="18343" y="21219"/>
                  </a:lnTo>
                  <a:lnTo>
                    <a:pt x="18343" y="21600"/>
                  </a:lnTo>
                  <a:lnTo>
                    <a:pt x="17657" y="21219"/>
                  </a:lnTo>
                  <a:lnTo>
                    <a:pt x="12686" y="21219"/>
                  </a:lnTo>
                  <a:lnTo>
                    <a:pt x="12686" y="20711"/>
                  </a:lnTo>
                  <a:lnTo>
                    <a:pt x="12000" y="21219"/>
                  </a:lnTo>
                  <a:lnTo>
                    <a:pt x="11314" y="20711"/>
                  </a:lnTo>
                  <a:lnTo>
                    <a:pt x="8229" y="20711"/>
                  </a:lnTo>
                  <a:lnTo>
                    <a:pt x="7543" y="21219"/>
                  </a:lnTo>
                  <a:lnTo>
                    <a:pt x="3086" y="21219"/>
                  </a:lnTo>
                  <a:lnTo>
                    <a:pt x="3771" y="20711"/>
                  </a:lnTo>
                  <a:lnTo>
                    <a:pt x="3086" y="20711"/>
                  </a:lnTo>
                  <a:lnTo>
                    <a:pt x="3771" y="19821"/>
                  </a:lnTo>
                  <a:lnTo>
                    <a:pt x="3771" y="19313"/>
                  </a:lnTo>
                  <a:lnTo>
                    <a:pt x="3086" y="18805"/>
                  </a:lnTo>
                  <a:lnTo>
                    <a:pt x="3086" y="17407"/>
                  </a:lnTo>
                  <a:lnTo>
                    <a:pt x="1200" y="17407"/>
                  </a:lnTo>
                  <a:lnTo>
                    <a:pt x="1200" y="16009"/>
                  </a:lnTo>
                  <a:lnTo>
                    <a:pt x="514" y="16518"/>
                  </a:lnTo>
                  <a:lnTo>
                    <a:pt x="0" y="16518"/>
                  </a:lnTo>
                  <a:close/>
                  <a:moveTo>
                    <a:pt x="0" y="16518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18" name="AutoShape 132"/>
            <p:cNvSpPr>
              <a:spLocks/>
            </p:cNvSpPr>
            <p:nvPr/>
          </p:nvSpPr>
          <p:spPr bwMode="auto">
            <a:xfrm>
              <a:off x="7223" y="4593"/>
              <a:ext cx="236" cy="230"/>
            </a:xfrm>
            <a:custGeom>
              <a:avLst/>
              <a:gdLst>
                <a:gd name="T0" fmla="*/ 114 w 21600"/>
                <a:gd name="T1" fmla="*/ 0 h 21600"/>
                <a:gd name="T2" fmla="*/ 170 w 21600"/>
                <a:gd name="T3" fmla="*/ 10 h 21600"/>
                <a:gd name="T4" fmla="*/ 180 w 21600"/>
                <a:gd name="T5" fmla="*/ 37 h 21600"/>
                <a:gd name="T6" fmla="*/ 188 w 21600"/>
                <a:gd name="T7" fmla="*/ 37 h 21600"/>
                <a:gd name="T8" fmla="*/ 236 w 21600"/>
                <a:gd name="T9" fmla="*/ 64 h 21600"/>
                <a:gd name="T10" fmla="*/ 218 w 21600"/>
                <a:gd name="T11" fmla="*/ 74 h 21600"/>
                <a:gd name="T12" fmla="*/ 208 w 21600"/>
                <a:gd name="T13" fmla="*/ 92 h 21600"/>
                <a:gd name="T14" fmla="*/ 218 w 21600"/>
                <a:gd name="T15" fmla="*/ 101 h 21600"/>
                <a:gd name="T16" fmla="*/ 226 w 21600"/>
                <a:gd name="T17" fmla="*/ 111 h 21600"/>
                <a:gd name="T18" fmla="*/ 236 w 21600"/>
                <a:gd name="T19" fmla="*/ 119 h 21600"/>
                <a:gd name="T20" fmla="*/ 218 w 21600"/>
                <a:gd name="T21" fmla="*/ 166 h 21600"/>
                <a:gd name="T22" fmla="*/ 218 w 21600"/>
                <a:gd name="T23" fmla="*/ 173 h 21600"/>
                <a:gd name="T24" fmla="*/ 198 w 21600"/>
                <a:gd name="T25" fmla="*/ 166 h 21600"/>
                <a:gd name="T26" fmla="*/ 180 w 21600"/>
                <a:gd name="T27" fmla="*/ 173 h 21600"/>
                <a:gd name="T28" fmla="*/ 170 w 21600"/>
                <a:gd name="T29" fmla="*/ 156 h 21600"/>
                <a:gd name="T30" fmla="*/ 152 w 21600"/>
                <a:gd name="T31" fmla="*/ 173 h 21600"/>
                <a:gd name="T32" fmla="*/ 124 w 21600"/>
                <a:gd name="T33" fmla="*/ 183 h 21600"/>
                <a:gd name="T34" fmla="*/ 104 w 21600"/>
                <a:gd name="T35" fmla="*/ 183 h 21600"/>
                <a:gd name="T36" fmla="*/ 132 w 21600"/>
                <a:gd name="T37" fmla="*/ 193 h 21600"/>
                <a:gd name="T38" fmla="*/ 124 w 21600"/>
                <a:gd name="T39" fmla="*/ 210 h 21600"/>
                <a:gd name="T40" fmla="*/ 114 w 21600"/>
                <a:gd name="T41" fmla="*/ 220 h 21600"/>
                <a:gd name="T42" fmla="*/ 94 w 21600"/>
                <a:gd name="T43" fmla="*/ 230 h 21600"/>
                <a:gd name="T44" fmla="*/ 86 w 21600"/>
                <a:gd name="T45" fmla="*/ 220 h 21600"/>
                <a:gd name="T46" fmla="*/ 66 w 21600"/>
                <a:gd name="T47" fmla="*/ 203 h 21600"/>
                <a:gd name="T48" fmla="*/ 38 w 21600"/>
                <a:gd name="T49" fmla="*/ 183 h 21600"/>
                <a:gd name="T50" fmla="*/ 20 w 21600"/>
                <a:gd name="T51" fmla="*/ 166 h 21600"/>
                <a:gd name="T52" fmla="*/ 10 w 21600"/>
                <a:gd name="T53" fmla="*/ 138 h 21600"/>
                <a:gd name="T54" fmla="*/ 0 w 21600"/>
                <a:gd name="T55" fmla="*/ 111 h 21600"/>
                <a:gd name="T56" fmla="*/ 20 w 21600"/>
                <a:gd name="T57" fmla="*/ 82 h 21600"/>
                <a:gd name="T58" fmla="*/ 30 w 21600"/>
                <a:gd name="T59" fmla="*/ 74 h 21600"/>
                <a:gd name="T60" fmla="*/ 30 w 21600"/>
                <a:gd name="T61" fmla="*/ 64 h 21600"/>
                <a:gd name="T62" fmla="*/ 38 w 21600"/>
                <a:gd name="T63" fmla="*/ 54 h 21600"/>
                <a:gd name="T64" fmla="*/ 48 w 21600"/>
                <a:gd name="T65" fmla="*/ 47 h 21600"/>
                <a:gd name="T66" fmla="*/ 104 w 21600"/>
                <a:gd name="T67" fmla="*/ 54 h 21600"/>
                <a:gd name="T68" fmla="*/ 104 w 21600"/>
                <a:gd name="T69" fmla="*/ 10 h 216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1600" h="21600">
                  <a:moveTo>
                    <a:pt x="9523" y="929"/>
                  </a:moveTo>
                  <a:lnTo>
                    <a:pt x="10452" y="0"/>
                  </a:lnTo>
                  <a:lnTo>
                    <a:pt x="14632" y="0"/>
                  </a:lnTo>
                  <a:lnTo>
                    <a:pt x="15561" y="929"/>
                  </a:lnTo>
                  <a:lnTo>
                    <a:pt x="16490" y="0"/>
                  </a:lnTo>
                  <a:lnTo>
                    <a:pt x="16490" y="3484"/>
                  </a:lnTo>
                  <a:lnTo>
                    <a:pt x="17187" y="4413"/>
                  </a:lnTo>
                  <a:lnTo>
                    <a:pt x="17187" y="3484"/>
                  </a:lnTo>
                  <a:lnTo>
                    <a:pt x="21600" y="3484"/>
                  </a:lnTo>
                  <a:lnTo>
                    <a:pt x="21600" y="6039"/>
                  </a:lnTo>
                  <a:lnTo>
                    <a:pt x="20671" y="6039"/>
                  </a:lnTo>
                  <a:lnTo>
                    <a:pt x="19974" y="6968"/>
                  </a:lnTo>
                  <a:lnTo>
                    <a:pt x="19974" y="7665"/>
                  </a:lnTo>
                  <a:lnTo>
                    <a:pt x="19045" y="8594"/>
                  </a:lnTo>
                  <a:lnTo>
                    <a:pt x="19974" y="8594"/>
                  </a:lnTo>
                  <a:lnTo>
                    <a:pt x="19974" y="9523"/>
                  </a:lnTo>
                  <a:lnTo>
                    <a:pt x="20671" y="9523"/>
                  </a:lnTo>
                  <a:lnTo>
                    <a:pt x="20671" y="10452"/>
                  </a:lnTo>
                  <a:lnTo>
                    <a:pt x="21600" y="10452"/>
                  </a:lnTo>
                  <a:lnTo>
                    <a:pt x="21600" y="11148"/>
                  </a:lnTo>
                  <a:lnTo>
                    <a:pt x="20671" y="13006"/>
                  </a:lnTo>
                  <a:lnTo>
                    <a:pt x="19974" y="15561"/>
                  </a:lnTo>
                  <a:lnTo>
                    <a:pt x="20671" y="16258"/>
                  </a:lnTo>
                  <a:lnTo>
                    <a:pt x="19974" y="16258"/>
                  </a:lnTo>
                  <a:lnTo>
                    <a:pt x="19045" y="15561"/>
                  </a:lnTo>
                  <a:lnTo>
                    <a:pt x="18116" y="15561"/>
                  </a:lnTo>
                  <a:lnTo>
                    <a:pt x="17187" y="16258"/>
                  </a:lnTo>
                  <a:lnTo>
                    <a:pt x="16490" y="16258"/>
                  </a:lnTo>
                  <a:lnTo>
                    <a:pt x="15561" y="15561"/>
                  </a:lnTo>
                  <a:lnTo>
                    <a:pt x="15561" y="14632"/>
                  </a:lnTo>
                  <a:lnTo>
                    <a:pt x="13935" y="14632"/>
                  </a:lnTo>
                  <a:lnTo>
                    <a:pt x="13935" y="16258"/>
                  </a:lnTo>
                  <a:lnTo>
                    <a:pt x="12077" y="16258"/>
                  </a:lnTo>
                  <a:lnTo>
                    <a:pt x="11381" y="17187"/>
                  </a:lnTo>
                  <a:lnTo>
                    <a:pt x="10452" y="16258"/>
                  </a:lnTo>
                  <a:lnTo>
                    <a:pt x="9523" y="17187"/>
                  </a:lnTo>
                  <a:lnTo>
                    <a:pt x="9523" y="18116"/>
                  </a:lnTo>
                  <a:lnTo>
                    <a:pt x="12077" y="18116"/>
                  </a:lnTo>
                  <a:lnTo>
                    <a:pt x="12077" y="20671"/>
                  </a:lnTo>
                  <a:lnTo>
                    <a:pt x="11381" y="19742"/>
                  </a:lnTo>
                  <a:lnTo>
                    <a:pt x="10452" y="19742"/>
                  </a:lnTo>
                  <a:lnTo>
                    <a:pt x="10452" y="20671"/>
                  </a:lnTo>
                  <a:lnTo>
                    <a:pt x="9523" y="20671"/>
                  </a:lnTo>
                  <a:lnTo>
                    <a:pt x="8594" y="21600"/>
                  </a:lnTo>
                  <a:lnTo>
                    <a:pt x="7897" y="21600"/>
                  </a:lnTo>
                  <a:lnTo>
                    <a:pt x="7897" y="20671"/>
                  </a:lnTo>
                  <a:lnTo>
                    <a:pt x="6039" y="19742"/>
                  </a:lnTo>
                  <a:lnTo>
                    <a:pt x="6039" y="19045"/>
                  </a:lnTo>
                  <a:lnTo>
                    <a:pt x="4413" y="18116"/>
                  </a:lnTo>
                  <a:lnTo>
                    <a:pt x="3484" y="17187"/>
                  </a:lnTo>
                  <a:lnTo>
                    <a:pt x="2787" y="16258"/>
                  </a:lnTo>
                  <a:lnTo>
                    <a:pt x="1858" y="15561"/>
                  </a:lnTo>
                  <a:lnTo>
                    <a:pt x="1858" y="13703"/>
                  </a:lnTo>
                  <a:lnTo>
                    <a:pt x="929" y="13006"/>
                  </a:lnTo>
                  <a:lnTo>
                    <a:pt x="929" y="12077"/>
                  </a:lnTo>
                  <a:lnTo>
                    <a:pt x="0" y="10452"/>
                  </a:lnTo>
                  <a:lnTo>
                    <a:pt x="1858" y="10452"/>
                  </a:lnTo>
                  <a:lnTo>
                    <a:pt x="1858" y="7665"/>
                  </a:lnTo>
                  <a:lnTo>
                    <a:pt x="3484" y="6968"/>
                  </a:lnTo>
                  <a:lnTo>
                    <a:pt x="2787" y="6968"/>
                  </a:lnTo>
                  <a:lnTo>
                    <a:pt x="1858" y="6039"/>
                  </a:lnTo>
                  <a:lnTo>
                    <a:pt x="2787" y="6039"/>
                  </a:lnTo>
                  <a:lnTo>
                    <a:pt x="2787" y="5110"/>
                  </a:lnTo>
                  <a:lnTo>
                    <a:pt x="3484" y="5110"/>
                  </a:lnTo>
                  <a:lnTo>
                    <a:pt x="3484" y="4413"/>
                  </a:lnTo>
                  <a:lnTo>
                    <a:pt x="4413" y="4413"/>
                  </a:lnTo>
                  <a:lnTo>
                    <a:pt x="4413" y="5110"/>
                  </a:lnTo>
                  <a:lnTo>
                    <a:pt x="9523" y="5110"/>
                  </a:lnTo>
                  <a:lnTo>
                    <a:pt x="9523" y="929"/>
                  </a:lnTo>
                  <a:close/>
                  <a:moveTo>
                    <a:pt x="9523" y="929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19" name="AutoShape 133"/>
            <p:cNvSpPr>
              <a:spLocks/>
            </p:cNvSpPr>
            <p:nvPr/>
          </p:nvSpPr>
          <p:spPr bwMode="auto">
            <a:xfrm>
              <a:off x="7243" y="4603"/>
              <a:ext cx="84" cy="44"/>
            </a:xfrm>
            <a:custGeom>
              <a:avLst/>
              <a:gdLst>
                <a:gd name="T0" fmla="*/ 10 w 21600"/>
                <a:gd name="T1" fmla="*/ 44 h 21600"/>
                <a:gd name="T2" fmla="*/ 18 w 21600"/>
                <a:gd name="T3" fmla="*/ 44 h 21600"/>
                <a:gd name="T4" fmla="*/ 18 w 21600"/>
                <a:gd name="T5" fmla="*/ 37 h 21600"/>
                <a:gd name="T6" fmla="*/ 28 w 21600"/>
                <a:gd name="T7" fmla="*/ 37 h 21600"/>
                <a:gd name="T8" fmla="*/ 28 w 21600"/>
                <a:gd name="T9" fmla="*/ 44 h 21600"/>
                <a:gd name="T10" fmla="*/ 84 w 21600"/>
                <a:gd name="T11" fmla="*/ 44 h 21600"/>
                <a:gd name="T12" fmla="*/ 84 w 21600"/>
                <a:gd name="T13" fmla="*/ 0 h 21600"/>
                <a:gd name="T14" fmla="*/ 18 w 21600"/>
                <a:gd name="T15" fmla="*/ 0 h 21600"/>
                <a:gd name="T16" fmla="*/ 28 w 21600"/>
                <a:gd name="T17" fmla="*/ 7 h 21600"/>
                <a:gd name="T18" fmla="*/ 10 w 21600"/>
                <a:gd name="T19" fmla="*/ 17 h 21600"/>
                <a:gd name="T20" fmla="*/ 0 w 21600"/>
                <a:gd name="T21" fmla="*/ 37 h 21600"/>
                <a:gd name="T22" fmla="*/ 10 w 21600"/>
                <a:gd name="T23" fmla="*/ 37 h 21600"/>
                <a:gd name="T24" fmla="*/ 10 w 21600"/>
                <a:gd name="T25" fmla="*/ 44 h 21600"/>
                <a:gd name="T26" fmla="*/ 10 w 21600"/>
                <a:gd name="T27" fmla="*/ 44 h 21600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0" t="0" r="r" b="b"/>
              <a:pathLst>
                <a:path w="21600" h="21600">
                  <a:moveTo>
                    <a:pt x="2618" y="21600"/>
                  </a:moveTo>
                  <a:lnTo>
                    <a:pt x="4582" y="21600"/>
                  </a:lnTo>
                  <a:lnTo>
                    <a:pt x="4582" y="18000"/>
                  </a:lnTo>
                  <a:lnTo>
                    <a:pt x="7200" y="18000"/>
                  </a:lnTo>
                  <a:lnTo>
                    <a:pt x="7200" y="21600"/>
                  </a:lnTo>
                  <a:lnTo>
                    <a:pt x="21600" y="21600"/>
                  </a:lnTo>
                  <a:lnTo>
                    <a:pt x="21600" y="0"/>
                  </a:lnTo>
                  <a:lnTo>
                    <a:pt x="4582" y="0"/>
                  </a:lnTo>
                  <a:lnTo>
                    <a:pt x="7200" y="3600"/>
                  </a:lnTo>
                  <a:lnTo>
                    <a:pt x="2618" y="8400"/>
                  </a:lnTo>
                  <a:lnTo>
                    <a:pt x="0" y="18000"/>
                  </a:lnTo>
                  <a:lnTo>
                    <a:pt x="2618" y="18000"/>
                  </a:lnTo>
                  <a:lnTo>
                    <a:pt x="2618" y="21600"/>
                  </a:lnTo>
                  <a:close/>
                  <a:moveTo>
                    <a:pt x="2618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20" name="AutoShape 134"/>
            <p:cNvSpPr>
              <a:spLocks/>
            </p:cNvSpPr>
            <p:nvPr/>
          </p:nvSpPr>
          <p:spPr bwMode="auto">
            <a:xfrm>
              <a:off x="7317" y="4539"/>
              <a:ext cx="319" cy="328"/>
            </a:xfrm>
            <a:custGeom>
              <a:avLst/>
              <a:gdLst>
                <a:gd name="T0" fmla="*/ 10 w 21600"/>
                <a:gd name="T1" fmla="*/ 274 h 21600"/>
                <a:gd name="T2" fmla="*/ 20 w 21600"/>
                <a:gd name="T3" fmla="*/ 264 h 21600"/>
                <a:gd name="T4" fmla="*/ 38 w 21600"/>
                <a:gd name="T5" fmla="*/ 274 h 21600"/>
                <a:gd name="T6" fmla="*/ 10 w 21600"/>
                <a:gd name="T7" fmla="*/ 247 h 21600"/>
                <a:gd name="T8" fmla="*/ 20 w 21600"/>
                <a:gd name="T9" fmla="*/ 227 h 21600"/>
                <a:gd name="T10" fmla="*/ 38 w 21600"/>
                <a:gd name="T11" fmla="*/ 227 h 21600"/>
                <a:gd name="T12" fmla="*/ 58 w 21600"/>
                <a:gd name="T13" fmla="*/ 210 h 21600"/>
                <a:gd name="T14" fmla="*/ 76 w 21600"/>
                <a:gd name="T15" fmla="*/ 219 h 21600"/>
                <a:gd name="T16" fmla="*/ 94 w 21600"/>
                <a:gd name="T17" fmla="*/ 227 h 21600"/>
                <a:gd name="T18" fmla="*/ 114 w 21600"/>
                <a:gd name="T19" fmla="*/ 219 h 21600"/>
                <a:gd name="T20" fmla="*/ 132 w 21600"/>
                <a:gd name="T21" fmla="*/ 227 h 21600"/>
                <a:gd name="T22" fmla="*/ 132 w 21600"/>
                <a:gd name="T23" fmla="*/ 192 h 21600"/>
                <a:gd name="T24" fmla="*/ 142 w 21600"/>
                <a:gd name="T25" fmla="*/ 165 h 21600"/>
                <a:gd name="T26" fmla="*/ 132 w 21600"/>
                <a:gd name="T27" fmla="*/ 155 h 21600"/>
                <a:gd name="T28" fmla="*/ 124 w 21600"/>
                <a:gd name="T29" fmla="*/ 146 h 21600"/>
                <a:gd name="T30" fmla="*/ 124 w 21600"/>
                <a:gd name="T31" fmla="*/ 136 h 21600"/>
                <a:gd name="T32" fmla="*/ 132 w 21600"/>
                <a:gd name="T33" fmla="*/ 118 h 21600"/>
                <a:gd name="T34" fmla="*/ 142 w 21600"/>
                <a:gd name="T35" fmla="*/ 91 h 21600"/>
                <a:gd name="T36" fmla="*/ 94 w 21600"/>
                <a:gd name="T37" fmla="*/ 101 h 21600"/>
                <a:gd name="T38" fmla="*/ 86 w 21600"/>
                <a:gd name="T39" fmla="*/ 64 h 21600"/>
                <a:gd name="T40" fmla="*/ 170 w 21600"/>
                <a:gd name="T41" fmla="*/ 72 h 21600"/>
                <a:gd name="T42" fmla="*/ 180 w 21600"/>
                <a:gd name="T43" fmla="*/ 64 h 21600"/>
                <a:gd name="T44" fmla="*/ 208 w 21600"/>
                <a:gd name="T45" fmla="*/ 72 h 21600"/>
                <a:gd name="T46" fmla="*/ 218 w 21600"/>
                <a:gd name="T47" fmla="*/ 54 h 21600"/>
                <a:gd name="T48" fmla="*/ 235 w 21600"/>
                <a:gd name="T49" fmla="*/ 17 h 21600"/>
                <a:gd name="T50" fmla="*/ 253 w 21600"/>
                <a:gd name="T51" fmla="*/ 7 h 21600"/>
                <a:gd name="T52" fmla="*/ 301 w 21600"/>
                <a:gd name="T53" fmla="*/ 0 h 21600"/>
                <a:gd name="T54" fmla="*/ 311 w 21600"/>
                <a:gd name="T55" fmla="*/ 0 h 21600"/>
                <a:gd name="T56" fmla="*/ 319 w 21600"/>
                <a:gd name="T57" fmla="*/ 27 h 21600"/>
                <a:gd name="T58" fmla="*/ 311 w 21600"/>
                <a:gd name="T59" fmla="*/ 37 h 21600"/>
                <a:gd name="T60" fmla="*/ 301 w 21600"/>
                <a:gd name="T61" fmla="*/ 72 h 21600"/>
                <a:gd name="T62" fmla="*/ 291 w 21600"/>
                <a:gd name="T63" fmla="*/ 91 h 21600"/>
                <a:gd name="T64" fmla="*/ 291 w 21600"/>
                <a:gd name="T65" fmla="*/ 109 h 21600"/>
                <a:gd name="T66" fmla="*/ 291 w 21600"/>
                <a:gd name="T67" fmla="*/ 118 h 21600"/>
                <a:gd name="T68" fmla="*/ 284 w 21600"/>
                <a:gd name="T69" fmla="*/ 136 h 21600"/>
                <a:gd name="T70" fmla="*/ 273 w 21600"/>
                <a:gd name="T71" fmla="*/ 155 h 21600"/>
                <a:gd name="T72" fmla="*/ 253 w 21600"/>
                <a:gd name="T73" fmla="*/ 182 h 21600"/>
                <a:gd name="T74" fmla="*/ 235 w 21600"/>
                <a:gd name="T75" fmla="*/ 192 h 21600"/>
                <a:gd name="T76" fmla="*/ 225 w 21600"/>
                <a:gd name="T77" fmla="*/ 210 h 21600"/>
                <a:gd name="T78" fmla="*/ 208 w 21600"/>
                <a:gd name="T79" fmla="*/ 227 h 21600"/>
                <a:gd name="T80" fmla="*/ 197 w 21600"/>
                <a:gd name="T81" fmla="*/ 284 h 21600"/>
                <a:gd name="T82" fmla="*/ 170 w 21600"/>
                <a:gd name="T83" fmla="*/ 311 h 21600"/>
                <a:gd name="T84" fmla="*/ 142 w 21600"/>
                <a:gd name="T85" fmla="*/ 321 h 21600"/>
                <a:gd name="T86" fmla="*/ 132 w 21600"/>
                <a:gd name="T87" fmla="*/ 311 h 21600"/>
                <a:gd name="T88" fmla="*/ 132 w 21600"/>
                <a:gd name="T89" fmla="*/ 301 h 21600"/>
                <a:gd name="T90" fmla="*/ 114 w 21600"/>
                <a:gd name="T91" fmla="*/ 311 h 21600"/>
                <a:gd name="T92" fmla="*/ 94 w 21600"/>
                <a:gd name="T93" fmla="*/ 321 h 21600"/>
                <a:gd name="T94" fmla="*/ 86 w 21600"/>
                <a:gd name="T95" fmla="*/ 311 h 21600"/>
                <a:gd name="T96" fmla="*/ 86 w 21600"/>
                <a:gd name="T97" fmla="*/ 311 h 21600"/>
                <a:gd name="T98" fmla="*/ 66 w 21600"/>
                <a:gd name="T99" fmla="*/ 301 h 21600"/>
                <a:gd name="T100" fmla="*/ 58 w 21600"/>
                <a:gd name="T101" fmla="*/ 311 h 21600"/>
                <a:gd name="T102" fmla="*/ 38 w 21600"/>
                <a:gd name="T103" fmla="*/ 328 h 21600"/>
                <a:gd name="T104" fmla="*/ 30 w 21600"/>
                <a:gd name="T105" fmla="*/ 301 h 21600"/>
                <a:gd name="T106" fmla="*/ 0 w 21600"/>
                <a:gd name="T107" fmla="*/ 284 h 216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1600" h="21600">
                  <a:moveTo>
                    <a:pt x="0" y="18677"/>
                  </a:moveTo>
                  <a:lnTo>
                    <a:pt x="686" y="18027"/>
                  </a:lnTo>
                  <a:lnTo>
                    <a:pt x="1371" y="18027"/>
                  </a:lnTo>
                  <a:lnTo>
                    <a:pt x="1371" y="17377"/>
                  </a:lnTo>
                  <a:lnTo>
                    <a:pt x="2057" y="17377"/>
                  </a:lnTo>
                  <a:lnTo>
                    <a:pt x="2571" y="18027"/>
                  </a:lnTo>
                  <a:lnTo>
                    <a:pt x="2571" y="16241"/>
                  </a:lnTo>
                  <a:lnTo>
                    <a:pt x="686" y="16241"/>
                  </a:lnTo>
                  <a:lnTo>
                    <a:pt x="686" y="15591"/>
                  </a:lnTo>
                  <a:lnTo>
                    <a:pt x="1371" y="14941"/>
                  </a:lnTo>
                  <a:lnTo>
                    <a:pt x="2057" y="15591"/>
                  </a:lnTo>
                  <a:lnTo>
                    <a:pt x="2571" y="14941"/>
                  </a:lnTo>
                  <a:lnTo>
                    <a:pt x="3943" y="14941"/>
                  </a:lnTo>
                  <a:lnTo>
                    <a:pt x="3943" y="13805"/>
                  </a:lnTo>
                  <a:lnTo>
                    <a:pt x="5143" y="13805"/>
                  </a:lnTo>
                  <a:lnTo>
                    <a:pt x="5143" y="14454"/>
                  </a:lnTo>
                  <a:lnTo>
                    <a:pt x="5829" y="14941"/>
                  </a:lnTo>
                  <a:lnTo>
                    <a:pt x="6343" y="14941"/>
                  </a:lnTo>
                  <a:lnTo>
                    <a:pt x="7029" y="14454"/>
                  </a:lnTo>
                  <a:lnTo>
                    <a:pt x="7714" y="14454"/>
                  </a:lnTo>
                  <a:lnTo>
                    <a:pt x="8400" y="14941"/>
                  </a:lnTo>
                  <a:lnTo>
                    <a:pt x="8914" y="14941"/>
                  </a:lnTo>
                  <a:lnTo>
                    <a:pt x="8400" y="14454"/>
                  </a:lnTo>
                  <a:lnTo>
                    <a:pt x="8914" y="12668"/>
                  </a:lnTo>
                  <a:lnTo>
                    <a:pt x="9600" y="11368"/>
                  </a:lnTo>
                  <a:lnTo>
                    <a:pt x="9600" y="10881"/>
                  </a:lnTo>
                  <a:lnTo>
                    <a:pt x="8914" y="10881"/>
                  </a:lnTo>
                  <a:lnTo>
                    <a:pt x="8914" y="10232"/>
                  </a:lnTo>
                  <a:lnTo>
                    <a:pt x="8400" y="10232"/>
                  </a:lnTo>
                  <a:lnTo>
                    <a:pt x="8400" y="9582"/>
                  </a:lnTo>
                  <a:lnTo>
                    <a:pt x="7714" y="9582"/>
                  </a:lnTo>
                  <a:lnTo>
                    <a:pt x="8400" y="8932"/>
                  </a:lnTo>
                  <a:lnTo>
                    <a:pt x="8400" y="8445"/>
                  </a:lnTo>
                  <a:lnTo>
                    <a:pt x="8914" y="7795"/>
                  </a:lnTo>
                  <a:lnTo>
                    <a:pt x="9600" y="7795"/>
                  </a:lnTo>
                  <a:lnTo>
                    <a:pt x="9600" y="6009"/>
                  </a:lnTo>
                  <a:lnTo>
                    <a:pt x="6343" y="6009"/>
                  </a:lnTo>
                  <a:lnTo>
                    <a:pt x="6343" y="6659"/>
                  </a:lnTo>
                  <a:lnTo>
                    <a:pt x="5829" y="6009"/>
                  </a:lnTo>
                  <a:lnTo>
                    <a:pt x="5829" y="4223"/>
                  </a:lnTo>
                  <a:lnTo>
                    <a:pt x="10800" y="4223"/>
                  </a:lnTo>
                  <a:lnTo>
                    <a:pt x="11486" y="4710"/>
                  </a:lnTo>
                  <a:lnTo>
                    <a:pt x="11486" y="4223"/>
                  </a:lnTo>
                  <a:lnTo>
                    <a:pt x="12171" y="4223"/>
                  </a:lnTo>
                  <a:lnTo>
                    <a:pt x="12171" y="4710"/>
                  </a:lnTo>
                  <a:lnTo>
                    <a:pt x="14057" y="4710"/>
                  </a:lnTo>
                  <a:lnTo>
                    <a:pt x="14057" y="4223"/>
                  </a:lnTo>
                  <a:lnTo>
                    <a:pt x="14743" y="3573"/>
                  </a:lnTo>
                  <a:lnTo>
                    <a:pt x="14743" y="2923"/>
                  </a:lnTo>
                  <a:lnTo>
                    <a:pt x="15943" y="1137"/>
                  </a:lnTo>
                  <a:lnTo>
                    <a:pt x="16629" y="487"/>
                  </a:lnTo>
                  <a:lnTo>
                    <a:pt x="17143" y="487"/>
                  </a:lnTo>
                  <a:lnTo>
                    <a:pt x="18514" y="0"/>
                  </a:lnTo>
                  <a:lnTo>
                    <a:pt x="20400" y="0"/>
                  </a:lnTo>
                  <a:lnTo>
                    <a:pt x="21086" y="487"/>
                  </a:lnTo>
                  <a:lnTo>
                    <a:pt x="21086" y="0"/>
                  </a:lnTo>
                  <a:lnTo>
                    <a:pt x="21600" y="0"/>
                  </a:lnTo>
                  <a:lnTo>
                    <a:pt x="21600" y="1786"/>
                  </a:lnTo>
                  <a:lnTo>
                    <a:pt x="21086" y="1786"/>
                  </a:lnTo>
                  <a:lnTo>
                    <a:pt x="21086" y="2436"/>
                  </a:lnTo>
                  <a:lnTo>
                    <a:pt x="19714" y="3573"/>
                  </a:lnTo>
                  <a:lnTo>
                    <a:pt x="20400" y="4710"/>
                  </a:lnTo>
                  <a:lnTo>
                    <a:pt x="19714" y="5359"/>
                  </a:lnTo>
                  <a:lnTo>
                    <a:pt x="19714" y="6009"/>
                  </a:lnTo>
                  <a:lnTo>
                    <a:pt x="19200" y="6659"/>
                  </a:lnTo>
                  <a:lnTo>
                    <a:pt x="19714" y="7146"/>
                  </a:lnTo>
                  <a:lnTo>
                    <a:pt x="19200" y="7795"/>
                  </a:lnTo>
                  <a:lnTo>
                    <a:pt x="19714" y="7795"/>
                  </a:lnTo>
                  <a:lnTo>
                    <a:pt x="19200" y="8445"/>
                  </a:lnTo>
                  <a:lnTo>
                    <a:pt x="19200" y="8932"/>
                  </a:lnTo>
                  <a:lnTo>
                    <a:pt x="18514" y="9582"/>
                  </a:lnTo>
                  <a:lnTo>
                    <a:pt x="18514" y="10232"/>
                  </a:lnTo>
                  <a:lnTo>
                    <a:pt x="17829" y="11368"/>
                  </a:lnTo>
                  <a:lnTo>
                    <a:pt x="17143" y="12018"/>
                  </a:lnTo>
                  <a:lnTo>
                    <a:pt x="16629" y="12018"/>
                  </a:lnTo>
                  <a:lnTo>
                    <a:pt x="15943" y="12668"/>
                  </a:lnTo>
                  <a:lnTo>
                    <a:pt x="15257" y="13155"/>
                  </a:lnTo>
                  <a:lnTo>
                    <a:pt x="15257" y="13805"/>
                  </a:lnTo>
                  <a:lnTo>
                    <a:pt x="14743" y="14454"/>
                  </a:lnTo>
                  <a:lnTo>
                    <a:pt x="14057" y="14941"/>
                  </a:lnTo>
                  <a:lnTo>
                    <a:pt x="14057" y="18027"/>
                  </a:lnTo>
                  <a:lnTo>
                    <a:pt x="13371" y="18677"/>
                  </a:lnTo>
                  <a:lnTo>
                    <a:pt x="12686" y="19164"/>
                  </a:lnTo>
                  <a:lnTo>
                    <a:pt x="11486" y="20463"/>
                  </a:lnTo>
                  <a:lnTo>
                    <a:pt x="10800" y="21113"/>
                  </a:lnTo>
                  <a:lnTo>
                    <a:pt x="9600" y="21113"/>
                  </a:lnTo>
                  <a:lnTo>
                    <a:pt x="9600" y="20463"/>
                  </a:lnTo>
                  <a:lnTo>
                    <a:pt x="8914" y="20463"/>
                  </a:lnTo>
                  <a:lnTo>
                    <a:pt x="9600" y="19814"/>
                  </a:lnTo>
                  <a:lnTo>
                    <a:pt x="8914" y="19814"/>
                  </a:lnTo>
                  <a:lnTo>
                    <a:pt x="8400" y="20463"/>
                  </a:lnTo>
                  <a:lnTo>
                    <a:pt x="7714" y="20463"/>
                  </a:lnTo>
                  <a:lnTo>
                    <a:pt x="7029" y="21113"/>
                  </a:lnTo>
                  <a:lnTo>
                    <a:pt x="6343" y="21113"/>
                  </a:lnTo>
                  <a:lnTo>
                    <a:pt x="6343" y="20463"/>
                  </a:lnTo>
                  <a:lnTo>
                    <a:pt x="5829" y="20463"/>
                  </a:lnTo>
                  <a:lnTo>
                    <a:pt x="5829" y="21113"/>
                  </a:lnTo>
                  <a:lnTo>
                    <a:pt x="5829" y="20463"/>
                  </a:lnTo>
                  <a:lnTo>
                    <a:pt x="5143" y="19814"/>
                  </a:lnTo>
                  <a:lnTo>
                    <a:pt x="4457" y="19814"/>
                  </a:lnTo>
                  <a:lnTo>
                    <a:pt x="4457" y="20463"/>
                  </a:lnTo>
                  <a:lnTo>
                    <a:pt x="3943" y="20463"/>
                  </a:lnTo>
                  <a:lnTo>
                    <a:pt x="3257" y="21113"/>
                  </a:lnTo>
                  <a:lnTo>
                    <a:pt x="2571" y="21600"/>
                  </a:lnTo>
                  <a:lnTo>
                    <a:pt x="2057" y="21113"/>
                  </a:lnTo>
                  <a:lnTo>
                    <a:pt x="2057" y="19814"/>
                  </a:lnTo>
                  <a:lnTo>
                    <a:pt x="686" y="19164"/>
                  </a:lnTo>
                  <a:lnTo>
                    <a:pt x="0" y="18677"/>
                  </a:lnTo>
                  <a:close/>
                  <a:moveTo>
                    <a:pt x="0" y="1867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21" name="AutoShape 135"/>
            <p:cNvSpPr>
              <a:spLocks/>
            </p:cNvSpPr>
            <p:nvPr/>
          </p:nvSpPr>
          <p:spPr bwMode="auto">
            <a:xfrm>
              <a:off x="7355" y="4840"/>
              <a:ext cx="48" cy="55"/>
            </a:xfrm>
            <a:custGeom>
              <a:avLst/>
              <a:gdLst>
                <a:gd name="T0" fmla="*/ 48 w 21600"/>
                <a:gd name="T1" fmla="*/ 20 h 21600"/>
                <a:gd name="T2" fmla="*/ 48 w 21600"/>
                <a:gd name="T3" fmla="*/ 10 h 21600"/>
                <a:gd name="T4" fmla="*/ 38 w 21600"/>
                <a:gd name="T5" fmla="*/ 0 h 21600"/>
                <a:gd name="T6" fmla="*/ 28 w 21600"/>
                <a:gd name="T7" fmla="*/ 0 h 21600"/>
                <a:gd name="T8" fmla="*/ 28 w 21600"/>
                <a:gd name="T9" fmla="*/ 10 h 21600"/>
                <a:gd name="T10" fmla="*/ 20 w 21600"/>
                <a:gd name="T11" fmla="*/ 10 h 21600"/>
                <a:gd name="T12" fmla="*/ 10 w 21600"/>
                <a:gd name="T13" fmla="*/ 20 h 21600"/>
                <a:gd name="T14" fmla="*/ 0 w 21600"/>
                <a:gd name="T15" fmla="*/ 28 h 21600"/>
                <a:gd name="T16" fmla="*/ 10 w 21600"/>
                <a:gd name="T17" fmla="*/ 48 h 21600"/>
                <a:gd name="T18" fmla="*/ 0 w 21600"/>
                <a:gd name="T19" fmla="*/ 48 h 21600"/>
                <a:gd name="T20" fmla="*/ 0 w 21600"/>
                <a:gd name="T21" fmla="*/ 55 h 21600"/>
                <a:gd name="T22" fmla="*/ 10 w 21600"/>
                <a:gd name="T23" fmla="*/ 48 h 21600"/>
                <a:gd name="T24" fmla="*/ 28 w 21600"/>
                <a:gd name="T25" fmla="*/ 48 h 21600"/>
                <a:gd name="T26" fmla="*/ 20 w 21600"/>
                <a:gd name="T27" fmla="*/ 28 h 21600"/>
                <a:gd name="T28" fmla="*/ 28 w 21600"/>
                <a:gd name="T29" fmla="*/ 28 h 21600"/>
                <a:gd name="T30" fmla="*/ 38 w 21600"/>
                <a:gd name="T31" fmla="*/ 20 h 21600"/>
                <a:gd name="T32" fmla="*/ 48 w 21600"/>
                <a:gd name="T33" fmla="*/ 20 h 21600"/>
                <a:gd name="T34" fmla="*/ 48 w 21600"/>
                <a:gd name="T35" fmla="*/ 20 h 216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600" h="21600">
                  <a:moveTo>
                    <a:pt x="21600" y="7855"/>
                  </a:moveTo>
                  <a:lnTo>
                    <a:pt x="21600" y="3927"/>
                  </a:lnTo>
                  <a:lnTo>
                    <a:pt x="17053" y="0"/>
                  </a:lnTo>
                  <a:lnTo>
                    <a:pt x="12505" y="0"/>
                  </a:lnTo>
                  <a:lnTo>
                    <a:pt x="12505" y="3927"/>
                  </a:lnTo>
                  <a:lnTo>
                    <a:pt x="9095" y="3927"/>
                  </a:lnTo>
                  <a:lnTo>
                    <a:pt x="4547" y="7855"/>
                  </a:lnTo>
                  <a:lnTo>
                    <a:pt x="0" y="10800"/>
                  </a:lnTo>
                  <a:lnTo>
                    <a:pt x="4547" y="18655"/>
                  </a:lnTo>
                  <a:lnTo>
                    <a:pt x="0" y="18655"/>
                  </a:lnTo>
                  <a:lnTo>
                    <a:pt x="0" y="21600"/>
                  </a:lnTo>
                  <a:lnTo>
                    <a:pt x="4547" y="18655"/>
                  </a:lnTo>
                  <a:lnTo>
                    <a:pt x="12505" y="18655"/>
                  </a:lnTo>
                  <a:lnTo>
                    <a:pt x="9095" y="10800"/>
                  </a:lnTo>
                  <a:lnTo>
                    <a:pt x="12505" y="10800"/>
                  </a:lnTo>
                  <a:lnTo>
                    <a:pt x="17053" y="7855"/>
                  </a:lnTo>
                  <a:lnTo>
                    <a:pt x="21600" y="7855"/>
                  </a:lnTo>
                  <a:close/>
                  <a:moveTo>
                    <a:pt x="21600" y="785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22" name="AutoShape 136"/>
            <p:cNvSpPr>
              <a:spLocks/>
            </p:cNvSpPr>
            <p:nvPr/>
          </p:nvSpPr>
          <p:spPr bwMode="auto">
            <a:xfrm>
              <a:off x="8078" y="4712"/>
              <a:ext cx="469" cy="422"/>
            </a:xfrm>
            <a:custGeom>
              <a:avLst/>
              <a:gdLst>
                <a:gd name="T0" fmla="*/ 66 w 21600"/>
                <a:gd name="T1" fmla="*/ 0 h 21600"/>
                <a:gd name="T2" fmla="*/ 347 w 21600"/>
                <a:gd name="T3" fmla="*/ 84 h 21600"/>
                <a:gd name="T4" fmla="*/ 357 w 21600"/>
                <a:gd name="T5" fmla="*/ 101 h 21600"/>
                <a:gd name="T6" fmla="*/ 413 w 21600"/>
                <a:gd name="T7" fmla="*/ 138 h 21600"/>
                <a:gd name="T8" fmla="*/ 406 w 21600"/>
                <a:gd name="T9" fmla="*/ 175 h 21600"/>
                <a:gd name="T10" fmla="*/ 395 w 21600"/>
                <a:gd name="T11" fmla="*/ 192 h 21600"/>
                <a:gd name="T12" fmla="*/ 413 w 21600"/>
                <a:gd name="T13" fmla="*/ 212 h 21600"/>
                <a:gd name="T14" fmla="*/ 433 w 21600"/>
                <a:gd name="T15" fmla="*/ 230 h 21600"/>
                <a:gd name="T16" fmla="*/ 413 w 21600"/>
                <a:gd name="T17" fmla="*/ 257 h 21600"/>
                <a:gd name="T18" fmla="*/ 423 w 21600"/>
                <a:gd name="T19" fmla="*/ 267 h 21600"/>
                <a:gd name="T20" fmla="*/ 413 w 21600"/>
                <a:gd name="T21" fmla="*/ 284 h 21600"/>
                <a:gd name="T22" fmla="*/ 423 w 21600"/>
                <a:gd name="T23" fmla="*/ 304 h 21600"/>
                <a:gd name="T24" fmla="*/ 423 w 21600"/>
                <a:gd name="T25" fmla="*/ 311 h 21600"/>
                <a:gd name="T26" fmla="*/ 433 w 21600"/>
                <a:gd name="T27" fmla="*/ 331 h 21600"/>
                <a:gd name="T28" fmla="*/ 469 w 21600"/>
                <a:gd name="T29" fmla="*/ 348 h 21600"/>
                <a:gd name="T30" fmla="*/ 451 w 21600"/>
                <a:gd name="T31" fmla="*/ 358 h 21600"/>
                <a:gd name="T32" fmla="*/ 433 w 21600"/>
                <a:gd name="T33" fmla="*/ 368 h 21600"/>
                <a:gd name="T34" fmla="*/ 413 w 21600"/>
                <a:gd name="T35" fmla="*/ 375 h 21600"/>
                <a:gd name="T36" fmla="*/ 406 w 21600"/>
                <a:gd name="T37" fmla="*/ 375 h 21600"/>
                <a:gd name="T38" fmla="*/ 357 w 21600"/>
                <a:gd name="T39" fmla="*/ 385 h 21600"/>
                <a:gd name="T40" fmla="*/ 340 w 21600"/>
                <a:gd name="T41" fmla="*/ 395 h 21600"/>
                <a:gd name="T42" fmla="*/ 330 w 21600"/>
                <a:gd name="T43" fmla="*/ 395 h 21600"/>
                <a:gd name="T44" fmla="*/ 302 w 21600"/>
                <a:gd name="T45" fmla="*/ 402 h 21600"/>
                <a:gd name="T46" fmla="*/ 281 w 21600"/>
                <a:gd name="T47" fmla="*/ 395 h 21600"/>
                <a:gd name="T48" fmla="*/ 274 w 21600"/>
                <a:gd name="T49" fmla="*/ 385 h 21600"/>
                <a:gd name="T50" fmla="*/ 264 w 21600"/>
                <a:gd name="T51" fmla="*/ 395 h 21600"/>
                <a:gd name="T52" fmla="*/ 208 w 21600"/>
                <a:gd name="T53" fmla="*/ 422 h 21600"/>
                <a:gd name="T54" fmla="*/ 188 w 21600"/>
                <a:gd name="T55" fmla="*/ 331 h 21600"/>
                <a:gd name="T56" fmla="*/ 160 w 21600"/>
                <a:gd name="T57" fmla="*/ 321 h 21600"/>
                <a:gd name="T58" fmla="*/ 152 w 21600"/>
                <a:gd name="T59" fmla="*/ 311 h 21600"/>
                <a:gd name="T60" fmla="*/ 132 w 21600"/>
                <a:gd name="T61" fmla="*/ 304 h 21600"/>
                <a:gd name="T62" fmla="*/ 94 w 21600"/>
                <a:gd name="T63" fmla="*/ 294 h 21600"/>
                <a:gd name="T64" fmla="*/ 86 w 21600"/>
                <a:gd name="T65" fmla="*/ 276 h 21600"/>
                <a:gd name="T66" fmla="*/ 48 w 21600"/>
                <a:gd name="T67" fmla="*/ 239 h 21600"/>
                <a:gd name="T68" fmla="*/ 10 w 21600"/>
                <a:gd name="T69" fmla="*/ 165 h 21600"/>
                <a:gd name="T70" fmla="*/ 38 w 21600"/>
                <a:gd name="T71" fmla="*/ 128 h 21600"/>
                <a:gd name="T72" fmla="*/ 58 w 21600"/>
                <a:gd name="T73" fmla="*/ 111 h 21600"/>
                <a:gd name="T74" fmla="*/ 66 w 21600"/>
                <a:gd name="T75" fmla="*/ 91 h 21600"/>
                <a:gd name="T76" fmla="*/ 66 w 21600"/>
                <a:gd name="T77" fmla="*/ 84 h 21600"/>
                <a:gd name="T78" fmla="*/ 58 w 21600"/>
                <a:gd name="T79" fmla="*/ 74 h 21600"/>
                <a:gd name="T80" fmla="*/ 66 w 21600"/>
                <a:gd name="T81" fmla="*/ 54 h 21600"/>
                <a:gd name="T82" fmla="*/ 66 w 21600"/>
                <a:gd name="T83" fmla="*/ 37 h 21600"/>
                <a:gd name="T84" fmla="*/ 58 w 21600"/>
                <a:gd name="T85" fmla="*/ 20 h 21600"/>
                <a:gd name="T86" fmla="*/ 58 w 21600"/>
                <a:gd name="T87" fmla="*/ 10 h 21600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21600" h="21600">
                  <a:moveTo>
                    <a:pt x="2685" y="505"/>
                  </a:moveTo>
                  <a:lnTo>
                    <a:pt x="3036" y="0"/>
                  </a:lnTo>
                  <a:lnTo>
                    <a:pt x="9107" y="0"/>
                  </a:lnTo>
                  <a:lnTo>
                    <a:pt x="15996" y="4295"/>
                  </a:lnTo>
                  <a:lnTo>
                    <a:pt x="16463" y="4674"/>
                  </a:lnTo>
                  <a:lnTo>
                    <a:pt x="16463" y="5179"/>
                  </a:lnTo>
                  <a:lnTo>
                    <a:pt x="16930" y="5179"/>
                  </a:lnTo>
                  <a:lnTo>
                    <a:pt x="19031" y="7074"/>
                  </a:lnTo>
                  <a:lnTo>
                    <a:pt x="19031" y="7579"/>
                  </a:lnTo>
                  <a:lnTo>
                    <a:pt x="18681" y="8968"/>
                  </a:lnTo>
                  <a:lnTo>
                    <a:pt x="18214" y="9347"/>
                  </a:lnTo>
                  <a:lnTo>
                    <a:pt x="18214" y="9853"/>
                  </a:lnTo>
                  <a:lnTo>
                    <a:pt x="19031" y="10358"/>
                  </a:lnTo>
                  <a:lnTo>
                    <a:pt x="19031" y="10863"/>
                  </a:lnTo>
                  <a:lnTo>
                    <a:pt x="19498" y="10863"/>
                  </a:lnTo>
                  <a:lnTo>
                    <a:pt x="19965" y="11747"/>
                  </a:lnTo>
                  <a:lnTo>
                    <a:pt x="19031" y="11747"/>
                  </a:lnTo>
                  <a:lnTo>
                    <a:pt x="19031" y="13137"/>
                  </a:lnTo>
                  <a:lnTo>
                    <a:pt x="19498" y="13137"/>
                  </a:lnTo>
                  <a:lnTo>
                    <a:pt x="19498" y="13642"/>
                  </a:lnTo>
                  <a:lnTo>
                    <a:pt x="19031" y="14147"/>
                  </a:lnTo>
                  <a:lnTo>
                    <a:pt x="19031" y="14526"/>
                  </a:lnTo>
                  <a:lnTo>
                    <a:pt x="19498" y="15032"/>
                  </a:lnTo>
                  <a:lnTo>
                    <a:pt x="19498" y="15537"/>
                  </a:lnTo>
                  <a:lnTo>
                    <a:pt x="19965" y="15537"/>
                  </a:lnTo>
                  <a:lnTo>
                    <a:pt x="19498" y="15916"/>
                  </a:lnTo>
                  <a:lnTo>
                    <a:pt x="19965" y="15916"/>
                  </a:lnTo>
                  <a:lnTo>
                    <a:pt x="19965" y="16926"/>
                  </a:lnTo>
                  <a:lnTo>
                    <a:pt x="20316" y="17811"/>
                  </a:lnTo>
                  <a:lnTo>
                    <a:pt x="21600" y="17811"/>
                  </a:lnTo>
                  <a:lnTo>
                    <a:pt x="21600" y="18316"/>
                  </a:lnTo>
                  <a:lnTo>
                    <a:pt x="20783" y="18316"/>
                  </a:lnTo>
                  <a:lnTo>
                    <a:pt x="20783" y="18821"/>
                  </a:lnTo>
                  <a:lnTo>
                    <a:pt x="19965" y="18821"/>
                  </a:lnTo>
                  <a:lnTo>
                    <a:pt x="19965" y="19200"/>
                  </a:lnTo>
                  <a:lnTo>
                    <a:pt x="19031" y="19200"/>
                  </a:lnTo>
                  <a:lnTo>
                    <a:pt x="19031" y="19705"/>
                  </a:lnTo>
                  <a:lnTo>
                    <a:pt x="18681" y="19200"/>
                  </a:lnTo>
                  <a:lnTo>
                    <a:pt x="17747" y="19705"/>
                  </a:lnTo>
                  <a:lnTo>
                    <a:pt x="16463" y="19705"/>
                  </a:lnTo>
                  <a:lnTo>
                    <a:pt x="16463" y="20211"/>
                  </a:lnTo>
                  <a:lnTo>
                    <a:pt x="15645" y="20211"/>
                  </a:lnTo>
                  <a:lnTo>
                    <a:pt x="15178" y="20589"/>
                  </a:lnTo>
                  <a:lnTo>
                    <a:pt x="15178" y="20211"/>
                  </a:lnTo>
                  <a:lnTo>
                    <a:pt x="14361" y="20211"/>
                  </a:lnTo>
                  <a:lnTo>
                    <a:pt x="13894" y="20589"/>
                  </a:lnTo>
                  <a:lnTo>
                    <a:pt x="13427" y="20589"/>
                  </a:lnTo>
                  <a:lnTo>
                    <a:pt x="12960" y="20211"/>
                  </a:lnTo>
                  <a:lnTo>
                    <a:pt x="12610" y="20211"/>
                  </a:lnTo>
                  <a:lnTo>
                    <a:pt x="12610" y="19705"/>
                  </a:lnTo>
                  <a:lnTo>
                    <a:pt x="12143" y="19705"/>
                  </a:lnTo>
                  <a:lnTo>
                    <a:pt x="12143" y="20211"/>
                  </a:lnTo>
                  <a:lnTo>
                    <a:pt x="10041" y="20211"/>
                  </a:lnTo>
                  <a:lnTo>
                    <a:pt x="9574" y="21600"/>
                  </a:lnTo>
                  <a:lnTo>
                    <a:pt x="9574" y="17811"/>
                  </a:lnTo>
                  <a:lnTo>
                    <a:pt x="8640" y="16926"/>
                  </a:lnTo>
                  <a:lnTo>
                    <a:pt x="8290" y="16421"/>
                  </a:lnTo>
                  <a:lnTo>
                    <a:pt x="7356" y="16421"/>
                  </a:lnTo>
                  <a:lnTo>
                    <a:pt x="7356" y="15916"/>
                  </a:lnTo>
                  <a:lnTo>
                    <a:pt x="7005" y="15916"/>
                  </a:lnTo>
                  <a:lnTo>
                    <a:pt x="6538" y="15537"/>
                  </a:lnTo>
                  <a:lnTo>
                    <a:pt x="6071" y="15537"/>
                  </a:lnTo>
                  <a:lnTo>
                    <a:pt x="6071" y="15032"/>
                  </a:lnTo>
                  <a:lnTo>
                    <a:pt x="4320" y="15032"/>
                  </a:lnTo>
                  <a:lnTo>
                    <a:pt x="4320" y="14526"/>
                  </a:lnTo>
                  <a:lnTo>
                    <a:pt x="3970" y="14147"/>
                  </a:lnTo>
                  <a:lnTo>
                    <a:pt x="2685" y="14147"/>
                  </a:lnTo>
                  <a:lnTo>
                    <a:pt x="2218" y="12253"/>
                  </a:lnTo>
                  <a:lnTo>
                    <a:pt x="934" y="10863"/>
                  </a:lnTo>
                  <a:lnTo>
                    <a:pt x="467" y="8463"/>
                  </a:lnTo>
                  <a:lnTo>
                    <a:pt x="0" y="6568"/>
                  </a:lnTo>
                  <a:lnTo>
                    <a:pt x="1751" y="6568"/>
                  </a:lnTo>
                  <a:lnTo>
                    <a:pt x="1751" y="6063"/>
                  </a:lnTo>
                  <a:lnTo>
                    <a:pt x="2685" y="5684"/>
                  </a:lnTo>
                  <a:lnTo>
                    <a:pt x="3036" y="5179"/>
                  </a:lnTo>
                  <a:lnTo>
                    <a:pt x="3036" y="4674"/>
                  </a:lnTo>
                  <a:lnTo>
                    <a:pt x="3503" y="4674"/>
                  </a:lnTo>
                  <a:lnTo>
                    <a:pt x="3036" y="4295"/>
                  </a:lnTo>
                  <a:lnTo>
                    <a:pt x="3036" y="3789"/>
                  </a:lnTo>
                  <a:lnTo>
                    <a:pt x="2685" y="3789"/>
                  </a:lnTo>
                  <a:lnTo>
                    <a:pt x="2685" y="3284"/>
                  </a:lnTo>
                  <a:lnTo>
                    <a:pt x="3036" y="2779"/>
                  </a:lnTo>
                  <a:lnTo>
                    <a:pt x="3503" y="2400"/>
                  </a:lnTo>
                  <a:lnTo>
                    <a:pt x="3036" y="1895"/>
                  </a:lnTo>
                  <a:lnTo>
                    <a:pt x="3036" y="1011"/>
                  </a:lnTo>
                  <a:lnTo>
                    <a:pt x="2685" y="1011"/>
                  </a:lnTo>
                  <a:lnTo>
                    <a:pt x="2685" y="505"/>
                  </a:lnTo>
                  <a:close/>
                  <a:moveTo>
                    <a:pt x="2685" y="50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23" name="AutoShape 137"/>
            <p:cNvSpPr>
              <a:spLocks/>
            </p:cNvSpPr>
            <p:nvPr/>
          </p:nvSpPr>
          <p:spPr bwMode="auto">
            <a:xfrm>
              <a:off x="8070" y="4722"/>
              <a:ext cx="84" cy="64"/>
            </a:xfrm>
            <a:custGeom>
              <a:avLst/>
              <a:gdLst>
                <a:gd name="T0" fmla="*/ 18 w 21600"/>
                <a:gd name="T1" fmla="*/ 10 h 21600"/>
                <a:gd name="T2" fmla="*/ 28 w 21600"/>
                <a:gd name="T3" fmla="*/ 10 h 21600"/>
                <a:gd name="T4" fmla="*/ 36 w 21600"/>
                <a:gd name="T5" fmla="*/ 0 h 21600"/>
                <a:gd name="T6" fmla="*/ 46 w 21600"/>
                <a:gd name="T7" fmla="*/ 10 h 21600"/>
                <a:gd name="T8" fmla="*/ 56 w 21600"/>
                <a:gd name="T9" fmla="*/ 0 h 21600"/>
                <a:gd name="T10" fmla="*/ 66 w 21600"/>
                <a:gd name="T11" fmla="*/ 10 h 21600"/>
                <a:gd name="T12" fmla="*/ 74 w 21600"/>
                <a:gd name="T13" fmla="*/ 10 h 21600"/>
                <a:gd name="T14" fmla="*/ 74 w 21600"/>
                <a:gd name="T15" fmla="*/ 27 h 21600"/>
                <a:gd name="T16" fmla="*/ 84 w 21600"/>
                <a:gd name="T17" fmla="*/ 37 h 21600"/>
                <a:gd name="T18" fmla="*/ 74 w 21600"/>
                <a:gd name="T19" fmla="*/ 44 h 21600"/>
                <a:gd name="T20" fmla="*/ 66 w 21600"/>
                <a:gd name="T21" fmla="*/ 54 h 21600"/>
                <a:gd name="T22" fmla="*/ 66 w 21600"/>
                <a:gd name="T23" fmla="*/ 44 h 21600"/>
                <a:gd name="T24" fmla="*/ 56 w 21600"/>
                <a:gd name="T25" fmla="*/ 44 h 21600"/>
                <a:gd name="T26" fmla="*/ 56 w 21600"/>
                <a:gd name="T27" fmla="*/ 37 h 21600"/>
                <a:gd name="T28" fmla="*/ 46 w 21600"/>
                <a:gd name="T29" fmla="*/ 37 h 21600"/>
                <a:gd name="T30" fmla="*/ 46 w 21600"/>
                <a:gd name="T31" fmla="*/ 44 h 21600"/>
                <a:gd name="T32" fmla="*/ 36 w 21600"/>
                <a:gd name="T33" fmla="*/ 54 h 21600"/>
                <a:gd name="T34" fmla="*/ 28 w 21600"/>
                <a:gd name="T35" fmla="*/ 64 h 21600"/>
                <a:gd name="T36" fmla="*/ 28 w 21600"/>
                <a:gd name="T37" fmla="*/ 54 h 21600"/>
                <a:gd name="T38" fmla="*/ 18 w 21600"/>
                <a:gd name="T39" fmla="*/ 64 h 21600"/>
                <a:gd name="T40" fmla="*/ 18 w 21600"/>
                <a:gd name="T41" fmla="*/ 54 h 21600"/>
                <a:gd name="T42" fmla="*/ 8 w 21600"/>
                <a:gd name="T43" fmla="*/ 54 h 21600"/>
                <a:gd name="T44" fmla="*/ 8 w 21600"/>
                <a:gd name="T45" fmla="*/ 44 h 21600"/>
                <a:gd name="T46" fmla="*/ 0 w 21600"/>
                <a:gd name="T47" fmla="*/ 44 h 21600"/>
                <a:gd name="T48" fmla="*/ 0 w 21600"/>
                <a:gd name="T49" fmla="*/ 54 h 21600"/>
                <a:gd name="T50" fmla="*/ 0 w 21600"/>
                <a:gd name="T51" fmla="*/ 17 h 21600"/>
                <a:gd name="T52" fmla="*/ 8 w 21600"/>
                <a:gd name="T53" fmla="*/ 17 h 21600"/>
                <a:gd name="T54" fmla="*/ 18 w 21600"/>
                <a:gd name="T55" fmla="*/ 10 h 21600"/>
                <a:gd name="T56" fmla="*/ 18 w 21600"/>
                <a:gd name="T57" fmla="*/ 10 h 21600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0" t="0" r="r" b="b"/>
              <a:pathLst>
                <a:path w="21600" h="21600">
                  <a:moveTo>
                    <a:pt x="4582" y="3323"/>
                  </a:moveTo>
                  <a:lnTo>
                    <a:pt x="7200" y="3323"/>
                  </a:lnTo>
                  <a:lnTo>
                    <a:pt x="9164" y="0"/>
                  </a:lnTo>
                  <a:lnTo>
                    <a:pt x="11782" y="3323"/>
                  </a:lnTo>
                  <a:lnTo>
                    <a:pt x="14400" y="0"/>
                  </a:lnTo>
                  <a:lnTo>
                    <a:pt x="17018" y="3323"/>
                  </a:lnTo>
                  <a:lnTo>
                    <a:pt x="18982" y="3323"/>
                  </a:lnTo>
                  <a:lnTo>
                    <a:pt x="18982" y="9138"/>
                  </a:lnTo>
                  <a:lnTo>
                    <a:pt x="21600" y="12462"/>
                  </a:lnTo>
                  <a:lnTo>
                    <a:pt x="18982" y="14954"/>
                  </a:lnTo>
                  <a:lnTo>
                    <a:pt x="17018" y="18277"/>
                  </a:lnTo>
                  <a:lnTo>
                    <a:pt x="17018" y="14954"/>
                  </a:lnTo>
                  <a:lnTo>
                    <a:pt x="14400" y="14954"/>
                  </a:lnTo>
                  <a:lnTo>
                    <a:pt x="14400" y="12462"/>
                  </a:lnTo>
                  <a:lnTo>
                    <a:pt x="11782" y="12462"/>
                  </a:lnTo>
                  <a:lnTo>
                    <a:pt x="11782" y="14954"/>
                  </a:lnTo>
                  <a:lnTo>
                    <a:pt x="9164" y="18277"/>
                  </a:lnTo>
                  <a:lnTo>
                    <a:pt x="7200" y="21600"/>
                  </a:lnTo>
                  <a:lnTo>
                    <a:pt x="7200" y="18277"/>
                  </a:lnTo>
                  <a:lnTo>
                    <a:pt x="4582" y="21600"/>
                  </a:lnTo>
                  <a:lnTo>
                    <a:pt x="4582" y="18277"/>
                  </a:lnTo>
                  <a:lnTo>
                    <a:pt x="1964" y="18277"/>
                  </a:lnTo>
                  <a:lnTo>
                    <a:pt x="1964" y="14954"/>
                  </a:lnTo>
                  <a:lnTo>
                    <a:pt x="0" y="14954"/>
                  </a:lnTo>
                  <a:lnTo>
                    <a:pt x="0" y="18277"/>
                  </a:lnTo>
                  <a:lnTo>
                    <a:pt x="0" y="5815"/>
                  </a:lnTo>
                  <a:lnTo>
                    <a:pt x="1964" y="5815"/>
                  </a:lnTo>
                  <a:lnTo>
                    <a:pt x="4582" y="3323"/>
                  </a:lnTo>
                  <a:close/>
                  <a:moveTo>
                    <a:pt x="4582" y="3323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24" name="AutoShape 138"/>
            <p:cNvSpPr>
              <a:spLocks/>
            </p:cNvSpPr>
            <p:nvPr/>
          </p:nvSpPr>
          <p:spPr bwMode="auto">
            <a:xfrm>
              <a:off x="8070" y="4759"/>
              <a:ext cx="84" cy="81"/>
            </a:xfrm>
            <a:custGeom>
              <a:avLst/>
              <a:gdLst>
                <a:gd name="T0" fmla="*/ 8 w 21600"/>
                <a:gd name="T1" fmla="*/ 81 h 21600"/>
                <a:gd name="T2" fmla="*/ 46 w 21600"/>
                <a:gd name="T3" fmla="*/ 81 h 21600"/>
                <a:gd name="T4" fmla="*/ 46 w 21600"/>
                <a:gd name="T5" fmla="*/ 71 h 21600"/>
                <a:gd name="T6" fmla="*/ 66 w 21600"/>
                <a:gd name="T7" fmla="*/ 64 h 21600"/>
                <a:gd name="T8" fmla="*/ 74 w 21600"/>
                <a:gd name="T9" fmla="*/ 54 h 21600"/>
                <a:gd name="T10" fmla="*/ 74 w 21600"/>
                <a:gd name="T11" fmla="*/ 44 h 21600"/>
                <a:gd name="T12" fmla="*/ 84 w 21600"/>
                <a:gd name="T13" fmla="*/ 44 h 21600"/>
                <a:gd name="T14" fmla="*/ 74 w 21600"/>
                <a:gd name="T15" fmla="*/ 37 h 21600"/>
                <a:gd name="T16" fmla="*/ 74 w 21600"/>
                <a:gd name="T17" fmla="*/ 27 h 21600"/>
                <a:gd name="T18" fmla="*/ 66 w 21600"/>
                <a:gd name="T19" fmla="*/ 27 h 21600"/>
                <a:gd name="T20" fmla="*/ 66 w 21600"/>
                <a:gd name="T21" fmla="*/ 7 h 21600"/>
                <a:gd name="T22" fmla="*/ 56 w 21600"/>
                <a:gd name="T23" fmla="*/ 7 h 21600"/>
                <a:gd name="T24" fmla="*/ 56 w 21600"/>
                <a:gd name="T25" fmla="*/ 0 h 21600"/>
                <a:gd name="T26" fmla="*/ 46 w 21600"/>
                <a:gd name="T27" fmla="*/ 0 h 21600"/>
                <a:gd name="T28" fmla="*/ 46 w 21600"/>
                <a:gd name="T29" fmla="*/ 7 h 21600"/>
                <a:gd name="T30" fmla="*/ 36 w 21600"/>
                <a:gd name="T31" fmla="*/ 17 h 21600"/>
                <a:gd name="T32" fmla="*/ 28 w 21600"/>
                <a:gd name="T33" fmla="*/ 27 h 21600"/>
                <a:gd name="T34" fmla="*/ 28 w 21600"/>
                <a:gd name="T35" fmla="*/ 17 h 21600"/>
                <a:gd name="T36" fmla="*/ 18 w 21600"/>
                <a:gd name="T37" fmla="*/ 27 h 21600"/>
                <a:gd name="T38" fmla="*/ 18 w 21600"/>
                <a:gd name="T39" fmla="*/ 17 h 21600"/>
                <a:gd name="T40" fmla="*/ 8 w 21600"/>
                <a:gd name="T41" fmla="*/ 17 h 21600"/>
                <a:gd name="T42" fmla="*/ 8 w 21600"/>
                <a:gd name="T43" fmla="*/ 7 h 21600"/>
                <a:gd name="T44" fmla="*/ 0 w 21600"/>
                <a:gd name="T45" fmla="*/ 7 h 21600"/>
                <a:gd name="T46" fmla="*/ 0 w 21600"/>
                <a:gd name="T47" fmla="*/ 44 h 21600"/>
                <a:gd name="T48" fmla="*/ 8 w 21600"/>
                <a:gd name="T49" fmla="*/ 81 h 21600"/>
                <a:gd name="T50" fmla="*/ 8 w 21600"/>
                <a:gd name="T51" fmla="*/ 81 h 21600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0" t="0" r="r" b="b"/>
              <a:pathLst>
                <a:path w="21600" h="21600">
                  <a:moveTo>
                    <a:pt x="1964" y="21600"/>
                  </a:moveTo>
                  <a:lnTo>
                    <a:pt x="11782" y="21600"/>
                  </a:lnTo>
                  <a:lnTo>
                    <a:pt x="11782" y="18982"/>
                  </a:lnTo>
                  <a:lnTo>
                    <a:pt x="17018" y="17018"/>
                  </a:lnTo>
                  <a:lnTo>
                    <a:pt x="18982" y="14400"/>
                  </a:lnTo>
                  <a:lnTo>
                    <a:pt x="18982" y="11782"/>
                  </a:lnTo>
                  <a:lnTo>
                    <a:pt x="21600" y="11782"/>
                  </a:lnTo>
                  <a:lnTo>
                    <a:pt x="18982" y="9818"/>
                  </a:lnTo>
                  <a:lnTo>
                    <a:pt x="18982" y="7200"/>
                  </a:lnTo>
                  <a:lnTo>
                    <a:pt x="17018" y="7200"/>
                  </a:lnTo>
                  <a:lnTo>
                    <a:pt x="17018" y="1964"/>
                  </a:lnTo>
                  <a:lnTo>
                    <a:pt x="14400" y="1964"/>
                  </a:lnTo>
                  <a:lnTo>
                    <a:pt x="14400" y="0"/>
                  </a:lnTo>
                  <a:lnTo>
                    <a:pt x="11782" y="0"/>
                  </a:lnTo>
                  <a:lnTo>
                    <a:pt x="11782" y="1964"/>
                  </a:lnTo>
                  <a:lnTo>
                    <a:pt x="9164" y="4582"/>
                  </a:lnTo>
                  <a:lnTo>
                    <a:pt x="7200" y="7200"/>
                  </a:lnTo>
                  <a:lnTo>
                    <a:pt x="7200" y="4582"/>
                  </a:lnTo>
                  <a:lnTo>
                    <a:pt x="4582" y="7200"/>
                  </a:lnTo>
                  <a:lnTo>
                    <a:pt x="4582" y="4582"/>
                  </a:lnTo>
                  <a:lnTo>
                    <a:pt x="1964" y="4582"/>
                  </a:lnTo>
                  <a:lnTo>
                    <a:pt x="1964" y="1964"/>
                  </a:lnTo>
                  <a:lnTo>
                    <a:pt x="0" y="1964"/>
                  </a:lnTo>
                  <a:lnTo>
                    <a:pt x="0" y="11782"/>
                  </a:lnTo>
                  <a:lnTo>
                    <a:pt x="1964" y="21600"/>
                  </a:lnTo>
                  <a:close/>
                  <a:moveTo>
                    <a:pt x="1964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25" name="AutoShape 139"/>
            <p:cNvSpPr>
              <a:spLocks/>
            </p:cNvSpPr>
            <p:nvPr/>
          </p:nvSpPr>
          <p:spPr bwMode="auto">
            <a:xfrm>
              <a:off x="7355" y="4482"/>
              <a:ext cx="799" cy="697"/>
            </a:xfrm>
            <a:custGeom>
              <a:avLst/>
              <a:gdLst>
                <a:gd name="T0" fmla="*/ 28 w 21600"/>
                <a:gd name="T1" fmla="*/ 405 h 21600"/>
                <a:gd name="T2" fmla="*/ 38 w 21600"/>
                <a:gd name="T3" fmla="*/ 378 h 21600"/>
                <a:gd name="T4" fmla="*/ 56 w 21600"/>
                <a:gd name="T5" fmla="*/ 378 h 21600"/>
                <a:gd name="T6" fmla="*/ 86 w 21600"/>
                <a:gd name="T7" fmla="*/ 368 h 21600"/>
                <a:gd name="T8" fmla="*/ 94 w 21600"/>
                <a:gd name="T9" fmla="*/ 368 h 21600"/>
                <a:gd name="T10" fmla="*/ 122 w 21600"/>
                <a:gd name="T11" fmla="*/ 378 h 21600"/>
                <a:gd name="T12" fmla="*/ 160 w 21600"/>
                <a:gd name="T13" fmla="*/ 341 h 21600"/>
                <a:gd name="T14" fmla="*/ 180 w 21600"/>
                <a:gd name="T15" fmla="*/ 277 h 21600"/>
                <a:gd name="T16" fmla="*/ 198 w 21600"/>
                <a:gd name="T17" fmla="*/ 250 h 21600"/>
                <a:gd name="T18" fmla="*/ 226 w 21600"/>
                <a:gd name="T19" fmla="*/ 230 h 21600"/>
                <a:gd name="T20" fmla="*/ 246 w 21600"/>
                <a:gd name="T21" fmla="*/ 193 h 21600"/>
                <a:gd name="T22" fmla="*/ 246 w 21600"/>
                <a:gd name="T23" fmla="*/ 175 h 21600"/>
                <a:gd name="T24" fmla="*/ 254 w 21600"/>
                <a:gd name="T25" fmla="*/ 148 h 21600"/>
                <a:gd name="T26" fmla="*/ 254 w 21600"/>
                <a:gd name="T27" fmla="*/ 111 h 21600"/>
                <a:gd name="T28" fmla="*/ 282 w 21600"/>
                <a:gd name="T29" fmla="*/ 84 h 21600"/>
                <a:gd name="T30" fmla="*/ 292 w 21600"/>
                <a:gd name="T31" fmla="*/ 10 h 21600"/>
                <a:gd name="T32" fmla="*/ 347 w 21600"/>
                <a:gd name="T33" fmla="*/ 20 h 21600"/>
                <a:gd name="T34" fmla="*/ 375 w 21600"/>
                <a:gd name="T35" fmla="*/ 37 h 21600"/>
                <a:gd name="T36" fmla="*/ 441 w 21600"/>
                <a:gd name="T37" fmla="*/ 20 h 21600"/>
                <a:gd name="T38" fmla="*/ 555 w 21600"/>
                <a:gd name="T39" fmla="*/ 10 h 21600"/>
                <a:gd name="T40" fmla="*/ 601 w 21600"/>
                <a:gd name="T41" fmla="*/ 10 h 21600"/>
                <a:gd name="T42" fmla="*/ 639 w 21600"/>
                <a:gd name="T43" fmla="*/ 0 h 21600"/>
                <a:gd name="T44" fmla="*/ 667 w 21600"/>
                <a:gd name="T45" fmla="*/ 20 h 21600"/>
                <a:gd name="T46" fmla="*/ 687 w 21600"/>
                <a:gd name="T47" fmla="*/ 37 h 21600"/>
                <a:gd name="T48" fmla="*/ 733 w 21600"/>
                <a:gd name="T49" fmla="*/ 20 h 21600"/>
                <a:gd name="T50" fmla="*/ 761 w 21600"/>
                <a:gd name="T51" fmla="*/ 37 h 21600"/>
                <a:gd name="T52" fmla="*/ 781 w 21600"/>
                <a:gd name="T53" fmla="*/ 47 h 21600"/>
                <a:gd name="T54" fmla="*/ 799 w 21600"/>
                <a:gd name="T55" fmla="*/ 74 h 21600"/>
                <a:gd name="T56" fmla="*/ 799 w 21600"/>
                <a:gd name="T57" fmla="*/ 121 h 21600"/>
                <a:gd name="T58" fmla="*/ 761 w 21600"/>
                <a:gd name="T59" fmla="*/ 166 h 21600"/>
                <a:gd name="T60" fmla="*/ 733 w 21600"/>
                <a:gd name="T61" fmla="*/ 240 h 21600"/>
                <a:gd name="T62" fmla="*/ 715 w 21600"/>
                <a:gd name="T63" fmla="*/ 257 h 21600"/>
                <a:gd name="T64" fmla="*/ 743 w 21600"/>
                <a:gd name="T65" fmla="*/ 442 h 21600"/>
                <a:gd name="T66" fmla="*/ 771 w 21600"/>
                <a:gd name="T67" fmla="*/ 497 h 21600"/>
                <a:gd name="T68" fmla="*/ 687 w 21600"/>
                <a:gd name="T69" fmla="*/ 551 h 21600"/>
                <a:gd name="T70" fmla="*/ 687 w 21600"/>
                <a:gd name="T71" fmla="*/ 598 h 21600"/>
                <a:gd name="T72" fmla="*/ 705 w 21600"/>
                <a:gd name="T73" fmla="*/ 653 h 21600"/>
                <a:gd name="T74" fmla="*/ 723 w 21600"/>
                <a:gd name="T75" fmla="*/ 653 h 21600"/>
                <a:gd name="T76" fmla="*/ 733 w 21600"/>
                <a:gd name="T77" fmla="*/ 697 h 21600"/>
                <a:gd name="T78" fmla="*/ 715 w 21600"/>
                <a:gd name="T79" fmla="*/ 697 h 21600"/>
                <a:gd name="T80" fmla="*/ 687 w 21600"/>
                <a:gd name="T81" fmla="*/ 680 h 21600"/>
                <a:gd name="T82" fmla="*/ 667 w 21600"/>
                <a:gd name="T83" fmla="*/ 662 h 21600"/>
                <a:gd name="T84" fmla="*/ 639 w 21600"/>
                <a:gd name="T85" fmla="*/ 643 h 21600"/>
                <a:gd name="T86" fmla="*/ 621 w 21600"/>
                <a:gd name="T87" fmla="*/ 625 h 21600"/>
                <a:gd name="T88" fmla="*/ 573 w 21600"/>
                <a:gd name="T89" fmla="*/ 643 h 21600"/>
                <a:gd name="T90" fmla="*/ 555 w 21600"/>
                <a:gd name="T91" fmla="*/ 625 h 21600"/>
                <a:gd name="T92" fmla="*/ 517 w 21600"/>
                <a:gd name="T93" fmla="*/ 625 h 21600"/>
                <a:gd name="T94" fmla="*/ 479 w 21600"/>
                <a:gd name="T95" fmla="*/ 606 h 21600"/>
                <a:gd name="T96" fmla="*/ 441 w 21600"/>
                <a:gd name="T97" fmla="*/ 606 h 21600"/>
                <a:gd name="T98" fmla="*/ 424 w 21600"/>
                <a:gd name="T99" fmla="*/ 615 h 21600"/>
                <a:gd name="T100" fmla="*/ 424 w 21600"/>
                <a:gd name="T101" fmla="*/ 561 h 21600"/>
                <a:gd name="T102" fmla="*/ 403 w 21600"/>
                <a:gd name="T103" fmla="*/ 541 h 21600"/>
                <a:gd name="T104" fmla="*/ 358 w 21600"/>
                <a:gd name="T105" fmla="*/ 450 h 21600"/>
                <a:gd name="T106" fmla="*/ 309 w 21600"/>
                <a:gd name="T107" fmla="*/ 460 h 21600"/>
                <a:gd name="T108" fmla="*/ 302 w 21600"/>
                <a:gd name="T109" fmla="*/ 487 h 21600"/>
                <a:gd name="T110" fmla="*/ 216 w 21600"/>
                <a:gd name="T111" fmla="*/ 477 h 21600"/>
                <a:gd name="T112" fmla="*/ 198 w 21600"/>
                <a:gd name="T113" fmla="*/ 442 h 21600"/>
                <a:gd name="T114" fmla="*/ 28 w 21600"/>
                <a:gd name="T115" fmla="*/ 423 h 21600"/>
                <a:gd name="T116" fmla="*/ 0 w 21600"/>
                <a:gd name="T117" fmla="*/ 413 h 216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1600" h="21600">
                  <a:moveTo>
                    <a:pt x="0" y="12791"/>
                  </a:moveTo>
                  <a:lnTo>
                    <a:pt x="274" y="12562"/>
                  </a:lnTo>
                  <a:lnTo>
                    <a:pt x="754" y="12562"/>
                  </a:lnTo>
                  <a:lnTo>
                    <a:pt x="549" y="11949"/>
                  </a:lnTo>
                  <a:lnTo>
                    <a:pt x="754" y="11949"/>
                  </a:lnTo>
                  <a:lnTo>
                    <a:pt x="1029" y="11719"/>
                  </a:lnTo>
                  <a:lnTo>
                    <a:pt x="1303" y="11413"/>
                  </a:lnTo>
                  <a:lnTo>
                    <a:pt x="1509" y="11413"/>
                  </a:lnTo>
                  <a:lnTo>
                    <a:pt x="1509" y="11719"/>
                  </a:lnTo>
                  <a:lnTo>
                    <a:pt x="1783" y="11719"/>
                  </a:lnTo>
                  <a:lnTo>
                    <a:pt x="2057" y="11413"/>
                  </a:lnTo>
                  <a:lnTo>
                    <a:pt x="2331" y="11413"/>
                  </a:lnTo>
                  <a:lnTo>
                    <a:pt x="2537" y="11106"/>
                  </a:lnTo>
                  <a:lnTo>
                    <a:pt x="2811" y="11106"/>
                  </a:lnTo>
                  <a:lnTo>
                    <a:pt x="2537" y="11413"/>
                  </a:lnTo>
                  <a:lnTo>
                    <a:pt x="2811" y="11413"/>
                  </a:lnTo>
                  <a:lnTo>
                    <a:pt x="2811" y="11719"/>
                  </a:lnTo>
                  <a:lnTo>
                    <a:pt x="3291" y="11719"/>
                  </a:lnTo>
                  <a:lnTo>
                    <a:pt x="3566" y="11413"/>
                  </a:lnTo>
                  <a:lnTo>
                    <a:pt x="4046" y="10800"/>
                  </a:lnTo>
                  <a:lnTo>
                    <a:pt x="4320" y="10570"/>
                  </a:lnTo>
                  <a:lnTo>
                    <a:pt x="4594" y="10264"/>
                  </a:lnTo>
                  <a:lnTo>
                    <a:pt x="4594" y="8809"/>
                  </a:lnTo>
                  <a:lnTo>
                    <a:pt x="4869" y="8579"/>
                  </a:lnTo>
                  <a:lnTo>
                    <a:pt x="5074" y="8272"/>
                  </a:lnTo>
                  <a:lnTo>
                    <a:pt x="5074" y="7966"/>
                  </a:lnTo>
                  <a:lnTo>
                    <a:pt x="5349" y="7736"/>
                  </a:lnTo>
                  <a:lnTo>
                    <a:pt x="5623" y="7430"/>
                  </a:lnTo>
                  <a:lnTo>
                    <a:pt x="5829" y="7430"/>
                  </a:lnTo>
                  <a:lnTo>
                    <a:pt x="6103" y="7123"/>
                  </a:lnTo>
                  <a:lnTo>
                    <a:pt x="6377" y="6587"/>
                  </a:lnTo>
                  <a:lnTo>
                    <a:pt x="6377" y="6281"/>
                  </a:lnTo>
                  <a:lnTo>
                    <a:pt x="6651" y="5974"/>
                  </a:lnTo>
                  <a:lnTo>
                    <a:pt x="6651" y="5745"/>
                  </a:lnTo>
                  <a:lnTo>
                    <a:pt x="6857" y="5438"/>
                  </a:lnTo>
                  <a:lnTo>
                    <a:pt x="6651" y="5438"/>
                  </a:lnTo>
                  <a:lnTo>
                    <a:pt x="6857" y="5132"/>
                  </a:lnTo>
                  <a:lnTo>
                    <a:pt x="6651" y="4902"/>
                  </a:lnTo>
                  <a:lnTo>
                    <a:pt x="6857" y="4596"/>
                  </a:lnTo>
                  <a:lnTo>
                    <a:pt x="6857" y="4289"/>
                  </a:lnTo>
                  <a:lnTo>
                    <a:pt x="7131" y="3983"/>
                  </a:lnTo>
                  <a:lnTo>
                    <a:pt x="6857" y="3447"/>
                  </a:lnTo>
                  <a:lnTo>
                    <a:pt x="7406" y="2911"/>
                  </a:lnTo>
                  <a:lnTo>
                    <a:pt x="7406" y="2604"/>
                  </a:lnTo>
                  <a:lnTo>
                    <a:pt x="7611" y="2604"/>
                  </a:lnTo>
                  <a:lnTo>
                    <a:pt x="7611" y="919"/>
                  </a:lnTo>
                  <a:lnTo>
                    <a:pt x="7886" y="919"/>
                  </a:lnTo>
                  <a:lnTo>
                    <a:pt x="7886" y="306"/>
                  </a:lnTo>
                  <a:lnTo>
                    <a:pt x="8914" y="306"/>
                  </a:lnTo>
                  <a:lnTo>
                    <a:pt x="9189" y="613"/>
                  </a:lnTo>
                  <a:lnTo>
                    <a:pt x="9394" y="613"/>
                  </a:lnTo>
                  <a:lnTo>
                    <a:pt x="9669" y="919"/>
                  </a:lnTo>
                  <a:lnTo>
                    <a:pt x="9943" y="919"/>
                  </a:lnTo>
                  <a:lnTo>
                    <a:pt x="10149" y="1149"/>
                  </a:lnTo>
                  <a:lnTo>
                    <a:pt x="11726" y="1149"/>
                  </a:lnTo>
                  <a:lnTo>
                    <a:pt x="11726" y="919"/>
                  </a:lnTo>
                  <a:lnTo>
                    <a:pt x="11931" y="613"/>
                  </a:lnTo>
                  <a:lnTo>
                    <a:pt x="13234" y="613"/>
                  </a:lnTo>
                  <a:lnTo>
                    <a:pt x="13440" y="306"/>
                  </a:lnTo>
                  <a:lnTo>
                    <a:pt x="15017" y="306"/>
                  </a:lnTo>
                  <a:lnTo>
                    <a:pt x="15223" y="0"/>
                  </a:lnTo>
                  <a:lnTo>
                    <a:pt x="16046" y="0"/>
                  </a:lnTo>
                  <a:lnTo>
                    <a:pt x="16251" y="306"/>
                  </a:lnTo>
                  <a:lnTo>
                    <a:pt x="16800" y="306"/>
                  </a:lnTo>
                  <a:lnTo>
                    <a:pt x="17006" y="0"/>
                  </a:lnTo>
                  <a:lnTo>
                    <a:pt x="17280" y="0"/>
                  </a:lnTo>
                  <a:lnTo>
                    <a:pt x="17554" y="306"/>
                  </a:lnTo>
                  <a:lnTo>
                    <a:pt x="17760" y="613"/>
                  </a:lnTo>
                  <a:lnTo>
                    <a:pt x="18034" y="613"/>
                  </a:lnTo>
                  <a:lnTo>
                    <a:pt x="18034" y="919"/>
                  </a:lnTo>
                  <a:lnTo>
                    <a:pt x="18309" y="919"/>
                  </a:lnTo>
                  <a:lnTo>
                    <a:pt x="18583" y="1149"/>
                  </a:lnTo>
                  <a:lnTo>
                    <a:pt x="18789" y="919"/>
                  </a:lnTo>
                  <a:lnTo>
                    <a:pt x="19543" y="919"/>
                  </a:lnTo>
                  <a:lnTo>
                    <a:pt x="19817" y="613"/>
                  </a:lnTo>
                  <a:lnTo>
                    <a:pt x="20091" y="613"/>
                  </a:lnTo>
                  <a:lnTo>
                    <a:pt x="20297" y="919"/>
                  </a:lnTo>
                  <a:lnTo>
                    <a:pt x="20571" y="1149"/>
                  </a:lnTo>
                  <a:lnTo>
                    <a:pt x="20846" y="1149"/>
                  </a:lnTo>
                  <a:lnTo>
                    <a:pt x="20846" y="1455"/>
                  </a:lnTo>
                  <a:lnTo>
                    <a:pt x="21120" y="1455"/>
                  </a:lnTo>
                  <a:lnTo>
                    <a:pt x="21120" y="1991"/>
                  </a:lnTo>
                  <a:lnTo>
                    <a:pt x="21600" y="1991"/>
                  </a:lnTo>
                  <a:lnTo>
                    <a:pt x="21600" y="2298"/>
                  </a:lnTo>
                  <a:lnTo>
                    <a:pt x="21326" y="2298"/>
                  </a:lnTo>
                  <a:lnTo>
                    <a:pt x="21326" y="3447"/>
                  </a:lnTo>
                  <a:lnTo>
                    <a:pt x="21600" y="3753"/>
                  </a:lnTo>
                  <a:lnTo>
                    <a:pt x="21600" y="3983"/>
                  </a:lnTo>
                  <a:lnTo>
                    <a:pt x="21120" y="4596"/>
                  </a:lnTo>
                  <a:lnTo>
                    <a:pt x="20571" y="5132"/>
                  </a:lnTo>
                  <a:lnTo>
                    <a:pt x="20091" y="5974"/>
                  </a:lnTo>
                  <a:lnTo>
                    <a:pt x="20091" y="6894"/>
                  </a:lnTo>
                  <a:lnTo>
                    <a:pt x="19817" y="7430"/>
                  </a:lnTo>
                  <a:lnTo>
                    <a:pt x="19817" y="7736"/>
                  </a:lnTo>
                  <a:lnTo>
                    <a:pt x="19543" y="7966"/>
                  </a:lnTo>
                  <a:lnTo>
                    <a:pt x="19337" y="7966"/>
                  </a:lnTo>
                  <a:lnTo>
                    <a:pt x="19337" y="9957"/>
                  </a:lnTo>
                  <a:lnTo>
                    <a:pt x="19817" y="12255"/>
                  </a:lnTo>
                  <a:lnTo>
                    <a:pt x="20091" y="13711"/>
                  </a:lnTo>
                  <a:lnTo>
                    <a:pt x="20846" y="14553"/>
                  </a:lnTo>
                  <a:lnTo>
                    <a:pt x="21120" y="15702"/>
                  </a:lnTo>
                  <a:lnTo>
                    <a:pt x="20846" y="15396"/>
                  </a:lnTo>
                  <a:lnTo>
                    <a:pt x="19063" y="15932"/>
                  </a:lnTo>
                  <a:lnTo>
                    <a:pt x="18583" y="16774"/>
                  </a:lnTo>
                  <a:lnTo>
                    <a:pt x="18583" y="17081"/>
                  </a:lnTo>
                  <a:lnTo>
                    <a:pt x="18789" y="17081"/>
                  </a:lnTo>
                  <a:lnTo>
                    <a:pt x="18789" y="18230"/>
                  </a:lnTo>
                  <a:lnTo>
                    <a:pt x="18583" y="18536"/>
                  </a:lnTo>
                  <a:lnTo>
                    <a:pt x="18583" y="19915"/>
                  </a:lnTo>
                  <a:lnTo>
                    <a:pt x="18789" y="20221"/>
                  </a:lnTo>
                  <a:lnTo>
                    <a:pt x="19063" y="20221"/>
                  </a:lnTo>
                  <a:lnTo>
                    <a:pt x="19063" y="20528"/>
                  </a:lnTo>
                  <a:lnTo>
                    <a:pt x="19543" y="20528"/>
                  </a:lnTo>
                  <a:lnTo>
                    <a:pt x="19543" y="20221"/>
                  </a:lnTo>
                  <a:lnTo>
                    <a:pt x="19817" y="20221"/>
                  </a:lnTo>
                  <a:lnTo>
                    <a:pt x="20091" y="21370"/>
                  </a:lnTo>
                  <a:lnTo>
                    <a:pt x="19817" y="21600"/>
                  </a:lnTo>
                  <a:lnTo>
                    <a:pt x="19817" y="21370"/>
                  </a:lnTo>
                  <a:lnTo>
                    <a:pt x="19543" y="21370"/>
                  </a:lnTo>
                  <a:lnTo>
                    <a:pt x="19337" y="21600"/>
                  </a:lnTo>
                  <a:lnTo>
                    <a:pt x="19063" y="21600"/>
                  </a:lnTo>
                  <a:lnTo>
                    <a:pt x="18789" y="21370"/>
                  </a:lnTo>
                  <a:lnTo>
                    <a:pt x="18583" y="21064"/>
                  </a:lnTo>
                  <a:lnTo>
                    <a:pt x="18583" y="20757"/>
                  </a:lnTo>
                  <a:lnTo>
                    <a:pt x="18309" y="20528"/>
                  </a:lnTo>
                  <a:lnTo>
                    <a:pt x="18034" y="20528"/>
                  </a:lnTo>
                  <a:lnTo>
                    <a:pt x="17554" y="20221"/>
                  </a:lnTo>
                  <a:lnTo>
                    <a:pt x="17280" y="20221"/>
                  </a:lnTo>
                  <a:lnTo>
                    <a:pt x="17280" y="19915"/>
                  </a:lnTo>
                  <a:lnTo>
                    <a:pt x="17006" y="19609"/>
                  </a:lnTo>
                  <a:lnTo>
                    <a:pt x="17006" y="19379"/>
                  </a:lnTo>
                  <a:lnTo>
                    <a:pt x="16800" y="19379"/>
                  </a:lnTo>
                  <a:lnTo>
                    <a:pt x="16526" y="19609"/>
                  </a:lnTo>
                  <a:lnTo>
                    <a:pt x="16526" y="19915"/>
                  </a:lnTo>
                  <a:lnTo>
                    <a:pt x="15497" y="19915"/>
                  </a:lnTo>
                  <a:lnTo>
                    <a:pt x="15223" y="19609"/>
                  </a:lnTo>
                  <a:lnTo>
                    <a:pt x="15017" y="19609"/>
                  </a:lnTo>
                  <a:lnTo>
                    <a:pt x="15017" y="19379"/>
                  </a:lnTo>
                  <a:lnTo>
                    <a:pt x="14743" y="19072"/>
                  </a:lnTo>
                  <a:lnTo>
                    <a:pt x="13989" y="19072"/>
                  </a:lnTo>
                  <a:lnTo>
                    <a:pt x="13989" y="19379"/>
                  </a:lnTo>
                  <a:lnTo>
                    <a:pt x="13714" y="19072"/>
                  </a:lnTo>
                  <a:lnTo>
                    <a:pt x="13714" y="18766"/>
                  </a:lnTo>
                  <a:lnTo>
                    <a:pt x="12960" y="18766"/>
                  </a:lnTo>
                  <a:lnTo>
                    <a:pt x="12686" y="19072"/>
                  </a:lnTo>
                  <a:lnTo>
                    <a:pt x="11931" y="19072"/>
                  </a:lnTo>
                  <a:lnTo>
                    <a:pt x="11931" y="18766"/>
                  </a:lnTo>
                  <a:lnTo>
                    <a:pt x="11726" y="18766"/>
                  </a:lnTo>
                  <a:lnTo>
                    <a:pt x="11726" y="19072"/>
                  </a:lnTo>
                  <a:lnTo>
                    <a:pt x="11451" y="19072"/>
                  </a:lnTo>
                  <a:lnTo>
                    <a:pt x="11451" y="17923"/>
                  </a:lnTo>
                  <a:lnTo>
                    <a:pt x="11177" y="17617"/>
                  </a:lnTo>
                  <a:lnTo>
                    <a:pt x="11451" y="17387"/>
                  </a:lnTo>
                  <a:lnTo>
                    <a:pt x="11177" y="17387"/>
                  </a:lnTo>
                  <a:lnTo>
                    <a:pt x="11177" y="17081"/>
                  </a:lnTo>
                  <a:lnTo>
                    <a:pt x="10903" y="16774"/>
                  </a:lnTo>
                  <a:lnTo>
                    <a:pt x="10903" y="14553"/>
                  </a:lnTo>
                  <a:lnTo>
                    <a:pt x="9669" y="14553"/>
                  </a:lnTo>
                  <a:lnTo>
                    <a:pt x="9669" y="13940"/>
                  </a:lnTo>
                  <a:lnTo>
                    <a:pt x="9394" y="13940"/>
                  </a:lnTo>
                  <a:lnTo>
                    <a:pt x="9394" y="14247"/>
                  </a:lnTo>
                  <a:lnTo>
                    <a:pt x="8366" y="14247"/>
                  </a:lnTo>
                  <a:lnTo>
                    <a:pt x="8366" y="14553"/>
                  </a:lnTo>
                  <a:lnTo>
                    <a:pt x="8160" y="14553"/>
                  </a:lnTo>
                  <a:lnTo>
                    <a:pt x="8160" y="15089"/>
                  </a:lnTo>
                  <a:lnTo>
                    <a:pt x="7406" y="15396"/>
                  </a:lnTo>
                  <a:lnTo>
                    <a:pt x="6103" y="15396"/>
                  </a:lnTo>
                  <a:lnTo>
                    <a:pt x="5829" y="14783"/>
                  </a:lnTo>
                  <a:lnTo>
                    <a:pt x="5623" y="14553"/>
                  </a:lnTo>
                  <a:lnTo>
                    <a:pt x="5623" y="13940"/>
                  </a:lnTo>
                  <a:lnTo>
                    <a:pt x="5349" y="13711"/>
                  </a:lnTo>
                  <a:lnTo>
                    <a:pt x="5349" y="12791"/>
                  </a:lnTo>
                  <a:lnTo>
                    <a:pt x="754" y="12791"/>
                  </a:lnTo>
                  <a:lnTo>
                    <a:pt x="754" y="13098"/>
                  </a:lnTo>
                  <a:lnTo>
                    <a:pt x="549" y="13098"/>
                  </a:lnTo>
                  <a:lnTo>
                    <a:pt x="549" y="12791"/>
                  </a:lnTo>
                  <a:lnTo>
                    <a:pt x="0" y="12791"/>
                  </a:lnTo>
                  <a:close/>
                  <a:moveTo>
                    <a:pt x="0" y="1279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26" name="AutoShape 140"/>
            <p:cNvSpPr>
              <a:spLocks/>
            </p:cNvSpPr>
            <p:nvPr/>
          </p:nvSpPr>
          <p:spPr bwMode="auto">
            <a:xfrm>
              <a:off x="8220" y="5023"/>
              <a:ext cx="132" cy="294"/>
            </a:xfrm>
            <a:custGeom>
              <a:avLst/>
              <a:gdLst>
                <a:gd name="T0" fmla="*/ 18 w 21600"/>
                <a:gd name="T1" fmla="*/ 0 h 21600"/>
                <a:gd name="T2" fmla="*/ 38 w 21600"/>
                <a:gd name="T3" fmla="*/ 10 h 21600"/>
                <a:gd name="T4" fmla="*/ 66 w 21600"/>
                <a:gd name="T5" fmla="*/ 37 h 21600"/>
                <a:gd name="T6" fmla="*/ 84 w 21600"/>
                <a:gd name="T7" fmla="*/ 156 h 21600"/>
                <a:gd name="T8" fmla="*/ 112 w 21600"/>
                <a:gd name="T9" fmla="*/ 175 h 21600"/>
                <a:gd name="T10" fmla="*/ 122 w 21600"/>
                <a:gd name="T11" fmla="*/ 193 h 21600"/>
                <a:gd name="T12" fmla="*/ 132 w 21600"/>
                <a:gd name="T13" fmla="*/ 212 h 21600"/>
                <a:gd name="T14" fmla="*/ 122 w 21600"/>
                <a:gd name="T15" fmla="*/ 220 h 21600"/>
                <a:gd name="T16" fmla="*/ 122 w 21600"/>
                <a:gd name="T17" fmla="*/ 220 h 21600"/>
                <a:gd name="T18" fmla="*/ 122 w 21600"/>
                <a:gd name="T19" fmla="*/ 230 h 21600"/>
                <a:gd name="T20" fmla="*/ 112 w 21600"/>
                <a:gd name="T21" fmla="*/ 257 h 21600"/>
                <a:gd name="T22" fmla="*/ 104 w 21600"/>
                <a:gd name="T23" fmla="*/ 277 h 21600"/>
                <a:gd name="T24" fmla="*/ 94 w 21600"/>
                <a:gd name="T25" fmla="*/ 294 h 21600"/>
                <a:gd name="T26" fmla="*/ 84 w 21600"/>
                <a:gd name="T27" fmla="*/ 284 h 21600"/>
                <a:gd name="T28" fmla="*/ 56 w 21600"/>
                <a:gd name="T29" fmla="*/ 267 h 21600"/>
                <a:gd name="T30" fmla="*/ 66 w 21600"/>
                <a:gd name="T31" fmla="*/ 220 h 21600"/>
                <a:gd name="T32" fmla="*/ 76 w 21600"/>
                <a:gd name="T33" fmla="*/ 203 h 21600"/>
                <a:gd name="T34" fmla="*/ 28 w 21600"/>
                <a:gd name="T35" fmla="*/ 193 h 21600"/>
                <a:gd name="T36" fmla="*/ 18 w 21600"/>
                <a:gd name="T37" fmla="*/ 185 h 21600"/>
                <a:gd name="T38" fmla="*/ 10 w 21600"/>
                <a:gd name="T39" fmla="*/ 185 h 21600"/>
                <a:gd name="T40" fmla="*/ 0 w 21600"/>
                <a:gd name="T41" fmla="*/ 166 h 21600"/>
                <a:gd name="T42" fmla="*/ 10 w 21600"/>
                <a:gd name="T43" fmla="*/ 148 h 21600"/>
                <a:gd name="T44" fmla="*/ 18 w 21600"/>
                <a:gd name="T45" fmla="*/ 128 h 21600"/>
                <a:gd name="T46" fmla="*/ 28 w 21600"/>
                <a:gd name="T47" fmla="*/ 111 h 21600"/>
                <a:gd name="T48" fmla="*/ 28 w 21600"/>
                <a:gd name="T49" fmla="*/ 101 h 21600"/>
                <a:gd name="T50" fmla="*/ 28 w 21600"/>
                <a:gd name="T51" fmla="*/ 91 h 21600"/>
                <a:gd name="T52" fmla="*/ 18 w 21600"/>
                <a:gd name="T53" fmla="*/ 74 h 21600"/>
                <a:gd name="T54" fmla="*/ 28 w 21600"/>
                <a:gd name="T55" fmla="*/ 57 h 21600"/>
                <a:gd name="T56" fmla="*/ 38 w 21600"/>
                <a:gd name="T57" fmla="*/ 47 h 21600"/>
                <a:gd name="T58" fmla="*/ 28 w 21600"/>
                <a:gd name="T59" fmla="*/ 20 h 21600"/>
                <a:gd name="T60" fmla="*/ 18 w 21600"/>
                <a:gd name="T61" fmla="*/ 10 h 21600"/>
                <a:gd name="T62" fmla="*/ 10 w 21600"/>
                <a:gd name="T63" fmla="*/ 0 h 2160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21600" h="21600">
                  <a:moveTo>
                    <a:pt x="1662" y="0"/>
                  </a:moveTo>
                  <a:lnTo>
                    <a:pt x="2908" y="0"/>
                  </a:lnTo>
                  <a:lnTo>
                    <a:pt x="2908" y="726"/>
                  </a:lnTo>
                  <a:lnTo>
                    <a:pt x="6231" y="726"/>
                  </a:lnTo>
                  <a:lnTo>
                    <a:pt x="7477" y="1452"/>
                  </a:lnTo>
                  <a:lnTo>
                    <a:pt x="10800" y="2723"/>
                  </a:lnTo>
                  <a:lnTo>
                    <a:pt x="10800" y="10891"/>
                  </a:lnTo>
                  <a:lnTo>
                    <a:pt x="13708" y="11435"/>
                  </a:lnTo>
                  <a:lnTo>
                    <a:pt x="15369" y="12161"/>
                  </a:lnTo>
                  <a:lnTo>
                    <a:pt x="18277" y="12887"/>
                  </a:lnTo>
                  <a:lnTo>
                    <a:pt x="18277" y="13613"/>
                  </a:lnTo>
                  <a:lnTo>
                    <a:pt x="19938" y="14158"/>
                  </a:lnTo>
                  <a:lnTo>
                    <a:pt x="19938" y="14884"/>
                  </a:lnTo>
                  <a:lnTo>
                    <a:pt x="21600" y="15610"/>
                  </a:lnTo>
                  <a:lnTo>
                    <a:pt x="19938" y="15610"/>
                  </a:lnTo>
                  <a:lnTo>
                    <a:pt x="19938" y="16155"/>
                  </a:lnTo>
                  <a:lnTo>
                    <a:pt x="18277" y="16155"/>
                  </a:lnTo>
                  <a:lnTo>
                    <a:pt x="19938" y="16155"/>
                  </a:lnTo>
                  <a:lnTo>
                    <a:pt x="18277" y="16881"/>
                  </a:lnTo>
                  <a:lnTo>
                    <a:pt x="19938" y="16881"/>
                  </a:lnTo>
                  <a:lnTo>
                    <a:pt x="19938" y="18151"/>
                  </a:lnTo>
                  <a:lnTo>
                    <a:pt x="18277" y="18877"/>
                  </a:lnTo>
                  <a:lnTo>
                    <a:pt x="17031" y="18877"/>
                  </a:lnTo>
                  <a:lnTo>
                    <a:pt x="17031" y="20329"/>
                  </a:lnTo>
                  <a:lnTo>
                    <a:pt x="15369" y="20874"/>
                  </a:lnTo>
                  <a:lnTo>
                    <a:pt x="15369" y="21600"/>
                  </a:lnTo>
                  <a:lnTo>
                    <a:pt x="13708" y="21600"/>
                  </a:lnTo>
                  <a:lnTo>
                    <a:pt x="13708" y="20874"/>
                  </a:lnTo>
                  <a:lnTo>
                    <a:pt x="10800" y="19603"/>
                  </a:lnTo>
                  <a:lnTo>
                    <a:pt x="9138" y="19603"/>
                  </a:lnTo>
                  <a:lnTo>
                    <a:pt x="9138" y="16881"/>
                  </a:lnTo>
                  <a:lnTo>
                    <a:pt x="10800" y="16155"/>
                  </a:lnTo>
                  <a:lnTo>
                    <a:pt x="12462" y="15610"/>
                  </a:lnTo>
                  <a:lnTo>
                    <a:pt x="12462" y="14884"/>
                  </a:lnTo>
                  <a:lnTo>
                    <a:pt x="10800" y="14158"/>
                  </a:lnTo>
                  <a:lnTo>
                    <a:pt x="4569" y="14158"/>
                  </a:lnTo>
                  <a:lnTo>
                    <a:pt x="4569" y="13613"/>
                  </a:lnTo>
                  <a:lnTo>
                    <a:pt x="2908" y="13613"/>
                  </a:lnTo>
                  <a:lnTo>
                    <a:pt x="2908" y="12887"/>
                  </a:lnTo>
                  <a:lnTo>
                    <a:pt x="1662" y="13613"/>
                  </a:lnTo>
                  <a:lnTo>
                    <a:pt x="1662" y="12887"/>
                  </a:lnTo>
                  <a:lnTo>
                    <a:pt x="0" y="12161"/>
                  </a:lnTo>
                  <a:lnTo>
                    <a:pt x="0" y="11435"/>
                  </a:lnTo>
                  <a:lnTo>
                    <a:pt x="1662" y="10891"/>
                  </a:lnTo>
                  <a:lnTo>
                    <a:pt x="1662" y="9439"/>
                  </a:lnTo>
                  <a:lnTo>
                    <a:pt x="2908" y="9439"/>
                  </a:lnTo>
                  <a:lnTo>
                    <a:pt x="4569" y="8894"/>
                  </a:lnTo>
                  <a:lnTo>
                    <a:pt x="4569" y="8168"/>
                  </a:lnTo>
                  <a:lnTo>
                    <a:pt x="2908" y="7442"/>
                  </a:lnTo>
                  <a:lnTo>
                    <a:pt x="4569" y="7442"/>
                  </a:lnTo>
                  <a:lnTo>
                    <a:pt x="2908" y="6716"/>
                  </a:lnTo>
                  <a:lnTo>
                    <a:pt x="4569" y="6716"/>
                  </a:lnTo>
                  <a:lnTo>
                    <a:pt x="4569" y="6171"/>
                  </a:lnTo>
                  <a:lnTo>
                    <a:pt x="2908" y="5445"/>
                  </a:lnTo>
                  <a:lnTo>
                    <a:pt x="2908" y="4719"/>
                  </a:lnTo>
                  <a:lnTo>
                    <a:pt x="4569" y="4175"/>
                  </a:lnTo>
                  <a:lnTo>
                    <a:pt x="6231" y="4175"/>
                  </a:lnTo>
                  <a:lnTo>
                    <a:pt x="6231" y="3449"/>
                  </a:lnTo>
                  <a:lnTo>
                    <a:pt x="2908" y="1997"/>
                  </a:lnTo>
                  <a:lnTo>
                    <a:pt x="4569" y="1452"/>
                  </a:lnTo>
                  <a:lnTo>
                    <a:pt x="2908" y="1452"/>
                  </a:lnTo>
                  <a:lnTo>
                    <a:pt x="2908" y="726"/>
                  </a:lnTo>
                  <a:lnTo>
                    <a:pt x="1662" y="726"/>
                  </a:lnTo>
                  <a:lnTo>
                    <a:pt x="1662" y="0"/>
                  </a:lnTo>
                  <a:close/>
                  <a:moveTo>
                    <a:pt x="1662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27" name="AutoShape 141"/>
            <p:cNvSpPr>
              <a:spLocks/>
            </p:cNvSpPr>
            <p:nvPr/>
          </p:nvSpPr>
          <p:spPr bwMode="auto">
            <a:xfrm>
              <a:off x="7758" y="4979"/>
              <a:ext cx="500" cy="375"/>
            </a:xfrm>
            <a:custGeom>
              <a:avLst/>
              <a:gdLst>
                <a:gd name="T0" fmla="*/ 104 w 21600"/>
                <a:gd name="T1" fmla="*/ 109 h 21600"/>
                <a:gd name="T2" fmla="*/ 114 w 21600"/>
                <a:gd name="T3" fmla="*/ 128 h 21600"/>
                <a:gd name="T4" fmla="*/ 142 w 21600"/>
                <a:gd name="T5" fmla="*/ 118 h 21600"/>
                <a:gd name="T6" fmla="*/ 152 w 21600"/>
                <a:gd name="T7" fmla="*/ 136 h 21600"/>
                <a:gd name="T8" fmla="*/ 170 w 21600"/>
                <a:gd name="T9" fmla="*/ 146 h 21600"/>
                <a:gd name="T10" fmla="*/ 208 w 21600"/>
                <a:gd name="T11" fmla="*/ 136 h 21600"/>
                <a:gd name="T12" fmla="*/ 226 w 21600"/>
                <a:gd name="T13" fmla="*/ 128 h 21600"/>
                <a:gd name="T14" fmla="*/ 236 w 21600"/>
                <a:gd name="T15" fmla="*/ 146 h 21600"/>
                <a:gd name="T16" fmla="*/ 246 w 21600"/>
                <a:gd name="T17" fmla="*/ 155 h 21600"/>
                <a:gd name="T18" fmla="*/ 274 w 21600"/>
                <a:gd name="T19" fmla="*/ 165 h 21600"/>
                <a:gd name="T20" fmla="*/ 284 w 21600"/>
                <a:gd name="T21" fmla="*/ 183 h 21600"/>
                <a:gd name="T22" fmla="*/ 302 w 21600"/>
                <a:gd name="T23" fmla="*/ 200 h 21600"/>
                <a:gd name="T24" fmla="*/ 320 w 21600"/>
                <a:gd name="T25" fmla="*/ 192 h 21600"/>
                <a:gd name="T26" fmla="*/ 330 w 21600"/>
                <a:gd name="T27" fmla="*/ 200 h 21600"/>
                <a:gd name="T28" fmla="*/ 330 w 21600"/>
                <a:gd name="T29" fmla="*/ 155 h 21600"/>
                <a:gd name="T30" fmla="*/ 320 w 21600"/>
                <a:gd name="T31" fmla="*/ 165 h 21600"/>
                <a:gd name="T32" fmla="*/ 302 w 21600"/>
                <a:gd name="T33" fmla="*/ 155 h 21600"/>
                <a:gd name="T34" fmla="*/ 284 w 21600"/>
                <a:gd name="T35" fmla="*/ 146 h 21600"/>
                <a:gd name="T36" fmla="*/ 292 w 21600"/>
                <a:gd name="T37" fmla="*/ 91 h 21600"/>
                <a:gd name="T38" fmla="*/ 284 w 21600"/>
                <a:gd name="T39" fmla="*/ 54 h 21600"/>
                <a:gd name="T40" fmla="*/ 302 w 21600"/>
                <a:gd name="T41" fmla="*/ 17 h 21600"/>
                <a:gd name="T42" fmla="*/ 386 w 21600"/>
                <a:gd name="T43" fmla="*/ 10 h 21600"/>
                <a:gd name="T44" fmla="*/ 414 w 21600"/>
                <a:gd name="T45" fmla="*/ 17 h 21600"/>
                <a:gd name="T46" fmla="*/ 452 w 21600"/>
                <a:gd name="T47" fmla="*/ 27 h 21600"/>
                <a:gd name="T48" fmla="*/ 462 w 21600"/>
                <a:gd name="T49" fmla="*/ 37 h 21600"/>
                <a:gd name="T50" fmla="*/ 472 w 21600"/>
                <a:gd name="T51" fmla="*/ 54 h 21600"/>
                <a:gd name="T52" fmla="*/ 480 w 21600"/>
                <a:gd name="T53" fmla="*/ 64 h 21600"/>
                <a:gd name="T54" fmla="*/ 480 w 21600"/>
                <a:gd name="T55" fmla="*/ 72 h 21600"/>
                <a:gd name="T56" fmla="*/ 500 w 21600"/>
                <a:gd name="T57" fmla="*/ 101 h 21600"/>
                <a:gd name="T58" fmla="*/ 480 w 21600"/>
                <a:gd name="T59" fmla="*/ 109 h 21600"/>
                <a:gd name="T60" fmla="*/ 490 w 21600"/>
                <a:gd name="T61" fmla="*/ 128 h 21600"/>
                <a:gd name="T62" fmla="*/ 480 w 21600"/>
                <a:gd name="T63" fmla="*/ 136 h 21600"/>
                <a:gd name="T64" fmla="*/ 480 w 21600"/>
                <a:gd name="T65" fmla="*/ 146 h 21600"/>
                <a:gd name="T66" fmla="*/ 490 w 21600"/>
                <a:gd name="T67" fmla="*/ 165 h 21600"/>
                <a:gd name="T68" fmla="*/ 472 w 21600"/>
                <a:gd name="T69" fmla="*/ 173 h 21600"/>
                <a:gd name="T70" fmla="*/ 462 w 21600"/>
                <a:gd name="T71" fmla="*/ 200 h 21600"/>
                <a:gd name="T72" fmla="*/ 472 w 21600"/>
                <a:gd name="T73" fmla="*/ 220 h 21600"/>
                <a:gd name="T74" fmla="*/ 462 w 21600"/>
                <a:gd name="T75" fmla="*/ 229 h 21600"/>
                <a:gd name="T76" fmla="*/ 424 w 21600"/>
                <a:gd name="T77" fmla="*/ 237 h 21600"/>
                <a:gd name="T78" fmla="*/ 378 w 21600"/>
                <a:gd name="T79" fmla="*/ 257 h 21600"/>
                <a:gd name="T80" fmla="*/ 358 w 21600"/>
                <a:gd name="T81" fmla="*/ 284 h 21600"/>
                <a:gd name="T82" fmla="*/ 292 w 21600"/>
                <a:gd name="T83" fmla="*/ 291 h 21600"/>
                <a:gd name="T84" fmla="*/ 284 w 21600"/>
                <a:gd name="T85" fmla="*/ 311 h 21600"/>
                <a:gd name="T86" fmla="*/ 246 w 21600"/>
                <a:gd name="T87" fmla="*/ 328 h 21600"/>
                <a:gd name="T88" fmla="*/ 218 w 21600"/>
                <a:gd name="T89" fmla="*/ 365 h 21600"/>
                <a:gd name="T90" fmla="*/ 198 w 21600"/>
                <a:gd name="T91" fmla="*/ 375 h 21600"/>
                <a:gd name="T92" fmla="*/ 132 w 21600"/>
                <a:gd name="T93" fmla="*/ 365 h 21600"/>
                <a:gd name="T94" fmla="*/ 124 w 21600"/>
                <a:gd name="T95" fmla="*/ 355 h 21600"/>
                <a:gd name="T96" fmla="*/ 104 w 21600"/>
                <a:gd name="T97" fmla="*/ 355 h 21600"/>
                <a:gd name="T98" fmla="*/ 58 w 21600"/>
                <a:gd name="T99" fmla="*/ 355 h 21600"/>
                <a:gd name="T100" fmla="*/ 38 w 21600"/>
                <a:gd name="T101" fmla="*/ 338 h 21600"/>
                <a:gd name="T102" fmla="*/ 20 w 21600"/>
                <a:gd name="T103" fmla="*/ 328 h 21600"/>
                <a:gd name="T104" fmla="*/ 10 w 21600"/>
                <a:gd name="T105" fmla="*/ 321 h 21600"/>
                <a:gd name="T106" fmla="*/ 0 w 21600"/>
                <a:gd name="T107" fmla="*/ 183 h 21600"/>
                <a:gd name="T108" fmla="*/ 94 w 21600"/>
                <a:gd name="T109" fmla="*/ 128 h 21600"/>
                <a:gd name="T110" fmla="*/ 94 w 21600"/>
                <a:gd name="T111" fmla="*/ 118 h 21600"/>
                <a:gd name="T112" fmla="*/ 94 w 21600"/>
                <a:gd name="T113" fmla="*/ 109 h 2160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1600" h="21600">
                  <a:moveTo>
                    <a:pt x="4057" y="6253"/>
                  </a:moveTo>
                  <a:lnTo>
                    <a:pt x="4495" y="6253"/>
                  </a:lnTo>
                  <a:lnTo>
                    <a:pt x="4495" y="6821"/>
                  </a:lnTo>
                  <a:lnTo>
                    <a:pt x="4934" y="7389"/>
                  </a:lnTo>
                  <a:lnTo>
                    <a:pt x="4934" y="6821"/>
                  </a:lnTo>
                  <a:lnTo>
                    <a:pt x="6140" y="6821"/>
                  </a:lnTo>
                  <a:lnTo>
                    <a:pt x="6579" y="7389"/>
                  </a:lnTo>
                  <a:lnTo>
                    <a:pt x="6579" y="7816"/>
                  </a:lnTo>
                  <a:lnTo>
                    <a:pt x="6908" y="7816"/>
                  </a:lnTo>
                  <a:lnTo>
                    <a:pt x="7346" y="8384"/>
                  </a:lnTo>
                  <a:lnTo>
                    <a:pt x="8991" y="8384"/>
                  </a:lnTo>
                  <a:lnTo>
                    <a:pt x="8991" y="7816"/>
                  </a:lnTo>
                  <a:lnTo>
                    <a:pt x="9429" y="7389"/>
                  </a:lnTo>
                  <a:lnTo>
                    <a:pt x="9758" y="7389"/>
                  </a:lnTo>
                  <a:lnTo>
                    <a:pt x="9758" y="7816"/>
                  </a:lnTo>
                  <a:lnTo>
                    <a:pt x="10197" y="8384"/>
                  </a:lnTo>
                  <a:lnTo>
                    <a:pt x="10197" y="8953"/>
                  </a:lnTo>
                  <a:lnTo>
                    <a:pt x="10636" y="8953"/>
                  </a:lnTo>
                  <a:lnTo>
                    <a:pt x="11403" y="9521"/>
                  </a:lnTo>
                  <a:lnTo>
                    <a:pt x="11842" y="9521"/>
                  </a:lnTo>
                  <a:lnTo>
                    <a:pt x="12280" y="9947"/>
                  </a:lnTo>
                  <a:lnTo>
                    <a:pt x="12280" y="10516"/>
                  </a:lnTo>
                  <a:lnTo>
                    <a:pt x="12609" y="11084"/>
                  </a:lnTo>
                  <a:lnTo>
                    <a:pt x="13048" y="11511"/>
                  </a:lnTo>
                  <a:lnTo>
                    <a:pt x="13486" y="11511"/>
                  </a:lnTo>
                  <a:lnTo>
                    <a:pt x="13815" y="11084"/>
                  </a:lnTo>
                  <a:lnTo>
                    <a:pt x="14254" y="11084"/>
                  </a:lnTo>
                  <a:lnTo>
                    <a:pt x="14254" y="11511"/>
                  </a:lnTo>
                  <a:lnTo>
                    <a:pt x="14692" y="11084"/>
                  </a:lnTo>
                  <a:lnTo>
                    <a:pt x="14254" y="8953"/>
                  </a:lnTo>
                  <a:lnTo>
                    <a:pt x="13815" y="8953"/>
                  </a:lnTo>
                  <a:lnTo>
                    <a:pt x="13815" y="9521"/>
                  </a:lnTo>
                  <a:lnTo>
                    <a:pt x="13048" y="9521"/>
                  </a:lnTo>
                  <a:lnTo>
                    <a:pt x="13048" y="8953"/>
                  </a:lnTo>
                  <a:lnTo>
                    <a:pt x="12609" y="8953"/>
                  </a:lnTo>
                  <a:lnTo>
                    <a:pt x="12280" y="8384"/>
                  </a:lnTo>
                  <a:lnTo>
                    <a:pt x="12280" y="5826"/>
                  </a:lnTo>
                  <a:lnTo>
                    <a:pt x="12609" y="5258"/>
                  </a:lnTo>
                  <a:lnTo>
                    <a:pt x="12609" y="3126"/>
                  </a:lnTo>
                  <a:lnTo>
                    <a:pt x="12280" y="3126"/>
                  </a:lnTo>
                  <a:lnTo>
                    <a:pt x="12280" y="2558"/>
                  </a:lnTo>
                  <a:lnTo>
                    <a:pt x="13048" y="995"/>
                  </a:lnTo>
                  <a:lnTo>
                    <a:pt x="15898" y="0"/>
                  </a:lnTo>
                  <a:lnTo>
                    <a:pt x="16666" y="568"/>
                  </a:lnTo>
                  <a:lnTo>
                    <a:pt x="17543" y="568"/>
                  </a:lnTo>
                  <a:lnTo>
                    <a:pt x="17872" y="995"/>
                  </a:lnTo>
                  <a:lnTo>
                    <a:pt x="17872" y="1563"/>
                  </a:lnTo>
                  <a:lnTo>
                    <a:pt x="19517" y="1563"/>
                  </a:lnTo>
                  <a:lnTo>
                    <a:pt x="19517" y="2132"/>
                  </a:lnTo>
                  <a:lnTo>
                    <a:pt x="19955" y="2132"/>
                  </a:lnTo>
                  <a:lnTo>
                    <a:pt x="20394" y="2558"/>
                  </a:lnTo>
                  <a:lnTo>
                    <a:pt x="20394" y="3126"/>
                  </a:lnTo>
                  <a:lnTo>
                    <a:pt x="20723" y="3126"/>
                  </a:lnTo>
                  <a:lnTo>
                    <a:pt x="20723" y="3695"/>
                  </a:lnTo>
                  <a:lnTo>
                    <a:pt x="21161" y="3695"/>
                  </a:lnTo>
                  <a:lnTo>
                    <a:pt x="20723" y="4121"/>
                  </a:lnTo>
                  <a:lnTo>
                    <a:pt x="21600" y="5258"/>
                  </a:lnTo>
                  <a:lnTo>
                    <a:pt x="21600" y="5826"/>
                  </a:lnTo>
                  <a:lnTo>
                    <a:pt x="21161" y="5826"/>
                  </a:lnTo>
                  <a:lnTo>
                    <a:pt x="20723" y="6253"/>
                  </a:lnTo>
                  <a:lnTo>
                    <a:pt x="20723" y="6821"/>
                  </a:lnTo>
                  <a:lnTo>
                    <a:pt x="21161" y="7389"/>
                  </a:lnTo>
                  <a:lnTo>
                    <a:pt x="21161" y="7816"/>
                  </a:lnTo>
                  <a:lnTo>
                    <a:pt x="20723" y="7816"/>
                  </a:lnTo>
                  <a:lnTo>
                    <a:pt x="21161" y="8384"/>
                  </a:lnTo>
                  <a:lnTo>
                    <a:pt x="20723" y="8384"/>
                  </a:lnTo>
                  <a:lnTo>
                    <a:pt x="21161" y="8953"/>
                  </a:lnTo>
                  <a:lnTo>
                    <a:pt x="21161" y="9521"/>
                  </a:lnTo>
                  <a:lnTo>
                    <a:pt x="20723" y="9947"/>
                  </a:lnTo>
                  <a:lnTo>
                    <a:pt x="20394" y="9947"/>
                  </a:lnTo>
                  <a:lnTo>
                    <a:pt x="20394" y="11084"/>
                  </a:lnTo>
                  <a:lnTo>
                    <a:pt x="19955" y="11511"/>
                  </a:lnTo>
                  <a:lnTo>
                    <a:pt x="19955" y="12079"/>
                  </a:lnTo>
                  <a:lnTo>
                    <a:pt x="20394" y="12647"/>
                  </a:lnTo>
                  <a:lnTo>
                    <a:pt x="20394" y="13216"/>
                  </a:lnTo>
                  <a:lnTo>
                    <a:pt x="19955" y="13216"/>
                  </a:lnTo>
                  <a:lnTo>
                    <a:pt x="18749" y="13642"/>
                  </a:lnTo>
                  <a:lnTo>
                    <a:pt x="18311" y="13642"/>
                  </a:lnTo>
                  <a:lnTo>
                    <a:pt x="16666" y="14779"/>
                  </a:lnTo>
                  <a:lnTo>
                    <a:pt x="16337" y="14779"/>
                  </a:lnTo>
                  <a:lnTo>
                    <a:pt x="15460" y="15205"/>
                  </a:lnTo>
                  <a:lnTo>
                    <a:pt x="15460" y="16342"/>
                  </a:lnTo>
                  <a:lnTo>
                    <a:pt x="13048" y="16342"/>
                  </a:lnTo>
                  <a:lnTo>
                    <a:pt x="12609" y="16768"/>
                  </a:lnTo>
                  <a:lnTo>
                    <a:pt x="12609" y="17905"/>
                  </a:lnTo>
                  <a:lnTo>
                    <a:pt x="12280" y="17905"/>
                  </a:lnTo>
                  <a:lnTo>
                    <a:pt x="11842" y="18474"/>
                  </a:lnTo>
                  <a:lnTo>
                    <a:pt x="10636" y="18900"/>
                  </a:lnTo>
                  <a:lnTo>
                    <a:pt x="9758" y="20463"/>
                  </a:lnTo>
                  <a:lnTo>
                    <a:pt x="9429" y="21032"/>
                  </a:lnTo>
                  <a:lnTo>
                    <a:pt x="8991" y="21600"/>
                  </a:lnTo>
                  <a:lnTo>
                    <a:pt x="8552" y="21600"/>
                  </a:lnTo>
                  <a:lnTo>
                    <a:pt x="8223" y="21032"/>
                  </a:lnTo>
                  <a:lnTo>
                    <a:pt x="5702" y="21032"/>
                  </a:lnTo>
                  <a:lnTo>
                    <a:pt x="5702" y="20463"/>
                  </a:lnTo>
                  <a:lnTo>
                    <a:pt x="5373" y="20463"/>
                  </a:lnTo>
                  <a:lnTo>
                    <a:pt x="4934" y="20037"/>
                  </a:lnTo>
                  <a:lnTo>
                    <a:pt x="4495" y="20463"/>
                  </a:lnTo>
                  <a:lnTo>
                    <a:pt x="4057" y="20037"/>
                  </a:lnTo>
                  <a:lnTo>
                    <a:pt x="2522" y="20463"/>
                  </a:lnTo>
                  <a:lnTo>
                    <a:pt x="2083" y="20037"/>
                  </a:lnTo>
                  <a:lnTo>
                    <a:pt x="1645" y="19468"/>
                  </a:lnTo>
                  <a:lnTo>
                    <a:pt x="1316" y="19468"/>
                  </a:lnTo>
                  <a:lnTo>
                    <a:pt x="877" y="18900"/>
                  </a:lnTo>
                  <a:lnTo>
                    <a:pt x="877" y="18474"/>
                  </a:lnTo>
                  <a:lnTo>
                    <a:pt x="439" y="18474"/>
                  </a:lnTo>
                  <a:lnTo>
                    <a:pt x="0" y="17905"/>
                  </a:lnTo>
                  <a:lnTo>
                    <a:pt x="0" y="10516"/>
                  </a:lnTo>
                  <a:lnTo>
                    <a:pt x="4057" y="10516"/>
                  </a:lnTo>
                  <a:lnTo>
                    <a:pt x="4057" y="7389"/>
                  </a:lnTo>
                  <a:lnTo>
                    <a:pt x="3728" y="6821"/>
                  </a:lnTo>
                  <a:lnTo>
                    <a:pt x="4057" y="6821"/>
                  </a:lnTo>
                  <a:lnTo>
                    <a:pt x="4057" y="6253"/>
                  </a:lnTo>
                  <a:close/>
                  <a:moveTo>
                    <a:pt x="4057" y="6253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28" name="AutoShape 142"/>
            <p:cNvSpPr>
              <a:spLocks/>
            </p:cNvSpPr>
            <p:nvPr/>
          </p:nvSpPr>
          <p:spPr bwMode="auto">
            <a:xfrm>
              <a:off x="7327" y="4895"/>
              <a:ext cx="525" cy="459"/>
            </a:xfrm>
            <a:custGeom>
              <a:avLst/>
              <a:gdLst>
                <a:gd name="T0" fmla="*/ 479 w 21600"/>
                <a:gd name="T1" fmla="*/ 432 h 21600"/>
                <a:gd name="T2" fmla="*/ 462 w 21600"/>
                <a:gd name="T3" fmla="*/ 422 h 21600"/>
                <a:gd name="T4" fmla="*/ 451 w 21600"/>
                <a:gd name="T5" fmla="*/ 405 h 21600"/>
                <a:gd name="T6" fmla="*/ 431 w 21600"/>
                <a:gd name="T7" fmla="*/ 395 h 21600"/>
                <a:gd name="T8" fmla="*/ 525 w 21600"/>
                <a:gd name="T9" fmla="*/ 267 h 21600"/>
                <a:gd name="T10" fmla="*/ 517 w 21600"/>
                <a:gd name="T11" fmla="*/ 202 h 21600"/>
                <a:gd name="T12" fmla="*/ 525 w 21600"/>
                <a:gd name="T13" fmla="*/ 192 h 21600"/>
                <a:gd name="T14" fmla="*/ 497 w 21600"/>
                <a:gd name="T15" fmla="*/ 202 h 21600"/>
                <a:gd name="T16" fmla="*/ 469 w 21600"/>
                <a:gd name="T17" fmla="*/ 192 h 21600"/>
                <a:gd name="T18" fmla="*/ 462 w 21600"/>
                <a:gd name="T19" fmla="*/ 202 h 21600"/>
                <a:gd name="T20" fmla="*/ 451 w 21600"/>
                <a:gd name="T21" fmla="*/ 165 h 21600"/>
                <a:gd name="T22" fmla="*/ 451 w 21600"/>
                <a:gd name="T23" fmla="*/ 148 h 21600"/>
                <a:gd name="T24" fmla="*/ 441 w 21600"/>
                <a:gd name="T25" fmla="*/ 138 h 21600"/>
                <a:gd name="T26" fmla="*/ 431 w 21600"/>
                <a:gd name="T27" fmla="*/ 57 h 21600"/>
                <a:gd name="T28" fmla="*/ 386 w 21600"/>
                <a:gd name="T29" fmla="*/ 37 h 21600"/>
                <a:gd name="T30" fmla="*/ 375 w 21600"/>
                <a:gd name="T31" fmla="*/ 47 h 21600"/>
                <a:gd name="T32" fmla="*/ 337 w 21600"/>
                <a:gd name="T33" fmla="*/ 57 h 21600"/>
                <a:gd name="T34" fmla="*/ 330 w 21600"/>
                <a:gd name="T35" fmla="*/ 74 h 21600"/>
                <a:gd name="T36" fmla="*/ 254 w 21600"/>
                <a:gd name="T37" fmla="*/ 84 h 21600"/>
                <a:gd name="T38" fmla="*/ 236 w 21600"/>
                <a:gd name="T39" fmla="*/ 57 h 21600"/>
                <a:gd name="T40" fmla="*/ 226 w 21600"/>
                <a:gd name="T41" fmla="*/ 30 h 21600"/>
                <a:gd name="T42" fmla="*/ 56 w 21600"/>
                <a:gd name="T43" fmla="*/ 0 h 21600"/>
                <a:gd name="T44" fmla="*/ 38 w 21600"/>
                <a:gd name="T45" fmla="*/ 10 h 21600"/>
                <a:gd name="T46" fmla="*/ 48 w 21600"/>
                <a:gd name="T47" fmla="*/ 30 h 21600"/>
                <a:gd name="T48" fmla="*/ 66 w 21600"/>
                <a:gd name="T49" fmla="*/ 74 h 21600"/>
                <a:gd name="T50" fmla="*/ 76 w 21600"/>
                <a:gd name="T51" fmla="*/ 101 h 21600"/>
                <a:gd name="T52" fmla="*/ 76 w 21600"/>
                <a:gd name="T53" fmla="*/ 121 h 21600"/>
                <a:gd name="T54" fmla="*/ 94 w 21600"/>
                <a:gd name="T55" fmla="*/ 175 h 21600"/>
                <a:gd name="T56" fmla="*/ 104 w 21600"/>
                <a:gd name="T57" fmla="*/ 192 h 21600"/>
                <a:gd name="T58" fmla="*/ 84 w 21600"/>
                <a:gd name="T59" fmla="*/ 249 h 21600"/>
                <a:gd name="T60" fmla="*/ 56 w 21600"/>
                <a:gd name="T61" fmla="*/ 257 h 21600"/>
                <a:gd name="T62" fmla="*/ 38 w 21600"/>
                <a:gd name="T63" fmla="*/ 284 h 21600"/>
                <a:gd name="T64" fmla="*/ 28 w 21600"/>
                <a:gd name="T65" fmla="*/ 304 h 21600"/>
                <a:gd name="T66" fmla="*/ 20 w 21600"/>
                <a:gd name="T67" fmla="*/ 348 h 21600"/>
                <a:gd name="T68" fmla="*/ 10 w 21600"/>
                <a:gd name="T69" fmla="*/ 368 h 21600"/>
                <a:gd name="T70" fmla="*/ 0 w 21600"/>
                <a:gd name="T71" fmla="*/ 422 h 21600"/>
                <a:gd name="T72" fmla="*/ 20 w 21600"/>
                <a:gd name="T73" fmla="*/ 432 h 21600"/>
                <a:gd name="T74" fmla="*/ 28 w 21600"/>
                <a:gd name="T75" fmla="*/ 422 h 21600"/>
                <a:gd name="T76" fmla="*/ 38 w 21600"/>
                <a:gd name="T77" fmla="*/ 422 h 21600"/>
                <a:gd name="T78" fmla="*/ 76 w 21600"/>
                <a:gd name="T79" fmla="*/ 412 h 21600"/>
                <a:gd name="T80" fmla="*/ 84 w 21600"/>
                <a:gd name="T81" fmla="*/ 422 h 21600"/>
                <a:gd name="T82" fmla="*/ 282 w 21600"/>
                <a:gd name="T83" fmla="*/ 432 h 21600"/>
                <a:gd name="T84" fmla="*/ 302 w 21600"/>
                <a:gd name="T85" fmla="*/ 439 h 21600"/>
                <a:gd name="T86" fmla="*/ 358 w 21600"/>
                <a:gd name="T87" fmla="*/ 449 h 21600"/>
                <a:gd name="T88" fmla="*/ 358 w 21600"/>
                <a:gd name="T89" fmla="*/ 449 h 21600"/>
                <a:gd name="T90" fmla="*/ 375 w 21600"/>
                <a:gd name="T91" fmla="*/ 459 h 21600"/>
                <a:gd name="T92" fmla="*/ 396 w 21600"/>
                <a:gd name="T93" fmla="*/ 449 h 21600"/>
                <a:gd name="T94" fmla="*/ 413 w 21600"/>
                <a:gd name="T95" fmla="*/ 459 h 21600"/>
                <a:gd name="T96" fmla="*/ 489 w 21600"/>
                <a:gd name="T97" fmla="*/ 439 h 216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00" h="21600">
                  <a:moveTo>
                    <a:pt x="20139" y="20671"/>
                  </a:moveTo>
                  <a:lnTo>
                    <a:pt x="19722" y="20323"/>
                  </a:lnTo>
                  <a:lnTo>
                    <a:pt x="19304" y="19858"/>
                  </a:lnTo>
                  <a:lnTo>
                    <a:pt x="18991" y="19858"/>
                  </a:lnTo>
                  <a:lnTo>
                    <a:pt x="18574" y="19394"/>
                  </a:lnTo>
                  <a:lnTo>
                    <a:pt x="18574" y="19045"/>
                  </a:lnTo>
                  <a:lnTo>
                    <a:pt x="18157" y="19045"/>
                  </a:lnTo>
                  <a:lnTo>
                    <a:pt x="17739" y="18581"/>
                  </a:lnTo>
                  <a:lnTo>
                    <a:pt x="17739" y="12542"/>
                  </a:lnTo>
                  <a:lnTo>
                    <a:pt x="21600" y="12542"/>
                  </a:lnTo>
                  <a:lnTo>
                    <a:pt x="21600" y="9987"/>
                  </a:lnTo>
                  <a:lnTo>
                    <a:pt x="21287" y="9523"/>
                  </a:lnTo>
                  <a:lnTo>
                    <a:pt x="21600" y="9523"/>
                  </a:lnTo>
                  <a:lnTo>
                    <a:pt x="21600" y="9058"/>
                  </a:lnTo>
                  <a:lnTo>
                    <a:pt x="20870" y="9058"/>
                  </a:lnTo>
                  <a:lnTo>
                    <a:pt x="20452" y="9523"/>
                  </a:lnTo>
                  <a:lnTo>
                    <a:pt x="19304" y="9523"/>
                  </a:lnTo>
                  <a:lnTo>
                    <a:pt x="19304" y="9058"/>
                  </a:lnTo>
                  <a:lnTo>
                    <a:pt x="18991" y="9058"/>
                  </a:lnTo>
                  <a:lnTo>
                    <a:pt x="18991" y="9523"/>
                  </a:lnTo>
                  <a:lnTo>
                    <a:pt x="18574" y="9523"/>
                  </a:lnTo>
                  <a:lnTo>
                    <a:pt x="18574" y="7781"/>
                  </a:lnTo>
                  <a:lnTo>
                    <a:pt x="18157" y="7316"/>
                  </a:lnTo>
                  <a:lnTo>
                    <a:pt x="18574" y="6968"/>
                  </a:lnTo>
                  <a:lnTo>
                    <a:pt x="18157" y="6968"/>
                  </a:lnTo>
                  <a:lnTo>
                    <a:pt x="18157" y="6503"/>
                  </a:lnTo>
                  <a:lnTo>
                    <a:pt x="17739" y="6039"/>
                  </a:lnTo>
                  <a:lnTo>
                    <a:pt x="17739" y="2671"/>
                  </a:lnTo>
                  <a:lnTo>
                    <a:pt x="15861" y="2671"/>
                  </a:lnTo>
                  <a:lnTo>
                    <a:pt x="15861" y="1742"/>
                  </a:lnTo>
                  <a:lnTo>
                    <a:pt x="15443" y="1742"/>
                  </a:lnTo>
                  <a:lnTo>
                    <a:pt x="15443" y="2206"/>
                  </a:lnTo>
                  <a:lnTo>
                    <a:pt x="13878" y="2206"/>
                  </a:lnTo>
                  <a:lnTo>
                    <a:pt x="13878" y="2671"/>
                  </a:lnTo>
                  <a:lnTo>
                    <a:pt x="13565" y="2671"/>
                  </a:lnTo>
                  <a:lnTo>
                    <a:pt x="13565" y="3484"/>
                  </a:lnTo>
                  <a:lnTo>
                    <a:pt x="12417" y="3948"/>
                  </a:lnTo>
                  <a:lnTo>
                    <a:pt x="10435" y="3948"/>
                  </a:lnTo>
                  <a:lnTo>
                    <a:pt x="10017" y="3019"/>
                  </a:lnTo>
                  <a:lnTo>
                    <a:pt x="9704" y="2671"/>
                  </a:lnTo>
                  <a:lnTo>
                    <a:pt x="9704" y="1742"/>
                  </a:lnTo>
                  <a:lnTo>
                    <a:pt x="9287" y="1394"/>
                  </a:lnTo>
                  <a:lnTo>
                    <a:pt x="9287" y="0"/>
                  </a:lnTo>
                  <a:lnTo>
                    <a:pt x="2296" y="0"/>
                  </a:lnTo>
                  <a:lnTo>
                    <a:pt x="2296" y="465"/>
                  </a:lnTo>
                  <a:lnTo>
                    <a:pt x="1565" y="465"/>
                  </a:lnTo>
                  <a:lnTo>
                    <a:pt x="1983" y="929"/>
                  </a:lnTo>
                  <a:lnTo>
                    <a:pt x="1983" y="1394"/>
                  </a:lnTo>
                  <a:lnTo>
                    <a:pt x="2713" y="2206"/>
                  </a:lnTo>
                  <a:lnTo>
                    <a:pt x="2713" y="3484"/>
                  </a:lnTo>
                  <a:lnTo>
                    <a:pt x="3443" y="4413"/>
                  </a:lnTo>
                  <a:lnTo>
                    <a:pt x="3130" y="4761"/>
                  </a:lnTo>
                  <a:lnTo>
                    <a:pt x="2713" y="5690"/>
                  </a:lnTo>
                  <a:lnTo>
                    <a:pt x="3130" y="5690"/>
                  </a:lnTo>
                  <a:lnTo>
                    <a:pt x="3130" y="7316"/>
                  </a:lnTo>
                  <a:lnTo>
                    <a:pt x="3861" y="8245"/>
                  </a:lnTo>
                  <a:lnTo>
                    <a:pt x="3861" y="8710"/>
                  </a:lnTo>
                  <a:lnTo>
                    <a:pt x="4278" y="9058"/>
                  </a:lnTo>
                  <a:lnTo>
                    <a:pt x="4278" y="10335"/>
                  </a:lnTo>
                  <a:lnTo>
                    <a:pt x="3443" y="11729"/>
                  </a:lnTo>
                  <a:lnTo>
                    <a:pt x="3130" y="11729"/>
                  </a:lnTo>
                  <a:lnTo>
                    <a:pt x="2296" y="12077"/>
                  </a:lnTo>
                  <a:lnTo>
                    <a:pt x="2296" y="12542"/>
                  </a:lnTo>
                  <a:lnTo>
                    <a:pt x="1565" y="13355"/>
                  </a:lnTo>
                  <a:lnTo>
                    <a:pt x="1565" y="14284"/>
                  </a:lnTo>
                  <a:lnTo>
                    <a:pt x="1148" y="14284"/>
                  </a:lnTo>
                  <a:lnTo>
                    <a:pt x="1148" y="15561"/>
                  </a:lnTo>
                  <a:lnTo>
                    <a:pt x="835" y="16374"/>
                  </a:lnTo>
                  <a:lnTo>
                    <a:pt x="835" y="16839"/>
                  </a:lnTo>
                  <a:lnTo>
                    <a:pt x="417" y="17303"/>
                  </a:lnTo>
                  <a:lnTo>
                    <a:pt x="417" y="19394"/>
                  </a:lnTo>
                  <a:lnTo>
                    <a:pt x="0" y="19858"/>
                  </a:lnTo>
                  <a:lnTo>
                    <a:pt x="0" y="20323"/>
                  </a:lnTo>
                  <a:lnTo>
                    <a:pt x="835" y="20323"/>
                  </a:lnTo>
                  <a:lnTo>
                    <a:pt x="835" y="19858"/>
                  </a:lnTo>
                  <a:lnTo>
                    <a:pt x="1148" y="19858"/>
                  </a:lnTo>
                  <a:lnTo>
                    <a:pt x="1565" y="20323"/>
                  </a:lnTo>
                  <a:lnTo>
                    <a:pt x="1565" y="19858"/>
                  </a:lnTo>
                  <a:lnTo>
                    <a:pt x="2296" y="19394"/>
                  </a:lnTo>
                  <a:lnTo>
                    <a:pt x="3130" y="19394"/>
                  </a:lnTo>
                  <a:lnTo>
                    <a:pt x="3130" y="19858"/>
                  </a:lnTo>
                  <a:lnTo>
                    <a:pt x="3443" y="19858"/>
                  </a:lnTo>
                  <a:lnTo>
                    <a:pt x="3861" y="20323"/>
                  </a:lnTo>
                  <a:lnTo>
                    <a:pt x="11583" y="20323"/>
                  </a:lnTo>
                  <a:lnTo>
                    <a:pt x="12000" y="20671"/>
                  </a:lnTo>
                  <a:lnTo>
                    <a:pt x="12417" y="20671"/>
                  </a:lnTo>
                  <a:lnTo>
                    <a:pt x="12730" y="21135"/>
                  </a:lnTo>
                  <a:lnTo>
                    <a:pt x="14713" y="21135"/>
                  </a:lnTo>
                  <a:lnTo>
                    <a:pt x="14713" y="20671"/>
                  </a:lnTo>
                  <a:lnTo>
                    <a:pt x="14713" y="21135"/>
                  </a:lnTo>
                  <a:lnTo>
                    <a:pt x="15443" y="21135"/>
                  </a:lnTo>
                  <a:lnTo>
                    <a:pt x="15443" y="21600"/>
                  </a:lnTo>
                  <a:lnTo>
                    <a:pt x="16278" y="21600"/>
                  </a:lnTo>
                  <a:lnTo>
                    <a:pt x="16278" y="21135"/>
                  </a:lnTo>
                  <a:lnTo>
                    <a:pt x="16591" y="21135"/>
                  </a:lnTo>
                  <a:lnTo>
                    <a:pt x="17009" y="21600"/>
                  </a:lnTo>
                  <a:lnTo>
                    <a:pt x="17426" y="21600"/>
                  </a:lnTo>
                  <a:lnTo>
                    <a:pt x="20139" y="20671"/>
                  </a:lnTo>
                  <a:close/>
                  <a:moveTo>
                    <a:pt x="20139" y="2067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29" name="AutoShape 143"/>
            <p:cNvSpPr>
              <a:spLocks/>
            </p:cNvSpPr>
            <p:nvPr/>
          </p:nvSpPr>
          <p:spPr bwMode="auto">
            <a:xfrm>
              <a:off x="7890" y="5263"/>
              <a:ext cx="330" cy="257"/>
            </a:xfrm>
            <a:custGeom>
              <a:avLst/>
              <a:gdLst>
                <a:gd name="T0" fmla="*/ 58 w 21600"/>
                <a:gd name="T1" fmla="*/ 82 h 21600"/>
                <a:gd name="T2" fmla="*/ 76 w 21600"/>
                <a:gd name="T3" fmla="*/ 91 h 21600"/>
                <a:gd name="T4" fmla="*/ 94 w 21600"/>
                <a:gd name="T5" fmla="*/ 72 h 21600"/>
                <a:gd name="T6" fmla="*/ 142 w 21600"/>
                <a:gd name="T7" fmla="*/ 37 h 21600"/>
                <a:gd name="T8" fmla="*/ 160 w 21600"/>
                <a:gd name="T9" fmla="*/ 27 h 21600"/>
                <a:gd name="T10" fmla="*/ 170 w 21600"/>
                <a:gd name="T11" fmla="*/ 0 h 21600"/>
                <a:gd name="T12" fmla="*/ 226 w 21600"/>
                <a:gd name="T13" fmla="*/ 7 h 21600"/>
                <a:gd name="T14" fmla="*/ 246 w 21600"/>
                <a:gd name="T15" fmla="*/ 17 h 21600"/>
                <a:gd name="T16" fmla="*/ 254 w 21600"/>
                <a:gd name="T17" fmla="*/ 7 h 21600"/>
                <a:gd name="T18" fmla="*/ 282 w 21600"/>
                <a:gd name="T19" fmla="*/ 17 h 21600"/>
                <a:gd name="T20" fmla="*/ 310 w 21600"/>
                <a:gd name="T21" fmla="*/ 27 h 21600"/>
                <a:gd name="T22" fmla="*/ 320 w 21600"/>
                <a:gd name="T23" fmla="*/ 44 h 21600"/>
                <a:gd name="T24" fmla="*/ 330 w 21600"/>
                <a:gd name="T25" fmla="*/ 72 h 21600"/>
                <a:gd name="T26" fmla="*/ 320 w 21600"/>
                <a:gd name="T27" fmla="*/ 101 h 21600"/>
                <a:gd name="T28" fmla="*/ 320 w 21600"/>
                <a:gd name="T29" fmla="*/ 101 h 21600"/>
                <a:gd name="T30" fmla="*/ 310 w 21600"/>
                <a:gd name="T31" fmla="*/ 129 h 21600"/>
                <a:gd name="T32" fmla="*/ 320 w 21600"/>
                <a:gd name="T33" fmla="*/ 166 h 21600"/>
                <a:gd name="T34" fmla="*/ 302 w 21600"/>
                <a:gd name="T35" fmla="*/ 173 h 21600"/>
                <a:gd name="T36" fmla="*/ 254 w 21600"/>
                <a:gd name="T37" fmla="*/ 257 h 21600"/>
                <a:gd name="T38" fmla="*/ 226 w 21600"/>
                <a:gd name="T39" fmla="*/ 247 h 21600"/>
                <a:gd name="T40" fmla="*/ 208 w 21600"/>
                <a:gd name="T41" fmla="*/ 257 h 21600"/>
                <a:gd name="T42" fmla="*/ 170 w 21600"/>
                <a:gd name="T43" fmla="*/ 247 h 21600"/>
                <a:gd name="T44" fmla="*/ 160 w 21600"/>
                <a:gd name="T45" fmla="*/ 230 h 21600"/>
                <a:gd name="T46" fmla="*/ 132 w 21600"/>
                <a:gd name="T47" fmla="*/ 220 h 21600"/>
                <a:gd name="T48" fmla="*/ 114 w 21600"/>
                <a:gd name="T49" fmla="*/ 220 h 21600"/>
                <a:gd name="T50" fmla="*/ 94 w 21600"/>
                <a:gd name="T51" fmla="*/ 183 h 21600"/>
                <a:gd name="T52" fmla="*/ 86 w 21600"/>
                <a:gd name="T53" fmla="*/ 173 h 21600"/>
                <a:gd name="T54" fmla="*/ 66 w 21600"/>
                <a:gd name="T55" fmla="*/ 166 h 21600"/>
                <a:gd name="T56" fmla="*/ 48 w 21600"/>
                <a:gd name="T57" fmla="*/ 136 h 21600"/>
                <a:gd name="T58" fmla="*/ 38 w 21600"/>
                <a:gd name="T59" fmla="*/ 129 h 21600"/>
                <a:gd name="T60" fmla="*/ 28 w 21600"/>
                <a:gd name="T61" fmla="*/ 109 h 21600"/>
                <a:gd name="T62" fmla="*/ 20 w 21600"/>
                <a:gd name="T63" fmla="*/ 101 h 21600"/>
                <a:gd name="T64" fmla="*/ 10 w 21600"/>
                <a:gd name="T65" fmla="*/ 91 h 21600"/>
                <a:gd name="T66" fmla="*/ 0 w 21600"/>
                <a:gd name="T67" fmla="*/ 82 h 21600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</a:gdLst>
              <a:ahLst/>
              <a:cxnLst>
                <a:cxn ang="T68">
                  <a:pos x="T0" y="T1"/>
                </a:cxn>
                <a:cxn ang="T69">
                  <a:pos x="T2" y="T3"/>
                </a:cxn>
                <a:cxn ang="T70">
                  <a:pos x="T4" y="T5"/>
                </a:cxn>
                <a:cxn ang="T71">
                  <a:pos x="T6" y="T7"/>
                </a:cxn>
                <a:cxn ang="T72">
                  <a:pos x="T8" y="T9"/>
                </a:cxn>
                <a:cxn ang="T73">
                  <a:pos x="T10" y="T11"/>
                </a:cxn>
                <a:cxn ang="T74">
                  <a:pos x="T12" y="T13"/>
                </a:cxn>
                <a:cxn ang="T75">
                  <a:pos x="T14" y="T15"/>
                </a:cxn>
                <a:cxn ang="T76">
                  <a:pos x="T16" y="T17"/>
                </a:cxn>
                <a:cxn ang="T77">
                  <a:pos x="T18" y="T19"/>
                </a:cxn>
                <a:cxn ang="T78">
                  <a:pos x="T20" y="T21"/>
                </a:cxn>
                <a:cxn ang="T79">
                  <a:pos x="T22" y="T23"/>
                </a:cxn>
                <a:cxn ang="T80">
                  <a:pos x="T24" y="T25"/>
                </a:cxn>
                <a:cxn ang="T81">
                  <a:pos x="T26" y="T27"/>
                </a:cxn>
                <a:cxn ang="T82">
                  <a:pos x="T28" y="T29"/>
                </a:cxn>
                <a:cxn ang="T83">
                  <a:pos x="T30" y="T31"/>
                </a:cxn>
                <a:cxn ang="T84">
                  <a:pos x="T32" y="T33"/>
                </a:cxn>
                <a:cxn ang="T85">
                  <a:pos x="T34" y="T35"/>
                </a:cxn>
                <a:cxn ang="T86">
                  <a:pos x="T36" y="T37"/>
                </a:cxn>
                <a:cxn ang="T87">
                  <a:pos x="T38" y="T39"/>
                </a:cxn>
                <a:cxn ang="T88">
                  <a:pos x="T40" y="T41"/>
                </a:cxn>
                <a:cxn ang="T89">
                  <a:pos x="T42" y="T43"/>
                </a:cxn>
                <a:cxn ang="T90">
                  <a:pos x="T44" y="T45"/>
                </a:cxn>
                <a:cxn ang="T91">
                  <a:pos x="T46" y="T47"/>
                </a:cxn>
                <a:cxn ang="T92">
                  <a:pos x="T48" y="T49"/>
                </a:cxn>
                <a:cxn ang="T93">
                  <a:pos x="T50" y="T51"/>
                </a:cxn>
                <a:cxn ang="T94">
                  <a:pos x="T52" y="T53"/>
                </a:cxn>
                <a:cxn ang="T95">
                  <a:pos x="T54" y="T55"/>
                </a:cxn>
                <a:cxn ang="T96">
                  <a:pos x="T56" y="T57"/>
                </a:cxn>
                <a:cxn ang="T97">
                  <a:pos x="T58" y="T59"/>
                </a:cxn>
                <a:cxn ang="T98">
                  <a:pos x="T60" y="T61"/>
                </a:cxn>
                <a:cxn ang="T99">
                  <a:pos x="T62" y="T63"/>
                </a:cxn>
                <a:cxn ang="T100">
                  <a:pos x="T64" y="T65"/>
                </a:cxn>
                <a:cxn ang="T101">
                  <a:pos x="T66" y="T67"/>
                </a:cxn>
              </a:cxnLst>
              <a:rect l="0" t="0" r="r" b="b"/>
              <a:pathLst>
                <a:path w="21600" h="21600">
                  <a:moveTo>
                    <a:pt x="0" y="6854"/>
                  </a:moveTo>
                  <a:lnTo>
                    <a:pt x="3822" y="6854"/>
                  </a:lnTo>
                  <a:lnTo>
                    <a:pt x="4320" y="7685"/>
                  </a:lnTo>
                  <a:lnTo>
                    <a:pt x="4985" y="7685"/>
                  </a:lnTo>
                  <a:lnTo>
                    <a:pt x="5649" y="6854"/>
                  </a:lnTo>
                  <a:lnTo>
                    <a:pt x="6148" y="6023"/>
                  </a:lnTo>
                  <a:lnTo>
                    <a:pt x="7477" y="3738"/>
                  </a:lnTo>
                  <a:lnTo>
                    <a:pt x="9305" y="3115"/>
                  </a:lnTo>
                  <a:lnTo>
                    <a:pt x="9969" y="2285"/>
                  </a:lnTo>
                  <a:lnTo>
                    <a:pt x="10468" y="2285"/>
                  </a:lnTo>
                  <a:lnTo>
                    <a:pt x="10468" y="623"/>
                  </a:lnTo>
                  <a:lnTo>
                    <a:pt x="11132" y="0"/>
                  </a:lnTo>
                  <a:lnTo>
                    <a:pt x="14788" y="0"/>
                  </a:lnTo>
                  <a:lnTo>
                    <a:pt x="14788" y="623"/>
                  </a:lnTo>
                  <a:lnTo>
                    <a:pt x="16117" y="623"/>
                  </a:lnTo>
                  <a:lnTo>
                    <a:pt x="16117" y="1454"/>
                  </a:lnTo>
                  <a:lnTo>
                    <a:pt x="16615" y="1454"/>
                  </a:lnTo>
                  <a:lnTo>
                    <a:pt x="16615" y="623"/>
                  </a:lnTo>
                  <a:lnTo>
                    <a:pt x="17280" y="1454"/>
                  </a:lnTo>
                  <a:lnTo>
                    <a:pt x="18443" y="1454"/>
                  </a:lnTo>
                  <a:lnTo>
                    <a:pt x="18443" y="2285"/>
                  </a:lnTo>
                  <a:lnTo>
                    <a:pt x="20271" y="2285"/>
                  </a:lnTo>
                  <a:lnTo>
                    <a:pt x="20271" y="3115"/>
                  </a:lnTo>
                  <a:lnTo>
                    <a:pt x="20935" y="3738"/>
                  </a:lnTo>
                  <a:lnTo>
                    <a:pt x="21600" y="3738"/>
                  </a:lnTo>
                  <a:lnTo>
                    <a:pt x="21600" y="6023"/>
                  </a:lnTo>
                  <a:lnTo>
                    <a:pt x="20935" y="6854"/>
                  </a:lnTo>
                  <a:lnTo>
                    <a:pt x="20935" y="8515"/>
                  </a:lnTo>
                  <a:lnTo>
                    <a:pt x="21600" y="8515"/>
                  </a:lnTo>
                  <a:lnTo>
                    <a:pt x="20935" y="8515"/>
                  </a:lnTo>
                  <a:lnTo>
                    <a:pt x="20935" y="9969"/>
                  </a:lnTo>
                  <a:lnTo>
                    <a:pt x="20271" y="10800"/>
                  </a:lnTo>
                  <a:lnTo>
                    <a:pt x="20935" y="11423"/>
                  </a:lnTo>
                  <a:lnTo>
                    <a:pt x="20935" y="13915"/>
                  </a:lnTo>
                  <a:lnTo>
                    <a:pt x="20271" y="14538"/>
                  </a:lnTo>
                  <a:lnTo>
                    <a:pt x="19772" y="14538"/>
                  </a:lnTo>
                  <a:lnTo>
                    <a:pt x="19772" y="18485"/>
                  </a:lnTo>
                  <a:lnTo>
                    <a:pt x="16615" y="21600"/>
                  </a:lnTo>
                  <a:lnTo>
                    <a:pt x="16117" y="21600"/>
                  </a:lnTo>
                  <a:lnTo>
                    <a:pt x="14788" y="20769"/>
                  </a:lnTo>
                  <a:lnTo>
                    <a:pt x="14123" y="21600"/>
                  </a:lnTo>
                  <a:lnTo>
                    <a:pt x="13625" y="21600"/>
                  </a:lnTo>
                  <a:lnTo>
                    <a:pt x="12960" y="20769"/>
                  </a:lnTo>
                  <a:lnTo>
                    <a:pt x="11132" y="20769"/>
                  </a:lnTo>
                  <a:lnTo>
                    <a:pt x="10468" y="19938"/>
                  </a:lnTo>
                  <a:lnTo>
                    <a:pt x="10468" y="19315"/>
                  </a:lnTo>
                  <a:lnTo>
                    <a:pt x="9305" y="19315"/>
                  </a:lnTo>
                  <a:lnTo>
                    <a:pt x="8640" y="18485"/>
                  </a:lnTo>
                  <a:lnTo>
                    <a:pt x="7975" y="19315"/>
                  </a:lnTo>
                  <a:lnTo>
                    <a:pt x="7477" y="18485"/>
                  </a:lnTo>
                  <a:lnTo>
                    <a:pt x="6148" y="16823"/>
                  </a:lnTo>
                  <a:lnTo>
                    <a:pt x="6148" y="15369"/>
                  </a:lnTo>
                  <a:lnTo>
                    <a:pt x="5649" y="15369"/>
                  </a:lnTo>
                  <a:lnTo>
                    <a:pt x="5649" y="14538"/>
                  </a:lnTo>
                  <a:lnTo>
                    <a:pt x="4985" y="13915"/>
                  </a:lnTo>
                  <a:lnTo>
                    <a:pt x="4320" y="13915"/>
                  </a:lnTo>
                  <a:lnTo>
                    <a:pt x="3822" y="13085"/>
                  </a:lnTo>
                  <a:lnTo>
                    <a:pt x="3157" y="11423"/>
                  </a:lnTo>
                  <a:lnTo>
                    <a:pt x="2492" y="11423"/>
                  </a:lnTo>
                  <a:lnTo>
                    <a:pt x="2492" y="10800"/>
                  </a:lnTo>
                  <a:lnTo>
                    <a:pt x="1828" y="9969"/>
                  </a:lnTo>
                  <a:lnTo>
                    <a:pt x="1828" y="9138"/>
                  </a:lnTo>
                  <a:lnTo>
                    <a:pt x="1329" y="9138"/>
                  </a:lnTo>
                  <a:lnTo>
                    <a:pt x="1329" y="8515"/>
                  </a:lnTo>
                  <a:lnTo>
                    <a:pt x="665" y="8515"/>
                  </a:lnTo>
                  <a:lnTo>
                    <a:pt x="665" y="7685"/>
                  </a:lnTo>
                  <a:lnTo>
                    <a:pt x="0" y="7685"/>
                  </a:lnTo>
                  <a:lnTo>
                    <a:pt x="0" y="6854"/>
                  </a:lnTo>
                  <a:close/>
                  <a:moveTo>
                    <a:pt x="0" y="6854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30" name="AutoShape 144"/>
            <p:cNvSpPr>
              <a:spLocks/>
            </p:cNvSpPr>
            <p:nvPr/>
          </p:nvSpPr>
          <p:spPr bwMode="auto">
            <a:xfrm>
              <a:off x="7664" y="5345"/>
              <a:ext cx="396" cy="338"/>
            </a:xfrm>
            <a:custGeom>
              <a:avLst/>
              <a:gdLst>
                <a:gd name="T0" fmla="*/ 226 w 21600"/>
                <a:gd name="T1" fmla="*/ 10 h 21600"/>
                <a:gd name="T2" fmla="*/ 236 w 21600"/>
                <a:gd name="T3" fmla="*/ 20 h 21600"/>
                <a:gd name="T4" fmla="*/ 246 w 21600"/>
                <a:gd name="T5" fmla="*/ 27 h 21600"/>
                <a:gd name="T6" fmla="*/ 254 w 21600"/>
                <a:gd name="T7" fmla="*/ 37 h 21600"/>
                <a:gd name="T8" fmla="*/ 264 w 21600"/>
                <a:gd name="T9" fmla="*/ 54 h 21600"/>
                <a:gd name="T10" fmla="*/ 284 w 21600"/>
                <a:gd name="T11" fmla="*/ 74 h 21600"/>
                <a:gd name="T12" fmla="*/ 302 w 21600"/>
                <a:gd name="T13" fmla="*/ 84 h 21600"/>
                <a:gd name="T14" fmla="*/ 312 w 21600"/>
                <a:gd name="T15" fmla="*/ 101 h 21600"/>
                <a:gd name="T16" fmla="*/ 320 w 21600"/>
                <a:gd name="T17" fmla="*/ 118 h 21600"/>
                <a:gd name="T18" fmla="*/ 348 w 21600"/>
                <a:gd name="T19" fmla="*/ 148 h 21600"/>
                <a:gd name="T20" fmla="*/ 368 w 21600"/>
                <a:gd name="T21" fmla="*/ 148 h 21600"/>
                <a:gd name="T22" fmla="*/ 386 w 21600"/>
                <a:gd name="T23" fmla="*/ 155 h 21600"/>
                <a:gd name="T24" fmla="*/ 378 w 21600"/>
                <a:gd name="T25" fmla="*/ 165 h 21600"/>
                <a:gd name="T26" fmla="*/ 368 w 21600"/>
                <a:gd name="T27" fmla="*/ 175 h 21600"/>
                <a:gd name="T28" fmla="*/ 340 w 21600"/>
                <a:gd name="T29" fmla="*/ 183 h 21600"/>
                <a:gd name="T30" fmla="*/ 320 w 21600"/>
                <a:gd name="T31" fmla="*/ 192 h 21600"/>
                <a:gd name="T32" fmla="*/ 312 w 21600"/>
                <a:gd name="T33" fmla="*/ 202 h 21600"/>
                <a:gd name="T34" fmla="*/ 302 w 21600"/>
                <a:gd name="T35" fmla="*/ 210 h 21600"/>
                <a:gd name="T36" fmla="*/ 284 w 21600"/>
                <a:gd name="T37" fmla="*/ 229 h 21600"/>
                <a:gd name="T38" fmla="*/ 284 w 21600"/>
                <a:gd name="T39" fmla="*/ 239 h 21600"/>
                <a:gd name="T40" fmla="*/ 274 w 21600"/>
                <a:gd name="T41" fmla="*/ 247 h 21600"/>
                <a:gd name="T42" fmla="*/ 246 w 21600"/>
                <a:gd name="T43" fmla="*/ 266 h 21600"/>
                <a:gd name="T44" fmla="*/ 236 w 21600"/>
                <a:gd name="T45" fmla="*/ 303 h 21600"/>
                <a:gd name="T46" fmla="*/ 160 w 21600"/>
                <a:gd name="T47" fmla="*/ 294 h 21600"/>
                <a:gd name="T48" fmla="*/ 132 w 21600"/>
                <a:gd name="T49" fmla="*/ 284 h 21600"/>
                <a:gd name="T50" fmla="*/ 114 w 21600"/>
                <a:gd name="T51" fmla="*/ 311 h 21600"/>
                <a:gd name="T52" fmla="*/ 94 w 21600"/>
                <a:gd name="T53" fmla="*/ 321 h 21600"/>
                <a:gd name="T54" fmla="*/ 76 w 21600"/>
                <a:gd name="T55" fmla="*/ 331 h 21600"/>
                <a:gd name="T56" fmla="*/ 30 w 21600"/>
                <a:gd name="T57" fmla="*/ 338 h 21600"/>
                <a:gd name="T58" fmla="*/ 20 w 21600"/>
                <a:gd name="T59" fmla="*/ 294 h 21600"/>
                <a:gd name="T60" fmla="*/ 0 w 21600"/>
                <a:gd name="T61" fmla="*/ 274 h 21600"/>
                <a:gd name="T62" fmla="*/ 10 w 21600"/>
                <a:gd name="T63" fmla="*/ 155 h 21600"/>
                <a:gd name="T64" fmla="*/ 58 w 21600"/>
                <a:gd name="T65" fmla="*/ 20 h 21600"/>
                <a:gd name="T66" fmla="*/ 142 w 21600"/>
                <a:gd name="T67" fmla="*/ 10 h 21600"/>
                <a:gd name="T68" fmla="*/ 152 w 21600"/>
                <a:gd name="T69" fmla="*/ 27 h 21600"/>
                <a:gd name="T70" fmla="*/ 180 w 21600"/>
                <a:gd name="T71" fmla="*/ 10 h 21600"/>
                <a:gd name="T72" fmla="*/ 198 w 21600"/>
                <a:gd name="T73" fmla="*/ 10 h 21600"/>
                <a:gd name="T74" fmla="*/ 226 w 21600"/>
                <a:gd name="T75" fmla="*/ 0 h 2160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1600" h="21600">
                  <a:moveTo>
                    <a:pt x="12323" y="0"/>
                  </a:moveTo>
                  <a:lnTo>
                    <a:pt x="12323" y="631"/>
                  </a:lnTo>
                  <a:lnTo>
                    <a:pt x="12877" y="631"/>
                  </a:lnTo>
                  <a:lnTo>
                    <a:pt x="12877" y="1261"/>
                  </a:lnTo>
                  <a:lnTo>
                    <a:pt x="13431" y="1261"/>
                  </a:lnTo>
                  <a:lnTo>
                    <a:pt x="13431" y="1734"/>
                  </a:lnTo>
                  <a:lnTo>
                    <a:pt x="13846" y="1734"/>
                  </a:lnTo>
                  <a:lnTo>
                    <a:pt x="13846" y="2365"/>
                  </a:lnTo>
                  <a:lnTo>
                    <a:pt x="14400" y="2996"/>
                  </a:lnTo>
                  <a:lnTo>
                    <a:pt x="14400" y="3469"/>
                  </a:lnTo>
                  <a:lnTo>
                    <a:pt x="14954" y="3469"/>
                  </a:lnTo>
                  <a:lnTo>
                    <a:pt x="15508" y="4730"/>
                  </a:lnTo>
                  <a:lnTo>
                    <a:pt x="15923" y="5361"/>
                  </a:lnTo>
                  <a:lnTo>
                    <a:pt x="16477" y="5361"/>
                  </a:lnTo>
                  <a:lnTo>
                    <a:pt x="17031" y="5834"/>
                  </a:lnTo>
                  <a:lnTo>
                    <a:pt x="17031" y="6464"/>
                  </a:lnTo>
                  <a:lnTo>
                    <a:pt x="17446" y="6464"/>
                  </a:lnTo>
                  <a:lnTo>
                    <a:pt x="17446" y="7568"/>
                  </a:lnTo>
                  <a:lnTo>
                    <a:pt x="18554" y="8829"/>
                  </a:lnTo>
                  <a:lnTo>
                    <a:pt x="18969" y="9460"/>
                  </a:lnTo>
                  <a:lnTo>
                    <a:pt x="19523" y="8829"/>
                  </a:lnTo>
                  <a:lnTo>
                    <a:pt x="20077" y="9460"/>
                  </a:lnTo>
                  <a:lnTo>
                    <a:pt x="21046" y="9460"/>
                  </a:lnTo>
                  <a:lnTo>
                    <a:pt x="21046" y="9933"/>
                  </a:lnTo>
                  <a:lnTo>
                    <a:pt x="21600" y="10564"/>
                  </a:lnTo>
                  <a:lnTo>
                    <a:pt x="20631" y="10564"/>
                  </a:lnTo>
                  <a:lnTo>
                    <a:pt x="20631" y="11194"/>
                  </a:lnTo>
                  <a:lnTo>
                    <a:pt x="20077" y="11194"/>
                  </a:lnTo>
                  <a:lnTo>
                    <a:pt x="20077" y="11667"/>
                  </a:lnTo>
                  <a:lnTo>
                    <a:pt x="18554" y="11667"/>
                  </a:lnTo>
                  <a:lnTo>
                    <a:pt x="18000" y="12298"/>
                  </a:lnTo>
                  <a:lnTo>
                    <a:pt x="17446" y="12298"/>
                  </a:lnTo>
                  <a:lnTo>
                    <a:pt x="17446" y="12928"/>
                  </a:lnTo>
                  <a:lnTo>
                    <a:pt x="17031" y="12928"/>
                  </a:lnTo>
                  <a:lnTo>
                    <a:pt x="17031" y="13401"/>
                  </a:lnTo>
                  <a:lnTo>
                    <a:pt x="16477" y="13401"/>
                  </a:lnTo>
                  <a:lnTo>
                    <a:pt x="15508" y="14032"/>
                  </a:lnTo>
                  <a:lnTo>
                    <a:pt x="15508" y="14663"/>
                  </a:lnTo>
                  <a:lnTo>
                    <a:pt x="15923" y="15293"/>
                  </a:lnTo>
                  <a:lnTo>
                    <a:pt x="15508" y="15293"/>
                  </a:lnTo>
                  <a:lnTo>
                    <a:pt x="15508" y="15766"/>
                  </a:lnTo>
                  <a:lnTo>
                    <a:pt x="14954" y="15766"/>
                  </a:lnTo>
                  <a:lnTo>
                    <a:pt x="13846" y="17028"/>
                  </a:lnTo>
                  <a:lnTo>
                    <a:pt x="13431" y="17028"/>
                  </a:lnTo>
                  <a:lnTo>
                    <a:pt x="12877" y="17501"/>
                  </a:lnTo>
                  <a:lnTo>
                    <a:pt x="12877" y="19393"/>
                  </a:lnTo>
                  <a:lnTo>
                    <a:pt x="9831" y="19393"/>
                  </a:lnTo>
                  <a:lnTo>
                    <a:pt x="8723" y="18762"/>
                  </a:lnTo>
                  <a:lnTo>
                    <a:pt x="8308" y="18131"/>
                  </a:lnTo>
                  <a:lnTo>
                    <a:pt x="7200" y="18131"/>
                  </a:lnTo>
                  <a:lnTo>
                    <a:pt x="6785" y="18762"/>
                  </a:lnTo>
                  <a:lnTo>
                    <a:pt x="6231" y="19866"/>
                  </a:lnTo>
                  <a:lnTo>
                    <a:pt x="5677" y="20496"/>
                  </a:lnTo>
                  <a:lnTo>
                    <a:pt x="5123" y="20496"/>
                  </a:lnTo>
                  <a:lnTo>
                    <a:pt x="4708" y="21127"/>
                  </a:lnTo>
                  <a:lnTo>
                    <a:pt x="4154" y="21127"/>
                  </a:lnTo>
                  <a:lnTo>
                    <a:pt x="3600" y="21600"/>
                  </a:lnTo>
                  <a:lnTo>
                    <a:pt x="1662" y="21600"/>
                  </a:lnTo>
                  <a:lnTo>
                    <a:pt x="1662" y="19866"/>
                  </a:lnTo>
                  <a:lnTo>
                    <a:pt x="1108" y="18762"/>
                  </a:lnTo>
                  <a:lnTo>
                    <a:pt x="1108" y="18131"/>
                  </a:lnTo>
                  <a:lnTo>
                    <a:pt x="0" y="17501"/>
                  </a:lnTo>
                  <a:lnTo>
                    <a:pt x="0" y="17028"/>
                  </a:lnTo>
                  <a:lnTo>
                    <a:pt x="554" y="9933"/>
                  </a:lnTo>
                  <a:lnTo>
                    <a:pt x="2631" y="9933"/>
                  </a:lnTo>
                  <a:lnTo>
                    <a:pt x="3185" y="1261"/>
                  </a:lnTo>
                  <a:lnTo>
                    <a:pt x="6785" y="1261"/>
                  </a:lnTo>
                  <a:lnTo>
                    <a:pt x="7754" y="631"/>
                  </a:lnTo>
                  <a:lnTo>
                    <a:pt x="8308" y="631"/>
                  </a:lnTo>
                  <a:lnTo>
                    <a:pt x="8308" y="1734"/>
                  </a:lnTo>
                  <a:lnTo>
                    <a:pt x="9277" y="1261"/>
                  </a:lnTo>
                  <a:lnTo>
                    <a:pt x="9831" y="631"/>
                  </a:lnTo>
                  <a:lnTo>
                    <a:pt x="10246" y="0"/>
                  </a:lnTo>
                  <a:lnTo>
                    <a:pt x="10800" y="631"/>
                  </a:lnTo>
                  <a:lnTo>
                    <a:pt x="11354" y="0"/>
                  </a:lnTo>
                  <a:lnTo>
                    <a:pt x="12323" y="0"/>
                  </a:lnTo>
                  <a:close/>
                  <a:moveTo>
                    <a:pt x="12323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31" name="AutoShape 145"/>
            <p:cNvSpPr>
              <a:spLocks/>
            </p:cNvSpPr>
            <p:nvPr/>
          </p:nvSpPr>
          <p:spPr bwMode="auto">
            <a:xfrm>
              <a:off x="7327" y="5307"/>
              <a:ext cx="563" cy="470"/>
            </a:xfrm>
            <a:custGeom>
              <a:avLst/>
              <a:gdLst>
                <a:gd name="T0" fmla="*/ 337 w 21600"/>
                <a:gd name="T1" fmla="*/ 304 h 21600"/>
                <a:gd name="T2" fmla="*/ 385 w 21600"/>
                <a:gd name="T3" fmla="*/ 193 h 21600"/>
                <a:gd name="T4" fmla="*/ 462 w 21600"/>
                <a:gd name="T5" fmla="*/ 57 h 21600"/>
                <a:gd name="T6" fmla="*/ 489 w 21600"/>
                <a:gd name="T7" fmla="*/ 47 h 21600"/>
                <a:gd name="T8" fmla="*/ 507 w 21600"/>
                <a:gd name="T9" fmla="*/ 57 h 21600"/>
                <a:gd name="T10" fmla="*/ 525 w 21600"/>
                <a:gd name="T11" fmla="*/ 37 h 21600"/>
                <a:gd name="T12" fmla="*/ 545 w 21600"/>
                <a:gd name="T13" fmla="*/ 37 h 21600"/>
                <a:gd name="T14" fmla="*/ 563 w 21600"/>
                <a:gd name="T15" fmla="*/ 27 h 21600"/>
                <a:gd name="T16" fmla="*/ 545 w 21600"/>
                <a:gd name="T17" fmla="*/ 20 h 21600"/>
                <a:gd name="T18" fmla="*/ 525 w 21600"/>
                <a:gd name="T19" fmla="*/ 20 h 21600"/>
                <a:gd name="T20" fmla="*/ 413 w 21600"/>
                <a:gd name="T21" fmla="*/ 47 h 21600"/>
                <a:gd name="T22" fmla="*/ 396 w 21600"/>
                <a:gd name="T23" fmla="*/ 37 h 21600"/>
                <a:gd name="T24" fmla="*/ 375 w 21600"/>
                <a:gd name="T25" fmla="*/ 47 h 21600"/>
                <a:gd name="T26" fmla="*/ 358 w 21600"/>
                <a:gd name="T27" fmla="*/ 37 h 21600"/>
                <a:gd name="T28" fmla="*/ 358 w 21600"/>
                <a:gd name="T29" fmla="*/ 37 h 21600"/>
                <a:gd name="T30" fmla="*/ 302 w 21600"/>
                <a:gd name="T31" fmla="*/ 27 h 21600"/>
                <a:gd name="T32" fmla="*/ 282 w 21600"/>
                <a:gd name="T33" fmla="*/ 20 h 21600"/>
                <a:gd name="T34" fmla="*/ 84 w 21600"/>
                <a:gd name="T35" fmla="*/ 10 h 21600"/>
                <a:gd name="T36" fmla="*/ 76 w 21600"/>
                <a:gd name="T37" fmla="*/ 0 h 21600"/>
                <a:gd name="T38" fmla="*/ 38 w 21600"/>
                <a:gd name="T39" fmla="*/ 10 h 21600"/>
                <a:gd name="T40" fmla="*/ 28 w 21600"/>
                <a:gd name="T41" fmla="*/ 10 h 21600"/>
                <a:gd name="T42" fmla="*/ 20 w 21600"/>
                <a:gd name="T43" fmla="*/ 20 h 21600"/>
                <a:gd name="T44" fmla="*/ 10 w 21600"/>
                <a:gd name="T45" fmla="*/ 47 h 21600"/>
                <a:gd name="T46" fmla="*/ 48 w 21600"/>
                <a:gd name="T47" fmla="*/ 92 h 21600"/>
                <a:gd name="T48" fmla="*/ 66 w 21600"/>
                <a:gd name="T49" fmla="*/ 148 h 21600"/>
                <a:gd name="T50" fmla="*/ 84 w 21600"/>
                <a:gd name="T51" fmla="*/ 186 h 21600"/>
                <a:gd name="T52" fmla="*/ 114 w 21600"/>
                <a:gd name="T53" fmla="*/ 230 h 21600"/>
                <a:gd name="T54" fmla="*/ 114 w 21600"/>
                <a:gd name="T55" fmla="*/ 247 h 21600"/>
                <a:gd name="T56" fmla="*/ 122 w 21600"/>
                <a:gd name="T57" fmla="*/ 304 h 21600"/>
                <a:gd name="T58" fmla="*/ 132 w 21600"/>
                <a:gd name="T59" fmla="*/ 331 h 21600"/>
                <a:gd name="T60" fmla="*/ 132 w 21600"/>
                <a:gd name="T61" fmla="*/ 341 h 21600"/>
                <a:gd name="T62" fmla="*/ 142 w 21600"/>
                <a:gd name="T63" fmla="*/ 369 h 21600"/>
                <a:gd name="T64" fmla="*/ 132 w 21600"/>
                <a:gd name="T65" fmla="*/ 376 h 21600"/>
                <a:gd name="T66" fmla="*/ 142 w 21600"/>
                <a:gd name="T67" fmla="*/ 406 h 21600"/>
                <a:gd name="T68" fmla="*/ 170 w 21600"/>
                <a:gd name="T69" fmla="*/ 440 h 21600"/>
                <a:gd name="T70" fmla="*/ 198 w 21600"/>
                <a:gd name="T71" fmla="*/ 450 h 21600"/>
                <a:gd name="T72" fmla="*/ 208 w 21600"/>
                <a:gd name="T73" fmla="*/ 433 h 21600"/>
                <a:gd name="T74" fmla="*/ 226 w 21600"/>
                <a:gd name="T75" fmla="*/ 460 h 21600"/>
                <a:gd name="T76" fmla="*/ 282 w 21600"/>
                <a:gd name="T77" fmla="*/ 470 h 21600"/>
                <a:gd name="T78" fmla="*/ 292 w 21600"/>
                <a:gd name="T79" fmla="*/ 460 h 21600"/>
                <a:gd name="T80" fmla="*/ 309 w 21600"/>
                <a:gd name="T81" fmla="*/ 450 h 21600"/>
                <a:gd name="T82" fmla="*/ 337 w 21600"/>
                <a:gd name="T83" fmla="*/ 440 h 21600"/>
                <a:gd name="T84" fmla="*/ 337 w 21600"/>
                <a:gd name="T85" fmla="*/ 312 h 2160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1600" h="21600">
                  <a:moveTo>
                    <a:pt x="12941" y="14324"/>
                  </a:moveTo>
                  <a:lnTo>
                    <a:pt x="12941" y="13983"/>
                  </a:lnTo>
                  <a:lnTo>
                    <a:pt x="13330" y="8867"/>
                  </a:lnTo>
                  <a:lnTo>
                    <a:pt x="14789" y="8867"/>
                  </a:lnTo>
                  <a:lnTo>
                    <a:pt x="15178" y="2615"/>
                  </a:lnTo>
                  <a:lnTo>
                    <a:pt x="17708" y="2615"/>
                  </a:lnTo>
                  <a:lnTo>
                    <a:pt x="18389" y="2160"/>
                  </a:lnTo>
                  <a:lnTo>
                    <a:pt x="18778" y="2160"/>
                  </a:lnTo>
                  <a:lnTo>
                    <a:pt x="18778" y="2956"/>
                  </a:lnTo>
                  <a:lnTo>
                    <a:pt x="19459" y="2615"/>
                  </a:lnTo>
                  <a:lnTo>
                    <a:pt x="19849" y="2160"/>
                  </a:lnTo>
                  <a:lnTo>
                    <a:pt x="20141" y="1705"/>
                  </a:lnTo>
                  <a:lnTo>
                    <a:pt x="20530" y="2160"/>
                  </a:lnTo>
                  <a:lnTo>
                    <a:pt x="20919" y="1705"/>
                  </a:lnTo>
                  <a:lnTo>
                    <a:pt x="21600" y="1705"/>
                  </a:lnTo>
                  <a:lnTo>
                    <a:pt x="21600" y="1251"/>
                  </a:lnTo>
                  <a:lnTo>
                    <a:pt x="21308" y="1251"/>
                  </a:lnTo>
                  <a:lnTo>
                    <a:pt x="20919" y="909"/>
                  </a:lnTo>
                  <a:lnTo>
                    <a:pt x="20530" y="1251"/>
                  </a:lnTo>
                  <a:lnTo>
                    <a:pt x="20141" y="909"/>
                  </a:lnTo>
                  <a:lnTo>
                    <a:pt x="16249" y="2160"/>
                  </a:lnTo>
                  <a:lnTo>
                    <a:pt x="15859" y="2160"/>
                  </a:lnTo>
                  <a:lnTo>
                    <a:pt x="15470" y="1705"/>
                  </a:lnTo>
                  <a:lnTo>
                    <a:pt x="15178" y="1705"/>
                  </a:lnTo>
                  <a:lnTo>
                    <a:pt x="15178" y="2160"/>
                  </a:lnTo>
                  <a:lnTo>
                    <a:pt x="14400" y="2160"/>
                  </a:lnTo>
                  <a:lnTo>
                    <a:pt x="14400" y="1705"/>
                  </a:lnTo>
                  <a:lnTo>
                    <a:pt x="13719" y="1705"/>
                  </a:lnTo>
                  <a:lnTo>
                    <a:pt x="13719" y="1251"/>
                  </a:lnTo>
                  <a:lnTo>
                    <a:pt x="13719" y="1705"/>
                  </a:lnTo>
                  <a:lnTo>
                    <a:pt x="11870" y="1705"/>
                  </a:lnTo>
                  <a:lnTo>
                    <a:pt x="11578" y="1251"/>
                  </a:lnTo>
                  <a:lnTo>
                    <a:pt x="11189" y="1251"/>
                  </a:lnTo>
                  <a:lnTo>
                    <a:pt x="10800" y="909"/>
                  </a:lnTo>
                  <a:lnTo>
                    <a:pt x="3600" y="909"/>
                  </a:lnTo>
                  <a:lnTo>
                    <a:pt x="3211" y="455"/>
                  </a:lnTo>
                  <a:lnTo>
                    <a:pt x="2919" y="455"/>
                  </a:lnTo>
                  <a:lnTo>
                    <a:pt x="2919" y="0"/>
                  </a:lnTo>
                  <a:lnTo>
                    <a:pt x="2141" y="0"/>
                  </a:lnTo>
                  <a:lnTo>
                    <a:pt x="1459" y="455"/>
                  </a:lnTo>
                  <a:lnTo>
                    <a:pt x="1459" y="909"/>
                  </a:lnTo>
                  <a:lnTo>
                    <a:pt x="1070" y="455"/>
                  </a:lnTo>
                  <a:lnTo>
                    <a:pt x="778" y="455"/>
                  </a:lnTo>
                  <a:lnTo>
                    <a:pt x="778" y="909"/>
                  </a:lnTo>
                  <a:lnTo>
                    <a:pt x="0" y="909"/>
                  </a:lnTo>
                  <a:lnTo>
                    <a:pt x="389" y="2160"/>
                  </a:lnTo>
                  <a:lnTo>
                    <a:pt x="1070" y="3411"/>
                  </a:lnTo>
                  <a:lnTo>
                    <a:pt x="1849" y="4206"/>
                  </a:lnTo>
                  <a:lnTo>
                    <a:pt x="2530" y="5912"/>
                  </a:lnTo>
                  <a:lnTo>
                    <a:pt x="2530" y="6821"/>
                  </a:lnTo>
                  <a:lnTo>
                    <a:pt x="3211" y="8072"/>
                  </a:lnTo>
                  <a:lnTo>
                    <a:pt x="3211" y="8526"/>
                  </a:lnTo>
                  <a:lnTo>
                    <a:pt x="4378" y="9777"/>
                  </a:lnTo>
                  <a:lnTo>
                    <a:pt x="4378" y="10573"/>
                  </a:lnTo>
                  <a:lnTo>
                    <a:pt x="3989" y="10573"/>
                  </a:lnTo>
                  <a:lnTo>
                    <a:pt x="4378" y="11368"/>
                  </a:lnTo>
                  <a:lnTo>
                    <a:pt x="4378" y="12733"/>
                  </a:lnTo>
                  <a:lnTo>
                    <a:pt x="4670" y="13983"/>
                  </a:lnTo>
                  <a:lnTo>
                    <a:pt x="4670" y="14779"/>
                  </a:lnTo>
                  <a:lnTo>
                    <a:pt x="5059" y="15234"/>
                  </a:lnTo>
                  <a:lnTo>
                    <a:pt x="4670" y="15234"/>
                  </a:lnTo>
                  <a:lnTo>
                    <a:pt x="5059" y="15688"/>
                  </a:lnTo>
                  <a:lnTo>
                    <a:pt x="5059" y="16484"/>
                  </a:lnTo>
                  <a:lnTo>
                    <a:pt x="5449" y="16939"/>
                  </a:lnTo>
                  <a:lnTo>
                    <a:pt x="5059" y="16939"/>
                  </a:lnTo>
                  <a:lnTo>
                    <a:pt x="5059" y="17280"/>
                  </a:lnTo>
                  <a:lnTo>
                    <a:pt x="5449" y="17735"/>
                  </a:lnTo>
                  <a:lnTo>
                    <a:pt x="5449" y="18644"/>
                  </a:lnTo>
                  <a:lnTo>
                    <a:pt x="6519" y="19895"/>
                  </a:lnTo>
                  <a:lnTo>
                    <a:pt x="6519" y="20236"/>
                  </a:lnTo>
                  <a:lnTo>
                    <a:pt x="7200" y="20691"/>
                  </a:lnTo>
                  <a:lnTo>
                    <a:pt x="7589" y="20691"/>
                  </a:lnTo>
                  <a:lnTo>
                    <a:pt x="7589" y="20236"/>
                  </a:lnTo>
                  <a:lnTo>
                    <a:pt x="7978" y="19895"/>
                  </a:lnTo>
                  <a:lnTo>
                    <a:pt x="8659" y="19895"/>
                  </a:lnTo>
                  <a:lnTo>
                    <a:pt x="8659" y="21145"/>
                  </a:lnTo>
                  <a:lnTo>
                    <a:pt x="10800" y="21145"/>
                  </a:lnTo>
                  <a:lnTo>
                    <a:pt x="10800" y="21600"/>
                  </a:lnTo>
                  <a:lnTo>
                    <a:pt x="11189" y="21600"/>
                  </a:lnTo>
                  <a:lnTo>
                    <a:pt x="11189" y="21145"/>
                  </a:lnTo>
                  <a:lnTo>
                    <a:pt x="11578" y="20691"/>
                  </a:lnTo>
                  <a:lnTo>
                    <a:pt x="11870" y="20691"/>
                  </a:lnTo>
                  <a:lnTo>
                    <a:pt x="12259" y="20236"/>
                  </a:lnTo>
                  <a:lnTo>
                    <a:pt x="12941" y="20236"/>
                  </a:lnTo>
                  <a:lnTo>
                    <a:pt x="12941" y="14324"/>
                  </a:lnTo>
                  <a:close/>
                  <a:moveTo>
                    <a:pt x="12941" y="14324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32" name="AutoShape 146"/>
            <p:cNvSpPr>
              <a:spLocks/>
            </p:cNvSpPr>
            <p:nvPr/>
          </p:nvSpPr>
          <p:spPr bwMode="auto">
            <a:xfrm>
              <a:off x="9141" y="5463"/>
              <a:ext cx="28" cy="20"/>
            </a:xfrm>
            <a:custGeom>
              <a:avLst/>
              <a:gdLst>
                <a:gd name="T0" fmla="*/ 0 w 21600"/>
                <a:gd name="T1" fmla="*/ 0 h 21600"/>
                <a:gd name="T2" fmla="*/ 0 w 21600"/>
                <a:gd name="T3" fmla="*/ 10 h 21600"/>
                <a:gd name="T4" fmla="*/ 8 w 21600"/>
                <a:gd name="T5" fmla="*/ 20 h 21600"/>
                <a:gd name="T6" fmla="*/ 28 w 21600"/>
                <a:gd name="T7" fmla="*/ 10 h 21600"/>
                <a:gd name="T8" fmla="*/ 18 w 21600"/>
                <a:gd name="T9" fmla="*/ 10 h 21600"/>
                <a:gd name="T10" fmla="*/ 18 w 21600"/>
                <a:gd name="T11" fmla="*/ 0 h 21600"/>
                <a:gd name="T12" fmla="*/ 0 w 21600"/>
                <a:gd name="T13" fmla="*/ 0 h 21600"/>
                <a:gd name="T14" fmla="*/ 0 w 21600"/>
                <a:gd name="T15" fmla="*/ 0 h 2160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0" y="10800"/>
                  </a:lnTo>
                  <a:lnTo>
                    <a:pt x="5891" y="21600"/>
                  </a:lnTo>
                  <a:lnTo>
                    <a:pt x="21600" y="10800"/>
                  </a:lnTo>
                  <a:lnTo>
                    <a:pt x="13745" y="10800"/>
                  </a:lnTo>
                  <a:lnTo>
                    <a:pt x="13745" y="0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33" name="AutoShape 147"/>
            <p:cNvSpPr>
              <a:spLocks/>
            </p:cNvSpPr>
            <p:nvPr/>
          </p:nvSpPr>
          <p:spPr bwMode="auto">
            <a:xfrm>
              <a:off x="8623" y="5125"/>
              <a:ext cx="320" cy="524"/>
            </a:xfrm>
            <a:custGeom>
              <a:avLst/>
              <a:gdLst>
                <a:gd name="T0" fmla="*/ 104 w 21600"/>
                <a:gd name="T1" fmla="*/ 504 h 21600"/>
                <a:gd name="T2" fmla="*/ 160 w 21600"/>
                <a:gd name="T3" fmla="*/ 494 h 21600"/>
                <a:gd name="T4" fmla="*/ 178 w 21600"/>
                <a:gd name="T5" fmla="*/ 460 h 21600"/>
                <a:gd name="T6" fmla="*/ 198 w 21600"/>
                <a:gd name="T7" fmla="*/ 423 h 21600"/>
                <a:gd name="T8" fmla="*/ 216 w 21600"/>
                <a:gd name="T9" fmla="*/ 376 h 21600"/>
                <a:gd name="T10" fmla="*/ 236 w 21600"/>
                <a:gd name="T11" fmla="*/ 311 h 21600"/>
                <a:gd name="T12" fmla="*/ 254 w 21600"/>
                <a:gd name="T13" fmla="*/ 274 h 21600"/>
                <a:gd name="T14" fmla="*/ 272 w 21600"/>
                <a:gd name="T15" fmla="*/ 220 h 21600"/>
                <a:gd name="T16" fmla="*/ 272 w 21600"/>
                <a:gd name="T17" fmla="*/ 203 h 21600"/>
                <a:gd name="T18" fmla="*/ 292 w 21600"/>
                <a:gd name="T19" fmla="*/ 175 h 21600"/>
                <a:gd name="T20" fmla="*/ 310 w 21600"/>
                <a:gd name="T21" fmla="*/ 138 h 21600"/>
                <a:gd name="T22" fmla="*/ 310 w 21600"/>
                <a:gd name="T23" fmla="*/ 111 h 21600"/>
                <a:gd name="T24" fmla="*/ 302 w 21600"/>
                <a:gd name="T25" fmla="*/ 37 h 21600"/>
                <a:gd name="T26" fmla="*/ 282 w 21600"/>
                <a:gd name="T27" fmla="*/ 20 h 21600"/>
                <a:gd name="T28" fmla="*/ 272 w 21600"/>
                <a:gd name="T29" fmla="*/ 10 h 21600"/>
                <a:gd name="T30" fmla="*/ 254 w 21600"/>
                <a:gd name="T31" fmla="*/ 10 h 21600"/>
                <a:gd name="T32" fmla="*/ 272 w 21600"/>
                <a:gd name="T33" fmla="*/ 27 h 21600"/>
                <a:gd name="T34" fmla="*/ 264 w 21600"/>
                <a:gd name="T35" fmla="*/ 54 h 21600"/>
                <a:gd name="T36" fmla="*/ 244 w 21600"/>
                <a:gd name="T37" fmla="*/ 74 h 21600"/>
                <a:gd name="T38" fmla="*/ 226 w 21600"/>
                <a:gd name="T39" fmla="*/ 64 h 21600"/>
                <a:gd name="T40" fmla="*/ 226 w 21600"/>
                <a:gd name="T41" fmla="*/ 84 h 21600"/>
                <a:gd name="T42" fmla="*/ 216 w 21600"/>
                <a:gd name="T43" fmla="*/ 101 h 21600"/>
                <a:gd name="T44" fmla="*/ 198 w 21600"/>
                <a:gd name="T45" fmla="*/ 111 h 21600"/>
                <a:gd name="T46" fmla="*/ 188 w 21600"/>
                <a:gd name="T47" fmla="*/ 111 h 21600"/>
                <a:gd name="T48" fmla="*/ 188 w 21600"/>
                <a:gd name="T49" fmla="*/ 129 h 21600"/>
                <a:gd name="T50" fmla="*/ 178 w 21600"/>
                <a:gd name="T51" fmla="*/ 138 h 21600"/>
                <a:gd name="T52" fmla="*/ 160 w 21600"/>
                <a:gd name="T53" fmla="*/ 156 h 21600"/>
                <a:gd name="T54" fmla="*/ 142 w 21600"/>
                <a:gd name="T55" fmla="*/ 146 h 21600"/>
                <a:gd name="T56" fmla="*/ 114 w 21600"/>
                <a:gd name="T57" fmla="*/ 156 h 21600"/>
                <a:gd name="T58" fmla="*/ 104 w 21600"/>
                <a:gd name="T59" fmla="*/ 146 h 21600"/>
                <a:gd name="T60" fmla="*/ 66 w 21600"/>
                <a:gd name="T61" fmla="*/ 156 h 21600"/>
                <a:gd name="T62" fmla="*/ 48 w 21600"/>
                <a:gd name="T63" fmla="*/ 203 h 21600"/>
                <a:gd name="T64" fmla="*/ 66 w 21600"/>
                <a:gd name="T65" fmla="*/ 274 h 21600"/>
                <a:gd name="T66" fmla="*/ 48 w 21600"/>
                <a:gd name="T67" fmla="*/ 311 h 21600"/>
                <a:gd name="T68" fmla="*/ 38 w 21600"/>
                <a:gd name="T69" fmla="*/ 349 h 21600"/>
                <a:gd name="T70" fmla="*/ 10 w 21600"/>
                <a:gd name="T71" fmla="*/ 368 h 21600"/>
                <a:gd name="T72" fmla="*/ 0 w 21600"/>
                <a:gd name="T73" fmla="*/ 395 h 21600"/>
                <a:gd name="T74" fmla="*/ 20 w 21600"/>
                <a:gd name="T75" fmla="*/ 423 h 21600"/>
                <a:gd name="T76" fmla="*/ 20 w 21600"/>
                <a:gd name="T77" fmla="*/ 440 h 21600"/>
                <a:gd name="T78" fmla="*/ 20 w 21600"/>
                <a:gd name="T79" fmla="*/ 460 h 21600"/>
                <a:gd name="T80" fmla="*/ 20 w 21600"/>
                <a:gd name="T81" fmla="*/ 487 h 21600"/>
                <a:gd name="T82" fmla="*/ 66 w 21600"/>
                <a:gd name="T83" fmla="*/ 514 h 21600"/>
                <a:gd name="T84" fmla="*/ 254 w 21600"/>
                <a:gd name="T85" fmla="*/ 27 h 21600"/>
                <a:gd name="T86" fmla="*/ 254 w 21600"/>
                <a:gd name="T87" fmla="*/ 54 h 21600"/>
                <a:gd name="T88" fmla="*/ 244 w 21600"/>
                <a:gd name="T89" fmla="*/ 47 h 21600"/>
                <a:gd name="T90" fmla="*/ 236 w 21600"/>
                <a:gd name="T91" fmla="*/ 47 h 21600"/>
                <a:gd name="T92" fmla="*/ 302 w 21600"/>
                <a:gd name="T93" fmla="*/ 183 h 21600"/>
                <a:gd name="T94" fmla="*/ 292 w 21600"/>
                <a:gd name="T95" fmla="*/ 193 h 2160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21600" h="21600">
                  <a:moveTo>
                    <a:pt x="4457" y="21600"/>
                  </a:moveTo>
                  <a:lnTo>
                    <a:pt x="5657" y="21600"/>
                  </a:lnTo>
                  <a:lnTo>
                    <a:pt x="7029" y="20785"/>
                  </a:lnTo>
                  <a:lnTo>
                    <a:pt x="10114" y="20785"/>
                  </a:lnTo>
                  <a:lnTo>
                    <a:pt x="10114" y="20377"/>
                  </a:lnTo>
                  <a:lnTo>
                    <a:pt x="10800" y="20377"/>
                  </a:lnTo>
                  <a:lnTo>
                    <a:pt x="11486" y="20072"/>
                  </a:lnTo>
                  <a:lnTo>
                    <a:pt x="11486" y="19257"/>
                  </a:lnTo>
                  <a:lnTo>
                    <a:pt x="12000" y="18951"/>
                  </a:lnTo>
                  <a:lnTo>
                    <a:pt x="12000" y="18543"/>
                  </a:lnTo>
                  <a:lnTo>
                    <a:pt x="12686" y="17728"/>
                  </a:lnTo>
                  <a:lnTo>
                    <a:pt x="13371" y="17423"/>
                  </a:lnTo>
                  <a:lnTo>
                    <a:pt x="14057" y="16302"/>
                  </a:lnTo>
                  <a:lnTo>
                    <a:pt x="14057" y="15894"/>
                  </a:lnTo>
                  <a:lnTo>
                    <a:pt x="14571" y="15487"/>
                  </a:lnTo>
                  <a:lnTo>
                    <a:pt x="14571" y="14774"/>
                  </a:lnTo>
                  <a:lnTo>
                    <a:pt x="15257" y="13958"/>
                  </a:lnTo>
                  <a:lnTo>
                    <a:pt x="15943" y="12838"/>
                  </a:lnTo>
                  <a:lnTo>
                    <a:pt x="16457" y="12532"/>
                  </a:lnTo>
                  <a:lnTo>
                    <a:pt x="16457" y="12125"/>
                  </a:lnTo>
                  <a:lnTo>
                    <a:pt x="17143" y="11309"/>
                  </a:lnTo>
                  <a:lnTo>
                    <a:pt x="17829" y="10596"/>
                  </a:lnTo>
                  <a:lnTo>
                    <a:pt x="18343" y="9883"/>
                  </a:lnTo>
                  <a:lnTo>
                    <a:pt x="18343" y="9068"/>
                  </a:lnTo>
                  <a:lnTo>
                    <a:pt x="19029" y="9068"/>
                  </a:lnTo>
                  <a:lnTo>
                    <a:pt x="19029" y="8660"/>
                  </a:lnTo>
                  <a:lnTo>
                    <a:pt x="18343" y="8355"/>
                  </a:lnTo>
                  <a:lnTo>
                    <a:pt x="19714" y="7540"/>
                  </a:lnTo>
                  <a:lnTo>
                    <a:pt x="19029" y="7234"/>
                  </a:lnTo>
                  <a:lnTo>
                    <a:pt x="19714" y="7234"/>
                  </a:lnTo>
                  <a:lnTo>
                    <a:pt x="19714" y="5298"/>
                  </a:lnTo>
                  <a:lnTo>
                    <a:pt x="20914" y="6011"/>
                  </a:lnTo>
                  <a:lnTo>
                    <a:pt x="20914" y="5706"/>
                  </a:lnTo>
                  <a:lnTo>
                    <a:pt x="21600" y="5706"/>
                  </a:lnTo>
                  <a:lnTo>
                    <a:pt x="21600" y="4891"/>
                  </a:lnTo>
                  <a:lnTo>
                    <a:pt x="20914" y="4585"/>
                  </a:lnTo>
                  <a:lnTo>
                    <a:pt x="20914" y="1528"/>
                  </a:lnTo>
                  <a:lnTo>
                    <a:pt x="20400" y="1121"/>
                  </a:lnTo>
                  <a:lnTo>
                    <a:pt x="20400" y="1528"/>
                  </a:lnTo>
                  <a:lnTo>
                    <a:pt x="19714" y="1121"/>
                  </a:lnTo>
                  <a:lnTo>
                    <a:pt x="19714" y="815"/>
                  </a:lnTo>
                  <a:lnTo>
                    <a:pt x="19029" y="815"/>
                  </a:lnTo>
                  <a:lnTo>
                    <a:pt x="19714" y="408"/>
                  </a:lnTo>
                  <a:lnTo>
                    <a:pt x="19029" y="0"/>
                  </a:lnTo>
                  <a:lnTo>
                    <a:pt x="18343" y="408"/>
                  </a:lnTo>
                  <a:lnTo>
                    <a:pt x="18343" y="815"/>
                  </a:lnTo>
                  <a:lnTo>
                    <a:pt x="17829" y="408"/>
                  </a:lnTo>
                  <a:lnTo>
                    <a:pt x="17143" y="408"/>
                  </a:lnTo>
                  <a:lnTo>
                    <a:pt x="17829" y="815"/>
                  </a:lnTo>
                  <a:lnTo>
                    <a:pt x="17829" y="1121"/>
                  </a:lnTo>
                  <a:lnTo>
                    <a:pt x="18343" y="1121"/>
                  </a:lnTo>
                  <a:lnTo>
                    <a:pt x="18343" y="1528"/>
                  </a:lnTo>
                  <a:lnTo>
                    <a:pt x="17829" y="1528"/>
                  </a:lnTo>
                  <a:lnTo>
                    <a:pt x="17829" y="2242"/>
                  </a:lnTo>
                  <a:lnTo>
                    <a:pt x="17143" y="2242"/>
                  </a:lnTo>
                  <a:lnTo>
                    <a:pt x="16457" y="2649"/>
                  </a:lnTo>
                  <a:lnTo>
                    <a:pt x="16457" y="3057"/>
                  </a:lnTo>
                  <a:lnTo>
                    <a:pt x="15943" y="3057"/>
                  </a:lnTo>
                  <a:lnTo>
                    <a:pt x="15943" y="2649"/>
                  </a:lnTo>
                  <a:lnTo>
                    <a:pt x="15257" y="2649"/>
                  </a:lnTo>
                  <a:lnTo>
                    <a:pt x="15257" y="3057"/>
                  </a:lnTo>
                  <a:lnTo>
                    <a:pt x="15943" y="3464"/>
                  </a:lnTo>
                  <a:lnTo>
                    <a:pt x="15257" y="3464"/>
                  </a:lnTo>
                  <a:lnTo>
                    <a:pt x="14571" y="3770"/>
                  </a:lnTo>
                  <a:lnTo>
                    <a:pt x="15257" y="4177"/>
                  </a:lnTo>
                  <a:lnTo>
                    <a:pt x="14571" y="4177"/>
                  </a:lnTo>
                  <a:lnTo>
                    <a:pt x="14571" y="4585"/>
                  </a:lnTo>
                  <a:lnTo>
                    <a:pt x="13371" y="4891"/>
                  </a:lnTo>
                  <a:lnTo>
                    <a:pt x="13371" y="4585"/>
                  </a:lnTo>
                  <a:lnTo>
                    <a:pt x="14057" y="4585"/>
                  </a:lnTo>
                  <a:lnTo>
                    <a:pt x="13371" y="4177"/>
                  </a:lnTo>
                  <a:lnTo>
                    <a:pt x="12686" y="4585"/>
                  </a:lnTo>
                  <a:lnTo>
                    <a:pt x="13371" y="4585"/>
                  </a:lnTo>
                  <a:lnTo>
                    <a:pt x="12686" y="4891"/>
                  </a:lnTo>
                  <a:lnTo>
                    <a:pt x="12686" y="5298"/>
                  </a:lnTo>
                  <a:lnTo>
                    <a:pt x="13371" y="5298"/>
                  </a:lnTo>
                  <a:lnTo>
                    <a:pt x="12686" y="5298"/>
                  </a:lnTo>
                  <a:lnTo>
                    <a:pt x="12000" y="5706"/>
                  </a:lnTo>
                  <a:lnTo>
                    <a:pt x="12000" y="4891"/>
                  </a:lnTo>
                  <a:lnTo>
                    <a:pt x="10800" y="5706"/>
                  </a:lnTo>
                  <a:lnTo>
                    <a:pt x="10800" y="6419"/>
                  </a:lnTo>
                  <a:lnTo>
                    <a:pt x="10114" y="6011"/>
                  </a:lnTo>
                  <a:lnTo>
                    <a:pt x="10114" y="5706"/>
                  </a:lnTo>
                  <a:lnTo>
                    <a:pt x="9600" y="6011"/>
                  </a:lnTo>
                  <a:lnTo>
                    <a:pt x="8229" y="5706"/>
                  </a:lnTo>
                  <a:lnTo>
                    <a:pt x="8229" y="6419"/>
                  </a:lnTo>
                  <a:lnTo>
                    <a:pt x="7714" y="6419"/>
                  </a:lnTo>
                  <a:lnTo>
                    <a:pt x="7714" y="6011"/>
                  </a:lnTo>
                  <a:lnTo>
                    <a:pt x="7029" y="6419"/>
                  </a:lnTo>
                  <a:lnTo>
                    <a:pt x="7029" y="6011"/>
                  </a:lnTo>
                  <a:lnTo>
                    <a:pt x="5657" y="6826"/>
                  </a:lnTo>
                  <a:lnTo>
                    <a:pt x="5143" y="6419"/>
                  </a:lnTo>
                  <a:lnTo>
                    <a:pt x="4457" y="6419"/>
                  </a:lnTo>
                  <a:lnTo>
                    <a:pt x="4457" y="7234"/>
                  </a:lnTo>
                  <a:lnTo>
                    <a:pt x="3771" y="7947"/>
                  </a:lnTo>
                  <a:lnTo>
                    <a:pt x="3257" y="8355"/>
                  </a:lnTo>
                  <a:lnTo>
                    <a:pt x="3257" y="9883"/>
                  </a:lnTo>
                  <a:lnTo>
                    <a:pt x="3771" y="11004"/>
                  </a:lnTo>
                  <a:lnTo>
                    <a:pt x="4457" y="11309"/>
                  </a:lnTo>
                  <a:lnTo>
                    <a:pt x="4457" y="11717"/>
                  </a:lnTo>
                  <a:lnTo>
                    <a:pt x="3771" y="12532"/>
                  </a:lnTo>
                  <a:lnTo>
                    <a:pt x="3257" y="12838"/>
                  </a:lnTo>
                  <a:lnTo>
                    <a:pt x="3257" y="13245"/>
                  </a:lnTo>
                  <a:lnTo>
                    <a:pt x="2571" y="13653"/>
                  </a:lnTo>
                  <a:lnTo>
                    <a:pt x="2571" y="14366"/>
                  </a:lnTo>
                  <a:lnTo>
                    <a:pt x="1371" y="14366"/>
                  </a:lnTo>
                  <a:lnTo>
                    <a:pt x="686" y="14774"/>
                  </a:lnTo>
                  <a:lnTo>
                    <a:pt x="686" y="15181"/>
                  </a:lnTo>
                  <a:lnTo>
                    <a:pt x="0" y="15487"/>
                  </a:lnTo>
                  <a:lnTo>
                    <a:pt x="686" y="15894"/>
                  </a:lnTo>
                  <a:lnTo>
                    <a:pt x="0" y="16302"/>
                  </a:lnTo>
                  <a:lnTo>
                    <a:pt x="686" y="16302"/>
                  </a:lnTo>
                  <a:lnTo>
                    <a:pt x="686" y="17015"/>
                  </a:lnTo>
                  <a:lnTo>
                    <a:pt x="1371" y="17423"/>
                  </a:lnTo>
                  <a:lnTo>
                    <a:pt x="1371" y="18136"/>
                  </a:lnTo>
                  <a:lnTo>
                    <a:pt x="1886" y="17728"/>
                  </a:lnTo>
                  <a:lnTo>
                    <a:pt x="1371" y="18136"/>
                  </a:lnTo>
                  <a:lnTo>
                    <a:pt x="686" y="18136"/>
                  </a:lnTo>
                  <a:lnTo>
                    <a:pt x="686" y="18543"/>
                  </a:lnTo>
                  <a:lnTo>
                    <a:pt x="1371" y="18951"/>
                  </a:lnTo>
                  <a:lnTo>
                    <a:pt x="686" y="19664"/>
                  </a:lnTo>
                  <a:lnTo>
                    <a:pt x="1371" y="19664"/>
                  </a:lnTo>
                  <a:lnTo>
                    <a:pt x="1371" y="20072"/>
                  </a:lnTo>
                  <a:lnTo>
                    <a:pt x="2571" y="20785"/>
                  </a:lnTo>
                  <a:lnTo>
                    <a:pt x="3771" y="20785"/>
                  </a:lnTo>
                  <a:lnTo>
                    <a:pt x="4457" y="21192"/>
                  </a:lnTo>
                  <a:lnTo>
                    <a:pt x="4457" y="21600"/>
                  </a:lnTo>
                  <a:close/>
                  <a:moveTo>
                    <a:pt x="17143" y="1528"/>
                  </a:moveTo>
                  <a:lnTo>
                    <a:pt x="17143" y="1121"/>
                  </a:lnTo>
                  <a:lnTo>
                    <a:pt x="17143" y="1528"/>
                  </a:lnTo>
                  <a:close/>
                  <a:moveTo>
                    <a:pt x="17143" y="1936"/>
                  </a:moveTo>
                  <a:lnTo>
                    <a:pt x="17143" y="2242"/>
                  </a:lnTo>
                  <a:lnTo>
                    <a:pt x="17143" y="1936"/>
                  </a:lnTo>
                  <a:close/>
                  <a:moveTo>
                    <a:pt x="15943" y="1936"/>
                  </a:moveTo>
                  <a:lnTo>
                    <a:pt x="16457" y="1936"/>
                  </a:lnTo>
                  <a:lnTo>
                    <a:pt x="16457" y="2242"/>
                  </a:lnTo>
                  <a:lnTo>
                    <a:pt x="15943" y="2242"/>
                  </a:lnTo>
                  <a:lnTo>
                    <a:pt x="15943" y="1936"/>
                  </a:lnTo>
                  <a:close/>
                  <a:moveTo>
                    <a:pt x="19714" y="7947"/>
                  </a:moveTo>
                  <a:lnTo>
                    <a:pt x="19714" y="7540"/>
                  </a:lnTo>
                  <a:lnTo>
                    <a:pt x="20400" y="7540"/>
                  </a:lnTo>
                  <a:lnTo>
                    <a:pt x="20400" y="7234"/>
                  </a:lnTo>
                  <a:lnTo>
                    <a:pt x="20400" y="7540"/>
                  </a:lnTo>
                  <a:lnTo>
                    <a:pt x="19714" y="7947"/>
                  </a:lnTo>
                  <a:close/>
                  <a:moveTo>
                    <a:pt x="19714" y="794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34" name="AutoShape 148"/>
            <p:cNvSpPr>
              <a:spLocks/>
            </p:cNvSpPr>
            <p:nvPr/>
          </p:nvSpPr>
          <p:spPr bwMode="auto">
            <a:xfrm>
              <a:off x="8116" y="5070"/>
              <a:ext cx="431" cy="613"/>
            </a:xfrm>
            <a:custGeom>
              <a:avLst/>
              <a:gdLst>
                <a:gd name="T0" fmla="*/ 76 w 21600"/>
                <a:gd name="T1" fmla="*/ 366 h 21600"/>
                <a:gd name="T2" fmla="*/ 94 w 21600"/>
                <a:gd name="T3" fmla="*/ 329 h 21600"/>
                <a:gd name="T4" fmla="*/ 94 w 21600"/>
                <a:gd name="T5" fmla="*/ 294 h 21600"/>
                <a:gd name="T6" fmla="*/ 94 w 21600"/>
                <a:gd name="T7" fmla="*/ 274 h 21600"/>
                <a:gd name="T8" fmla="*/ 94 w 21600"/>
                <a:gd name="T9" fmla="*/ 237 h 21600"/>
                <a:gd name="T10" fmla="*/ 56 w 21600"/>
                <a:gd name="T11" fmla="*/ 220 h 21600"/>
                <a:gd name="T12" fmla="*/ 28 w 21600"/>
                <a:gd name="T13" fmla="*/ 200 h 21600"/>
                <a:gd name="T14" fmla="*/ 20 w 21600"/>
                <a:gd name="T15" fmla="*/ 200 h 21600"/>
                <a:gd name="T16" fmla="*/ 20 w 21600"/>
                <a:gd name="T17" fmla="*/ 166 h 21600"/>
                <a:gd name="T18" fmla="*/ 76 w 21600"/>
                <a:gd name="T19" fmla="*/ 146 h 21600"/>
                <a:gd name="T20" fmla="*/ 122 w 21600"/>
                <a:gd name="T21" fmla="*/ 129 h 21600"/>
                <a:gd name="T22" fmla="*/ 132 w 21600"/>
                <a:gd name="T23" fmla="*/ 146 h 21600"/>
                <a:gd name="T24" fmla="*/ 180 w 21600"/>
                <a:gd name="T25" fmla="*/ 166 h 21600"/>
                <a:gd name="T26" fmla="*/ 160 w 21600"/>
                <a:gd name="T27" fmla="*/ 220 h 21600"/>
                <a:gd name="T28" fmla="*/ 188 w 21600"/>
                <a:gd name="T29" fmla="*/ 247 h 21600"/>
                <a:gd name="T30" fmla="*/ 208 w 21600"/>
                <a:gd name="T31" fmla="*/ 230 h 21600"/>
                <a:gd name="T32" fmla="*/ 226 w 21600"/>
                <a:gd name="T33" fmla="*/ 200 h 21600"/>
                <a:gd name="T34" fmla="*/ 226 w 21600"/>
                <a:gd name="T35" fmla="*/ 173 h 21600"/>
                <a:gd name="T36" fmla="*/ 226 w 21600"/>
                <a:gd name="T37" fmla="*/ 166 h 21600"/>
                <a:gd name="T38" fmla="*/ 226 w 21600"/>
                <a:gd name="T39" fmla="*/ 146 h 21600"/>
                <a:gd name="T40" fmla="*/ 198 w 21600"/>
                <a:gd name="T41" fmla="*/ 119 h 21600"/>
                <a:gd name="T42" fmla="*/ 170 w 21600"/>
                <a:gd name="T43" fmla="*/ 74 h 21600"/>
                <a:gd name="T44" fmla="*/ 226 w 21600"/>
                <a:gd name="T45" fmla="*/ 27 h 21600"/>
                <a:gd name="T46" fmla="*/ 243 w 21600"/>
                <a:gd name="T47" fmla="*/ 37 h 21600"/>
                <a:gd name="T48" fmla="*/ 274 w 21600"/>
                <a:gd name="T49" fmla="*/ 37 h 21600"/>
                <a:gd name="T50" fmla="*/ 302 w 21600"/>
                <a:gd name="T51" fmla="*/ 37 h 21600"/>
                <a:gd name="T52" fmla="*/ 347 w 21600"/>
                <a:gd name="T53" fmla="*/ 27 h 21600"/>
                <a:gd name="T54" fmla="*/ 375 w 21600"/>
                <a:gd name="T55" fmla="*/ 17 h 21600"/>
                <a:gd name="T56" fmla="*/ 413 w 21600"/>
                <a:gd name="T57" fmla="*/ 10 h 21600"/>
                <a:gd name="T58" fmla="*/ 431 w 21600"/>
                <a:gd name="T59" fmla="*/ 17 h 21600"/>
                <a:gd name="T60" fmla="*/ 413 w 21600"/>
                <a:gd name="T61" fmla="*/ 138 h 21600"/>
                <a:gd name="T62" fmla="*/ 423 w 21600"/>
                <a:gd name="T63" fmla="*/ 166 h 21600"/>
                <a:gd name="T64" fmla="*/ 423 w 21600"/>
                <a:gd name="T65" fmla="*/ 173 h 21600"/>
                <a:gd name="T66" fmla="*/ 403 w 21600"/>
                <a:gd name="T67" fmla="*/ 200 h 21600"/>
                <a:gd name="T68" fmla="*/ 385 w 21600"/>
                <a:gd name="T69" fmla="*/ 220 h 21600"/>
                <a:gd name="T70" fmla="*/ 319 w 21600"/>
                <a:gd name="T71" fmla="*/ 247 h 21600"/>
                <a:gd name="T72" fmla="*/ 281 w 21600"/>
                <a:gd name="T73" fmla="*/ 264 h 21600"/>
                <a:gd name="T74" fmla="*/ 264 w 21600"/>
                <a:gd name="T75" fmla="*/ 274 h 21600"/>
                <a:gd name="T76" fmla="*/ 254 w 21600"/>
                <a:gd name="T77" fmla="*/ 294 h 21600"/>
                <a:gd name="T78" fmla="*/ 226 w 21600"/>
                <a:gd name="T79" fmla="*/ 311 h 21600"/>
                <a:gd name="T80" fmla="*/ 180 w 21600"/>
                <a:gd name="T81" fmla="*/ 339 h 21600"/>
                <a:gd name="T82" fmla="*/ 170 w 21600"/>
                <a:gd name="T83" fmla="*/ 366 h 21600"/>
                <a:gd name="T84" fmla="*/ 180 w 21600"/>
                <a:gd name="T85" fmla="*/ 393 h 21600"/>
                <a:gd name="T86" fmla="*/ 180 w 21600"/>
                <a:gd name="T87" fmla="*/ 413 h 21600"/>
                <a:gd name="T88" fmla="*/ 188 w 21600"/>
                <a:gd name="T89" fmla="*/ 450 h 21600"/>
                <a:gd name="T90" fmla="*/ 198 w 21600"/>
                <a:gd name="T91" fmla="*/ 450 h 21600"/>
                <a:gd name="T92" fmla="*/ 180 w 21600"/>
                <a:gd name="T93" fmla="*/ 494 h 21600"/>
                <a:gd name="T94" fmla="*/ 188 w 21600"/>
                <a:gd name="T95" fmla="*/ 514 h 21600"/>
                <a:gd name="T96" fmla="*/ 104 w 21600"/>
                <a:gd name="T97" fmla="*/ 549 h 21600"/>
                <a:gd name="T98" fmla="*/ 76 w 21600"/>
                <a:gd name="T99" fmla="*/ 578 h 21600"/>
                <a:gd name="T100" fmla="*/ 66 w 21600"/>
                <a:gd name="T101" fmla="*/ 596 h 21600"/>
                <a:gd name="T102" fmla="*/ 76 w 21600"/>
                <a:gd name="T103" fmla="*/ 613 h 21600"/>
                <a:gd name="T104" fmla="*/ 38 w 21600"/>
                <a:gd name="T105" fmla="*/ 586 h 21600"/>
                <a:gd name="T106" fmla="*/ 28 w 21600"/>
                <a:gd name="T107" fmla="*/ 450 h 216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1600" h="21600">
                  <a:moveTo>
                    <a:pt x="1398" y="15852"/>
                  </a:moveTo>
                  <a:lnTo>
                    <a:pt x="3812" y="14545"/>
                  </a:lnTo>
                  <a:lnTo>
                    <a:pt x="3812" y="12890"/>
                  </a:lnTo>
                  <a:lnTo>
                    <a:pt x="4193" y="12890"/>
                  </a:lnTo>
                  <a:lnTo>
                    <a:pt x="4701" y="12629"/>
                  </a:lnTo>
                  <a:lnTo>
                    <a:pt x="4701" y="11584"/>
                  </a:lnTo>
                  <a:lnTo>
                    <a:pt x="4193" y="11323"/>
                  </a:lnTo>
                  <a:lnTo>
                    <a:pt x="4701" y="10974"/>
                  </a:lnTo>
                  <a:lnTo>
                    <a:pt x="4701" y="10365"/>
                  </a:lnTo>
                  <a:lnTo>
                    <a:pt x="5209" y="10365"/>
                  </a:lnTo>
                  <a:lnTo>
                    <a:pt x="4701" y="10365"/>
                  </a:lnTo>
                  <a:lnTo>
                    <a:pt x="4701" y="9668"/>
                  </a:lnTo>
                  <a:lnTo>
                    <a:pt x="5209" y="9319"/>
                  </a:lnTo>
                  <a:lnTo>
                    <a:pt x="5209" y="8361"/>
                  </a:lnTo>
                  <a:lnTo>
                    <a:pt x="4701" y="8361"/>
                  </a:lnTo>
                  <a:lnTo>
                    <a:pt x="4193" y="8100"/>
                  </a:lnTo>
                  <a:lnTo>
                    <a:pt x="4193" y="7752"/>
                  </a:lnTo>
                  <a:lnTo>
                    <a:pt x="2795" y="7752"/>
                  </a:lnTo>
                  <a:lnTo>
                    <a:pt x="2795" y="7403"/>
                  </a:lnTo>
                  <a:lnTo>
                    <a:pt x="1906" y="7403"/>
                  </a:lnTo>
                  <a:lnTo>
                    <a:pt x="1398" y="7055"/>
                  </a:lnTo>
                  <a:lnTo>
                    <a:pt x="1398" y="7403"/>
                  </a:lnTo>
                  <a:lnTo>
                    <a:pt x="1016" y="7403"/>
                  </a:lnTo>
                  <a:lnTo>
                    <a:pt x="1016" y="7055"/>
                  </a:lnTo>
                  <a:lnTo>
                    <a:pt x="0" y="7055"/>
                  </a:lnTo>
                  <a:lnTo>
                    <a:pt x="0" y="6097"/>
                  </a:lnTo>
                  <a:lnTo>
                    <a:pt x="1016" y="5835"/>
                  </a:lnTo>
                  <a:lnTo>
                    <a:pt x="1398" y="5835"/>
                  </a:lnTo>
                  <a:lnTo>
                    <a:pt x="3304" y="5139"/>
                  </a:lnTo>
                  <a:lnTo>
                    <a:pt x="3812" y="5139"/>
                  </a:lnTo>
                  <a:lnTo>
                    <a:pt x="5209" y="4877"/>
                  </a:lnTo>
                  <a:lnTo>
                    <a:pt x="5718" y="4877"/>
                  </a:lnTo>
                  <a:lnTo>
                    <a:pt x="6099" y="4529"/>
                  </a:lnTo>
                  <a:lnTo>
                    <a:pt x="6099" y="4877"/>
                  </a:lnTo>
                  <a:lnTo>
                    <a:pt x="6607" y="4877"/>
                  </a:lnTo>
                  <a:lnTo>
                    <a:pt x="6607" y="5139"/>
                  </a:lnTo>
                  <a:lnTo>
                    <a:pt x="8513" y="5139"/>
                  </a:lnTo>
                  <a:lnTo>
                    <a:pt x="9021" y="5487"/>
                  </a:lnTo>
                  <a:lnTo>
                    <a:pt x="9021" y="5835"/>
                  </a:lnTo>
                  <a:lnTo>
                    <a:pt x="8513" y="6097"/>
                  </a:lnTo>
                  <a:lnTo>
                    <a:pt x="8005" y="6445"/>
                  </a:lnTo>
                  <a:lnTo>
                    <a:pt x="8005" y="7752"/>
                  </a:lnTo>
                  <a:lnTo>
                    <a:pt x="8513" y="7752"/>
                  </a:lnTo>
                  <a:lnTo>
                    <a:pt x="9402" y="8361"/>
                  </a:lnTo>
                  <a:lnTo>
                    <a:pt x="9402" y="8710"/>
                  </a:lnTo>
                  <a:lnTo>
                    <a:pt x="9911" y="8710"/>
                  </a:lnTo>
                  <a:lnTo>
                    <a:pt x="9911" y="8361"/>
                  </a:lnTo>
                  <a:lnTo>
                    <a:pt x="10419" y="8100"/>
                  </a:lnTo>
                  <a:lnTo>
                    <a:pt x="10419" y="7403"/>
                  </a:lnTo>
                  <a:lnTo>
                    <a:pt x="10800" y="7403"/>
                  </a:lnTo>
                  <a:lnTo>
                    <a:pt x="11308" y="7055"/>
                  </a:lnTo>
                  <a:lnTo>
                    <a:pt x="11308" y="6445"/>
                  </a:lnTo>
                  <a:lnTo>
                    <a:pt x="10800" y="6445"/>
                  </a:lnTo>
                  <a:lnTo>
                    <a:pt x="11308" y="6097"/>
                  </a:lnTo>
                  <a:lnTo>
                    <a:pt x="10800" y="6097"/>
                  </a:lnTo>
                  <a:lnTo>
                    <a:pt x="11308" y="6097"/>
                  </a:lnTo>
                  <a:lnTo>
                    <a:pt x="11308" y="5835"/>
                  </a:lnTo>
                  <a:lnTo>
                    <a:pt x="11816" y="5835"/>
                  </a:lnTo>
                  <a:lnTo>
                    <a:pt x="11308" y="5487"/>
                  </a:lnTo>
                  <a:lnTo>
                    <a:pt x="11308" y="5139"/>
                  </a:lnTo>
                  <a:lnTo>
                    <a:pt x="10800" y="4877"/>
                  </a:lnTo>
                  <a:lnTo>
                    <a:pt x="10800" y="4529"/>
                  </a:lnTo>
                  <a:lnTo>
                    <a:pt x="9911" y="4181"/>
                  </a:lnTo>
                  <a:lnTo>
                    <a:pt x="9402" y="3832"/>
                  </a:lnTo>
                  <a:lnTo>
                    <a:pt x="8513" y="3571"/>
                  </a:lnTo>
                  <a:lnTo>
                    <a:pt x="8513" y="2613"/>
                  </a:lnTo>
                  <a:lnTo>
                    <a:pt x="9021" y="1306"/>
                  </a:lnTo>
                  <a:lnTo>
                    <a:pt x="11308" y="1306"/>
                  </a:lnTo>
                  <a:lnTo>
                    <a:pt x="11308" y="958"/>
                  </a:lnTo>
                  <a:lnTo>
                    <a:pt x="11816" y="958"/>
                  </a:lnTo>
                  <a:lnTo>
                    <a:pt x="11816" y="1306"/>
                  </a:lnTo>
                  <a:lnTo>
                    <a:pt x="12198" y="1306"/>
                  </a:lnTo>
                  <a:lnTo>
                    <a:pt x="12706" y="1568"/>
                  </a:lnTo>
                  <a:lnTo>
                    <a:pt x="13214" y="1568"/>
                  </a:lnTo>
                  <a:lnTo>
                    <a:pt x="13722" y="1306"/>
                  </a:lnTo>
                  <a:lnTo>
                    <a:pt x="14612" y="1306"/>
                  </a:lnTo>
                  <a:lnTo>
                    <a:pt x="14612" y="1568"/>
                  </a:lnTo>
                  <a:lnTo>
                    <a:pt x="15120" y="1306"/>
                  </a:lnTo>
                  <a:lnTo>
                    <a:pt x="16009" y="1306"/>
                  </a:lnTo>
                  <a:lnTo>
                    <a:pt x="16009" y="958"/>
                  </a:lnTo>
                  <a:lnTo>
                    <a:pt x="17407" y="958"/>
                  </a:lnTo>
                  <a:lnTo>
                    <a:pt x="18424" y="610"/>
                  </a:lnTo>
                  <a:lnTo>
                    <a:pt x="18805" y="958"/>
                  </a:lnTo>
                  <a:lnTo>
                    <a:pt x="18805" y="610"/>
                  </a:lnTo>
                  <a:lnTo>
                    <a:pt x="19821" y="610"/>
                  </a:lnTo>
                  <a:lnTo>
                    <a:pt x="19821" y="348"/>
                  </a:lnTo>
                  <a:lnTo>
                    <a:pt x="20711" y="348"/>
                  </a:lnTo>
                  <a:lnTo>
                    <a:pt x="20711" y="0"/>
                  </a:lnTo>
                  <a:lnTo>
                    <a:pt x="21600" y="0"/>
                  </a:lnTo>
                  <a:lnTo>
                    <a:pt x="21600" y="610"/>
                  </a:lnTo>
                  <a:lnTo>
                    <a:pt x="21219" y="958"/>
                  </a:lnTo>
                  <a:lnTo>
                    <a:pt x="21219" y="4877"/>
                  </a:lnTo>
                  <a:lnTo>
                    <a:pt x="20711" y="4877"/>
                  </a:lnTo>
                  <a:lnTo>
                    <a:pt x="21600" y="4877"/>
                  </a:lnTo>
                  <a:lnTo>
                    <a:pt x="21600" y="5487"/>
                  </a:lnTo>
                  <a:lnTo>
                    <a:pt x="21219" y="5835"/>
                  </a:lnTo>
                  <a:lnTo>
                    <a:pt x="20711" y="5835"/>
                  </a:lnTo>
                  <a:lnTo>
                    <a:pt x="20711" y="6097"/>
                  </a:lnTo>
                  <a:lnTo>
                    <a:pt x="21219" y="6097"/>
                  </a:lnTo>
                  <a:lnTo>
                    <a:pt x="20711" y="6445"/>
                  </a:lnTo>
                  <a:lnTo>
                    <a:pt x="20711" y="6794"/>
                  </a:lnTo>
                  <a:lnTo>
                    <a:pt x="20202" y="7055"/>
                  </a:lnTo>
                  <a:lnTo>
                    <a:pt x="19821" y="7403"/>
                  </a:lnTo>
                  <a:lnTo>
                    <a:pt x="19313" y="7403"/>
                  </a:lnTo>
                  <a:lnTo>
                    <a:pt x="19313" y="7752"/>
                  </a:lnTo>
                  <a:lnTo>
                    <a:pt x="17915" y="8361"/>
                  </a:lnTo>
                  <a:lnTo>
                    <a:pt x="16518" y="9058"/>
                  </a:lnTo>
                  <a:lnTo>
                    <a:pt x="16009" y="8710"/>
                  </a:lnTo>
                  <a:lnTo>
                    <a:pt x="16009" y="9058"/>
                  </a:lnTo>
                  <a:lnTo>
                    <a:pt x="15120" y="9058"/>
                  </a:lnTo>
                  <a:lnTo>
                    <a:pt x="14104" y="9319"/>
                  </a:lnTo>
                  <a:lnTo>
                    <a:pt x="13722" y="10016"/>
                  </a:lnTo>
                  <a:lnTo>
                    <a:pt x="13214" y="10016"/>
                  </a:lnTo>
                  <a:lnTo>
                    <a:pt x="13214" y="9668"/>
                  </a:lnTo>
                  <a:lnTo>
                    <a:pt x="13214" y="10016"/>
                  </a:lnTo>
                  <a:lnTo>
                    <a:pt x="12706" y="10016"/>
                  </a:lnTo>
                  <a:lnTo>
                    <a:pt x="12706" y="10365"/>
                  </a:lnTo>
                  <a:lnTo>
                    <a:pt x="11816" y="10626"/>
                  </a:lnTo>
                  <a:lnTo>
                    <a:pt x="11816" y="10974"/>
                  </a:lnTo>
                  <a:lnTo>
                    <a:pt x="11308" y="10974"/>
                  </a:lnTo>
                  <a:lnTo>
                    <a:pt x="9911" y="11584"/>
                  </a:lnTo>
                  <a:lnTo>
                    <a:pt x="9911" y="11932"/>
                  </a:lnTo>
                  <a:lnTo>
                    <a:pt x="9021" y="11932"/>
                  </a:lnTo>
                  <a:lnTo>
                    <a:pt x="9021" y="12281"/>
                  </a:lnTo>
                  <a:lnTo>
                    <a:pt x="8513" y="11932"/>
                  </a:lnTo>
                  <a:lnTo>
                    <a:pt x="8513" y="12890"/>
                  </a:lnTo>
                  <a:lnTo>
                    <a:pt x="8005" y="12890"/>
                  </a:lnTo>
                  <a:lnTo>
                    <a:pt x="9021" y="13587"/>
                  </a:lnTo>
                  <a:lnTo>
                    <a:pt x="9021" y="13848"/>
                  </a:lnTo>
                  <a:lnTo>
                    <a:pt x="8513" y="13848"/>
                  </a:lnTo>
                  <a:lnTo>
                    <a:pt x="9021" y="13848"/>
                  </a:lnTo>
                  <a:lnTo>
                    <a:pt x="9021" y="14545"/>
                  </a:lnTo>
                  <a:lnTo>
                    <a:pt x="9402" y="14894"/>
                  </a:lnTo>
                  <a:lnTo>
                    <a:pt x="9021" y="15503"/>
                  </a:lnTo>
                  <a:lnTo>
                    <a:pt x="9402" y="15852"/>
                  </a:lnTo>
                  <a:lnTo>
                    <a:pt x="9402" y="15155"/>
                  </a:lnTo>
                  <a:lnTo>
                    <a:pt x="9911" y="15503"/>
                  </a:lnTo>
                  <a:lnTo>
                    <a:pt x="9911" y="15852"/>
                  </a:lnTo>
                  <a:lnTo>
                    <a:pt x="9402" y="16113"/>
                  </a:lnTo>
                  <a:lnTo>
                    <a:pt x="9402" y="17071"/>
                  </a:lnTo>
                  <a:lnTo>
                    <a:pt x="9021" y="17419"/>
                  </a:lnTo>
                  <a:lnTo>
                    <a:pt x="9021" y="17768"/>
                  </a:lnTo>
                  <a:lnTo>
                    <a:pt x="9402" y="17419"/>
                  </a:lnTo>
                  <a:lnTo>
                    <a:pt x="9402" y="18116"/>
                  </a:lnTo>
                  <a:lnTo>
                    <a:pt x="8513" y="18726"/>
                  </a:lnTo>
                  <a:lnTo>
                    <a:pt x="7115" y="19074"/>
                  </a:lnTo>
                  <a:lnTo>
                    <a:pt x="5209" y="19335"/>
                  </a:lnTo>
                  <a:lnTo>
                    <a:pt x="4701" y="19684"/>
                  </a:lnTo>
                  <a:lnTo>
                    <a:pt x="3812" y="20032"/>
                  </a:lnTo>
                  <a:lnTo>
                    <a:pt x="3812" y="20381"/>
                  </a:lnTo>
                  <a:lnTo>
                    <a:pt x="3304" y="20642"/>
                  </a:lnTo>
                  <a:lnTo>
                    <a:pt x="2795" y="20642"/>
                  </a:lnTo>
                  <a:lnTo>
                    <a:pt x="3304" y="20990"/>
                  </a:lnTo>
                  <a:lnTo>
                    <a:pt x="3812" y="20990"/>
                  </a:lnTo>
                  <a:lnTo>
                    <a:pt x="3812" y="20642"/>
                  </a:lnTo>
                  <a:lnTo>
                    <a:pt x="3812" y="21600"/>
                  </a:lnTo>
                  <a:lnTo>
                    <a:pt x="2414" y="21600"/>
                  </a:lnTo>
                  <a:lnTo>
                    <a:pt x="2414" y="20990"/>
                  </a:lnTo>
                  <a:lnTo>
                    <a:pt x="1906" y="20642"/>
                  </a:lnTo>
                  <a:lnTo>
                    <a:pt x="1906" y="17071"/>
                  </a:lnTo>
                  <a:lnTo>
                    <a:pt x="1398" y="16810"/>
                  </a:lnTo>
                  <a:lnTo>
                    <a:pt x="1398" y="15852"/>
                  </a:lnTo>
                  <a:close/>
                  <a:moveTo>
                    <a:pt x="1398" y="15852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35" name="AutoShape 149"/>
            <p:cNvSpPr>
              <a:spLocks/>
            </p:cNvSpPr>
            <p:nvPr/>
          </p:nvSpPr>
          <p:spPr bwMode="auto">
            <a:xfrm>
              <a:off x="8106" y="5649"/>
              <a:ext cx="58" cy="54"/>
            </a:xfrm>
            <a:custGeom>
              <a:avLst/>
              <a:gdLst>
                <a:gd name="T0" fmla="*/ 48 w 21600"/>
                <a:gd name="T1" fmla="*/ 7 h 21600"/>
                <a:gd name="T2" fmla="*/ 58 w 21600"/>
                <a:gd name="T3" fmla="*/ 17 h 21600"/>
                <a:gd name="T4" fmla="*/ 58 w 21600"/>
                <a:gd name="T5" fmla="*/ 34 h 21600"/>
                <a:gd name="T6" fmla="*/ 48 w 21600"/>
                <a:gd name="T7" fmla="*/ 34 h 21600"/>
                <a:gd name="T8" fmla="*/ 48 w 21600"/>
                <a:gd name="T9" fmla="*/ 54 h 21600"/>
                <a:gd name="T10" fmla="*/ 30 w 21600"/>
                <a:gd name="T11" fmla="*/ 54 h 21600"/>
                <a:gd name="T12" fmla="*/ 10 w 21600"/>
                <a:gd name="T13" fmla="*/ 44 h 21600"/>
                <a:gd name="T14" fmla="*/ 10 w 21600"/>
                <a:gd name="T15" fmla="*/ 34 h 21600"/>
                <a:gd name="T16" fmla="*/ 0 w 21600"/>
                <a:gd name="T17" fmla="*/ 34 h 21600"/>
                <a:gd name="T18" fmla="*/ 0 w 21600"/>
                <a:gd name="T19" fmla="*/ 17 h 21600"/>
                <a:gd name="T20" fmla="*/ 10 w 21600"/>
                <a:gd name="T21" fmla="*/ 7 h 21600"/>
                <a:gd name="T22" fmla="*/ 20 w 21600"/>
                <a:gd name="T23" fmla="*/ 0 h 21600"/>
                <a:gd name="T24" fmla="*/ 30 w 21600"/>
                <a:gd name="T25" fmla="*/ 0 h 21600"/>
                <a:gd name="T26" fmla="*/ 38 w 21600"/>
                <a:gd name="T27" fmla="*/ 7 h 21600"/>
                <a:gd name="T28" fmla="*/ 48 w 21600"/>
                <a:gd name="T29" fmla="*/ 7 h 21600"/>
                <a:gd name="T30" fmla="*/ 48 w 21600"/>
                <a:gd name="T31" fmla="*/ 7 h 216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1600" h="21600">
                  <a:moveTo>
                    <a:pt x="17843" y="2945"/>
                  </a:moveTo>
                  <a:lnTo>
                    <a:pt x="21600" y="6873"/>
                  </a:lnTo>
                  <a:lnTo>
                    <a:pt x="21600" y="13745"/>
                  </a:lnTo>
                  <a:lnTo>
                    <a:pt x="17843" y="13745"/>
                  </a:lnTo>
                  <a:lnTo>
                    <a:pt x="17843" y="21600"/>
                  </a:lnTo>
                  <a:lnTo>
                    <a:pt x="11270" y="21600"/>
                  </a:lnTo>
                  <a:lnTo>
                    <a:pt x="3757" y="17673"/>
                  </a:lnTo>
                  <a:lnTo>
                    <a:pt x="3757" y="13745"/>
                  </a:lnTo>
                  <a:lnTo>
                    <a:pt x="0" y="13745"/>
                  </a:lnTo>
                  <a:lnTo>
                    <a:pt x="0" y="6873"/>
                  </a:lnTo>
                  <a:lnTo>
                    <a:pt x="3757" y="2945"/>
                  </a:lnTo>
                  <a:lnTo>
                    <a:pt x="7513" y="0"/>
                  </a:lnTo>
                  <a:lnTo>
                    <a:pt x="11270" y="0"/>
                  </a:lnTo>
                  <a:lnTo>
                    <a:pt x="14087" y="2945"/>
                  </a:lnTo>
                  <a:lnTo>
                    <a:pt x="17843" y="2945"/>
                  </a:lnTo>
                  <a:close/>
                  <a:moveTo>
                    <a:pt x="17843" y="294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36" name="AutoShape 150"/>
            <p:cNvSpPr>
              <a:spLocks/>
            </p:cNvSpPr>
            <p:nvPr/>
          </p:nvSpPr>
          <p:spPr bwMode="auto">
            <a:xfrm>
              <a:off x="7514" y="5510"/>
              <a:ext cx="678" cy="505"/>
            </a:xfrm>
            <a:custGeom>
              <a:avLst/>
              <a:gdLst>
                <a:gd name="T0" fmla="*/ 10 w 21600"/>
                <a:gd name="T1" fmla="*/ 238 h 21600"/>
                <a:gd name="T2" fmla="*/ 38 w 21600"/>
                <a:gd name="T3" fmla="*/ 257 h 21600"/>
                <a:gd name="T4" fmla="*/ 104 w 21600"/>
                <a:gd name="T5" fmla="*/ 267 h 21600"/>
                <a:gd name="T6" fmla="*/ 122 w 21600"/>
                <a:gd name="T7" fmla="*/ 248 h 21600"/>
                <a:gd name="T8" fmla="*/ 150 w 21600"/>
                <a:gd name="T9" fmla="*/ 109 h 21600"/>
                <a:gd name="T10" fmla="*/ 180 w 21600"/>
                <a:gd name="T11" fmla="*/ 146 h 21600"/>
                <a:gd name="T12" fmla="*/ 226 w 21600"/>
                <a:gd name="T13" fmla="*/ 166 h 21600"/>
                <a:gd name="T14" fmla="*/ 254 w 21600"/>
                <a:gd name="T15" fmla="*/ 156 h 21600"/>
                <a:gd name="T16" fmla="*/ 282 w 21600"/>
                <a:gd name="T17" fmla="*/ 119 h 21600"/>
                <a:gd name="T18" fmla="*/ 330 w 21600"/>
                <a:gd name="T19" fmla="*/ 139 h 21600"/>
                <a:gd name="T20" fmla="*/ 396 w 21600"/>
                <a:gd name="T21" fmla="*/ 101 h 21600"/>
                <a:gd name="T22" fmla="*/ 434 w 21600"/>
                <a:gd name="T23" fmla="*/ 82 h 21600"/>
                <a:gd name="T24" fmla="*/ 434 w 21600"/>
                <a:gd name="T25" fmla="*/ 64 h 21600"/>
                <a:gd name="T26" fmla="*/ 462 w 21600"/>
                <a:gd name="T27" fmla="*/ 45 h 21600"/>
                <a:gd name="T28" fmla="*/ 470 w 21600"/>
                <a:gd name="T29" fmla="*/ 27 h 21600"/>
                <a:gd name="T30" fmla="*/ 518 w 21600"/>
                <a:gd name="T31" fmla="*/ 17 h 21600"/>
                <a:gd name="T32" fmla="*/ 528 w 21600"/>
                <a:gd name="T33" fmla="*/ 0 h 21600"/>
                <a:gd name="T34" fmla="*/ 592 w 21600"/>
                <a:gd name="T35" fmla="*/ 10 h 21600"/>
                <a:gd name="T36" fmla="*/ 630 w 21600"/>
                <a:gd name="T37" fmla="*/ 10 h 21600"/>
                <a:gd name="T38" fmla="*/ 640 w 21600"/>
                <a:gd name="T39" fmla="*/ 146 h 21600"/>
                <a:gd name="T40" fmla="*/ 612 w 21600"/>
                <a:gd name="T41" fmla="*/ 139 h 21600"/>
                <a:gd name="T42" fmla="*/ 592 w 21600"/>
                <a:gd name="T43" fmla="*/ 173 h 21600"/>
                <a:gd name="T44" fmla="*/ 622 w 21600"/>
                <a:gd name="T45" fmla="*/ 193 h 21600"/>
                <a:gd name="T46" fmla="*/ 678 w 21600"/>
                <a:gd name="T47" fmla="*/ 173 h 21600"/>
                <a:gd name="T48" fmla="*/ 668 w 21600"/>
                <a:gd name="T49" fmla="*/ 203 h 21600"/>
                <a:gd name="T50" fmla="*/ 658 w 21600"/>
                <a:gd name="T51" fmla="*/ 238 h 21600"/>
                <a:gd name="T52" fmla="*/ 640 w 21600"/>
                <a:gd name="T53" fmla="*/ 257 h 21600"/>
                <a:gd name="T54" fmla="*/ 622 w 21600"/>
                <a:gd name="T55" fmla="*/ 267 h 21600"/>
                <a:gd name="T56" fmla="*/ 592 w 21600"/>
                <a:gd name="T57" fmla="*/ 295 h 21600"/>
                <a:gd name="T58" fmla="*/ 574 w 21600"/>
                <a:gd name="T59" fmla="*/ 312 h 21600"/>
                <a:gd name="T60" fmla="*/ 546 w 21600"/>
                <a:gd name="T61" fmla="*/ 366 h 21600"/>
                <a:gd name="T62" fmla="*/ 518 w 21600"/>
                <a:gd name="T63" fmla="*/ 376 h 21600"/>
                <a:gd name="T64" fmla="*/ 470 w 21600"/>
                <a:gd name="T65" fmla="*/ 423 h 21600"/>
                <a:gd name="T66" fmla="*/ 424 w 21600"/>
                <a:gd name="T67" fmla="*/ 451 h 21600"/>
                <a:gd name="T68" fmla="*/ 358 w 21600"/>
                <a:gd name="T69" fmla="*/ 478 h 21600"/>
                <a:gd name="T70" fmla="*/ 330 w 21600"/>
                <a:gd name="T71" fmla="*/ 468 h 21600"/>
                <a:gd name="T72" fmla="*/ 320 w 21600"/>
                <a:gd name="T73" fmla="*/ 488 h 21600"/>
                <a:gd name="T74" fmla="*/ 264 w 21600"/>
                <a:gd name="T75" fmla="*/ 478 h 21600"/>
                <a:gd name="T76" fmla="*/ 216 w 21600"/>
                <a:gd name="T77" fmla="*/ 478 h 21600"/>
                <a:gd name="T78" fmla="*/ 150 w 21600"/>
                <a:gd name="T79" fmla="*/ 488 h 21600"/>
                <a:gd name="T80" fmla="*/ 132 w 21600"/>
                <a:gd name="T81" fmla="*/ 505 h 21600"/>
                <a:gd name="T82" fmla="*/ 94 w 21600"/>
                <a:gd name="T83" fmla="*/ 488 h 21600"/>
                <a:gd name="T84" fmla="*/ 66 w 21600"/>
                <a:gd name="T85" fmla="*/ 478 h 21600"/>
                <a:gd name="T86" fmla="*/ 56 w 21600"/>
                <a:gd name="T87" fmla="*/ 478 h 21600"/>
                <a:gd name="T88" fmla="*/ 66 w 21600"/>
                <a:gd name="T89" fmla="*/ 451 h 21600"/>
                <a:gd name="T90" fmla="*/ 48 w 21600"/>
                <a:gd name="T91" fmla="*/ 423 h 21600"/>
                <a:gd name="T92" fmla="*/ 66 w 21600"/>
                <a:gd name="T93" fmla="*/ 404 h 21600"/>
                <a:gd name="T94" fmla="*/ 48 w 21600"/>
                <a:gd name="T95" fmla="*/ 366 h 21600"/>
                <a:gd name="T96" fmla="*/ 28 w 21600"/>
                <a:gd name="T97" fmla="*/ 322 h 21600"/>
                <a:gd name="T98" fmla="*/ 20 w 21600"/>
                <a:gd name="T99" fmla="*/ 267 h 21600"/>
                <a:gd name="T100" fmla="*/ 442 w 21600"/>
                <a:gd name="T101" fmla="*/ 322 h 21600"/>
                <a:gd name="T102" fmla="*/ 470 w 21600"/>
                <a:gd name="T103" fmla="*/ 329 h 21600"/>
                <a:gd name="T104" fmla="*/ 508 w 21600"/>
                <a:gd name="T105" fmla="*/ 312 h 21600"/>
                <a:gd name="T106" fmla="*/ 518 w 21600"/>
                <a:gd name="T107" fmla="*/ 295 h 21600"/>
                <a:gd name="T108" fmla="*/ 518 w 21600"/>
                <a:gd name="T109" fmla="*/ 257 h 21600"/>
                <a:gd name="T110" fmla="*/ 480 w 21600"/>
                <a:gd name="T111" fmla="*/ 257 h 21600"/>
                <a:gd name="T112" fmla="*/ 452 w 21600"/>
                <a:gd name="T113" fmla="*/ 267 h 21600"/>
                <a:gd name="T114" fmla="*/ 434 w 21600"/>
                <a:gd name="T115" fmla="*/ 295 h 21600"/>
                <a:gd name="T116" fmla="*/ 442 w 21600"/>
                <a:gd name="T117" fmla="*/ 322 h 2160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21600" h="21600">
                  <a:moveTo>
                    <a:pt x="0" y="10588"/>
                  </a:moveTo>
                  <a:lnTo>
                    <a:pt x="324" y="10588"/>
                  </a:lnTo>
                  <a:lnTo>
                    <a:pt x="324" y="10165"/>
                  </a:lnTo>
                  <a:lnTo>
                    <a:pt x="647" y="9847"/>
                  </a:lnTo>
                  <a:lnTo>
                    <a:pt x="1213" y="9847"/>
                  </a:lnTo>
                  <a:lnTo>
                    <a:pt x="1213" y="11012"/>
                  </a:lnTo>
                  <a:lnTo>
                    <a:pt x="2993" y="11012"/>
                  </a:lnTo>
                  <a:lnTo>
                    <a:pt x="2993" y="11435"/>
                  </a:lnTo>
                  <a:lnTo>
                    <a:pt x="3317" y="11435"/>
                  </a:lnTo>
                  <a:lnTo>
                    <a:pt x="3317" y="11012"/>
                  </a:lnTo>
                  <a:lnTo>
                    <a:pt x="3640" y="10588"/>
                  </a:lnTo>
                  <a:lnTo>
                    <a:pt x="3883" y="10588"/>
                  </a:lnTo>
                  <a:lnTo>
                    <a:pt x="4207" y="10165"/>
                  </a:lnTo>
                  <a:lnTo>
                    <a:pt x="4773" y="10165"/>
                  </a:lnTo>
                  <a:lnTo>
                    <a:pt x="4773" y="4659"/>
                  </a:lnTo>
                  <a:lnTo>
                    <a:pt x="5420" y="5082"/>
                  </a:lnTo>
                  <a:lnTo>
                    <a:pt x="5420" y="5506"/>
                  </a:lnTo>
                  <a:lnTo>
                    <a:pt x="5744" y="6247"/>
                  </a:lnTo>
                  <a:lnTo>
                    <a:pt x="5744" y="7412"/>
                  </a:lnTo>
                  <a:lnTo>
                    <a:pt x="6876" y="7412"/>
                  </a:lnTo>
                  <a:lnTo>
                    <a:pt x="7200" y="7094"/>
                  </a:lnTo>
                  <a:lnTo>
                    <a:pt x="7524" y="7094"/>
                  </a:lnTo>
                  <a:lnTo>
                    <a:pt x="7766" y="6671"/>
                  </a:lnTo>
                  <a:lnTo>
                    <a:pt x="8090" y="6671"/>
                  </a:lnTo>
                  <a:lnTo>
                    <a:pt x="8413" y="6247"/>
                  </a:lnTo>
                  <a:lnTo>
                    <a:pt x="8737" y="5506"/>
                  </a:lnTo>
                  <a:lnTo>
                    <a:pt x="8980" y="5082"/>
                  </a:lnTo>
                  <a:lnTo>
                    <a:pt x="9627" y="5082"/>
                  </a:lnTo>
                  <a:lnTo>
                    <a:pt x="9870" y="5506"/>
                  </a:lnTo>
                  <a:lnTo>
                    <a:pt x="10517" y="5929"/>
                  </a:lnTo>
                  <a:lnTo>
                    <a:pt x="12297" y="5929"/>
                  </a:lnTo>
                  <a:lnTo>
                    <a:pt x="12297" y="4659"/>
                  </a:lnTo>
                  <a:lnTo>
                    <a:pt x="12620" y="4341"/>
                  </a:lnTo>
                  <a:lnTo>
                    <a:pt x="12863" y="4341"/>
                  </a:lnTo>
                  <a:lnTo>
                    <a:pt x="13510" y="3494"/>
                  </a:lnTo>
                  <a:lnTo>
                    <a:pt x="13834" y="3494"/>
                  </a:lnTo>
                  <a:lnTo>
                    <a:pt x="13834" y="3176"/>
                  </a:lnTo>
                  <a:lnTo>
                    <a:pt x="14076" y="3176"/>
                  </a:lnTo>
                  <a:lnTo>
                    <a:pt x="13834" y="2753"/>
                  </a:lnTo>
                  <a:lnTo>
                    <a:pt x="13834" y="2329"/>
                  </a:lnTo>
                  <a:lnTo>
                    <a:pt x="14400" y="1906"/>
                  </a:lnTo>
                  <a:lnTo>
                    <a:pt x="14724" y="1906"/>
                  </a:lnTo>
                  <a:lnTo>
                    <a:pt x="14724" y="1588"/>
                  </a:lnTo>
                  <a:lnTo>
                    <a:pt x="14966" y="1588"/>
                  </a:lnTo>
                  <a:lnTo>
                    <a:pt x="14966" y="1165"/>
                  </a:lnTo>
                  <a:lnTo>
                    <a:pt x="15290" y="1165"/>
                  </a:lnTo>
                  <a:lnTo>
                    <a:pt x="15613" y="741"/>
                  </a:lnTo>
                  <a:lnTo>
                    <a:pt x="16503" y="741"/>
                  </a:lnTo>
                  <a:lnTo>
                    <a:pt x="16503" y="424"/>
                  </a:lnTo>
                  <a:lnTo>
                    <a:pt x="16827" y="424"/>
                  </a:lnTo>
                  <a:lnTo>
                    <a:pt x="16827" y="0"/>
                  </a:lnTo>
                  <a:lnTo>
                    <a:pt x="18283" y="0"/>
                  </a:lnTo>
                  <a:lnTo>
                    <a:pt x="18607" y="424"/>
                  </a:lnTo>
                  <a:lnTo>
                    <a:pt x="18849" y="424"/>
                  </a:lnTo>
                  <a:lnTo>
                    <a:pt x="19173" y="0"/>
                  </a:lnTo>
                  <a:lnTo>
                    <a:pt x="19820" y="424"/>
                  </a:lnTo>
                  <a:lnTo>
                    <a:pt x="20063" y="424"/>
                  </a:lnTo>
                  <a:lnTo>
                    <a:pt x="20063" y="1588"/>
                  </a:lnTo>
                  <a:lnTo>
                    <a:pt x="20387" y="1906"/>
                  </a:lnTo>
                  <a:lnTo>
                    <a:pt x="20387" y="6247"/>
                  </a:lnTo>
                  <a:lnTo>
                    <a:pt x="20063" y="6247"/>
                  </a:lnTo>
                  <a:lnTo>
                    <a:pt x="19820" y="5929"/>
                  </a:lnTo>
                  <a:lnTo>
                    <a:pt x="19497" y="5929"/>
                  </a:lnTo>
                  <a:lnTo>
                    <a:pt x="19173" y="6247"/>
                  </a:lnTo>
                  <a:lnTo>
                    <a:pt x="18849" y="6671"/>
                  </a:lnTo>
                  <a:lnTo>
                    <a:pt x="18849" y="7412"/>
                  </a:lnTo>
                  <a:lnTo>
                    <a:pt x="19173" y="7412"/>
                  </a:lnTo>
                  <a:lnTo>
                    <a:pt x="19173" y="7835"/>
                  </a:lnTo>
                  <a:lnTo>
                    <a:pt x="19820" y="8259"/>
                  </a:lnTo>
                  <a:lnTo>
                    <a:pt x="20387" y="8259"/>
                  </a:lnTo>
                  <a:lnTo>
                    <a:pt x="20387" y="7412"/>
                  </a:lnTo>
                  <a:lnTo>
                    <a:pt x="21600" y="7412"/>
                  </a:lnTo>
                  <a:lnTo>
                    <a:pt x="21276" y="7835"/>
                  </a:lnTo>
                  <a:lnTo>
                    <a:pt x="21600" y="7835"/>
                  </a:lnTo>
                  <a:lnTo>
                    <a:pt x="21276" y="8682"/>
                  </a:lnTo>
                  <a:lnTo>
                    <a:pt x="21276" y="9000"/>
                  </a:lnTo>
                  <a:lnTo>
                    <a:pt x="20953" y="9424"/>
                  </a:lnTo>
                  <a:lnTo>
                    <a:pt x="20953" y="10165"/>
                  </a:lnTo>
                  <a:lnTo>
                    <a:pt x="20710" y="10165"/>
                  </a:lnTo>
                  <a:lnTo>
                    <a:pt x="20710" y="10588"/>
                  </a:lnTo>
                  <a:lnTo>
                    <a:pt x="20387" y="11012"/>
                  </a:lnTo>
                  <a:lnTo>
                    <a:pt x="20063" y="11012"/>
                  </a:lnTo>
                  <a:lnTo>
                    <a:pt x="20063" y="11435"/>
                  </a:lnTo>
                  <a:lnTo>
                    <a:pt x="19820" y="11435"/>
                  </a:lnTo>
                  <a:lnTo>
                    <a:pt x="19820" y="11753"/>
                  </a:lnTo>
                  <a:lnTo>
                    <a:pt x="19497" y="11753"/>
                  </a:lnTo>
                  <a:lnTo>
                    <a:pt x="18849" y="12600"/>
                  </a:lnTo>
                  <a:lnTo>
                    <a:pt x="18849" y="12918"/>
                  </a:lnTo>
                  <a:lnTo>
                    <a:pt x="18607" y="12918"/>
                  </a:lnTo>
                  <a:lnTo>
                    <a:pt x="18283" y="13341"/>
                  </a:lnTo>
                  <a:lnTo>
                    <a:pt x="17717" y="14506"/>
                  </a:lnTo>
                  <a:lnTo>
                    <a:pt x="17393" y="14929"/>
                  </a:lnTo>
                  <a:lnTo>
                    <a:pt x="17393" y="15671"/>
                  </a:lnTo>
                  <a:lnTo>
                    <a:pt x="17070" y="15671"/>
                  </a:lnTo>
                  <a:lnTo>
                    <a:pt x="16827" y="16094"/>
                  </a:lnTo>
                  <a:lnTo>
                    <a:pt x="16503" y="16094"/>
                  </a:lnTo>
                  <a:lnTo>
                    <a:pt x="15290" y="17682"/>
                  </a:lnTo>
                  <a:lnTo>
                    <a:pt x="14966" y="17682"/>
                  </a:lnTo>
                  <a:lnTo>
                    <a:pt x="14966" y="18106"/>
                  </a:lnTo>
                  <a:lnTo>
                    <a:pt x="13834" y="18847"/>
                  </a:lnTo>
                  <a:lnTo>
                    <a:pt x="13834" y="19271"/>
                  </a:lnTo>
                  <a:lnTo>
                    <a:pt x="13510" y="19271"/>
                  </a:lnTo>
                  <a:lnTo>
                    <a:pt x="12863" y="19588"/>
                  </a:lnTo>
                  <a:lnTo>
                    <a:pt x="11407" y="19588"/>
                  </a:lnTo>
                  <a:lnTo>
                    <a:pt x="11407" y="20435"/>
                  </a:lnTo>
                  <a:lnTo>
                    <a:pt x="11083" y="20435"/>
                  </a:lnTo>
                  <a:lnTo>
                    <a:pt x="10760" y="20012"/>
                  </a:lnTo>
                  <a:lnTo>
                    <a:pt x="10517" y="20012"/>
                  </a:lnTo>
                  <a:lnTo>
                    <a:pt x="10193" y="20435"/>
                  </a:lnTo>
                  <a:lnTo>
                    <a:pt x="10517" y="20435"/>
                  </a:lnTo>
                  <a:lnTo>
                    <a:pt x="10193" y="20859"/>
                  </a:lnTo>
                  <a:lnTo>
                    <a:pt x="9627" y="20435"/>
                  </a:lnTo>
                  <a:lnTo>
                    <a:pt x="8980" y="20012"/>
                  </a:lnTo>
                  <a:lnTo>
                    <a:pt x="8413" y="20435"/>
                  </a:lnTo>
                  <a:lnTo>
                    <a:pt x="7200" y="20435"/>
                  </a:lnTo>
                  <a:lnTo>
                    <a:pt x="6876" y="20859"/>
                  </a:lnTo>
                  <a:lnTo>
                    <a:pt x="6876" y="20435"/>
                  </a:lnTo>
                  <a:lnTo>
                    <a:pt x="6634" y="20435"/>
                  </a:lnTo>
                  <a:lnTo>
                    <a:pt x="6634" y="20859"/>
                  </a:lnTo>
                  <a:lnTo>
                    <a:pt x="4773" y="20859"/>
                  </a:lnTo>
                  <a:lnTo>
                    <a:pt x="4530" y="21176"/>
                  </a:lnTo>
                  <a:lnTo>
                    <a:pt x="4207" y="21176"/>
                  </a:lnTo>
                  <a:lnTo>
                    <a:pt x="4207" y="21600"/>
                  </a:lnTo>
                  <a:lnTo>
                    <a:pt x="3883" y="21600"/>
                  </a:lnTo>
                  <a:lnTo>
                    <a:pt x="3317" y="21176"/>
                  </a:lnTo>
                  <a:lnTo>
                    <a:pt x="2993" y="20859"/>
                  </a:lnTo>
                  <a:lnTo>
                    <a:pt x="2751" y="20859"/>
                  </a:lnTo>
                  <a:lnTo>
                    <a:pt x="2751" y="20435"/>
                  </a:lnTo>
                  <a:lnTo>
                    <a:pt x="2103" y="20435"/>
                  </a:lnTo>
                  <a:lnTo>
                    <a:pt x="2103" y="20859"/>
                  </a:lnTo>
                  <a:lnTo>
                    <a:pt x="1780" y="20859"/>
                  </a:lnTo>
                  <a:lnTo>
                    <a:pt x="1780" y="20435"/>
                  </a:lnTo>
                  <a:lnTo>
                    <a:pt x="2103" y="20012"/>
                  </a:lnTo>
                  <a:lnTo>
                    <a:pt x="1780" y="19588"/>
                  </a:lnTo>
                  <a:lnTo>
                    <a:pt x="2103" y="19271"/>
                  </a:lnTo>
                  <a:lnTo>
                    <a:pt x="1780" y="18847"/>
                  </a:lnTo>
                  <a:lnTo>
                    <a:pt x="1780" y="18424"/>
                  </a:lnTo>
                  <a:lnTo>
                    <a:pt x="1537" y="18106"/>
                  </a:lnTo>
                  <a:lnTo>
                    <a:pt x="1537" y="17682"/>
                  </a:lnTo>
                  <a:lnTo>
                    <a:pt x="2103" y="17682"/>
                  </a:lnTo>
                  <a:lnTo>
                    <a:pt x="2103" y="17259"/>
                  </a:lnTo>
                  <a:lnTo>
                    <a:pt x="1780" y="16518"/>
                  </a:lnTo>
                  <a:lnTo>
                    <a:pt x="2103" y="16518"/>
                  </a:lnTo>
                  <a:lnTo>
                    <a:pt x="1537" y="15671"/>
                  </a:lnTo>
                  <a:lnTo>
                    <a:pt x="1537" y="15353"/>
                  </a:lnTo>
                  <a:lnTo>
                    <a:pt x="1213" y="14506"/>
                  </a:lnTo>
                  <a:lnTo>
                    <a:pt x="890" y="13765"/>
                  </a:lnTo>
                  <a:lnTo>
                    <a:pt x="647" y="12918"/>
                  </a:lnTo>
                  <a:lnTo>
                    <a:pt x="890" y="12600"/>
                  </a:lnTo>
                  <a:lnTo>
                    <a:pt x="647" y="11435"/>
                  </a:lnTo>
                  <a:lnTo>
                    <a:pt x="0" y="11012"/>
                  </a:lnTo>
                  <a:lnTo>
                    <a:pt x="0" y="10588"/>
                  </a:lnTo>
                  <a:close/>
                  <a:moveTo>
                    <a:pt x="14076" y="13765"/>
                  </a:moveTo>
                  <a:lnTo>
                    <a:pt x="14400" y="13765"/>
                  </a:lnTo>
                  <a:lnTo>
                    <a:pt x="14400" y="14082"/>
                  </a:lnTo>
                  <a:lnTo>
                    <a:pt x="14966" y="14082"/>
                  </a:lnTo>
                  <a:lnTo>
                    <a:pt x="15290" y="13765"/>
                  </a:lnTo>
                  <a:lnTo>
                    <a:pt x="15290" y="13341"/>
                  </a:lnTo>
                  <a:lnTo>
                    <a:pt x="16180" y="13341"/>
                  </a:lnTo>
                  <a:lnTo>
                    <a:pt x="16503" y="12918"/>
                  </a:lnTo>
                  <a:lnTo>
                    <a:pt x="16180" y="12600"/>
                  </a:lnTo>
                  <a:lnTo>
                    <a:pt x="16503" y="12600"/>
                  </a:lnTo>
                  <a:lnTo>
                    <a:pt x="16827" y="12176"/>
                  </a:lnTo>
                  <a:lnTo>
                    <a:pt x="16827" y="11753"/>
                  </a:lnTo>
                  <a:lnTo>
                    <a:pt x="16503" y="11012"/>
                  </a:lnTo>
                  <a:lnTo>
                    <a:pt x="15856" y="11012"/>
                  </a:lnTo>
                  <a:lnTo>
                    <a:pt x="15613" y="10588"/>
                  </a:lnTo>
                  <a:lnTo>
                    <a:pt x="15290" y="11012"/>
                  </a:lnTo>
                  <a:lnTo>
                    <a:pt x="14966" y="11012"/>
                  </a:lnTo>
                  <a:lnTo>
                    <a:pt x="14724" y="11435"/>
                  </a:lnTo>
                  <a:lnTo>
                    <a:pt x="14400" y="11435"/>
                  </a:lnTo>
                  <a:lnTo>
                    <a:pt x="14076" y="12176"/>
                  </a:lnTo>
                  <a:lnTo>
                    <a:pt x="13834" y="12176"/>
                  </a:lnTo>
                  <a:lnTo>
                    <a:pt x="13834" y="12600"/>
                  </a:lnTo>
                  <a:lnTo>
                    <a:pt x="14076" y="12918"/>
                  </a:lnTo>
                  <a:lnTo>
                    <a:pt x="14076" y="13765"/>
                  </a:lnTo>
                  <a:close/>
                  <a:moveTo>
                    <a:pt x="14076" y="1376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37" name="AutoShape 151"/>
            <p:cNvSpPr>
              <a:spLocks/>
            </p:cNvSpPr>
            <p:nvPr/>
          </p:nvSpPr>
          <p:spPr bwMode="auto">
            <a:xfrm>
              <a:off x="7948" y="5757"/>
              <a:ext cx="94" cy="82"/>
            </a:xfrm>
            <a:custGeom>
              <a:avLst/>
              <a:gdLst>
                <a:gd name="T0" fmla="*/ 8 w 21600"/>
                <a:gd name="T1" fmla="*/ 75 h 21600"/>
                <a:gd name="T2" fmla="*/ 8 w 21600"/>
                <a:gd name="T3" fmla="*/ 55 h 21600"/>
                <a:gd name="T4" fmla="*/ 0 w 21600"/>
                <a:gd name="T5" fmla="*/ 47 h 21600"/>
                <a:gd name="T6" fmla="*/ 0 w 21600"/>
                <a:gd name="T7" fmla="*/ 37 h 21600"/>
                <a:gd name="T8" fmla="*/ 8 w 21600"/>
                <a:gd name="T9" fmla="*/ 37 h 21600"/>
                <a:gd name="T10" fmla="*/ 18 w 21600"/>
                <a:gd name="T11" fmla="*/ 20 h 21600"/>
                <a:gd name="T12" fmla="*/ 28 w 21600"/>
                <a:gd name="T13" fmla="*/ 20 h 21600"/>
                <a:gd name="T14" fmla="*/ 36 w 21600"/>
                <a:gd name="T15" fmla="*/ 10 h 21600"/>
                <a:gd name="T16" fmla="*/ 46 w 21600"/>
                <a:gd name="T17" fmla="*/ 10 h 21600"/>
                <a:gd name="T18" fmla="*/ 56 w 21600"/>
                <a:gd name="T19" fmla="*/ 0 h 21600"/>
                <a:gd name="T20" fmla="*/ 64 w 21600"/>
                <a:gd name="T21" fmla="*/ 10 h 21600"/>
                <a:gd name="T22" fmla="*/ 84 w 21600"/>
                <a:gd name="T23" fmla="*/ 10 h 21600"/>
                <a:gd name="T24" fmla="*/ 94 w 21600"/>
                <a:gd name="T25" fmla="*/ 27 h 21600"/>
                <a:gd name="T26" fmla="*/ 94 w 21600"/>
                <a:gd name="T27" fmla="*/ 37 h 21600"/>
                <a:gd name="T28" fmla="*/ 84 w 21600"/>
                <a:gd name="T29" fmla="*/ 47 h 21600"/>
                <a:gd name="T30" fmla="*/ 74 w 21600"/>
                <a:gd name="T31" fmla="*/ 47 h 21600"/>
                <a:gd name="T32" fmla="*/ 84 w 21600"/>
                <a:gd name="T33" fmla="*/ 55 h 21600"/>
                <a:gd name="T34" fmla="*/ 74 w 21600"/>
                <a:gd name="T35" fmla="*/ 65 h 21600"/>
                <a:gd name="T36" fmla="*/ 46 w 21600"/>
                <a:gd name="T37" fmla="*/ 65 h 21600"/>
                <a:gd name="T38" fmla="*/ 46 w 21600"/>
                <a:gd name="T39" fmla="*/ 75 h 21600"/>
                <a:gd name="T40" fmla="*/ 36 w 21600"/>
                <a:gd name="T41" fmla="*/ 82 h 21600"/>
                <a:gd name="T42" fmla="*/ 18 w 21600"/>
                <a:gd name="T43" fmla="*/ 82 h 21600"/>
                <a:gd name="T44" fmla="*/ 18 w 21600"/>
                <a:gd name="T45" fmla="*/ 75 h 21600"/>
                <a:gd name="T46" fmla="*/ 8 w 21600"/>
                <a:gd name="T47" fmla="*/ 75 h 21600"/>
                <a:gd name="T48" fmla="*/ 8 w 21600"/>
                <a:gd name="T49" fmla="*/ 75 h 216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600" h="21600">
                  <a:moveTo>
                    <a:pt x="1751" y="19636"/>
                  </a:moveTo>
                  <a:lnTo>
                    <a:pt x="1751" y="14400"/>
                  </a:lnTo>
                  <a:lnTo>
                    <a:pt x="0" y="12436"/>
                  </a:lnTo>
                  <a:lnTo>
                    <a:pt x="0" y="9818"/>
                  </a:lnTo>
                  <a:lnTo>
                    <a:pt x="1751" y="9818"/>
                  </a:lnTo>
                  <a:lnTo>
                    <a:pt x="4086" y="5236"/>
                  </a:lnTo>
                  <a:lnTo>
                    <a:pt x="6422" y="5236"/>
                  </a:lnTo>
                  <a:lnTo>
                    <a:pt x="8173" y="2618"/>
                  </a:lnTo>
                  <a:lnTo>
                    <a:pt x="10508" y="2618"/>
                  </a:lnTo>
                  <a:lnTo>
                    <a:pt x="12843" y="0"/>
                  </a:lnTo>
                  <a:lnTo>
                    <a:pt x="14595" y="2618"/>
                  </a:lnTo>
                  <a:lnTo>
                    <a:pt x="19265" y="2618"/>
                  </a:lnTo>
                  <a:lnTo>
                    <a:pt x="21600" y="7200"/>
                  </a:lnTo>
                  <a:lnTo>
                    <a:pt x="21600" y="9818"/>
                  </a:lnTo>
                  <a:lnTo>
                    <a:pt x="19265" y="12436"/>
                  </a:lnTo>
                  <a:lnTo>
                    <a:pt x="16930" y="12436"/>
                  </a:lnTo>
                  <a:lnTo>
                    <a:pt x="19265" y="14400"/>
                  </a:lnTo>
                  <a:lnTo>
                    <a:pt x="16930" y="17018"/>
                  </a:lnTo>
                  <a:lnTo>
                    <a:pt x="10508" y="17018"/>
                  </a:lnTo>
                  <a:lnTo>
                    <a:pt x="10508" y="19636"/>
                  </a:lnTo>
                  <a:lnTo>
                    <a:pt x="8173" y="21600"/>
                  </a:lnTo>
                  <a:lnTo>
                    <a:pt x="4086" y="21600"/>
                  </a:lnTo>
                  <a:lnTo>
                    <a:pt x="4086" y="19636"/>
                  </a:lnTo>
                  <a:lnTo>
                    <a:pt x="1751" y="19636"/>
                  </a:lnTo>
                  <a:close/>
                  <a:moveTo>
                    <a:pt x="1751" y="1963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38" name="AutoShape 152"/>
            <p:cNvSpPr>
              <a:spLocks/>
            </p:cNvSpPr>
            <p:nvPr/>
          </p:nvSpPr>
          <p:spPr bwMode="auto">
            <a:xfrm>
              <a:off x="11498" y="5080"/>
              <a:ext cx="1700" cy="1595"/>
            </a:xfrm>
            <a:custGeom>
              <a:avLst/>
              <a:gdLst>
                <a:gd name="T0" fmla="*/ 1606 w 21600"/>
                <a:gd name="T1" fmla="*/ 559 h 21600"/>
                <a:gd name="T2" fmla="*/ 1437 w 21600"/>
                <a:gd name="T3" fmla="*/ 348 h 21600"/>
                <a:gd name="T4" fmla="*/ 1174 w 21600"/>
                <a:gd name="T5" fmla="*/ 257 h 21600"/>
                <a:gd name="T6" fmla="*/ 1061 w 21600"/>
                <a:gd name="T7" fmla="*/ 156 h 21600"/>
                <a:gd name="T8" fmla="*/ 1071 w 21600"/>
                <a:gd name="T9" fmla="*/ 37 h 21600"/>
                <a:gd name="T10" fmla="*/ 1024 w 21600"/>
                <a:gd name="T11" fmla="*/ 64 h 21600"/>
                <a:gd name="T12" fmla="*/ 855 w 21600"/>
                <a:gd name="T13" fmla="*/ 55 h 21600"/>
                <a:gd name="T14" fmla="*/ 798 w 21600"/>
                <a:gd name="T15" fmla="*/ 55 h 21600"/>
                <a:gd name="T16" fmla="*/ 573 w 21600"/>
                <a:gd name="T17" fmla="*/ 174 h 21600"/>
                <a:gd name="T18" fmla="*/ 930 w 21600"/>
                <a:gd name="T19" fmla="*/ 1128 h 21600"/>
                <a:gd name="T20" fmla="*/ 920 w 21600"/>
                <a:gd name="T21" fmla="*/ 1118 h 21600"/>
                <a:gd name="T22" fmla="*/ 1155 w 21600"/>
                <a:gd name="T23" fmla="*/ 1412 h 21600"/>
                <a:gd name="T24" fmla="*/ 1127 w 21600"/>
                <a:gd name="T25" fmla="*/ 1384 h 21600"/>
                <a:gd name="T26" fmla="*/ 1277 w 21600"/>
                <a:gd name="T27" fmla="*/ 1430 h 21600"/>
                <a:gd name="T28" fmla="*/ 1127 w 21600"/>
                <a:gd name="T29" fmla="*/ 1568 h 21600"/>
                <a:gd name="T30" fmla="*/ 1136 w 21600"/>
                <a:gd name="T31" fmla="*/ 1421 h 21600"/>
                <a:gd name="T32" fmla="*/ 1259 w 21600"/>
                <a:gd name="T33" fmla="*/ 1439 h 21600"/>
                <a:gd name="T34" fmla="*/ 1230 w 21600"/>
                <a:gd name="T35" fmla="*/ 1549 h 21600"/>
                <a:gd name="T36" fmla="*/ 1174 w 21600"/>
                <a:gd name="T37" fmla="*/ 1586 h 21600"/>
                <a:gd name="T38" fmla="*/ 94 w 21600"/>
                <a:gd name="T39" fmla="*/ 1054 h 21600"/>
                <a:gd name="T40" fmla="*/ 235 w 21600"/>
                <a:gd name="T41" fmla="*/ 1008 h 21600"/>
                <a:gd name="T42" fmla="*/ 385 w 21600"/>
                <a:gd name="T43" fmla="*/ 990 h 21600"/>
                <a:gd name="T44" fmla="*/ 601 w 21600"/>
                <a:gd name="T45" fmla="*/ 917 h 21600"/>
                <a:gd name="T46" fmla="*/ 817 w 21600"/>
                <a:gd name="T47" fmla="*/ 962 h 21600"/>
                <a:gd name="T48" fmla="*/ 864 w 21600"/>
                <a:gd name="T49" fmla="*/ 1082 h 21600"/>
                <a:gd name="T50" fmla="*/ 967 w 21600"/>
                <a:gd name="T51" fmla="*/ 972 h 21600"/>
                <a:gd name="T52" fmla="*/ 939 w 21600"/>
                <a:gd name="T53" fmla="*/ 1100 h 21600"/>
                <a:gd name="T54" fmla="*/ 996 w 21600"/>
                <a:gd name="T55" fmla="*/ 1128 h 21600"/>
                <a:gd name="T56" fmla="*/ 1061 w 21600"/>
                <a:gd name="T57" fmla="*/ 1274 h 21600"/>
                <a:gd name="T58" fmla="*/ 1202 w 21600"/>
                <a:gd name="T59" fmla="*/ 1274 h 21600"/>
                <a:gd name="T60" fmla="*/ 1230 w 21600"/>
                <a:gd name="T61" fmla="*/ 1320 h 21600"/>
                <a:gd name="T62" fmla="*/ 1409 w 21600"/>
                <a:gd name="T63" fmla="*/ 1256 h 21600"/>
                <a:gd name="T64" fmla="*/ 1531 w 21600"/>
                <a:gd name="T65" fmla="*/ 1036 h 21600"/>
                <a:gd name="T66" fmla="*/ 1625 w 21600"/>
                <a:gd name="T67" fmla="*/ 908 h 21600"/>
                <a:gd name="T68" fmla="*/ 1681 w 21600"/>
                <a:gd name="T69" fmla="*/ 678 h 21600"/>
                <a:gd name="T70" fmla="*/ 1597 w 21600"/>
                <a:gd name="T71" fmla="*/ 559 h 21600"/>
                <a:gd name="T72" fmla="*/ 1559 w 21600"/>
                <a:gd name="T73" fmla="*/ 504 h 21600"/>
                <a:gd name="T74" fmla="*/ 1493 w 21600"/>
                <a:gd name="T75" fmla="*/ 394 h 21600"/>
                <a:gd name="T76" fmla="*/ 1437 w 21600"/>
                <a:gd name="T77" fmla="*/ 275 h 21600"/>
                <a:gd name="T78" fmla="*/ 1362 w 21600"/>
                <a:gd name="T79" fmla="*/ 174 h 21600"/>
                <a:gd name="T80" fmla="*/ 1315 w 21600"/>
                <a:gd name="T81" fmla="*/ 27 h 21600"/>
                <a:gd name="T82" fmla="*/ 1268 w 21600"/>
                <a:gd name="T83" fmla="*/ 137 h 21600"/>
                <a:gd name="T84" fmla="*/ 1155 w 21600"/>
                <a:gd name="T85" fmla="*/ 284 h 21600"/>
                <a:gd name="T86" fmla="*/ 1024 w 21600"/>
                <a:gd name="T87" fmla="*/ 202 h 21600"/>
                <a:gd name="T88" fmla="*/ 1061 w 21600"/>
                <a:gd name="T89" fmla="*/ 101 h 21600"/>
                <a:gd name="T90" fmla="*/ 1024 w 21600"/>
                <a:gd name="T91" fmla="*/ 73 h 21600"/>
                <a:gd name="T92" fmla="*/ 930 w 21600"/>
                <a:gd name="T93" fmla="*/ 64 h 21600"/>
                <a:gd name="T94" fmla="*/ 892 w 21600"/>
                <a:gd name="T95" fmla="*/ 73 h 21600"/>
                <a:gd name="T96" fmla="*/ 798 w 21600"/>
                <a:gd name="T97" fmla="*/ 110 h 21600"/>
                <a:gd name="T98" fmla="*/ 751 w 21600"/>
                <a:gd name="T99" fmla="*/ 183 h 21600"/>
                <a:gd name="T100" fmla="*/ 704 w 21600"/>
                <a:gd name="T101" fmla="*/ 202 h 21600"/>
                <a:gd name="T102" fmla="*/ 629 w 21600"/>
                <a:gd name="T103" fmla="*/ 147 h 21600"/>
                <a:gd name="T104" fmla="*/ 582 w 21600"/>
                <a:gd name="T105" fmla="*/ 183 h 21600"/>
                <a:gd name="T106" fmla="*/ 535 w 21600"/>
                <a:gd name="T107" fmla="*/ 248 h 21600"/>
                <a:gd name="T108" fmla="*/ 498 w 21600"/>
                <a:gd name="T109" fmla="*/ 303 h 21600"/>
                <a:gd name="T110" fmla="*/ 413 w 21600"/>
                <a:gd name="T111" fmla="*/ 330 h 21600"/>
                <a:gd name="T112" fmla="*/ 197 w 21600"/>
                <a:gd name="T113" fmla="*/ 412 h 21600"/>
                <a:gd name="T114" fmla="*/ 56 w 21600"/>
                <a:gd name="T115" fmla="*/ 495 h 21600"/>
                <a:gd name="T116" fmla="*/ 28 w 21600"/>
                <a:gd name="T117" fmla="*/ 623 h 21600"/>
                <a:gd name="T118" fmla="*/ 66 w 21600"/>
                <a:gd name="T119" fmla="*/ 871 h 2160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21600" h="21600">
                  <a:moveTo>
                    <a:pt x="21242" y="10303"/>
                  </a:moveTo>
                  <a:cubicBezTo>
                    <a:pt x="21361" y="10055"/>
                    <a:pt x="21361" y="10055"/>
                    <a:pt x="21361" y="10055"/>
                  </a:cubicBezTo>
                  <a:cubicBezTo>
                    <a:pt x="21361" y="10179"/>
                    <a:pt x="21361" y="10179"/>
                    <a:pt x="21361" y="10179"/>
                  </a:cubicBezTo>
                  <a:cubicBezTo>
                    <a:pt x="21242" y="10303"/>
                    <a:pt x="21242" y="10303"/>
                    <a:pt x="21242" y="10303"/>
                  </a:cubicBezTo>
                  <a:close/>
                  <a:moveTo>
                    <a:pt x="21361" y="9062"/>
                  </a:moveTo>
                  <a:cubicBezTo>
                    <a:pt x="21242" y="8938"/>
                    <a:pt x="21242" y="8938"/>
                    <a:pt x="21242" y="8938"/>
                  </a:cubicBezTo>
                  <a:cubicBezTo>
                    <a:pt x="21361" y="8814"/>
                    <a:pt x="21361" y="8814"/>
                    <a:pt x="21361" y="8814"/>
                  </a:cubicBezTo>
                  <a:cubicBezTo>
                    <a:pt x="21361" y="8690"/>
                    <a:pt x="21361" y="8690"/>
                    <a:pt x="21361" y="8690"/>
                  </a:cubicBezTo>
                  <a:cubicBezTo>
                    <a:pt x="21361" y="8566"/>
                    <a:pt x="21361" y="8566"/>
                    <a:pt x="21361" y="8566"/>
                  </a:cubicBezTo>
                  <a:cubicBezTo>
                    <a:pt x="21481" y="8441"/>
                    <a:pt x="21481" y="8441"/>
                    <a:pt x="21481" y="8441"/>
                  </a:cubicBezTo>
                  <a:cubicBezTo>
                    <a:pt x="21481" y="8441"/>
                    <a:pt x="21481" y="8441"/>
                    <a:pt x="21481" y="8441"/>
                  </a:cubicBezTo>
                  <a:cubicBezTo>
                    <a:pt x="21481" y="8317"/>
                    <a:pt x="21481" y="8317"/>
                    <a:pt x="21481" y="8317"/>
                  </a:cubicBezTo>
                  <a:cubicBezTo>
                    <a:pt x="21481" y="8317"/>
                    <a:pt x="21481" y="8317"/>
                    <a:pt x="21481" y="8317"/>
                  </a:cubicBezTo>
                  <a:cubicBezTo>
                    <a:pt x="21600" y="8441"/>
                    <a:pt x="21600" y="8441"/>
                    <a:pt x="21600" y="8441"/>
                  </a:cubicBezTo>
                  <a:cubicBezTo>
                    <a:pt x="21481" y="8566"/>
                    <a:pt x="21481" y="8566"/>
                    <a:pt x="21481" y="8566"/>
                  </a:cubicBezTo>
                  <a:cubicBezTo>
                    <a:pt x="21361" y="8814"/>
                    <a:pt x="21361" y="8814"/>
                    <a:pt x="21361" y="8814"/>
                  </a:cubicBezTo>
                  <a:cubicBezTo>
                    <a:pt x="21361" y="8938"/>
                    <a:pt x="21361" y="8938"/>
                    <a:pt x="21361" y="8938"/>
                  </a:cubicBezTo>
                  <a:cubicBezTo>
                    <a:pt x="21361" y="9062"/>
                    <a:pt x="21361" y="9062"/>
                    <a:pt x="21361" y="9062"/>
                  </a:cubicBezTo>
                  <a:cubicBezTo>
                    <a:pt x="21361" y="9062"/>
                    <a:pt x="21361" y="9062"/>
                    <a:pt x="21361" y="9062"/>
                  </a:cubicBezTo>
                  <a:close/>
                  <a:moveTo>
                    <a:pt x="20407" y="7572"/>
                  </a:moveTo>
                  <a:cubicBezTo>
                    <a:pt x="20526" y="7697"/>
                    <a:pt x="20526" y="7697"/>
                    <a:pt x="20526" y="7697"/>
                  </a:cubicBezTo>
                  <a:cubicBezTo>
                    <a:pt x="20645" y="7821"/>
                    <a:pt x="20645" y="7821"/>
                    <a:pt x="20645" y="7821"/>
                  </a:cubicBezTo>
                  <a:cubicBezTo>
                    <a:pt x="20645" y="7697"/>
                    <a:pt x="20645" y="7697"/>
                    <a:pt x="20645" y="7697"/>
                  </a:cubicBezTo>
                  <a:cubicBezTo>
                    <a:pt x="20645" y="7697"/>
                    <a:pt x="20645" y="7697"/>
                    <a:pt x="20645" y="7697"/>
                  </a:cubicBezTo>
                  <a:cubicBezTo>
                    <a:pt x="20645" y="7572"/>
                    <a:pt x="20645" y="7572"/>
                    <a:pt x="20645" y="7572"/>
                  </a:cubicBezTo>
                  <a:cubicBezTo>
                    <a:pt x="20526" y="7572"/>
                    <a:pt x="20526" y="7572"/>
                    <a:pt x="20526" y="7572"/>
                  </a:cubicBezTo>
                  <a:cubicBezTo>
                    <a:pt x="20526" y="7572"/>
                    <a:pt x="20526" y="7572"/>
                    <a:pt x="20526" y="7572"/>
                  </a:cubicBezTo>
                  <a:cubicBezTo>
                    <a:pt x="20407" y="7572"/>
                    <a:pt x="20407" y="7572"/>
                    <a:pt x="20407" y="7572"/>
                  </a:cubicBezTo>
                  <a:close/>
                  <a:moveTo>
                    <a:pt x="20287" y="6828"/>
                  </a:moveTo>
                  <a:cubicBezTo>
                    <a:pt x="20287" y="6828"/>
                    <a:pt x="20287" y="6828"/>
                    <a:pt x="20287" y="6828"/>
                  </a:cubicBezTo>
                  <a:cubicBezTo>
                    <a:pt x="20287" y="6828"/>
                    <a:pt x="20287" y="6828"/>
                    <a:pt x="20287" y="6828"/>
                  </a:cubicBezTo>
                  <a:cubicBezTo>
                    <a:pt x="20287" y="6828"/>
                    <a:pt x="20287" y="6828"/>
                    <a:pt x="20287" y="6828"/>
                  </a:cubicBezTo>
                  <a:close/>
                  <a:moveTo>
                    <a:pt x="18259" y="4717"/>
                  </a:moveTo>
                  <a:cubicBezTo>
                    <a:pt x="18378" y="4593"/>
                    <a:pt x="18378" y="4593"/>
                    <a:pt x="18378" y="4593"/>
                  </a:cubicBezTo>
                  <a:cubicBezTo>
                    <a:pt x="18259" y="4469"/>
                    <a:pt x="18259" y="4469"/>
                    <a:pt x="18259" y="4469"/>
                  </a:cubicBezTo>
                  <a:cubicBezTo>
                    <a:pt x="18378" y="4469"/>
                    <a:pt x="18378" y="4469"/>
                    <a:pt x="18378" y="4469"/>
                  </a:cubicBezTo>
                  <a:cubicBezTo>
                    <a:pt x="18378" y="4469"/>
                    <a:pt x="18378" y="4469"/>
                    <a:pt x="18378" y="4469"/>
                  </a:cubicBezTo>
                  <a:cubicBezTo>
                    <a:pt x="18378" y="4593"/>
                    <a:pt x="18378" y="4593"/>
                    <a:pt x="18378" y="4593"/>
                  </a:cubicBezTo>
                  <a:cubicBezTo>
                    <a:pt x="18378" y="4717"/>
                    <a:pt x="18378" y="4717"/>
                    <a:pt x="18378" y="4717"/>
                  </a:cubicBezTo>
                  <a:cubicBezTo>
                    <a:pt x="18259" y="4717"/>
                    <a:pt x="18259" y="4717"/>
                    <a:pt x="18259" y="4717"/>
                  </a:cubicBezTo>
                  <a:close/>
                  <a:moveTo>
                    <a:pt x="16588" y="0"/>
                  </a:moveTo>
                  <a:cubicBezTo>
                    <a:pt x="16588" y="0"/>
                    <a:pt x="16588" y="0"/>
                    <a:pt x="16588" y="0"/>
                  </a:cubicBezTo>
                  <a:cubicBezTo>
                    <a:pt x="16588" y="0"/>
                    <a:pt x="16588" y="0"/>
                    <a:pt x="16588" y="0"/>
                  </a:cubicBezTo>
                  <a:cubicBezTo>
                    <a:pt x="16588" y="0"/>
                    <a:pt x="16588" y="0"/>
                    <a:pt x="16588" y="0"/>
                  </a:cubicBezTo>
                  <a:close/>
                  <a:moveTo>
                    <a:pt x="16469" y="248"/>
                  </a:moveTo>
                  <a:cubicBezTo>
                    <a:pt x="16469" y="372"/>
                    <a:pt x="16469" y="372"/>
                    <a:pt x="16469" y="372"/>
                  </a:cubicBezTo>
                  <a:cubicBezTo>
                    <a:pt x="16588" y="248"/>
                    <a:pt x="16588" y="248"/>
                    <a:pt x="16588" y="248"/>
                  </a:cubicBezTo>
                  <a:cubicBezTo>
                    <a:pt x="16588" y="248"/>
                    <a:pt x="16588" y="248"/>
                    <a:pt x="16588" y="248"/>
                  </a:cubicBezTo>
                  <a:cubicBezTo>
                    <a:pt x="16588" y="248"/>
                    <a:pt x="16588" y="248"/>
                    <a:pt x="16588" y="248"/>
                  </a:cubicBezTo>
                  <a:cubicBezTo>
                    <a:pt x="16469" y="248"/>
                    <a:pt x="16469" y="248"/>
                    <a:pt x="16469" y="248"/>
                  </a:cubicBezTo>
                  <a:close/>
                  <a:moveTo>
                    <a:pt x="14798" y="3724"/>
                  </a:moveTo>
                  <a:cubicBezTo>
                    <a:pt x="14798" y="3848"/>
                    <a:pt x="14798" y="3848"/>
                    <a:pt x="14798" y="3848"/>
                  </a:cubicBezTo>
                  <a:cubicBezTo>
                    <a:pt x="14917" y="3848"/>
                    <a:pt x="14917" y="3848"/>
                    <a:pt x="14917" y="3848"/>
                  </a:cubicBezTo>
                  <a:cubicBezTo>
                    <a:pt x="14917" y="3724"/>
                    <a:pt x="14917" y="3724"/>
                    <a:pt x="14917" y="3724"/>
                  </a:cubicBezTo>
                  <a:cubicBezTo>
                    <a:pt x="14798" y="3724"/>
                    <a:pt x="14798" y="3724"/>
                    <a:pt x="14798" y="3724"/>
                  </a:cubicBezTo>
                  <a:close/>
                  <a:moveTo>
                    <a:pt x="14678" y="3600"/>
                  </a:moveTo>
                  <a:cubicBezTo>
                    <a:pt x="14678" y="3600"/>
                    <a:pt x="14678" y="3600"/>
                    <a:pt x="14678" y="3600"/>
                  </a:cubicBezTo>
                  <a:cubicBezTo>
                    <a:pt x="14798" y="3600"/>
                    <a:pt x="14798" y="3600"/>
                    <a:pt x="14798" y="3600"/>
                  </a:cubicBezTo>
                  <a:cubicBezTo>
                    <a:pt x="14798" y="3476"/>
                    <a:pt x="14798" y="3476"/>
                    <a:pt x="14798" y="3476"/>
                  </a:cubicBezTo>
                  <a:cubicBezTo>
                    <a:pt x="14917" y="3476"/>
                    <a:pt x="14917" y="3476"/>
                    <a:pt x="14917" y="3476"/>
                  </a:cubicBezTo>
                  <a:cubicBezTo>
                    <a:pt x="14917" y="3476"/>
                    <a:pt x="14917" y="3476"/>
                    <a:pt x="14917" y="3476"/>
                  </a:cubicBezTo>
                  <a:cubicBezTo>
                    <a:pt x="14798" y="3476"/>
                    <a:pt x="14798" y="3476"/>
                    <a:pt x="14798" y="3476"/>
                  </a:cubicBezTo>
                  <a:cubicBezTo>
                    <a:pt x="14678" y="3476"/>
                    <a:pt x="14678" y="3476"/>
                    <a:pt x="14678" y="3476"/>
                  </a:cubicBezTo>
                  <a:cubicBezTo>
                    <a:pt x="14678" y="3476"/>
                    <a:pt x="14678" y="3600"/>
                    <a:pt x="14678" y="3600"/>
                  </a:cubicBezTo>
                  <a:close/>
                  <a:moveTo>
                    <a:pt x="13604" y="3103"/>
                  </a:moveTo>
                  <a:cubicBezTo>
                    <a:pt x="13604" y="2979"/>
                    <a:pt x="13604" y="2979"/>
                    <a:pt x="13604" y="2979"/>
                  </a:cubicBezTo>
                  <a:cubicBezTo>
                    <a:pt x="13604" y="2979"/>
                    <a:pt x="13604" y="2979"/>
                    <a:pt x="13604" y="2979"/>
                  </a:cubicBezTo>
                  <a:cubicBezTo>
                    <a:pt x="13604" y="2979"/>
                    <a:pt x="13604" y="2979"/>
                    <a:pt x="13604" y="2979"/>
                  </a:cubicBezTo>
                  <a:cubicBezTo>
                    <a:pt x="13604" y="3103"/>
                    <a:pt x="13604" y="3103"/>
                    <a:pt x="13604" y="3103"/>
                  </a:cubicBezTo>
                  <a:close/>
                  <a:moveTo>
                    <a:pt x="13246" y="1986"/>
                  </a:moveTo>
                  <a:cubicBezTo>
                    <a:pt x="13246" y="1986"/>
                    <a:pt x="13246" y="1986"/>
                    <a:pt x="13246" y="1986"/>
                  </a:cubicBezTo>
                  <a:cubicBezTo>
                    <a:pt x="13246" y="1986"/>
                    <a:pt x="13246" y="1986"/>
                    <a:pt x="13246" y="1986"/>
                  </a:cubicBezTo>
                  <a:cubicBezTo>
                    <a:pt x="13246" y="1986"/>
                    <a:pt x="13246" y="1986"/>
                    <a:pt x="13246" y="1986"/>
                  </a:cubicBezTo>
                  <a:cubicBezTo>
                    <a:pt x="13246" y="1862"/>
                    <a:pt x="13246" y="1862"/>
                    <a:pt x="13246" y="1862"/>
                  </a:cubicBezTo>
                  <a:cubicBezTo>
                    <a:pt x="13366" y="1986"/>
                    <a:pt x="13366" y="1986"/>
                    <a:pt x="13366" y="1986"/>
                  </a:cubicBezTo>
                  <a:cubicBezTo>
                    <a:pt x="13246" y="1986"/>
                    <a:pt x="13246" y="1986"/>
                    <a:pt x="13246" y="1986"/>
                  </a:cubicBezTo>
                  <a:close/>
                  <a:moveTo>
                    <a:pt x="13366" y="2110"/>
                  </a:moveTo>
                  <a:cubicBezTo>
                    <a:pt x="13366" y="2234"/>
                    <a:pt x="13366" y="2234"/>
                    <a:pt x="13366" y="2234"/>
                  </a:cubicBezTo>
                  <a:cubicBezTo>
                    <a:pt x="13366" y="2234"/>
                    <a:pt x="13366" y="2234"/>
                    <a:pt x="13366" y="2234"/>
                  </a:cubicBezTo>
                  <a:cubicBezTo>
                    <a:pt x="13485" y="2110"/>
                    <a:pt x="13485" y="2110"/>
                    <a:pt x="13485" y="2110"/>
                  </a:cubicBezTo>
                  <a:cubicBezTo>
                    <a:pt x="13604" y="2234"/>
                    <a:pt x="13604" y="2234"/>
                    <a:pt x="13604" y="2234"/>
                  </a:cubicBezTo>
                  <a:cubicBezTo>
                    <a:pt x="13604" y="2110"/>
                    <a:pt x="13604" y="2110"/>
                    <a:pt x="13604" y="2110"/>
                  </a:cubicBezTo>
                  <a:cubicBezTo>
                    <a:pt x="13604" y="2110"/>
                    <a:pt x="13604" y="2110"/>
                    <a:pt x="13604" y="2110"/>
                  </a:cubicBezTo>
                  <a:cubicBezTo>
                    <a:pt x="13485" y="2110"/>
                    <a:pt x="13485" y="2110"/>
                    <a:pt x="13485" y="2110"/>
                  </a:cubicBezTo>
                  <a:cubicBezTo>
                    <a:pt x="13485" y="2110"/>
                    <a:pt x="13485" y="2110"/>
                    <a:pt x="13485" y="2110"/>
                  </a:cubicBezTo>
                  <a:cubicBezTo>
                    <a:pt x="13604" y="1986"/>
                    <a:pt x="13604" y="1986"/>
                    <a:pt x="13604" y="1986"/>
                  </a:cubicBezTo>
                  <a:cubicBezTo>
                    <a:pt x="13604" y="1986"/>
                    <a:pt x="13604" y="1986"/>
                    <a:pt x="13604" y="1986"/>
                  </a:cubicBezTo>
                  <a:cubicBezTo>
                    <a:pt x="13485" y="1986"/>
                    <a:pt x="13485" y="1986"/>
                    <a:pt x="13485" y="1986"/>
                  </a:cubicBezTo>
                  <a:cubicBezTo>
                    <a:pt x="13485" y="1862"/>
                    <a:pt x="13485" y="1862"/>
                    <a:pt x="13485" y="1862"/>
                  </a:cubicBezTo>
                  <a:cubicBezTo>
                    <a:pt x="13485" y="1986"/>
                    <a:pt x="13485" y="1986"/>
                    <a:pt x="13485" y="1986"/>
                  </a:cubicBezTo>
                  <a:cubicBezTo>
                    <a:pt x="13485" y="1986"/>
                    <a:pt x="13485" y="1986"/>
                    <a:pt x="13485" y="1986"/>
                  </a:cubicBezTo>
                  <a:cubicBezTo>
                    <a:pt x="13366" y="1986"/>
                    <a:pt x="13366" y="1986"/>
                    <a:pt x="13366" y="1986"/>
                  </a:cubicBezTo>
                  <a:cubicBezTo>
                    <a:pt x="13366" y="1986"/>
                    <a:pt x="13366" y="1986"/>
                    <a:pt x="13366" y="1986"/>
                  </a:cubicBezTo>
                  <a:cubicBezTo>
                    <a:pt x="13366" y="1986"/>
                    <a:pt x="13366" y="1986"/>
                    <a:pt x="13366" y="1986"/>
                  </a:cubicBezTo>
                  <a:cubicBezTo>
                    <a:pt x="13366" y="2110"/>
                    <a:pt x="13366" y="2110"/>
                    <a:pt x="13366" y="2110"/>
                  </a:cubicBezTo>
                  <a:close/>
                  <a:moveTo>
                    <a:pt x="13485" y="621"/>
                  </a:moveTo>
                  <a:cubicBezTo>
                    <a:pt x="13485" y="621"/>
                    <a:pt x="13485" y="621"/>
                    <a:pt x="13485" y="621"/>
                  </a:cubicBezTo>
                  <a:cubicBezTo>
                    <a:pt x="13604" y="621"/>
                    <a:pt x="13604" y="621"/>
                    <a:pt x="13604" y="621"/>
                  </a:cubicBezTo>
                  <a:cubicBezTo>
                    <a:pt x="13604" y="497"/>
                    <a:pt x="13604" y="497"/>
                    <a:pt x="13604" y="497"/>
                  </a:cubicBezTo>
                  <a:cubicBezTo>
                    <a:pt x="13604" y="497"/>
                    <a:pt x="13604" y="497"/>
                    <a:pt x="13604" y="497"/>
                  </a:cubicBezTo>
                  <a:cubicBezTo>
                    <a:pt x="13485" y="497"/>
                    <a:pt x="13485" y="497"/>
                    <a:pt x="13485" y="497"/>
                  </a:cubicBezTo>
                  <a:cubicBezTo>
                    <a:pt x="13485" y="621"/>
                    <a:pt x="13485" y="621"/>
                    <a:pt x="13485" y="621"/>
                  </a:cubicBezTo>
                  <a:close/>
                  <a:moveTo>
                    <a:pt x="13366" y="745"/>
                  </a:moveTo>
                  <a:cubicBezTo>
                    <a:pt x="13366" y="745"/>
                    <a:pt x="13366" y="745"/>
                    <a:pt x="13366" y="745"/>
                  </a:cubicBezTo>
                  <a:cubicBezTo>
                    <a:pt x="13366" y="621"/>
                    <a:pt x="13366" y="621"/>
                    <a:pt x="13366" y="621"/>
                  </a:cubicBezTo>
                  <a:cubicBezTo>
                    <a:pt x="13366" y="745"/>
                    <a:pt x="13366" y="745"/>
                    <a:pt x="13366" y="745"/>
                  </a:cubicBezTo>
                  <a:close/>
                  <a:moveTo>
                    <a:pt x="13246" y="745"/>
                  </a:moveTo>
                  <a:cubicBezTo>
                    <a:pt x="13246" y="745"/>
                    <a:pt x="13246" y="745"/>
                    <a:pt x="13246" y="745"/>
                  </a:cubicBezTo>
                  <a:cubicBezTo>
                    <a:pt x="13366" y="745"/>
                    <a:pt x="13366" y="745"/>
                    <a:pt x="13366" y="745"/>
                  </a:cubicBezTo>
                  <a:cubicBezTo>
                    <a:pt x="13246" y="745"/>
                    <a:pt x="13246" y="745"/>
                    <a:pt x="13246" y="745"/>
                  </a:cubicBezTo>
                  <a:close/>
                  <a:moveTo>
                    <a:pt x="13127" y="869"/>
                  </a:moveTo>
                  <a:cubicBezTo>
                    <a:pt x="13127" y="869"/>
                    <a:pt x="13127" y="869"/>
                    <a:pt x="13127" y="869"/>
                  </a:cubicBezTo>
                  <a:cubicBezTo>
                    <a:pt x="13127" y="745"/>
                    <a:pt x="13127" y="745"/>
                    <a:pt x="13127" y="745"/>
                  </a:cubicBezTo>
                  <a:cubicBezTo>
                    <a:pt x="13127" y="869"/>
                    <a:pt x="13127" y="869"/>
                    <a:pt x="13127" y="869"/>
                  </a:cubicBezTo>
                  <a:close/>
                  <a:moveTo>
                    <a:pt x="12888" y="993"/>
                  </a:moveTo>
                  <a:cubicBezTo>
                    <a:pt x="12888" y="869"/>
                    <a:pt x="12888" y="869"/>
                    <a:pt x="12888" y="869"/>
                  </a:cubicBezTo>
                  <a:cubicBezTo>
                    <a:pt x="13008" y="869"/>
                    <a:pt x="13008" y="869"/>
                    <a:pt x="13008" y="869"/>
                  </a:cubicBezTo>
                  <a:cubicBezTo>
                    <a:pt x="13127" y="869"/>
                    <a:pt x="13127" y="869"/>
                    <a:pt x="13127" y="869"/>
                  </a:cubicBezTo>
                  <a:cubicBezTo>
                    <a:pt x="13127" y="869"/>
                    <a:pt x="13127" y="869"/>
                    <a:pt x="13127" y="869"/>
                  </a:cubicBezTo>
                  <a:cubicBezTo>
                    <a:pt x="13008" y="869"/>
                    <a:pt x="13008" y="869"/>
                    <a:pt x="13008" y="869"/>
                  </a:cubicBezTo>
                  <a:cubicBezTo>
                    <a:pt x="12888" y="993"/>
                    <a:pt x="12888" y="993"/>
                    <a:pt x="12888" y="993"/>
                  </a:cubicBezTo>
                  <a:close/>
                  <a:moveTo>
                    <a:pt x="12769" y="993"/>
                  </a:moveTo>
                  <a:cubicBezTo>
                    <a:pt x="12769" y="993"/>
                    <a:pt x="12769" y="993"/>
                    <a:pt x="12769" y="993"/>
                  </a:cubicBezTo>
                  <a:cubicBezTo>
                    <a:pt x="12888" y="993"/>
                    <a:pt x="12888" y="993"/>
                    <a:pt x="12888" y="993"/>
                  </a:cubicBezTo>
                  <a:cubicBezTo>
                    <a:pt x="12888" y="993"/>
                    <a:pt x="12888" y="993"/>
                    <a:pt x="12888" y="993"/>
                  </a:cubicBezTo>
                  <a:cubicBezTo>
                    <a:pt x="12769" y="993"/>
                    <a:pt x="12769" y="993"/>
                    <a:pt x="12769" y="993"/>
                  </a:cubicBezTo>
                  <a:close/>
                  <a:moveTo>
                    <a:pt x="11456" y="621"/>
                  </a:moveTo>
                  <a:cubicBezTo>
                    <a:pt x="11337" y="497"/>
                    <a:pt x="11337" y="497"/>
                    <a:pt x="11337" y="497"/>
                  </a:cubicBezTo>
                  <a:cubicBezTo>
                    <a:pt x="11337" y="497"/>
                    <a:pt x="11337" y="497"/>
                    <a:pt x="11337" y="497"/>
                  </a:cubicBezTo>
                  <a:cubicBezTo>
                    <a:pt x="11456" y="372"/>
                    <a:pt x="11456" y="372"/>
                    <a:pt x="11456" y="372"/>
                  </a:cubicBezTo>
                  <a:cubicBezTo>
                    <a:pt x="11456" y="497"/>
                    <a:pt x="11456" y="497"/>
                    <a:pt x="11456" y="497"/>
                  </a:cubicBezTo>
                  <a:cubicBezTo>
                    <a:pt x="11456" y="621"/>
                    <a:pt x="11456" y="621"/>
                    <a:pt x="11456" y="621"/>
                  </a:cubicBezTo>
                  <a:close/>
                  <a:moveTo>
                    <a:pt x="10263" y="497"/>
                  </a:moveTo>
                  <a:cubicBezTo>
                    <a:pt x="10263" y="621"/>
                    <a:pt x="10263" y="621"/>
                    <a:pt x="10263" y="621"/>
                  </a:cubicBezTo>
                  <a:cubicBezTo>
                    <a:pt x="10382" y="745"/>
                    <a:pt x="10382" y="745"/>
                    <a:pt x="10382" y="745"/>
                  </a:cubicBezTo>
                  <a:cubicBezTo>
                    <a:pt x="10382" y="869"/>
                    <a:pt x="10382" y="869"/>
                    <a:pt x="10382" y="869"/>
                  </a:cubicBezTo>
                  <a:cubicBezTo>
                    <a:pt x="10621" y="869"/>
                    <a:pt x="10621" y="869"/>
                    <a:pt x="10621" y="869"/>
                  </a:cubicBezTo>
                  <a:cubicBezTo>
                    <a:pt x="10740" y="745"/>
                    <a:pt x="10740" y="745"/>
                    <a:pt x="10740" y="745"/>
                  </a:cubicBezTo>
                  <a:cubicBezTo>
                    <a:pt x="10740" y="745"/>
                    <a:pt x="10740" y="745"/>
                    <a:pt x="10740" y="745"/>
                  </a:cubicBezTo>
                  <a:cubicBezTo>
                    <a:pt x="10860" y="745"/>
                    <a:pt x="10860" y="745"/>
                    <a:pt x="10860" y="745"/>
                  </a:cubicBezTo>
                  <a:cubicBezTo>
                    <a:pt x="10860" y="621"/>
                    <a:pt x="10860" y="621"/>
                    <a:pt x="10860" y="621"/>
                  </a:cubicBezTo>
                  <a:cubicBezTo>
                    <a:pt x="10860" y="621"/>
                    <a:pt x="10860" y="621"/>
                    <a:pt x="10860" y="621"/>
                  </a:cubicBezTo>
                  <a:cubicBezTo>
                    <a:pt x="10740" y="497"/>
                    <a:pt x="10740" y="497"/>
                    <a:pt x="10740" y="497"/>
                  </a:cubicBezTo>
                  <a:cubicBezTo>
                    <a:pt x="10740" y="497"/>
                    <a:pt x="10740" y="497"/>
                    <a:pt x="10740" y="497"/>
                  </a:cubicBezTo>
                  <a:cubicBezTo>
                    <a:pt x="10621" y="621"/>
                    <a:pt x="10621" y="621"/>
                    <a:pt x="10621" y="621"/>
                  </a:cubicBezTo>
                  <a:cubicBezTo>
                    <a:pt x="10502" y="621"/>
                    <a:pt x="10502" y="621"/>
                    <a:pt x="10502" y="621"/>
                  </a:cubicBezTo>
                  <a:cubicBezTo>
                    <a:pt x="10502" y="621"/>
                    <a:pt x="10502" y="621"/>
                    <a:pt x="10502" y="621"/>
                  </a:cubicBezTo>
                  <a:cubicBezTo>
                    <a:pt x="10382" y="621"/>
                    <a:pt x="10382" y="621"/>
                    <a:pt x="10382" y="621"/>
                  </a:cubicBezTo>
                  <a:cubicBezTo>
                    <a:pt x="10382" y="621"/>
                    <a:pt x="10382" y="621"/>
                    <a:pt x="10382" y="621"/>
                  </a:cubicBezTo>
                  <a:cubicBezTo>
                    <a:pt x="10382" y="621"/>
                    <a:pt x="10382" y="621"/>
                    <a:pt x="10382" y="621"/>
                  </a:cubicBezTo>
                  <a:cubicBezTo>
                    <a:pt x="10263" y="497"/>
                    <a:pt x="10263" y="497"/>
                    <a:pt x="10263" y="497"/>
                  </a:cubicBezTo>
                  <a:cubicBezTo>
                    <a:pt x="10263" y="497"/>
                    <a:pt x="10263" y="497"/>
                    <a:pt x="10263" y="497"/>
                  </a:cubicBezTo>
                  <a:cubicBezTo>
                    <a:pt x="10263" y="497"/>
                    <a:pt x="10263" y="497"/>
                    <a:pt x="10263" y="497"/>
                  </a:cubicBezTo>
                  <a:close/>
                  <a:moveTo>
                    <a:pt x="10263" y="621"/>
                  </a:moveTo>
                  <a:cubicBezTo>
                    <a:pt x="10263" y="745"/>
                    <a:pt x="10263" y="745"/>
                    <a:pt x="10263" y="745"/>
                  </a:cubicBezTo>
                  <a:cubicBezTo>
                    <a:pt x="10382" y="745"/>
                    <a:pt x="10382" y="745"/>
                    <a:pt x="10382" y="745"/>
                  </a:cubicBezTo>
                  <a:cubicBezTo>
                    <a:pt x="10382" y="869"/>
                    <a:pt x="10382" y="869"/>
                    <a:pt x="10382" y="869"/>
                  </a:cubicBezTo>
                  <a:cubicBezTo>
                    <a:pt x="10263" y="745"/>
                    <a:pt x="10263" y="745"/>
                    <a:pt x="10263" y="745"/>
                  </a:cubicBezTo>
                  <a:cubicBezTo>
                    <a:pt x="10144" y="745"/>
                    <a:pt x="10144" y="745"/>
                    <a:pt x="10144" y="745"/>
                  </a:cubicBezTo>
                  <a:cubicBezTo>
                    <a:pt x="10144" y="745"/>
                    <a:pt x="10144" y="745"/>
                    <a:pt x="10144" y="745"/>
                  </a:cubicBezTo>
                  <a:cubicBezTo>
                    <a:pt x="10144" y="745"/>
                    <a:pt x="10144" y="745"/>
                    <a:pt x="10144" y="745"/>
                  </a:cubicBezTo>
                  <a:cubicBezTo>
                    <a:pt x="10144" y="745"/>
                    <a:pt x="10144" y="745"/>
                    <a:pt x="10144" y="745"/>
                  </a:cubicBezTo>
                  <a:cubicBezTo>
                    <a:pt x="10144" y="745"/>
                    <a:pt x="10144" y="745"/>
                    <a:pt x="10144" y="745"/>
                  </a:cubicBezTo>
                  <a:cubicBezTo>
                    <a:pt x="10144" y="745"/>
                    <a:pt x="10144" y="745"/>
                    <a:pt x="10144" y="745"/>
                  </a:cubicBezTo>
                  <a:cubicBezTo>
                    <a:pt x="10144" y="621"/>
                    <a:pt x="10144" y="621"/>
                    <a:pt x="10144" y="621"/>
                  </a:cubicBezTo>
                  <a:cubicBezTo>
                    <a:pt x="10144" y="621"/>
                    <a:pt x="10144" y="621"/>
                    <a:pt x="10144" y="621"/>
                  </a:cubicBezTo>
                  <a:cubicBezTo>
                    <a:pt x="10144" y="621"/>
                    <a:pt x="10144" y="621"/>
                    <a:pt x="10144" y="621"/>
                  </a:cubicBezTo>
                  <a:cubicBezTo>
                    <a:pt x="10263" y="621"/>
                    <a:pt x="10263" y="621"/>
                    <a:pt x="10263" y="621"/>
                  </a:cubicBezTo>
                  <a:close/>
                  <a:moveTo>
                    <a:pt x="6802" y="2731"/>
                  </a:moveTo>
                  <a:cubicBezTo>
                    <a:pt x="6922" y="2731"/>
                    <a:pt x="6922" y="2731"/>
                    <a:pt x="6922" y="2731"/>
                  </a:cubicBezTo>
                  <a:cubicBezTo>
                    <a:pt x="6922" y="2731"/>
                    <a:pt x="6922" y="2731"/>
                    <a:pt x="6922" y="2731"/>
                  </a:cubicBezTo>
                  <a:cubicBezTo>
                    <a:pt x="6922" y="2607"/>
                    <a:pt x="6922" y="2607"/>
                    <a:pt x="6922" y="2607"/>
                  </a:cubicBezTo>
                  <a:cubicBezTo>
                    <a:pt x="6922" y="2607"/>
                    <a:pt x="6802" y="2731"/>
                    <a:pt x="6802" y="2731"/>
                  </a:cubicBezTo>
                  <a:close/>
                  <a:moveTo>
                    <a:pt x="6802" y="3103"/>
                  </a:moveTo>
                  <a:cubicBezTo>
                    <a:pt x="6802" y="2979"/>
                    <a:pt x="6802" y="2979"/>
                    <a:pt x="6802" y="2979"/>
                  </a:cubicBezTo>
                  <a:cubicBezTo>
                    <a:pt x="6802" y="2855"/>
                    <a:pt x="6802" y="2855"/>
                    <a:pt x="6802" y="2855"/>
                  </a:cubicBezTo>
                  <a:cubicBezTo>
                    <a:pt x="6802" y="2979"/>
                    <a:pt x="6802" y="2979"/>
                    <a:pt x="6802" y="2979"/>
                  </a:cubicBezTo>
                  <a:cubicBezTo>
                    <a:pt x="6802" y="3103"/>
                    <a:pt x="6802" y="3103"/>
                    <a:pt x="6802" y="3103"/>
                  </a:cubicBezTo>
                  <a:close/>
                  <a:moveTo>
                    <a:pt x="7280" y="2359"/>
                  </a:moveTo>
                  <a:cubicBezTo>
                    <a:pt x="7280" y="2359"/>
                    <a:pt x="7280" y="2359"/>
                    <a:pt x="7280" y="2359"/>
                  </a:cubicBezTo>
                  <a:cubicBezTo>
                    <a:pt x="7280" y="2234"/>
                    <a:pt x="7280" y="2234"/>
                    <a:pt x="7280" y="2234"/>
                  </a:cubicBezTo>
                  <a:cubicBezTo>
                    <a:pt x="7280" y="2234"/>
                    <a:pt x="7280" y="2234"/>
                    <a:pt x="7280" y="2234"/>
                  </a:cubicBezTo>
                  <a:cubicBezTo>
                    <a:pt x="7280" y="2359"/>
                    <a:pt x="7280" y="2359"/>
                    <a:pt x="7280" y="2359"/>
                  </a:cubicBezTo>
                  <a:close/>
                  <a:moveTo>
                    <a:pt x="1671" y="5710"/>
                  </a:moveTo>
                  <a:cubicBezTo>
                    <a:pt x="1671" y="5710"/>
                    <a:pt x="1671" y="5710"/>
                    <a:pt x="1671" y="5710"/>
                  </a:cubicBezTo>
                  <a:cubicBezTo>
                    <a:pt x="1790" y="5586"/>
                    <a:pt x="1790" y="5586"/>
                    <a:pt x="1790" y="5586"/>
                  </a:cubicBezTo>
                  <a:cubicBezTo>
                    <a:pt x="1790" y="5710"/>
                    <a:pt x="1790" y="5710"/>
                    <a:pt x="1790" y="5710"/>
                  </a:cubicBezTo>
                  <a:cubicBezTo>
                    <a:pt x="1671" y="5710"/>
                    <a:pt x="1671" y="5710"/>
                    <a:pt x="1671" y="5710"/>
                  </a:cubicBezTo>
                  <a:close/>
                  <a:moveTo>
                    <a:pt x="119" y="8317"/>
                  </a:moveTo>
                  <a:cubicBezTo>
                    <a:pt x="119" y="8069"/>
                    <a:pt x="119" y="8069"/>
                    <a:pt x="119" y="8069"/>
                  </a:cubicBezTo>
                  <a:cubicBezTo>
                    <a:pt x="119" y="8193"/>
                    <a:pt x="119" y="8193"/>
                    <a:pt x="119" y="8193"/>
                  </a:cubicBezTo>
                  <a:cubicBezTo>
                    <a:pt x="119" y="8193"/>
                    <a:pt x="119" y="8317"/>
                    <a:pt x="119" y="8317"/>
                  </a:cubicBezTo>
                  <a:close/>
                  <a:moveTo>
                    <a:pt x="119" y="8690"/>
                  </a:moveTo>
                  <a:cubicBezTo>
                    <a:pt x="0" y="8566"/>
                    <a:pt x="0" y="8566"/>
                    <a:pt x="0" y="8566"/>
                  </a:cubicBezTo>
                  <a:cubicBezTo>
                    <a:pt x="119" y="8441"/>
                    <a:pt x="119" y="8441"/>
                    <a:pt x="119" y="8441"/>
                  </a:cubicBezTo>
                  <a:cubicBezTo>
                    <a:pt x="119" y="8566"/>
                    <a:pt x="119" y="8566"/>
                    <a:pt x="119" y="8566"/>
                  </a:cubicBezTo>
                  <a:cubicBezTo>
                    <a:pt x="119" y="8690"/>
                    <a:pt x="119" y="8690"/>
                    <a:pt x="119" y="8690"/>
                  </a:cubicBezTo>
                  <a:close/>
                  <a:moveTo>
                    <a:pt x="11814" y="15145"/>
                  </a:moveTo>
                  <a:cubicBezTo>
                    <a:pt x="11814" y="15269"/>
                    <a:pt x="11814" y="15269"/>
                    <a:pt x="11814" y="15269"/>
                  </a:cubicBezTo>
                  <a:cubicBezTo>
                    <a:pt x="11814" y="15269"/>
                    <a:pt x="11814" y="15269"/>
                    <a:pt x="11814" y="15269"/>
                  </a:cubicBezTo>
                  <a:cubicBezTo>
                    <a:pt x="11934" y="15269"/>
                    <a:pt x="11934" y="15269"/>
                    <a:pt x="11934" y="15269"/>
                  </a:cubicBezTo>
                  <a:cubicBezTo>
                    <a:pt x="11814" y="15393"/>
                    <a:pt x="11814" y="15393"/>
                    <a:pt x="11814" y="15393"/>
                  </a:cubicBezTo>
                  <a:cubicBezTo>
                    <a:pt x="11934" y="15393"/>
                    <a:pt x="11934" y="15393"/>
                    <a:pt x="11934" y="15393"/>
                  </a:cubicBezTo>
                  <a:cubicBezTo>
                    <a:pt x="12053" y="15269"/>
                    <a:pt x="12053" y="15269"/>
                    <a:pt x="12053" y="15269"/>
                  </a:cubicBezTo>
                  <a:cubicBezTo>
                    <a:pt x="12053" y="15393"/>
                    <a:pt x="12053" y="15393"/>
                    <a:pt x="12053" y="15393"/>
                  </a:cubicBezTo>
                  <a:cubicBezTo>
                    <a:pt x="12053" y="15393"/>
                    <a:pt x="12053" y="15393"/>
                    <a:pt x="12053" y="15393"/>
                  </a:cubicBezTo>
                  <a:cubicBezTo>
                    <a:pt x="11814" y="15393"/>
                    <a:pt x="11814" y="15393"/>
                    <a:pt x="11814" y="15393"/>
                  </a:cubicBezTo>
                  <a:cubicBezTo>
                    <a:pt x="11814" y="15393"/>
                    <a:pt x="11814" y="15393"/>
                    <a:pt x="11814" y="15393"/>
                  </a:cubicBezTo>
                  <a:cubicBezTo>
                    <a:pt x="11695" y="15393"/>
                    <a:pt x="11695" y="15393"/>
                    <a:pt x="11695" y="15393"/>
                  </a:cubicBezTo>
                  <a:cubicBezTo>
                    <a:pt x="11695" y="15517"/>
                    <a:pt x="11695" y="15517"/>
                    <a:pt x="11695" y="15517"/>
                  </a:cubicBezTo>
                  <a:cubicBezTo>
                    <a:pt x="11695" y="15517"/>
                    <a:pt x="11695" y="15517"/>
                    <a:pt x="11695" y="15517"/>
                  </a:cubicBezTo>
                  <a:cubicBezTo>
                    <a:pt x="11695" y="15393"/>
                    <a:pt x="11695" y="15393"/>
                    <a:pt x="11695" y="15393"/>
                  </a:cubicBezTo>
                  <a:cubicBezTo>
                    <a:pt x="11576" y="15393"/>
                    <a:pt x="11576" y="15393"/>
                    <a:pt x="11576" y="15393"/>
                  </a:cubicBezTo>
                  <a:cubicBezTo>
                    <a:pt x="11456" y="15393"/>
                    <a:pt x="11456" y="15393"/>
                    <a:pt x="11456" y="15393"/>
                  </a:cubicBezTo>
                  <a:cubicBezTo>
                    <a:pt x="11456" y="15393"/>
                    <a:pt x="11456" y="15393"/>
                    <a:pt x="11456" y="15393"/>
                  </a:cubicBezTo>
                  <a:cubicBezTo>
                    <a:pt x="11337" y="15393"/>
                    <a:pt x="11337" y="15393"/>
                    <a:pt x="11337" y="15393"/>
                  </a:cubicBezTo>
                  <a:cubicBezTo>
                    <a:pt x="11218" y="15393"/>
                    <a:pt x="11218" y="15393"/>
                    <a:pt x="11218" y="15393"/>
                  </a:cubicBezTo>
                  <a:cubicBezTo>
                    <a:pt x="11218" y="15269"/>
                    <a:pt x="11218" y="15269"/>
                    <a:pt x="11218" y="15269"/>
                  </a:cubicBezTo>
                  <a:cubicBezTo>
                    <a:pt x="11337" y="15269"/>
                    <a:pt x="11337" y="15269"/>
                    <a:pt x="11337" y="15269"/>
                  </a:cubicBezTo>
                  <a:cubicBezTo>
                    <a:pt x="11695" y="15145"/>
                    <a:pt x="11695" y="15145"/>
                    <a:pt x="11695" y="15145"/>
                  </a:cubicBezTo>
                  <a:cubicBezTo>
                    <a:pt x="11695" y="15145"/>
                    <a:pt x="11695" y="15145"/>
                    <a:pt x="11695" y="15145"/>
                  </a:cubicBezTo>
                  <a:cubicBezTo>
                    <a:pt x="11814" y="15145"/>
                    <a:pt x="11814" y="15145"/>
                    <a:pt x="11814" y="15145"/>
                  </a:cubicBezTo>
                  <a:close/>
                  <a:moveTo>
                    <a:pt x="15275" y="17503"/>
                  </a:moveTo>
                  <a:cubicBezTo>
                    <a:pt x="15394" y="17503"/>
                    <a:pt x="15394" y="17503"/>
                    <a:pt x="15394" y="17503"/>
                  </a:cubicBezTo>
                  <a:cubicBezTo>
                    <a:pt x="15394" y="17503"/>
                    <a:pt x="15394" y="17503"/>
                    <a:pt x="15394" y="17503"/>
                  </a:cubicBezTo>
                  <a:cubicBezTo>
                    <a:pt x="15394" y="17628"/>
                    <a:pt x="15394" y="17628"/>
                    <a:pt x="15394" y="17628"/>
                  </a:cubicBezTo>
                  <a:cubicBezTo>
                    <a:pt x="15275" y="17503"/>
                    <a:pt x="15275" y="17503"/>
                    <a:pt x="15275" y="17503"/>
                  </a:cubicBezTo>
                  <a:close/>
                  <a:moveTo>
                    <a:pt x="15872" y="17876"/>
                  </a:moveTo>
                  <a:cubicBezTo>
                    <a:pt x="15872" y="17876"/>
                    <a:pt x="15872" y="17876"/>
                    <a:pt x="15872" y="17876"/>
                  </a:cubicBezTo>
                  <a:cubicBezTo>
                    <a:pt x="15872" y="17876"/>
                    <a:pt x="15872" y="17876"/>
                    <a:pt x="15872" y="17876"/>
                  </a:cubicBezTo>
                  <a:cubicBezTo>
                    <a:pt x="15872" y="17876"/>
                    <a:pt x="15872" y="17876"/>
                    <a:pt x="15872" y="17876"/>
                  </a:cubicBezTo>
                  <a:close/>
                  <a:moveTo>
                    <a:pt x="14559" y="19241"/>
                  </a:moveTo>
                  <a:cubicBezTo>
                    <a:pt x="14559" y="19241"/>
                    <a:pt x="14559" y="19241"/>
                    <a:pt x="14559" y="19241"/>
                  </a:cubicBezTo>
                  <a:cubicBezTo>
                    <a:pt x="14678" y="19241"/>
                    <a:pt x="14678" y="19241"/>
                    <a:pt x="14678" y="19241"/>
                  </a:cubicBezTo>
                  <a:cubicBezTo>
                    <a:pt x="14678" y="19241"/>
                    <a:pt x="14678" y="19241"/>
                    <a:pt x="14678" y="19241"/>
                  </a:cubicBezTo>
                  <a:cubicBezTo>
                    <a:pt x="14678" y="19117"/>
                    <a:pt x="14678" y="19117"/>
                    <a:pt x="14678" y="19117"/>
                  </a:cubicBezTo>
                  <a:cubicBezTo>
                    <a:pt x="14559" y="19241"/>
                    <a:pt x="14559" y="19241"/>
                    <a:pt x="14559" y="19241"/>
                  </a:cubicBezTo>
                  <a:close/>
                  <a:moveTo>
                    <a:pt x="14559" y="18993"/>
                  </a:moveTo>
                  <a:cubicBezTo>
                    <a:pt x="14559" y="19117"/>
                    <a:pt x="14559" y="19117"/>
                    <a:pt x="14559" y="19117"/>
                  </a:cubicBezTo>
                  <a:cubicBezTo>
                    <a:pt x="14678" y="19117"/>
                    <a:pt x="14678" y="19117"/>
                    <a:pt x="14678" y="19117"/>
                  </a:cubicBezTo>
                  <a:cubicBezTo>
                    <a:pt x="14678" y="18993"/>
                    <a:pt x="14678" y="18993"/>
                    <a:pt x="14678" y="18993"/>
                  </a:cubicBezTo>
                  <a:cubicBezTo>
                    <a:pt x="14559" y="18993"/>
                    <a:pt x="14559" y="18993"/>
                    <a:pt x="14559" y="18993"/>
                  </a:cubicBezTo>
                  <a:close/>
                  <a:moveTo>
                    <a:pt x="14559" y="19117"/>
                  </a:moveTo>
                  <a:cubicBezTo>
                    <a:pt x="14440" y="19117"/>
                    <a:pt x="14440" y="19117"/>
                    <a:pt x="14440" y="19117"/>
                  </a:cubicBezTo>
                  <a:cubicBezTo>
                    <a:pt x="14440" y="18993"/>
                    <a:pt x="14440" y="18993"/>
                    <a:pt x="14440" y="18993"/>
                  </a:cubicBezTo>
                  <a:cubicBezTo>
                    <a:pt x="14559" y="18993"/>
                    <a:pt x="14559" y="18993"/>
                    <a:pt x="14559" y="18993"/>
                  </a:cubicBezTo>
                  <a:cubicBezTo>
                    <a:pt x="14559" y="19117"/>
                    <a:pt x="14559" y="19117"/>
                    <a:pt x="14559" y="19117"/>
                  </a:cubicBezTo>
                  <a:cubicBezTo>
                    <a:pt x="14559" y="19117"/>
                    <a:pt x="14559" y="19117"/>
                    <a:pt x="14559" y="19117"/>
                  </a:cubicBezTo>
                  <a:close/>
                  <a:moveTo>
                    <a:pt x="14201" y="18745"/>
                  </a:moveTo>
                  <a:cubicBezTo>
                    <a:pt x="14201" y="18745"/>
                    <a:pt x="14201" y="18745"/>
                    <a:pt x="14201" y="18745"/>
                  </a:cubicBezTo>
                  <a:cubicBezTo>
                    <a:pt x="14201" y="18621"/>
                    <a:pt x="14201" y="18621"/>
                    <a:pt x="14201" y="18621"/>
                  </a:cubicBezTo>
                  <a:cubicBezTo>
                    <a:pt x="14201" y="18497"/>
                    <a:pt x="14201" y="18497"/>
                    <a:pt x="14201" y="18497"/>
                  </a:cubicBezTo>
                  <a:cubicBezTo>
                    <a:pt x="14201" y="18497"/>
                    <a:pt x="14201" y="18497"/>
                    <a:pt x="14201" y="18497"/>
                  </a:cubicBezTo>
                  <a:cubicBezTo>
                    <a:pt x="14320" y="18372"/>
                    <a:pt x="14320" y="18372"/>
                    <a:pt x="14320" y="18372"/>
                  </a:cubicBezTo>
                  <a:cubicBezTo>
                    <a:pt x="14320" y="18372"/>
                    <a:pt x="14320" y="18372"/>
                    <a:pt x="14320" y="18372"/>
                  </a:cubicBezTo>
                  <a:cubicBezTo>
                    <a:pt x="14440" y="18372"/>
                    <a:pt x="14440" y="18372"/>
                    <a:pt x="14440" y="18372"/>
                  </a:cubicBezTo>
                  <a:cubicBezTo>
                    <a:pt x="14440" y="18497"/>
                    <a:pt x="14440" y="18497"/>
                    <a:pt x="14440" y="18497"/>
                  </a:cubicBezTo>
                  <a:cubicBezTo>
                    <a:pt x="14440" y="18621"/>
                    <a:pt x="14440" y="18621"/>
                    <a:pt x="14440" y="18621"/>
                  </a:cubicBezTo>
                  <a:cubicBezTo>
                    <a:pt x="14320" y="18621"/>
                    <a:pt x="14320" y="18621"/>
                    <a:pt x="14320" y="18621"/>
                  </a:cubicBezTo>
                  <a:cubicBezTo>
                    <a:pt x="14320" y="18745"/>
                    <a:pt x="14320" y="18745"/>
                    <a:pt x="14320" y="18745"/>
                  </a:cubicBezTo>
                  <a:cubicBezTo>
                    <a:pt x="14201" y="18745"/>
                    <a:pt x="14201" y="18745"/>
                    <a:pt x="14201" y="18745"/>
                  </a:cubicBezTo>
                  <a:cubicBezTo>
                    <a:pt x="14201" y="18745"/>
                    <a:pt x="14201" y="18745"/>
                    <a:pt x="14201" y="18745"/>
                  </a:cubicBezTo>
                  <a:close/>
                  <a:moveTo>
                    <a:pt x="16230" y="18993"/>
                  </a:moveTo>
                  <a:cubicBezTo>
                    <a:pt x="16469" y="18869"/>
                    <a:pt x="16469" y="18869"/>
                    <a:pt x="16469" y="18869"/>
                  </a:cubicBezTo>
                  <a:cubicBezTo>
                    <a:pt x="16469" y="18869"/>
                    <a:pt x="16469" y="18869"/>
                    <a:pt x="16469" y="18869"/>
                  </a:cubicBezTo>
                  <a:cubicBezTo>
                    <a:pt x="16349" y="18621"/>
                    <a:pt x="16349" y="18621"/>
                    <a:pt x="16349" y="18621"/>
                  </a:cubicBezTo>
                  <a:cubicBezTo>
                    <a:pt x="16230" y="18745"/>
                    <a:pt x="16230" y="18745"/>
                    <a:pt x="16230" y="18745"/>
                  </a:cubicBezTo>
                  <a:cubicBezTo>
                    <a:pt x="16230" y="18745"/>
                    <a:pt x="16230" y="18745"/>
                    <a:pt x="16230" y="18745"/>
                  </a:cubicBezTo>
                  <a:cubicBezTo>
                    <a:pt x="16230" y="18869"/>
                    <a:pt x="16230" y="18869"/>
                    <a:pt x="16230" y="18869"/>
                  </a:cubicBezTo>
                  <a:cubicBezTo>
                    <a:pt x="16230" y="18993"/>
                    <a:pt x="16230" y="18993"/>
                    <a:pt x="16230" y="18993"/>
                  </a:cubicBezTo>
                  <a:cubicBezTo>
                    <a:pt x="16230" y="18993"/>
                    <a:pt x="16230" y="18993"/>
                    <a:pt x="16230" y="18993"/>
                  </a:cubicBezTo>
                  <a:close/>
                  <a:moveTo>
                    <a:pt x="16230" y="19117"/>
                  </a:moveTo>
                  <a:cubicBezTo>
                    <a:pt x="16230" y="19241"/>
                    <a:pt x="16230" y="19241"/>
                    <a:pt x="16230" y="19241"/>
                  </a:cubicBezTo>
                  <a:cubicBezTo>
                    <a:pt x="16349" y="19241"/>
                    <a:pt x="16349" y="19241"/>
                    <a:pt x="16349" y="19241"/>
                  </a:cubicBezTo>
                  <a:cubicBezTo>
                    <a:pt x="16469" y="19241"/>
                    <a:pt x="16469" y="19241"/>
                    <a:pt x="16469" y="19241"/>
                  </a:cubicBezTo>
                  <a:cubicBezTo>
                    <a:pt x="16469" y="19117"/>
                    <a:pt x="16469" y="19117"/>
                    <a:pt x="16469" y="19117"/>
                  </a:cubicBezTo>
                  <a:cubicBezTo>
                    <a:pt x="16349" y="19117"/>
                    <a:pt x="16349" y="19117"/>
                    <a:pt x="16349" y="19117"/>
                  </a:cubicBezTo>
                  <a:cubicBezTo>
                    <a:pt x="16230" y="19117"/>
                    <a:pt x="16230" y="19117"/>
                    <a:pt x="16230" y="19117"/>
                  </a:cubicBezTo>
                  <a:cubicBezTo>
                    <a:pt x="16230" y="19117"/>
                    <a:pt x="16230" y="19117"/>
                    <a:pt x="16230" y="19117"/>
                  </a:cubicBezTo>
                  <a:close/>
                  <a:moveTo>
                    <a:pt x="16230" y="19366"/>
                  </a:moveTo>
                  <a:cubicBezTo>
                    <a:pt x="16230" y="19366"/>
                    <a:pt x="16230" y="19366"/>
                    <a:pt x="16230" y="19366"/>
                  </a:cubicBezTo>
                  <a:cubicBezTo>
                    <a:pt x="16349" y="19241"/>
                    <a:pt x="16349" y="19241"/>
                    <a:pt x="16349" y="19241"/>
                  </a:cubicBezTo>
                  <a:cubicBezTo>
                    <a:pt x="16230" y="19366"/>
                    <a:pt x="16230" y="19366"/>
                    <a:pt x="16230" y="19366"/>
                  </a:cubicBezTo>
                  <a:close/>
                  <a:moveTo>
                    <a:pt x="15752" y="20979"/>
                  </a:moveTo>
                  <a:cubicBezTo>
                    <a:pt x="15752" y="20855"/>
                    <a:pt x="15752" y="20855"/>
                    <a:pt x="15752" y="20855"/>
                  </a:cubicBezTo>
                  <a:cubicBezTo>
                    <a:pt x="15752" y="20979"/>
                    <a:pt x="15752" y="20979"/>
                    <a:pt x="15752" y="20979"/>
                  </a:cubicBezTo>
                  <a:cubicBezTo>
                    <a:pt x="15752" y="20979"/>
                    <a:pt x="15752" y="20979"/>
                    <a:pt x="15752" y="20979"/>
                  </a:cubicBezTo>
                  <a:close/>
                  <a:moveTo>
                    <a:pt x="15156" y="21600"/>
                  </a:moveTo>
                  <a:cubicBezTo>
                    <a:pt x="15036" y="21476"/>
                    <a:pt x="15036" y="21476"/>
                    <a:pt x="15036" y="21476"/>
                  </a:cubicBezTo>
                  <a:cubicBezTo>
                    <a:pt x="15156" y="21352"/>
                    <a:pt x="15156" y="21352"/>
                    <a:pt x="15156" y="21352"/>
                  </a:cubicBezTo>
                  <a:cubicBezTo>
                    <a:pt x="15156" y="21352"/>
                    <a:pt x="15156" y="21352"/>
                    <a:pt x="15156" y="21352"/>
                  </a:cubicBezTo>
                  <a:cubicBezTo>
                    <a:pt x="15156" y="21352"/>
                    <a:pt x="15156" y="21352"/>
                    <a:pt x="15156" y="21352"/>
                  </a:cubicBezTo>
                  <a:cubicBezTo>
                    <a:pt x="15156" y="21352"/>
                    <a:pt x="15156" y="21352"/>
                    <a:pt x="15156" y="21352"/>
                  </a:cubicBezTo>
                  <a:cubicBezTo>
                    <a:pt x="15156" y="21352"/>
                    <a:pt x="15156" y="21352"/>
                    <a:pt x="15156" y="21352"/>
                  </a:cubicBezTo>
                  <a:cubicBezTo>
                    <a:pt x="15156" y="21600"/>
                    <a:pt x="15156" y="21600"/>
                    <a:pt x="15156" y="21600"/>
                  </a:cubicBezTo>
                  <a:close/>
                  <a:moveTo>
                    <a:pt x="14440" y="21476"/>
                  </a:moveTo>
                  <a:cubicBezTo>
                    <a:pt x="14440" y="21352"/>
                    <a:pt x="14440" y="21352"/>
                    <a:pt x="14440" y="21352"/>
                  </a:cubicBezTo>
                  <a:cubicBezTo>
                    <a:pt x="14440" y="21352"/>
                    <a:pt x="14440" y="21352"/>
                    <a:pt x="14440" y="21352"/>
                  </a:cubicBezTo>
                  <a:cubicBezTo>
                    <a:pt x="14320" y="21352"/>
                    <a:pt x="14320" y="21352"/>
                    <a:pt x="14320" y="21352"/>
                  </a:cubicBezTo>
                  <a:cubicBezTo>
                    <a:pt x="14320" y="21228"/>
                    <a:pt x="14320" y="21228"/>
                    <a:pt x="14320" y="21228"/>
                  </a:cubicBezTo>
                  <a:cubicBezTo>
                    <a:pt x="14320" y="21103"/>
                    <a:pt x="14320" y="21103"/>
                    <a:pt x="14320" y="21103"/>
                  </a:cubicBezTo>
                  <a:cubicBezTo>
                    <a:pt x="14320" y="21103"/>
                    <a:pt x="14320" y="21103"/>
                    <a:pt x="14320" y="21103"/>
                  </a:cubicBezTo>
                  <a:cubicBezTo>
                    <a:pt x="14320" y="20855"/>
                    <a:pt x="14320" y="20855"/>
                    <a:pt x="14320" y="20855"/>
                  </a:cubicBezTo>
                  <a:cubicBezTo>
                    <a:pt x="14320" y="20731"/>
                    <a:pt x="14320" y="20731"/>
                    <a:pt x="14320" y="20731"/>
                  </a:cubicBezTo>
                  <a:cubicBezTo>
                    <a:pt x="14320" y="20731"/>
                    <a:pt x="14320" y="20731"/>
                    <a:pt x="14320" y="20731"/>
                  </a:cubicBezTo>
                  <a:cubicBezTo>
                    <a:pt x="14201" y="20483"/>
                    <a:pt x="14201" y="20483"/>
                    <a:pt x="14201" y="20483"/>
                  </a:cubicBezTo>
                  <a:cubicBezTo>
                    <a:pt x="14320" y="20483"/>
                    <a:pt x="14320" y="20483"/>
                    <a:pt x="14320" y="20483"/>
                  </a:cubicBezTo>
                  <a:cubicBezTo>
                    <a:pt x="14440" y="20483"/>
                    <a:pt x="14440" y="20483"/>
                    <a:pt x="14440" y="20483"/>
                  </a:cubicBezTo>
                  <a:cubicBezTo>
                    <a:pt x="14559" y="20483"/>
                    <a:pt x="14559" y="20483"/>
                    <a:pt x="14559" y="20483"/>
                  </a:cubicBezTo>
                  <a:cubicBezTo>
                    <a:pt x="14440" y="20483"/>
                    <a:pt x="14440" y="20483"/>
                    <a:pt x="14440" y="20483"/>
                  </a:cubicBezTo>
                  <a:cubicBezTo>
                    <a:pt x="14440" y="20359"/>
                    <a:pt x="14440" y="20359"/>
                    <a:pt x="14440" y="20359"/>
                  </a:cubicBezTo>
                  <a:cubicBezTo>
                    <a:pt x="14320" y="20359"/>
                    <a:pt x="14320" y="20359"/>
                    <a:pt x="14320" y="20359"/>
                  </a:cubicBezTo>
                  <a:cubicBezTo>
                    <a:pt x="14440" y="20234"/>
                    <a:pt x="14440" y="20234"/>
                    <a:pt x="14440" y="20234"/>
                  </a:cubicBezTo>
                  <a:cubicBezTo>
                    <a:pt x="14320" y="19986"/>
                    <a:pt x="14320" y="19986"/>
                    <a:pt x="14320" y="19986"/>
                  </a:cubicBezTo>
                  <a:cubicBezTo>
                    <a:pt x="14320" y="19862"/>
                    <a:pt x="14320" y="19862"/>
                    <a:pt x="14320" y="19862"/>
                  </a:cubicBezTo>
                  <a:cubicBezTo>
                    <a:pt x="14320" y="19738"/>
                    <a:pt x="14320" y="19738"/>
                    <a:pt x="14320" y="19738"/>
                  </a:cubicBezTo>
                  <a:cubicBezTo>
                    <a:pt x="14320" y="19490"/>
                    <a:pt x="14320" y="19490"/>
                    <a:pt x="14320" y="19490"/>
                  </a:cubicBezTo>
                  <a:cubicBezTo>
                    <a:pt x="14320" y="19366"/>
                    <a:pt x="14320" y="19366"/>
                    <a:pt x="14320" y="19366"/>
                  </a:cubicBezTo>
                  <a:cubicBezTo>
                    <a:pt x="14320" y="19366"/>
                    <a:pt x="14320" y="19366"/>
                    <a:pt x="14320" y="19366"/>
                  </a:cubicBezTo>
                  <a:cubicBezTo>
                    <a:pt x="14440" y="19241"/>
                    <a:pt x="14440" y="19241"/>
                    <a:pt x="14440" y="19241"/>
                  </a:cubicBezTo>
                  <a:cubicBezTo>
                    <a:pt x="14440" y="19241"/>
                    <a:pt x="14440" y="19241"/>
                    <a:pt x="14440" y="19241"/>
                  </a:cubicBezTo>
                  <a:cubicBezTo>
                    <a:pt x="14559" y="19241"/>
                    <a:pt x="14559" y="19241"/>
                    <a:pt x="14559" y="19241"/>
                  </a:cubicBezTo>
                  <a:cubicBezTo>
                    <a:pt x="14678" y="19366"/>
                    <a:pt x="14678" y="19366"/>
                    <a:pt x="14678" y="19366"/>
                  </a:cubicBezTo>
                  <a:cubicBezTo>
                    <a:pt x="14678" y="19366"/>
                    <a:pt x="14678" y="19366"/>
                    <a:pt x="14678" y="19366"/>
                  </a:cubicBezTo>
                  <a:cubicBezTo>
                    <a:pt x="14678" y="19366"/>
                    <a:pt x="14678" y="19366"/>
                    <a:pt x="14678" y="19366"/>
                  </a:cubicBezTo>
                  <a:cubicBezTo>
                    <a:pt x="14798" y="19241"/>
                    <a:pt x="14798" y="19241"/>
                    <a:pt x="14798" y="19241"/>
                  </a:cubicBezTo>
                  <a:cubicBezTo>
                    <a:pt x="14798" y="19366"/>
                    <a:pt x="14798" y="19366"/>
                    <a:pt x="14798" y="19366"/>
                  </a:cubicBezTo>
                  <a:cubicBezTo>
                    <a:pt x="14917" y="19490"/>
                    <a:pt x="14917" y="19490"/>
                    <a:pt x="14917" y="19490"/>
                  </a:cubicBezTo>
                  <a:cubicBezTo>
                    <a:pt x="15036" y="19614"/>
                    <a:pt x="15036" y="19614"/>
                    <a:pt x="15036" y="19614"/>
                  </a:cubicBezTo>
                  <a:cubicBezTo>
                    <a:pt x="15156" y="19738"/>
                    <a:pt x="15156" y="19738"/>
                    <a:pt x="15156" y="19738"/>
                  </a:cubicBezTo>
                  <a:cubicBezTo>
                    <a:pt x="15275" y="19614"/>
                    <a:pt x="15275" y="19614"/>
                    <a:pt x="15275" y="19614"/>
                  </a:cubicBezTo>
                  <a:cubicBezTo>
                    <a:pt x="15394" y="19614"/>
                    <a:pt x="15394" y="19614"/>
                    <a:pt x="15394" y="19614"/>
                  </a:cubicBezTo>
                  <a:cubicBezTo>
                    <a:pt x="15394" y="19738"/>
                    <a:pt x="15394" y="19738"/>
                    <a:pt x="15394" y="19738"/>
                  </a:cubicBezTo>
                  <a:cubicBezTo>
                    <a:pt x="15394" y="19614"/>
                    <a:pt x="15394" y="19614"/>
                    <a:pt x="15394" y="19614"/>
                  </a:cubicBezTo>
                  <a:cubicBezTo>
                    <a:pt x="15514" y="19614"/>
                    <a:pt x="15514" y="19614"/>
                    <a:pt x="15514" y="19614"/>
                  </a:cubicBezTo>
                  <a:cubicBezTo>
                    <a:pt x="15872" y="19614"/>
                    <a:pt x="15872" y="19614"/>
                    <a:pt x="15872" y="19614"/>
                  </a:cubicBezTo>
                  <a:cubicBezTo>
                    <a:pt x="15872" y="19614"/>
                    <a:pt x="15872" y="19614"/>
                    <a:pt x="15872" y="19614"/>
                  </a:cubicBezTo>
                  <a:cubicBezTo>
                    <a:pt x="15991" y="19490"/>
                    <a:pt x="15991" y="19490"/>
                    <a:pt x="15991" y="19490"/>
                  </a:cubicBezTo>
                  <a:cubicBezTo>
                    <a:pt x="15991" y="19490"/>
                    <a:pt x="15991" y="19490"/>
                    <a:pt x="15991" y="19490"/>
                  </a:cubicBezTo>
                  <a:cubicBezTo>
                    <a:pt x="15991" y="19490"/>
                    <a:pt x="15991" y="19490"/>
                    <a:pt x="15991" y="19490"/>
                  </a:cubicBezTo>
                  <a:cubicBezTo>
                    <a:pt x="16110" y="19490"/>
                    <a:pt x="16110" y="19490"/>
                    <a:pt x="16110" y="19490"/>
                  </a:cubicBezTo>
                  <a:cubicBezTo>
                    <a:pt x="16110" y="19490"/>
                    <a:pt x="16110" y="19490"/>
                    <a:pt x="16110" y="19490"/>
                  </a:cubicBezTo>
                  <a:cubicBezTo>
                    <a:pt x="16230" y="19490"/>
                    <a:pt x="16230" y="19490"/>
                    <a:pt x="16230" y="19490"/>
                  </a:cubicBezTo>
                  <a:cubicBezTo>
                    <a:pt x="16230" y="19614"/>
                    <a:pt x="16230" y="19614"/>
                    <a:pt x="16230" y="19614"/>
                  </a:cubicBezTo>
                  <a:cubicBezTo>
                    <a:pt x="16230" y="19862"/>
                    <a:pt x="16230" y="19862"/>
                    <a:pt x="16230" y="19862"/>
                  </a:cubicBezTo>
                  <a:cubicBezTo>
                    <a:pt x="16110" y="19986"/>
                    <a:pt x="16110" y="19986"/>
                    <a:pt x="16110" y="19986"/>
                  </a:cubicBezTo>
                  <a:cubicBezTo>
                    <a:pt x="16110" y="20234"/>
                    <a:pt x="16110" y="20234"/>
                    <a:pt x="16110" y="20234"/>
                  </a:cubicBezTo>
                  <a:cubicBezTo>
                    <a:pt x="15991" y="20234"/>
                    <a:pt x="15991" y="20234"/>
                    <a:pt x="15991" y="20234"/>
                  </a:cubicBezTo>
                  <a:cubicBezTo>
                    <a:pt x="15991" y="20359"/>
                    <a:pt x="15991" y="20359"/>
                    <a:pt x="15991" y="20359"/>
                  </a:cubicBezTo>
                  <a:cubicBezTo>
                    <a:pt x="15991" y="20483"/>
                    <a:pt x="15991" y="20483"/>
                    <a:pt x="15991" y="20483"/>
                  </a:cubicBezTo>
                  <a:cubicBezTo>
                    <a:pt x="15991" y="20483"/>
                    <a:pt x="15991" y="20483"/>
                    <a:pt x="15991" y="20483"/>
                  </a:cubicBezTo>
                  <a:cubicBezTo>
                    <a:pt x="15991" y="20607"/>
                    <a:pt x="15991" y="20607"/>
                    <a:pt x="15991" y="20607"/>
                  </a:cubicBezTo>
                  <a:cubicBezTo>
                    <a:pt x="15991" y="20607"/>
                    <a:pt x="15991" y="20607"/>
                    <a:pt x="15991" y="20607"/>
                  </a:cubicBezTo>
                  <a:cubicBezTo>
                    <a:pt x="15872" y="20483"/>
                    <a:pt x="15872" y="20483"/>
                    <a:pt x="15872" y="20483"/>
                  </a:cubicBezTo>
                  <a:cubicBezTo>
                    <a:pt x="15872" y="20483"/>
                    <a:pt x="15872" y="20483"/>
                    <a:pt x="15872" y="20483"/>
                  </a:cubicBezTo>
                  <a:cubicBezTo>
                    <a:pt x="15752" y="20607"/>
                    <a:pt x="15752" y="20607"/>
                    <a:pt x="15752" y="20607"/>
                  </a:cubicBezTo>
                  <a:cubicBezTo>
                    <a:pt x="15752" y="20731"/>
                    <a:pt x="15752" y="20731"/>
                    <a:pt x="15752" y="20731"/>
                  </a:cubicBezTo>
                  <a:cubicBezTo>
                    <a:pt x="15752" y="20855"/>
                    <a:pt x="15752" y="20855"/>
                    <a:pt x="15752" y="20855"/>
                  </a:cubicBezTo>
                  <a:cubicBezTo>
                    <a:pt x="15633" y="20855"/>
                    <a:pt x="15633" y="20855"/>
                    <a:pt x="15633" y="20855"/>
                  </a:cubicBezTo>
                  <a:cubicBezTo>
                    <a:pt x="15633" y="20979"/>
                    <a:pt x="15633" y="20979"/>
                    <a:pt x="15633" y="20979"/>
                  </a:cubicBezTo>
                  <a:cubicBezTo>
                    <a:pt x="15514" y="20979"/>
                    <a:pt x="15514" y="20979"/>
                    <a:pt x="15514" y="20979"/>
                  </a:cubicBezTo>
                  <a:cubicBezTo>
                    <a:pt x="15633" y="21103"/>
                    <a:pt x="15633" y="21103"/>
                    <a:pt x="15633" y="21103"/>
                  </a:cubicBezTo>
                  <a:cubicBezTo>
                    <a:pt x="15633" y="21103"/>
                    <a:pt x="15633" y="21103"/>
                    <a:pt x="15633" y="21103"/>
                  </a:cubicBezTo>
                  <a:cubicBezTo>
                    <a:pt x="15514" y="21352"/>
                    <a:pt x="15514" y="21352"/>
                    <a:pt x="15514" y="21352"/>
                  </a:cubicBezTo>
                  <a:cubicBezTo>
                    <a:pt x="15514" y="21352"/>
                    <a:pt x="15514" y="21352"/>
                    <a:pt x="15514" y="21352"/>
                  </a:cubicBezTo>
                  <a:cubicBezTo>
                    <a:pt x="15394" y="21352"/>
                    <a:pt x="15394" y="21352"/>
                    <a:pt x="15394" y="21352"/>
                  </a:cubicBezTo>
                  <a:cubicBezTo>
                    <a:pt x="15394" y="21228"/>
                    <a:pt x="15394" y="21228"/>
                    <a:pt x="15394" y="21228"/>
                  </a:cubicBezTo>
                  <a:cubicBezTo>
                    <a:pt x="15514" y="21228"/>
                    <a:pt x="15514" y="21228"/>
                    <a:pt x="15514" y="21228"/>
                  </a:cubicBezTo>
                  <a:cubicBezTo>
                    <a:pt x="15514" y="21103"/>
                    <a:pt x="15514" y="21103"/>
                    <a:pt x="15514" y="21103"/>
                  </a:cubicBezTo>
                  <a:cubicBezTo>
                    <a:pt x="15514" y="21103"/>
                    <a:pt x="15514" y="21103"/>
                    <a:pt x="15514" y="21103"/>
                  </a:cubicBezTo>
                  <a:cubicBezTo>
                    <a:pt x="15394" y="21103"/>
                    <a:pt x="15394" y="21103"/>
                    <a:pt x="15394" y="21103"/>
                  </a:cubicBezTo>
                  <a:cubicBezTo>
                    <a:pt x="15275" y="21228"/>
                    <a:pt x="15275" y="21228"/>
                    <a:pt x="15275" y="21228"/>
                  </a:cubicBezTo>
                  <a:cubicBezTo>
                    <a:pt x="15275" y="21228"/>
                    <a:pt x="15275" y="21228"/>
                    <a:pt x="15275" y="21228"/>
                  </a:cubicBezTo>
                  <a:cubicBezTo>
                    <a:pt x="15275" y="21103"/>
                    <a:pt x="15275" y="21103"/>
                    <a:pt x="15275" y="21103"/>
                  </a:cubicBezTo>
                  <a:cubicBezTo>
                    <a:pt x="15156" y="21228"/>
                    <a:pt x="15156" y="21228"/>
                    <a:pt x="15156" y="21228"/>
                  </a:cubicBezTo>
                  <a:cubicBezTo>
                    <a:pt x="15156" y="21228"/>
                    <a:pt x="15156" y="21228"/>
                    <a:pt x="15156" y="21228"/>
                  </a:cubicBezTo>
                  <a:cubicBezTo>
                    <a:pt x="15036" y="21352"/>
                    <a:pt x="15036" y="21352"/>
                    <a:pt x="15036" y="21352"/>
                  </a:cubicBezTo>
                  <a:cubicBezTo>
                    <a:pt x="15036" y="21228"/>
                    <a:pt x="15036" y="21228"/>
                    <a:pt x="15036" y="21228"/>
                  </a:cubicBezTo>
                  <a:cubicBezTo>
                    <a:pt x="14917" y="21352"/>
                    <a:pt x="14917" y="21352"/>
                    <a:pt x="14917" y="21352"/>
                  </a:cubicBezTo>
                  <a:cubicBezTo>
                    <a:pt x="14917" y="21476"/>
                    <a:pt x="14917" y="21476"/>
                    <a:pt x="14917" y="21476"/>
                  </a:cubicBezTo>
                  <a:cubicBezTo>
                    <a:pt x="14798" y="21600"/>
                    <a:pt x="14798" y="21600"/>
                    <a:pt x="14798" y="21600"/>
                  </a:cubicBezTo>
                  <a:cubicBezTo>
                    <a:pt x="14798" y="21600"/>
                    <a:pt x="14798" y="21600"/>
                    <a:pt x="14798" y="21600"/>
                  </a:cubicBezTo>
                  <a:cubicBezTo>
                    <a:pt x="14678" y="21600"/>
                    <a:pt x="14678" y="21600"/>
                    <a:pt x="14678" y="21600"/>
                  </a:cubicBezTo>
                  <a:cubicBezTo>
                    <a:pt x="14678" y="21476"/>
                    <a:pt x="14678" y="21476"/>
                    <a:pt x="14678" y="21476"/>
                  </a:cubicBezTo>
                  <a:cubicBezTo>
                    <a:pt x="14678" y="21600"/>
                    <a:pt x="14678" y="21600"/>
                    <a:pt x="14678" y="21600"/>
                  </a:cubicBezTo>
                  <a:cubicBezTo>
                    <a:pt x="14559" y="21476"/>
                    <a:pt x="14559" y="21476"/>
                    <a:pt x="14559" y="21476"/>
                  </a:cubicBezTo>
                  <a:cubicBezTo>
                    <a:pt x="14440" y="21476"/>
                    <a:pt x="14440" y="21476"/>
                    <a:pt x="14440" y="21476"/>
                  </a:cubicBezTo>
                  <a:cubicBezTo>
                    <a:pt x="14440" y="21476"/>
                    <a:pt x="14440" y="21476"/>
                    <a:pt x="14440" y="21476"/>
                  </a:cubicBezTo>
                  <a:close/>
                  <a:moveTo>
                    <a:pt x="239" y="13655"/>
                  </a:moveTo>
                  <a:cubicBezTo>
                    <a:pt x="358" y="13779"/>
                    <a:pt x="358" y="13779"/>
                    <a:pt x="358" y="13779"/>
                  </a:cubicBezTo>
                  <a:cubicBezTo>
                    <a:pt x="477" y="13779"/>
                    <a:pt x="477" y="13779"/>
                    <a:pt x="477" y="13779"/>
                  </a:cubicBezTo>
                  <a:cubicBezTo>
                    <a:pt x="716" y="14028"/>
                    <a:pt x="716" y="14028"/>
                    <a:pt x="716" y="14028"/>
                  </a:cubicBezTo>
                  <a:cubicBezTo>
                    <a:pt x="716" y="14028"/>
                    <a:pt x="716" y="14028"/>
                    <a:pt x="716" y="14028"/>
                  </a:cubicBezTo>
                  <a:cubicBezTo>
                    <a:pt x="716" y="14152"/>
                    <a:pt x="716" y="14152"/>
                    <a:pt x="716" y="14152"/>
                  </a:cubicBezTo>
                  <a:cubicBezTo>
                    <a:pt x="835" y="14152"/>
                    <a:pt x="835" y="14152"/>
                    <a:pt x="835" y="14152"/>
                  </a:cubicBezTo>
                  <a:cubicBezTo>
                    <a:pt x="835" y="14152"/>
                    <a:pt x="835" y="14152"/>
                    <a:pt x="835" y="14152"/>
                  </a:cubicBezTo>
                  <a:cubicBezTo>
                    <a:pt x="1074" y="14152"/>
                    <a:pt x="1074" y="14152"/>
                    <a:pt x="1074" y="14152"/>
                  </a:cubicBezTo>
                  <a:cubicBezTo>
                    <a:pt x="1074" y="14152"/>
                    <a:pt x="1074" y="14152"/>
                    <a:pt x="1074" y="14152"/>
                  </a:cubicBezTo>
                  <a:cubicBezTo>
                    <a:pt x="1074" y="14276"/>
                    <a:pt x="1074" y="14276"/>
                    <a:pt x="1074" y="14276"/>
                  </a:cubicBezTo>
                  <a:cubicBezTo>
                    <a:pt x="1193" y="14276"/>
                    <a:pt x="1193" y="14276"/>
                    <a:pt x="1193" y="14276"/>
                  </a:cubicBezTo>
                  <a:cubicBezTo>
                    <a:pt x="1313" y="14276"/>
                    <a:pt x="1313" y="14276"/>
                    <a:pt x="1313" y="14276"/>
                  </a:cubicBezTo>
                  <a:cubicBezTo>
                    <a:pt x="1432" y="14276"/>
                    <a:pt x="1432" y="14276"/>
                    <a:pt x="1432" y="14276"/>
                  </a:cubicBezTo>
                  <a:cubicBezTo>
                    <a:pt x="1432" y="14276"/>
                    <a:pt x="1432" y="14276"/>
                    <a:pt x="1432" y="14276"/>
                  </a:cubicBezTo>
                  <a:cubicBezTo>
                    <a:pt x="1551" y="14276"/>
                    <a:pt x="1551" y="14276"/>
                    <a:pt x="1551" y="14276"/>
                  </a:cubicBezTo>
                  <a:cubicBezTo>
                    <a:pt x="1671" y="14276"/>
                    <a:pt x="1671" y="14276"/>
                    <a:pt x="1671" y="14276"/>
                  </a:cubicBezTo>
                  <a:cubicBezTo>
                    <a:pt x="1790" y="14276"/>
                    <a:pt x="1790" y="14276"/>
                    <a:pt x="1790" y="14276"/>
                  </a:cubicBezTo>
                  <a:cubicBezTo>
                    <a:pt x="1790" y="14152"/>
                    <a:pt x="1790" y="14152"/>
                    <a:pt x="1790" y="14152"/>
                  </a:cubicBezTo>
                  <a:cubicBezTo>
                    <a:pt x="1909" y="14152"/>
                    <a:pt x="1909" y="14152"/>
                    <a:pt x="1909" y="14152"/>
                  </a:cubicBezTo>
                  <a:cubicBezTo>
                    <a:pt x="1909" y="14028"/>
                    <a:pt x="1909" y="14028"/>
                    <a:pt x="1909" y="14028"/>
                  </a:cubicBezTo>
                  <a:cubicBezTo>
                    <a:pt x="2148" y="14028"/>
                    <a:pt x="2148" y="14028"/>
                    <a:pt x="2148" y="14028"/>
                  </a:cubicBezTo>
                  <a:cubicBezTo>
                    <a:pt x="2148" y="14028"/>
                    <a:pt x="2148" y="14028"/>
                    <a:pt x="2148" y="14028"/>
                  </a:cubicBezTo>
                  <a:cubicBezTo>
                    <a:pt x="2267" y="13903"/>
                    <a:pt x="2267" y="13903"/>
                    <a:pt x="2267" y="13903"/>
                  </a:cubicBezTo>
                  <a:cubicBezTo>
                    <a:pt x="2267" y="13903"/>
                    <a:pt x="2267" y="13903"/>
                    <a:pt x="2267" y="13903"/>
                  </a:cubicBezTo>
                  <a:cubicBezTo>
                    <a:pt x="2387" y="14028"/>
                    <a:pt x="2387" y="14028"/>
                    <a:pt x="2387" y="14028"/>
                  </a:cubicBezTo>
                  <a:cubicBezTo>
                    <a:pt x="2506" y="13903"/>
                    <a:pt x="2506" y="13903"/>
                    <a:pt x="2506" y="13903"/>
                  </a:cubicBezTo>
                  <a:cubicBezTo>
                    <a:pt x="2506" y="13903"/>
                    <a:pt x="2506" y="13903"/>
                    <a:pt x="2506" y="13903"/>
                  </a:cubicBezTo>
                  <a:cubicBezTo>
                    <a:pt x="2506" y="13903"/>
                    <a:pt x="2506" y="13903"/>
                    <a:pt x="2506" y="13903"/>
                  </a:cubicBezTo>
                  <a:cubicBezTo>
                    <a:pt x="2625" y="13779"/>
                    <a:pt x="2625" y="13779"/>
                    <a:pt x="2625" y="13779"/>
                  </a:cubicBezTo>
                  <a:cubicBezTo>
                    <a:pt x="2864" y="13531"/>
                    <a:pt x="2864" y="13531"/>
                    <a:pt x="2864" y="13531"/>
                  </a:cubicBezTo>
                  <a:cubicBezTo>
                    <a:pt x="2983" y="13655"/>
                    <a:pt x="2983" y="13655"/>
                    <a:pt x="2983" y="13655"/>
                  </a:cubicBezTo>
                  <a:cubicBezTo>
                    <a:pt x="3103" y="13655"/>
                    <a:pt x="3103" y="13655"/>
                    <a:pt x="3103" y="13655"/>
                  </a:cubicBezTo>
                  <a:cubicBezTo>
                    <a:pt x="3103" y="13531"/>
                    <a:pt x="3103" y="13531"/>
                    <a:pt x="3103" y="13531"/>
                  </a:cubicBezTo>
                  <a:cubicBezTo>
                    <a:pt x="3461" y="13531"/>
                    <a:pt x="3461" y="13531"/>
                    <a:pt x="3461" y="13531"/>
                  </a:cubicBezTo>
                  <a:cubicBezTo>
                    <a:pt x="3461" y="13531"/>
                    <a:pt x="3461" y="13531"/>
                    <a:pt x="3461" y="13531"/>
                  </a:cubicBezTo>
                  <a:cubicBezTo>
                    <a:pt x="3699" y="13531"/>
                    <a:pt x="3699" y="13531"/>
                    <a:pt x="3699" y="13531"/>
                  </a:cubicBezTo>
                  <a:cubicBezTo>
                    <a:pt x="3699" y="13531"/>
                    <a:pt x="3699" y="13531"/>
                    <a:pt x="3699" y="13531"/>
                  </a:cubicBezTo>
                  <a:cubicBezTo>
                    <a:pt x="3819" y="13531"/>
                    <a:pt x="3819" y="13531"/>
                    <a:pt x="3819" y="13531"/>
                  </a:cubicBezTo>
                  <a:cubicBezTo>
                    <a:pt x="3938" y="13531"/>
                    <a:pt x="3938" y="13531"/>
                    <a:pt x="3938" y="13531"/>
                  </a:cubicBezTo>
                  <a:cubicBezTo>
                    <a:pt x="3938" y="13655"/>
                    <a:pt x="3938" y="13655"/>
                    <a:pt x="3938" y="13655"/>
                  </a:cubicBezTo>
                  <a:cubicBezTo>
                    <a:pt x="4057" y="13655"/>
                    <a:pt x="4057" y="13655"/>
                    <a:pt x="4057" y="13655"/>
                  </a:cubicBezTo>
                  <a:cubicBezTo>
                    <a:pt x="4057" y="13655"/>
                    <a:pt x="4057" y="13655"/>
                    <a:pt x="4057" y="13655"/>
                  </a:cubicBezTo>
                  <a:cubicBezTo>
                    <a:pt x="4177" y="13655"/>
                    <a:pt x="4177" y="13655"/>
                    <a:pt x="4177" y="13655"/>
                  </a:cubicBezTo>
                  <a:cubicBezTo>
                    <a:pt x="4177" y="13655"/>
                    <a:pt x="4177" y="13655"/>
                    <a:pt x="4177" y="13655"/>
                  </a:cubicBezTo>
                  <a:cubicBezTo>
                    <a:pt x="4415" y="13655"/>
                    <a:pt x="4415" y="13655"/>
                    <a:pt x="4415" y="13655"/>
                  </a:cubicBezTo>
                  <a:cubicBezTo>
                    <a:pt x="4415" y="13655"/>
                    <a:pt x="4415" y="13655"/>
                    <a:pt x="4415" y="13655"/>
                  </a:cubicBezTo>
                  <a:cubicBezTo>
                    <a:pt x="4415" y="13655"/>
                    <a:pt x="4415" y="13655"/>
                    <a:pt x="4415" y="13655"/>
                  </a:cubicBezTo>
                  <a:cubicBezTo>
                    <a:pt x="4535" y="13655"/>
                    <a:pt x="4535" y="13655"/>
                    <a:pt x="4535" y="13655"/>
                  </a:cubicBezTo>
                  <a:cubicBezTo>
                    <a:pt x="4654" y="13655"/>
                    <a:pt x="4654" y="13655"/>
                    <a:pt x="4654" y="13655"/>
                  </a:cubicBezTo>
                  <a:cubicBezTo>
                    <a:pt x="4773" y="13531"/>
                    <a:pt x="4773" y="13531"/>
                    <a:pt x="4773" y="13531"/>
                  </a:cubicBezTo>
                  <a:cubicBezTo>
                    <a:pt x="4893" y="13407"/>
                    <a:pt x="4893" y="13407"/>
                    <a:pt x="4893" y="13407"/>
                  </a:cubicBezTo>
                  <a:cubicBezTo>
                    <a:pt x="4893" y="13407"/>
                    <a:pt x="4893" y="13407"/>
                    <a:pt x="4893" y="13407"/>
                  </a:cubicBezTo>
                  <a:cubicBezTo>
                    <a:pt x="5012" y="13283"/>
                    <a:pt x="5012" y="13283"/>
                    <a:pt x="5012" y="13283"/>
                  </a:cubicBezTo>
                  <a:cubicBezTo>
                    <a:pt x="5131" y="13159"/>
                    <a:pt x="5131" y="13159"/>
                    <a:pt x="5131" y="13159"/>
                  </a:cubicBezTo>
                  <a:cubicBezTo>
                    <a:pt x="5251" y="13034"/>
                    <a:pt x="5251" y="13034"/>
                    <a:pt x="5251" y="13034"/>
                  </a:cubicBezTo>
                  <a:cubicBezTo>
                    <a:pt x="5370" y="13034"/>
                    <a:pt x="5370" y="13034"/>
                    <a:pt x="5370" y="13034"/>
                  </a:cubicBezTo>
                  <a:cubicBezTo>
                    <a:pt x="5490" y="13034"/>
                    <a:pt x="5490" y="13034"/>
                    <a:pt x="5490" y="13034"/>
                  </a:cubicBezTo>
                  <a:cubicBezTo>
                    <a:pt x="5609" y="12910"/>
                    <a:pt x="5609" y="12910"/>
                    <a:pt x="5609" y="12910"/>
                  </a:cubicBezTo>
                  <a:cubicBezTo>
                    <a:pt x="5967" y="12786"/>
                    <a:pt x="5967" y="12786"/>
                    <a:pt x="5967" y="12786"/>
                  </a:cubicBezTo>
                  <a:cubicBezTo>
                    <a:pt x="6086" y="12662"/>
                    <a:pt x="6086" y="12662"/>
                    <a:pt x="6086" y="12662"/>
                  </a:cubicBezTo>
                  <a:cubicBezTo>
                    <a:pt x="6206" y="12662"/>
                    <a:pt x="6206" y="12662"/>
                    <a:pt x="6206" y="12662"/>
                  </a:cubicBezTo>
                  <a:cubicBezTo>
                    <a:pt x="6325" y="12662"/>
                    <a:pt x="6325" y="12662"/>
                    <a:pt x="6325" y="12662"/>
                  </a:cubicBezTo>
                  <a:cubicBezTo>
                    <a:pt x="6325" y="12662"/>
                    <a:pt x="6325" y="12662"/>
                    <a:pt x="6325" y="12662"/>
                  </a:cubicBezTo>
                  <a:cubicBezTo>
                    <a:pt x="6564" y="12662"/>
                    <a:pt x="6564" y="12662"/>
                    <a:pt x="6564" y="12662"/>
                  </a:cubicBezTo>
                  <a:cubicBezTo>
                    <a:pt x="6683" y="12662"/>
                    <a:pt x="6683" y="12662"/>
                    <a:pt x="6683" y="12662"/>
                  </a:cubicBezTo>
                  <a:cubicBezTo>
                    <a:pt x="6802" y="12662"/>
                    <a:pt x="6802" y="12662"/>
                    <a:pt x="6802" y="12662"/>
                  </a:cubicBezTo>
                  <a:cubicBezTo>
                    <a:pt x="6922" y="12662"/>
                    <a:pt x="6922" y="12662"/>
                    <a:pt x="6922" y="12662"/>
                  </a:cubicBezTo>
                  <a:cubicBezTo>
                    <a:pt x="7280" y="12538"/>
                    <a:pt x="7280" y="12538"/>
                    <a:pt x="7280" y="12538"/>
                  </a:cubicBezTo>
                  <a:cubicBezTo>
                    <a:pt x="7399" y="12538"/>
                    <a:pt x="7399" y="12538"/>
                    <a:pt x="7399" y="12538"/>
                  </a:cubicBezTo>
                  <a:cubicBezTo>
                    <a:pt x="7518" y="12414"/>
                    <a:pt x="7518" y="12414"/>
                    <a:pt x="7518" y="12414"/>
                  </a:cubicBezTo>
                  <a:cubicBezTo>
                    <a:pt x="7638" y="12414"/>
                    <a:pt x="7638" y="12414"/>
                    <a:pt x="7638" y="12414"/>
                  </a:cubicBezTo>
                  <a:cubicBezTo>
                    <a:pt x="7757" y="12290"/>
                    <a:pt x="7757" y="12290"/>
                    <a:pt x="7757" y="12290"/>
                  </a:cubicBezTo>
                  <a:cubicBezTo>
                    <a:pt x="7996" y="12290"/>
                    <a:pt x="7996" y="12290"/>
                    <a:pt x="7996" y="12290"/>
                  </a:cubicBezTo>
                  <a:cubicBezTo>
                    <a:pt x="8592" y="12290"/>
                    <a:pt x="8592" y="12290"/>
                    <a:pt x="8592" y="12290"/>
                  </a:cubicBezTo>
                  <a:cubicBezTo>
                    <a:pt x="8831" y="12290"/>
                    <a:pt x="8831" y="12290"/>
                    <a:pt x="8831" y="12290"/>
                  </a:cubicBezTo>
                  <a:cubicBezTo>
                    <a:pt x="8950" y="12290"/>
                    <a:pt x="8950" y="12290"/>
                    <a:pt x="8950" y="12290"/>
                  </a:cubicBezTo>
                  <a:cubicBezTo>
                    <a:pt x="9070" y="12290"/>
                    <a:pt x="9070" y="12290"/>
                    <a:pt x="9070" y="12290"/>
                  </a:cubicBezTo>
                  <a:cubicBezTo>
                    <a:pt x="9189" y="12290"/>
                    <a:pt x="9189" y="12290"/>
                    <a:pt x="9189" y="12290"/>
                  </a:cubicBezTo>
                  <a:cubicBezTo>
                    <a:pt x="9308" y="12414"/>
                    <a:pt x="9308" y="12414"/>
                    <a:pt x="9308" y="12414"/>
                  </a:cubicBezTo>
                  <a:cubicBezTo>
                    <a:pt x="9428" y="12662"/>
                    <a:pt x="9428" y="12662"/>
                    <a:pt x="9428" y="12662"/>
                  </a:cubicBezTo>
                  <a:cubicBezTo>
                    <a:pt x="9547" y="12662"/>
                    <a:pt x="9547" y="12662"/>
                    <a:pt x="9547" y="12662"/>
                  </a:cubicBezTo>
                  <a:cubicBezTo>
                    <a:pt x="9666" y="12662"/>
                    <a:pt x="9666" y="12662"/>
                    <a:pt x="9666" y="12662"/>
                  </a:cubicBezTo>
                  <a:cubicBezTo>
                    <a:pt x="9666" y="12538"/>
                    <a:pt x="9666" y="12538"/>
                    <a:pt x="9666" y="12538"/>
                  </a:cubicBezTo>
                  <a:cubicBezTo>
                    <a:pt x="9786" y="12662"/>
                    <a:pt x="9786" y="12662"/>
                    <a:pt x="9786" y="12662"/>
                  </a:cubicBezTo>
                  <a:cubicBezTo>
                    <a:pt x="9786" y="12662"/>
                    <a:pt x="9786" y="12662"/>
                    <a:pt x="9786" y="12662"/>
                  </a:cubicBezTo>
                  <a:cubicBezTo>
                    <a:pt x="9905" y="12662"/>
                    <a:pt x="9905" y="12662"/>
                    <a:pt x="9905" y="12662"/>
                  </a:cubicBezTo>
                  <a:cubicBezTo>
                    <a:pt x="10024" y="12786"/>
                    <a:pt x="10024" y="12786"/>
                    <a:pt x="10024" y="12786"/>
                  </a:cubicBezTo>
                  <a:cubicBezTo>
                    <a:pt x="10144" y="12786"/>
                    <a:pt x="10144" y="12786"/>
                    <a:pt x="10144" y="12786"/>
                  </a:cubicBezTo>
                  <a:cubicBezTo>
                    <a:pt x="10263" y="12786"/>
                    <a:pt x="10263" y="12786"/>
                    <a:pt x="10263" y="12786"/>
                  </a:cubicBezTo>
                  <a:cubicBezTo>
                    <a:pt x="10502" y="12910"/>
                    <a:pt x="10502" y="12910"/>
                    <a:pt x="10502" y="12910"/>
                  </a:cubicBezTo>
                  <a:cubicBezTo>
                    <a:pt x="10382" y="13034"/>
                    <a:pt x="10382" y="13034"/>
                    <a:pt x="10382" y="13034"/>
                  </a:cubicBezTo>
                  <a:cubicBezTo>
                    <a:pt x="10502" y="13034"/>
                    <a:pt x="10502" y="13034"/>
                    <a:pt x="10502" y="13034"/>
                  </a:cubicBezTo>
                  <a:cubicBezTo>
                    <a:pt x="10621" y="13034"/>
                    <a:pt x="10621" y="13034"/>
                    <a:pt x="10621" y="13034"/>
                  </a:cubicBezTo>
                  <a:cubicBezTo>
                    <a:pt x="10502" y="13159"/>
                    <a:pt x="10502" y="13159"/>
                    <a:pt x="10502" y="13159"/>
                  </a:cubicBezTo>
                  <a:cubicBezTo>
                    <a:pt x="10502" y="13159"/>
                    <a:pt x="10502" y="13159"/>
                    <a:pt x="10502" y="13159"/>
                  </a:cubicBezTo>
                  <a:cubicBezTo>
                    <a:pt x="10502" y="13283"/>
                    <a:pt x="10502" y="13283"/>
                    <a:pt x="10502" y="13283"/>
                  </a:cubicBezTo>
                  <a:cubicBezTo>
                    <a:pt x="10502" y="13407"/>
                    <a:pt x="10502" y="13407"/>
                    <a:pt x="10502" y="13407"/>
                  </a:cubicBezTo>
                  <a:cubicBezTo>
                    <a:pt x="10621" y="13407"/>
                    <a:pt x="10621" y="13407"/>
                    <a:pt x="10621" y="13407"/>
                  </a:cubicBezTo>
                  <a:cubicBezTo>
                    <a:pt x="10740" y="13531"/>
                    <a:pt x="10740" y="13531"/>
                    <a:pt x="10740" y="13531"/>
                  </a:cubicBezTo>
                  <a:cubicBezTo>
                    <a:pt x="10740" y="13655"/>
                    <a:pt x="10740" y="13655"/>
                    <a:pt x="10740" y="13655"/>
                  </a:cubicBezTo>
                  <a:cubicBezTo>
                    <a:pt x="10740" y="13779"/>
                    <a:pt x="10740" y="13779"/>
                    <a:pt x="10740" y="13779"/>
                  </a:cubicBezTo>
                  <a:cubicBezTo>
                    <a:pt x="10860" y="14028"/>
                    <a:pt x="10860" y="14028"/>
                    <a:pt x="10860" y="14028"/>
                  </a:cubicBezTo>
                  <a:cubicBezTo>
                    <a:pt x="10860" y="14152"/>
                    <a:pt x="10860" y="14152"/>
                    <a:pt x="10860" y="14152"/>
                  </a:cubicBezTo>
                  <a:cubicBezTo>
                    <a:pt x="10860" y="14152"/>
                    <a:pt x="10860" y="14152"/>
                    <a:pt x="10860" y="14152"/>
                  </a:cubicBezTo>
                  <a:cubicBezTo>
                    <a:pt x="10860" y="14276"/>
                    <a:pt x="10860" y="14276"/>
                    <a:pt x="10860" y="14276"/>
                  </a:cubicBezTo>
                  <a:cubicBezTo>
                    <a:pt x="10860" y="14400"/>
                    <a:pt x="10860" y="14400"/>
                    <a:pt x="10860" y="14400"/>
                  </a:cubicBezTo>
                  <a:cubicBezTo>
                    <a:pt x="10740" y="14400"/>
                    <a:pt x="10740" y="14400"/>
                    <a:pt x="10740" y="14400"/>
                  </a:cubicBezTo>
                  <a:cubicBezTo>
                    <a:pt x="10740" y="14400"/>
                    <a:pt x="10740" y="14400"/>
                    <a:pt x="10740" y="14400"/>
                  </a:cubicBezTo>
                  <a:cubicBezTo>
                    <a:pt x="10860" y="14524"/>
                    <a:pt x="10860" y="14524"/>
                    <a:pt x="10860" y="14524"/>
                  </a:cubicBezTo>
                  <a:cubicBezTo>
                    <a:pt x="10860" y="14524"/>
                    <a:pt x="10860" y="14524"/>
                    <a:pt x="10860" y="14524"/>
                  </a:cubicBezTo>
                  <a:cubicBezTo>
                    <a:pt x="10979" y="14648"/>
                    <a:pt x="10979" y="14648"/>
                    <a:pt x="10979" y="14648"/>
                  </a:cubicBezTo>
                  <a:cubicBezTo>
                    <a:pt x="10979" y="14648"/>
                    <a:pt x="10979" y="14648"/>
                    <a:pt x="10979" y="14648"/>
                  </a:cubicBezTo>
                  <a:cubicBezTo>
                    <a:pt x="11098" y="14648"/>
                    <a:pt x="11098" y="14648"/>
                    <a:pt x="11098" y="14648"/>
                  </a:cubicBezTo>
                  <a:cubicBezTo>
                    <a:pt x="11098" y="14524"/>
                    <a:pt x="11098" y="14524"/>
                    <a:pt x="11098" y="14524"/>
                  </a:cubicBezTo>
                  <a:cubicBezTo>
                    <a:pt x="11098" y="14524"/>
                    <a:pt x="11098" y="14524"/>
                    <a:pt x="11098" y="14524"/>
                  </a:cubicBezTo>
                  <a:cubicBezTo>
                    <a:pt x="11098" y="14400"/>
                    <a:pt x="11098" y="14400"/>
                    <a:pt x="11098" y="14400"/>
                  </a:cubicBezTo>
                  <a:cubicBezTo>
                    <a:pt x="11218" y="14400"/>
                    <a:pt x="11218" y="14400"/>
                    <a:pt x="11218" y="14400"/>
                  </a:cubicBezTo>
                  <a:cubicBezTo>
                    <a:pt x="11218" y="14276"/>
                    <a:pt x="11218" y="14276"/>
                    <a:pt x="11218" y="14276"/>
                  </a:cubicBezTo>
                  <a:cubicBezTo>
                    <a:pt x="11337" y="14276"/>
                    <a:pt x="11337" y="14276"/>
                    <a:pt x="11337" y="14276"/>
                  </a:cubicBezTo>
                  <a:cubicBezTo>
                    <a:pt x="11337" y="14152"/>
                    <a:pt x="11337" y="14152"/>
                    <a:pt x="11337" y="14152"/>
                  </a:cubicBezTo>
                  <a:cubicBezTo>
                    <a:pt x="11456" y="14152"/>
                    <a:pt x="11456" y="14152"/>
                    <a:pt x="11456" y="14152"/>
                  </a:cubicBezTo>
                  <a:cubicBezTo>
                    <a:pt x="11576" y="14028"/>
                    <a:pt x="11576" y="14028"/>
                    <a:pt x="11576" y="14028"/>
                  </a:cubicBezTo>
                  <a:cubicBezTo>
                    <a:pt x="11695" y="13903"/>
                    <a:pt x="11695" y="13903"/>
                    <a:pt x="11695" y="13903"/>
                  </a:cubicBezTo>
                  <a:cubicBezTo>
                    <a:pt x="11814" y="13779"/>
                    <a:pt x="11814" y="13779"/>
                    <a:pt x="11814" y="13779"/>
                  </a:cubicBezTo>
                  <a:cubicBezTo>
                    <a:pt x="11814" y="13779"/>
                    <a:pt x="11814" y="13779"/>
                    <a:pt x="11814" y="13779"/>
                  </a:cubicBezTo>
                  <a:cubicBezTo>
                    <a:pt x="11934" y="13779"/>
                    <a:pt x="11934" y="13779"/>
                    <a:pt x="11934" y="13779"/>
                  </a:cubicBezTo>
                  <a:cubicBezTo>
                    <a:pt x="12053" y="13655"/>
                    <a:pt x="12053" y="13655"/>
                    <a:pt x="12053" y="13655"/>
                  </a:cubicBezTo>
                  <a:cubicBezTo>
                    <a:pt x="12172" y="13407"/>
                    <a:pt x="12172" y="13407"/>
                    <a:pt x="12172" y="13407"/>
                  </a:cubicBezTo>
                  <a:cubicBezTo>
                    <a:pt x="12292" y="13407"/>
                    <a:pt x="12292" y="13407"/>
                    <a:pt x="12292" y="13407"/>
                  </a:cubicBezTo>
                  <a:cubicBezTo>
                    <a:pt x="12411" y="13283"/>
                    <a:pt x="12411" y="13283"/>
                    <a:pt x="12411" y="13283"/>
                  </a:cubicBezTo>
                  <a:cubicBezTo>
                    <a:pt x="12292" y="13159"/>
                    <a:pt x="12292" y="13159"/>
                    <a:pt x="12292" y="13159"/>
                  </a:cubicBezTo>
                  <a:cubicBezTo>
                    <a:pt x="12411" y="13034"/>
                    <a:pt x="12411" y="13034"/>
                    <a:pt x="12411" y="13034"/>
                  </a:cubicBezTo>
                  <a:cubicBezTo>
                    <a:pt x="12411" y="13159"/>
                    <a:pt x="12411" y="13159"/>
                    <a:pt x="12411" y="13159"/>
                  </a:cubicBezTo>
                  <a:cubicBezTo>
                    <a:pt x="12411" y="13283"/>
                    <a:pt x="12411" y="13283"/>
                    <a:pt x="12411" y="13283"/>
                  </a:cubicBezTo>
                  <a:cubicBezTo>
                    <a:pt x="12411" y="13407"/>
                    <a:pt x="12411" y="13407"/>
                    <a:pt x="12411" y="13407"/>
                  </a:cubicBezTo>
                  <a:cubicBezTo>
                    <a:pt x="12411" y="13531"/>
                    <a:pt x="12411" y="13531"/>
                    <a:pt x="12411" y="13531"/>
                  </a:cubicBezTo>
                  <a:cubicBezTo>
                    <a:pt x="12292" y="13779"/>
                    <a:pt x="12292" y="13779"/>
                    <a:pt x="12292" y="13779"/>
                  </a:cubicBezTo>
                  <a:cubicBezTo>
                    <a:pt x="12172" y="13903"/>
                    <a:pt x="12172" y="13903"/>
                    <a:pt x="12172" y="13903"/>
                  </a:cubicBezTo>
                  <a:cubicBezTo>
                    <a:pt x="12053" y="14028"/>
                    <a:pt x="12053" y="14028"/>
                    <a:pt x="12053" y="14028"/>
                  </a:cubicBezTo>
                  <a:cubicBezTo>
                    <a:pt x="12053" y="14152"/>
                    <a:pt x="12053" y="14152"/>
                    <a:pt x="12053" y="14152"/>
                  </a:cubicBezTo>
                  <a:cubicBezTo>
                    <a:pt x="12053" y="14276"/>
                    <a:pt x="12053" y="14276"/>
                    <a:pt x="12053" y="14276"/>
                  </a:cubicBezTo>
                  <a:cubicBezTo>
                    <a:pt x="11934" y="14400"/>
                    <a:pt x="11934" y="14400"/>
                    <a:pt x="11934" y="14400"/>
                  </a:cubicBezTo>
                  <a:cubicBezTo>
                    <a:pt x="11934" y="14400"/>
                    <a:pt x="11934" y="14400"/>
                    <a:pt x="11934" y="14400"/>
                  </a:cubicBezTo>
                  <a:cubicBezTo>
                    <a:pt x="11814" y="14648"/>
                    <a:pt x="11814" y="14648"/>
                    <a:pt x="11814" y="14648"/>
                  </a:cubicBezTo>
                  <a:cubicBezTo>
                    <a:pt x="11576" y="14648"/>
                    <a:pt x="11576" y="14648"/>
                    <a:pt x="11576" y="14648"/>
                  </a:cubicBezTo>
                  <a:cubicBezTo>
                    <a:pt x="11576" y="14772"/>
                    <a:pt x="11576" y="14772"/>
                    <a:pt x="11576" y="14772"/>
                  </a:cubicBezTo>
                  <a:cubicBezTo>
                    <a:pt x="11456" y="14897"/>
                    <a:pt x="11456" y="14897"/>
                    <a:pt x="11456" y="14897"/>
                  </a:cubicBezTo>
                  <a:cubicBezTo>
                    <a:pt x="11456" y="14897"/>
                    <a:pt x="11456" y="14897"/>
                    <a:pt x="11456" y="14897"/>
                  </a:cubicBezTo>
                  <a:cubicBezTo>
                    <a:pt x="11695" y="14897"/>
                    <a:pt x="11695" y="14897"/>
                    <a:pt x="11695" y="14897"/>
                  </a:cubicBezTo>
                  <a:cubicBezTo>
                    <a:pt x="11814" y="14897"/>
                    <a:pt x="11814" y="14897"/>
                    <a:pt x="11814" y="14897"/>
                  </a:cubicBezTo>
                  <a:cubicBezTo>
                    <a:pt x="11934" y="14897"/>
                    <a:pt x="11934" y="14897"/>
                    <a:pt x="11934" y="14897"/>
                  </a:cubicBezTo>
                  <a:cubicBezTo>
                    <a:pt x="12172" y="14648"/>
                    <a:pt x="12172" y="14648"/>
                    <a:pt x="12172" y="14648"/>
                  </a:cubicBezTo>
                  <a:cubicBezTo>
                    <a:pt x="12172" y="14400"/>
                    <a:pt x="12172" y="14400"/>
                    <a:pt x="12172" y="14400"/>
                  </a:cubicBezTo>
                  <a:cubicBezTo>
                    <a:pt x="12292" y="14276"/>
                    <a:pt x="12292" y="14276"/>
                    <a:pt x="12292" y="14276"/>
                  </a:cubicBezTo>
                  <a:cubicBezTo>
                    <a:pt x="12411" y="14276"/>
                    <a:pt x="12411" y="14276"/>
                    <a:pt x="12411" y="14276"/>
                  </a:cubicBezTo>
                  <a:cubicBezTo>
                    <a:pt x="12411" y="14524"/>
                    <a:pt x="12411" y="14524"/>
                    <a:pt x="12411" y="14524"/>
                  </a:cubicBezTo>
                  <a:cubicBezTo>
                    <a:pt x="12411" y="14648"/>
                    <a:pt x="12411" y="14648"/>
                    <a:pt x="12411" y="14648"/>
                  </a:cubicBezTo>
                  <a:cubicBezTo>
                    <a:pt x="12411" y="14648"/>
                    <a:pt x="12411" y="14648"/>
                    <a:pt x="12411" y="14648"/>
                  </a:cubicBezTo>
                  <a:cubicBezTo>
                    <a:pt x="12411" y="14897"/>
                    <a:pt x="12411" y="14897"/>
                    <a:pt x="12411" y="14897"/>
                  </a:cubicBezTo>
                  <a:cubicBezTo>
                    <a:pt x="12292" y="15145"/>
                    <a:pt x="12292" y="15145"/>
                    <a:pt x="12292" y="15145"/>
                  </a:cubicBezTo>
                  <a:cubicBezTo>
                    <a:pt x="12053" y="15145"/>
                    <a:pt x="12053" y="15145"/>
                    <a:pt x="12053" y="15145"/>
                  </a:cubicBezTo>
                  <a:cubicBezTo>
                    <a:pt x="12172" y="15269"/>
                    <a:pt x="12172" y="15269"/>
                    <a:pt x="12172" y="15269"/>
                  </a:cubicBezTo>
                  <a:cubicBezTo>
                    <a:pt x="12292" y="15269"/>
                    <a:pt x="12292" y="15269"/>
                    <a:pt x="12292" y="15269"/>
                  </a:cubicBezTo>
                  <a:cubicBezTo>
                    <a:pt x="12411" y="15269"/>
                    <a:pt x="12411" y="15269"/>
                    <a:pt x="12411" y="15269"/>
                  </a:cubicBezTo>
                  <a:cubicBezTo>
                    <a:pt x="12411" y="15145"/>
                    <a:pt x="12411" y="15145"/>
                    <a:pt x="12411" y="15145"/>
                  </a:cubicBezTo>
                  <a:cubicBezTo>
                    <a:pt x="12530" y="15145"/>
                    <a:pt x="12530" y="15145"/>
                    <a:pt x="12530" y="15145"/>
                  </a:cubicBezTo>
                  <a:cubicBezTo>
                    <a:pt x="12650" y="15021"/>
                    <a:pt x="12650" y="15021"/>
                    <a:pt x="12650" y="15021"/>
                  </a:cubicBezTo>
                  <a:cubicBezTo>
                    <a:pt x="12769" y="15145"/>
                    <a:pt x="12769" y="15145"/>
                    <a:pt x="12769" y="15145"/>
                  </a:cubicBezTo>
                  <a:cubicBezTo>
                    <a:pt x="12769" y="15021"/>
                    <a:pt x="12769" y="15021"/>
                    <a:pt x="12769" y="15021"/>
                  </a:cubicBezTo>
                  <a:cubicBezTo>
                    <a:pt x="12769" y="15145"/>
                    <a:pt x="12769" y="15145"/>
                    <a:pt x="12769" y="15145"/>
                  </a:cubicBezTo>
                  <a:cubicBezTo>
                    <a:pt x="12650" y="15269"/>
                    <a:pt x="12650" y="15269"/>
                    <a:pt x="12650" y="15269"/>
                  </a:cubicBezTo>
                  <a:cubicBezTo>
                    <a:pt x="12650" y="15269"/>
                    <a:pt x="12650" y="15269"/>
                    <a:pt x="12650" y="15269"/>
                  </a:cubicBezTo>
                  <a:cubicBezTo>
                    <a:pt x="12530" y="15269"/>
                    <a:pt x="12530" y="15269"/>
                    <a:pt x="12530" y="15269"/>
                  </a:cubicBezTo>
                  <a:cubicBezTo>
                    <a:pt x="12650" y="15393"/>
                    <a:pt x="12650" y="15393"/>
                    <a:pt x="12650" y="15393"/>
                  </a:cubicBezTo>
                  <a:cubicBezTo>
                    <a:pt x="12769" y="15517"/>
                    <a:pt x="12769" y="15517"/>
                    <a:pt x="12769" y="15517"/>
                  </a:cubicBezTo>
                  <a:cubicBezTo>
                    <a:pt x="12769" y="15641"/>
                    <a:pt x="12769" y="15641"/>
                    <a:pt x="12769" y="15641"/>
                  </a:cubicBezTo>
                  <a:cubicBezTo>
                    <a:pt x="12769" y="15890"/>
                    <a:pt x="12769" y="15890"/>
                    <a:pt x="12769" y="15890"/>
                  </a:cubicBezTo>
                  <a:cubicBezTo>
                    <a:pt x="12769" y="16138"/>
                    <a:pt x="12769" y="16138"/>
                    <a:pt x="12769" y="16138"/>
                  </a:cubicBezTo>
                  <a:cubicBezTo>
                    <a:pt x="12650" y="16262"/>
                    <a:pt x="12650" y="16262"/>
                    <a:pt x="12650" y="16262"/>
                  </a:cubicBezTo>
                  <a:cubicBezTo>
                    <a:pt x="12650" y="16262"/>
                    <a:pt x="12650" y="16262"/>
                    <a:pt x="12650" y="16262"/>
                  </a:cubicBezTo>
                  <a:cubicBezTo>
                    <a:pt x="12650" y="16510"/>
                    <a:pt x="12650" y="16510"/>
                    <a:pt x="12650" y="16510"/>
                  </a:cubicBezTo>
                  <a:cubicBezTo>
                    <a:pt x="12769" y="16510"/>
                    <a:pt x="12769" y="16510"/>
                    <a:pt x="12769" y="16510"/>
                  </a:cubicBezTo>
                  <a:cubicBezTo>
                    <a:pt x="12769" y="16634"/>
                    <a:pt x="12769" y="16634"/>
                    <a:pt x="12769" y="16634"/>
                  </a:cubicBezTo>
                  <a:cubicBezTo>
                    <a:pt x="12888" y="16883"/>
                    <a:pt x="12888" y="16883"/>
                    <a:pt x="12888" y="16883"/>
                  </a:cubicBezTo>
                  <a:cubicBezTo>
                    <a:pt x="13008" y="17131"/>
                    <a:pt x="13008" y="17131"/>
                    <a:pt x="13008" y="17131"/>
                  </a:cubicBezTo>
                  <a:cubicBezTo>
                    <a:pt x="13127" y="17131"/>
                    <a:pt x="13127" y="17131"/>
                    <a:pt x="13127" y="17131"/>
                  </a:cubicBezTo>
                  <a:cubicBezTo>
                    <a:pt x="13246" y="17131"/>
                    <a:pt x="13246" y="17131"/>
                    <a:pt x="13246" y="17131"/>
                  </a:cubicBezTo>
                  <a:cubicBezTo>
                    <a:pt x="13366" y="17255"/>
                    <a:pt x="13366" y="17255"/>
                    <a:pt x="13366" y="17255"/>
                  </a:cubicBezTo>
                  <a:cubicBezTo>
                    <a:pt x="13485" y="17255"/>
                    <a:pt x="13485" y="17255"/>
                    <a:pt x="13485" y="17255"/>
                  </a:cubicBezTo>
                  <a:cubicBezTo>
                    <a:pt x="13485" y="17255"/>
                    <a:pt x="13485" y="17255"/>
                    <a:pt x="13485" y="17255"/>
                  </a:cubicBezTo>
                  <a:cubicBezTo>
                    <a:pt x="13485" y="17255"/>
                    <a:pt x="13485" y="17255"/>
                    <a:pt x="13485" y="17255"/>
                  </a:cubicBezTo>
                  <a:cubicBezTo>
                    <a:pt x="13604" y="17255"/>
                    <a:pt x="13604" y="17255"/>
                    <a:pt x="13604" y="17255"/>
                  </a:cubicBezTo>
                  <a:cubicBezTo>
                    <a:pt x="13724" y="17379"/>
                    <a:pt x="13724" y="17379"/>
                    <a:pt x="13724" y="17379"/>
                  </a:cubicBezTo>
                  <a:cubicBezTo>
                    <a:pt x="13843" y="17379"/>
                    <a:pt x="13843" y="17379"/>
                    <a:pt x="13843" y="17379"/>
                  </a:cubicBezTo>
                  <a:cubicBezTo>
                    <a:pt x="13962" y="17503"/>
                    <a:pt x="13962" y="17503"/>
                    <a:pt x="13962" y="17503"/>
                  </a:cubicBezTo>
                  <a:cubicBezTo>
                    <a:pt x="14082" y="17628"/>
                    <a:pt x="14082" y="17628"/>
                    <a:pt x="14082" y="17628"/>
                  </a:cubicBezTo>
                  <a:cubicBezTo>
                    <a:pt x="14082" y="17628"/>
                    <a:pt x="14082" y="17628"/>
                    <a:pt x="14082" y="17628"/>
                  </a:cubicBezTo>
                  <a:cubicBezTo>
                    <a:pt x="14201" y="17752"/>
                    <a:pt x="14201" y="17752"/>
                    <a:pt x="14201" y="17752"/>
                  </a:cubicBezTo>
                  <a:cubicBezTo>
                    <a:pt x="14320" y="17752"/>
                    <a:pt x="14320" y="17752"/>
                    <a:pt x="14320" y="17752"/>
                  </a:cubicBezTo>
                  <a:cubicBezTo>
                    <a:pt x="14320" y="17752"/>
                    <a:pt x="14320" y="17752"/>
                    <a:pt x="14320" y="17752"/>
                  </a:cubicBezTo>
                  <a:cubicBezTo>
                    <a:pt x="14559" y="17628"/>
                    <a:pt x="14559" y="17628"/>
                    <a:pt x="14559" y="17628"/>
                  </a:cubicBezTo>
                  <a:cubicBezTo>
                    <a:pt x="14678" y="17503"/>
                    <a:pt x="14678" y="17503"/>
                    <a:pt x="14678" y="17503"/>
                  </a:cubicBezTo>
                  <a:cubicBezTo>
                    <a:pt x="14798" y="17503"/>
                    <a:pt x="14798" y="17503"/>
                    <a:pt x="14798" y="17503"/>
                  </a:cubicBezTo>
                  <a:cubicBezTo>
                    <a:pt x="14917" y="17379"/>
                    <a:pt x="14917" y="17379"/>
                    <a:pt x="14917" y="17379"/>
                  </a:cubicBezTo>
                  <a:cubicBezTo>
                    <a:pt x="15036" y="17379"/>
                    <a:pt x="15036" y="17379"/>
                    <a:pt x="15036" y="17379"/>
                  </a:cubicBezTo>
                  <a:cubicBezTo>
                    <a:pt x="15036" y="17379"/>
                    <a:pt x="15036" y="17379"/>
                    <a:pt x="15036" y="17379"/>
                  </a:cubicBezTo>
                  <a:cubicBezTo>
                    <a:pt x="15036" y="17379"/>
                    <a:pt x="15036" y="17379"/>
                    <a:pt x="15036" y="17379"/>
                  </a:cubicBezTo>
                  <a:cubicBezTo>
                    <a:pt x="14917" y="17255"/>
                    <a:pt x="14917" y="17255"/>
                    <a:pt x="14917" y="17255"/>
                  </a:cubicBezTo>
                  <a:cubicBezTo>
                    <a:pt x="14917" y="17255"/>
                    <a:pt x="14917" y="17255"/>
                    <a:pt x="14917" y="17255"/>
                  </a:cubicBezTo>
                  <a:cubicBezTo>
                    <a:pt x="15156" y="17131"/>
                    <a:pt x="15156" y="17131"/>
                    <a:pt x="15156" y="17131"/>
                  </a:cubicBezTo>
                  <a:cubicBezTo>
                    <a:pt x="15275" y="17255"/>
                    <a:pt x="15275" y="17255"/>
                    <a:pt x="15275" y="17255"/>
                  </a:cubicBezTo>
                  <a:cubicBezTo>
                    <a:pt x="15275" y="17379"/>
                    <a:pt x="15275" y="17379"/>
                    <a:pt x="15275" y="17379"/>
                  </a:cubicBezTo>
                  <a:cubicBezTo>
                    <a:pt x="15156" y="17379"/>
                    <a:pt x="15156" y="17379"/>
                    <a:pt x="15156" y="17379"/>
                  </a:cubicBezTo>
                  <a:cubicBezTo>
                    <a:pt x="15156" y="17503"/>
                    <a:pt x="15156" y="17503"/>
                    <a:pt x="15156" y="17503"/>
                  </a:cubicBezTo>
                  <a:cubicBezTo>
                    <a:pt x="15156" y="17503"/>
                    <a:pt x="15156" y="17503"/>
                    <a:pt x="15156" y="17503"/>
                  </a:cubicBezTo>
                  <a:cubicBezTo>
                    <a:pt x="15275" y="17503"/>
                    <a:pt x="15275" y="17503"/>
                    <a:pt x="15275" y="17503"/>
                  </a:cubicBezTo>
                  <a:cubicBezTo>
                    <a:pt x="15394" y="17379"/>
                    <a:pt x="15394" y="17379"/>
                    <a:pt x="15394" y="17379"/>
                  </a:cubicBezTo>
                  <a:cubicBezTo>
                    <a:pt x="15514" y="17503"/>
                    <a:pt x="15514" y="17503"/>
                    <a:pt x="15514" y="17503"/>
                  </a:cubicBezTo>
                  <a:cubicBezTo>
                    <a:pt x="15514" y="17503"/>
                    <a:pt x="15514" y="17503"/>
                    <a:pt x="15514" y="17503"/>
                  </a:cubicBezTo>
                  <a:cubicBezTo>
                    <a:pt x="15394" y="17503"/>
                    <a:pt x="15394" y="17503"/>
                    <a:pt x="15394" y="17503"/>
                  </a:cubicBezTo>
                  <a:cubicBezTo>
                    <a:pt x="15275" y="17628"/>
                    <a:pt x="15275" y="17628"/>
                    <a:pt x="15275" y="17628"/>
                  </a:cubicBezTo>
                  <a:cubicBezTo>
                    <a:pt x="15514" y="17752"/>
                    <a:pt x="15514" y="17752"/>
                    <a:pt x="15514" y="17752"/>
                  </a:cubicBezTo>
                  <a:cubicBezTo>
                    <a:pt x="15514" y="18000"/>
                    <a:pt x="15514" y="18000"/>
                    <a:pt x="15514" y="18000"/>
                  </a:cubicBezTo>
                  <a:cubicBezTo>
                    <a:pt x="15514" y="17876"/>
                    <a:pt x="15514" y="17876"/>
                    <a:pt x="15514" y="17876"/>
                  </a:cubicBezTo>
                  <a:cubicBezTo>
                    <a:pt x="15633" y="18000"/>
                    <a:pt x="15633" y="18000"/>
                    <a:pt x="15633" y="18000"/>
                  </a:cubicBezTo>
                  <a:cubicBezTo>
                    <a:pt x="15633" y="18000"/>
                    <a:pt x="15633" y="18000"/>
                    <a:pt x="15633" y="18000"/>
                  </a:cubicBezTo>
                  <a:cubicBezTo>
                    <a:pt x="15752" y="18124"/>
                    <a:pt x="15752" y="18124"/>
                    <a:pt x="15752" y="18124"/>
                  </a:cubicBezTo>
                  <a:cubicBezTo>
                    <a:pt x="15752" y="18000"/>
                    <a:pt x="15752" y="18000"/>
                    <a:pt x="15752" y="18000"/>
                  </a:cubicBezTo>
                  <a:cubicBezTo>
                    <a:pt x="15752" y="17876"/>
                    <a:pt x="15752" y="17876"/>
                    <a:pt x="15752" y="17876"/>
                  </a:cubicBezTo>
                  <a:cubicBezTo>
                    <a:pt x="15633" y="18000"/>
                    <a:pt x="15633" y="18000"/>
                    <a:pt x="15633" y="18000"/>
                  </a:cubicBezTo>
                  <a:cubicBezTo>
                    <a:pt x="15633" y="17876"/>
                    <a:pt x="15633" y="17876"/>
                    <a:pt x="15633" y="17876"/>
                  </a:cubicBezTo>
                  <a:cubicBezTo>
                    <a:pt x="15752" y="17876"/>
                    <a:pt x="15752" y="17876"/>
                    <a:pt x="15752" y="17876"/>
                  </a:cubicBezTo>
                  <a:cubicBezTo>
                    <a:pt x="15991" y="17876"/>
                    <a:pt x="15991" y="17876"/>
                    <a:pt x="15991" y="17876"/>
                  </a:cubicBezTo>
                  <a:cubicBezTo>
                    <a:pt x="15991" y="17876"/>
                    <a:pt x="15991" y="17876"/>
                    <a:pt x="15991" y="17876"/>
                  </a:cubicBezTo>
                  <a:cubicBezTo>
                    <a:pt x="16110" y="17876"/>
                    <a:pt x="16110" y="17876"/>
                    <a:pt x="16110" y="17876"/>
                  </a:cubicBezTo>
                  <a:cubicBezTo>
                    <a:pt x="16230" y="17628"/>
                    <a:pt x="16230" y="17628"/>
                    <a:pt x="16230" y="17628"/>
                  </a:cubicBezTo>
                  <a:cubicBezTo>
                    <a:pt x="16469" y="17503"/>
                    <a:pt x="16469" y="17503"/>
                    <a:pt x="16469" y="17503"/>
                  </a:cubicBezTo>
                  <a:cubicBezTo>
                    <a:pt x="16588" y="17379"/>
                    <a:pt x="16588" y="17379"/>
                    <a:pt x="16588" y="17379"/>
                  </a:cubicBezTo>
                  <a:cubicBezTo>
                    <a:pt x="16588" y="17379"/>
                    <a:pt x="16588" y="17379"/>
                    <a:pt x="16588" y="17379"/>
                  </a:cubicBezTo>
                  <a:cubicBezTo>
                    <a:pt x="16469" y="17379"/>
                    <a:pt x="16469" y="17379"/>
                    <a:pt x="16469" y="17379"/>
                  </a:cubicBezTo>
                  <a:cubicBezTo>
                    <a:pt x="16469" y="17379"/>
                    <a:pt x="16469" y="17379"/>
                    <a:pt x="16469" y="17379"/>
                  </a:cubicBezTo>
                  <a:cubicBezTo>
                    <a:pt x="16349" y="17379"/>
                    <a:pt x="16349" y="17379"/>
                    <a:pt x="16349" y="17379"/>
                  </a:cubicBezTo>
                  <a:cubicBezTo>
                    <a:pt x="16469" y="17379"/>
                    <a:pt x="16469" y="17379"/>
                    <a:pt x="16469" y="17379"/>
                  </a:cubicBezTo>
                  <a:cubicBezTo>
                    <a:pt x="16588" y="17379"/>
                    <a:pt x="16588" y="17379"/>
                    <a:pt x="16588" y="17379"/>
                  </a:cubicBezTo>
                  <a:cubicBezTo>
                    <a:pt x="16827" y="17255"/>
                    <a:pt x="16827" y="17255"/>
                    <a:pt x="16827" y="17255"/>
                  </a:cubicBezTo>
                  <a:cubicBezTo>
                    <a:pt x="17304" y="17255"/>
                    <a:pt x="17304" y="17255"/>
                    <a:pt x="17304" y="17255"/>
                  </a:cubicBezTo>
                  <a:cubicBezTo>
                    <a:pt x="17543" y="17255"/>
                    <a:pt x="17543" y="17255"/>
                    <a:pt x="17543" y="17255"/>
                  </a:cubicBezTo>
                  <a:cubicBezTo>
                    <a:pt x="17662" y="17131"/>
                    <a:pt x="17662" y="17131"/>
                    <a:pt x="17662" y="17131"/>
                  </a:cubicBezTo>
                  <a:cubicBezTo>
                    <a:pt x="17662" y="17131"/>
                    <a:pt x="17662" y="17131"/>
                    <a:pt x="17662" y="17131"/>
                  </a:cubicBezTo>
                  <a:cubicBezTo>
                    <a:pt x="17781" y="17131"/>
                    <a:pt x="17781" y="17131"/>
                    <a:pt x="17781" y="17131"/>
                  </a:cubicBezTo>
                  <a:cubicBezTo>
                    <a:pt x="17901" y="17007"/>
                    <a:pt x="17901" y="17007"/>
                    <a:pt x="17901" y="17007"/>
                  </a:cubicBezTo>
                  <a:cubicBezTo>
                    <a:pt x="18020" y="16883"/>
                    <a:pt x="18020" y="16883"/>
                    <a:pt x="18020" y="16883"/>
                  </a:cubicBezTo>
                  <a:cubicBezTo>
                    <a:pt x="18020" y="16634"/>
                    <a:pt x="18020" y="16634"/>
                    <a:pt x="18020" y="16634"/>
                  </a:cubicBezTo>
                  <a:cubicBezTo>
                    <a:pt x="17901" y="16510"/>
                    <a:pt x="17901" y="16510"/>
                    <a:pt x="17901" y="16510"/>
                  </a:cubicBezTo>
                  <a:cubicBezTo>
                    <a:pt x="18139" y="16386"/>
                    <a:pt x="18139" y="16386"/>
                    <a:pt x="18139" y="16386"/>
                  </a:cubicBezTo>
                  <a:cubicBezTo>
                    <a:pt x="18139" y="16138"/>
                    <a:pt x="18139" y="16138"/>
                    <a:pt x="18139" y="16138"/>
                  </a:cubicBezTo>
                  <a:cubicBezTo>
                    <a:pt x="18259" y="16014"/>
                    <a:pt x="18259" y="16014"/>
                    <a:pt x="18259" y="16014"/>
                  </a:cubicBezTo>
                  <a:cubicBezTo>
                    <a:pt x="18259" y="15766"/>
                    <a:pt x="18259" y="15766"/>
                    <a:pt x="18259" y="15766"/>
                  </a:cubicBezTo>
                  <a:cubicBezTo>
                    <a:pt x="18378" y="15766"/>
                    <a:pt x="18378" y="15766"/>
                    <a:pt x="18378" y="15766"/>
                  </a:cubicBezTo>
                  <a:cubicBezTo>
                    <a:pt x="18378" y="15641"/>
                    <a:pt x="18378" y="15641"/>
                    <a:pt x="18378" y="15641"/>
                  </a:cubicBezTo>
                  <a:cubicBezTo>
                    <a:pt x="18617" y="15269"/>
                    <a:pt x="18617" y="15269"/>
                    <a:pt x="18617" y="15269"/>
                  </a:cubicBezTo>
                  <a:cubicBezTo>
                    <a:pt x="18736" y="15269"/>
                    <a:pt x="18736" y="15269"/>
                    <a:pt x="18736" y="15269"/>
                  </a:cubicBezTo>
                  <a:cubicBezTo>
                    <a:pt x="18855" y="15021"/>
                    <a:pt x="18855" y="15021"/>
                    <a:pt x="18855" y="15021"/>
                  </a:cubicBezTo>
                  <a:cubicBezTo>
                    <a:pt x="18975" y="14897"/>
                    <a:pt x="18975" y="14897"/>
                    <a:pt x="18975" y="14897"/>
                  </a:cubicBezTo>
                  <a:cubicBezTo>
                    <a:pt x="18975" y="14648"/>
                    <a:pt x="18975" y="14648"/>
                    <a:pt x="18975" y="14648"/>
                  </a:cubicBezTo>
                  <a:cubicBezTo>
                    <a:pt x="19213" y="14524"/>
                    <a:pt x="19213" y="14524"/>
                    <a:pt x="19213" y="14524"/>
                  </a:cubicBezTo>
                  <a:cubicBezTo>
                    <a:pt x="19094" y="14400"/>
                    <a:pt x="19094" y="14400"/>
                    <a:pt x="19094" y="14400"/>
                  </a:cubicBezTo>
                  <a:cubicBezTo>
                    <a:pt x="19213" y="14400"/>
                    <a:pt x="19213" y="14400"/>
                    <a:pt x="19213" y="14400"/>
                  </a:cubicBezTo>
                  <a:cubicBezTo>
                    <a:pt x="19333" y="14276"/>
                    <a:pt x="19333" y="14276"/>
                    <a:pt x="19333" y="14276"/>
                  </a:cubicBezTo>
                  <a:cubicBezTo>
                    <a:pt x="19213" y="14152"/>
                    <a:pt x="19213" y="14152"/>
                    <a:pt x="19213" y="14152"/>
                  </a:cubicBezTo>
                  <a:cubicBezTo>
                    <a:pt x="19452" y="14028"/>
                    <a:pt x="19452" y="14028"/>
                    <a:pt x="19452" y="14028"/>
                  </a:cubicBezTo>
                  <a:cubicBezTo>
                    <a:pt x="19571" y="13903"/>
                    <a:pt x="19571" y="13903"/>
                    <a:pt x="19571" y="13903"/>
                  </a:cubicBezTo>
                  <a:cubicBezTo>
                    <a:pt x="19571" y="13903"/>
                    <a:pt x="19571" y="13903"/>
                    <a:pt x="19571" y="13903"/>
                  </a:cubicBezTo>
                  <a:cubicBezTo>
                    <a:pt x="19691" y="13655"/>
                    <a:pt x="19691" y="13655"/>
                    <a:pt x="19691" y="13655"/>
                  </a:cubicBezTo>
                  <a:cubicBezTo>
                    <a:pt x="19810" y="13655"/>
                    <a:pt x="19810" y="13655"/>
                    <a:pt x="19810" y="13655"/>
                  </a:cubicBezTo>
                  <a:cubicBezTo>
                    <a:pt x="19929" y="13655"/>
                    <a:pt x="19929" y="13655"/>
                    <a:pt x="19929" y="13655"/>
                  </a:cubicBezTo>
                  <a:cubicBezTo>
                    <a:pt x="19810" y="13655"/>
                    <a:pt x="19810" y="13655"/>
                    <a:pt x="19810" y="13655"/>
                  </a:cubicBezTo>
                  <a:cubicBezTo>
                    <a:pt x="19810" y="13531"/>
                    <a:pt x="19810" y="13531"/>
                    <a:pt x="19810" y="13531"/>
                  </a:cubicBezTo>
                  <a:cubicBezTo>
                    <a:pt x="20049" y="13531"/>
                    <a:pt x="20049" y="13531"/>
                    <a:pt x="20049" y="13531"/>
                  </a:cubicBezTo>
                  <a:cubicBezTo>
                    <a:pt x="20168" y="13407"/>
                    <a:pt x="20168" y="13407"/>
                    <a:pt x="20168" y="13407"/>
                  </a:cubicBezTo>
                  <a:cubicBezTo>
                    <a:pt x="20168" y="13283"/>
                    <a:pt x="20168" y="13283"/>
                    <a:pt x="20168" y="13283"/>
                  </a:cubicBezTo>
                  <a:cubicBezTo>
                    <a:pt x="20168" y="13283"/>
                    <a:pt x="20168" y="13283"/>
                    <a:pt x="20168" y="13283"/>
                  </a:cubicBezTo>
                  <a:cubicBezTo>
                    <a:pt x="20168" y="13159"/>
                    <a:pt x="20168" y="13159"/>
                    <a:pt x="20168" y="13159"/>
                  </a:cubicBezTo>
                  <a:cubicBezTo>
                    <a:pt x="20407" y="13034"/>
                    <a:pt x="20407" y="13034"/>
                    <a:pt x="20407" y="13034"/>
                  </a:cubicBezTo>
                  <a:cubicBezTo>
                    <a:pt x="20407" y="12910"/>
                    <a:pt x="20407" y="12910"/>
                    <a:pt x="20407" y="12910"/>
                  </a:cubicBezTo>
                  <a:cubicBezTo>
                    <a:pt x="20526" y="12910"/>
                    <a:pt x="20526" y="12910"/>
                    <a:pt x="20526" y="12910"/>
                  </a:cubicBezTo>
                  <a:cubicBezTo>
                    <a:pt x="20645" y="12662"/>
                    <a:pt x="20645" y="12662"/>
                    <a:pt x="20645" y="12662"/>
                  </a:cubicBezTo>
                  <a:cubicBezTo>
                    <a:pt x="20645" y="12662"/>
                    <a:pt x="20645" y="12662"/>
                    <a:pt x="20645" y="12662"/>
                  </a:cubicBezTo>
                  <a:cubicBezTo>
                    <a:pt x="20645" y="12414"/>
                    <a:pt x="20645" y="12414"/>
                    <a:pt x="20645" y="12414"/>
                  </a:cubicBezTo>
                  <a:cubicBezTo>
                    <a:pt x="20645" y="12414"/>
                    <a:pt x="20645" y="12414"/>
                    <a:pt x="20645" y="12414"/>
                  </a:cubicBezTo>
                  <a:cubicBezTo>
                    <a:pt x="20645" y="12290"/>
                    <a:pt x="20645" y="12290"/>
                    <a:pt x="20645" y="12290"/>
                  </a:cubicBezTo>
                  <a:cubicBezTo>
                    <a:pt x="20765" y="12041"/>
                    <a:pt x="20765" y="12041"/>
                    <a:pt x="20765" y="12041"/>
                  </a:cubicBezTo>
                  <a:cubicBezTo>
                    <a:pt x="20765" y="11793"/>
                    <a:pt x="20765" y="11793"/>
                    <a:pt x="20765" y="11793"/>
                  </a:cubicBezTo>
                  <a:cubicBezTo>
                    <a:pt x="21003" y="11545"/>
                    <a:pt x="21003" y="11545"/>
                    <a:pt x="21003" y="11545"/>
                  </a:cubicBezTo>
                  <a:cubicBezTo>
                    <a:pt x="21003" y="11421"/>
                    <a:pt x="21003" y="11421"/>
                    <a:pt x="21003" y="11421"/>
                  </a:cubicBezTo>
                  <a:cubicBezTo>
                    <a:pt x="21123" y="11172"/>
                    <a:pt x="21123" y="11172"/>
                    <a:pt x="21123" y="11172"/>
                  </a:cubicBezTo>
                  <a:cubicBezTo>
                    <a:pt x="21242" y="11048"/>
                    <a:pt x="21242" y="11048"/>
                    <a:pt x="21242" y="11048"/>
                  </a:cubicBezTo>
                  <a:cubicBezTo>
                    <a:pt x="21242" y="10924"/>
                    <a:pt x="21242" y="10924"/>
                    <a:pt x="21242" y="10924"/>
                  </a:cubicBezTo>
                  <a:cubicBezTo>
                    <a:pt x="21242" y="10800"/>
                    <a:pt x="21242" y="10800"/>
                    <a:pt x="21242" y="10800"/>
                  </a:cubicBezTo>
                  <a:cubicBezTo>
                    <a:pt x="21361" y="10676"/>
                    <a:pt x="21361" y="10676"/>
                    <a:pt x="21361" y="10676"/>
                  </a:cubicBezTo>
                  <a:cubicBezTo>
                    <a:pt x="21242" y="10428"/>
                    <a:pt x="21242" y="10428"/>
                    <a:pt x="21242" y="10428"/>
                  </a:cubicBezTo>
                  <a:cubicBezTo>
                    <a:pt x="21242" y="10303"/>
                    <a:pt x="21242" y="10303"/>
                    <a:pt x="21242" y="10303"/>
                  </a:cubicBezTo>
                  <a:cubicBezTo>
                    <a:pt x="21242" y="10179"/>
                    <a:pt x="21242" y="10179"/>
                    <a:pt x="21242" y="10179"/>
                  </a:cubicBezTo>
                  <a:cubicBezTo>
                    <a:pt x="21123" y="10055"/>
                    <a:pt x="21123" y="10055"/>
                    <a:pt x="21123" y="10055"/>
                  </a:cubicBezTo>
                  <a:cubicBezTo>
                    <a:pt x="21123" y="9931"/>
                    <a:pt x="21123" y="9931"/>
                    <a:pt x="21123" y="9931"/>
                  </a:cubicBezTo>
                  <a:cubicBezTo>
                    <a:pt x="21242" y="9931"/>
                    <a:pt x="21242" y="9931"/>
                    <a:pt x="21242" y="9931"/>
                  </a:cubicBezTo>
                  <a:cubicBezTo>
                    <a:pt x="21242" y="9807"/>
                    <a:pt x="21242" y="9807"/>
                    <a:pt x="21242" y="9807"/>
                  </a:cubicBezTo>
                  <a:cubicBezTo>
                    <a:pt x="21242" y="9683"/>
                    <a:pt x="21242" y="9683"/>
                    <a:pt x="21242" y="9683"/>
                  </a:cubicBezTo>
                  <a:cubicBezTo>
                    <a:pt x="21242" y="9559"/>
                    <a:pt x="21242" y="9559"/>
                    <a:pt x="21242" y="9559"/>
                  </a:cubicBezTo>
                  <a:cubicBezTo>
                    <a:pt x="21242" y="9310"/>
                    <a:pt x="21242" y="9310"/>
                    <a:pt x="21242" y="9310"/>
                  </a:cubicBezTo>
                  <a:cubicBezTo>
                    <a:pt x="21361" y="9186"/>
                    <a:pt x="21361" y="9186"/>
                    <a:pt x="21361" y="9186"/>
                  </a:cubicBezTo>
                  <a:cubicBezTo>
                    <a:pt x="21242" y="9186"/>
                    <a:pt x="21242" y="9186"/>
                    <a:pt x="21242" y="9186"/>
                  </a:cubicBezTo>
                  <a:cubicBezTo>
                    <a:pt x="21242" y="9062"/>
                    <a:pt x="21242" y="9062"/>
                    <a:pt x="21242" y="9062"/>
                  </a:cubicBezTo>
                  <a:cubicBezTo>
                    <a:pt x="21242" y="8814"/>
                    <a:pt x="21242" y="8814"/>
                    <a:pt x="21242" y="8814"/>
                  </a:cubicBezTo>
                  <a:cubicBezTo>
                    <a:pt x="21242" y="8814"/>
                    <a:pt x="21242" y="8814"/>
                    <a:pt x="21242" y="8814"/>
                  </a:cubicBezTo>
                  <a:cubicBezTo>
                    <a:pt x="21242" y="8690"/>
                    <a:pt x="21242" y="8690"/>
                    <a:pt x="21242" y="8690"/>
                  </a:cubicBezTo>
                  <a:cubicBezTo>
                    <a:pt x="21123" y="8690"/>
                    <a:pt x="21123" y="8690"/>
                    <a:pt x="21123" y="8690"/>
                  </a:cubicBezTo>
                  <a:cubicBezTo>
                    <a:pt x="21123" y="8566"/>
                    <a:pt x="21123" y="8566"/>
                    <a:pt x="21123" y="8566"/>
                  </a:cubicBezTo>
                  <a:cubicBezTo>
                    <a:pt x="21123" y="8441"/>
                    <a:pt x="21123" y="8441"/>
                    <a:pt x="21123" y="8441"/>
                  </a:cubicBezTo>
                  <a:cubicBezTo>
                    <a:pt x="21003" y="8441"/>
                    <a:pt x="21003" y="8441"/>
                    <a:pt x="21003" y="8441"/>
                  </a:cubicBezTo>
                  <a:cubicBezTo>
                    <a:pt x="20884" y="8193"/>
                    <a:pt x="20884" y="8193"/>
                    <a:pt x="20884" y="8193"/>
                  </a:cubicBezTo>
                  <a:cubicBezTo>
                    <a:pt x="20884" y="8069"/>
                    <a:pt x="20884" y="8069"/>
                    <a:pt x="20884" y="8069"/>
                  </a:cubicBezTo>
                  <a:cubicBezTo>
                    <a:pt x="20884" y="7945"/>
                    <a:pt x="20884" y="7945"/>
                    <a:pt x="20884" y="7945"/>
                  </a:cubicBezTo>
                  <a:cubicBezTo>
                    <a:pt x="20765" y="7945"/>
                    <a:pt x="20765" y="7945"/>
                    <a:pt x="20765" y="7945"/>
                  </a:cubicBezTo>
                  <a:cubicBezTo>
                    <a:pt x="20645" y="8069"/>
                    <a:pt x="20645" y="8069"/>
                    <a:pt x="20645" y="8069"/>
                  </a:cubicBezTo>
                  <a:cubicBezTo>
                    <a:pt x="20645" y="7945"/>
                    <a:pt x="20645" y="7945"/>
                    <a:pt x="20645" y="7945"/>
                  </a:cubicBezTo>
                  <a:cubicBezTo>
                    <a:pt x="20645" y="7821"/>
                    <a:pt x="20645" y="7821"/>
                    <a:pt x="20645" y="7821"/>
                  </a:cubicBezTo>
                  <a:cubicBezTo>
                    <a:pt x="20526" y="7821"/>
                    <a:pt x="20526" y="7821"/>
                    <a:pt x="20526" y="7821"/>
                  </a:cubicBezTo>
                  <a:cubicBezTo>
                    <a:pt x="20526" y="7697"/>
                    <a:pt x="20526" y="7697"/>
                    <a:pt x="20526" y="7697"/>
                  </a:cubicBezTo>
                  <a:cubicBezTo>
                    <a:pt x="20407" y="7572"/>
                    <a:pt x="20407" y="7572"/>
                    <a:pt x="20407" y="7572"/>
                  </a:cubicBezTo>
                  <a:cubicBezTo>
                    <a:pt x="20287" y="7572"/>
                    <a:pt x="20287" y="7572"/>
                    <a:pt x="20287" y="7572"/>
                  </a:cubicBezTo>
                  <a:cubicBezTo>
                    <a:pt x="20407" y="7448"/>
                    <a:pt x="20407" y="7448"/>
                    <a:pt x="20407" y="7448"/>
                  </a:cubicBezTo>
                  <a:cubicBezTo>
                    <a:pt x="20287" y="7324"/>
                    <a:pt x="20287" y="7324"/>
                    <a:pt x="20287" y="7324"/>
                  </a:cubicBezTo>
                  <a:cubicBezTo>
                    <a:pt x="20407" y="7200"/>
                    <a:pt x="20407" y="7200"/>
                    <a:pt x="20407" y="7200"/>
                  </a:cubicBezTo>
                  <a:cubicBezTo>
                    <a:pt x="20407" y="7076"/>
                    <a:pt x="20407" y="7076"/>
                    <a:pt x="20407" y="7076"/>
                  </a:cubicBezTo>
                  <a:cubicBezTo>
                    <a:pt x="20407" y="7076"/>
                    <a:pt x="20407" y="7076"/>
                    <a:pt x="20407" y="7076"/>
                  </a:cubicBezTo>
                  <a:cubicBezTo>
                    <a:pt x="20407" y="6952"/>
                    <a:pt x="20407" y="6952"/>
                    <a:pt x="20407" y="6952"/>
                  </a:cubicBezTo>
                  <a:cubicBezTo>
                    <a:pt x="20287" y="6952"/>
                    <a:pt x="20287" y="6952"/>
                    <a:pt x="20287" y="6952"/>
                  </a:cubicBezTo>
                  <a:cubicBezTo>
                    <a:pt x="20287" y="6952"/>
                    <a:pt x="20287" y="6952"/>
                    <a:pt x="20287" y="6952"/>
                  </a:cubicBezTo>
                  <a:cubicBezTo>
                    <a:pt x="20287" y="6952"/>
                    <a:pt x="20287" y="6952"/>
                    <a:pt x="20287" y="6952"/>
                  </a:cubicBezTo>
                  <a:cubicBezTo>
                    <a:pt x="20287" y="7076"/>
                    <a:pt x="20287" y="7076"/>
                    <a:pt x="20287" y="7076"/>
                  </a:cubicBezTo>
                  <a:cubicBezTo>
                    <a:pt x="20049" y="6828"/>
                    <a:pt x="20049" y="6828"/>
                    <a:pt x="20049" y="6828"/>
                  </a:cubicBezTo>
                  <a:cubicBezTo>
                    <a:pt x="20049" y="6703"/>
                    <a:pt x="20049" y="6703"/>
                    <a:pt x="20049" y="6703"/>
                  </a:cubicBezTo>
                  <a:cubicBezTo>
                    <a:pt x="19929" y="6703"/>
                    <a:pt x="19929" y="6703"/>
                    <a:pt x="19929" y="6703"/>
                  </a:cubicBezTo>
                  <a:cubicBezTo>
                    <a:pt x="19929" y="6828"/>
                    <a:pt x="19929" y="6828"/>
                    <a:pt x="19929" y="6828"/>
                  </a:cubicBezTo>
                  <a:cubicBezTo>
                    <a:pt x="19929" y="6952"/>
                    <a:pt x="19929" y="6952"/>
                    <a:pt x="19929" y="6952"/>
                  </a:cubicBezTo>
                  <a:cubicBezTo>
                    <a:pt x="20049" y="7076"/>
                    <a:pt x="20049" y="7076"/>
                    <a:pt x="20049" y="7076"/>
                  </a:cubicBezTo>
                  <a:cubicBezTo>
                    <a:pt x="19929" y="6952"/>
                    <a:pt x="19929" y="6952"/>
                    <a:pt x="19929" y="6952"/>
                  </a:cubicBezTo>
                  <a:cubicBezTo>
                    <a:pt x="19810" y="6952"/>
                    <a:pt x="19810" y="6952"/>
                    <a:pt x="19810" y="6952"/>
                  </a:cubicBezTo>
                  <a:cubicBezTo>
                    <a:pt x="19810" y="6828"/>
                    <a:pt x="19810" y="6828"/>
                    <a:pt x="19810" y="6828"/>
                  </a:cubicBezTo>
                  <a:cubicBezTo>
                    <a:pt x="19810" y="6828"/>
                    <a:pt x="19810" y="6828"/>
                    <a:pt x="19810" y="6828"/>
                  </a:cubicBezTo>
                  <a:cubicBezTo>
                    <a:pt x="19810" y="6579"/>
                    <a:pt x="19810" y="6579"/>
                    <a:pt x="19810" y="6579"/>
                  </a:cubicBezTo>
                  <a:cubicBezTo>
                    <a:pt x="19810" y="6455"/>
                    <a:pt x="19810" y="6455"/>
                    <a:pt x="19810" y="6455"/>
                  </a:cubicBezTo>
                  <a:cubicBezTo>
                    <a:pt x="19810" y="6455"/>
                    <a:pt x="19810" y="6455"/>
                    <a:pt x="19810" y="6455"/>
                  </a:cubicBezTo>
                  <a:cubicBezTo>
                    <a:pt x="19691" y="6331"/>
                    <a:pt x="19691" y="6331"/>
                    <a:pt x="19691" y="6331"/>
                  </a:cubicBezTo>
                  <a:cubicBezTo>
                    <a:pt x="19691" y="6331"/>
                    <a:pt x="19691" y="6331"/>
                    <a:pt x="19691" y="6331"/>
                  </a:cubicBezTo>
                  <a:cubicBezTo>
                    <a:pt x="19691" y="6207"/>
                    <a:pt x="19691" y="6207"/>
                    <a:pt x="19691" y="6207"/>
                  </a:cubicBezTo>
                  <a:cubicBezTo>
                    <a:pt x="19691" y="6083"/>
                    <a:pt x="19691" y="6083"/>
                    <a:pt x="19691" y="6083"/>
                  </a:cubicBezTo>
                  <a:cubicBezTo>
                    <a:pt x="19571" y="5959"/>
                    <a:pt x="19571" y="5959"/>
                    <a:pt x="19571" y="5959"/>
                  </a:cubicBezTo>
                  <a:cubicBezTo>
                    <a:pt x="19452" y="5959"/>
                    <a:pt x="19452" y="5959"/>
                    <a:pt x="19452" y="5959"/>
                  </a:cubicBezTo>
                  <a:cubicBezTo>
                    <a:pt x="19452" y="5834"/>
                    <a:pt x="19452" y="5834"/>
                    <a:pt x="19452" y="5834"/>
                  </a:cubicBezTo>
                  <a:cubicBezTo>
                    <a:pt x="19571" y="5834"/>
                    <a:pt x="19571" y="5834"/>
                    <a:pt x="19571" y="5834"/>
                  </a:cubicBezTo>
                  <a:cubicBezTo>
                    <a:pt x="19571" y="5710"/>
                    <a:pt x="19571" y="5710"/>
                    <a:pt x="19571" y="5710"/>
                  </a:cubicBezTo>
                  <a:cubicBezTo>
                    <a:pt x="19452" y="5586"/>
                    <a:pt x="19452" y="5586"/>
                    <a:pt x="19452" y="5586"/>
                  </a:cubicBezTo>
                  <a:cubicBezTo>
                    <a:pt x="19452" y="5586"/>
                    <a:pt x="19452" y="5586"/>
                    <a:pt x="19452" y="5586"/>
                  </a:cubicBezTo>
                  <a:cubicBezTo>
                    <a:pt x="19333" y="5586"/>
                    <a:pt x="19333" y="5586"/>
                    <a:pt x="19333" y="5586"/>
                  </a:cubicBezTo>
                  <a:cubicBezTo>
                    <a:pt x="19213" y="5462"/>
                    <a:pt x="19213" y="5462"/>
                    <a:pt x="19213" y="5462"/>
                  </a:cubicBezTo>
                  <a:cubicBezTo>
                    <a:pt x="19094" y="5462"/>
                    <a:pt x="19094" y="5462"/>
                    <a:pt x="19094" y="5462"/>
                  </a:cubicBezTo>
                  <a:cubicBezTo>
                    <a:pt x="19094" y="5338"/>
                    <a:pt x="19094" y="5338"/>
                    <a:pt x="19094" y="5338"/>
                  </a:cubicBezTo>
                  <a:cubicBezTo>
                    <a:pt x="18975" y="5462"/>
                    <a:pt x="18975" y="5462"/>
                    <a:pt x="18975" y="5462"/>
                  </a:cubicBezTo>
                  <a:cubicBezTo>
                    <a:pt x="18975" y="5338"/>
                    <a:pt x="18975" y="5338"/>
                    <a:pt x="18975" y="5338"/>
                  </a:cubicBezTo>
                  <a:cubicBezTo>
                    <a:pt x="18855" y="5338"/>
                    <a:pt x="18855" y="5338"/>
                    <a:pt x="18855" y="5338"/>
                  </a:cubicBezTo>
                  <a:cubicBezTo>
                    <a:pt x="18736" y="5338"/>
                    <a:pt x="18736" y="5338"/>
                    <a:pt x="18736" y="5338"/>
                  </a:cubicBezTo>
                  <a:cubicBezTo>
                    <a:pt x="18855" y="5338"/>
                    <a:pt x="18855" y="5338"/>
                    <a:pt x="18855" y="5338"/>
                  </a:cubicBezTo>
                  <a:cubicBezTo>
                    <a:pt x="18975" y="5214"/>
                    <a:pt x="18975" y="5214"/>
                    <a:pt x="18975" y="5214"/>
                  </a:cubicBezTo>
                  <a:cubicBezTo>
                    <a:pt x="18975" y="5214"/>
                    <a:pt x="18975" y="5214"/>
                    <a:pt x="18975" y="5214"/>
                  </a:cubicBezTo>
                  <a:cubicBezTo>
                    <a:pt x="18855" y="5090"/>
                    <a:pt x="18855" y="5090"/>
                    <a:pt x="18855" y="5090"/>
                  </a:cubicBezTo>
                  <a:cubicBezTo>
                    <a:pt x="18736" y="5214"/>
                    <a:pt x="18736" y="5214"/>
                    <a:pt x="18736" y="5214"/>
                  </a:cubicBezTo>
                  <a:cubicBezTo>
                    <a:pt x="18736" y="5090"/>
                    <a:pt x="18736" y="5090"/>
                    <a:pt x="18736" y="5090"/>
                  </a:cubicBezTo>
                  <a:cubicBezTo>
                    <a:pt x="18617" y="5090"/>
                    <a:pt x="18617" y="5090"/>
                    <a:pt x="18617" y="5090"/>
                  </a:cubicBezTo>
                  <a:cubicBezTo>
                    <a:pt x="18617" y="5090"/>
                    <a:pt x="18617" y="5090"/>
                    <a:pt x="18617" y="5090"/>
                  </a:cubicBezTo>
                  <a:cubicBezTo>
                    <a:pt x="18378" y="4966"/>
                    <a:pt x="18378" y="4966"/>
                    <a:pt x="18378" y="4966"/>
                  </a:cubicBezTo>
                  <a:cubicBezTo>
                    <a:pt x="18259" y="4841"/>
                    <a:pt x="18259" y="4841"/>
                    <a:pt x="18259" y="4841"/>
                  </a:cubicBezTo>
                  <a:cubicBezTo>
                    <a:pt x="18259" y="4593"/>
                    <a:pt x="18259" y="4593"/>
                    <a:pt x="18259" y="4593"/>
                  </a:cubicBezTo>
                  <a:cubicBezTo>
                    <a:pt x="18259" y="4469"/>
                    <a:pt x="18259" y="4469"/>
                    <a:pt x="18259" y="4469"/>
                  </a:cubicBezTo>
                  <a:cubicBezTo>
                    <a:pt x="18259" y="4345"/>
                    <a:pt x="18259" y="4345"/>
                    <a:pt x="18259" y="4345"/>
                  </a:cubicBezTo>
                  <a:cubicBezTo>
                    <a:pt x="18259" y="4345"/>
                    <a:pt x="18259" y="4345"/>
                    <a:pt x="18259" y="4345"/>
                  </a:cubicBezTo>
                  <a:cubicBezTo>
                    <a:pt x="18259" y="4221"/>
                    <a:pt x="18259" y="4221"/>
                    <a:pt x="18259" y="4221"/>
                  </a:cubicBezTo>
                  <a:cubicBezTo>
                    <a:pt x="18259" y="3972"/>
                    <a:pt x="18259" y="3972"/>
                    <a:pt x="18259" y="3972"/>
                  </a:cubicBezTo>
                  <a:cubicBezTo>
                    <a:pt x="18139" y="3848"/>
                    <a:pt x="18139" y="3848"/>
                    <a:pt x="18139" y="3848"/>
                  </a:cubicBezTo>
                  <a:cubicBezTo>
                    <a:pt x="18259" y="3724"/>
                    <a:pt x="18259" y="3724"/>
                    <a:pt x="18259" y="3724"/>
                  </a:cubicBezTo>
                  <a:cubicBezTo>
                    <a:pt x="18139" y="3724"/>
                    <a:pt x="18139" y="3724"/>
                    <a:pt x="18139" y="3724"/>
                  </a:cubicBezTo>
                  <a:cubicBezTo>
                    <a:pt x="18139" y="3724"/>
                    <a:pt x="18139" y="3724"/>
                    <a:pt x="18139" y="3724"/>
                  </a:cubicBezTo>
                  <a:cubicBezTo>
                    <a:pt x="18020" y="3476"/>
                    <a:pt x="18020" y="3476"/>
                    <a:pt x="18020" y="3476"/>
                  </a:cubicBezTo>
                  <a:cubicBezTo>
                    <a:pt x="18020" y="3228"/>
                    <a:pt x="18020" y="3228"/>
                    <a:pt x="18020" y="3228"/>
                  </a:cubicBezTo>
                  <a:cubicBezTo>
                    <a:pt x="18020" y="3228"/>
                    <a:pt x="18020" y="3228"/>
                    <a:pt x="18020" y="3228"/>
                  </a:cubicBezTo>
                  <a:cubicBezTo>
                    <a:pt x="18020" y="3228"/>
                    <a:pt x="18020" y="3228"/>
                    <a:pt x="18020" y="3228"/>
                  </a:cubicBezTo>
                  <a:cubicBezTo>
                    <a:pt x="18020" y="3103"/>
                    <a:pt x="18020" y="3103"/>
                    <a:pt x="18020" y="3103"/>
                  </a:cubicBezTo>
                  <a:cubicBezTo>
                    <a:pt x="18020" y="2855"/>
                    <a:pt x="18020" y="2855"/>
                    <a:pt x="18020" y="2855"/>
                  </a:cubicBezTo>
                  <a:cubicBezTo>
                    <a:pt x="18020" y="2731"/>
                    <a:pt x="18020" y="2731"/>
                    <a:pt x="18020" y="2731"/>
                  </a:cubicBezTo>
                  <a:cubicBezTo>
                    <a:pt x="18020" y="2607"/>
                    <a:pt x="18020" y="2607"/>
                    <a:pt x="18020" y="2607"/>
                  </a:cubicBezTo>
                  <a:cubicBezTo>
                    <a:pt x="18020" y="2607"/>
                    <a:pt x="18020" y="2607"/>
                    <a:pt x="18020" y="2607"/>
                  </a:cubicBezTo>
                  <a:cubicBezTo>
                    <a:pt x="18020" y="2483"/>
                    <a:pt x="18020" y="2483"/>
                    <a:pt x="18020" y="2483"/>
                  </a:cubicBezTo>
                  <a:cubicBezTo>
                    <a:pt x="17781" y="2359"/>
                    <a:pt x="17781" y="2359"/>
                    <a:pt x="17781" y="2359"/>
                  </a:cubicBezTo>
                  <a:cubicBezTo>
                    <a:pt x="17662" y="2359"/>
                    <a:pt x="17662" y="2359"/>
                    <a:pt x="17662" y="2359"/>
                  </a:cubicBezTo>
                  <a:cubicBezTo>
                    <a:pt x="17781" y="2234"/>
                    <a:pt x="17781" y="2234"/>
                    <a:pt x="17781" y="2234"/>
                  </a:cubicBezTo>
                  <a:cubicBezTo>
                    <a:pt x="17662" y="2110"/>
                    <a:pt x="17662" y="2110"/>
                    <a:pt x="17662" y="2110"/>
                  </a:cubicBezTo>
                  <a:cubicBezTo>
                    <a:pt x="17543" y="2234"/>
                    <a:pt x="17543" y="2234"/>
                    <a:pt x="17543" y="2234"/>
                  </a:cubicBezTo>
                  <a:cubicBezTo>
                    <a:pt x="17423" y="2234"/>
                    <a:pt x="17423" y="2234"/>
                    <a:pt x="17423" y="2234"/>
                  </a:cubicBezTo>
                  <a:cubicBezTo>
                    <a:pt x="17423" y="2234"/>
                    <a:pt x="17423" y="2234"/>
                    <a:pt x="17423" y="2234"/>
                  </a:cubicBezTo>
                  <a:cubicBezTo>
                    <a:pt x="17304" y="2359"/>
                    <a:pt x="17304" y="2359"/>
                    <a:pt x="17304" y="2359"/>
                  </a:cubicBezTo>
                  <a:cubicBezTo>
                    <a:pt x="17185" y="2110"/>
                    <a:pt x="17185" y="2110"/>
                    <a:pt x="17185" y="2110"/>
                  </a:cubicBezTo>
                  <a:cubicBezTo>
                    <a:pt x="17185" y="2110"/>
                    <a:pt x="17185" y="2110"/>
                    <a:pt x="17185" y="2110"/>
                  </a:cubicBezTo>
                  <a:cubicBezTo>
                    <a:pt x="17185" y="1862"/>
                    <a:pt x="17185" y="1862"/>
                    <a:pt x="17185" y="1862"/>
                  </a:cubicBezTo>
                  <a:cubicBezTo>
                    <a:pt x="17185" y="1738"/>
                    <a:pt x="17185" y="1738"/>
                    <a:pt x="17185" y="1738"/>
                  </a:cubicBezTo>
                  <a:cubicBezTo>
                    <a:pt x="17185" y="1490"/>
                    <a:pt x="17185" y="1490"/>
                    <a:pt x="17185" y="1490"/>
                  </a:cubicBezTo>
                  <a:cubicBezTo>
                    <a:pt x="17185" y="1490"/>
                    <a:pt x="17185" y="1490"/>
                    <a:pt x="17185" y="1490"/>
                  </a:cubicBezTo>
                  <a:cubicBezTo>
                    <a:pt x="17065" y="1490"/>
                    <a:pt x="17065" y="1490"/>
                    <a:pt x="17065" y="1490"/>
                  </a:cubicBezTo>
                  <a:cubicBezTo>
                    <a:pt x="17185" y="1366"/>
                    <a:pt x="17185" y="1366"/>
                    <a:pt x="17185" y="1366"/>
                  </a:cubicBezTo>
                  <a:cubicBezTo>
                    <a:pt x="17065" y="1241"/>
                    <a:pt x="17065" y="1241"/>
                    <a:pt x="17065" y="1241"/>
                  </a:cubicBezTo>
                  <a:cubicBezTo>
                    <a:pt x="17065" y="1117"/>
                    <a:pt x="17065" y="1117"/>
                    <a:pt x="17065" y="1117"/>
                  </a:cubicBezTo>
                  <a:cubicBezTo>
                    <a:pt x="16946" y="1117"/>
                    <a:pt x="16946" y="1117"/>
                    <a:pt x="16946" y="1117"/>
                  </a:cubicBezTo>
                  <a:cubicBezTo>
                    <a:pt x="16946" y="993"/>
                    <a:pt x="16946" y="993"/>
                    <a:pt x="16946" y="993"/>
                  </a:cubicBezTo>
                  <a:cubicBezTo>
                    <a:pt x="17065" y="993"/>
                    <a:pt x="17065" y="993"/>
                    <a:pt x="17065" y="993"/>
                  </a:cubicBezTo>
                  <a:cubicBezTo>
                    <a:pt x="16946" y="869"/>
                    <a:pt x="16946" y="869"/>
                    <a:pt x="16946" y="869"/>
                  </a:cubicBezTo>
                  <a:cubicBezTo>
                    <a:pt x="16946" y="993"/>
                    <a:pt x="16946" y="993"/>
                    <a:pt x="16946" y="993"/>
                  </a:cubicBezTo>
                  <a:cubicBezTo>
                    <a:pt x="16827" y="869"/>
                    <a:pt x="16827" y="869"/>
                    <a:pt x="16827" y="869"/>
                  </a:cubicBezTo>
                  <a:cubicBezTo>
                    <a:pt x="16827" y="621"/>
                    <a:pt x="16827" y="621"/>
                    <a:pt x="16827" y="621"/>
                  </a:cubicBezTo>
                  <a:cubicBezTo>
                    <a:pt x="16827" y="621"/>
                    <a:pt x="16827" y="621"/>
                    <a:pt x="16827" y="621"/>
                  </a:cubicBezTo>
                  <a:cubicBezTo>
                    <a:pt x="16827" y="497"/>
                    <a:pt x="16827" y="497"/>
                    <a:pt x="16827" y="497"/>
                  </a:cubicBezTo>
                  <a:cubicBezTo>
                    <a:pt x="16707" y="372"/>
                    <a:pt x="16707" y="372"/>
                    <a:pt x="16707" y="372"/>
                  </a:cubicBezTo>
                  <a:cubicBezTo>
                    <a:pt x="16707" y="372"/>
                    <a:pt x="16707" y="372"/>
                    <a:pt x="16707" y="372"/>
                  </a:cubicBezTo>
                  <a:cubicBezTo>
                    <a:pt x="16588" y="372"/>
                    <a:pt x="16588" y="372"/>
                    <a:pt x="16588" y="372"/>
                  </a:cubicBezTo>
                  <a:cubicBezTo>
                    <a:pt x="16469" y="497"/>
                    <a:pt x="16469" y="497"/>
                    <a:pt x="16469" y="497"/>
                  </a:cubicBezTo>
                  <a:cubicBezTo>
                    <a:pt x="16469" y="621"/>
                    <a:pt x="16469" y="621"/>
                    <a:pt x="16469" y="621"/>
                  </a:cubicBezTo>
                  <a:cubicBezTo>
                    <a:pt x="16469" y="869"/>
                    <a:pt x="16469" y="869"/>
                    <a:pt x="16469" y="869"/>
                  </a:cubicBezTo>
                  <a:cubicBezTo>
                    <a:pt x="16469" y="869"/>
                    <a:pt x="16469" y="869"/>
                    <a:pt x="16469" y="869"/>
                  </a:cubicBezTo>
                  <a:cubicBezTo>
                    <a:pt x="16469" y="993"/>
                    <a:pt x="16469" y="993"/>
                    <a:pt x="16469" y="993"/>
                  </a:cubicBezTo>
                  <a:cubicBezTo>
                    <a:pt x="16349" y="993"/>
                    <a:pt x="16349" y="993"/>
                    <a:pt x="16349" y="993"/>
                  </a:cubicBezTo>
                  <a:cubicBezTo>
                    <a:pt x="16349" y="1117"/>
                    <a:pt x="16349" y="1117"/>
                    <a:pt x="16349" y="1117"/>
                  </a:cubicBezTo>
                  <a:cubicBezTo>
                    <a:pt x="16230" y="1241"/>
                    <a:pt x="16230" y="1241"/>
                    <a:pt x="16230" y="1241"/>
                  </a:cubicBezTo>
                  <a:cubicBezTo>
                    <a:pt x="16349" y="1241"/>
                    <a:pt x="16349" y="1241"/>
                    <a:pt x="16349" y="1241"/>
                  </a:cubicBezTo>
                  <a:cubicBezTo>
                    <a:pt x="16349" y="1366"/>
                    <a:pt x="16349" y="1366"/>
                    <a:pt x="16349" y="1366"/>
                  </a:cubicBezTo>
                  <a:cubicBezTo>
                    <a:pt x="16349" y="1366"/>
                    <a:pt x="16349" y="1366"/>
                    <a:pt x="16349" y="1366"/>
                  </a:cubicBezTo>
                  <a:cubicBezTo>
                    <a:pt x="16230" y="1366"/>
                    <a:pt x="16230" y="1366"/>
                    <a:pt x="16230" y="1366"/>
                  </a:cubicBezTo>
                  <a:cubicBezTo>
                    <a:pt x="16230" y="1490"/>
                    <a:pt x="16230" y="1490"/>
                    <a:pt x="16230" y="1490"/>
                  </a:cubicBezTo>
                  <a:cubicBezTo>
                    <a:pt x="16110" y="1614"/>
                    <a:pt x="16110" y="1614"/>
                    <a:pt x="16110" y="1614"/>
                  </a:cubicBezTo>
                  <a:cubicBezTo>
                    <a:pt x="16230" y="1738"/>
                    <a:pt x="16230" y="1738"/>
                    <a:pt x="16230" y="1738"/>
                  </a:cubicBezTo>
                  <a:cubicBezTo>
                    <a:pt x="16230" y="1738"/>
                    <a:pt x="16230" y="1738"/>
                    <a:pt x="16230" y="1738"/>
                  </a:cubicBezTo>
                  <a:cubicBezTo>
                    <a:pt x="16230" y="1738"/>
                    <a:pt x="16230" y="1738"/>
                    <a:pt x="16230" y="1738"/>
                  </a:cubicBezTo>
                  <a:cubicBezTo>
                    <a:pt x="16110" y="1862"/>
                    <a:pt x="16110" y="1862"/>
                    <a:pt x="16110" y="1862"/>
                  </a:cubicBezTo>
                  <a:cubicBezTo>
                    <a:pt x="16110" y="2110"/>
                    <a:pt x="16110" y="2110"/>
                    <a:pt x="16110" y="2110"/>
                  </a:cubicBezTo>
                  <a:cubicBezTo>
                    <a:pt x="16110" y="2234"/>
                    <a:pt x="16110" y="2234"/>
                    <a:pt x="16110" y="2234"/>
                  </a:cubicBezTo>
                  <a:cubicBezTo>
                    <a:pt x="16110" y="2359"/>
                    <a:pt x="16110" y="2359"/>
                    <a:pt x="16110" y="2359"/>
                  </a:cubicBezTo>
                  <a:cubicBezTo>
                    <a:pt x="16110" y="2483"/>
                    <a:pt x="16110" y="2483"/>
                    <a:pt x="16110" y="2483"/>
                  </a:cubicBezTo>
                  <a:cubicBezTo>
                    <a:pt x="16110" y="2731"/>
                    <a:pt x="16110" y="2731"/>
                    <a:pt x="16110" y="2731"/>
                  </a:cubicBezTo>
                  <a:cubicBezTo>
                    <a:pt x="15991" y="2731"/>
                    <a:pt x="15991" y="2731"/>
                    <a:pt x="15991" y="2731"/>
                  </a:cubicBezTo>
                  <a:cubicBezTo>
                    <a:pt x="15991" y="2855"/>
                    <a:pt x="15991" y="2855"/>
                    <a:pt x="15991" y="2855"/>
                  </a:cubicBezTo>
                  <a:cubicBezTo>
                    <a:pt x="15872" y="2979"/>
                    <a:pt x="15872" y="2979"/>
                    <a:pt x="15872" y="2979"/>
                  </a:cubicBezTo>
                  <a:cubicBezTo>
                    <a:pt x="15872" y="3352"/>
                    <a:pt x="15872" y="3352"/>
                    <a:pt x="15872" y="3352"/>
                  </a:cubicBezTo>
                  <a:cubicBezTo>
                    <a:pt x="15752" y="3476"/>
                    <a:pt x="15752" y="3476"/>
                    <a:pt x="15752" y="3476"/>
                  </a:cubicBezTo>
                  <a:cubicBezTo>
                    <a:pt x="15872" y="3476"/>
                    <a:pt x="15872" y="3476"/>
                    <a:pt x="15872" y="3476"/>
                  </a:cubicBezTo>
                  <a:cubicBezTo>
                    <a:pt x="15752" y="3724"/>
                    <a:pt x="15752" y="3724"/>
                    <a:pt x="15752" y="3724"/>
                  </a:cubicBezTo>
                  <a:cubicBezTo>
                    <a:pt x="15633" y="3724"/>
                    <a:pt x="15633" y="3724"/>
                    <a:pt x="15633" y="3724"/>
                  </a:cubicBezTo>
                  <a:cubicBezTo>
                    <a:pt x="15633" y="3972"/>
                    <a:pt x="15633" y="3972"/>
                    <a:pt x="15633" y="3972"/>
                  </a:cubicBezTo>
                  <a:cubicBezTo>
                    <a:pt x="15514" y="4097"/>
                    <a:pt x="15514" y="4097"/>
                    <a:pt x="15514" y="4097"/>
                  </a:cubicBezTo>
                  <a:cubicBezTo>
                    <a:pt x="15156" y="4221"/>
                    <a:pt x="15156" y="4221"/>
                    <a:pt x="15156" y="4221"/>
                  </a:cubicBezTo>
                  <a:cubicBezTo>
                    <a:pt x="15036" y="4097"/>
                    <a:pt x="15036" y="4097"/>
                    <a:pt x="15036" y="4097"/>
                  </a:cubicBezTo>
                  <a:cubicBezTo>
                    <a:pt x="14917" y="4097"/>
                    <a:pt x="14917" y="4097"/>
                    <a:pt x="14917" y="4097"/>
                  </a:cubicBezTo>
                  <a:cubicBezTo>
                    <a:pt x="14798" y="3972"/>
                    <a:pt x="14798" y="3972"/>
                    <a:pt x="14798" y="3972"/>
                  </a:cubicBezTo>
                  <a:cubicBezTo>
                    <a:pt x="14678" y="3848"/>
                    <a:pt x="14678" y="3848"/>
                    <a:pt x="14678" y="3848"/>
                  </a:cubicBezTo>
                  <a:cubicBezTo>
                    <a:pt x="14678" y="3848"/>
                    <a:pt x="14678" y="3848"/>
                    <a:pt x="14678" y="3848"/>
                  </a:cubicBezTo>
                  <a:cubicBezTo>
                    <a:pt x="14678" y="3848"/>
                    <a:pt x="14678" y="3848"/>
                    <a:pt x="14678" y="3848"/>
                  </a:cubicBezTo>
                  <a:cubicBezTo>
                    <a:pt x="14559" y="3724"/>
                    <a:pt x="14559" y="3724"/>
                    <a:pt x="14559" y="3724"/>
                  </a:cubicBezTo>
                  <a:cubicBezTo>
                    <a:pt x="14440" y="3724"/>
                    <a:pt x="14440" y="3724"/>
                    <a:pt x="14440" y="3724"/>
                  </a:cubicBezTo>
                  <a:cubicBezTo>
                    <a:pt x="14440" y="3600"/>
                    <a:pt x="14440" y="3600"/>
                    <a:pt x="14440" y="3600"/>
                  </a:cubicBezTo>
                  <a:cubicBezTo>
                    <a:pt x="14201" y="3600"/>
                    <a:pt x="14201" y="3600"/>
                    <a:pt x="14201" y="3600"/>
                  </a:cubicBezTo>
                  <a:cubicBezTo>
                    <a:pt x="14082" y="3476"/>
                    <a:pt x="14082" y="3476"/>
                    <a:pt x="14082" y="3476"/>
                  </a:cubicBezTo>
                  <a:cubicBezTo>
                    <a:pt x="14082" y="3476"/>
                    <a:pt x="14082" y="3476"/>
                    <a:pt x="14082" y="3476"/>
                  </a:cubicBezTo>
                  <a:cubicBezTo>
                    <a:pt x="13962" y="3352"/>
                    <a:pt x="13962" y="3352"/>
                    <a:pt x="13962" y="3352"/>
                  </a:cubicBezTo>
                  <a:cubicBezTo>
                    <a:pt x="13843" y="3352"/>
                    <a:pt x="13843" y="3352"/>
                    <a:pt x="13843" y="3352"/>
                  </a:cubicBezTo>
                  <a:cubicBezTo>
                    <a:pt x="13724" y="3228"/>
                    <a:pt x="13724" y="3228"/>
                    <a:pt x="13724" y="3228"/>
                  </a:cubicBezTo>
                  <a:cubicBezTo>
                    <a:pt x="13604" y="3103"/>
                    <a:pt x="13604" y="3103"/>
                    <a:pt x="13604" y="3103"/>
                  </a:cubicBezTo>
                  <a:cubicBezTo>
                    <a:pt x="13604" y="3103"/>
                    <a:pt x="13604" y="3103"/>
                    <a:pt x="13604" y="3103"/>
                  </a:cubicBezTo>
                  <a:cubicBezTo>
                    <a:pt x="13485" y="3103"/>
                    <a:pt x="13485" y="3103"/>
                    <a:pt x="13485" y="3103"/>
                  </a:cubicBezTo>
                  <a:cubicBezTo>
                    <a:pt x="13366" y="3103"/>
                    <a:pt x="13366" y="3103"/>
                    <a:pt x="13366" y="3103"/>
                  </a:cubicBezTo>
                  <a:cubicBezTo>
                    <a:pt x="13366" y="3103"/>
                    <a:pt x="13366" y="3103"/>
                    <a:pt x="13366" y="3103"/>
                  </a:cubicBezTo>
                  <a:cubicBezTo>
                    <a:pt x="13366" y="3103"/>
                    <a:pt x="13366" y="3103"/>
                    <a:pt x="13366" y="3103"/>
                  </a:cubicBezTo>
                  <a:cubicBezTo>
                    <a:pt x="13246" y="2979"/>
                    <a:pt x="13246" y="2979"/>
                    <a:pt x="13246" y="2979"/>
                  </a:cubicBezTo>
                  <a:cubicBezTo>
                    <a:pt x="13246" y="2855"/>
                    <a:pt x="13246" y="2855"/>
                    <a:pt x="13246" y="2855"/>
                  </a:cubicBezTo>
                  <a:cubicBezTo>
                    <a:pt x="13008" y="2731"/>
                    <a:pt x="13008" y="2731"/>
                    <a:pt x="13008" y="2731"/>
                  </a:cubicBezTo>
                  <a:cubicBezTo>
                    <a:pt x="13008" y="2731"/>
                    <a:pt x="13008" y="2731"/>
                    <a:pt x="13008" y="2731"/>
                  </a:cubicBezTo>
                  <a:cubicBezTo>
                    <a:pt x="12888" y="2607"/>
                    <a:pt x="12888" y="2607"/>
                    <a:pt x="12888" y="2607"/>
                  </a:cubicBezTo>
                  <a:cubicBezTo>
                    <a:pt x="12888" y="2483"/>
                    <a:pt x="12888" y="2483"/>
                    <a:pt x="12888" y="2483"/>
                  </a:cubicBezTo>
                  <a:cubicBezTo>
                    <a:pt x="12888" y="2359"/>
                    <a:pt x="12888" y="2359"/>
                    <a:pt x="12888" y="2359"/>
                  </a:cubicBezTo>
                  <a:cubicBezTo>
                    <a:pt x="13008" y="2234"/>
                    <a:pt x="13008" y="2234"/>
                    <a:pt x="13008" y="2234"/>
                  </a:cubicBezTo>
                  <a:cubicBezTo>
                    <a:pt x="13127" y="2110"/>
                    <a:pt x="13127" y="2110"/>
                    <a:pt x="13127" y="2110"/>
                  </a:cubicBezTo>
                  <a:cubicBezTo>
                    <a:pt x="13127" y="1986"/>
                    <a:pt x="13127" y="1986"/>
                    <a:pt x="13127" y="1986"/>
                  </a:cubicBezTo>
                  <a:cubicBezTo>
                    <a:pt x="13127" y="1862"/>
                    <a:pt x="13127" y="1862"/>
                    <a:pt x="13127" y="1862"/>
                  </a:cubicBezTo>
                  <a:cubicBezTo>
                    <a:pt x="13008" y="1986"/>
                    <a:pt x="13008" y="1986"/>
                    <a:pt x="13008" y="1986"/>
                  </a:cubicBezTo>
                  <a:cubicBezTo>
                    <a:pt x="13008" y="1862"/>
                    <a:pt x="13008" y="1862"/>
                    <a:pt x="13008" y="1862"/>
                  </a:cubicBezTo>
                  <a:cubicBezTo>
                    <a:pt x="13127" y="1738"/>
                    <a:pt x="13127" y="1738"/>
                    <a:pt x="13127" y="1738"/>
                  </a:cubicBezTo>
                  <a:cubicBezTo>
                    <a:pt x="13127" y="1614"/>
                    <a:pt x="13127" y="1614"/>
                    <a:pt x="13127" y="1614"/>
                  </a:cubicBezTo>
                  <a:cubicBezTo>
                    <a:pt x="13127" y="1614"/>
                    <a:pt x="13127" y="1614"/>
                    <a:pt x="13127" y="1614"/>
                  </a:cubicBezTo>
                  <a:cubicBezTo>
                    <a:pt x="13246" y="1614"/>
                    <a:pt x="13246" y="1614"/>
                    <a:pt x="13246" y="1614"/>
                  </a:cubicBezTo>
                  <a:cubicBezTo>
                    <a:pt x="13246" y="1614"/>
                    <a:pt x="13246" y="1614"/>
                    <a:pt x="13246" y="1614"/>
                  </a:cubicBezTo>
                  <a:cubicBezTo>
                    <a:pt x="13366" y="1614"/>
                    <a:pt x="13366" y="1614"/>
                    <a:pt x="13366" y="1614"/>
                  </a:cubicBezTo>
                  <a:cubicBezTo>
                    <a:pt x="13485" y="1614"/>
                    <a:pt x="13485" y="1614"/>
                    <a:pt x="13485" y="1614"/>
                  </a:cubicBezTo>
                  <a:cubicBezTo>
                    <a:pt x="13485" y="1490"/>
                    <a:pt x="13485" y="1490"/>
                    <a:pt x="13485" y="1490"/>
                  </a:cubicBezTo>
                  <a:cubicBezTo>
                    <a:pt x="13366" y="1490"/>
                    <a:pt x="13366" y="1490"/>
                    <a:pt x="13366" y="1490"/>
                  </a:cubicBezTo>
                  <a:cubicBezTo>
                    <a:pt x="13485" y="1366"/>
                    <a:pt x="13485" y="1366"/>
                    <a:pt x="13485" y="1366"/>
                  </a:cubicBezTo>
                  <a:cubicBezTo>
                    <a:pt x="13485" y="1366"/>
                    <a:pt x="13485" y="1366"/>
                    <a:pt x="13485" y="1366"/>
                  </a:cubicBezTo>
                  <a:cubicBezTo>
                    <a:pt x="13604" y="1241"/>
                    <a:pt x="13604" y="1241"/>
                    <a:pt x="13604" y="1241"/>
                  </a:cubicBezTo>
                  <a:cubicBezTo>
                    <a:pt x="13724" y="1241"/>
                    <a:pt x="13724" y="1241"/>
                    <a:pt x="13724" y="1241"/>
                  </a:cubicBezTo>
                  <a:cubicBezTo>
                    <a:pt x="13724" y="1117"/>
                    <a:pt x="13724" y="1117"/>
                    <a:pt x="13724" y="1117"/>
                  </a:cubicBezTo>
                  <a:cubicBezTo>
                    <a:pt x="13724" y="993"/>
                    <a:pt x="13724" y="993"/>
                    <a:pt x="13724" y="993"/>
                  </a:cubicBezTo>
                  <a:cubicBezTo>
                    <a:pt x="13604" y="993"/>
                    <a:pt x="13604" y="993"/>
                    <a:pt x="13604" y="993"/>
                  </a:cubicBezTo>
                  <a:cubicBezTo>
                    <a:pt x="13604" y="1117"/>
                    <a:pt x="13604" y="1117"/>
                    <a:pt x="13604" y="1117"/>
                  </a:cubicBezTo>
                  <a:cubicBezTo>
                    <a:pt x="13485" y="993"/>
                    <a:pt x="13485" y="993"/>
                    <a:pt x="13485" y="993"/>
                  </a:cubicBezTo>
                  <a:cubicBezTo>
                    <a:pt x="13485" y="869"/>
                    <a:pt x="13485" y="869"/>
                    <a:pt x="13485" y="869"/>
                  </a:cubicBezTo>
                  <a:cubicBezTo>
                    <a:pt x="13366" y="869"/>
                    <a:pt x="13366" y="869"/>
                    <a:pt x="13366" y="869"/>
                  </a:cubicBezTo>
                  <a:cubicBezTo>
                    <a:pt x="13246" y="1117"/>
                    <a:pt x="13246" y="1117"/>
                    <a:pt x="13246" y="1117"/>
                  </a:cubicBezTo>
                  <a:cubicBezTo>
                    <a:pt x="13366" y="1117"/>
                    <a:pt x="13366" y="1117"/>
                    <a:pt x="13366" y="1117"/>
                  </a:cubicBezTo>
                  <a:cubicBezTo>
                    <a:pt x="13366" y="1117"/>
                    <a:pt x="13366" y="1117"/>
                    <a:pt x="13366" y="1117"/>
                  </a:cubicBezTo>
                  <a:cubicBezTo>
                    <a:pt x="13246" y="1241"/>
                    <a:pt x="13246" y="1241"/>
                    <a:pt x="13246" y="1241"/>
                  </a:cubicBezTo>
                  <a:cubicBezTo>
                    <a:pt x="13127" y="1117"/>
                    <a:pt x="13127" y="1117"/>
                    <a:pt x="13127" y="1117"/>
                  </a:cubicBezTo>
                  <a:cubicBezTo>
                    <a:pt x="13127" y="1117"/>
                    <a:pt x="13127" y="1117"/>
                    <a:pt x="13127" y="1117"/>
                  </a:cubicBezTo>
                  <a:cubicBezTo>
                    <a:pt x="13127" y="993"/>
                    <a:pt x="13127" y="993"/>
                    <a:pt x="13127" y="993"/>
                  </a:cubicBezTo>
                  <a:cubicBezTo>
                    <a:pt x="13008" y="1117"/>
                    <a:pt x="13008" y="1117"/>
                    <a:pt x="13008" y="1117"/>
                  </a:cubicBezTo>
                  <a:cubicBezTo>
                    <a:pt x="13008" y="1117"/>
                    <a:pt x="13008" y="1117"/>
                    <a:pt x="13008" y="1117"/>
                  </a:cubicBezTo>
                  <a:cubicBezTo>
                    <a:pt x="13008" y="993"/>
                    <a:pt x="13008" y="993"/>
                    <a:pt x="13008" y="993"/>
                  </a:cubicBezTo>
                  <a:cubicBezTo>
                    <a:pt x="13008" y="993"/>
                    <a:pt x="13008" y="993"/>
                    <a:pt x="13008" y="993"/>
                  </a:cubicBezTo>
                  <a:cubicBezTo>
                    <a:pt x="13127" y="993"/>
                    <a:pt x="13127" y="993"/>
                    <a:pt x="13127" y="993"/>
                  </a:cubicBezTo>
                  <a:cubicBezTo>
                    <a:pt x="13008" y="993"/>
                    <a:pt x="13008" y="993"/>
                    <a:pt x="13008" y="993"/>
                  </a:cubicBezTo>
                  <a:cubicBezTo>
                    <a:pt x="12888" y="993"/>
                    <a:pt x="12888" y="993"/>
                    <a:pt x="12888" y="993"/>
                  </a:cubicBezTo>
                  <a:cubicBezTo>
                    <a:pt x="12769" y="1117"/>
                    <a:pt x="12769" y="1117"/>
                    <a:pt x="12769" y="1117"/>
                  </a:cubicBezTo>
                  <a:cubicBezTo>
                    <a:pt x="12769" y="1117"/>
                    <a:pt x="12769" y="1117"/>
                    <a:pt x="12769" y="1117"/>
                  </a:cubicBezTo>
                  <a:cubicBezTo>
                    <a:pt x="12769" y="1117"/>
                    <a:pt x="12769" y="1117"/>
                    <a:pt x="12769" y="1117"/>
                  </a:cubicBezTo>
                  <a:cubicBezTo>
                    <a:pt x="12769" y="1117"/>
                    <a:pt x="12769" y="1117"/>
                    <a:pt x="12769" y="1117"/>
                  </a:cubicBezTo>
                  <a:cubicBezTo>
                    <a:pt x="12650" y="1117"/>
                    <a:pt x="12650" y="1117"/>
                    <a:pt x="12650" y="1117"/>
                  </a:cubicBezTo>
                  <a:cubicBezTo>
                    <a:pt x="12650" y="993"/>
                    <a:pt x="12650" y="993"/>
                    <a:pt x="12650" y="993"/>
                  </a:cubicBezTo>
                  <a:cubicBezTo>
                    <a:pt x="12530" y="869"/>
                    <a:pt x="12530" y="869"/>
                    <a:pt x="12530" y="869"/>
                  </a:cubicBezTo>
                  <a:cubicBezTo>
                    <a:pt x="12530" y="869"/>
                    <a:pt x="12530" y="869"/>
                    <a:pt x="12530" y="869"/>
                  </a:cubicBezTo>
                  <a:cubicBezTo>
                    <a:pt x="12411" y="993"/>
                    <a:pt x="12411" y="993"/>
                    <a:pt x="12411" y="993"/>
                  </a:cubicBezTo>
                  <a:cubicBezTo>
                    <a:pt x="12292" y="993"/>
                    <a:pt x="12292" y="993"/>
                    <a:pt x="12292" y="993"/>
                  </a:cubicBezTo>
                  <a:cubicBezTo>
                    <a:pt x="12172" y="993"/>
                    <a:pt x="12172" y="993"/>
                    <a:pt x="12172" y="993"/>
                  </a:cubicBezTo>
                  <a:cubicBezTo>
                    <a:pt x="12172" y="869"/>
                    <a:pt x="12172" y="869"/>
                    <a:pt x="12172" y="869"/>
                  </a:cubicBezTo>
                  <a:cubicBezTo>
                    <a:pt x="12172" y="869"/>
                    <a:pt x="12172" y="869"/>
                    <a:pt x="12172" y="869"/>
                  </a:cubicBezTo>
                  <a:cubicBezTo>
                    <a:pt x="12053" y="745"/>
                    <a:pt x="12053" y="745"/>
                    <a:pt x="12053" y="745"/>
                  </a:cubicBezTo>
                  <a:cubicBezTo>
                    <a:pt x="11934" y="869"/>
                    <a:pt x="11934" y="869"/>
                    <a:pt x="11934" y="869"/>
                  </a:cubicBezTo>
                  <a:cubicBezTo>
                    <a:pt x="11814" y="869"/>
                    <a:pt x="11814" y="869"/>
                    <a:pt x="11814" y="869"/>
                  </a:cubicBezTo>
                  <a:cubicBezTo>
                    <a:pt x="11695" y="745"/>
                    <a:pt x="11695" y="745"/>
                    <a:pt x="11695" y="745"/>
                  </a:cubicBezTo>
                  <a:cubicBezTo>
                    <a:pt x="11695" y="745"/>
                    <a:pt x="11695" y="745"/>
                    <a:pt x="11695" y="745"/>
                  </a:cubicBezTo>
                  <a:cubicBezTo>
                    <a:pt x="11695" y="621"/>
                    <a:pt x="11695" y="621"/>
                    <a:pt x="11695" y="621"/>
                  </a:cubicBezTo>
                  <a:cubicBezTo>
                    <a:pt x="11576" y="621"/>
                    <a:pt x="11576" y="621"/>
                    <a:pt x="11576" y="621"/>
                  </a:cubicBezTo>
                  <a:cubicBezTo>
                    <a:pt x="11576" y="621"/>
                    <a:pt x="11576" y="621"/>
                    <a:pt x="11576" y="621"/>
                  </a:cubicBezTo>
                  <a:cubicBezTo>
                    <a:pt x="11456" y="745"/>
                    <a:pt x="11456" y="745"/>
                    <a:pt x="11456" y="745"/>
                  </a:cubicBezTo>
                  <a:cubicBezTo>
                    <a:pt x="11456" y="621"/>
                    <a:pt x="11456" y="621"/>
                    <a:pt x="11456" y="621"/>
                  </a:cubicBezTo>
                  <a:cubicBezTo>
                    <a:pt x="11337" y="621"/>
                    <a:pt x="11337" y="621"/>
                    <a:pt x="11337" y="621"/>
                  </a:cubicBezTo>
                  <a:cubicBezTo>
                    <a:pt x="11218" y="497"/>
                    <a:pt x="11218" y="497"/>
                    <a:pt x="11218" y="497"/>
                  </a:cubicBezTo>
                  <a:cubicBezTo>
                    <a:pt x="11098" y="497"/>
                    <a:pt x="11098" y="497"/>
                    <a:pt x="11098" y="497"/>
                  </a:cubicBezTo>
                  <a:cubicBezTo>
                    <a:pt x="11098" y="497"/>
                    <a:pt x="11098" y="497"/>
                    <a:pt x="11098" y="497"/>
                  </a:cubicBezTo>
                  <a:cubicBezTo>
                    <a:pt x="10979" y="497"/>
                    <a:pt x="10979" y="497"/>
                    <a:pt x="10979" y="497"/>
                  </a:cubicBezTo>
                  <a:cubicBezTo>
                    <a:pt x="11098" y="621"/>
                    <a:pt x="11098" y="621"/>
                    <a:pt x="11098" y="621"/>
                  </a:cubicBezTo>
                  <a:cubicBezTo>
                    <a:pt x="11098" y="621"/>
                    <a:pt x="11098" y="621"/>
                    <a:pt x="11098" y="621"/>
                  </a:cubicBezTo>
                  <a:cubicBezTo>
                    <a:pt x="11218" y="621"/>
                    <a:pt x="11218" y="621"/>
                    <a:pt x="11218" y="621"/>
                  </a:cubicBezTo>
                  <a:cubicBezTo>
                    <a:pt x="11218" y="621"/>
                    <a:pt x="11218" y="621"/>
                    <a:pt x="11218" y="621"/>
                  </a:cubicBezTo>
                  <a:cubicBezTo>
                    <a:pt x="11456" y="745"/>
                    <a:pt x="11456" y="745"/>
                    <a:pt x="11456" y="745"/>
                  </a:cubicBezTo>
                  <a:cubicBezTo>
                    <a:pt x="11337" y="869"/>
                    <a:pt x="11337" y="869"/>
                    <a:pt x="11337" y="869"/>
                  </a:cubicBezTo>
                  <a:cubicBezTo>
                    <a:pt x="11456" y="993"/>
                    <a:pt x="11456" y="993"/>
                    <a:pt x="11456" y="993"/>
                  </a:cubicBezTo>
                  <a:cubicBezTo>
                    <a:pt x="11337" y="993"/>
                    <a:pt x="11337" y="993"/>
                    <a:pt x="11337" y="993"/>
                  </a:cubicBezTo>
                  <a:cubicBezTo>
                    <a:pt x="11218" y="1117"/>
                    <a:pt x="11218" y="1117"/>
                    <a:pt x="11218" y="1117"/>
                  </a:cubicBezTo>
                  <a:cubicBezTo>
                    <a:pt x="11218" y="993"/>
                    <a:pt x="11218" y="993"/>
                    <a:pt x="11218" y="993"/>
                  </a:cubicBezTo>
                  <a:cubicBezTo>
                    <a:pt x="11218" y="993"/>
                    <a:pt x="11218" y="993"/>
                    <a:pt x="11218" y="993"/>
                  </a:cubicBezTo>
                  <a:cubicBezTo>
                    <a:pt x="11098" y="1117"/>
                    <a:pt x="11098" y="1117"/>
                    <a:pt x="11098" y="1117"/>
                  </a:cubicBezTo>
                  <a:cubicBezTo>
                    <a:pt x="10740" y="1117"/>
                    <a:pt x="10740" y="1117"/>
                    <a:pt x="10740" y="1117"/>
                  </a:cubicBezTo>
                  <a:cubicBezTo>
                    <a:pt x="10621" y="993"/>
                    <a:pt x="10621" y="993"/>
                    <a:pt x="10621" y="993"/>
                  </a:cubicBezTo>
                  <a:cubicBezTo>
                    <a:pt x="10621" y="993"/>
                    <a:pt x="10621" y="993"/>
                    <a:pt x="10621" y="993"/>
                  </a:cubicBezTo>
                  <a:cubicBezTo>
                    <a:pt x="10502" y="1117"/>
                    <a:pt x="10502" y="1117"/>
                    <a:pt x="10502" y="1117"/>
                  </a:cubicBezTo>
                  <a:cubicBezTo>
                    <a:pt x="10502" y="1117"/>
                    <a:pt x="10502" y="1117"/>
                    <a:pt x="10502" y="1117"/>
                  </a:cubicBezTo>
                  <a:cubicBezTo>
                    <a:pt x="10382" y="1117"/>
                    <a:pt x="10382" y="1117"/>
                    <a:pt x="10382" y="1117"/>
                  </a:cubicBezTo>
                  <a:cubicBezTo>
                    <a:pt x="10502" y="1241"/>
                    <a:pt x="10502" y="1241"/>
                    <a:pt x="10502" y="1241"/>
                  </a:cubicBezTo>
                  <a:cubicBezTo>
                    <a:pt x="10382" y="1241"/>
                    <a:pt x="10382" y="1241"/>
                    <a:pt x="10382" y="1241"/>
                  </a:cubicBezTo>
                  <a:cubicBezTo>
                    <a:pt x="10263" y="1241"/>
                    <a:pt x="10263" y="1241"/>
                    <a:pt x="10263" y="1241"/>
                  </a:cubicBezTo>
                  <a:cubicBezTo>
                    <a:pt x="10263" y="1241"/>
                    <a:pt x="10263" y="1241"/>
                    <a:pt x="10263" y="1241"/>
                  </a:cubicBezTo>
                  <a:cubicBezTo>
                    <a:pt x="10263" y="1366"/>
                    <a:pt x="10263" y="1366"/>
                    <a:pt x="10263" y="1366"/>
                  </a:cubicBezTo>
                  <a:cubicBezTo>
                    <a:pt x="10263" y="1366"/>
                    <a:pt x="10263" y="1366"/>
                    <a:pt x="10263" y="1366"/>
                  </a:cubicBezTo>
                  <a:cubicBezTo>
                    <a:pt x="10144" y="1366"/>
                    <a:pt x="10144" y="1366"/>
                    <a:pt x="10144" y="1366"/>
                  </a:cubicBezTo>
                  <a:cubicBezTo>
                    <a:pt x="10144" y="1366"/>
                    <a:pt x="10144" y="1366"/>
                    <a:pt x="10144" y="1366"/>
                  </a:cubicBezTo>
                  <a:cubicBezTo>
                    <a:pt x="10144" y="1490"/>
                    <a:pt x="10144" y="1490"/>
                    <a:pt x="10144" y="1490"/>
                  </a:cubicBezTo>
                  <a:cubicBezTo>
                    <a:pt x="10144" y="1490"/>
                    <a:pt x="10144" y="1490"/>
                    <a:pt x="10144" y="1490"/>
                  </a:cubicBezTo>
                  <a:cubicBezTo>
                    <a:pt x="10024" y="1490"/>
                    <a:pt x="10024" y="1490"/>
                    <a:pt x="10024" y="1490"/>
                  </a:cubicBezTo>
                  <a:cubicBezTo>
                    <a:pt x="10024" y="1614"/>
                    <a:pt x="10024" y="1614"/>
                    <a:pt x="10024" y="1614"/>
                  </a:cubicBezTo>
                  <a:cubicBezTo>
                    <a:pt x="10144" y="1614"/>
                    <a:pt x="10144" y="1614"/>
                    <a:pt x="10144" y="1614"/>
                  </a:cubicBezTo>
                  <a:cubicBezTo>
                    <a:pt x="10144" y="1738"/>
                    <a:pt x="10144" y="1738"/>
                    <a:pt x="10144" y="1738"/>
                  </a:cubicBezTo>
                  <a:cubicBezTo>
                    <a:pt x="10024" y="1614"/>
                    <a:pt x="10024" y="1614"/>
                    <a:pt x="10024" y="1614"/>
                  </a:cubicBezTo>
                  <a:cubicBezTo>
                    <a:pt x="9905" y="1738"/>
                    <a:pt x="9905" y="1738"/>
                    <a:pt x="9905" y="1738"/>
                  </a:cubicBezTo>
                  <a:cubicBezTo>
                    <a:pt x="9905" y="1738"/>
                    <a:pt x="9905" y="1738"/>
                    <a:pt x="9905" y="1738"/>
                  </a:cubicBezTo>
                  <a:cubicBezTo>
                    <a:pt x="9786" y="1862"/>
                    <a:pt x="9786" y="1862"/>
                    <a:pt x="9786" y="1862"/>
                  </a:cubicBezTo>
                  <a:cubicBezTo>
                    <a:pt x="9666" y="1986"/>
                    <a:pt x="9666" y="1986"/>
                    <a:pt x="9666" y="1986"/>
                  </a:cubicBezTo>
                  <a:cubicBezTo>
                    <a:pt x="9666" y="1986"/>
                    <a:pt x="9666" y="1986"/>
                    <a:pt x="9666" y="1986"/>
                  </a:cubicBezTo>
                  <a:cubicBezTo>
                    <a:pt x="9547" y="2234"/>
                    <a:pt x="9547" y="2234"/>
                    <a:pt x="9547" y="2234"/>
                  </a:cubicBezTo>
                  <a:cubicBezTo>
                    <a:pt x="9547" y="2234"/>
                    <a:pt x="9547" y="2234"/>
                    <a:pt x="9547" y="2234"/>
                  </a:cubicBezTo>
                  <a:cubicBezTo>
                    <a:pt x="9547" y="2234"/>
                    <a:pt x="9547" y="2234"/>
                    <a:pt x="9547" y="2234"/>
                  </a:cubicBezTo>
                  <a:cubicBezTo>
                    <a:pt x="9786" y="2359"/>
                    <a:pt x="9786" y="2359"/>
                    <a:pt x="9786" y="2359"/>
                  </a:cubicBezTo>
                  <a:cubicBezTo>
                    <a:pt x="9666" y="2359"/>
                    <a:pt x="9666" y="2359"/>
                    <a:pt x="9666" y="2359"/>
                  </a:cubicBezTo>
                  <a:cubicBezTo>
                    <a:pt x="9666" y="2359"/>
                    <a:pt x="9666" y="2359"/>
                    <a:pt x="9666" y="2359"/>
                  </a:cubicBezTo>
                  <a:cubicBezTo>
                    <a:pt x="9905" y="2483"/>
                    <a:pt x="9905" y="2483"/>
                    <a:pt x="9905" y="2483"/>
                  </a:cubicBezTo>
                  <a:cubicBezTo>
                    <a:pt x="9786" y="2483"/>
                    <a:pt x="9786" y="2483"/>
                    <a:pt x="9786" y="2483"/>
                  </a:cubicBezTo>
                  <a:cubicBezTo>
                    <a:pt x="9666" y="2483"/>
                    <a:pt x="9666" y="2483"/>
                    <a:pt x="9666" y="2483"/>
                  </a:cubicBezTo>
                  <a:cubicBezTo>
                    <a:pt x="9547" y="2483"/>
                    <a:pt x="9547" y="2483"/>
                    <a:pt x="9547" y="2483"/>
                  </a:cubicBezTo>
                  <a:cubicBezTo>
                    <a:pt x="9547" y="2483"/>
                    <a:pt x="9547" y="2483"/>
                    <a:pt x="9547" y="2483"/>
                  </a:cubicBezTo>
                  <a:cubicBezTo>
                    <a:pt x="9666" y="2607"/>
                    <a:pt x="9666" y="2607"/>
                    <a:pt x="9666" y="2607"/>
                  </a:cubicBezTo>
                  <a:cubicBezTo>
                    <a:pt x="9666" y="2731"/>
                    <a:pt x="9666" y="2731"/>
                    <a:pt x="9666" y="2731"/>
                  </a:cubicBezTo>
                  <a:cubicBezTo>
                    <a:pt x="9786" y="2731"/>
                    <a:pt x="9786" y="2731"/>
                    <a:pt x="9786" y="2731"/>
                  </a:cubicBezTo>
                  <a:cubicBezTo>
                    <a:pt x="9666" y="2731"/>
                    <a:pt x="9666" y="2731"/>
                    <a:pt x="9666" y="2731"/>
                  </a:cubicBezTo>
                  <a:cubicBezTo>
                    <a:pt x="9547" y="2483"/>
                    <a:pt x="9547" y="2483"/>
                    <a:pt x="9547" y="2483"/>
                  </a:cubicBezTo>
                  <a:cubicBezTo>
                    <a:pt x="9428" y="2483"/>
                    <a:pt x="9428" y="2483"/>
                    <a:pt x="9428" y="2483"/>
                  </a:cubicBezTo>
                  <a:cubicBezTo>
                    <a:pt x="9428" y="2607"/>
                    <a:pt x="9428" y="2607"/>
                    <a:pt x="9428" y="2607"/>
                  </a:cubicBezTo>
                  <a:cubicBezTo>
                    <a:pt x="9428" y="2607"/>
                    <a:pt x="9428" y="2607"/>
                    <a:pt x="9428" y="2607"/>
                  </a:cubicBezTo>
                  <a:cubicBezTo>
                    <a:pt x="9428" y="2607"/>
                    <a:pt x="9428" y="2607"/>
                    <a:pt x="9428" y="2607"/>
                  </a:cubicBezTo>
                  <a:cubicBezTo>
                    <a:pt x="9189" y="2483"/>
                    <a:pt x="9189" y="2483"/>
                    <a:pt x="9189" y="2483"/>
                  </a:cubicBezTo>
                  <a:cubicBezTo>
                    <a:pt x="8950" y="2483"/>
                    <a:pt x="8950" y="2483"/>
                    <a:pt x="8950" y="2483"/>
                  </a:cubicBezTo>
                  <a:cubicBezTo>
                    <a:pt x="9070" y="2483"/>
                    <a:pt x="9070" y="2483"/>
                    <a:pt x="9070" y="2483"/>
                  </a:cubicBezTo>
                  <a:cubicBezTo>
                    <a:pt x="8950" y="2607"/>
                    <a:pt x="8950" y="2607"/>
                    <a:pt x="8950" y="2607"/>
                  </a:cubicBezTo>
                  <a:cubicBezTo>
                    <a:pt x="8950" y="2483"/>
                    <a:pt x="8950" y="2483"/>
                    <a:pt x="8950" y="2483"/>
                  </a:cubicBezTo>
                  <a:cubicBezTo>
                    <a:pt x="8950" y="2483"/>
                    <a:pt x="8950" y="2483"/>
                    <a:pt x="8950" y="2483"/>
                  </a:cubicBezTo>
                  <a:cubicBezTo>
                    <a:pt x="8831" y="2607"/>
                    <a:pt x="8831" y="2607"/>
                    <a:pt x="8831" y="2607"/>
                  </a:cubicBezTo>
                  <a:cubicBezTo>
                    <a:pt x="8950" y="2731"/>
                    <a:pt x="8950" y="2731"/>
                    <a:pt x="8950" y="2731"/>
                  </a:cubicBezTo>
                  <a:cubicBezTo>
                    <a:pt x="8950" y="2731"/>
                    <a:pt x="8950" y="2731"/>
                    <a:pt x="8950" y="2731"/>
                  </a:cubicBezTo>
                  <a:cubicBezTo>
                    <a:pt x="8950" y="2731"/>
                    <a:pt x="8950" y="2731"/>
                    <a:pt x="8950" y="2731"/>
                  </a:cubicBezTo>
                  <a:cubicBezTo>
                    <a:pt x="8831" y="2731"/>
                    <a:pt x="8831" y="2731"/>
                    <a:pt x="8831" y="2731"/>
                  </a:cubicBezTo>
                  <a:cubicBezTo>
                    <a:pt x="8831" y="2731"/>
                    <a:pt x="8831" y="2731"/>
                    <a:pt x="8831" y="2731"/>
                  </a:cubicBezTo>
                  <a:cubicBezTo>
                    <a:pt x="8712" y="2855"/>
                    <a:pt x="8712" y="2855"/>
                    <a:pt x="8712" y="2855"/>
                  </a:cubicBezTo>
                  <a:cubicBezTo>
                    <a:pt x="8592" y="2855"/>
                    <a:pt x="8592" y="2855"/>
                    <a:pt x="8592" y="2855"/>
                  </a:cubicBezTo>
                  <a:cubicBezTo>
                    <a:pt x="8712" y="2855"/>
                    <a:pt x="8712" y="2855"/>
                    <a:pt x="8712" y="2855"/>
                  </a:cubicBezTo>
                  <a:cubicBezTo>
                    <a:pt x="8831" y="2731"/>
                    <a:pt x="8831" y="2731"/>
                    <a:pt x="8831" y="2731"/>
                  </a:cubicBezTo>
                  <a:cubicBezTo>
                    <a:pt x="8831" y="2483"/>
                    <a:pt x="8831" y="2483"/>
                    <a:pt x="8831" y="2483"/>
                  </a:cubicBezTo>
                  <a:cubicBezTo>
                    <a:pt x="8831" y="2483"/>
                    <a:pt x="8831" y="2483"/>
                    <a:pt x="8831" y="2483"/>
                  </a:cubicBezTo>
                  <a:cubicBezTo>
                    <a:pt x="8831" y="2359"/>
                    <a:pt x="8831" y="2359"/>
                    <a:pt x="8831" y="2359"/>
                  </a:cubicBezTo>
                  <a:cubicBezTo>
                    <a:pt x="8712" y="2359"/>
                    <a:pt x="8712" y="2359"/>
                    <a:pt x="8712" y="2359"/>
                  </a:cubicBezTo>
                  <a:cubicBezTo>
                    <a:pt x="8592" y="2110"/>
                    <a:pt x="8592" y="2110"/>
                    <a:pt x="8592" y="2110"/>
                  </a:cubicBezTo>
                  <a:cubicBezTo>
                    <a:pt x="8473" y="1986"/>
                    <a:pt x="8473" y="1986"/>
                    <a:pt x="8473" y="1986"/>
                  </a:cubicBezTo>
                  <a:cubicBezTo>
                    <a:pt x="8354" y="1986"/>
                    <a:pt x="8354" y="1986"/>
                    <a:pt x="8354" y="1986"/>
                  </a:cubicBezTo>
                  <a:cubicBezTo>
                    <a:pt x="8234" y="1862"/>
                    <a:pt x="8234" y="1862"/>
                    <a:pt x="8234" y="1862"/>
                  </a:cubicBezTo>
                  <a:cubicBezTo>
                    <a:pt x="8234" y="1986"/>
                    <a:pt x="8234" y="1986"/>
                    <a:pt x="8234" y="1986"/>
                  </a:cubicBezTo>
                  <a:cubicBezTo>
                    <a:pt x="8234" y="1986"/>
                    <a:pt x="8234" y="1986"/>
                    <a:pt x="8234" y="1986"/>
                  </a:cubicBezTo>
                  <a:cubicBezTo>
                    <a:pt x="8115" y="1986"/>
                    <a:pt x="8115" y="1986"/>
                    <a:pt x="8115" y="1986"/>
                  </a:cubicBezTo>
                  <a:cubicBezTo>
                    <a:pt x="8115" y="2110"/>
                    <a:pt x="8115" y="2110"/>
                    <a:pt x="8115" y="2110"/>
                  </a:cubicBezTo>
                  <a:cubicBezTo>
                    <a:pt x="7996" y="2110"/>
                    <a:pt x="7996" y="2110"/>
                    <a:pt x="7996" y="2110"/>
                  </a:cubicBezTo>
                  <a:cubicBezTo>
                    <a:pt x="7996" y="1986"/>
                    <a:pt x="7996" y="1986"/>
                    <a:pt x="7996" y="1986"/>
                  </a:cubicBezTo>
                  <a:cubicBezTo>
                    <a:pt x="7996" y="2110"/>
                    <a:pt x="7996" y="2110"/>
                    <a:pt x="7996" y="2110"/>
                  </a:cubicBezTo>
                  <a:cubicBezTo>
                    <a:pt x="7876" y="2110"/>
                    <a:pt x="7876" y="2110"/>
                    <a:pt x="7876" y="2110"/>
                  </a:cubicBezTo>
                  <a:cubicBezTo>
                    <a:pt x="7876" y="1986"/>
                    <a:pt x="7876" y="1986"/>
                    <a:pt x="7876" y="1986"/>
                  </a:cubicBezTo>
                  <a:cubicBezTo>
                    <a:pt x="7757" y="1986"/>
                    <a:pt x="7757" y="1986"/>
                    <a:pt x="7757" y="1986"/>
                  </a:cubicBezTo>
                  <a:cubicBezTo>
                    <a:pt x="7757" y="2110"/>
                    <a:pt x="7757" y="2110"/>
                    <a:pt x="7757" y="2110"/>
                  </a:cubicBezTo>
                  <a:cubicBezTo>
                    <a:pt x="7876" y="2110"/>
                    <a:pt x="7876" y="2110"/>
                    <a:pt x="7876" y="2110"/>
                  </a:cubicBezTo>
                  <a:cubicBezTo>
                    <a:pt x="7757" y="2110"/>
                    <a:pt x="7757" y="2110"/>
                    <a:pt x="7757" y="2110"/>
                  </a:cubicBezTo>
                  <a:cubicBezTo>
                    <a:pt x="7757" y="2234"/>
                    <a:pt x="7757" y="2234"/>
                    <a:pt x="7757" y="2234"/>
                  </a:cubicBezTo>
                  <a:cubicBezTo>
                    <a:pt x="7757" y="2359"/>
                    <a:pt x="7757" y="2359"/>
                    <a:pt x="7757" y="2359"/>
                  </a:cubicBezTo>
                  <a:cubicBezTo>
                    <a:pt x="7638" y="2359"/>
                    <a:pt x="7638" y="2359"/>
                    <a:pt x="7638" y="2359"/>
                  </a:cubicBezTo>
                  <a:cubicBezTo>
                    <a:pt x="7638" y="2359"/>
                    <a:pt x="7638" y="2359"/>
                    <a:pt x="7638" y="2359"/>
                  </a:cubicBezTo>
                  <a:cubicBezTo>
                    <a:pt x="7518" y="2359"/>
                    <a:pt x="7518" y="2359"/>
                    <a:pt x="7518" y="2359"/>
                  </a:cubicBezTo>
                  <a:cubicBezTo>
                    <a:pt x="7518" y="2234"/>
                    <a:pt x="7518" y="2234"/>
                    <a:pt x="7518" y="2234"/>
                  </a:cubicBezTo>
                  <a:cubicBezTo>
                    <a:pt x="7638" y="2234"/>
                    <a:pt x="7638" y="2234"/>
                    <a:pt x="7638" y="2234"/>
                  </a:cubicBezTo>
                  <a:cubicBezTo>
                    <a:pt x="7518" y="2234"/>
                    <a:pt x="7518" y="2234"/>
                    <a:pt x="7518" y="2234"/>
                  </a:cubicBezTo>
                  <a:cubicBezTo>
                    <a:pt x="7518" y="2234"/>
                    <a:pt x="7518" y="2234"/>
                    <a:pt x="7518" y="2234"/>
                  </a:cubicBezTo>
                  <a:cubicBezTo>
                    <a:pt x="7399" y="2359"/>
                    <a:pt x="7399" y="2359"/>
                    <a:pt x="7399" y="2359"/>
                  </a:cubicBezTo>
                  <a:cubicBezTo>
                    <a:pt x="7280" y="2359"/>
                    <a:pt x="7280" y="2359"/>
                    <a:pt x="7280" y="2359"/>
                  </a:cubicBezTo>
                  <a:cubicBezTo>
                    <a:pt x="7280" y="2483"/>
                    <a:pt x="7280" y="2483"/>
                    <a:pt x="7280" y="2483"/>
                  </a:cubicBezTo>
                  <a:cubicBezTo>
                    <a:pt x="7399" y="2483"/>
                    <a:pt x="7399" y="2483"/>
                    <a:pt x="7399" y="2483"/>
                  </a:cubicBezTo>
                  <a:cubicBezTo>
                    <a:pt x="7280" y="2607"/>
                    <a:pt x="7280" y="2607"/>
                    <a:pt x="7280" y="2607"/>
                  </a:cubicBezTo>
                  <a:cubicBezTo>
                    <a:pt x="7160" y="2607"/>
                    <a:pt x="7160" y="2607"/>
                    <a:pt x="7160" y="2607"/>
                  </a:cubicBezTo>
                  <a:cubicBezTo>
                    <a:pt x="7041" y="2607"/>
                    <a:pt x="7041" y="2607"/>
                    <a:pt x="7041" y="2607"/>
                  </a:cubicBezTo>
                  <a:cubicBezTo>
                    <a:pt x="7160" y="2731"/>
                    <a:pt x="7160" y="2731"/>
                    <a:pt x="7160" y="2731"/>
                  </a:cubicBezTo>
                  <a:cubicBezTo>
                    <a:pt x="7280" y="2731"/>
                    <a:pt x="7280" y="2731"/>
                    <a:pt x="7280" y="2731"/>
                  </a:cubicBezTo>
                  <a:cubicBezTo>
                    <a:pt x="7160" y="2855"/>
                    <a:pt x="7160" y="2855"/>
                    <a:pt x="7160" y="2855"/>
                  </a:cubicBezTo>
                  <a:cubicBezTo>
                    <a:pt x="7160" y="2855"/>
                    <a:pt x="7160" y="2855"/>
                    <a:pt x="7160" y="2855"/>
                  </a:cubicBezTo>
                  <a:cubicBezTo>
                    <a:pt x="7041" y="2731"/>
                    <a:pt x="7041" y="2731"/>
                    <a:pt x="7041" y="2731"/>
                  </a:cubicBezTo>
                  <a:cubicBezTo>
                    <a:pt x="6922" y="2855"/>
                    <a:pt x="6922" y="2855"/>
                    <a:pt x="6922" y="2855"/>
                  </a:cubicBezTo>
                  <a:cubicBezTo>
                    <a:pt x="6802" y="2855"/>
                    <a:pt x="6802" y="2855"/>
                    <a:pt x="6802" y="2855"/>
                  </a:cubicBezTo>
                  <a:cubicBezTo>
                    <a:pt x="6922" y="2855"/>
                    <a:pt x="6922" y="2855"/>
                    <a:pt x="6922" y="2855"/>
                  </a:cubicBezTo>
                  <a:cubicBezTo>
                    <a:pt x="6922" y="2979"/>
                    <a:pt x="6922" y="2979"/>
                    <a:pt x="6922" y="2979"/>
                  </a:cubicBezTo>
                  <a:cubicBezTo>
                    <a:pt x="6922" y="2979"/>
                    <a:pt x="6922" y="2979"/>
                    <a:pt x="6922" y="2979"/>
                  </a:cubicBezTo>
                  <a:cubicBezTo>
                    <a:pt x="6922" y="2979"/>
                    <a:pt x="6922" y="2979"/>
                    <a:pt x="6922" y="2979"/>
                  </a:cubicBezTo>
                  <a:cubicBezTo>
                    <a:pt x="6922" y="3103"/>
                    <a:pt x="6922" y="3103"/>
                    <a:pt x="6922" y="3103"/>
                  </a:cubicBezTo>
                  <a:cubicBezTo>
                    <a:pt x="6922" y="3228"/>
                    <a:pt x="6922" y="3228"/>
                    <a:pt x="6922" y="3228"/>
                  </a:cubicBezTo>
                  <a:cubicBezTo>
                    <a:pt x="6802" y="3228"/>
                    <a:pt x="6802" y="3228"/>
                    <a:pt x="6802" y="3228"/>
                  </a:cubicBezTo>
                  <a:cubicBezTo>
                    <a:pt x="6802" y="3352"/>
                    <a:pt x="6802" y="3352"/>
                    <a:pt x="6802" y="3352"/>
                  </a:cubicBezTo>
                  <a:cubicBezTo>
                    <a:pt x="6922" y="3352"/>
                    <a:pt x="6922" y="3352"/>
                    <a:pt x="6922" y="3352"/>
                  </a:cubicBezTo>
                  <a:cubicBezTo>
                    <a:pt x="6802" y="3352"/>
                    <a:pt x="6802" y="3352"/>
                    <a:pt x="6802" y="3352"/>
                  </a:cubicBezTo>
                  <a:cubicBezTo>
                    <a:pt x="6802" y="3476"/>
                    <a:pt x="6802" y="3476"/>
                    <a:pt x="6802" y="3476"/>
                  </a:cubicBezTo>
                  <a:cubicBezTo>
                    <a:pt x="6683" y="3352"/>
                    <a:pt x="6683" y="3352"/>
                    <a:pt x="6683" y="3352"/>
                  </a:cubicBezTo>
                  <a:cubicBezTo>
                    <a:pt x="6683" y="3352"/>
                    <a:pt x="6683" y="3352"/>
                    <a:pt x="6683" y="3352"/>
                  </a:cubicBezTo>
                  <a:cubicBezTo>
                    <a:pt x="6564" y="3228"/>
                    <a:pt x="6564" y="3228"/>
                    <a:pt x="6564" y="3228"/>
                  </a:cubicBezTo>
                  <a:cubicBezTo>
                    <a:pt x="6564" y="3352"/>
                    <a:pt x="6564" y="3352"/>
                    <a:pt x="6564" y="3352"/>
                  </a:cubicBezTo>
                  <a:cubicBezTo>
                    <a:pt x="6444" y="3228"/>
                    <a:pt x="6444" y="3228"/>
                    <a:pt x="6444" y="3228"/>
                  </a:cubicBezTo>
                  <a:cubicBezTo>
                    <a:pt x="6325" y="3228"/>
                    <a:pt x="6325" y="3228"/>
                    <a:pt x="6325" y="3228"/>
                  </a:cubicBezTo>
                  <a:cubicBezTo>
                    <a:pt x="6325" y="3228"/>
                    <a:pt x="6325" y="3228"/>
                    <a:pt x="6325" y="3228"/>
                  </a:cubicBezTo>
                  <a:cubicBezTo>
                    <a:pt x="6444" y="3352"/>
                    <a:pt x="6444" y="3352"/>
                    <a:pt x="6444" y="3352"/>
                  </a:cubicBezTo>
                  <a:cubicBezTo>
                    <a:pt x="6444" y="3352"/>
                    <a:pt x="6444" y="3352"/>
                    <a:pt x="6444" y="3352"/>
                  </a:cubicBezTo>
                  <a:cubicBezTo>
                    <a:pt x="6325" y="3476"/>
                    <a:pt x="6325" y="3476"/>
                    <a:pt x="6325" y="3476"/>
                  </a:cubicBezTo>
                  <a:cubicBezTo>
                    <a:pt x="6444" y="3600"/>
                    <a:pt x="6444" y="3600"/>
                    <a:pt x="6444" y="3600"/>
                  </a:cubicBezTo>
                  <a:cubicBezTo>
                    <a:pt x="6564" y="3600"/>
                    <a:pt x="6564" y="3600"/>
                    <a:pt x="6564" y="3600"/>
                  </a:cubicBezTo>
                  <a:cubicBezTo>
                    <a:pt x="6444" y="3600"/>
                    <a:pt x="6444" y="3600"/>
                    <a:pt x="6444" y="3600"/>
                  </a:cubicBezTo>
                  <a:cubicBezTo>
                    <a:pt x="6444" y="3724"/>
                    <a:pt x="6444" y="3724"/>
                    <a:pt x="6444" y="3724"/>
                  </a:cubicBezTo>
                  <a:cubicBezTo>
                    <a:pt x="6444" y="3724"/>
                    <a:pt x="6444" y="3724"/>
                    <a:pt x="6444" y="3724"/>
                  </a:cubicBezTo>
                  <a:cubicBezTo>
                    <a:pt x="6444" y="3724"/>
                    <a:pt x="6444" y="3724"/>
                    <a:pt x="6444" y="3724"/>
                  </a:cubicBezTo>
                  <a:cubicBezTo>
                    <a:pt x="6444" y="3848"/>
                    <a:pt x="6444" y="3848"/>
                    <a:pt x="6444" y="3848"/>
                  </a:cubicBezTo>
                  <a:cubicBezTo>
                    <a:pt x="6325" y="3972"/>
                    <a:pt x="6325" y="3972"/>
                    <a:pt x="6325" y="3972"/>
                  </a:cubicBezTo>
                  <a:cubicBezTo>
                    <a:pt x="6325" y="4097"/>
                    <a:pt x="6325" y="4097"/>
                    <a:pt x="6325" y="4097"/>
                  </a:cubicBezTo>
                  <a:cubicBezTo>
                    <a:pt x="6206" y="3724"/>
                    <a:pt x="6206" y="3724"/>
                    <a:pt x="6206" y="3724"/>
                  </a:cubicBezTo>
                  <a:cubicBezTo>
                    <a:pt x="6086" y="3476"/>
                    <a:pt x="6086" y="3476"/>
                    <a:pt x="6086" y="3476"/>
                  </a:cubicBezTo>
                  <a:cubicBezTo>
                    <a:pt x="5967" y="3476"/>
                    <a:pt x="5967" y="3476"/>
                    <a:pt x="5967" y="3476"/>
                  </a:cubicBezTo>
                  <a:cubicBezTo>
                    <a:pt x="6086" y="3352"/>
                    <a:pt x="6086" y="3352"/>
                    <a:pt x="6086" y="3352"/>
                  </a:cubicBezTo>
                  <a:cubicBezTo>
                    <a:pt x="5967" y="3352"/>
                    <a:pt x="5967" y="3352"/>
                    <a:pt x="5967" y="3352"/>
                  </a:cubicBezTo>
                  <a:cubicBezTo>
                    <a:pt x="5848" y="3476"/>
                    <a:pt x="5848" y="3476"/>
                    <a:pt x="5848" y="3476"/>
                  </a:cubicBezTo>
                  <a:cubicBezTo>
                    <a:pt x="5848" y="3600"/>
                    <a:pt x="5848" y="3600"/>
                    <a:pt x="5848" y="3600"/>
                  </a:cubicBezTo>
                  <a:cubicBezTo>
                    <a:pt x="5728" y="3600"/>
                    <a:pt x="5728" y="3600"/>
                    <a:pt x="5728" y="3600"/>
                  </a:cubicBezTo>
                  <a:cubicBezTo>
                    <a:pt x="5728" y="3600"/>
                    <a:pt x="5728" y="3600"/>
                    <a:pt x="5728" y="3600"/>
                  </a:cubicBezTo>
                  <a:cubicBezTo>
                    <a:pt x="5609" y="3600"/>
                    <a:pt x="5609" y="3600"/>
                    <a:pt x="5609" y="3600"/>
                  </a:cubicBezTo>
                  <a:cubicBezTo>
                    <a:pt x="5609" y="3724"/>
                    <a:pt x="5609" y="3724"/>
                    <a:pt x="5609" y="3724"/>
                  </a:cubicBezTo>
                  <a:cubicBezTo>
                    <a:pt x="5490" y="3724"/>
                    <a:pt x="5490" y="3724"/>
                    <a:pt x="5490" y="3724"/>
                  </a:cubicBezTo>
                  <a:cubicBezTo>
                    <a:pt x="5490" y="3848"/>
                    <a:pt x="5490" y="3848"/>
                    <a:pt x="5490" y="3848"/>
                  </a:cubicBezTo>
                  <a:cubicBezTo>
                    <a:pt x="5490" y="4221"/>
                    <a:pt x="5490" y="4221"/>
                    <a:pt x="5490" y="4221"/>
                  </a:cubicBezTo>
                  <a:cubicBezTo>
                    <a:pt x="5609" y="4221"/>
                    <a:pt x="5609" y="4221"/>
                    <a:pt x="5609" y="4221"/>
                  </a:cubicBezTo>
                  <a:cubicBezTo>
                    <a:pt x="5609" y="4345"/>
                    <a:pt x="5609" y="4345"/>
                    <a:pt x="5609" y="4345"/>
                  </a:cubicBezTo>
                  <a:cubicBezTo>
                    <a:pt x="5490" y="4345"/>
                    <a:pt x="5490" y="4345"/>
                    <a:pt x="5490" y="4345"/>
                  </a:cubicBezTo>
                  <a:cubicBezTo>
                    <a:pt x="5490" y="4469"/>
                    <a:pt x="5490" y="4469"/>
                    <a:pt x="5490" y="4469"/>
                  </a:cubicBezTo>
                  <a:cubicBezTo>
                    <a:pt x="5251" y="4469"/>
                    <a:pt x="5251" y="4469"/>
                    <a:pt x="5251" y="4469"/>
                  </a:cubicBezTo>
                  <a:cubicBezTo>
                    <a:pt x="5251" y="4469"/>
                    <a:pt x="5251" y="4469"/>
                    <a:pt x="5251" y="4469"/>
                  </a:cubicBezTo>
                  <a:cubicBezTo>
                    <a:pt x="5131" y="4593"/>
                    <a:pt x="5131" y="4593"/>
                    <a:pt x="5131" y="4593"/>
                  </a:cubicBezTo>
                  <a:cubicBezTo>
                    <a:pt x="5131" y="4717"/>
                    <a:pt x="5131" y="4717"/>
                    <a:pt x="5131" y="4717"/>
                  </a:cubicBezTo>
                  <a:cubicBezTo>
                    <a:pt x="5131" y="4841"/>
                    <a:pt x="5131" y="4841"/>
                    <a:pt x="5131" y="4841"/>
                  </a:cubicBezTo>
                  <a:cubicBezTo>
                    <a:pt x="4893" y="4966"/>
                    <a:pt x="4893" y="4966"/>
                    <a:pt x="4893" y="4966"/>
                  </a:cubicBezTo>
                  <a:cubicBezTo>
                    <a:pt x="4654" y="5214"/>
                    <a:pt x="4654" y="5214"/>
                    <a:pt x="4654" y="5214"/>
                  </a:cubicBezTo>
                  <a:cubicBezTo>
                    <a:pt x="4415" y="5214"/>
                    <a:pt x="4415" y="5214"/>
                    <a:pt x="4415" y="5214"/>
                  </a:cubicBezTo>
                  <a:cubicBezTo>
                    <a:pt x="4296" y="5214"/>
                    <a:pt x="4296" y="5214"/>
                    <a:pt x="4296" y="5214"/>
                  </a:cubicBezTo>
                  <a:cubicBezTo>
                    <a:pt x="4057" y="5214"/>
                    <a:pt x="4057" y="5214"/>
                    <a:pt x="4057" y="5214"/>
                  </a:cubicBezTo>
                  <a:cubicBezTo>
                    <a:pt x="3938" y="5338"/>
                    <a:pt x="3938" y="5338"/>
                    <a:pt x="3938" y="5338"/>
                  </a:cubicBezTo>
                  <a:cubicBezTo>
                    <a:pt x="3819" y="5214"/>
                    <a:pt x="3819" y="5214"/>
                    <a:pt x="3819" y="5214"/>
                  </a:cubicBezTo>
                  <a:cubicBezTo>
                    <a:pt x="3699" y="5338"/>
                    <a:pt x="3699" y="5338"/>
                    <a:pt x="3699" y="5338"/>
                  </a:cubicBezTo>
                  <a:cubicBezTo>
                    <a:pt x="3699" y="5462"/>
                    <a:pt x="3699" y="5462"/>
                    <a:pt x="3699" y="5462"/>
                  </a:cubicBezTo>
                  <a:cubicBezTo>
                    <a:pt x="3580" y="5462"/>
                    <a:pt x="3580" y="5462"/>
                    <a:pt x="3580" y="5462"/>
                  </a:cubicBezTo>
                  <a:cubicBezTo>
                    <a:pt x="3222" y="5462"/>
                    <a:pt x="3222" y="5462"/>
                    <a:pt x="3222" y="5462"/>
                  </a:cubicBezTo>
                  <a:cubicBezTo>
                    <a:pt x="3103" y="5462"/>
                    <a:pt x="3103" y="5462"/>
                    <a:pt x="3103" y="5462"/>
                  </a:cubicBezTo>
                  <a:cubicBezTo>
                    <a:pt x="3103" y="5586"/>
                    <a:pt x="3103" y="5586"/>
                    <a:pt x="3103" y="5586"/>
                  </a:cubicBezTo>
                  <a:cubicBezTo>
                    <a:pt x="2864" y="5710"/>
                    <a:pt x="2864" y="5710"/>
                    <a:pt x="2864" y="5710"/>
                  </a:cubicBezTo>
                  <a:cubicBezTo>
                    <a:pt x="2745" y="5710"/>
                    <a:pt x="2745" y="5710"/>
                    <a:pt x="2745" y="5710"/>
                  </a:cubicBezTo>
                  <a:cubicBezTo>
                    <a:pt x="2625" y="5586"/>
                    <a:pt x="2625" y="5586"/>
                    <a:pt x="2625" y="5586"/>
                  </a:cubicBezTo>
                  <a:cubicBezTo>
                    <a:pt x="2506" y="5586"/>
                    <a:pt x="2506" y="5586"/>
                    <a:pt x="2506" y="5586"/>
                  </a:cubicBezTo>
                  <a:cubicBezTo>
                    <a:pt x="2506" y="5586"/>
                    <a:pt x="2506" y="5586"/>
                    <a:pt x="2506" y="5586"/>
                  </a:cubicBezTo>
                  <a:cubicBezTo>
                    <a:pt x="2387" y="5586"/>
                    <a:pt x="2387" y="5586"/>
                    <a:pt x="2387" y="5586"/>
                  </a:cubicBezTo>
                  <a:cubicBezTo>
                    <a:pt x="2267" y="5710"/>
                    <a:pt x="2267" y="5710"/>
                    <a:pt x="2267" y="5710"/>
                  </a:cubicBezTo>
                  <a:cubicBezTo>
                    <a:pt x="2148" y="5834"/>
                    <a:pt x="2148" y="5834"/>
                    <a:pt x="2148" y="5834"/>
                  </a:cubicBezTo>
                  <a:cubicBezTo>
                    <a:pt x="2029" y="5834"/>
                    <a:pt x="2029" y="5834"/>
                    <a:pt x="2029" y="5834"/>
                  </a:cubicBezTo>
                  <a:cubicBezTo>
                    <a:pt x="2029" y="5834"/>
                    <a:pt x="2029" y="5834"/>
                    <a:pt x="2029" y="5834"/>
                  </a:cubicBezTo>
                  <a:cubicBezTo>
                    <a:pt x="1790" y="5959"/>
                    <a:pt x="1790" y="5959"/>
                    <a:pt x="1790" y="5959"/>
                  </a:cubicBezTo>
                  <a:cubicBezTo>
                    <a:pt x="1671" y="6083"/>
                    <a:pt x="1671" y="6083"/>
                    <a:pt x="1671" y="6083"/>
                  </a:cubicBezTo>
                  <a:cubicBezTo>
                    <a:pt x="1313" y="6207"/>
                    <a:pt x="1313" y="6207"/>
                    <a:pt x="1313" y="6207"/>
                  </a:cubicBezTo>
                  <a:cubicBezTo>
                    <a:pt x="1193" y="6331"/>
                    <a:pt x="1193" y="6331"/>
                    <a:pt x="1193" y="6331"/>
                  </a:cubicBezTo>
                  <a:cubicBezTo>
                    <a:pt x="1193" y="6455"/>
                    <a:pt x="1193" y="6455"/>
                    <a:pt x="1193" y="6455"/>
                  </a:cubicBezTo>
                  <a:cubicBezTo>
                    <a:pt x="1074" y="6579"/>
                    <a:pt x="1074" y="6579"/>
                    <a:pt x="1074" y="6579"/>
                  </a:cubicBezTo>
                  <a:cubicBezTo>
                    <a:pt x="955" y="6579"/>
                    <a:pt x="955" y="6579"/>
                    <a:pt x="955" y="6579"/>
                  </a:cubicBezTo>
                  <a:cubicBezTo>
                    <a:pt x="1074" y="6455"/>
                    <a:pt x="1074" y="6455"/>
                    <a:pt x="1074" y="6455"/>
                  </a:cubicBezTo>
                  <a:cubicBezTo>
                    <a:pt x="955" y="6455"/>
                    <a:pt x="955" y="6455"/>
                    <a:pt x="955" y="6455"/>
                  </a:cubicBezTo>
                  <a:cubicBezTo>
                    <a:pt x="1074" y="6331"/>
                    <a:pt x="1074" y="6331"/>
                    <a:pt x="1074" y="6331"/>
                  </a:cubicBezTo>
                  <a:cubicBezTo>
                    <a:pt x="1074" y="6207"/>
                    <a:pt x="1074" y="6207"/>
                    <a:pt x="1074" y="6207"/>
                  </a:cubicBezTo>
                  <a:cubicBezTo>
                    <a:pt x="835" y="6331"/>
                    <a:pt x="835" y="6331"/>
                    <a:pt x="835" y="6331"/>
                  </a:cubicBezTo>
                  <a:cubicBezTo>
                    <a:pt x="835" y="6455"/>
                    <a:pt x="835" y="6455"/>
                    <a:pt x="835" y="6455"/>
                  </a:cubicBezTo>
                  <a:cubicBezTo>
                    <a:pt x="716" y="6703"/>
                    <a:pt x="716" y="6703"/>
                    <a:pt x="716" y="6703"/>
                  </a:cubicBezTo>
                  <a:cubicBezTo>
                    <a:pt x="835" y="6828"/>
                    <a:pt x="835" y="6828"/>
                    <a:pt x="835" y="6828"/>
                  </a:cubicBezTo>
                  <a:cubicBezTo>
                    <a:pt x="716" y="6952"/>
                    <a:pt x="716" y="6952"/>
                    <a:pt x="716" y="6952"/>
                  </a:cubicBezTo>
                  <a:cubicBezTo>
                    <a:pt x="716" y="7200"/>
                    <a:pt x="716" y="7200"/>
                    <a:pt x="716" y="7200"/>
                  </a:cubicBezTo>
                  <a:cubicBezTo>
                    <a:pt x="597" y="7448"/>
                    <a:pt x="597" y="7448"/>
                    <a:pt x="597" y="7448"/>
                  </a:cubicBezTo>
                  <a:cubicBezTo>
                    <a:pt x="477" y="7697"/>
                    <a:pt x="477" y="7697"/>
                    <a:pt x="477" y="7697"/>
                  </a:cubicBezTo>
                  <a:cubicBezTo>
                    <a:pt x="477" y="7945"/>
                    <a:pt x="477" y="7945"/>
                    <a:pt x="477" y="7945"/>
                  </a:cubicBezTo>
                  <a:cubicBezTo>
                    <a:pt x="477" y="8193"/>
                    <a:pt x="477" y="8193"/>
                    <a:pt x="477" y="8193"/>
                  </a:cubicBezTo>
                  <a:cubicBezTo>
                    <a:pt x="716" y="8441"/>
                    <a:pt x="716" y="8441"/>
                    <a:pt x="716" y="8441"/>
                  </a:cubicBezTo>
                  <a:cubicBezTo>
                    <a:pt x="716" y="8566"/>
                    <a:pt x="716" y="8566"/>
                    <a:pt x="716" y="8566"/>
                  </a:cubicBezTo>
                  <a:cubicBezTo>
                    <a:pt x="716" y="8690"/>
                    <a:pt x="716" y="8690"/>
                    <a:pt x="716" y="8690"/>
                  </a:cubicBezTo>
                  <a:cubicBezTo>
                    <a:pt x="716" y="8814"/>
                    <a:pt x="716" y="8814"/>
                    <a:pt x="716" y="8814"/>
                  </a:cubicBezTo>
                  <a:cubicBezTo>
                    <a:pt x="716" y="8938"/>
                    <a:pt x="716" y="8938"/>
                    <a:pt x="716" y="8938"/>
                  </a:cubicBezTo>
                  <a:cubicBezTo>
                    <a:pt x="597" y="8938"/>
                    <a:pt x="597" y="8938"/>
                    <a:pt x="597" y="8938"/>
                  </a:cubicBezTo>
                  <a:cubicBezTo>
                    <a:pt x="597" y="8814"/>
                    <a:pt x="597" y="8814"/>
                    <a:pt x="597" y="8814"/>
                  </a:cubicBezTo>
                  <a:cubicBezTo>
                    <a:pt x="597" y="8690"/>
                    <a:pt x="597" y="8690"/>
                    <a:pt x="597" y="8690"/>
                  </a:cubicBezTo>
                  <a:cubicBezTo>
                    <a:pt x="477" y="8814"/>
                    <a:pt x="477" y="8814"/>
                    <a:pt x="477" y="8814"/>
                  </a:cubicBezTo>
                  <a:cubicBezTo>
                    <a:pt x="477" y="8814"/>
                    <a:pt x="477" y="8814"/>
                    <a:pt x="477" y="8814"/>
                  </a:cubicBezTo>
                  <a:cubicBezTo>
                    <a:pt x="477" y="8566"/>
                    <a:pt x="477" y="8566"/>
                    <a:pt x="477" y="8566"/>
                  </a:cubicBezTo>
                  <a:cubicBezTo>
                    <a:pt x="358" y="8441"/>
                    <a:pt x="358" y="8441"/>
                    <a:pt x="358" y="8441"/>
                  </a:cubicBezTo>
                  <a:cubicBezTo>
                    <a:pt x="358" y="8441"/>
                    <a:pt x="358" y="8441"/>
                    <a:pt x="358" y="8441"/>
                  </a:cubicBezTo>
                  <a:cubicBezTo>
                    <a:pt x="358" y="8690"/>
                    <a:pt x="358" y="8690"/>
                    <a:pt x="358" y="8690"/>
                  </a:cubicBezTo>
                  <a:cubicBezTo>
                    <a:pt x="477" y="8814"/>
                    <a:pt x="477" y="8814"/>
                    <a:pt x="477" y="8814"/>
                  </a:cubicBezTo>
                  <a:cubicBezTo>
                    <a:pt x="597" y="9062"/>
                    <a:pt x="597" y="9062"/>
                    <a:pt x="597" y="9062"/>
                  </a:cubicBezTo>
                  <a:cubicBezTo>
                    <a:pt x="477" y="9062"/>
                    <a:pt x="477" y="9062"/>
                    <a:pt x="477" y="9062"/>
                  </a:cubicBezTo>
                  <a:cubicBezTo>
                    <a:pt x="358" y="8938"/>
                    <a:pt x="358" y="8938"/>
                    <a:pt x="358" y="8938"/>
                  </a:cubicBezTo>
                  <a:cubicBezTo>
                    <a:pt x="239" y="8690"/>
                    <a:pt x="239" y="8690"/>
                    <a:pt x="239" y="8690"/>
                  </a:cubicBezTo>
                  <a:cubicBezTo>
                    <a:pt x="239" y="8814"/>
                    <a:pt x="239" y="8814"/>
                    <a:pt x="239" y="8814"/>
                  </a:cubicBezTo>
                  <a:cubicBezTo>
                    <a:pt x="119" y="8814"/>
                    <a:pt x="119" y="8814"/>
                    <a:pt x="119" y="8814"/>
                  </a:cubicBezTo>
                  <a:cubicBezTo>
                    <a:pt x="239" y="9062"/>
                    <a:pt x="239" y="9062"/>
                    <a:pt x="239" y="9062"/>
                  </a:cubicBezTo>
                  <a:cubicBezTo>
                    <a:pt x="477" y="9186"/>
                    <a:pt x="477" y="9186"/>
                    <a:pt x="477" y="9186"/>
                  </a:cubicBezTo>
                  <a:cubicBezTo>
                    <a:pt x="597" y="9559"/>
                    <a:pt x="597" y="9559"/>
                    <a:pt x="597" y="9559"/>
                  </a:cubicBezTo>
                  <a:cubicBezTo>
                    <a:pt x="477" y="10055"/>
                    <a:pt x="477" y="10055"/>
                    <a:pt x="477" y="10055"/>
                  </a:cubicBezTo>
                  <a:cubicBezTo>
                    <a:pt x="597" y="10055"/>
                    <a:pt x="597" y="10055"/>
                    <a:pt x="597" y="10055"/>
                  </a:cubicBezTo>
                  <a:cubicBezTo>
                    <a:pt x="716" y="10428"/>
                    <a:pt x="716" y="10428"/>
                    <a:pt x="716" y="10428"/>
                  </a:cubicBezTo>
                  <a:cubicBezTo>
                    <a:pt x="835" y="10800"/>
                    <a:pt x="835" y="10800"/>
                    <a:pt x="835" y="10800"/>
                  </a:cubicBezTo>
                  <a:cubicBezTo>
                    <a:pt x="716" y="10924"/>
                    <a:pt x="716" y="10924"/>
                    <a:pt x="716" y="10924"/>
                  </a:cubicBezTo>
                  <a:cubicBezTo>
                    <a:pt x="835" y="11421"/>
                    <a:pt x="835" y="11421"/>
                    <a:pt x="835" y="11421"/>
                  </a:cubicBezTo>
                  <a:cubicBezTo>
                    <a:pt x="716" y="11545"/>
                    <a:pt x="716" y="11545"/>
                    <a:pt x="716" y="11545"/>
                  </a:cubicBezTo>
                  <a:cubicBezTo>
                    <a:pt x="835" y="11669"/>
                    <a:pt x="835" y="11669"/>
                    <a:pt x="835" y="11669"/>
                  </a:cubicBezTo>
                  <a:cubicBezTo>
                    <a:pt x="835" y="11793"/>
                    <a:pt x="835" y="11793"/>
                    <a:pt x="835" y="11793"/>
                  </a:cubicBezTo>
                  <a:cubicBezTo>
                    <a:pt x="955" y="12041"/>
                    <a:pt x="955" y="12041"/>
                    <a:pt x="955" y="12041"/>
                  </a:cubicBezTo>
                  <a:cubicBezTo>
                    <a:pt x="955" y="12166"/>
                    <a:pt x="955" y="12166"/>
                    <a:pt x="955" y="12166"/>
                  </a:cubicBezTo>
                  <a:cubicBezTo>
                    <a:pt x="835" y="12290"/>
                    <a:pt x="835" y="12290"/>
                    <a:pt x="835" y="12290"/>
                  </a:cubicBezTo>
                  <a:cubicBezTo>
                    <a:pt x="835" y="12290"/>
                    <a:pt x="835" y="12290"/>
                    <a:pt x="835" y="12290"/>
                  </a:cubicBezTo>
                  <a:cubicBezTo>
                    <a:pt x="835" y="12414"/>
                    <a:pt x="835" y="12414"/>
                    <a:pt x="835" y="12414"/>
                  </a:cubicBezTo>
                  <a:cubicBezTo>
                    <a:pt x="835" y="12662"/>
                    <a:pt x="835" y="12662"/>
                    <a:pt x="835" y="12662"/>
                  </a:cubicBezTo>
                  <a:cubicBezTo>
                    <a:pt x="716" y="12786"/>
                    <a:pt x="716" y="12786"/>
                    <a:pt x="716" y="12786"/>
                  </a:cubicBezTo>
                  <a:cubicBezTo>
                    <a:pt x="716" y="12786"/>
                    <a:pt x="716" y="12786"/>
                    <a:pt x="716" y="12786"/>
                  </a:cubicBezTo>
                  <a:cubicBezTo>
                    <a:pt x="716" y="12910"/>
                    <a:pt x="716" y="12910"/>
                    <a:pt x="716" y="12910"/>
                  </a:cubicBezTo>
                  <a:cubicBezTo>
                    <a:pt x="597" y="13034"/>
                    <a:pt x="597" y="13034"/>
                    <a:pt x="597" y="13034"/>
                  </a:cubicBezTo>
                  <a:cubicBezTo>
                    <a:pt x="716" y="13159"/>
                    <a:pt x="716" y="13159"/>
                    <a:pt x="716" y="13159"/>
                  </a:cubicBezTo>
                  <a:cubicBezTo>
                    <a:pt x="477" y="13283"/>
                    <a:pt x="477" y="13283"/>
                    <a:pt x="477" y="13283"/>
                  </a:cubicBezTo>
                  <a:cubicBezTo>
                    <a:pt x="358" y="13159"/>
                    <a:pt x="358" y="13159"/>
                    <a:pt x="358" y="13159"/>
                  </a:cubicBezTo>
                  <a:cubicBezTo>
                    <a:pt x="239" y="13407"/>
                    <a:pt x="239" y="13407"/>
                    <a:pt x="239" y="13407"/>
                  </a:cubicBezTo>
                  <a:lnTo>
                    <a:pt x="239" y="13655"/>
                  </a:lnTo>
                  <a:close/>
                  <a:moveTo>
                    <a:pt x="239" y="1365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39" name="AutoShape 153"/>
            <p:cNvSpPr>
              <a:spLocks/>
            </p:cNvSpPr>
            <p:nvPr/>
          </p:nvSpPr>
          <p:spPr bwMode="auto">
            <a:xfrm>
              <a:off x="6020" y="1733"/>
              <a:ext cx="368" cy="200"/>
            </a:xfrm>
            <a:custGeom>
              <a:avLst/>
              <a:gdLst>
                <a:gd name="T0" fmla="*/ 114 w 21600"/>
                <a:gd name="T1" fmla="*/ 173 h 21600"/>
                <a:gd name="T2" fmla="*/ 152 w 21600"/>
                <a:gd name="T3" fmla="*/ 183 h 21600"/>
                <a:gd name="T4" fmla="*/ 208 w 21600"/>
                <a:gd name="T5" fmla="*/ 193 h 21600"/>
                <a:gd name="T6" fmla="*/ 246 w 21600"/>
                <a:gd name="T7" fmla="*/ 163 h 21600"/>
                <a:gd name="T8" fmla="*/ 312 w 21600"/>
                <a:gd name="T9" fmla="*/ 136 h 21600"/>
                <a:gd name="T10" fmla="*/ 330 w 21600"/>
                <a:gd name="T11" fmla="*/ 136 h 21600"/>
                <a:gd name="T12" fmla="*/ 340 w 21600"/>
                <a:gd name="T13" fmla="*/ 119 h 21600"/>
                <a:gd name="T14" fmla="*/ 358 w 21600"/>
                <a:gd name="T15" fmla="*/ 119 h 21600"/>
                <a:gd name="T16" fmla="*/ 368 w 21600"/>
                <a:gd name="T17" fmla="*/ 72 h 21600"/>
                <a:gd name="T18" fmla="*/ 330 w 21600"/>
                <a:gd name="T19" fmla="*/ 54 h 21600"/>
                <a:gd name="T20" fmla="*/ 320 w 21600"/>
                <a:gd name="T21" fmla="*/ 27 h 21600"/>
                <a:gd name="T22" fmla="*/ 340 w 21600"/>
                <a:gd name="T23" fmla="*/ 7 h 21600"/>
                <a:gd name="T24" fmla="*/ 302 w 21600"/>
                <a:gd name="T25" fmla="*/ 27 h 21600"/>
                <a:gd name="T26" fmla="*/ 284 w 21600"/>
                <a:gd name="T27" fmla="*/ 0 h 21600"/>
                <a:gd name="T28" fmla="*/ 254 w 21600"/>
                <a:gd name="T29" fmla="*/ 27 h 21600"/>
                <a:gd name="T30" fmla="*/ 236 w 21600"/>
                <a:gd name="T31" fmla="*/ 35 h 21600"/>
                <a:gd name="T32" fmla="*/ 218 w 21600"/>
                <a:gd name="T33" fmla="*/ 44 h 21600"/>
                <a:gd name="T34" fmla="*/ 208 w 21600"/>
                <a:gd name="T35" fmla="*/ 27 h 21600"/>
                <a:gd name="T36" fmla="*/ 180 w 21600"/>
                <a:gd name="T37" fmla="*/ 35 h 21600"/>
                <a:gd name="T38" fmla="*/ 152 w 21600"/>
                <a:gd name="T39" fmla="*/ 17 h 21600"/>
                <a:gd name="T40" fmla="*/ 142 w 21600"/>
                <a:gd name="T41" fmla="*/ 54 h 21600"/>
                <a:gd name="T42" fmla="*/ 124 w 21600"/>
                <a:gd name="T43" fmla="*/ 64 h 21600"/>
                <a:gd name="T44" fmla="*/ 104 w 21600"/>
                <a:gd name="T45" fmla="*/ 72 h 21600"/>
                <a:gd name="T46" fmla="*/ 104 w 21600"/>
                <a:gd name="T47" fmla="*/ 44 h 21600"/>
                <a:gd name="T48" fmla="*/ 104 w 21600"/>
                <a:gd name="T49" fmla="*/ 17 h 21600"/>
                <a:gd name="T50" fmla="*/ 58 w 21600"/>
                <a:gd name="T51" fmla="*/ 0 h 21600"/>
                <a:gd name="T52" fmla="*/ 66 w 21600"/>
                <a:gd name="T53" fmla="*/ 7 h 21600"/>
                <a:gd name="T54" fmla="*/ 76 w 21600"/>
                <a:gd name="T55" fmla="*/ 27 h 21600"/>
                <a:gd name="T56" fmla="*/ 48 w 21600"/>
                <a:gd name="T57" fmla="*/ 17 h 21600"/>
                <a:gd name="T58" fmla="*/ 38 w 21600"/>
                <a:gd name="T59" fmla="*/ 27 h 21600"/>
                <a:gd name="T60" fmla="*/ 38 w 21600"/>
                <a:gd name="T61" fmla="*/ 27 h 21600"/>
                <a:gd name="T62" fmla="*/ 38 w 21600"/>
                <a:gd name="T63" fmla="*/ 35 h 21600"/>
                <a:gd name="T64" fmla="*/ 10 w 21600"/>
                <a:gd name="T65" fmla="*/ 44 h 21600"/>
                <a:gd name="T66" fmla="*/ 0 w 21600"/>
                <a:gd name="T67" fmla="*/ 54 h 21600"/>
                <a:gd name="T68" fmla="*/ 30 w 21600"/>
                <a:gd name="T69" fmla="*/ 54 h 21600"/>
                <a:gd name="T70" fmla="*/ 58 w 21600"/>
                <a:gd name="T71" fmla="*/ 54 h 21600"/>
                <a:gd name="T72" fmla="*/ 86 w 21600"/>
                <a:gd name="T73" fmla="*/ 54 h 21600"/>
                <a:gd name="T74" fmla="*/ 66 w 21600"/>
                <a:gd name="T75" fmla="*/ 72 h 21600"/>
                <a:gd name="T76" fmla="*/ 94 w 21600"/>
                <a:gd name="T77" fmla="*/ 72 h 21600"/>
                <a:gd name="T78" fmla="*/ 66 w 21600"/>
                <a:gd name="T79" fmla="*/ 81 h 21600"/>
                <a:gd name="T80" fmla="*/ 48 w 21600"/>
                <a:gd name="T81" fmla="*/ 81 h 21600"/>
                <a:gd name="T82" fmla="*/ 20 w 21600"/>
                <a:gd name="T83" fmla="*/ 99 h 21600"/>
                <a:gd name="T84" fmla="*/ 58 w 21600"/>
                <a:gd name="T85" fmla="*/ 109 h 21600"/>
                <a:gd name="T86" fmla="*/ 76 w 21600"/>
                <a:gd name="T87" fmla="*/ 128 h 21600"/>
                <a:gd name="T88" fmla="*/ 86 w 21600"/>
                <a:gd name="T89" fmla="*/ 128 h 21600"/>
                <a:gd name="T90" fmla="*/ 76 w 21600"/>
                <a:gd name="T91" fmla="*/ 146 h 21600"/>
                <a:gd name="T92" fmla="*/ 48 w 21600"/>
                <a:gd name="T93" fmla="*/ 146 h 21600"/>
                <a:gd name="T94" fmla="*/ 66 w 21600"/>
                <a:gd name="T95" fmla="*/ 173 h 21600"/>
                <a:gd name="T96" fmla="*/ 104 w 21600"/>
                <a:gd name="T97" fmla="*/ 173 h 216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00" h="21600">
                  <a:moveTo>
                    <a:pt x="7746" y="21600"/>
                  </a:moveTo>
                  <a:lnTo>
                    <a:pt x="7746" y="20800"/>
                  </a:lnTo>
                  <a:lnTo>
                    <a:pt x="7746" y="21600"/>
                  </a:lnTo>
                  <a:close/>
                  <a:moveTo>
                    <a:pt x="6703" y="18667"/>
                  </a:moveTo>
                  <a:lnTo>
                    <a:pt x="7299" y="17600"/>
                  </a:lnTo>
                  <a:lnTo>
                    <a:pt x="7299" y="18667"/>
                  </a:lnTo>
                  <a:lnTo>
                    <a:pt x="7746" y="19733"/>
                  </a:lnTo>
                  <a:lnTo>
                    <a:pt x="8938" y="19733"/>
                  </a:lnTo>
                  <a:lnTo>
                    <a:pt x="9385" y="20800"/>
                  </a:lnTo>
                  <a:lnTo>
                    <a:pt x="11619" y="20800"/>
                  </a:lnTo>
                  <a:lnTo>
                    <a:pt x="11619" y="19733"/>
                  </a:lnTo>
                  <a:lnTo>
                    <a:pt x="12215" y="20800"/>
                  </a:lnTo>
                  <a:lnTo>
                    <a:pt x="12811" y="19733"/>
                  </a:lnTo>
                  <a:lnTo>
                    <a:pt x="12811" y="18667"/>
                  </a:lnTo>
                  <a:lnTo>
                    <a:pt x="13854" y="18667"/>
                  </a:lnTo>
                  <a:lnTo>
                    <a:pt x="14450" y="17600"/>
                  </a:lnTo>
                  <a:lnTo>
                    <a:pt x="15492" y="17600"/>
                  </a:lnTo>
                  <a:lnTo>
                    <a:pt x="16684" y="16800"/>
                  </a:lnTo>
                  <a:lnTo>
                    <a:pt x="17131" y="15733"/>
                  </a:lnTo>
                  <a:lnTo>
                    <a:pt x="18323" y="14667"/>
                  </a:lnTo>
                  <a:lnTo>
                    <a:pt x="18323" y="13867"/>
                  </a:lnTo>
                  <a:lnTo>
                    <a:pt x="18770" y="13867"/>
                  </a:lnTo>
                  <a:lnTo>
                    <a:pt x="18770" y="14667"/>
                  </a:lnTo>
                  <a:lnTo>
                    <a:pt x="19366" y="14667"/>
                  </a:lnTo>
                  <a:lnTo>
                    <a:pt x="19961" y="13867"/>
                  </a:lnTo>
                  <a:lnTo>
                    <a:pt x="19366" y="13867"/>
                  </a:lnTo>
                  <a:lnTo>
                    <a:pt x="19366" y="12800"/>
                  </a:lnTo>
                  <a:lnTo>
                    <a:pt x="19961" y="12800"/>
                  </a:lnTo>
                  <a:lnTo>
                    <a:pt x="19961" y="11733"/>
                  </a:lnTo>
                  <a:lnTo>
                    <a:pt x="20408" y="11733"/>
                  </a:lnTo>
                  <a:lnTo>
                    <a:pt x="20408" y="12800"/>
                  </a:lnTo>
                  <a:lnTo>
                    <a:pt x="21004" y="12800"/>
                  </a:lnTo>
                  <a:lnTo>
                    <a:pt x="21004" y="10667"/>
                  </a:lnTo>
                  <a:lnTo>
                    <a:pt x="20408" y="9867"/>
                  </a:lnTo>
                  <a:lnTo>
                    <a:pt x="20408" y="7733"/>
                  </a:lnTo>
                  <a:lnTo>
                    <a:pt x="21600" y="7733"/>
                  </a:lnTo>
                  <a:lnTo>
                    <a:pt x="21600" y="6933"/>
                  </a:lnTo>
                  <a:lnTo>
                    <a:pt x="19961" y="6933"/>
                  </a:lnTo>
                  <a:lnTo>
                    <a:pt x="20408" y="5867"/>
                  </a:lnTo>
                  <a:lnTo>
                    <a:pt x="19366" y="5867"/>
                  </a:lnTo>
                  <a:lnTo>
                    <a:pt x="19366" y="4800"/>
                  </a:lnTo>
                  <a:lnTo>
                    <a:pt x="19961" y="4800"/>
                  </a:lnTo>
                  <a:lnTo>
                    <a:pt x="19961" y="2933"/>
                  </a:lnTo>
                  <a:lnTo>
                    <a:pt x="18770" y="2933"/>
                  </a:lnTo>
                  <a:lnTo>
                    <a:pt x="18770" y="1867"/>
                  </a:lnTo>
                  <a:lnTo>
                    <a:pt x="19366" y="1867"/>
                  </a:lnTo>
                  <a:lnTo>
                    <a:pt x="19366" y="800"/>
                  </a:lnTo>
                  <a:lnTo>
                    <a:pt x="19961" y="800"/>
                  </a:lnTo>
                  <a:lnTo>
                    <a:pt x="19366" y="800"/>
                  </a:lnTo>
                  <a:lnTo>
                    <a:pt x="18323" y="1867"/>
                  </a:lnTo>
                  <a:lnTo>
                    <a:pt x="18323" y="2933"/>
                  </a:lnTo>
                  <a:lnTo>
                    <a:pt x="17727" y="2933"/>
                  </a:lnTo>
                  <a:lnTo>
                    <a:pt x="17727" y="0"/>
                  </a:lnTo>
                  <a:lnTo>
                    <a:pt x="17131" y="0"/>
                  </a:lnTo>
                  <a:lnTo>
                    <a:pt x="16684" y="800"/>
                  </a:lnTo>
                  <a:lnTo>
                    <a:pt x="16684" y="0"/>
                  </a:lnTo>
                  <a:lnTo>
                    <a:pt x="16088" y="800"/>
                  </a:lnTo>
                  <a:lnTo>
                    <a:pt x="16088" y="1867"/>
                  </a:lnTo>
                  <a:lnTo>
                    <a:pt x="15492" y="1867"/>
                  </a:lnTo>
                  <a:lnTo>
                    <a:pt x="14897" y="2933"/>
                  </a:lnTo>
                  <a:lnTo>
                    <a:pt x="14897" y="1867"/>
                  </a:lnTo>
                  <a:lnTo>
                    <a:pt x="14450" y="2933"/>
                  </a:lnTo>
                  <a:lnTo>
                    <a:pt x="14450" y="3733"/>
                  </a:lnTo>
                  <a:lnTo>
                    <a:pt x="13854" y="3733"/>
                  </a:lnTo>
                  <a:lnTo>
                    <a:pt x="13258" y="1867"/>
                  </a:lnTo>
                  <a:lnTo>
                    <a:pt x="12811" y="1867"/>
                  </a:lnTo>
                  <a:lnTo>
                    <a:pt x="12215" y="3733"/>
                  </a:lnTo>
                  <a:lnTo>
                    <a:pt x="12811" y="4800"/>
                  </a:lnTo>
                  <a:lnTo>
                    <a:pt x="12215" y="6933"/>
                  </a:lnTo>
                  <a:lnTo>
                    <a:pt x="12811" y="4800"/>
                  </a:lnTo>
                  <a:lnTo>
                    <a:pt x="12215" y="3733"/>
                  </a:lnTo>
                  <a:lnTo>
                    <a:pt x="12215" y="2933"/>
                  </a:lnTo>
                  <a:lnTo>
                    <a:pt x="11619" y="2933"/>
                  </a:lnTo>
                  <a:lnTo>
                    <a:pt x="11619" y="1867"/>
                  </a:lnTo>
                  <a:lnTo>
                    <a:pt x="10577" y="2933"/>
                  </a:lnTo>
                  <a:lnTo>
                    <a:pt x="10577" y="3733"/>
                  </a:lnTo>
                  <a:lnTo>
                    <a:pt x="9981" y="4800"/>
                  </a:lnTo>
                  <a:lnTo>
                    <a:pt x="9385" y="4800"/>
                  </a:lnTo>
                  <a:lnTo>
                    <a:pt x="9385" y="1867"/>
                  </a:lnTo>
                  <a:lnTo>
                    <a:pt x="8938" y="1867"/>
                  </a:lnTo>
                  <a:lnTo>
                    <a:pt x="8342" y="2933"/>
                  </a:lnTo>
                  <a:lnTo>
                    <a:pt x="8342" y="4800"/>
                  </a:lnTo>
                  <a:lnTo>
                    <a:pt x="8938" y="4800"/>
                  </a:lnTo>
                  <a:lnTo>
                    <a:pt x="8342" y="5867"/>
                  </a:lnTo>
                  <a:lnTo>
                    <a:pt x="8342" y="6933"/>
                  </a:lnTo>
                  <a:lnTo>
                    <a:pt x="7746" y="6933"/>
                  </a:lnTo>
                  <a:lnTo>
                    <a:pt x="7746" y="5867"/>
                  </a:lnTo>
                  <a:lnTo>
                    <a:pt x="7299" y="6933"/>
                  </a:lnTo>
                  <a:lnTo>
                    <a:pt x="6703" y="7733"/>
                  </a:lnTo>
                  <a:lnTo>
                    <a:pt x="6703" y="8800"/>
                  </a:lnTo>
                  <a:lnTo>
                    <a:pt x="6703" y="7733"/>
                  </a:lnTo>
                  <a:lnTo>
                    <a:pt x="6108" y="7733"/>
                  </a:lnTo>
                  <a:lnTo>
                    <a:pt x="6108" y="6933"/>
                  </a:lnTo>
                  <a:lnTo>
                    <a:pt x="6703" y="5867"/>
                  </a:lnTo>
                  <a:lnTo>
                    <a:pt x="6108" y="5867"/>
                  </a:lnTo>
                  <a:lnTo>
                    <a:pt x="6108" y="4800"/>
                  </a:lnTo>
                  <a:lnTo>
                    <a:pt x="6703" y="3733"/>
                  </a:lnTo>
                  <a:lnTo>
                    <a:pt x="6108" y="2933"/>
                  </a:lnTo>
                  <a:lnTo>
                    <a:pt x="6703" y="2933"/>
                  </a:lnTo>
                  <a:lnTo>
                    <a:pt x="6108" y="1867"/>
                  </a:lnTo>
                  <a:lnTo>
                    <a:pt x="5512" y="1867"/>
                  </a:lnTo>
                  <a:lnTo>
                    <a:pt x="5065" y="800"/>
                  </a:lnTo>
                  <a:lnTo>
                    <a:pt x="5065" y="0"/>
                  </a:lnTo>
                  <a:lnTo>
                    <a:pt x="3426" y="0"/>
                  </a:lnTo>
                  <a:lnTo>
                    <a:pt x="3426" y="800"/>
                  </a:lnTo>
                  <a:lnTo>
                    <a:pt x="3873" y="0"/>
                  </a:lnTo>
                  <a:lnTo>
                    <a:pt x="4469" y="800"/>
                  </a:lnTo>
                  <a:lnTo>
                    <a:pt x="3873" y="800"/>
                  </a:lnTo>
                  <a:lnTo>
                    <a:pt x="5065" y="2933"/>
                  </a:lnTo>
                  <a:lnTo>
                    <a:pt x="4469" y="2933"/>
                  </a:lnTo>
                  <a:lnTo>
                    <a:pt x="4469" y="3733"/>
                  </a:lnTo>
                  <a:lnTo>
                    <a:pt x="4469" y="2933"/>
                  </a:lnTo>
                  <a:lnTo>
                    <a:pt x="3873" y="1867"/>
                  </a:lnTo>
                  <a:lnTo>
                    <a:pt x="3426" y="2933"/>
                  </a:lnTo>
                  <a:lnTo>
                    <a:pt x="3426" y="1867"/>
                  </a:lnTo>
                  <a:lnTo>
                    <a:pt x="2830" y="1867"/>
                  </a:lnTo>
                  <a:lnTo>
                    <a:pt x="2830" y="800"/>
                  </a:lnTo>
                  <a:lnTo>
                    <a:pt x="2234" y="1867"/>
                  </a:lnTo>
                  <a:lnTo>
                    <a:pt x="2830" y="1867"/>
                  </a:lnTo>
                  <a:lnTo>
                    <a:pt x="2234" y="2933"/>
                  </a:lnTo>
                  <a:lnTo>
                    <a:pt x="2234" y="1867"/>
                  </a:lnTo>
                  <a:lnTo>
                    <a:pt x="1788" y="1867"/>
                  </a:lnTo>
                  <a:lnTo>
                    <a:pt x="1788" y="2933"/>
                  </a:lnTo>
                  <a:lnTo>
                    <a:pt x="2234" y="2933"/>
                  </a:lnTo>
                  <a:lnTo>
                    <a:pt x="2234" y="3733"/>
                  </a:lnTo>
                  <a:lnTo>
                    <a:pt x="1788" y="2933"/>
                  </a:lnTo>
                  <a:lnTo>
                    <a:pt x="1788" y="3733"/>
                  </a:lnTo>
                  <a:lnTo>
                    <a:pt x="2234" y="3733"/>
                  </a:lnTo>
                  <a:lnTo>
                    <a:pt x="2234" y="4800"/>
                  </a:lnTo>
                  <a:lnTo>
                    <a:pt x="1788" y="4800"/>
                  </a:lnTo>
                  <a:lnTo>
                    <a:pt x="1192" y="3733"/>
                  </a:lnTo>
                  <a:lnTo>
                    <a:pt x="596" y="4800"/>
                  </a:lnTo>
                  <a:lnTo>
                    <a:pt x="1192" y="4800"/>
                  </a:lnTo>
                  <a:lnTo>
                    <a:pt x="1192" y="5867"/>
                  </a:lnTo>
                  <a:lnTo>
                    <a:pt x="596" y="4800"/>
                  </a:lnTo>
                  <a:lnTo>
                    <a:pt x="0" y="5867"/>
                  </a:lnTo>
                  <a:lnTo>
                    <a:pt x="596" y="5867"/>
                  </a:lnTo>
                  <a:lnTo>
                    <a:pt x="1192" y="6933"/>
                  </a:lnTo>
                  <a:lnTo>
                    <a:pt x="1788" y="6933"/>
                  </a:lnTo>
                  <a:lnTo>
                    <a:pt x="1788" y="5867"/>
                  </a:lnTo>
                  <a:lnTo>
                    <a:pt x="2234" y="5867"/>
                  </a:lnTo>
                  <a:lnTo>
                    <a:pt x="2830" y="4800"/>
                  </a:lnTo>
                  <a:lnTo>
                    <a:pt x="2830" y="5867"/>
                  </a:lnTo>
                  <a:lnTo>
                    <a:pt x="3426" y="5867"/>
                  </a:lnTo>
                  <a:lnTo>
                    <a:pt x="3426" y="6933"/>
                  </a:lnTo>
                  <a:lnTo>
                    <a:pt x="3873" y="6933"/>
                  </a:lnTo>
                  <a:lnTo>
                    <a:pt x="3873" y="5867"/>
                  </a:lnTo>
                  <a:lnTo>
                    <a:pt x="5065" y="5867"/>
                  </a:lnTo>
                  <a:lnTo>
                    <a:pt x="4469" y="6933"/>
                  </a:lnTo>
                  <a:lnTo>
                    <a:pt x="5065" y="6933"/>
                  </a:lnTo>
                  <a:lnTo>
                    <a:pt x="5065" y="7733"/>
                  </a:lnTo>
                  <a:lnTo>
                    <a:pt x="3873" y="7733"/>
                  </a:lnTo>
                  <a:lnTo>
                    <a:pt x="3873" y="8800"/>
                  </a:lnTo>
                  <a:lnTo>
                    <a:pt x="5065" y="8800"/>
                  </a:lnTo>
                  <a:lnTo>
                    <a:pt x="5065" y="7733"/>
                  </a:lnTo>
                  <a:lnTo>
                    <a:pt x="5512" y="7733"/>
                  </a:lnTo>
                  <a:lnTo>
                    <a:pt x="5512" y="8800"/>
                  </a:lnTo>
                  <a:lnTo>
                    <a:pt x="5065" y="8800"/>
                  </a:lnTo>
                  <a:lnTo>
                    <a:pt x="4469" y="9867"/>
                  </a:lnTo>
                  <a:lnTo>
                    <a:pt x="3873" y="8800"/>
                  </a:lnTo>
                  <a:lnTo>
                    <a:pt x="3873" y="9867"/>
                  </a:lnTo>
                  <a:lnTo>
                    <a:pt x="3426" y="9867"/>
                  </a:lnTo>
                  <a:lnTo>
                    <a:pt x="3426" y="8800"/>
                  </a:lnTo>
                  <a:lnTo>
                    <a:pt x="2830" y="8800"/>
                  </a:lnTo>
                  <a:lnTo>
                    <a:pt x="2830" y="9867"/>
                  </a:lnTo>
                  <a:lnTo>
                    <a:pt x="596" y="9867"/>
                  </a:lnTo>
                  <a:lnTo>
                    <a:pt x="596" y="10667"/>
                  </a:lnTo>
                  <a:lnTo>
                    <a:pt x="1192" y="10667"/>
                  </a:lnTo>
                  <a:lnTo>
                    <a:pt x="1788" y="11733"/>
                  </a:lnTo>
                  <a:lnTo>
                    <a:pt x="1788" y="10667"/>
                  </a:lnTo>
                  <a:lnTo>
                    <a:pt x="2234" y="11733"/>
                  </a:lnTo>
                  <a:lnTo>
                    <a:pt x="3426" y="11733"/>
                  </a:lnTo>
                  <a:lnTo>
                    <a:pt x="3426" y="12800"/>
                  </a:lnTo>
                  <a:lnTo>
                    <a:pt x="3873" y="12800"/>
                  </a:lnTo>
                  <a:lnTo>
                    <a:pt x="3873" y="13867"/>
                  </a:lnTo>
                  <a:lnTo>
                    <a:pt x="4469" y="13867"/>
                  </a:lnTo>
                  <a:lnTo>
                    <a:pt x="5065" y="12800"/>
                  </a:lnTo>
                  <a:lnTo>
                    <a:pt x="4469" y="13867"/>
                  </a:lnTo>
                  <a:lnTo>
                    <a:pt x="4469" y="14667"/>
                  </a:lnTo>
                  <a:lnTo>
                    <a:pt x="5065" y="13867"/>
                  </a:lnTo>
                  <a:lnTo>
                    <a:pt x="5512" y="13867"/>
                  </a:lnTo>
                  <a:lnTo>
                    <a:pt x="6108" y="14667"/>
                  </a:lnTo>
                  <a:lnTo>
                    <a:pt x="4469" y="14667"/>
                  </a:lnTo>
                  <a:lnTo>
                    <a:pt x="4469" y="15733"/>
                  </a:lnTo>
                  <a:lnTo>
                    <a:pt x="3873" y="15733"/>
                  </a:lnTo>
                  <a:lnTo>
                    <a:pt x="3426" y="16800"/>
                  </a:lnTo>
                  <a:lnTo>
                    <a:pt x="3426" y="15733"/>
                  </a:lnTo>
                  <a:lnTo>
                    <a:pt x="2830" y="15733"/>
                  </a:lnTo>
                  <a:lnTo>
                    <a:pt x="2830" y="18667"/>
                  </a:lnTo>
                  <a:lnTo>
                    <a:pt x="3426" y="18667"/>
                  </a:lnTo>
                  <a:lnTo>
                    <a:pt x="3426" y="17600"/>
                  </a:lnTo>
                  <a:lnTo>
                    <a:pt x="3873" y="18667"/>
                  </a:lnTo>
                  <a:lnTo>
                    <a:pt x="4469" y="18667"/>
                  </a:lnTo>
                  <a:lnTo>
                    <a:pt x="5512" y="17600"/>
                  </a:lnTo>
                  <a:lnTo>
                    <a:pt x="6108" y="17600"/>
                  </a:lnTo>
                  <a:lnTo>
                    <a:pt x="6108" y="18667"/>
                  </a:lnTo>
                  <a:lnTo>
                    <a:pt x="6703" y="18667"/>
                  </a:lnTo>
                  <a:close/>
                  <a:moveTo>
                    <a:pt x="6703" y="1866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40" name="AutoShape 154"/>
            <p:cNvSpPr>
              <a:spLocks/>
            </p:cNvSpPr>
            <p:nvPr/>
          </p:nvSpPr>
          <p:spPr bwMode="auto">
            <a:xfrm>
              <a:off x="3072" y="4684"/>
              <a:ext cx="84" cy="47"/>
            </a:xfrm>
            <a:custGeom>
              <a:avLst/>
              <a:gdLst>
                <a:gd name="T0" fmla="*/ 84 w 21600"/>
                <a:gd name="T1" fmla="*/ 37 h 21600"/>
                <a:gd name="T2" fmla="*/ 74 w 21600"/>
                <a:gd name="T3" fmla="*/ 37 h 21600"/>
                <a:gd name="T4" fmla="*/ 74 w 21600"/>
                <a:gd name="T5" fmla="*/ 47 h 21600"/>
                <a:gd name="T6" fmla="*/ 84 w 21600"/>
                <a:gd name="T7" fmla="*/ 37 h 21600"/>
                <a:gd name="T8" fmla="*/ 46 w 21600"/>
                <a:gd name="T9" fmla="*/ 27 h 21600"/>
                <a:gd name="T10" fmla="*/ 56 w 21600"/>
                <a:gd name="T11" fmla="*/ 27 h 21600"/>
                <a:gd name="T12" fmla="*/ 56 w 21600"/>
                <a:gd name="T13" fmla="*/ 37 h 21600"/>
                <a:gd name="T14" fmla="*/ 46 w 21600"/>
                <a:gd name="T15" fmla="*/ 27 h 21600"/>
                <a:gd name="T16" fmla="*/ 38 w 21600"/>
                <a:gd name="T17" fmla="*/ 10 h 21600"/>
                <a:gd name="T18" fmla="*/ 38 w 21600"/>
                <a:gd name="T19" fmla="*/ 20 h 21600"/>
                <a:gd name="T20" fmla="*/ 38 w 21600"/>
                <a:gd name="T21" fmla="*/ 10 h 21600"/>
                <a:gd name="T22" fmla="*/ 0 w 21600"/>
                <a:gd name="T23" fmla="*/ 20 h 21600"/>
                <a:gd name="T24" fmla="*/ 10 w 21600"/>
                <a:gd name="T25" fmla="*/ 20 h 21600"/>
                <a:gd name="T26" fmla="*/ 10 w 21600"/>
                <a:gd name="T27" fmla="*/ 27 h 21600"/>
                <a:gd name="T28" fmla="*/ 0 w 21600"/>
                <a:gd name="T29" fmla="*/ 27 h 21600"/>
                <a:gd name="T30" fmla="*/ 0 w 21600"/>
                <a:gd name="T31" fmla="*/ 20 h 21600"/>
                <a:gd name="T32" fmla="*/ 10 w 21600"/>
                <a:gd name="T33" fmla="*/ 10 h 21600"/>
                <a:gd name="T34" fmla="*/ 18 w 21600"/>
                <a:gd name="T35" fmla="*/ 20 h 21600"/>
                <a:gd name="T36" fmla="*/ 18 w 21600"/>
                <a:gd name="T37" fmla="*/ 37 h 21600"/>
                <a:gd name="T38" fmla="*/ 10 w 21600"/>
                <a:gd name="T39" fmla="*/ 37 h 21600"/>
                <a:gd name="T40" fmla="*/ 18 w 21600"/>
                <a:gd name="T41" fmla="*/ 47 h 21600"/>
                <a:gd name="T42" fmla="*/ 28 w 21600"/>
                <a:gd name="T43" fmla="*/ 47 h 21600"/>
                <a:gd name="T44" fmla="*/ 28 w 21600"/>
                <a:gd name="T45" fmla="*/ 20 h 21600"/>
                <a:gd name="T46" fmla="*/ 18 w 21600"/>
                <a:gd name="T47" fmla="*/ 10 h 21600"/>
                <a:gd name="T48" fmla="*/ 18 w 21600"/>
                <a:gd name="T49" fmla="*/ 0 h 21600"/>
                <a:gd name="T50" fmla="*/ 10 w 21600"/>
                <a:gd name="T51" fmla="*/ 0 h 21600"/>
                <a:gd name="T52" fmla="*/ 10 w 21600"/>
                <a:gd name="T53" fmla="*/ 10 h 21600"/>
                <a:gd name="T54" fmla="*/ 10 w 21600"/>
                <a:gd name="T55" fmla="*/ 10 h 21600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</a:gdLst>
              <a:ahLst/>
              <a:cxnLst>
                <a:cxn ang="T56">
                  <a:pos x="T0" y="T1"/>
                </a:cxn>
                <a:cxn ang="T57">
                  <a:pos x="T2" y="T3"/>
                </a:cxn>
                <a:cxn ang="T58">
                  <a:pos x="T4" y="T5"/>
                </a:cxn>
                <a:cxn ang="T59">
                  <a:pos x="T6" y="T7"/>
                </a:cxn>
                <a:cxn ang="T60">
                  <a:pos x="T8" y="T9"/>
                </a:cxn>
                <a:cxn ang="T61">
                  <a:pos x="T10" y="T11"/>
                </a:cxn>
                <a:cxn ang="T62">
                  <a:pos x="T12" y="T13"/>
                </a:cxn>
                <a:cxn ang="T63">
                  <a:pos x="T14" y="T15"/>
                </a:cxn>
                <a:cxn ang="T64">
                  <a:pos x="T16" y="T17"/>
                </a:cxn>
                <a:cxn ang="T65">
                  <a:pos x="T18" y="T19"/>
                </a:cxn>
                <a:cxn ang="T66">
                  <a:pos x="T20" y="T21"/>
                </a:cxn>
                <a:cxn ang="T67">
                  <a:pos x="T22" y="T23"/>
                </a:cxn>
                <a:cxn ang="T68">
                  <a:pos x="T24" y="T25"/>
                </a:cxn>
                <a:cxn ang="T69">
                  <a:pos x="T26" y="T27"/>
                </a:cxn>
                <a:cxn ang="T70">
                  <a:pos x="T28" y="T29"/>
                </a:cxn>
                <a:cxn ang="T71">
                  <a:pos x="T30" y="T31"/>
                </a:cxn>
                <a:cxn ang="T72">
                  <a:pos x="T32" y="T33"/>
                </a:cxn>
                <a:cxn ang="T73">
                  <a:pos x="T34" y="T35"/>
                </a:cxn>
                <a:cxn ang="T74">
                  <a:pos x="T36" y="T37"/>
                </a:cxn>
                <a:cxn ang="T75">
                  <a:pos x="T38" y="T39"/>
                </a:cxn>
                <a:cxn ang="T76">
                  <a:pos x="T40" y="T41"/>
                </a:cxn>
                <a:cxn ang="T77">
                  <a:pos x="T42" y="T43"/>
                </a:cxn>
                <a:cxn ang="T78">
                  <a:pos x="T44" y="T45"/>
                </a:cxn>
                <a:cxn ang="T79">
                  <a:pos x="T46" y="T47"/>
                </a:cxn>
                <a:cxn ang="T80">
                  <a:pos x="T48" y="T49"/>
                </a:cxn>
                <a:cxn ang="T81">
                  <a:pos x="T50" y="T51"/>
                </a:cxn>
                <a:cxn ang="T82">
                  <a:pos x="T52" y="T53"/>
                </a:cxn>
                <a:cxn ang="T83">
                  <a:pos x="T54" y="T55"/>
                </a:cxn>
              </a:cxnLst>
              <a:rect l="0" t="0" r="r" b="b"/>
              <a:pathLst>
                <a:path w="21600" h="21600">
                  <a:moveTo>
                    <a:pt x="21600" y="17053"/>
                  </a:moveTo>
                  <a:lnTo>
                    <a:pt x="18982" y="17053"/>
                  </a:lnTo>
                  <a:lnTo>
                    <a:pt x="18982" y="21600"/>
                  </a:lnTo>
                  <a:lnTo>
                    <a:pt x="21600" y="17053"/>
                  </a:lnTo>
                  <a:close/>
                  <a:moveTo>
                    <a:pt x="11782" y="12505"/>
                  </a:moveTo>
                  <a:lnTo>
                    <a:pt x="14400" y="12505"/>
                  </a:lnTo>
                  <a:lnTo>
                    <a:pt x="14400" y="17053"/>
                  </a:lnTo>
                  <a:lnTo>
                    <a:pt x="11782" y="12505"/>
                  </a:lnTo>
                  <a:close/>
                  <a:moveTo>
                    <a:pt x="9818" y="4547"/>
                  </a:moveTo>
                  <a:lnTo>
                    <a:pt x="9818" y="9095"/>
                  </a:lnTo>
                  <a:lnTo>
                    <a:pt x="9818" y="4547"/>
                  </a:lnTo>
                  <a:close/>
                  <a:moveTo>
                    <a:pt x="0" y="9095"/>
                  </a:moveTo>
                  <a:lnTo>
                    <a:pt x="2618" y="9095"/>
                  </a:lnTo>
                  <a:lnTo>
                    <a:pt x="2618" y="12505"/>
                  </a:lnTo>
                  <a:lnTo>
                    <a:pt x="0" y="12505"/>
                  </a:lnTo>
                  <a:lnTo>
                    <a:pt x="0" y="9095"/>
                  </a:lnTo>
                  <a:close/>
                  <a:moveTo>
                    <a:pt x="2618" y="4547"/>
                  </a:moveTo>
                  <a:lnTo>
                    <a:pt x="4582" y="9095"/>
                  </a:lnTo>
                  <a:lnTo>
                    <a:pt x="4582" y="17053"/>
                  </a:lnTo>
                  <a:lnTo>
                    <a:pt x="2618" y="17053"/>
                  </a:lnTo>
                  <a:lnTo>
                    <a:pt x="4582" y="21600"/>
                  </a:lnTo>
                  <a:lnTo>
                    <a:pt x="7200" y="21600"/>
                  </a:lnTo>
                  <a:lnTo>
                    <a:pt x="7200" y="9095"/>
                  </a:lnTo>
                  <a:lnTo>
                    <a:pt x="4582" y="4547"/>
                  </a:lnTo>
                  <a:lnTo>
                    <a:pt x="4582" y="0"/>
                  </a:lnTo>
                  <a:lnTo>
                    <a:pt x="2618" y="0"/>
                  </a:lnTo>
                  <a:lnTo>
                    <a:pt x="2618" y="4547"/>
                  </a:lnTo>
                  <a:close/>
                  <a:moveTo>
                    <a:pt x="2618" y="454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41" name="AutoShape 155"/>
            <p:cNvSpPr>
              <a:spLocks/>
            </p:cNvSpPr>
            <p:nvPr/>
          </p:nvSpPr>
          <p:spPr bwMode="auto">
            <a:xfrm>
              <a:off x="4209" y="3987"/>
              <a:ext cx="131" cy="47"/>
            </a:xfrm>
            <a:custGeom>
              <a:avLst/>
              <a:gdLst>
                <a:gd name="T0" fmla="*/ 111 w 21600"/>
                <a:gd name="T1" fmla="*/ 37 h 21600"/>
                <a:gd name="T2" fmla="*/ 131 w 21600"/>
                <a:gd name="T3" fmla="*/ 47 h 21600"/>
                <a:gd name="T4" fmla="*/ 111 w 21600"/>
                <a:gd name="T5" fmla="*/ 47 h 21600"/>
                <a:gd name="T6" fmla="*/ 111 w 21600"/>
                <a:gd name="T7" fmla="*/ 37 h 21600"/>
                <a:gd name="T8" fmla="*/ 121 w 21600"/>
                <a:gd name="T9" fmla="*/ 20 h 21600"/>
                <a:gd name="T10" fmla="*/ 111 w 21600"/>
                <a:gd name="T11" fmla="*/ 20 h 21600"/>
                <a:gd name="T12" fmla="*/ 121 w 21600"/>
                <a:gd name="T13" fmla="*/ 27 h 21600"/>
                <a:gd name="T14" fmla="*/ 121 w 21600"/>
                <a:gd name="T15" fmla="*/ 20 h 21600"/>
                <a:gd name="T16" fmla="*/ 73 w 21600"/>
                <a:gd name="T17" fmla="*/ 27 h 21600"/>
                <a:gd name="T18" fmla="*/ 73 w 21600"/>
                <a:gd name="T19" fmla="*/ 37 h 21600"/>
                <a:gd name="T20" fmla="*/ 83 w 21600"/>
                <a:gd name="T21" fmla="*/ 37 h 21600"/>
                <a:gd name="T22" fmla="*/ 73 w 21600"/>
                <a:gd name="T23" fmla="*/ 27 h 21600"/>
                <a:gd name="T24" fmla="*/ 55 w 21600"/>
                <a:gd name="T25" fmla="*/ 0 h 21600"/>
                <a:gd name="T26" fmla="*/ 73 w 21600"/>
                <a:gd name="T27" fmla="*/ 0 h 21600"/>
                <a:gd name="T28" fmla="*/ 73 w 21600"/>
                <a:gd name="T29" fmla="*/ 10 h 21600"/>
                <a:gd name="T30" fmla="*/ 66 w 21600"/>
                <a:gd name="T31" fmla="*/ 10 h 21600"/>
                <a:gd name="T32" fmla="*/ 55 w 21600"/>
                <a:gd name="T33" fmla="*/ 0 h 21600"/>
                <a:gd name="T34" fmla="*/ 10 w 21600"/>
                <a:gd name="T35" fmla="*/ 20 h 21600"/>
                <a:gd name="T36" fmla="*/ 0 w 21600"/>
                <a:gd name="T37" fmla="*/ 20 h 21600"/>
                <a:gd name="T38" fmla="*/ 10 w 21600"/>
                <a:gd name="T39" fmla="*/ 20 h 21600"/>
                <a:gd name="T40" fmla="*/ 10 w 21600"/>
                <a:gd name="T41" fmla="*/ 20 h 216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1600" h="21600">
                  <a:moveTo>
                    <a:pt x="18277" y="17053"/>
                  </a:moveTo>
                  <a:lnTo>
                    <a:pt x="21600" y="21600"/>
                  </a:lnTo>
                  <a:lnTo>
                    <a:pt x="18277" y="21600"/>
                  </a:lnTo>
                  <a:lnTo>
                    <a:pt x="18277" y="17053"/>
                  </a:lnTo>
                  <a:close/>
                  <a:moveTo>
                    <a:pt x="19938" y="9095"/>
                  </a:moveTo>
                  <a:lnTo>
                    <a:pt x="18277" y="9095"/>
                  </a:lnTo>
                  <a:lnTo>
                    <a:pt x="19938" y="12505"/>
                  </a:lnTo>
                  <a:lnTo>
                    <a:pt x="19938" y="9095"/>
                  </a:lnTo>
                  <a:close/>
                  <a:moveTo>
                    <a:pt x="12046" y="12505"/>
                  </a:moveTo>
                  <a:lnTo>
                    <a:pt x="12046" y="17053"/>
                  </a:lnTo>
                  <a:lnTo>
                    <a:pt x="13708" y="17053"/>
                  </a:lnTo>
                  <a:lnTo>
                    <a:pt x="12046" y="12505"/>
                  </a:lnTo>
                  <a:close/>
                  <a:moveTo>
                    <a:pt x="9138" y="0"/>
                  </a:moveTo>
                  <a:lnTo>
                    <a:pt x="12046" y="0"/>
                  </a:lnTo>
                  <a:lnTo>
                    <a:pt x="12046" y="4547"/>
                  </a:lnTo>
                  <a:lnTo>
                    <a:pt x="10800" y="4547"/>
                  </a:lnTo>
                  <a:lnTo>
                    <a:pt x="9138" y="0"/>
                  </a:lnTo>
                  <a:close/>
                  <a:moveTo>
                    <a:pt x="1662" y="9095"/>
                  </a:moveTo>
                  <a:lnTo>
                    <a:pt x="0" y="9095"/>
                  </a:lnTo>
                  <a:lnTo>
                    <a:pt x="1662" y="9095"/>
                  </a:lnTo>
                  <a:close/>
                  <a:moveTo>
                    <a:pt x="1662" y="909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42" name="AutoShape 156"/>
            <p:cNvSpPr>
              <a:spLocks/>
            </p:cNvSpPr>
            <p:nvPr/>
          </p:nvSpPr>
          <p:spPr bwMode="auto">
            <a:xfrm>
              <a:off x="4105" y="3977"/>
              <a:ext cx="83" cy="30"/>
            </a:xfrm>
            <a:custGeom>
              <a:avLst/>
              <a:gdLst>
                <a:gd name="T0" fmla="*/ 75 w 21600"/>
                <a:gd name="T1" fmla="*/ 20 h 21600"/>
                <a:gd name="T2" fmla="*/ 83 w 21600"/>
                <a:gd name="T3" fmla="*/ 20 h 21600"/>
                <a:gd name="T4" fmla="*/ 75 w 21600"/>
                <a:gd name="T5" fmla="*/ 20 h 21600"/>
                <a:gd name="T6" fmla="*/ 65 w 21600"/>
                <a:gd name="T7" fmla="*/ 0 h 21600"/>
                <a:gd name="T8" fmla="*/ 10 w 21600"/>
                <a:gd name="T9" fmla="*/ 0 h 21600"/>
                <a:gd name="T10" fmla="*/ 10 w 21600"/>
                <a:gd name="T11" fmla="*/ 10 h 21600"/>
                <a:gd name="T12" fmla="*/ 0 w 21600"/>
                <a:gd name="T13" fmla="*/ 10 h 21600"/>
                <a:gd name="T14" fmla="*/ 0 w 21600"/>
                <a:gd name="T15" fmla="*/ 30 h 21600"/>
                <a:gd name="T16" fmla="*/ 28 w 21600"/>
                <a:gd name="T17" fmla="*/ 30 h 21600"/>
                <a:gd name="T18" fmla="*/ 48 w 21600"/>
                <a:gd name="T19" fmla="*/ 20 h 21600"/>
                <a:gd name="T20" fmla="*/ 48 w 21600"/>
                <a:gd name="T21" fmla="*/ 30 h 21600"/>
                <a:gd name="T22" fmla="*/ 65 w 21600"/>
                <a:gd name="T23" fmla="*/ 20 h 21600"/>
                <a:gd name="T24" fmla="*/ 75 w 21600"/>
                <a:gd name="T25" fmla="*/ 10 h 21600"/>
                <a:gd name="T26" fmla="*/ 65 w 21600"/>
                <a:gd name="T27" fmla="*/ 10 h 21600"/>
                <a:gd name="T28" fmla="*/ 65 w 21600"/>
                <a:gd name="T29" fmla="*/ 0 h 21600"/>
                <a:gd name="T30" fmla="*/ 65 w 21600"/>
                <a:gd name="T31" fmla="*/ 0 h 21600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0" t="0" r="r" b="b"/>
              <a:pathLst>
                <a:path w="21600" h="21600">
                  <a:moveTo>
                    <a:pt x="19636" y="14400"/>
                  </a:moveTo>
                  <a:lnTo>
                    <a:pt x="21600" y="14400"/>
                  </a:lnTo>
                  <a:lnTo>
                    <a:pt x="19636" y="14400"/>
                  </a:lnTo>
                  <a:close/>
                  <a:moveTo>
                    <a:pt x="17018" y="0"/>
                  </a:moveTo>
                  <a:lnTo>
                    <a:pt x="2618" y="0"/>
                  </a:lnTo>
                  <a:lnTo>
                    <a:pt x="2618" y="7200"/>
                  </a:lnTo>
                  <a:lnTo>
                    <a:pt x="0" y="7200"/>
                  </a:lnTo>
                  <a:lnTo>
                    <a:pt x="0" y="21600"/>
                  </a:lnTo>
                  <a:lnTo>
                    <a:pt x="7200" y="21600"/>
                  </a:lnTo>
                  <a:lnTo>
                    <a:pt x="12436" y="14400"/>
                  </a:lnTo>
                  <a:lnTo>
                    <a:pt x="12436" y="21600"/>
                  </a:lnTo>
                  <a:lnTo>
                    <a:pt x="17018" y="14400"/>
                  </a:lnTo>
                  <a:lnTo>
                    <a:pt x="19636" y="7200"/>
                  </a:lnTo>
                  <a:lnTo>
                    <a:pt x="17018" y="7200"/>
                  </a:lnTo>
                  <a:lnTo>
                    <a:pt x="17018" y="0"/>
                  </a:lnTo>
                  <a:close/>
                  <a:moveTo>
                    <a:pt x="17018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43" name="AutoShape 157"/>
            <p:cNvSpPr>
              <a:spLocks/>
            </p:cNvSpPr>
            <p:nvPr/>
          </p:nvSpPr>
          <p:spPr bwMode="auto">
            <a:xfrm>
              <a:off x="3907" y="3923"/>
              <a:ext cx="159" cy="91"/>
            </a:xfrm>
            <a:custGeom>
              <a:avLst/>
              <a:gdLst>
                <a:gd name="T0" fmla="*/ 141 w 21600"/>
                <a:gd name="T1" fmla="*/ 64 h 21600"/>
                <a:gd name="T2" fmla="*/ 151 w 21600"/>
                <a:gd name="T3" fmla="*/ 74 h 21600"/>
                <a:gd name="T4" fmla="*/ 141 w 21600"/>
                <a:gd name="T5" fmla="*/ 74 h 21600"/>
                <a:gd name="T6" fmla="*/ 141 w 21600"/>
                <a:gd name="T7" fmla="*/ 64 h 21600"/>
                <a:gd name="T8" fmla="*/ 20 w 21600"/>
                <a:gd name="T9" fmla="*/ 10 h 21600"/>
                <a:gd name="T10" fmla="*/ 10 w 21600"/>
                <a:gd name="T11" fmla="*/ 20 h 21600"/>
                <a:gd name="T12" fmla="*/ 20 w 21600"/>
                <a:gd name="T13" fmla="*/ 27 h 21600"/>
                <a:gd name="T14" fmla="*/ 20 w 21600"/>
                <a:gd name="T15" fmla="*/ 37 h 21600"/>
                <a:gd name="T16" fmla="*/ 10 w 21600"/>
                <a:gd name="T17" fmla="*/ 37 h 21600"/>
                <a:gd name="T18" fmla="*/ 10 w 21600"/>
                <a:gd name="T19" fmla="*/ 54 h 21600"/>
                <a:gd name="T20" fmla="*/ 0 w 21600"/>
                <a:gd name="T21" fmla="*/ 64 h 21600"/>
                <a:gd name="T22" fmla="*/ 0 w 21600"/>
                <a:gd name="T23" fmla="*/ 74 h 21600"/>
                <a:gd name="T24" fmla="*/ 10 w 21600"/>
                <a:gd name="T25" fmla="*/ 74 h 21600"/>
                <a:gd name="T26" fmla="*/ 10 w 21600"/>
                <a:gd name="T27" fmla="*/ 84 h 21600"/>
                <a:gd name="T28" fmla="*/ 20 w 21600"/>
                <a:gd name="T29" fmla="*/ 91 h 21600"/>
                <a:gd name="T30" fmla="*/ 38 w 21600"/>
                <a:gd name="T31" fmla="*/ 74 h 21600"/>
                <a:gd name="T32" fmla="*/ 38 w 21600"/>
                <a:gd name="T33" fmla="*/ 64 h 21600"/>
                <a:gd name="T34" fmla="*/ 48 w 21600"/>
                <a:gd name="T35" fmla="*/ 64 h 21600"/>
                <a:gd name="T36" fmla="*/ 58 w 21600"/>
                <a:gd name="T37" fmla="*/ 54 h 21600"/>
                <a:gd name="T38" fmla="*/ 66 w 21600"/>
                <a:gd name="T39" fmla="*/ 64 h 21600"/>
                <a:gd name="T40" fmla="*/ 66 w 21600"/>
                <a:gd name="T41" fmla="*/ 74 h 21600"/>
                <a:gd name="T42" fmla="*/ 86 w 21600"/>
                <a:gd name="T43" fmla="*/ 54 h 21600"/>
                <a:gd name="T44" fmla="*/ 121 w 21600"/>
                <a:gd name="T45" fmla="*/ 54 h 21600"/>
                <a:gd name="T46" fmla="*/ 131 w 21600"/>
                <a:gd name="T47" fmla="*/ 64 h 21600"/>
                <a:gd name="T48" fmla="*/ 151 w 21600"/>
                <a:gd name="T49" fmla="*/ 64 h 21600"/>
                <a:gd name="T50" fmla="*/ 151 w 21600"/>
                <a:gd name="T51" fmla="*/ 54 h 21600"/>
                <a:gd name="T52" fmla="*/ 159 w 21600"/>
                <a:gd name="T53" fmla="*/ 54 h 21600"/>
                <a:gd name="T54" fmla="*/ 159 w 21600"/>
                <a:gd name="T55" fmla="*/ 47 h 21600"/>
                <a:gd name="T56" fmla="*/ 141 w 21600"/>
                <a:gd name="T57" fmla="*/ 37 h 21600"/>
                <a:gd name="T58" fmla="*/ 114 w 21600"/>
                <a:gd name="T59" fmla="*/ 37 h 21600"/>
                <a:gd name="T60" fmla="*/ 103 w 21600"/>
                <a:gd name="T61" fmla="*/ 27 h 21600"/>
                <a:gd name="T62" fmla="*/ 86 w 21600"/>
                <a:gd name="T63" fmla="*/ 27 h 21600"/>
                <a:gd name="T64" fmla="*/ 93 w 21600"/>
                <a:gd name="T65" fmla="*/ 20 h 21600"/>
                <a:gd name="T66" fmla="*/ 103 w 21600"/>
                <a:gd name="T67" fmla="*/ 27 h 21600"/>
                <a:gd name="T68" fmla="*/ 131 w 21600"/>
                <a:gd name="T69" fmla="*/ 27 h 21600"/>
                <a:gd name="T70" fmla="*/ 121 w 21600"/>
                <a:gd name="T71" fmla="*/ 20 h 21600"/>
                <a:gd name="T72" fmla="*/ 103 w 21600"/>
                <a:gd name="T73" fmla="*/ 20 h 21600"/>
                <a:gd name="T74" fmla="*/ 93 w 21600"/>
                <a:gd name="T75" fmla="*/ 10 h 21600"/>
                <a:gd name="T76" fmla="*/ 86 w 21600"/>
                <a:gd name="T77" fmla="*/ 10 h 21600"/>
                <a:gd name="T78" fmla="*/ 48 w 21600"/>
                <a:gd name="T79" fmla="*/ 0 h 21600"/>
                <a:gd name="T80" fmla="*/ 20 w 21600"/>
                <a:gd name="T81" fmla="*/ 0 h 21600"/>
                <a:gd name="T82" fmla="*/ 20 w 21600"/>
                <a:gd name="T83" fmla="*/ 10 h 21600"/>
                <a:gd name="T84" fmla="*/ 20 w 21600"/>
                <a:gd name="T85" fmla="*/ 10 h 2160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1600" h="21600">
                  <a:moveTo>
                    <a:pt x="19200" y="15178"/>
                  </a:moveTo>
                  <a:lnTo>
                    <a:pt x="20571" y="17514"/>
                  </a:lnTo>
                  <a:lnTo>
                    <a:pt x="19200" y="17514"/>
                  </a:lnTo>
                  <a:lnTo>
                    <a:pt x="19200" y="15178"/>
                  </a:lnTo>
                  <a:close/>
                  <a:moveTo>
                    <a:pt x="2743" y="2335"/>
                  </a:moveTo>
                  <a:lnTo>
                    <a:pt x="1371" y="4670"/>
                  </a:lnTo>
                  <a:lnTo>
                    <a:pt x="2743" y="6422"/>
                  </a:lnTo>
                  <a:lnTo>
                    <a:pt x="2743" y="8757"/>
                  </a:lnTo>
                  <a:lnTo>
                    <a:pt x="1371" y="8757"/>
                  </a:lnTo>
                  <a:lnTo>
                    <a:pt x="1371" y="12843"/>
                  </a:lnTo>
                  <a:lnTo>
                    <a:pt x="0" y="15178"/>
                  </a:lnTo>
                  <a:lnTo>
                    <a:pt x="0" y="17514"/>
                  </a:lnTo>
                  <a:lnTo>
                    <a:pt x="1371" y="17514"/>
                  </a:lnTo>
                  <a:lnTo>
                    <a:pt x="1371" y="19849"/>
                  </a:lnTo>
                  <a:lnTo>
                    <a:pt x="2743" y="21600"/>
                  </a:lnTo>
                  <a:lnTo>
                    <a:pt x="5143" y="17514"/>
                  </a:lnTo>
                  <a:lnTo>
                    <a:pt x="5143" y="15178"/>
                  </a:lnTo>
                  <a:lnTo>
                    <a:pt x="6514" y="15178"/>
                  </a:lnTo>
                  <a:lnTo>
                    <a:pt x="7886" y="12843"/>
                  </a:lnTo>
                  <a:lnTo>
                    <a:pt x="8914" y="15178"/>
                  </a:lnTo>
                  <a:lnTo>
                    <a:pt x="8914" y="17514"/>
                  </a:lnTo>
                  <a:lnTo>
                    <a:pt x="11657" y="12843"/>
                  </a:lnTo>
                  <a:lnTo>
                    <a:pt x="16457" y="12843"/>
                  </a:lnTo>
                  <a:lnTo>
                    <a:pt x="17829" y="15178"/>
                  </a:lnTo>
                  <a:lnTo>
                    <a:pt x="20571" y="15178"/>
                  </a:lnTo>
                  <a:lnTo>
                    <a:pt x="20571" y="12843"/>
                  </a:lnTo>
                  <a:lnTo>
                    <a:pt x="21600" y="12843"/>
                  </a:lnTo>
                  <a:lnTo>
                    <a:pt x="21600" y="11092"/>
                  </a:lnTo>
                  <a:lnTo>
                    <a:pt x="19200" y="8757"/>
                  </a:lnTo>
                  <a:lnTo>
                    <a:pt x="15429" y="8757"/>
                  </a:lnTo>
                  <a:lnTo>
                    <a:pt x="14057" y="6422"/>
                  </a:lnTo>
                  <a:lnTo>
                    <a:pt x="11657" y="6422"/>
                  </a:lnTo>
                  <a:lnTo>
                    <a:pt x="12686" y="4670"/>
                  </a:lnTo>
                  <a:lnTo>
                    <a:pt x="14057" y="6422"/>
                  </a:lnTo>
                  <a:lnTo>
                    <a:pt x="17829" y="6422"/>
                  </a:lnTo>
                  <a:lnTo>
                    <a:pt x="16457" y="4670"/>
                  </a:lnTo>
                  <a:lnTo>
                    <a:pt x="14057" y="4670"/>
                  </a:lnTo>
                  <a:lnTo>
                    <a:pt x="12686" y="2335"/>
                  </a:lnTo>
                  <a:lnTo>
                    <a:pt x="11657" y="2335"/>
                  </a:lnTo>
                  <a:lnTo>
                    <a:pt x="6514" y="0"/>
                  </a:lnTo>
                  <a:lnTo>
                    <a:pt x="2743" y="0"/>
                  </a:lnTo>
                  <a:lnTo>
                    <a:pt x="2743" y="2335"/>
                  </a:lnTo>
                  <a:close/>
                  <a:moveTo>
                    <a:pt x="2743" y="233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44" name="AutoShape 158"/>
            <p:cNvSpPr>
              <a:spLocks/>
            </p:cNvSpPr>
            <p:nvPr/>
          </p:nvSpPr>
          <p:spPr bwMode="auto">
            <a:xfrm>
              <a:off x="4790" y="108"/>
              <a:ext cx="1758" cy="2000"/>
            </a:xfrm>
            <a:custGeom>
              <a:avLst/>
              <a:gdLst>
                <a:gd name="T0" fmla="*/ 442 w 21600"/>
                <a:gd name="T1" fmla="*/ 1917 h 21600"/>
                <a:gd name="T2" fmla="*/ 338 w 21600"/>
                <a:gd name="T3" fmla="*/ 1835 h 21600"/>
                <a:gd name="T4" fmla="*/ 291 w 21600"/>
                <a:gd name="T5" fmla="*/ 1734 h 21600"/>
                <a:gd name="T6" fmla="*/ 273 w 21600"/>
                <a:gd name="T7" fmla="*/ 1697 h 21600"/>
                <a:gd name="T8" fmla="*/ 301 w 21600"/>
                <a:gd name="T9" fmla="*/ 1587 h 21600"/>
                <a:gd name="T10" fmla="*/ 291 w 21600"/>
                <a:gd name="T11" fmla="*/ 1523 h 21600"/>
                <a:gd name="T12" fmla="*/ 367 w 21600"/>
                <a:gd name="T13" fmla="*/ 1477 h 21600"/>
                <a:gd name="T14" fmla="*/ 376 w 21600"/>
                <a:gd name="T15" fmla="*/ 1450 h 21600"/>
                <a:gd name="T16" fmla="*/ 404 w 21600"/>
                <a:gd name="T17" fmla="*/ 1367 h 21600"/>
                <a:gd name="T18" fmla="*/ 423 w 21600"/>
                <a:gd name="T19" fmla="*/ 1294 h 21600"/>
                <a:gd name="T20" fmla="*/ 414 w 21600"/>
                <a:gd name="T21" fmla="*/ 1184 h 21600"/>
                <a:gd name="T22" fmla="*/ 310 w 21600"/>
                <a:gd name="T23" fmla="*/ 1165 h 21600"/>
                <a:gd name="T24" fmla="*/ 348 w 21600"/>
                <a:gd name="T25" fmla="*/ 991 h 21600"/>
                <a:gd name="T26" fmla="*/ 273 w 21600"/>
                <a:gd name="T27" fmla="*/ 771 h 21600"/>
                <a:gd name="T28" fmla="*/ 56 w 21600"/>
                <a:gd name="T29" fmla="*/ 679 h 21600"/>
                <a:gd name="T30" fmla="*/ 179 w 21600"/>
                <a:gd name="T31" fmla="*/ 587 h 21600"/>
                <a:gd name="T32" fmla="*/ 66 w 21600"/>
                <a:gd name="T33" fmla="*/ 459 h 21600"/>
                <a:gd name="T34" fmla="*/ 348 w 21600"/>
                <a:gd name="T35" fmla="*/ 339 h 21600"/>
                <a:gd name="T36" fmla="*/ 451 w 21600"/>
                <a:gd name="T37" fmla="*/ 229 h 21600"/>
                <a:gd name="T38" fmla="*/ 686 w 21600"/>
                <a:gd name="T39" fmla="*/ 119 h 21600"/>
                <a:gd name="T40" fmla="*/ 809 w 21600"/>
                <a:gd name="T41" fmla="*/ 211 h 21600"/>
                <a:gd name="T42" fmla="*/ 949 w 21600"/>
                <a:gd name="T43" fmla="*/ 211 h 21600"/>
                <a:gd name="T44" fmla="*/ 1006 w 21600"/>
                <a:gd name="T45" fmla="*/ 83 h 21600"/>
                <a:gd name="T46" fmla="*/ 1185 w 21600"/>
                <a:gd name="T47" fmla="*/ 9 h 21600"/>
                <a:gd name="T48" fmla="*/ 1297 w 21600"/>
                <a:gd name="T49" fmla="*/ 83 h 21600"/>
                <a:gd name="T50" fmla="*/ 1391 w 21600"/>
                <a:gd name="T51" fmla="*/ 101 h 21600"/>
                <a:gd name="T52" fmla="*/ 1551 w 21600"/>
                <a:gd name="T53" fmla="*/ 211 h 21600"/>
                <a:gd name="T54" fmla="*/ 1213 w 21600"/>
                <a:gd name="T55" fmla="*/ 257 h 21600"/>
                <a:gd name="T56" fmla="*/ 1476 w 21600"/>
                <a:gd name="T57" fmla="*/ 275 h 21600"/>
                <a:gd name="T58" fmla="*/ 1532 w 21600"/>
                <a:gd name="T59" fmla="*/ 349 h 21600"/>
                <a:gd name="T60" fmla="*/ 1692 w 21600"/>
                <a:gd name="T61" fmla="*/ 385 h 21600"/>
                <a:gd name="T62" fmla="*/ 1542 w 21600"/>
                <a:gd name="T63" fmla="*/ 468 h 21600"/>
                <a:gd name="T64" fmla="*/ 1476 w 21600"/>
                <a:gd name="T65" fmla="*/ 706 h 21600"/>
                <a:gd name="T66" fmla="*/ 1457 w 21600"/>
                <a:gd name="T67" fmla="*/ 807 h 21600"/>
                <a:gd name="T68" fmla="*/ 1467 w 21600"/>
                <a:gd name="T69" fmla="*/ 899 h 21600"/>
                <a:gd name="T70" fmla="*/ 1429 w 21600"/>
                <a:gd name="T71" fmla="*/ 973 h 21600"/>
                <a:gd name="T72" fmla="*/ 1420 w 21600"/>
                <a:gd name="T73" fmla="*/ 1073 h 21600"/>
                <a:gd name="T74" fmla="*/ 1297 w 21600"/>
                <a:gd name="T75" fmla="*/ 1092 h 21600"/>
                <a:gd name="T76" fmla="*/ 1241 w 21600"/>
                <a:gd name="T77" fmla="*/ 1147 h 21600"/>
                <a:gd name="T78" fmla="*/ 1363 w 21600"/>
                <a:gd name="T79" fmla="*/ 1248 h 21600"/>
                <a:gd name="T80" fmla="*/ 1288 w 21600"/>
                <a:gd name="T81" fmla="*/ 1303 h 21600"/>
                <a:gd name="T82" fmla="*/ 1175 w 21600"/>
                <a:gd name="T83" fmla="*/ 1294 h 21600"/>
                <a:gd name="T84" fmla="*/ 1260 w 21600"/>
                <a:gd name="T85" fmla="*/ 1349 h 21600"/>
                <a:gd name="T86" fmla="*/ 1194 w 21600"/>
                <a:gd name="T87" fmla="*/ 1459 h 21600"/>
                <a:gd name="T88" fmla="*/ 997 w 21600"/>
                <a:gd name="T89" fmla="*/ 1486 h 21600"/>
                <a:gd name="T90" fmla="*/ 827 w 21600"/>
                <a:gd name="T91" fmla="*/ 1633 h 21600"/>
                <a:gd name="T92" fmla="*/ 705 w 21600"/>
                <a:gd name="T93" fmla="*/ 1651 h 21600"/>
                <a:gd name="T94" fmla="*/ 611 w 21600"/>
                <a:gd name="T95" fmla="*/ 1771 h 21600"/>
                <a:gd name="T96" fmla="*/ 583 w 21600"/>
                <a:gd name="T97" fmla="*/ 1862 h 21600"/>
                <a:gd name="T98" fmla="*/ 508 w 21600"/>
                <a:gd name="T99" fmla="*/ 1945 h 21600"/>
                <a:gd name="T100" fmla="*/ 583 w 21600"/>
                <a:gd name="T101" fmla="*/ 1826 h 21600"/>
                <a:gd name="T102" fmla="*/ 1307 w 21600"/>
                <a:gd name="T103" fmla="*/ 1404 h 21600"/>
                <a:gd name="T104" fmla="*/ 1326 w 21600"/>
                <a:gd name="T105" fmla="*/ 1156 h 21600"/>
                <a:gd name="T106" fmla="*/ 1410 w 21600"/>
                <a:gd name="T107" fmla="*/ 1028 h 21600"/>
                <a:gd name="T108" fmla="*/ 1448 w 21600"/>
                <a:gd name="T109" fmla="*/ 862 h 21600"/>
                <a:gd name="T110" fmla="*/ 1626 w 21600"/>
                <a:gd name="T111" fmla="*/ 266 h 21600"/>
                <a:gd name="T112" fmla="*/ 997 w 21600"/>
                <a:gd name="T113" fmla="*/ 73 h 21600"/>
                <a:gd name="T114" fmla="*/ 790 w 21600"/>
                <a:gd name="T115" fmla="*/ 156 h 21600"/>
                <a:gd name="T116" fmla="*/ 329 w 21600"/>
                <a:gd name="T117" fmla="*/ 927 h 21600"/>
                <a:gd name="T118" fmla="*/ 329 w 21600"/>
                <a:gd name="T119" fmla="*/ 1083 h 21600"/>
                <a:gd name="T120" fmla="*/ 348 w 21600"/>
                <a:gd name="T121" fmla="*/ 1927 h 21600"/>
                <a:gd name="T122" fmla="*/ 320 w 21600"/>
                <a:gd name="T123" fmla="*/ 1413 h 21600"/>
                <a:gd name="T124" fmla="*/ 404 w 21600"/>
                <a:gd name="T125" fmla="*/ 1330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6353" y="21402"/>
                  </a:moveTo>
                  <a:cubicBezTo>
                    <a:pt x="6122" y="21303"/>
                    <a:pt x="6122" y="21303"/>
                    <a:pt x="6122" y="21303"/>
                  </a:cubicBezTo>
                  <a:cubicBezTo>
                    <a:pt x="6006" y="21303"/>
                    <a:pt x="6006" y="21303"/>
                    <a:pt x="6006" y="21303"/>
                  </a:cubicBezTo>
                  <a:cubicBezTo>
                    <a:pt x="6006" y="21204"/>
                    <a:pt x="6006" y="21204"/>
                    <a:pt x="6006" y="21204"/>
                  </a:cubicBezTo>
                  <a:cubicBezTo>
                    <a:pt x="6006" y="21204"/>
                    <a:pt x="6006" y="21204"/>
                    <a:pt x="6006" y="21204"/>
                  </a:cubicBezTo>
                  <a:cubicBezTo>
                    <a:pt x="6122" y="21204"/>
                    <a:pt x="6122" y="21204"/>
                    <a:pt x="6122" y="21204"/>
                  </a:cubicBezTo>
                  <a:cubicBezTo>
                    <a:pt x="6122" y="21105"/>
                    <a:pt x="6122" y="21105"/>
                    <a:pt x="6122" y="21105"/>
                  </a:cubicBezTo>
                  <a:cubicBezTo>
                    <a:pt x="6006" y="21105"/>
                    <a:pt x="6006" y="21105"/>
                    <a:pt x="6006" y="21105"/>
                  </a:cubicBezTo>
                  <a:cubicBezTo>
                    <a:pt x="6006" y="21204"/>
                    <a:pt x="6006" y="21204"/>
                    <a:pt x="6006" y="21204"/>
                  </a:cubicBezTo>
                  <a:cubicBezTo>
                    <a:pt x="5891" y="21204"/>
                    <a:pt x="5891" y="21204"/>
                    <a:pt x="5891" y="21204"/>
                  </a:cubicBezTo>
                  <a:cubicBezTo>
                    <a:pt x="5891" y="21303"/>
                    <a:pt x="5891" y="21303"/>
                    <a:pt x="5891" y="21303"/>
                  </a:cubicBezTo>
                  <a:cubicBezTo>
                    <a:pt x="5891" y="21303"/>
                    <a:pt x="5891" y="21303"/>
                    <a:pt x="5891" y="21303"/>
                  </a:cubicBezTo>
                  <a:cubicBezTo>
                    <a:pt x="5775" y="21303"/>
                    <a:pt x="5775" y="21303"/>
                    <a:pt x="5775" y="21303"/>
                  </a:cubicBezTo>
                  <a:cubicBezTo>
                    <a:pt x="5775" y="21303"/>
                    <a:pt x="5775" y="21303"/>
                    <a:pt x="5775" y="21303"/>
                  </a:cubicBezTo>
                  <a:cubicBezTo>
                    <a:pt x="5775" y="21402"/>
                    <a:pt x="5775" y="21402"/>
                    <a:pt x="5775" y="21402"/>
                  </a:cubicBezTo>
                  <a:cubicBezTo>
                    <a:pt x="5775" y="21402"/>
                    <a:pt x="5775" y="21402"/>
                    <a:pt x="5775" y="21402"/>
                  </a:cubicBezTo>
                  <a:cubicBezTo>
                    <a:pt x="5775" y="21402"/>
                    <a:pt x="5775" y="21402"/>
                    <a:pt x="5775" y="21402"/>
                  </a:cubicBezTo>
                  <a:cubicBezTo>
                    <a:pt x="5775" y="21303"/>
                    <a:pt x="5775" y="21303"/>
                    <a:pt x="5775" y="21303"/>
                  </a:cubicBezTo>
                  <a:cubicBezTo>
                    <a:pt x="5775" y="21204"/>
                    <a:pt x="5775" y="21204"/>
                    <a:pt x="5775" y="21204"/>
                  </a:cubicBezTo>
                  <a:cubicBezTo>
                    <a:pt x="5775" y="21204"/>
                    <a:pt x="5775" y="21204"/>
                    <a:pt x="5775" y="21204"/>
                  </a:cubicBezTo>
                  <a:cubicBezTo>
                    <a:pt x="5891" y="21105"/>
                    <a:pt x="5891" y="21105"/>
                    <a:pt x="5891" y="21105"/>
                  </a:cubicBezTo>
                  <a:cubicBezTo>
                    <a:pt x="5891" y="21105"/>
                    <a:pt x="5891" y="21105"/>
                    <a:pt x="5891" y="21105"/>
                  </a:cubicBezTo>
                  <a:cubicBezTo>
                    <a:pt x="5775" y="21105"/>
                    <a:pt x="5775" y="21105"/>
                    <a:pt x="5775" y="21105"/>
                  </a:cubicBezTo>
                  <a:cubicBezTo>
                    <a:pt x="5775" y="21204"/>
                    <a:pt x="5775" y="21204"/>
                    <a:pt x="5775" y="21204"/>
                  </a:cubicBezTo>
                  <a:cubicBezTo>
                    <a:pt x="5660" y="21303"/>
                    <a:pt x="5660" y="21303"/>
                    <a:pt x="5660" y="21303"/>
                  </a:cubicBezTo>
                  <a:cubicBezTo>
                    <a:pt x="5660" y="21303"/>
                    <a:pt x="5660" y="21303"/>
                    <a:pt x="5660" y="21303"/>
                  </a:cubicBezTo>
                  <a:cubicBezTo>
                    <a:pt x="5660" y="21204"/>
                    <a:pt x="5660" y="21204"/>
                    <a:pt x="5660" y="21204"/>
                  </a:cubicBezTo>
                  <a:cubicBezTo>
                    <a:pt x="5660" y="21204"/>
                    <a:pt x="5660" y="21204"/>
                    <a:pt x="5660" y="21204"/>
                  </a:cubicBezTo>
                  <a:cubicBezTo>
                    <a:pt x="5775" y="21105"/>
                    <a:pt x="5775" y="21105"/>
                    <a:pt x="5775" y="21105"/>
                  </a:cubicBezTo>
                  <a:cubicBezTo>
                    <a:pt x="5775" y="21006"/>
                    <a:pt x="5775" y="21006"/>
                    <a:pt x="5775" y="21006"/>
                  </a:cubicBezTo>
                  <a:cubicBezTo>
                    <a:pt x="5775" y="21006"/>
                    <a:pt x="5775" y="21006"/>
                    <a:pt x="5775" y="21006"/>
                  </a:cubicBezTo>
                  <a:cubicBezTo>
                    <a:pt x="5660" y="21006"/>
                    <a:pt x="5660" y="21006"/>
                    <a:pt x="5660" y="21006"/>
                  </a:cubicBezTo>
                  <a:cubicBezTo>
                    <a:pt x="5660" y="21105"/>
                    <a:pt x="5660" y="21105"/>
                    <a:pt x="5660" y="21105"/>
                  </a:cubicBezTo>
                  <a:cubicBezTo>
                    <a:pt x="5544" y="21105"/>
                    <a:pt x="5544" y="21105"/>
                    <a:pt x="5544" y="21105"/>
                  </a:cubicBezTo>
                  <a:cubicBezTo>
                    <a:pt x="5544" y="21105"/>
                    <a:pt x="5544" y="21105"/>
                    <a:pt x="5544" y="21105"/>
                  </a:cubicBezTo>
                  <a:cubicBezTo>
                    <a:pt x="5544" y="21006"/>
                    <a:pt x="5544" y="21006"/>
                    <a:pt x="5544" y="21006"/>
                  </a:cubicBezTo>
                  <a:cubicBezTo>
                    <a:pt x="5660" y="21006"/>
                    <a:pt x="5660" y="21006"/>
                    <a:pt x="5660" y="21006"/>
                  </a:cubicBezTo>
                  <a:cubicBezTo>
                    <a:pt x="5660" y="21006"/>
                    <a:pt x="5660" y="21006"/>
                    <a:pt x="5660" y="21006"/>
                  </a:cubicBezTo>
                  <a:cubicBezTo>
                    <a:pt x="5544" y="21006"/>
                    <a:pt x="5544" y="21006"/>
                    <a:pt x="5544" y="21006"/>
                  </a:cubicBezTo>
                  <a:cubicBezTo>
                    <a:pt x="5544" y="21006"/>
                    <a:pt x="5544" y="21006"/>
                    <a:pt x="5544" y="21006"/>
                  </a:cubicBezTo>
                  <a:cubicBezTo>
                    <a:pt x="5429" y="21006"/>
                    <a:pt x="5429" y="21006"/>
                    <a:pt x="5429" y="21006"/>
                  </a:cubicBezTo>
                  <a:cubicBezTo>
                    <a:pt x="5429" y="21105"/>
                    <a:pt x="5429" y="21105"/>
                    <a:pt x="5429" y="21105"/>
                  </a:cubicBezTo>
                  <a:cubicBezTo>
                    <a:pt x="5429" y="21006"/>
                    <a:pt x="5429" y="21006"/>
                    <a:pt x="5429" y="21006"/>
                  </a:cubicBezTo>
                  <a:cubicBezTo>
                    <a:pt x="5429" y="21006"/>
                    <a:pt x="5429" y="21006"/>
                    <a:pt x="5429" y="21006"/>
                  </a:cubicBezTo>
                  <a:cubicBezTo>
                    <a:pt x="5429" y="21006"/>
                    <a:pt x="5429" y="21006"/>
                    <a:pt x="5429" y="21006"/>
                  </a:cubicBezTo>
                  <a:cubicBezTo>
                    <a:pt x="5313" y="21006"/>
                    <a:pt x="5313" y="21006"/>
                    <a:pt x="5313" y="21006"/>
                  </a:cubicBezTo>
                  <a:cubicBezTo>
                    <a:pt x="5313" y="21006"/>
                    <a:pt x="5313" y="21006"/>
                    <a:pt x="5313" y="21006"/>
                  </a:cubicBezTo>
                  <a:cubicBezTo>
                    <a:pt x="5313" y="21006"/>
                    <a:pt x="5313" y="21006"/>
                    <a:pt x="5313" y="21006"/>
                  </a:cubicBezTo>
                  <a:cubicBezTo>
                    <a:pt x="5429" y="20906"/>
                    <a:pt x="5429" y="20906"/>
                    <a:pt x="5429" y="20906"/>
                  </a:cubicBezTo>
                  <a:cubicBezTo>
                    <a:pt x="5429" y="20807"/>
                    <a:pt x="5429" y="20807"/>
                    <a:pt x="5429" y="20807"/>
                  </a:cubicBezTo>
                  <a:cubicBezTo>
                    <a:pt x="5544" y="20807"/>
                    <a:pt x="5544" y="20807"/>
                    <a:pt x="5544" y="20807"/>
                  </a:cubicBezTo>
                  <a:cubicBezTo>
                    <a:pt x="5660" y="20807"/>
                    <a:pt x="5660" y="20807"/>
                    <a:pt x="5660" y="20807"/>
                  </a:cubicBezTo>
                  <a:cubicBezTo>
                    <a:pt x="5660" y="20807"/>
                    <a:pt x="5660" y="20807"/>
                    <a:pt x="5660" y="20807"/>
                  </a:cubicBezTo>
                  <a:cubicBezTo>
                    <a:pt x="5544" y="20807"/>
                    <a:pt x="5544" y="20807"/>
                    <a:pt x="5544" y="20807"/>
                  </a:cubicBezTo>
                  <a:cubicBezTo>
                    <a:pt x="5429" y="20807"/>
                    <a:pt x="5429" y="20807"/>
                    <a:pt x="5429" y="20807"/>
                  </a:cubicBezTo>
                  <a:cubicBezTo>
                    <a:pt x="5429" y="20807"/>
                    <a:pt x="5429" y="20807"/>
                    <a:pt x="5429" y="20807"/>
                  </a:cubicBezTo>
                  <a:cubicBezTo>
                    <a:pt x="5429" y="20807"/>
                    <a:pt x="5429" y="20807"/>
                    <a:pt x="5429" y="20807"/>
                  </a:cubicBezTo>
                  <a:cubicBezTo>
                    <a:pt x="5544" y="20807"/>
                    <a:pt x="5544" y="20807"/>
                    <a:pt x="5544" y="20807"/>
                  </a:cubicBezTo>
                  <a:cubicBezTo>
                    <a:pt x="5544" y="20708"/>
                    <a:pt x="5544" y="20708"/>
                    <a:pt x="5544" y="20708"/>
                  </a:cubicBezTo>
                  <a:cubicBezTo>
                    <a:pt x="5660" y="20708"/>
                    <a:pt x="5660" y="20708"/>
                    <a:pt x="5660" y="20708"/>
                  </a:cubicBezTo>
                  <a:cubicBezTo>
                    <a:pt x="5775" y="20708"/>
                    <a:pt x="5775" y="20708"/>
                    <a:pt x="5775" y="20708"/>
                  </a:cubicBezTo>
                  <a:cubicBezTo>
                    <a:pt x="5775" y="20609"/>
                    <a:pt x="5775" y="20609"/>
                    <a:pt x="5775" y="20609"/>
                  </a:cubicBezTo>
                  <a:cubicBezTo>
                    <a:pt x="5660" y="20609"/>
                    <a:pt x="5660" y="20609"/>
                    <a:pt x="5660" y="20609"/>
                  </a:cubicBezTo>
                  <a:cubicBezTo>
                    <a:pt x="5660" y="20609"/>
                    <a:pt x="5660" y="20609"/>
                    <a:pt x="5660" y="20609"/>
                  </a:cubicBezTo>
                  <a:cubicBezTo>
                    <a:pt x="5544" y="20708"/>
                    <a:pt x="5544" y="20708"/>
                    <a:pt x="5544" y="20708"/>
                  </a:cubicBezTo>
                  <a:cubicBezTo>
                    <a:pt x="5429" y="20708"/>
                    <a:pt x="5429" y="20708"/>
                    <a:pt x="5429" y="20708"/>
                  </a:cubicBezTo>
                  <a:cubicBezTo>
                    <a:pt x="5313" y="20807"/>
                    <a:pt x="5313" y="20807"/>
                    <a:pt x="5313" y="20807"/>
                  </a:cubicBezTo>
                  <a:cubicBezTo>
                    <a:pt x="5313" y="20708"/>
                    <a:pt x="5313" y="20708"/>
                    <a:pt x="5313" y="20708"/>
                  </a:cubicBezTo>
                  <a:cubicBezTo>
                    <a:pt x="5313" y="20708"/>
                    <a:pt x="5313" y="20708"/>
                    <a:pt x="5313" y="20708"/>
                  </a:cubicBezTo>
                  <a:cubicBezTo>
                    <a:pt x="5429" y="20708"/>
                    <a:pt x="5429" y="20708"/>
                    <a:pt x="5429" y="20708"/>
                  </a:cubicBezTo>
                  <a:cubicBezTo>
                    <a:pt x="5429" y="20609"/>
                    <a:pt x="5429" y="20609"/>
                    <a:pt x="5429" y="20609"/>
                  </a:cubicBezTo>
                  <a:cubicBezTo>
                    <a:pt x="5429" y="20609"/>
                    <a:pt x="5429" y="20609"/>
                    <a:pt x="5429" y="20609"/>
                  </a:cubicBezTo>
                  <a:cubicBezTo>
                    <a:pt x="5429" y="20510"/>
                    <a:pt x="5429" y="20510"/>
                    <a:pt x="5429" y="20510"/>
                  </a:cubicBezTo>
                  <a:cubicBezTo>
                    <a:pt x="5429" y="20510"/>
                    <a:pt x="5429" y="20510"/>
                    <a:pt x="5429" y="20510"/>
                  </a:cubicBezTo>
                  <a:cubicBezTo>
                    <a:pt x="5313" y="20510"/>
                    <a:pt x="5313" y="20510"/>
                    <a:pt x="5313" y="20510"/>
                  </a:cubicBezTo>
                  <a:cubicBezTo>
                    <a:pt x="5313" y="20510"/>
                    <a:pt x="5313" y="20510"/>
                    <a:pt x="5313" y="20510"/>
                  </a:cubicBezTo>
                  <a:cubicBezTo>
                    <a:pt x="5429" y="20609"/>
                    <a:pt x="5429" y="20609"/>
                    <a:pt x="5429" y="20609"/>
                  </a:cubicBezTo>
                  <a:cubicBezTo>
                    <a:pt x="5429" y="20609"/>
                    <a:pt x="5429" y="20609"/>
                    <a:pt x="5429" y="20609"/>
                  </a:cubicBezTo>
                  <a:cubicBezTo>
                    <a:pt x="5313" y="20609"/>
                    <a:pt x="5313" y="20609"/>
                    <a:pt x="5313" y="20609"/>
                  </a:cubicBezTo>
                  <a:cubicBezTo>
                    <a:pt x="5198" y="20609"/>
                    <a:pt x="5198" y="20609"/>
                    <a:pt x="5198" y="20609"/>
                  </a:cubicBezTo>
                  <a:cubicBezTo>
                    <a:pt x="5198" y="20609"/>
                    <a:pt x="5198" y="20609"/>
                    <a:pt x="5198" y="20609"/>
                  </a:cubicBezTo>
                  <a:cubicBezTo>
                    <a:pt x="5082" y="20609"/>
                    <a:pt x="5082" y="20609"/>
                    <a:pt x="5082" y="20609"/>
                  </a:cubicBezTo>
                  <a:cubicBezTo>
                    <a:pt x="5082" y="20708"/>
                    <a:pt x="5082" y="20708"/>
                    <a:pt x="5082" y="20708"/>
                  </a:cubicBezTo>
                  <a:cubicBezTo>
                    <a:pt x="5082" y="20708"/>
                    <a:pt x="5082" y="20708"/>
                    <a:pt x="5082" y="20708"/>
                  </a:cubicBezTo>
                  <a:cubicBezTo>
                    <a:pt x="4967" y="20708"/>
                    <a:pt x="4967" y="20708"/>
                    <a:pt x="4967" y="20708"/>
                  </a:cubicBezTo>
                  <a:cubicBezTo>
                    <a:pt x="4967" y="20708"/>
                    <a:pt x="4967" y="20708"/>
                    <a:pt x="4967" y="20708"/>
                  </a:cubicBezTo>
                  <a:cubicBezTo>
                    <a:pt x="4851" y="20708"/>
                    <a:pt x="4851" y="20708"/>
                    <a:pt x="4851" y="20708"/>
                  </a:cubicBezTo>
                  <a:cubicBezTo>
                    <a:pt x="4851" y="20708"/>
                    <a:pt x="4851" y="20708"/>
                    <a:pt x="4851" y="20708"/>
                  </a:cubicBezTo>
                  <a:cubicBezTo>
                    <a:pt x="4736" y="20708"/>
                    <a:pt x="4736" y="20708"/>
                    <a:pt x="4736" y="20708"/>
                  </a:cubicBezTo>
                  <a:cubicBezTo>
                    <a:pt x="4736" y="20708"/>
                    <a:pt x="4736" y="20708"/>
                    <a:pt x="4736" y="20708"/>
                  </a:cubicBezTo>
                  <a:cubicBezTo>
                    <a:pt x="4620" y="20708"/>
                    <a:pt x="4620" y="20708"/>
                    <a:pt x="4620" y="20708"/>
                  </a:cubicBezTo>
                  <a:cubicBezTo>
                    <a:pt x="4620" y="20807"/>
                    <a:pt x="4620" y="20807"/>
                    <a:pt x="4620" y="20807"/>
                  </a:cubicBezTo>
                  <a:cubicBezTo>
                    <a:pt x="4620" y="20807"/>
                    <a:pt x="4620" y="20807"/>
                    <a:pt x="4620" y="20807"/>
                  </a:cubicBezTo>
                  <a:cubicBezTo>
                    <a:pt x="4620" y="20807"/>
                    <a:pt x="4620" y="20807"/>
                    <a:pt x="4620" y="20807"/>
                  </a:cubicBezTo>
                  <a:cubicBezTo>
                    <a:pt x="4505" y="20807"/>
                    <a:pt x="4505" y="20807"/>
                    <a:pt x="4505" y="20807"/>
                  </a:cubicBezTo>
                  <a:cubicBezTo>
                    <a:pt x="4505" y="20807"/>
                    <a:pt x="4505" y="20807"/>
                    <a:pt x="4505" y="20807"/>
                  </a:cubicBezTo>
                  <a:cubicBezTo>
                    <a:pt x="4505" y="20708"/>
                    <a:pt x="4505" y="20708"/>
                    <a:pt x="4505" y="20708"/>
                  </a:cubicBezTo>
                  <a:cubicBezTo>
                    <a:pt x="4620" y="20708"/>
                    <a:pt x="4620" y="20708"/>
                    <a:pt x="4620" y="20708"/>
                  </a:cubicBezTo>
                  <a:cubicBezTo>
                    <a:pt x="4620" y="20708"/>
                    <a:pt x="4620" y="20708"/>
                    <a:pt x="4620" y="20708"/>
                  </a:cubicBezTo>
                  <a:cubicBezTo>
                    <a:pt x="4620" y="20609"/>
                    <a:pt x="4620" y="20609"/>
                    <a:pt x="4620" y="20609"/>
                  </a:cubicBezTo>
                  <a:cubicBezTo>
                    <a:pt x="4505" y="20609"/>
                    <a:pt x="4505" y="20609"/>
                    <a:pt x="4505" y="20609"/>
                  </a:cubicBezTo>
                  <a:cubicBezTo>
                    <a:pt x="4505" y="20510"/>
                    <a:pt x="4505" y="20510"/>
                    <a:pt x="4505" y="20510"/>
                  </a:cubicBezTo>
                  <a:cubicBezTo>
                    <a:pt x="4505" y="20510"/>
                    <a:pt x="4505" y="20510"/>
                    <a:pt x="4505" y="20510"/>
                  </a:cubicBezTo>
                  <a:cubicBezTo>
                    <a:pt x="4389" y="20510"/>
                    <a:pt x="4389" y="20510"/>
                    <a:pt x="4389" y="20510"/>
                  </a:cubicBezTo>
                  <a:cubicBezTo>
                    <a:pt x="4389" y="20510"/>
                    <a:pt x="4389" y="20510"/>
                    <a:pt x="4389" y="20510"/>
                  </a:cubicBezTo>
                  <a:cubicBezTo>
                    <a:pt x="4274" y="20510"/>
                    <a:pt x="4274" y="20510"/>
                    <a:pt x="4274" y="20510"/>
                  </a:cubicBezTo>
                  <a:cubicBezTo>
                    <a:pt x="4158" y="20510"/>
                    <a:pt x="4158" y="20510"/>
                    <a:pt x="4158" y="20510"/>
                  </a:cubicBezTo>
                  <a:cubicBezTo>
                    <a:pt x="4158" y="20510"/>
                    <a:pt x="4158" y="20510"/>
                    <a:pt x="4158" y="20510"/>
                  </a:cubicBezTo>
                  <a:cubicBezTo>
                    <a:pt x="4274" y="20411"/>
                    <a:pt x="4274" y="20411"/>
                    <a:pt x="4274" y="20411"/>
                  </a:cubicBezTo>
                  <a:cubicBezTo>
                    <a:pt x="4274" y="20411"/>
                    <a:pt x="4274" y="20411"/>
                    <a:pt x="4274" y="20411"/>
                  </a:cubicBezTo>
                  <a:cubicBezTo>
                    <a:pt x="4158" y="20411"/>
                    <a:pt x="4158" y="20411"/>
                    <a:pt x="4158" y="20411"/>
                  </a:cubicBezTo>
                  <a:cubicBezTo>
                    <a:pt x="4158" y="20411"/>
                    <a:pt x="4158" y="20411"/>
                    <a:pt x="4158" y="20411"/>
                  </a:cubicBezTo>
                  <a:cubicBezTo>
                    <a:pt x="4274" y="20312"/>
                    <a:pt x="4274" y="20312"/>
                    <a:pt x="4274" y="20312"/>
                  </a:cubicBezTo>
                  <a:cubicBezTo>
                    <a:pt x="4389" y="20312"/>
                    <a:pt x="4389" y="20312"/>
                    <a:pt x="4389" y="20312"/>
                  </a:cubicBezTo>
                  <a:cubicBezTo>
                    <a:pt x="4389" y="20312"/>
                    <a:pt x="4389" y="20312"/>
                    <a:pt x="4389" y="20312"/>
                  </a:cubicBezTo>
                  <a:cubicBezTo>
                    <a:pt x="4389" y="20213"/>
                    <a:pt x="4389" y="20213"/>
                    <a:pt x="4389" y="20213"/>
                  </a:cubicBezTo>
                  <a:cubicBezTo>
                    <a:pt x="4274" y="20213"/>
                    <a:pt x="4274" y="20213"/>
                    <a:pt x="4274" y="20213"/>
                  </a:cubicBezTo>
                  <a:cubicBezTo>
                    <a:pt x="4158" y="20312"/>
                    <a:pt x="4158" y="20312"/>
                    <a:pt x="4158" y="20312"/>
                  </a:cubicBezTo>
                  <a:cubicBezTo>
                    <a:pt x="4158" y="20312"/>
                    <a:pt x="4158" y="20312"/>
                    <a:pt x="4158" y="20312"/>
                  </a:cubicBezTo>
                  <a:cubicBezTo>
                    <a:pt x="4043" y="20312"/>
                    <a:pt x="4043" y="20312"/>
                    <a:pt x="4043" y="20312"/>
                  </a:cubicBezTo>
                  <a:cubicBezTo>
                    <a:pt x="3927" y="20312"/>
                    <a:pt x="3927" y="20312"/>
                    <a:pt x="3927" y="20312"/>
                  </a:cubicBezTo>
                  <a:cubicBezTo>
                    <a:pt x="3927" y="20312"/>
                    <a:pt x="3927" y="20312"/>
                    <a:pt x="3927" y="20312"/>
                  </a:cubicBezTo>
                  <a:cubicBezTo>
                    <a:pt x="4043" y="20213"/>
                    <a:pt x="4043" y="20213"/>
                    <a:pt x="4043" y="20213"/>
                  </a:cubicBezTo>
                  <a:cubicBezTo>
                    <a:pt x="4043" y="20213"/>
                    <a:pt x="4043" y="20213"/>
                    <a:pt x="4043" y="20213"/>
                  </a:cubicBezTo>
                  <a:cubicBezTo>
                    <a:pt x="4043" y="20114"/>
                    <a:pt x="4043" y="20114"/>
                    <a:pt x="4043" y="20114"/>
                  </a:cubicBezTo>
                  <a:cubicBezTo>
                    <a:pt x="4158" y="20114"/>
                    <a:pt x="4158" y="20114"/>
                    <a:pt x="4158" y="20114"/>
                  </a:cubicBezTo>
                  <a:cubicBezTo>
                    <a:pt x="4158" y="20114"/>
                    <a:pt x="4158" y="20114"/>
                    <a:pt x="4158" y="20114"/>
                  </a:cubicBezTo>
                  <a:cubicBezTo>
                    <a:pt x="4158" y="20015"/>
                    <a:pt x="4158" y="20015"/>
                    <a:pt x="4158" y="20015"/>
                  </a:cubicBezTo>
                  <a:cubicBezTo>
                    <a:pt x="4158" y="20015"/>
                    <a:pt x="4158" y="20015"/>
                    <a:pt x="4158" y="20015"/>
                  </a:cubicBezTo>
                  <a:cubicBezTo>
                    <a:pt x="4043" y="20114"/>
                    <a:pt x="4043" y="20114"/>
                    <a:pt x="4043" y="20114"/>
                  </a:cubicBezTo>
                  <a:cubicBezTo>
                    <a:pt x="3927" y="20114"/>
                    <a:pt x="3927" y="20114"/>
                    <a:pt x="3927" y="20114"/>
                  </a:cubicBezTo>
                  <a:cubicBezTo>
                    <a:pt x="3927" y="20114"/>
                    <a:pt x="3927" y="20114"/>
                    <a:pt x="3927" y="20114"/>
                  </a:cubicBezTo>
                  <a:cubicBezTo>
                    <a:pt x="3927" y="20015"/>
                    <a:pt x="3927" y="20015"/>
                    <a:pt x="3927" y="20015"/>
                  </a:cubicBezTo>
                  <a:cubicBezTo>
                    <a:pt x="4043" y="20015"/>
                    <a:pt x="4043" y="20015"/>
                    <a:pt x="4043" y="20015"/>
                  </a:cubicBezTo>
                  <a:cubicBezTo>
                    <a:pt x="4043" y="20015"/>
                    <a:pt x="4043" y="20015"/>
                    <a:pt x="4043" y="20015"/>
                  </a:cubicBezTo>
                  <a:cubicBezTo>
                    <a:pt x="4158" y="20015"/>
                    <a:pt x="4158" y="20015"/>
                    <a:pt x="4158" y="20015"/>
                  </a:cubicBezTo>
                  <a:cubicBezTo>
                    <a:pt x="4158" y="19916"/>
                    <a:pt x="4158" y="19916"/>
                    <a:pt x="4158" y="19916"/>
                  </a:cubicBezTo>
                  <a:cubicBezTo>
                    <a:pt x="4158" y="19916"/>
                    <a:pt x="4158" y="19916"/>
                    <a:pt x="4158" y="19916"/>
                  </a:cubicBezTo>
                  <a:cubicBezTo>
                    <a:pt x="4274" y="19916"/>
                    <a:pt x="4274" y="19916"/>
                    <a:pt x="4274" y="19916"/>
                  </a:cubicBezTo>
                  <a:cubicBezTo>
                    <a:pt x="4158" y="19817"/>
                    <a:pt x="4158" y="19817"/>
                    <a:pt x="4158" y="19817"/>
                  </a:cubicBezTo>
                  <a:cubicBezTo>
                    <a:pt x="4043" y="19916"/>
                    <a:pt x="4043" y="19916"/>
                    <a:pt x="4043" y="19916"/>
                  </a:cubicBezTo>
                  <a:cubicBezTo>
                    <a:pt x="4043" y="19916"/>
                    <a:pt x="4043" y="19916"/>
                    <a:pt x="4043" y="19916"/>
                  </a:cubicBezTo>
                  <a:cubicBezTo>
                    <a:pt x="4043" y="19916"/>
                    <a:pt x="4043" y="19916"/>
                    <a:pt x="4043" y="19916"/>
                  </a:cubicBezTo>
                  <a:cubicBezTo>
                    <a:pt x="3927" y="19916"/>
                    <a:pt x="3927" y="19916"/>
                    <a:pt x="3927" y="19916"/>
                  </a:cubicBezTo>
                  <a:cubicBezTo>
                    <a:pt x="3927" y="19916"/>
                    <a:pt x="3927" y="19916"/>
                    <a:pt x="3927" y="19916"/>
                  </a:cubicBezTo>
                  <a:cubicBezTo>
                    <a:pt x="4043" y="19916"/>
                    <a:pt x="4043" y="19916"/>
                    <a:pt x="4043" y="19916"/>
                  </a:cubicBezTo>
                  <a:cubicBezTo>
                    <a:pt x="4043" y="19817"/>
                    <a:pt x="4043" y="19817"/>
                    <a:pt x="4043" y="19817"/>
                  </a:cubicBezTo>
                  <a:cubicBezTo>
                    <a:pt x="3927" y="19817"/>
                    <a:pt x="3927" y="19817"/>
                    <a:pt x="3927" y="19817"/>
                  </a:cubicBezTo>
                  <a:cubicBezTo>
                    <a:pt x="4043" y="19817"/>
                    <a:pt x="4043" y="19817"/>
                    <a:pt x="4043" y="19817"/>
                  </a:cubicBezTo>
                  <a:cubicBezTo>
                    <a:pt x="4043" y="19717"/>
                    <a:pt x="4043" y="19717"/>
                    <a:pt x="4043" y="19717"/>
                  </a:cubicBezTo>
                  <a:cubicBezTo>
                    <a:pt x="3927" y="19717"/>
                    <a:pt x="3927" y="19717"/>
                    <a:pt x="3927" y="19717"/>
                  </a:cubicBezTo>
                  <a:cubicBezTo>
                    <a:pt x="3927" y="19717"/>
                    <a:pt x="3927" y="19717"/>
                    <a:pt x="3927" y="19717"/>
                  </a:cubicBezTo>
                  <a:cubicBezTo>
                    <a:pt x="3927" y="19717"/>
                    <a:pt x="3927" y="19717"/>
                    <a:pt x="3927" y="19717"/>
                  </a:cubicBezTo>
                  <a:cubicBezTo>
                    <a:pt x="3927" y="19717"/>
                    <a:pt x="3927" y="19717"/>
                    <a:pt x="3927" y="19717"/>
                  </a:cubicBezTo>
                  <a:cubicBezTo>
                    <a:pt x="3927" y="19618"/>
                    <a:pt x="3927" y="19618"/>
                    <a:pt x="3927" y="19618"/>
                  </a:cubicBezTo>
                  <a:cubicBezTo>
                    <a:pt x="3812" y="19618"/>
                    <a:pt x="3812" y="19618"/>
                    <a:pt x="3812" y="19618"/>
                  </a:cubicBezTo>
                  <a:cubicBezTo>
                    <a:pt x="3812" y="19618"/>
                    <a:pt x="3812" y="19618"/>
                    <a:pt x="3812" y="19618"/>
                  </a:cubicBezTo>
                  <a:cubicBezTo>
                    <a:pt x="3812" y="19618"/>
                    <a:pt x="3812" y="19618"/>
                    <a:pt x="3812" y="19618"/>
                  </a:cubicBezTo>
                  <a:cubicBezTo>
                    <a:pt x="3696" y="19618"/>
                    <a:pt x="3696" y="19618"/>
                    <a:pt x="3696" y="19618"/>
                  </a:cubicBezTo>
                  <a:cubicBezTo>
                    <a:pt x="3812" y="19519"/>
                    <a:pt x="3812" y="19519"/>
                    <a:pt x="3812" y="19519"/>
                  </a:cubicBezTo>
                  <a:cubicBezTo>
                    <a:pt x="3812" y="19519"/>
                    <a:pt x="3812" y="19519"/>
                    <a:pt x="3812" y="19519"/>
                  </a:cubicBezTo>
                  <a:cubicBezTo>
                    <a:pt x="3927" y="19519"/>
                    <a:pt x="3927" y="19519"/>
                    <a:pt x="3927" y="19519"/>
                  </a:cubicBezTo>
                  <a:cubicBezTo>
                    <a:pt x="3927" y="19420"/>
                    <a:pt x="3927" y="19420"/>
                    <a:pt x="3927" y="19420"/>
                  </a:cubicBezTo>
                  <a:cubicBezTo>
                    <a:pt x="3927" y="19420"/>
                    <a:pt x="3927" y="19420"/>
                    <a:pt x="3927" y="19420"/>
                  </a:cubicBezTo>
                  <a:cubicBezTo>
                    <a:pt x="3927" y="19321"/>
                    <a:pt x="3927" y="19321"/>
                    <a:pt x="3927" y="19321"/>
                  </a:cubicBezTo>
                  <a:cubicBezTo>
                    <a:pt x="3927" y="19321"/>
                    <a:pt x="3927" y="19321"/>
                    <a:pt x="3927" y="19321"/>
                  </a:cubicBezTo>
                  <a:cubicBezTo>
                    <a:pt x="3927" y="19321"/>
                    <a:pt x="3927" y="19321"/>
                    <a:pt x="3927" y="19321"/>
                  </a:cubicBezTo>
                  <a:cubicBezTo>
                    <a:pt x="3927" y="19321"/>
                    <a:pt x="3927" y="19321"/>
                    <a:pt x="3927" y="19321"/>
                  </a:cubicBezTo>
                  <a:cubicBezTo>
                    <a:pt x="3927" y="19321"/>
                    <a:pt x="3927" y="19321"/>
                    <a:pt x="3927" y="19321"/>
                  </a:cubicBezTo>
                  <a:cubicBezTo>
                    <a:pt x="3812" y="19321"/>
                    <a:pt x="3812" y="19321"/>
                    <a:pt x="3812" y="19321"/>
                  </a:cubicBezTo>
                  <a:cubicBezTo>
                    <a:pt x="3812" y="19321"/>
                    <a:pt x="3812" y="19321"/>
                    <a:pt x="3812" y="19321"/>
                  </a:cubicBezTo>
                  <a:cubicBezTo>
                    <a:pt x="3696" y="19321"/>
                    <a:pt x="3696" y="19321"/>
                    <a:pt x="3696" y="19321"/>
                  </a:cubicBezTo>
                  <a:cubicBezTo>
                    <a:pt x="3696" y="19321"/>
                    <a:pt x="3696" y="19321"/>
                    <a:pt x="3696" y="19321"/>
                  </a:cubicBezTo>
                  <a:cubicBezTo>
                    <a:pt x="3696" y="19222"/>
                    <a:pt x="3696" y="19222"/>
                    <a:pt x="3696" y="19222"/>
                  </a:cubicBezTo>
                  <a:cubicBezTo>
                    <a:pt x="3696" y="19222"/>
                    <a:pt x="3696" y="19222"/>
                    <a:pt x="3696" y="19222"/>
                  </a:cubicBezTo>
                  <a:cubicBezTo>
                    <a:pt x="3812" y="19123"/>
                    <a:pt x="3812" y="19123"/>
                    <a:pt x="3812" y="19123"/>
                  </a:cubicBezTo>
                  <a:cubicBezTo>
                    <a:pt x="3812" y="19123"/>
                    <a:pt x="3812" y="19123"/>
                    <a:pt x="3812" y="19123"/>
                  </a:cubicBezTo>
                  <a:cubicBezTo>
                    <a:pt x="3812" y="19123"/>
                    <a:pt x="3812" y="19123"/>
                    <a:pt x="3812" y="19123"/>
                  </a:cubicBezTo>
                  <a:cubicBezTo>
                    <a:pt x="3696" y="19123"/>
                    <a:pt x="3696" y="19123"/>
                    <a:pt x="3696" y="19123"/>
                  </a:cubicBezTo>
                  <a:cubicBezTo>
                    <a:pt x="3581" y="19123"/>
                    <a:pt x="3581" y="19123"/>
                    <a:pt x="3581" y="19123"/>
                  </a:cubicBezTo>
                  <a:cubicBezTo>
                    <a:pt x="3581" y="19123"/>
                    <a:pt x="3581" y="19123"/>
                    <a:pt x="3581" y="19123"/>
                  </a:cubicBezTo>
                  <a:cubicBezTo>
                    <a:pt x="3581" y="19123"/>
                    <a:pt x="3581" y="19123"/>
                    <a:pt x="3581" y="19123"/>
                  </a:cubicBezTo>
                  <a:cubicBezTo>
                    <a:pt x="3581" y="19024"/>
                    <a:pt x="3581" y="19024"/>
                    <a:pt x="3581" y="19024"/>
                  </a:cubicBezTo>
                  <a:cubicBezTo>
                    <a:pt x="3581" y="19024"/>
                    <a:pt x="3581" y="19024"/>
                    <a:pt x="3581" y="19024"/>
                  </a:cubicBezTo>
                  <a:cubicBezTo>
                    <a:pt x="3696" y="19024"/>
                    <a:pt x="3696" y="19024"/>
                    <a:pt x="3696" y="19024"/>
                  </a:cubicBezTo>
                  <a:cubicBezTo>
                    <a:pt x="3812" y="19024"/>
                    <a:pt x="3812" y="19024"/>
                    <a:pt x="3812" y="19024"/>
                  </a:cubicBezTo>
                  <a:cubicBezTo>
                    <a:pt x="3812" y="19024"/>
                    <a:pt x="3812" y="19024"/>
                    <a:pt x="3812" y="19024"/>
                  </a:cubicBezTo>
                  <a:cubicBezTo>
                    <a:pt x="3812" y="19024"/>
                    <a:pt x="3812" y="19024"/>
                    <a:pt x="3812" y="19024"/>
                  </a:cubicBezTo>
                  <a:cubicBezTo>
                    <a:pt x="3812" y="19024"/>
                    <a:pt x="3812" y="19024"/>
                    <a:pt x="3812" y="19024"/>
                  </a:cubicBezTo>
                  <a:cubicBezTo>
                    <a:pt x="3696" y="19024"/>
                    <a:pt x="3696" y="19024"/>
                    <a:pt x="3696" y="19024"/>
                  </a:cubicBezTo>
                  <a:cubicBezTo>
                    <a:pt x="3581" y="19024"/>
                    <a:pt x="3581" y="19024"/>
                    <a:pt x="3581" y="19024"/>
                  </a:cubicBezTo>
                  <a:cubicBezTo>
                    <a:pt x="3581" y="19024"/>
                    <a:pt x="3581" y="19024"/>
                    <a:pt x="3581" y="19024"/>
                  </a:cubicBezTo>
                  <a:cubicBezTo>
                    <a:pt x="3465" y="18925"/>
                    <a:pt x="3465" y="18925"/>
                    <a:pt x="3465" y="18925"/>
                  </a:cubicBezTo>
                  <a:cubicBezTo>
                    <a:pt x="3581" y="18925"/>
                    <a:pt x="3581" y="18925"/>
                    <a:pt x="3581" y="18925"/>
                  </a:cubicBezTo>
                  <a:cubicBezTo>
                    <a:pt x="3696" y="18925"/>
                    <a:pt x="3696" y="18925"/>
                    <a:pt x="3696" y="18925"/>
                  </a:cubicBezTo>
                  <a:cubicBezTo>
                    <a:pt x="3812" y="18925"/>
                    <a:pt x="3812" y="18925"/>
                    <a:pt x="3812" y="18925"/>
                  </a:cubicBezTo>
                  <a:cubicBezTo>
                    <a:pt x="3696" y="18826"/>
                    <a:pt x="3696" y="18826"/>
                    <a:pt x="3696" y="18826"/>
                  </a:cubicBezTo>
                  <a:cubicBezTo>
                    <a:pt x="3696" y="18826"/>
                    <a:pt x="3696" y="18826"/>
                    <a:pt x="3696" y="18826"/>
                  </a:cubicBezTo>
                  <a:cubicBezTo>
                    <a:pt x="3581" y="18826"/>
                    <a:pt x="3581" y="18826"/>
                    <a:pt x="3581" y="18826"/>
                  </a:cubicBezTo>
                  <a:cubicBezTo>
                    <a:pt x="3696" y="18826"/>
                    <a:pt x="3696" y="18826"/>
                    <a:pt x="3696" y="18826"/>
                  </a:cubicBezTo>
                  <a:cubicBezTo>
                    <a:pt x="3696" y="18826"/>
                    <a:pt x="3696" y="18826"/>
                    <a:pt x="3696" y="18826"/>
                  </a:cubicBezTo>
                  <a:cubicBezTo>
                    <a:pt x="3812" y="18826"/>
                    <a:pt x="3812" y="18826"/>
                    <a:pt x="3812" y="18826"/>
                  </a:cubicBezTo>
                  <a:cubicBezTo>
                    <a:pt x="3812" y="18826"/>
                    <a:pt x="3812" y="18826"/>
                    <a:pt x="3812" y="18826"/>
                  </a:cubicBezTo>
                  <a:cubicBezTo>
                    <a:pt x="3927" y="18826"/>
                    <a:pt x="3927" y="18826"/>
                    <a:pt x="3927" y="18826"/>
                  </a:cubicBezTo>
                  <a:cubicBezTo>
                    <a:pt x="3927" y="18727"/>
                    <a:pt x="3927" y="18727"/>
                    <a:pt x="3927" y="18727"/>
                  </a:cubicBezTo>
                  <a:cubicBezTo>
                    <a:pt x="3812" y="18727"/>
                    <a:pt x="3812" y="18727"/>
                    <a:pt x="3812" y="18727"/>
                  </a:cubicBezTo>
                  <a:cubicBezTo>
                    <a:pt x="3812" y="18826"/>
                    <a:pt x="3812" y="18826"/>
                    <a:pt x="3812" y="18826"/>
                  </a:cubicBezTo>
                  <a:cubicBezTo>
                    <a:pt x="3696" y="18826"/>
                    <a:pt x="3696" y="18826"/>
                    <a:pt x="3696" y="18826"/>
                  </a:cubicBezTo>
                  <a:cubicBezTo>
                    <a:pt x="3696" y="18727"/>
                    <a:pt x="3696" y="18727"/>
                    <a:pt x="3696" y="18727"/>
                  </a:cubicBezTo>
                  <a:cubicBezTo>
                    <a:pt x="3581" y="18727"/>
                    <a:pt x="3581" y="18727"/>
                    <a:pt x="3581" y="18727"/>
                  </a:cubicBezTo>
                  <a:cubicBezTo>
                    <a:pt x="3581" y="18826"/>
                    <a:pt x="3581" y="18826"/>
                    <a:pt x="3581" y="18826"/>
                  </a:cubicBezTo>
                  <a:cubicBezTo>
                    <a:pt x="3465" y="18826"/>
                    <a:pt x="3465" y="18826"/>
                    <a:pt x="3465" y="18826"/>
                  </a:cubicBezTo>
                  <a:cubicBezTo>
                    <a:pt x="3465" y="18826"/>
                    <a:pt x="3465" y="18826"/>
                    <a:pt x="3465" y="18826"/>
                  </a:cubicBezTo>
                  <a:cubicBezTo>
                    <a:pt x="3465" y="18727"/>
                    <a:pt x="3465" y="18727"/>
                    <a:pt x="3465" y="18727"/>
                  </a:cubicBezTo>
                  <a:cubicBezTo>
                    <a:pt x="3465" y="18727"/>
                    <a:pt x="3465" y="18727"/>
                    <a:pt x="3465" y="18727"/>
                  </a:cubicBezTo>
                  <a:cubicBezTo>
                    <a:pt x="3581" y="18727"/>
                    <a:pt x="3581" y="18727"/>
                    <a:pt x="3581" y="18727"/>
                  </a:cubicBezTo>
                  <a:cubicBezTo>
                    <a:pt x="3696" y="18628"/>
                    <a:pt x="3696" y="18628"/>
                    <a:pt x="3696" y="18628"/>
                  </a:cubicBezTo>
                  <a:cubicBezTo>
                    <a:pt x="3696" y="18628"/>
                    <a:pt x="3696" y="18628"/>
                    <a:pt x="3696" y="18628"/>
                  </a:cubicBezTo>
                  <a:cubicBezTo>
                    <a:pt x="3581" y="18628"/>
                    <a:pt x="3581" y="18628"/>
                    <a:pt x="3581" y="18628"/>
                  </a:cubicBezTo>
                  <a:cubicBezTo>
                    <a:pt x="3465" y="18628"/>
                    <a:pt x="3465" y="18628"/>
                    <a:pt x="3465" y="18628"/>
                  </a:cubicBezTo>
                  <a:cubicBezTo>
                    <a:pt x="3465" y="18628"/>
                    <a:pt x="3465" y="18628"/>
                    <a:pt x="3465" y="18628"/>
                  </a:cubicBezTo>
                  <a:cubicBezTo>
                    <a:pt x="3465" y="18528"/>
                    <a:pt x="3465" y="18528"/>
                    <a:pt x="3465" y="18528"/>
                  </a:cubicBezTo>
                  <a:cubicBezTo>
                    <a:pt x="3581" y="18528"/>
                    <a:pt x="3581" y="18528"/>
                    <a:pt x="3581" y="18528"/>
                  </a:cubicBezTo>
                  <a:cubicBezTo>
                    <a:pt x="3696" y="18528"/>
                    <a:pt x="3696" y="18528"/>
                    <a:pt x="3696" y="18528"/>
                  </a:cubicBezTo>
                  <a:cubicBezTo>
                    <a:pt x="3812" y="18528"/>
                    <a:pt x="3812" y="18528"/>
                    <a:pt x="3812" y="18528"/>
                  </a:cubicBezTo>
                  <a:cubicBezTo>
                    <a:pt x="3927" y="18528"/>
                    <a:pt x="3927" y="18528"/>
                    <a:pt x="3927" y="18528"/>
                  </a:cubicBezTo>
                  <a:cubicBezTo>
                    <a:pt x="4043" y="18429"/>
                    <a:pt x="4043" y="18429"/>
                    <a:pt x="4043" y="18429"/>
                  </a:cubicBezTo>
                  <a:cubicBezTo>
                    <a:pt x="4043" y="18429"/>
                    <a:pt x="4043" y="18429"/>
                    <a:pt x="4043" y="18429"/>
                  </a:cubicBezTo>
                  <a:cubicBezTo>
                    <a:pt x="4043" y="18429"/>
                    <a:pt x="4043" y="18429"/>
                    <a:pt x="4043" y="18429"/>
                  </a:cubicBezTo>
                  <a:cubicBezTo>
                    <a:pt x="3927" y="18429"/>
                    <a:pt x="3927" y="18429"/>
                    <a:pt x="3927" y="18429"/>
                  </a:cubicBezTo>
                  <a:cubicBezTo>
                    <a:pt x="3812" y="18429"/>
                    <a:pt x="3812" y="18429"/>
                    <a:pt x="3812" y="18429"/>
                  </a:cubicBezTo>
                  <a:cubicBezTo>
                    <a:pt x="3696" y="18429"/>
                    <a:pt x="3696" y="18429"/>
                    <a:pt x="3696" y="18429"/>
                  </a:cubicBezTo>
                  <a:cubicBezTo>
                    <a:pt x="3581" y="18528"/>
                    <a:pt x="3581" y="18528"/>
                    <a:pt x="3581" y="18528"/>
                  </a:cubicBezTo>
                  <a:cubicBezTo>
                    <a:pt x="3465" y="18528"/>
                    <a:pt x="3465" y="18528"/>
                    <a:pt x="3465" y="18528"/>
                  </a:cubicBezTo>
                  <a:cubicBezTo>
                    <a:pt x="3465" y="18429"/>
                    <a:pt x="3465" y="18429"/>
                    <a:pt x="3465" y="18429"/>
                  </a:cubicBezTo>
                  <a:cubicBezTo>
                    <a:pt x="3465" y="18429"/>
                    <a:pt x="3465" y="18429"/>
                    <a:pt x="3465" y="18429"/>
                  </a:cubicBezTo>
                  <a:cubicBezTo>
                    <a:pt x="3696" y="18429"/>
                    <a:pt x="3696" y="18429"/>
                    <a:pt x="3696" y="18429"/>
                  </a:cubicBezTo>
                  <a:cubicBezTo>
                    <a:pt x="3696" y="18429"/>
                    <a:pt x="3696" y="18429"/>
                    <a:pt x="3696" y="18429"/>
                  </a:cubicBezTo>
                  <a:cubicBezTo>
                    <a:pt x="3812" y="18330"/>
                    <a:pt x="3812" y="18330"/>
                    <a:pt x="3812" y="18330"/>
                  </a:cubicBezTo>
                  <a:cubicBezTo>
                    <a:pt x="3927" y="18330"/>
                    <a:pt x="3927" y="18330"/>
                    <a:pt x="3927" y="18330"/>
                  </a:cubicBezTo>
                  <a:cubicBezTo>
                    <a:pt x="3927" y="18330"/>
                    <a:pt x="3927" y="18330"/>
                    <a:pt x="3927" y="18330"/>
                  </a:cubicBezTo>
                  <a:cubicBezTo>
                    <a:pt x="4043" y="18429"/>
                    <a:pt x="4043" y="18429"/>
                    <a:pt x="4043" y="18429"/>
                  </a:cubicBezTo>
                  <a:cubicBezTo>
                    <a:pt x="4043" y="18429"/>
                    <a:pt x="4043" y="18429"/>
                    <a:pt x="4043" y="18429"/>
                  </a:cubicBezTo>
                  <a:cubicBezTo>
                    <a:pt x="4043" y="18330"/>
                    <a:pt x="4043" y="18330"/>
                    <a:pt x="4043" y="18330"/>
                  </a:cubicBezTo>
                  <a:cubicBezTo>
                    <a:pt x="4043" y="18330"/>
                    <a:pt x="4043" y="18330"/>
                    <a:pt x="4043" y="18330"/>
                  </a:cubicBezTo>
                  <a:cubicBezTo>
                    <a:pt x="3927" y="18231"/>
                    <a:pt x="3927" y="18231"/>
                    <a:pt x="3927" y="18231"/>
                  </a:cubicBezTo>
                  <a:cubicBezTo>
                    <a:pt x="3927" y="18231"/>
                    <a:pt x="3927" y="18231"/>
                    <a:pt x="3927" y="18231"/>
                  </a:cubicBezTo>
                  <a:cubicBezTo>
                    <a:pt x="3927" y="18231"/>
                    <a:pt x="3927" y="18231"/>
                    <a:pt x="3927" y="18231"/>
                  </a:cubicBezTo>
                  <a:cubicBezTo>
                    <a:pt x="3927" y="18231"/>
                    <a:pt x="3927" y="18231"/>
                    <a:pt x="3927" y="18231"/>
                  </a:cubicBezTo>
                  <a:cubicBezTo>
                    <a:pt x="3927" y="18231"/>
                    <a:pt x="3927" y="18231"/>
                    <a:pt x="3927" y="18231"/>
                  </a:cubicBezTo>
                  <a:cubicBezTo>
                    <a:pt x="4043" y="18231"/>
                    <a:pt x="4043" y="18231"/>
                    <a:pt x="4043" y="18231"/>
                  </a:cubicBezTo>
                  <a:cubicBezTo>
                    <a:pt x="4043" y="18231"/>
                    <a:pt x="4043" y="18231"/>
                    <a:pt x="4043" y="18231"/>
                  </a:cubicBezTo>
                  <a:cubicBezTo>
                    <a:pt x="4043" y="18231"/>
                    <a:pt x="4043" y="18231"/>
                    <a:pt x="4043" y="18231"/>
                  </a:cubicBezTo>
                  <a:cubicBezTo>
                    <a:pt x="4158" y="18330"/>
                    <a:pt x="4158" y="18330"/>
                    <a:pt x="4158" y="18330"/>
                  </a:cubicBezTo>
                  <a:cubicBezTo>
                    <a:pt x="4158" y="18330"/>
                    <a:pt x="4158" y="18330"/>
                    <a:pt x="4158" y="18330"/>
                  </a:cubicBezTo>
                  <a:cubicBezTo>
                    <a:pt x="4274" y="18330"/>
                    <a:pt x="4274" y="18330"/>
                    <a:pt x="4274" y="18330"/>
                  </a:cubicBezTo>
                  <a:cubicBezTo>
                    <a:pt x="4158" y="18231"/>
                    <a:pt x="4158" y="18231"/>
                    <a:pt x="4158" y="18231"/>
                  </a:cubicBezTo>
                  <a:cubicBezTo>
                    <a:pt x="4158" y="18231"/>
                    <a:pt x="4158" y="18231"/>
                    <a:pt x="4158" y="18231"/>
                  </a:cubicBezTo>
                  <a:cubicBezTo>
                    <a:pt x="4158" y="18132"/>
                    <a:pt x="4158" y="18132"/>
                    <a:pt x="4158" y="18132"/>
                  </a:cubicBezTo>
                  <a:cubicBezTo>
                    <a:pt x="4158" y="18033"/>
                    <a:pt x="4158" y="18033"/>
                    <a:pt x="4158" y="18033"/>
                  </a:cubicBezTo>
                  <a:cubicBezTo>
                    <a:pt x="4158" y="18033"/>
                    <a:pt x="4158" y="18033"/>
                    <a:pt x="4158" y="18033"/>
                  </a:cubicBezTo>
                  <a:cubicBezTo>
                    <a:pt x="4158" y="18033"/>
                    <a:pt x="4158" y="18033"/>
                    <a:pt x="4158" y="18033"/>
                  </a:cubicBezTo>
                  <a:cubicBezTo>
                    <a:pt x="4043" y="18132"/>
                    <a:pt x="4043" y="18132"/>
                    <a:pt x="4043" y="18132"/>
                  </a:cubicBezTo>
                  <a:cubicBezTo>
                    <a:pt x="4043" y="18132"/>
                    <a:pt x="4043" y="18132"/>
                    <a:pt x="4043" y="18132"/>
                  </a:cubicBezTo>
                  <a:cubicBezTo>
                    <a:pt x="4043" y="18033"/>
                    <a:pt x="4043" y="18033"/>
                    <a:pt x="4043" y="18033"/>
                  </a:cubicBezTo>
                  <a:cubicBezTo>
                    <a:pt x="3927" y="18033"/>
                    <a:pt x="3927" y="18033"/>
                    <a:pt x="3927" y="18033"/>
                  </a:cubicBezTo>
                  <a:cubicBezTo>
                    <a:pt x="3812" y="18132"/>
                    <a:pt x="3812" y="18132"/>
                    <a:pt x="3812" y="18132"/>
                  </a:cubicBezTo>
                  <a:cubicBezTo>
                    <a:pt x="3812" y="18231"/>
                    <a:pt x="3812" y="18231"/>
                    <a:pt x="3812" y="18231"/>
                  </a:cubicBezTo>
                  <a:cubicBezTo>
                    <a:pt x="3696" y="18132"/>
                    <a:pt x="3696" y="18132"/>
                    <a:pt x="3696" y="18132"/>
                  </a:cubicBezTo>
                  <a:cubicBezTo>
                    <a:pt x="3812" y="18132"/>
                    <a:pt x="3812" y="18132"/>
                    <a:pt x="3812" y="18132"/>
                  </a:cubicBezTo>
                  <a:cubicBezTo>
                    <a:pt x="3812" y="18132"/>
                    <a:pt x="3812" y="18132"/>
                    <a:pt x="3812" y="18132"/>
                  </a:cubicBezTo>
                  <a:cubicBezTo>
                    <a:pt x="3812" y="18132"/>
                    <a:pt x="3812" y="18132"/>
                    <a:pt x="3812" y="18132"/>
                  </a:cubicBezTo>
                  <a:cubicBezTo>
                    <a:pt x="3696" y="18132"/>
                    <a:pt x="3696" y="18132"/>
                    <a:pt x="3696" y="18132"/>
                  </a:cubicBezTo>
                  <a:cubicBezTo>
                    <a:pt x="3696" y="18132"/>
                    <a:pt x="3696" y="18132"/>
                    <a:pt x="3696" y="18132"/>
                  </a:cubicBezTo>
                  <a:cubicBezTo>
                    <a:pt x="3696" y="18132"/>
                    <a:pt x="3696" y="18132"/>
                    <a:pt x="3696" y="18132"/>
                  </a:cubicBezTo>
                  <a:cubicBezTo>
                    <a:pt x="3581" y="18231"/>
                    <a:pt x="3581" y="18231"/>
                    <a:pt x="3581" y="18231"/>
                  </a:cubicBezTo>
                  <a:cubicBezTo>
                    <a:pt x="3465" y="18231"/>
                    <a:pt x="3465" y="18231"/>
                    <a:pt x="3465" y="18231"/>
                  </a:cubicBezTo>
                  <a:cubicBezTo>
                    <a:pt x="3465" y="18330"/>
                    <a:pt x="3465" y="18330"/>
                    <a:pt x="3465" y="18330"/>
                  </a:cubicBezTo>
                  <a:cubicBezTo>
                    <a:pt x="3350" y="18330"/>
                    <a:pt x="3350" y="18330"/>
                    <a:pt x="3350" y="18330"/>
                  </a:cubicBezTo>
                  <a:cubicBezTo>
                    <a:pt x="3350" y="18330"/>
                    <a:pt x="3350" y="18330"/>
                    <a:pt x="3350" y="18330"/>
                  </a:cubicBezTo>
                  <a:cubicBezTo>
                    <a:pt x="3350" y="18231"/>
                    <a:pt x="3350" y="18231"/>
                    <a:pt x="3350" y="18231"/>
                  </a:cubicBezTo>
                  <a:cubicBezTo>
                    <a:pt x="3350" y="18132"/>
                    <a:pt x="3350" y="18132"/>
                    <a:pt x="3350" y="18132"/>
                  </a:cubicBezTo>
                  <a:cubicBezTo>
                    <a:pt x="3350" y="18132"/>
                    <a:pt x="3350" y="18132"/>
                    <a:pt x="3350" y="18132"/>
                  </a:cubicBezTo>
                  <a:cubicBezTo>
                    <a:pt x="3350" y="18033"/>
                    <a:pt x="3350" y="18033"/>
                    <a:pt x="3350" y="18033"/>
                  </a:cubicBezTo>
                  <a:cubicBezTo>
                    <a:pt x="3350" y="18033"/>
                    <a:pt x="3350" y="18033"/>
                    <a:pt x="3350" y="18033"/>
                  </a:cubicBezTo>
                  <a:cubicBezTo>
                    <a:pt x="3465" y="18033"/>
                    <a:pt x="3465" y="18033"/>
                    <a:pt x="3465" y="18033"/>
                  </a:cubicBezTo>
                  <a:cubicBezTo>
                    <a:pt x="3581" y="17934"/>
                    <a:pt x="3581" y="17934"/>
                    <a:pt x="3581" y="17934"/>
                  </a:cubicBezTo>
                  <a:cubicBezTo>
                    <a:pt x="3696" y="17934"/>
                    <a:pt x="3696" y="17934"/>
                    <a:pt x="3696" y="17934"/>
                  </a:cubicBezTo>
                  <a:cubicBezTo>
                    <a:pt x="3696" y="17934"/>
                    <a:pt x="3696" y="17934"/>
                    <a:pt x="3696" y="17934"/>
                  </a:cubicBezTo>
                  <a:cubicBezTo>
                    <a:pt x="3696" y="17934"/>
                    <a:pt x="3696" y="17934"/>
                    <a:pt x="3696" y="17934"/>
                  </a:cubicBezTo>
                  <a:cubicBezTo>
                    <a:pt x="3696" y="17835"/>
                    <a:pt x="3696" y="17835"/>
                    <a:pt x="3696" y="17835"/>
                  </a:cubicBezTo>
                  <a:cubicBezTo>
                    <a:pt x="3696" y="17835"/>
                    <a:pt x="3696" y="17835"/>
                    <a:pt x="3696" y="17835"/>
                  </a:cubicBezTo>
                  <a:cubicBezTo>
                    <a:pt x="3581" y="17934"/>
                    <a:pt x="3581" y="17934"/>
                    <a:pt x="3581" y="17934"/>
                  </a:cubicBezTo>
                  <a:cubicBezTo>
                    <a:pt x="3581" y="17934"/>
                    <a:pt x="3581" y="17934"/>
                    <a:pt x="3581" y="17934"/>
                  </a:cubicBezTo>
                  <a:cubicBezTo>
                    <a:pt x="3581" y="17934"/>
                    <a:pt x="3581" y="17934"/>
                    <a:pt x="3581" y="17934"/>
                  </a:cubicBezTo>
                  <a:cubicBezTo>
                    <a:pt x="3465" y="17934"/>
                    <a:pt x="3465" y="17934"/>
                    <a:pt x="3465" y="17934"/>
                  </a:cubicBezTo>
                  <a:cubicBezTo>
                    <a:pt x="3350" y="17934"/>
                    <a:pt x="3350" y="17934"/>
                    <a:pt x="3350" y="17934"/>
                  </a:cubicBezTo>
                  <a:cubicBezTo>
                    <a:pt x="3350" y="17934"/>
                    <a:pt x="3350" y="17934"/>
                    <a:pt x="3350" y="17934"/>
                  </a:cubicBezTo>
                  <a:cubicBezTo>
                    <a:pt x="3350" y="17835"/>
                    <a:pt x="3350" y="17835"/>
                    <a:pt x="3350" y="17835"/>
                  </a:cubicBezTo>
                  <a:cubicBezTo>
                    <a:pt x="3465" y="17736"/>
                    <a:pt x="3465" y="17736"/>
                    <a:pt x="3465" y="17736"/>
                  </a:cubicBezTo>
                  <a:cubicBezTo>
                    <a:pt x="3465" y="17736"/>
                    <a:pt x="3465" y="17736"/>
                    <a:pt x="3465" y="17736"/>
                  </a:cubicBezTo>
                  <a:cubicBezTo>
                    <a:pt x="3350" y="17637"/>
                    <a:pt x="3350" y="17637"/>
                    <a:pt x="3350" y="17637"/>
                  </a:cubicBezTo>
                  <a:cubicBezTo>
                    <a:pt x="3350" y="17637"/>
                    <a:pt x="3350" y="17637"/>
                    <a:pt x="3350" y="17637"/>
                  </a:cubicBezTo>
                  <a:cubicBezTo>
                    <a:pt x="3350" y="17736"/>
                    <a:pt x="3350" y="17736"/>
                    <a:pt x="3350" y="17736"/>
                  </a:cubicBezTo>
                  <a:cubicBezTo>
                    <a:pt x="3234" y="17736"/>
                    <a:pt x="3234" y="17736"/>
                    <a:pt x="3234" y="17736"/>
                  </a:cubicBezTo>
                  <a:cubicBezTo>
                    <a:pt x="3234" y="17637"/>
                    <a:pt x="3234" y="17637"/>
                    <a:pt x="3234" y="17637"/>
                  </a:cubicBezTo>
                  <a:cubicBezTo>
                    <a:pt x="3350" y="17637"/>
                    <a:pt x="3350" y="17637"/>
                    <a:pt x="3350" y="17637"/>
                  </a:cubicBezTo>
                  <a:cubicBezTo>
                    <a:pt x="3465" y="17637"/>
                    <a:pt x="3465" y="17637"/>
                    <a:pt x="3465" y="17637"/>
                  </a:cubicBezTo>
                  <a:cubicBezTo>
                    <a:pt x="3465" y="17538"/>
                    <a:pt x="3465" y="17538"/>
                    <a:pt x="3465" y="17538"/>
                  </a:cubicBezTo>
                  <a:cubicBezTo>
                    <a:pt x="3581" y="17538"/>
                    <a:pt x="3581" y="17538"/>
                    <a:pt x="3581" y="17538"/>
                  </a:cubicBezTo>
                  <a:cubicBezTo>
                    <a:pt x="3696" y="17538"/>
                    <a:pt x="3696" y="17538"/>
                    <a:pt x="3696" y="17538"/>
                  </a:cubicBezTo>
                  <a:cubicBezTo>
                    <a:pt x="3696" y="17439"/>
                    <a:pt x="3696" y="17439"/>
                    <a:pt x="3696" y="17439"/>
                  </a:cubicBezTo>
                  <a:cubicBezTo>
                    <a:pt x="3696" y="17439"/>
                    <a:pt x="3696" y="17439"/>
                    <a:pt x="3696" y="17439"/>
                  </a:cubicBezTo>
                  <a:cubicBezTo>
                    <a:pt x="3812" y="17439"/>
                    <a:pt x="3812" y="17439"/>
                    <a:pt x="3812" y="17439"/>
                  </a:cubicBezTo>
                  <a:cubicBezTo>
                    <a:pt x="3812" y="17439"/>
                    <a:pt x="3812" y="17439"/>
                    <a:pt x="3812" y="17439"/>
                  </a:cubicBezTo>
                  <a:cubicBezTo>
                    <a:pt x="3812" y="17339"/>
                    <a:pt x="3812" y="17339"/>
                    <a:pt x="3812" y="17339"/>
                  </a:cubicBezTo>
                  <a:cubicBezTo>
                    <a:pt x="4043" y="17339"/>
                    <a:pt x="4043" y="17339"/>
                    <a:pt x="4043" y="17339"/>
                  </a:cubicBezTo>
                  <a:cubicBezTo>
                    <a:pt x="4043" y="17439"/>
                    <a:pt x="4043" y="17439"/>
                    <a:pt x="4043" y="17439"/>
                  </a:cubicBezTo>
                  <a:cubicBezTo>
                    <a:pt x="4158" y="17439"/>
                    <a:pt x="4158" y="17439"/>
                    <a:pt x="4158" y="17439"/>
                  </a:cubicBezTo>
                  <a:cubicBezTo>
                    <a:pt x="4043" y="17339"/>
                    <a:pt x="4043" y="17339"/>
                    <a:pt x="4043" y="17339"/>
                  </a:cubicBezTo>
                  <a:cubicBezTo>
                    <a:pt x="4043" y="17339"/>
                    <a:pt x="4043" y="17339"/>
                    <a:pt x="4043" y="17339"/>
                  </a:cubicBezTo>
                  <a:cubicBezTo>
                    <a:pt x="3927" y="17339"/>
                    <a:pt x="3927" y="17339"/>
                    <a:pt x="3927" y="17339"/>
                  </a:cubicBezTo>
                  <a:cubicBezTo>
                    <a:pt x="3927" y="17240"/>
                    <a:pt x="3927" y="17240"/>
                    <a:pt x="3927" y="17240"/>
                  </a:cubicBezTo>
                  <a:cubicBezTo>
                    <a:pt x="3696" y="17339"/>
                    <a:pt x="3696" y="17339"/>
                    <a:pt x="3696" y="17339"/>
                  </a:cubicBezTo>
                  <a:cubicBezTo>
                    <a:pt x="3696" y="17339"/>
                    <a:pt x="3696" y="17339"/>
                    <a:pt x="3696" y="17339"/>
                  </a:cubicBezTo>
                  <a:cubicBezTo>
                    <a:pt x="3581" y="17439"/>
                    <a:pt x="3581" y="17439"/>
                    <a:pt x="3581" y="17439"/>
                  </a:cubicBezTo>
                  <a:cubicBezTo>
                    <a:pt x="3581" y="17439"/>
                    <a:pt x="3581" y="17439"/>
                    <a:pt x="3581" y="17439"/>
                  </a:cubicBezTo>
                  <a:cubicBezTo>
                    <a:pt x="3581" y="17439"/>
                    <a:pt x="3581" y="17439"/>
                    <a:pt x="3581" y="17439"/>
                  </a:cubicBezTo>
                  <a:cubicBezTo>
                    <a:pt x="3465" y="17538"/>
                    <a:pt x="3465" y="17538"/>
                    <a:pt x="3465" y="17538"/>
                  </a:cubicBezTo>
                  <a:cubicBezTo>
                    <a:pt x="3350" y="17538"/>
                    <a:pt x="3350" y="17538"/>
                    <a:pt x="3350" y="17538"/>
                  </a:cubicBezTo>
                  <a:cubicBezTo>
                    <a:pt x="3350" y="17538"/>
                    <a:pt x="3350" y="17538"/>
                    <a:pt x="3350" y="17538"/>
                  </a:cubicBezTo>
                  <a:cubicBezTo>
                    <a:pt x="3350" y="17538"/>
                    <a:pt x="3350" y="17538"/>
                    <a:pt x="3350" y="17538"/>
                  </a:cubicBezTo>
                  <a:cubicBezTo>
                    <a:pt x="3350" y="17439"/>
                    <a:pt x="3350" y="17439"/>
                    <a:pt x="3350" y="17439"/>
                  </a:cubicBezTo>
                  <a:cubicBezTo>
                    <a:pt x="3234" y="17439"/>
                    <a:pt x="3234" y="17439"/>
                    <a:pt x="3234" y="17439"/>
                  </a:cubicBezTo>
                  <a:cubicBezTo>
                    <a:pt x="3350" y="17439"/>
                    <a:pt x="3350" y="17439"/>
                    <a:pt x="3350" y="17439"/>
                  </a:cubicBezTo>
                  <a:cubicBezTo>
                    <a:pt x="3350" y="17339"/>
                    <a:pt x="3350" y="17339"/>
                    <a:pt x="3350" y="17339"/>
                  </a:cubicBezTo>
                  <a:cubicBezTo>
                    <a:pt x="3234" y="17339"/>
                    <a:pt x="3234" y="17339"/>
                    <a:pt x="3234" y="17339"/>
                  </a:cubicBezTo>
                  <a:cubicBezTo>
                    <a:pt x="3234" y="17339"/>
                    <a:pt x="3234" y="17339"/>
                    <a:pt x="3234" y="17339"/>
                  </a:cubicBezTo>
                  <a:cubicBezTo>
                    <a:pt x="3119" y="17339"/>
                    <a:pt x="3119" y="17339"/>
                    <a:pt x="3119" y="17339"/>
                  </a:cubicBezTo>
                  <a:cubicBezTo>
                    <a:pt x="3119" y="17240"/>
                    <a:pt x="3119" y="17240"/>
                    <a:pt x="3119" y="17240"/>
                  </a:cubicBezTo>
                  <a:cubicBezTo>
                    <a:pt x="3234" y="17240"/>
                    <a:pt x="3234" y="17240"/>
                    <a:pt x="3234" y="17240"/>
                  </a:cubicBezTo>
                  <a:cubicBezTo>
                    <a:pt x="3350" y="17240"/>
                    <a:pt x="3350" y="17240"/>
                    <a:pt x="3350" y="17240"/>
                  </a:cubicBezTo>
                  <a:cubicBezTo>
                    <a:pt x="3350" y="17141"/>
                    <a:pt x="3350" y="17141"/>
                    <a:pt x="3350" y="17141"/>
                  </a:cubicBezTo>
                  <a:cubicBezTo>
                    <a:pt x="3465" y="17240"/>
                    <a:pt x="3465" y="17240"/>
                    <a:pt x="3465" y="17240"/>
                  </a:cubicBezTo>
                  <a:cubicBezTo>
                    <a:pt x="3465" y="17240"/>
                    <a:pt x="3465" y="17240"/>
                    <a:pt x="3465" y="17240"/>
                  </a:cubicBezTo>
                  <a:cubicBezTo>
                    <a:pt x="3581" y="17240"/>
                    <a:pt x="3581" y="17240"/>
                    <a:pt x="3581" y="17240"/>
                  </a:cubicBezTo>
                  <a:cubicBezTo>
                    <a:pt x="3696" y="17141"/>
                    <a:pt x="3696" y="17141"/>
                    <a:pt x="3696" y="17141"/>
                  </a:cubicBezTo>
                  <a:cubicBezTo>
                    <a:pt x="3696" y="17141"/>
                    <a:pt x="3696" y="17141"/>
                    <a:pt x="3696" y="17141"/>
                  </a:cubicBezTo>
                  <a:cubicBezTo>
                    <a:pt x="3812" y="17141"/>
                    <a:pt x="3812" y="17141"/>
                    <a:pt x="3812" y="17141"/>
                  </a:cubicBezTo>
                  <a:cubicBezTo>
                    <a:pt x="3696" y="17141"/>
                    <a:pt x="3696" y="17141"/>
                    <a:pt x="3696" y="17141"/>
                  </a:cubicBezTo>
                  <a:cubicBezTo>
                    <a:pt x="3696" y="17042"/>
                    <a:pt x="3696" y="17042"/>
                    <a:pt x="3696" y="17042"/>
                  </a:cubicBezTo>
                  <a:cubicBezTo>
                    <a:pt x="3581" y="17141"/>
                    <a:pt x="3581" y="17141"/>
                    <a:pt x="3581" y="17141"/>
                  </a:cubicBezTo>
                  <a:cubicBezTo>
                    <a:pt x="3465" y="17141"/>
                    <a:pt x="3465" y="17141"/>
                    <a:pt x="3465" y="17141"/>
                  </a:cubicBezTo>
                  <a:cubicBezTo>
                    <a:pt x="3465" y="17141"/>
                    <a:pt x="3465" y="17141"/>
                    <a:pt x="3465" y="17141"/>
                  </a:cubicBezTo>
                  <a:cubicBezTo>
                    <a:pt x="3350" y="17141"/>
                    <a:pt x="3350" y="17141"/>
                    <a:pt x="3350" y="17141"/>
                  </a:cubicBezTo>
                  <a:cubicBezTo>
                    <a:pt x="3350" y="17141"/>
                    <a:pt x="3350" y="17141"/>
                    <a:pt x="3350" y="17141"/>
                  </a:cubicBezTo>
                  <a:cubicBezTo>
                    <a:pt x="3350" y="17141"/>
                    <a:pt x="3350" y="17141"/>
                    <a:pt x="3350" y="17141"/>
                  </a:cubicBezTo>
                  <a:cubicBezTo>
                    <a:pt x="3234" y="17240"/>
                    <a:pt x="3234" y="17240"/>
                    <a:pt x="3234" y="17240"/>
                  </a:cubicBezTo>
                  <a:cubicBezTo>
                    <a:pt x="3234" y="17141"/>
                    <a:pt x="3234" y="17141"/>
                    <a:pt x="3234" y="17141"/>
                  </a:cubicBezTo>
                  <a:cubicBezTo>
                    <a:pt x="3119" y="17141"/>
                    <a:pt x="3119" y="17141"/>
                    <a:pt x="3119" y="17141"/>
                  </a:cubicBezTo>
                  <a:cubicBezTo>
                    <a:pt x="3119" y="17141"/>
                    <a:pt x="3119" y="17141"/>
                    <a:pt x="3119" y="17141"/>
                  </a:cubicBezTo>
                  <a:cubicBezTo>
                    <a:pt x="3003" y="17141"/>
                    <a:pt x="3003" y="17141"/>
                    <a:pt x="3003" y="17141"/>
                  </a:cubicBezTo>
                  <a:cubicBezTo>
                    <a:pt x="3119" y="17141"/>
                    <a:pt x="3119" y="17141"/>
                    <a:pt x="3119" y="17141"/>
                  </a:cubicBezTo>
                  <a:cubicBezTo>
                    <a:pt x="3119" y="17141"/>
                    <a:pt x="3119" y="17141"/>
                    <a:pt x="3119" y="17141"/>
                  </a:cubicBezTo>
                  <a:cubicBezTo>
                    <a:pt x="3234" y="17042"/>
                    <a:pt x="3234" y="17042"/>
                    <a:pt x="3234" y="17042"/>
                  </a:cubicBezTo>
                  <a:cubicBezTo>
                    <a:pt x="3465" y="17042"/>
                    <a:pt x="3465" y="17042"/>
                    <a:pt x="3465" y="17042"/>
                  </a:cubicBezTo>
                  <a:cubicBezTo>
                    <a:pt x="3465" y="16943"/>
                    <a:pt x="3465" y="16943"/>
                    <a:pt x="3465" y="16943"/>
                  </a:cubicBezTo>
                  <a:cubicBezTo>
                    <a:pt x="3696" y="16943"/>
                    <a:pt x="3696" y="16943"/>
                    <a:pt x="3696" y="16943"/>
                  </a:cubicBezTo>
                  <a:cubicBezTo>
                    <a:pt x="3696" y="16943"/>
                    <a:pt x="3696" y="16943"/>
                    <a:pt x="3696" y="16943"/>
                  </a:cubicBezTo>
                  <a:cubicBezTo>
                    <a:pt x="3927" y="16745"/>
                    <a:pt x="3927" y="16745"/>
                    <a:pt x="3927" y="16745"/>
                  </a:cubicBezTo>
                  <a:cubicBezTo>
                    <a:pt x="4043" y="16745"/>
                    <a:pt x="4043" y="16745"/>
                    <a:pt x="4043" y="16745"/>
                  </a:cubicBezTo>
                  <a:cubicBezTo>
                    <a:pt x="4158" y="16646"/>
                    <a:pt x="4158" y="16646"/>
                    <a:pt x="4158" y="16646"/>
                  </a:cubicBezTo>
                  <a:cubicBezTo>
                    <a:pt x="4274" y="16646"/>
                    <a:pt x="4274" y="16646"/>
                    <a:pt x="4274" y="16646"/>
                  </a:cubicBezTo>
                  <a:cubicBezTo>
                    <a:pt x="4274" y="16646"/>
                    <a:pt x="4274" y="16646"/>
                    <a:pt x="4274" y="16646"/>
                  </a:cubicBezTo>
                  <a:cubicBezTo>
                    <a:pt x="4274" y="16646"/>
                    <a:pt x="4274" y="16646"/>
                    <a:pt x="4274" y="16646"/>
                  </a:cubicBezTo>
                  <a:cubicBezTo>
                    <a:pt x="4158" y="16547"/>
                    <a:pt x="4158" y="16547"/>
                    <a:pt x="4158" y="16547"/>
                  </a:cubicBezTo>
                  <a:cubicBezTo>
                    <a:pt x="4043" y="16646"/>
                    <a:pt x="4043" y="16646"/>
                    <a:pt x="4043" y="16646"/>
                  </a:cubicBezTo>
                  <a:cubicBezTo>
                    <a:pt x="3812" y="16745"/>
                    <a:pt x="3812" y="16745"/>
                    <a:pt x="3812" y="16745"/>
                  </a:cubicBezTo>
                  <a:cubicBezTo>
                    <a:pt x="3696" y="16844"/>
                    <a:pt x="3696" y="16844"/>
                    <a:pt x="3696" y="16844"/>
                  </a:cubicBezTo>
                  <a:cubicBezTo>
                    <a:pt x="3696" y="16844"/>
                    <a:pt x="3696" y="16844"/>
                    <a:pt x="3696" y="16844"/>
                  </a:cubicBezTo>
                  <a:cubicBezTo>
                    <a:pt x="3581" y="16943"/>
                    <a:pt x="3581" y="16943"/>
                    <a:pt x="3581" y="16943"/>
                  </a:cubicBezTo>
                  <a:cubicBezTo>
                    <a:pt x="3350" y="16943"/>
                    <a:pt x="3350" y="16943"/>
                    <a:pt x="3350" y="16943"/>
                  </a:cubicBezTo>
                  <a:cubicBezTo>
                    <a:pt x="3350" y="16943"/>
                    <a:pt x="3350" y="16943"/>
                    <a:pt x="3350" y="16943"/>
                  </a:cubicBezTo>
                  <a:cubicBezTo>
                    <a:pt x="3119" y="17042"/>
                    <a:pt x="3119" y="17042"/>
                    <a:pt x="3119" y="17042"/>
                  </a:cubicBezTo>
                  <a:cubicBezTo>
                    <a:pt x="3003" y="17042"/>
                    <a:pt x="3003" y="17042"/>
                    <a:pt x="3003" y="17042"/>
                  </a:cubicBezTo>
                  <a:cubicBezTo>
                    <a:pt x="3003" y="17042"/>
                    <a:pt x="3003" y="17042"/>
                    <a:pt x="3003" y="17042"/>
                  </a:cubicBezTo>
                  <a:cubicBezTo>
                    <a:pt x="3119" y="16943"/>
                    <a:pt x="3119" y="16943"/>
                    <a:pt x="3119" y="16943"/>
                  </a:cubicBezTo>
                  <a:cubicBezTo>
                    <a:pt x="3003" y="16844"/>
                    <a:pt x="3003" y="16844"/>
                    <a:pt x="3003" y="16844"/>
                  </a:cubicBezTo>
                  <a:cubicBezTo>
                    <a:pt x="3119" y="16745"/>
                    <a:pt x="3119" y="16745"/>
                    <a:pt x="3119" y="16745"/>
                  </a:cubicBezTo>
                  <a:cubicBezTo>
                    <a:pt x="3119" y="16745"/>
                    <a:pt x="3119" y="16745"/>
                    <a:pt x="3119" y="16745"/>
                  </a:cubicBezTo>
                  <a:cubicBezTo>
                    <a:pt x="3234" y="16844"/>
                    <a:pt x="3234" y="16844"/>
                    <a:pt x="3234" y="16844"/>
                  </a:cubicBezTo>
                  <a:cubicBezTo>
                    <a:pt x="3350" y="16844"/>
                    <a:pt x="3350" y="16844"/>
                    <a:pt x="3350" y="16844"/>
                  </a:cubicBezTo>
                  <a:cubicBezTo>
                    <a:pt x="3465" y="16844"/>
                    <a:pt x="3465" y="16844"/>
                    <a:pt x="3465" y="16844"/>
                  </a:cubicBezTo>
                  <a:cubicBezTo>
                    <a:pt x="3465" y="16844"/>
                    <a:pt x="3465" y="16844"/>
                    <a:pt x="3465" y="16844"/>
                  </a:cubicBezTo>
                  <a:cubicBezTo>
                    <a:pt x="3465" y="16745"/>
                    <a:pt x="3465" y="16745"/>
                    <a:pt x="3465" y="16745"/>
                  </a:cubicBezTo>
                  <a:cubicBezTo>
                    <a:pt x="3465" y="16745"/>
                    <a:pt x="3465" y="16745"/>
                    <a:pt x="3465" y="16745"/>
                  </a:cubicBezTo>
                  <a:cubicBezTo>
                    <a:pt x="3350" y="16745"/>
                    <a:pt x="3350" y="16745"/>
                    <a:pt x="3350" y="16745"/>
                  </a:cubicBezTo>
                  <a:cubicBezTo>
                    <a:pt x="3234" y="16745"/>
                    <a:pt x="3234" y="16745"/>
                    <a:pt x="3234" y="16745"/>
                  </a:cubicBezTo>
                  <a:cubicBezTo>
                    <a:pt x="3234" y="16745"/>
                    <a:pt x="3234" y="16745"/>
                    <a:pt x="3234" y="16745"/>
                  </a:cubicBezTo>
                  <a:cubicBezTo>
                    <a:pt x="3234" y="16745"/>
                    <a:pt x="3234" y="16745"/>
                    <a:pt x="3234" y="16745"/>
                  </a:cubicBezTo>
                  <a:cubicBezTo>
                    <a:pt x="3234" y="16646"/>
                    <a:pt x="3234" y="16646"/>
                    <a:pt x="3234" y="16646"/>
                  </a:cubicBezTo>
                  <a:cubicBezTo>
                    <a:pt x="3234" y="16646"/>
                    <a:pt x="3234" y="16646"/>
                    <a:pt x="3234" y="16646"/>
                  </a:cubicBezTo>
                  <a:cubicBezTo>
                    <a:pt x="3350" y="16745"/>
                    <a:pt x="3350" y="16745"/>
                    <a:pt x="3350" y="16745"/>
                  </a:cubicBezTo>
                  <a:cubicBezTo>
                    <a:pt x="3465" y="16745"/>
                    <a:pt x="3465" y="16745"/>
                    <a:pt x="3465" y="16745"/>
                  </a:cubicBezTo>
                  <a:cubicBezTo>
                    <a:pt x="3581" y="16646"/>
                    <a:pt x="3581" y="16646"/>
                    <a:pt x="3581" y="16646"/>
                  </a:cubicBezTo>
                  <a:cubicBezTo>
                    <a:pt x="3581" y="16646"/>
                    <a:pt x="3581" y="16646"/>
                    <a:pt x="3581" y="16646"/>
                  </a:cubicBezTo>
                  <a:cubicBezTo>
                    <a:pt x="3465" y="16646"/>
                    <a:pt x="3465" y="16646"/>
                    <a:pt x="3465" y="16646"/>
                  </a:cubicBezTo>
                  <a:cubicBezTo>
                    <a:pt x="3465" y="16646"/>
                    <a:pt x="3465" y="16646"/>
                    <a:pt x="3465" y="16646"/>
                  </a:cubicBezTo>
                  <a:cubicBezTo>
                    <a:pt x="3350" y="16646"/>
                    <a:pt x="3350" y="16646"/>
                    <a:pt x="3350" y="16646"/>
                  </a:cubicBezTo>
                  <a:cubicBezTo>
                    <a:pt x="3465" y="16547"/>
                    <a:pt x="3465" y="16547"/>
                    <a:pt x="3465" y="16547"/>
                  </a:cubicBezTo>
                  <a:cubicBezTo>
                    <a:pt x="3465" y="16547"/>
                    <a:pt x="3465" y="16547"/>
                    <a:pt x="3465" y="16547"/>
                  </a:cubicBezTo>
                  <a:cubicBezTo>
                    <a:pt x="3581" y="16547"/>
                    <a:pt x="3581" y="16547"/>
                    <a:pt x="3581" y="16547"/>
                  </a:cubicBezTo>
                  <a:cubicBezTo>
                    <a:pt x="3581" y="16547"/>
                    <a:pt x="3581" y="16547"/>
                    <a:pt x="3581" y="16547"/>
                  </a:cubicBezTo>
                  <a:cubicBezTo>
                    <a:pt x="3581" y="16547"/>
                    <a:pt x="3581" y="16547"/>
                    <a:pt x="3581" y="16547"/>
                  </a:cubicBezTo>
                  <a:cubicBezTo>
                    <a:pt x="3696" y="16547"/>
                    <a:pt x="3696" y="16547"/>
                    <a:pt x="3696" y="16547"/>
                  </a:cubicBezTo>
                  <a:cubicBezTo>
                    <a:pt x="3696" y="16547"/>
                    <a:pt x="3696" y="16547"/>
                    <a:pt x="3696" y="16547"/>
                  </a:cubicBezTo>
                  <a:cubicBezTo>
                    <a:pt x="3696" y="16448"/>
                    <a:pt x="3696" y="16448"/>
                    <a:pt x="3696" y="16448"/>
                  </a:cubicBezTo>
                  <a:cubicBezTo>
                    <a:pt x="3696" y="16448"/>
                    <a:pt x="3696" y="16448"/>
                    <a:pt x="3696" y="16448"/>
                  </a:cubicBezTo>
                  <a:cubicBezTo>
                    <a:pt x="3581" y="16448"/>
                    <a:pt x="3581" y="16448"/>
                    <a:pt x="3581" y="16448"/>
                  </a:cubicBezTo>
                  <a:cubicBezTo>
                    <a:pt x="3581" y="16448"/>
                    <a:pt x="3581" y="16448"/>
                    <a:pt x="3581" y="16448"/>
                  </a:cubicBezTo>
                  <a:cubicBezTo>
                    <a:pt x="3465" y="16448"/>
                    <a:pt x="3465" y="16448"/>
                    <a:pt x="3465" y="16448"/>
                  </a:cubicBezTo>
                  <a:cubicBezTo>
                    <a:pt x="3234" y="16448"/>
                    <a:pt x="3234" y="16448"/>
                    <a:pt x="3234" y="16448"/>
                  </a:cubicBezTo>
                  <a:cubicBezTo>
                    <a:pt x="3119" y="16448"/>
                    <a:pt x="3119" y="16448"/>
                    <a:pt x="3119" y="16448"/>
                  </a:cubicBezTo>
                  <a:cubicBezTo>
                    <a:pt x="3119" y="16448"/>
                    <a:pt x="3119" y="16448"/>
                    <a:pt x="3119" y="16448"/>
                  </a:cubicBezTo>
                  <a:cubicBezTo>
                    <a:pt x="3119" y="16349"/>
                    <a:pt x="3119" y="16349"/>
                    <a:pt x="3119" y="16349"/>
                  </a:cubicBezTo>
                  <a:cubicBezTo>
                    <a:pt x="3234" y="16349"/>
                    <a:pt x="3234" y="16349"/>
                    <a:pt x="3234" y="16349"/>
                  </a:cubicBezTo>
                  <a:cubicBezTo>
                    <a:pt x="3234" y="16349"/>
                    <a:pt x="3234" y="16349"/>
                    <a:pt x="3234" y="16349"/>
                  </a:cubicBezTo>
                  <a:cubicBezTo>
                    <a:pt x="3350" y="16349"/>
                    <a:pt x="3350" y="16349"/>
                    <a:pt x="3350" y="16349"/>
                  </a:cubicBezTo>
                  <a:cubicBezTo>
                    <a:pt x="3234" y="16349"/>
                    <a:pt x="3234" y="16349"/>
                    <a:pt x="3234" y="16349"/>
                  </a:cubicBezTo>
                  <a:cubicBezTo>
                    <a:pt x="3234" y="16349"/>
                    <a:pt x="3234" y="16349"/>
                    <a:pt x="3234" y="16349"/>
                  </a:cubicBezTo>
                  <a:cubicBezTo>
                    <a:pt x="3119" y="16349"/>
                    <a:pt x="3119" y="16349"/>
                    <a:pt x="3119" y="16349"/>
                  </a:cubicBezTo>
                  <a:cubicBezTo>
                    <a:pt x="3119" y="16250"/>
                    <a:pt x="3119" y="16250"/>
                    <a:pt x="3119" y="16250"/>
                  </a:cubicBezTo>
                  <a:cubicBezTo>
                    <a:pt x="3350" y="16250"/>
                    <a:pt x="3350" y="16250"/>
                    <a:pt x="3350" y="16250"/>
                  </a:cubicBezTo>
                  <a:cubicBezTo>
                    <a:pt x="3350" y="16250"/>
                    <a:pt x="3350" y="16250"/>
                    <a:pt x="3350" y="16250"/>
                  </a:cubicBezTo>
                  <a:cubicBezTo>
                    <a:pt x="3465" y="16250"/>
                    <a:pt x="3465" y="16250"/>
                    <a:pt x="3465" y="16250"/>
                  </a:cubicBezTo>
                  <a:cubicBezTo>
                    <a:pt x="3812" y="16250"/>
                    <a:pt x="3812" y="16250"/>
                    <a:pt x="3812" y="16250"/>
                  </a:cubicBezTo>
                  <a:cubicBezTo>
                    <a:pt x="3812" y="16250"/>
                    <a:pt x="3812" y="16250"/>
                    <a:pt x="3812" y="16250"/>
                  </a:cubicBezTo>
                  <a:cubicBezTo>
                    <a:pt x="3927" y="16250"/>
                    <a:pt x="3927" y="16250"/>
                    <a:pt x="3927" y="16250"/>
                  </a:cubicBezTo>
                  <a:cubicBezTo>
                    <a:pt x="4043" y="16250"/>
                    <a:pt x="4043" y="16250"/>
                    <a:pt x="4043" y="16250"/>
                  </a:cubicBezTo>
                  <a:cubicBezTo>
                    <a:pt x="4043" y="16250"/>
                    <a:pt x="4043" y="16250"/>
                    <a:pt x="4043" y="16250"/>
                  </a:cubicBezTo>
                  <a:cubicBezTo>
                    <a:pt x="3927" y="16150"/>
                    <a:pt x="3927" y="16150"/>
                    <a:pt x="3927" y="16150"/>
                  </a:cubicBezTo>
                  <a:cubicBezTo>
                    <a:pt x="3696" y="16150"/>
                    <a:pt x="3696" y="16150"/>
                    <a:pt x="3696" y="16150"/>
                  </a:cubicBezTo>
                  <a:cubicBezTo>
                    <a:pt x="3581" y="16250"/>
                    <a:pt x="3581" y="16250"/>
                    <a:pt x="3581" y="16250"/>
                  </a:cubicBezTo>
                  <a:cubicBezTo>
                    <a:pt x="3465" y="16250"/>
                    <a:pt x="3465" y="16250"/>
                    <a:pt x="3465" y="16250"/>
                  </a:cubicBezTo>
                  <a:cubicBezTo>
                    <a:pt x="3465" y="16250"/>
                    <a:pt x="3465" y="16250"/>
                    <a:pt x="3465" y="16250"/>
                  </a:cubicBezTo>
                  <a:cubicBezTo>
                    <a:pt x="3350" y="16150"/>
                    <a:pt x="3350" y="16150"/>
                    <a:pt x="3350" y="16150"/>
                  </a:cubicBezTo>
                  <a:cubicBezTo>
                    <a:pt x="3234" y="16250"/>
                    <a:pt x="3234" y="16250"/>
                    <a:pt x="3234" y="16250"/>
                  </a:cubicBezTo>
                  <a:cubicBezTo>
                    <a:pt x="3234" y="16250"/>
                    <a:pt x="3234" y="16250"/>
                    <a:pt x="3234" y="16250"/>
                  </a:cubicBezTo>
                  <a:cubicBezTo>
                    <a:pt x="3234" y="16250"/>
                    <a:pt x="3234" y="16250"/>
                    <a:pt x="3234" y="16250"/>
                  </a:cubicBezTo>
                  <a:cubicBezTo>
                    <a:pt x="3234" y="16150"/>
                    <a:pt x="3234" y="16150"/>
                    <a:pt x="3234" y="16150"/>
                  </a:cubicBezTo>
                  <a:cubicBezTo>
                    <a:pt x="3234" y="16150"/>
                    <a:pt x="3234" y="16150"/>
                    <a:pt x="3234" y="16150"/>
                  </a:cubicBezTo>
                  <a:cubicBezTo>
                    <a:pt x="3350" y="16051"/>
                    <a:pt x="3350" y="16051"/>
                    <a:pt x="3350" y="16051"/>
                  </a:cubicBezTo>
                  <a:cubicBezTo>
                    <a:pt x="3350" y="16051"/>
                    <a:pt x="3350" y="16051"/>
                    <a:pt x="3350" y="16051"/>
                  </a:cubicBezTo>
                  <a:cubicBezTo>
                    <a:pt x="3465" y="16051"/>
                    <a:pt x="3465" y="16051"/>
                    <a:pt x="3465" y="16051"/>
                  </a:cubicBezTo>
                  <a:cubicBezTo>
                    <a:pt x="3581" y="15952"/>
                    <a:pt x="3581" y="15952"/>
                    <a:pt x="3581" y="15952"/>
                  </a:cubicBezTo>
                  <a:cubicBezTo>
                    <a:pt x="3581" y="15853"/>
                    <a:pt x="3581" y="15853"/>
                    <a:pt x="3581" y="15853"/>
                  </a:cubicBezTo>
                  <a:cubicBezTo>
                    <a:pt x="3696" y="15853"/>
                    <a:pt x="3696" y="15853"/>
                    <a:pt x="3696" y="15853"/>
                  </a:cubicBezTo>
                  <a:cubicBezTo>
                    <a:pt x="3696" y="15952"/>
                    <a:pt x="3696" y="15952"/>
                    <a:pt x="3696" y="15952"/>
                  </a:cubicBezTo>
                  <a:cubicBezTo>
                    <a:pt x="3812" y="15952"/>
                    <a:pt x="3812" y="15952"/>
                    <a:pt x="3812" y="15952"/>
                  </a:cubicBezTo>
                  <a:cubicBezTo>
                    <a:pt x="3812" y="15853"/>
                    <a:pt x="3812" y="15853"/>
                    <a:pt x="3812" y="15853"/>
                  </a:cubicBezTo>
                  <a:cubicBezTo>
                    <a:pt x="3927" y="15853"/>
                    <a:pt x="3927" y="15853"/>
                    <a:pt x="3927" y="15853"/>
                  </a:cubicBezTo>
                  <a:cubicBezTo>
                    <a:pt x="3927" y="15952"/>
                    <a:pt x="3927" y="15952"/>
                    <a:pt x="3927" y="15952"/>
                  </a:cubicBezTo>
                  <a:cubicBezTo>
                    <a:pt x="4043" y="15952"/>
                    <a:pt x="4043" y="15952"/>
                    <a:pt x="4043" y="15952"/>
                  </a:cubicBezTo>
                  <a:cubicBezTo>
                    <a:pt x="4158" y="16051"/>
                    <a:pt x="4158" y="16051"/>
                    <a:pt x="4158" y="16051"/>
                  </a:cubicBezTo>
                  <a:cubicBezTo>
                    <a:pt x="4274" y="16051"/>
                    <a:pt x="4274" y="16051"/>
                    <a:pt x="4274" y="16051"/>
                  </a:cubicBezTo>
                  <a:cubicBezTo>
                    <a:pt x="4274" y="16051"/>
                    <a:pt x="4274" y="16051"/>
                    <a:pt x="4274" y="16051"/>
                  </a:cubicBezTo>
                  <a:cubicBezTo>
                    <a:pt x="4389" y="16150"/>
                    <a:pt x="4389" y="16150"/>
                    <a:pt x="4389" y="16150"/>
                  </a:cubicBezTo>
                  <a:cubicBezTo>
                    <a:pt x="4505" y="16150"/>
                    <a:pt x="4505" y="16150"/>
                    <a:pt x="4505" y="16150"/>
                  </a:cubicBezTo>
                  <a:cubicBezTo>
                    <a:pt x="4736" y="16250"/>
                    <a:pt x="4736" y="16250"/>
                    <a:pt x="4736" y="16250"/>
                  </a:cubicBezTo>
                  <a:cubicBezTo>
                    <a:pt x="4736" y="16150"/>
                    <a:pt x="4736" y="16150"/>
                    <a:pt x="4736" y="16150"/>
                  </a:cubicBezTo>
                  <a:cubicBezTo>
                    <a:pt x="4736" y="16150"/>
                    <a:pt x="4736" y="16150"/>
                    <a:pt x="4736" y="16150"/>
                  </a:cubicBezTo>
                  <a:cubicBezTo>
                    <a:pt x="4851" y="16150"/>
                    <a:pt x="4851" y="16150"/>
                    <a:pt x="4851" y="16150"/>
                  </a:cubicBezTo>
                  <a:cubicBezTo>
                    <a:pt x="4736" y="16150"/>
                    <a:pt x="4736" y="16150"/>
                    <a:pt x="4736" y="16150"/>
                  </a:cubicBezTo>
                  <a:cubicBezTo>
                    <a:pt x="4736" y="16150"/>
                    <a:pt x="4736" y="16150"/>
                    <a:pt x="4736" y="16150"/>
                  </a:cubicBezTo>
                  <a:cubicBezTo>
                    <a:pt x="4620" y="16150"/>
                    <a:pt x="4620" y="16150"/>
                    <a:pt x="4620" y="16150"/>
                  </a:cubicBezTo>
                  <a:cubicBezTo>
                    <a:pt x="4620" y="16150"/>
                    <a:pt x="4620" y="16150"/>
                    <a:pt x="4620" y="16150"/>
                  </a:cubicBezTo>
                  <a:cubicBezTo>
                    <a:pt x="4505" y="16051"/>
                    <a:pt x="4505" y="16051"/>
                    <a:pt x="4505" y="16051"/>
                  </a:cubicBezTo>
                  <a:cubicBezTo>
                    <a:pt x="4389" y="15952"/>
                    <a:pt x="4389" y="15952"/>
                    <a:pt x="4389" y="15952"/>
                  </a:cubicBezTo>
                  <a:cubicBezTo>
                    <a:pt x="4389" y="15952"/>
                    <a:pt x="4389" y="15952"/>
                    <a:pt x="4389" y="15952"/>
                  </a:cubicBezTo>
                  <a:cubicBezTo>
                    <a:pt x="4505" y="15952"/>
                    <a:pt x="4505" y="15952"/>
                    <a:pt x="4505" y="15952"/>
                  </a:cubicBezTo>
                  <a:cubicBezTo>
                    <a:pt x="4620" y="15952"/>
                    <a:pt x="4620" y="15952"/>
                    <a:pt x="4620" y="15952"/>
                  </a:cubicBezTo>
                  <a:cubicBezTo>
                    <a:pt x="4736" y="15952"/>
                    <a:pt x="4736" y="15952"/>
                    <a:pt x="4736" y="15952"/>
                  </a:cubicBezTo>
                  <a:cubicBezTo>
                    <a:pt x="4736" y="15853"/>
                    <a:pt x="4736" y="15853"/>
                    <a:pt x="4736" y="15853"/>
                  </a:cubicBezTo>
                  <a:cubicBezTo>
                    <a:pt x="4736" y="15853"/>
                    <a:pt x="4736" y="15853"/>
                    <a:pt x="4736" y="15853"/>
                  </a:cubicBezTo>
                  <a:cubicBezTo>
                    <a:pt x="4620" y="15853"/>
                    <a:pt x="4620" y="15853"/>
                    <a:pt x="4620" y="15853"/>
                  </a:cubicBezTo>
                  <a:cubicBezTo>
                    <a:pt x="4620" y="15853"/>
                    <a:pt x="4620" y="15853"/>
                    <a:pt x="4620" y="15853"/>
                  </a:cubicBezTo>
                  <a:cubicBezTo>
                    <a:pt x="4620" y="15853"/>
                    <a:pt x="4620" y="15853"/>
                    <a:pt x="4620" y="15853"/>
                  </a:cubicBezTo>
                  <a:cubicBezTo>
                    <a:pt x="4620" y="15853"/>
                    <a:pt x="4620" y="15853"/>
                    <a:pt x="4620" y="15853"/>
                  </a:cubicBezTo>
                  <a:cubicBezTo>
                    <a:pt x="4620" y="15952"/>
                    <a:pt x="4620" y="15952"/>
                    <a:pt x="4620" y="15952"/>
                  </a:cubicBezTo>
                  <a:cubicBezTo>
                    <a:pt x="4505" y="15952"/>
                    <a:pt x="4505" y="15952"/>
                    <a:pt x="4505" y="15952"/>
                  </a:cubicBezTo>
                  <a:cubicBezTo>
                    <a:pt x="4389" y="15853"/>
                    <a:pt x="4389" y="15853"/>
                    <a:pt x="4389" y="15853"/>
                  </a:cubicBezTo>
                  <a:cubicBezTo>
                    <a:pt x="4389" y="15853"/>
                    <a:pt x="4389" y="15853"/>
                    <a:pt x="4389" y="15853"/>
                  </a:cubicBezTo>
                  <a:cubicBezTo>
                    <a:pt x="4389" y="15853"/>
                    <a:pt x="4389" y="15853"/>
                    <a:pt x="4389" y="15853"/>
                  </a:cubicBezTo>
                  <a:cubicBezTo>
                    <a:pt x="4505" y="15853"/>
                    <a:pt x="4505" y="15853"/>
                    <a:pt x="4505" y="15853"/>
                  </a:cubicBezTo>
                  <a:cubicBezTo>
                    <a:pt x="4505" y="15754"/>
                    <a:pt x="4505" y="15754"/>
                    <a:pt x="4505" y="15754"/>
                  </a:cubicBezTo>
                  <a:cubicBezTo>
                    <a:pt x="4505" y="15754"/>
                    <a:pt x="4505" y="15754"/>
                    <a:pt x="4505" y="15754"/>
                  </a:cubicBezTo>
                  <a:cubicBezTo>
                    <a:pt x="4389" y="15754"/>
                    <a:pt x="4389" y="15754"/>
                    <a:pt x="4389" y="15754"/>
                  </a:cubicBezTo>
                  <a:cubicBezTo>
                    <a:pt x="4389" y="15754"/>
                    <a:pt x="4389" y="15754"/>
                    <a:pt x="4389" y="15754"/>
                  </a:cubicBezTo>
                  <a:cubicBezTo>
                    <a:pt x="4274" y="15754"/>
                    <a:pt x="4274" y="15754"/>
                    <a:pt x="4274" y="15754"/>
                  </a:cubicBezTo>
                  <a:cubicBezTo>
                    <a:pt x="4274" y="15754"/>
                    <a:pt x="4274" y="15754"/>
                    <a:pt x="4274" y="15754"/>
                  </a:cubicBezTo>
                  <a:cubicBezTo>
                    <a:pt x="4274" y="15754"/>
                    <a:pt x="4274" y="15754"/>
                    <a:pt x="4274" y="15754"/>
                  </a:cubicBezTo>
                  <a:cubicBezTo>
                    <a:pt x="4274" y="15853"/>
                    <a:pt x="4274" y="15853"/>
                    <a:pt x="4274" y="15853"/>
                  </a:cubicBezTo>
                  <a:cubicBezTo>
                    <a:pt x="4274" y="15853"/>
                    <a:pt x="4274" y="15853"/>
                    <a:pt x="4274" y="15853"/>
                  </a:cubicBezTo>
                  <a:cubicBezTo>
                    <a:pt x="4274" y="15952"/>
                    <a:pt x="4274" y="15952"/>
                    <a:pt x="4274" y="15952"/>
                  </a:cubicBezTo>
                  <a:cubicBezTo>
                    <a:pt x="4158" y="15952"/>
                    <a:pt x="4158" y="15952"/>
                    <a:pt x="4158" y="15952"/>
                  </a:cubicBezTo>
                  <a:cubicBezTo>
                    <a:pt x="4158" y="15952"/>
                    <a:pt x="4158" y="15952"/>
                    <a:pt x="4158" y="15952"/>
                  </a:cubicBezTo>
                  <a:cubicBezTo>
                    <a:pt x="4043" y="15853"/>
                    <a:pt x="4043" y="15853"/>
                    <a:pt x="4043" y="15853"/>
                  </a:cubicBezTo>
                  <a:cubicBezTo>
                    <a:pt x="3927" y="15853"/>
                    <a:pt x="3927" y="15853"/>
                    <a:pt x="3927" y="15853"/>
                  </a:cubicBezTo>
                  <a:cubicBezTo>
                    <a:pt x="3927" y="15853"/>
                    <a:pt x="3927" y="15853"/>
                    <a:pt x="3927" y="15853"/>
                  </a:cubicBezTo>
                  <a:cubicBezTo>
                    <a:pt x="3927" y="15754"/>
                    <a:pt x="3927" y="15754"/>
                    <a:pt x="3927" y="15754"/>
                  </a:cubicBezTo>
                  <a:cubicBezTo>
                    <a:pt x="3812" y="15754"/>
                    <a:pt x="3812" y="15754"/>
                    <a:pt x="3812" y="15754"/>
                  </a:cubicBezTo>
                  <a:cubicBezTo>
                    <a:pt x="3812" y="15853"/>
                    <a:pt x="3812" y="15853"/>
                    <a:pt x="3812" y="15853"/>
                  </a:cubicBezTo>
                  <a:cubicBezTo>
                    <a:pt x="3696" y="15853"/>
                    <a:pt x="3696" y="15853"/>
                    <a:pt x="3696" y="15853"/>
                  </a:cubicBezTo>
                  <a:cubicBezTo>
                    <a:pt x="3581" y="15853"/>
                    <a:pt x="3581" y="15853"/>
                    <a:pt x="3581" y="15853"/>
                  </a:cubicBezTo>
                  <a:cubicBezTo>
                    <a:pt x="3581" y="15853"/>
                    <a:pt x="3581" y="15853"/>
                    <a:pt x="3581" y="15853"/>
                  </a:cubicBezTo>
                  <a:cubicBezTo>
                    <a:pt x="3465" y="15952"/>
                    <a:pt x="3465" y="15952"/>
                    <a:pt x="3465" y="15952"/>
                  </a:cubicBezTo>
                  <a:cubicBezTo>
                    <a:pt x="3350" y="15952"/>
                    <a:pt x="3350" y="15952"/>
                    <a:pt x="3350" y="15952"/>
                  </a:cubicBezTo>
                  <a:cubicBezTo>
                    <a:pt x="3350" y="15952"/>
                    <a:pt x="3350" y="15952"/>
                    <a:pt x="3350" y="15952"/>
                  </a:cubicBezTo>
                  <a:cubicBezTo>
                    <a:pt x="3350" y="15952"/>
                    <a:pt x="3350" y="15952"/>
                    <a:pt x="3350" y="15952"/>
                  </a:cubicBezTo>
                  <a:cubicBezTo>
                    <a:pt x="3465" y="15853"/>
                    <a:pt x="3465" y="15853"/>
                    <a:pt x="3465" y="15853"/>
                  </a:cubicBezTo>
                  <a:cubicBezTo>
                    <a:pt x="3465" y="15853"/>
                    <a:pt x="3465" y="15853"/>
                    <a:pt x="3465" y="15853"/>
                  </a:cubicBezTo>
                  <a:cubicBezTo>
                    <a:pt x="3581" y="15754"/>
                    <a:pt x="3581" y="15754"/>
                    <a:pt x="3581" y="15754"/>
                  </a:cubicBezTo>
                  <a:cubicBezTo>
                    <a:pt x="3581" y="15754"/>
                    <a:pt x="3581" y="15754"/>
                    <a:pt x="3581" y="15754"/>
                  </a:cubicBezTo>
                  <a:cubicBezTo>
                    <a:pt x="3581" y="15754"/>
                    <a:pt x="3581" y="15754"/>
                    <a:pt x="3581" y="15754"/>
                  </a:cubicBezTo>
                  <a:cubicBezTo>
                    <a:pt x="3581" y="15754"/>
                    <a:pt x="3581" y="15754"/>
                    <a:pt x="3581" y="15754"/>
                  </a:cubicBezTo>
                  <a:cubicBezTo>
                    <a:pt x="3581" y="15655"/>
                    <a:pt x="3581" y="15655"/>
                    <a:pt x="3581" y="15655"/>
                  </a:cubicBezTo>
                  <a:cubicBezTo>
                    <a:pt x="3696" y="15655"/>
                    <a:pt x="3696" y="15655"/>
                    <a:pt x="3696" y="15655"/>
                  </a:cubicBezTo>
                  <a:cubicBezTo>
                    <a:pt x="3696" y="15655"/>
                    <a:pt x="3696" y="15655"/>
                    <a:pt x="3696" y="15655"/>
                  </a:cubicBezTo>
                  <a:cubicBezTo>
                    <a:pt x="3812" y="15655"/>
                    <a:pt x="3812" y="15655"/>
                    <a:pt x="3812" y="15655"/>
                  </a:cubicBezTo>
                  <a:cubicBezTo>
                    <a:pt x="3812" y="15754"/>
                    <a:pt x="3812" y="15754"/>
                    <a:pt x="3812" y="15754"/>
                  </a:cubicBezTo>
                  <a:cubicBezTo>
                    <a:pt x="4043" y="15754"/>
                    <a:pt x="4043" y="15754"/>
                    <a:pt x="4043" y="15754"/>
                  </a:cubicBezTo>
                  <a:cubicBezTo>
                    <a:pt x="4043" y="15655"/>
                    <a:pt x="4043" y="15655"/>
                    <a:pt x="4043" y="15655"/>
                  </a:cubicBezTo>
                  <a:cubicBezTo>
                    <a:pt x="3927" y="15655"/>
                    <a:pt x="3927" y="15655"/>
                    <a:pt x="3927" y="15655"/>
                  </a:cubicBezTo>
                  <a:cubicBezTo>
                    <a:pt x="3927" y="15655"/>
                    <a:pt x="3927" y="15655"/>
                    <a:pt x="3927" y="15655"/>
                  </a:cubicBezTo>
                  <a:cubicBezTo>
                    <a:pt x="3812" y="15655"/>
                    <a:pt x="3812" y="15655"/>
                    <a:pt x="3812" y="15655"/>
                  </a:cubicBezTo>
                  <a:cubicBezTo>
                    <a:pt x="3696" y="15556"/>
                    <a:pt x="3696" y="15556"/>
                    <a:pt x="3696" y="15556"/>
                  </a:cubicBezTo>
                  <a:cubicBezTo>
                    <a:pt x="3696" y="15457"/>
                    <a:pt x="3696" y="15457"/>
                    <a:pt x="3696" y="15457"/>
                  </a:cubicBezTo>
                  <a:cubicBezTo>
                    <a:pt x="3581" y="15457"/>
                    <a:pt x="3581" y="15457"/>
                    <a:pt x="3581" y="15457"/>
                  </a:cubicBezTo>
                  <a:cubicBezTo>
                    <a:pt x="3581" y="15457"/>
                    <a:pt x="3581" y="15457"/>
                    <a:pt x="3581" y="15457"/>
                  </a:cubicBezTo>
                  <a:cubicBezTo>
                    <a:pt x="3696" y="15457"/>
                    <a:pt x="3696" y="15457"/>
                    <a:pt x="3696" y="15457"/>
                  </a:cubicBezTo>
                  <a:cubicBezTo>
                    <a:pt x="3812" y="15457"/>
                    <a:pt x="3812" y="15457"/>
                    <a:pt x="3812" y="15457"/>
                  </a:cubicBezTo>
                  <a:cubicBezTo>
                    <a:pt x="3812" y="15556"/>
                    <a:pt x="3812" y="15556"/>
                    <a:pt x="3812" y="15556"/>
                  </a:cubicBezTo>
                  <a:cubicBezTo>
                    <a:pt x="3927" y="15655"/>
                    <a:pt x="3927" y="15655"/>
                    <a:pt x="3927" y="15655"/>
                  </a:cubicBezTo>
                  <a:cubicBezTo>
                    <a:pt x="3927" y="15556"/>
                    <a:pt x="3927" y="15556"/>
                    <a:pt x="3927" y="15556"/>
                  </a:cubicBezTo>
                  <a:cubicBezTo>
                    <a:pt x="3927" y="15556"/>
                    <a:pt x="3927" y="15556"/>
                    <a:pt x="3927" y="15556"/>
                  </a:cubicBezTo>
                  <a:cubicBezTo>
                    <a:pt x="3927" y="15457"/>
                    <a:pt x="3927" y="15457"/>
                    <a:pt x="3927" y="15457"/>
                  </a:cubicBezTo>
                  <a:cubicBezTo>
                    <a:pt x="3927" y="15457"/>
                    <a:pt x="3927" y="15457"/>
                    <a:pt x="3927" y="15457"/>
                  </a:cubicBezTo>
                  <a:cubicBezTo>
                    <a:pt x="4043" y="15556"/>
                    <a:pt x="4043" y="15556"/>
                    <a:pt x="4043" y="15556"/>
                  </a:cubicBezTo>
                  <a:cubicBezTo>
                    <a:pt x="4043" y="15556"/>
                    <a:pt x="4043" y="15556"/>
                    <a:pt x="4043" y="15556"/>
                  </a:cubicBezTo>
                  <a:cubicBezTo>
                    <a:pt x="4158" y="15655"/>
                    <a:pt x="4158" y="15655"/>
                    <a:pt x="4158" y="15655"/>
                  </a:cubicBezTo>
                  <a:cubicBezTo>
                    <a:pt x="4274" y="15655"/>
                    <a:pt x="4274" y="15655"/>
                    <a:pt x="4274" y="15655"/>
                  </a:cubicBezTo>
                  <a:cubicBezTo>
                    <a:pt x="4274" y="15655"/>
                    <a:pt x="4274" y="15655"/>
                    <a:pt x="4274" y="15655"/>
                  </a:cubicBezTo>
                  <a:cubicBezTo>
                    <a:pt x="4389" y="15655"/>
                    <a:pt x="4389" y="15655"/>
                    <a:pt x="4389" y="15655"/>
                  </a:cubicBezTo>
                  <a:cubicBezTo>
                    <a:pt x="4389" y="15655"/>
                    <a:pt x="4389" y="15655"/>
                    <a:pt x="4389" y="15655"/>
                  </a:cubicBezTo>
                  <a:cubicBezTo>
                    <a:pt x="4505" y="15754"/>
                    <a:pt x="4505" y="15754"/>
                    <a:pt x="4505" y="15754"/>
                  </a:cubicBezTo>
                  <a:cubicBezTo>
                    <a:pt x="4620" y="15754"/>
                    <a:pt x="4620" y="15754"/>
                    <a:pt x="4620" y="15754"/>
                  </a:cubicBezTo>
                  <a:cubicBezTo>
                    <a:pt x="4620" y="15754"/>
                    <a:pt x="4620" y="15754"/>
                    <a:pt x="4620" y="15754"/>
                  </a:cubicBezTo>
                  <a:cubicBezTo>
                    <a:pt x="4736" y="15754"/>
                    <a:pt x="4736" y="15754"/>
                    <a:pt x="4736" y="15754"/>
                  </a:cubicBezTo>
                  <a:cubicBezTo>
                    <a:pt x="4736" y="15754"/>
                    <a:pt x="4736" y="15754"/>
                    <a:pt x="4736" y="15754"/>
                  </a:cubicBezTo>
                  <a:cubicBezTo>
                    <a:pt x="4620" y="15655"/>
                    <a:pt x="4620" y="15655"/>
                    <a:pt x="4620" y="15655"/>
                  </a:cubicBezTo>
                  <a:cubicBezTo>
                    <a:pt x="4389" y="15556"/>
                    <a:pt x="4389" y="15556"/>
                    <a:pt x="4389" y="15556"/>
                  </a:cubicBezTo>
                  <a:cubicBezTo>
                    <a:pt x="4389" y="15556"/>
                    <a:pt x="4389" y="15556"/>
                    <a:pt x="4389" y="15556"/>
                  </a:cubicBezTo>
                  <a:cubicBezTo>
                    <a:pt x="4389" y="15457"/>
                    <a:pt x="4389" y="15457"/>
                    <a:pt x="4389" y="15457"/>
                  </a:cubicBezTo>
                  <a:cubicBezTo>
                    <a:pt x="4505" y="15457"/>
                    <a:pt x="4505" y="15457"/>
                    <a:pt x="4505" y="15457"/>
                  </a:cubicBezTo>
                  <a:cubicBezTo>
                    <a:pt x="4505" y="15457"/>
                    <a:pt x="4505" y="15457"/>
                    <a:pt x="4505" y="15457"/>
                  </a:cubicBezTo>
                  <a:cubicBezTo>
                    <a:pt x="4620" y="15358"/>
                    <a:pt x="4620" y="15358"/>
                    <a:pt x="4620" y="15358"/>
                  </a:cubicBezTo>
                  <a:cubicBezTo>
                    <a:pt x="4620" y="15358"/>
                    <a:pt x="4620" y="15358"/>
                    <a:pt x="4620" y="15358"/>
                  </a:cubicBezTo>
                  <a:cubicBezTo>
                    <a:pt x="4620" y="15358"/>
                    <a:pt x="4620" y="15358"/>
                    <a:pt x="4620" y="15358"/>
                  </a:cubicBezTo>
                  <a:cubicBezTo>
                    <a:pt x="4505" y="15358"/>
                    <a:pt x="4505" y="15358"/>
                    <a:pt x="4505" y="15358"/>
                  </a:cubicBezTo>
                  <a:cubicBezTo>
                    <a:pt x="4505" y="15358"/>
                    <a:pt x="4505" y="15358"/>
                    <a:pt x="4505" y="15358"/>
                  </a:cubicBezTo>
                  <a:cubicBezTo>
                    <a:pt x="4389" y="15358"/>
                    <a:pt x="4389" y="15358"/>
                    <a:pt x="4389" y="15358"/>
                  </a:cubicBezTo>
                  <a:cubicBezTo>
                    <a:pt x="4274" y="15358"/>
                    <a:pt x="4274" y="15358"/>
                    <a:pt x="4274" y="15358"/>
                  </a:cubicBezTo>
                  <a:cubicBezTo>
                    <a:pt x="4389" y="15358"/>
                    <a:pt x="4389" y="15358"/>
                    <a:pt x="4389" y="15358"/>
                  </a:cubicBezTo>
                  <a:cubicBezTo>
                    <a:pt x="4389" y="15457"/>
                    <a:pt x="4389" y="15457"/>
                    <a:pt x="4389" y="15457"/>
                  </a:cubicBezTo>
                  <a:cubicBezTo>
                    <a:pt x="4389" y="15457"/>
                    <a:pt x="4389" y="15457"/>
                    <a:pt x="4389" y="15457"/>
                  </a:cubicBezTo>
                  <a:cubicBezTo>
                    <a:pt x="4274" y="15457"/>
                    <a:pt x="4274" y="15457"/>
                    <a:pt x="4274" y="15457"/>
                  </a:cubicBezTo>
                  <a:cubicBezTo>
                    <a:pt x="4274" y="15457"/>
                    <a:pt x="4274" y="15457"/>
                    <a:pt x="4274" y="15457"/>
                  </a:cubicBezTo>
                  <a:cubicBezTo>
                    <a:pt x="4158" y="15457"/>
                    <a:pt x="4158" y="15457"/>
                    <a:pt x="4158" y="15457"/>
                  </a:cubicBezTo>
                  <a:cubicBezTo>
                    <a:pt x="4043" y="15457"/>
                    <a:pt x="4043" y="15457"/>
                    <a:pt x="4043" y="15457"/>
                  </a:cubicBezTo>
                  <a:cubicBezTo>
                    <a:pt x="4043" y="15457"/>
                    <a:pt x="4043" y="15457"/>
                    <a:pt x="4043" y="15457"/>
                  </a:cubicBezTo>
                  <a:cubicBezTo>
                    <a:pt x="3927" y="15457"/>
                    <a:pt x="3927" y="15457"/>
                    <a:pt x="3927" y="15457"/>
                  </a:cubicBezTo>
                  <a:cubicBezTo>
                    <a:pt x="3927" y="15358"/>
                    <a:pt x="3927" y="15358"/>
                    <a:pt x="3927" y="15358"/>
                  </a:cubicBezTo>
                  <a:cubicBezTo>
                    <a:pt x="3927" y="15358"/>
                    <a:pt x="3927" y="15358"/>
                    <a:pt x="3927" y="15358"/>
                  </a:cubicBezTo>
                  <a:cubicBezTo>
                    <a:pt x="4043" y="15358"/>
                    <a:pt x="4043" y="15358"/>
                    <a:pt x="4043" y="15358"/>
                  </a:cubicBezTo>
                  <a:cubicBezTo>
                    <a:pt x="3927" y="15358"/>
                    <a:pt x="3927" y="15358"/>
                    <a:pt x="3927" y="15358"/>
                  </a:cubicBezTo>
                  <a:cubicBezTo>
                    <a:pt x="3812" y="15358"/>
                    <a:pt x="3812" y="15358"/>
                    <a:pt x="3812" y="15358"/>
                  </a:cubicBezTo>
                  <a:cubicBezTo>
                    <a:pt x="3812" y="15358"/>
                    <a:pt x="3812" y="15358"/>
                    <a:pt x="3812" y="15358"/>
                  </a:cubicBezTo>
                  <a:cubicBezTo>
                    <a:pt x="3927" y="15259"/>
                    <a:pt x="3927" y="15259"/>
                    <a:pt x="3927" y="15259"/>
                  </a:cubicBezTo>
                  <a:cubicBezTo>
                    <a:pt x="4043" y="15259"/>
                    <a:pt x="4043" y="15259"/>
                    <a:pt x="4043" y="15259"/>
                  </a:cubicBezTo>
                  <a:cubicBezTo>
                    <a:pt x="4158" y="15259"/>
                    <a:pt x="4158" y="15259"/>
                    <a:pt x="4158" y="15259"/>
                  </a:cubicBezTo>
                  <a:cubicBezTo>
                    <a:pt x="4274" y="15259"/>
                    <a:pt x="4274" y="15259"/>
                    <a:pt x="4274" y="15259"/>
                  </a:cubicBezTo>
                  <a:cubicBezTo>
                    <a:pt x="4274" y="15259"/>
                    <a:pt x="4274" y="15259"/>
                    <a:pt x="4274" y="15259"/>
                  </a:cubicBezTo>
                  <a:cubicBezTo>
                    <a:pt x="4389" y="15259"/>
                    <a:pt x="4389" y="15259"/>
                    <a:pt x="4389" y="15259"/>
                  </a:cubicBezTo>
                  <a:cubicBezTo>
                    <a:pt x="4505" y="15259"/>
                    <a:pt x="4505" y="15259"/>
                    <a:pt x="4505" y="15259"/>
                  </a:cubicBezTo>
                  <a:cubicBezTo>
                    <a:pt x="4620" y="15259"/>
                    <a:pt x="4620" y="15259"/>
                    <a:pt x="4620" y="15259"/>
                  </a:cubicBezTo>
                  <a:cubicBezTo>
                    <a:pt x="4620" y="15259"/>
                    <a:pt x="4620" y="15259"/>
                    <a:pt x="4620" y="15259"/>
                  </a:cubicBezTo>
                  <a:cubicBezTo>
                    <a:pt x="4620" y="15160"/>
                    <a:pt x="4620" y="15160"/>
                    <a:pt x="4620" y="15160"/>
                  </a:cubicBezTo>
                  <a:cubicBezTo>
                    <a:pt x="4620" y="15160"/>
                    <a:pt x="4620" y="15160"/>
                    <a:pt x="4620" y="15160"/>
                  </a:cubicBezTo>
                  <a:cubicBezTo>
                    <a:pt x="4736" y="15160"/>
                    <a:pt x="4736" y="15160"/>
                    <a:pt x="4736" y="15160"/>
                  </a:cubicBezTo>
                  <a:cubicBezTo>
                    <a:pt x="4736" y="15061"/>
                    <a:pt x="4736" y="15061"/>
                    <a:pt x="4736" y="15061"/>
                  </a:cubicBezTo>
                  <a:cubicBezTo>
                    <a:pt x="4736" y="15061"/>
                    <a:pt x="4736" y="15061"/>
                    <a:pt x="4736" y="15061"/>
                  </a:cubicBezTo>
                  <a:cubicBezTo>
                    <a:pt x="4620" y="15160"/>
                    <a:pt x="4620" y="15160"/>
                    <a:pt x="4620" y="15160"/>
                  </a:cubicBezTo>
                  <a:cubicBezTo>
                    <a:pt x="4620" y="15160"/>
                    <a:pt x="4620" y="15160"/>
                    <a:pt x="4620" y="15160"/>
                  </a:cubicBezTo>
                  <a:cubicBezTo>
                    <a:pt x="4620" y="15061"/>
                    <a:pt x="4620" y="15061"/>
                    <a:pt x="4620" y="15061"/>
                  </a:cubicBezTo>
                  <a:cubicBezTo>
                    <a:pt x="4620" y="15061"/>
                    <a:pt x="4620" y="15061"/>
                    <a:pt x="4620" y="15061"/>
                  </a:cubicBezTo>
                  <a:cubicBezTo>
                    <a:pt x="4736" y="14862"/>
                    <a:pt x="4736" y="14862"/>
                    <a:pt x="4736" y="14862"/>
                  </a:cubicBezTo>
                  <a:cubicBezTo>
                    <a:pt x="4736" y="14763"/>
                    <a:pt x="4736" y="14763"/>
                    <a:pt x="4736" y="14763"/>
                  </a:cubicBezTo>
                  <a:cubicBezTo>
                    <a:pt x="4736" y="14763"/>
                    <a:pt x="4736" y="14763"/>
                    <a:pt x="4736" y="14763"/>
                  </a:cubicBezTo>
                  <a:cubicBezTo>
                    <a:pt x="4736" y="14763"/>
                    <a:pt x="4736" y="14763"/>
                    <a:pt x="4736" y="14763"/>
                  </a:cubicBezTo>
                  <a:cubicBezTo>
                    <a:pt x="4851" y="14862"/>
                    <a:pt x="4851" y="14862"/>
                    <a:pt x="4851" y="14862"/>
                  </a:cubicBezTo>
                  <a:cubicBezTo>
                    <a:pt x="4851" y="14862"/>
                    <a:pt x="4851" y="14862"/>
                    <a:pt x="4851" y="14862"/>
                  </a:cubicBezTo>
                  <a:cubicBezTo>
                    <a:pt x="4851" y="14961"/>
                    <a:pt x="4851" y="14961"/>
                    <a:pt x="4851" y="14961"/>
                  </a:cubicBezTo>
                  <a:cubicBezTo>
                    <a:pt x="4851" y="14961"/>
                    <a:pt x="4851" y="14961"/>
                    <a:pt x="4851" y="14961"/>
                  </a:cubicBezTo>
                  <a:cubicBezTo>
                    <a:pt x="4967" y="14961"/>
                    <a:pt x="4967" y="14961"/>
                    <a:pt x="4967" y="14961"/>
                  </a:cubicBezTo>
                  <a:cubicBezTo>
                    <a:pt x="4967" y="14961"/>
                    <a:pt x="4967" y="14961"/>
                    <a:pt x="4967" y="14961"/>
                  </a:cubicBezTo>
                  <a:cubicBezTo>
                    <a:pt x="5082" y="14961"/>
                    <a:pt x="5082" y="14961"/>
                    <a:pt x="5082" y="14961"/>
                  </a:cubicBezTo>
                  <a:cubicBezTo>
                    <a:pt x="5082" y="14961"/>
                    <a:pt x="5082" y="14961"/>
                    <a:pt x="5082" y="14961"/>
                  </a:cubicBezTo>
                  <a:cubicBezTo>
                    <a:pt x="5082" y="14961"/>
                    <a:pt x="5082" y="14961"/>
                    <a:pt x="5082" y="14961"/>
                  </a:cubicBezTo>
                  <a:cubicBezTo>
                    <a:pt x="5198" y="14961"/>
                    <a:pt x="5198" y="14961"/>
                    <a:pt x="5198" y="14961"/>
                  </a:cubicBezTo>
                  <a:cubicBezTo>
                    <a:pt x="5198" y="14961"/>
                    <a:pt x="5198" y="14961"/>
                    <a:pt x="5198" y="14961"/>
                  </a:cubicBezTo>
                  <a:cubicBezTo>
                    <a:pt x="5082" y="14862"/>
                    <a:pt x="5082" y="14862"/>
                    <a:pt x="5082" y="14862"/>
                  </a:cubicBezTo>
                  <a:cubicBezTo>
                    <a:pt x="4967" y="14862"/>
                    <a:pt x="4967" y="14862"/>
                    <a:pt x="4967" y="14862"/>
                  </a:cubicBezTo>
                  <a:cubicBezTo>
                    <a:pt x="4967" y="14862"/>
                    <a:pt x="4967" y="14862"/>
                    <a:pt x="4967" y="14862"/>
                  </a:cubicBezTo>
                  <a:cubicBezTo>
                    <a:pt x="5082" y="14862"/>
                    <a:pt x="5082" y="14862"/>
                    <a:pt x="5082" y="14862"/>
                  </a:cubicBezTo>
                  <a:cubicBezTo>
                    <a:pt x="5082" y="14862"/>
                    <a:pt x="5082" y="14862"/>
                    <a:pt x="5082" y="14862"/>
                  </a:cubicBezTo>
                  <a:cubicBezTo>
                    <a:pt x="5082" y="14862"/>
                    <a:pt x="5082" y="14862"/>
                    <a:pt x="5082" y="14862"/>
                  </a:cubicBezTo>
                  <a:cubicBezTo>
                    <a:pt x="5082" y="14763"/>
                    <a:pt x="5082" y="14763"/>
                    <a:pt x="5082" y="14763"/>
                  </a:cubicBezTo>
                  <a:cubicBezTo>
                    <a:pt x="5082" y="14763"/>
                    <a:pt x="5082" y="14763"/>
                    <a:pt x="5082" y="14763"/>
                  </a:cubicBezTo>
                  <a:cubicBezTo>
                    <a:pt x="4967" y="14763"/>
                    <a:pt x="4967" y="14763"/>
                    <a:pt x="4967" y="14763"/>
                  </a:cubicBezTo>
                  <a:cubicBezTo>
                    <a:pt x="4967" y="14763"/>
                    <a:pt x="4967" y="14763"/>
                    <a:pt x="4967" y="14763"/>
                  </a:cubicBezTo>
                  <a:cubicBezTo>
                    <a:pt x="4967" y="14763"/>
                    <a:pt x="4967" y="14763"/>
                    <a:pt x="4967" y="14763"/>
                  </a:cubicBezTo>
                  <a:cubicBezTo>
                    <a:pt x="4851" y="14763"/>
                    <a:pt x="4851" y="14763"/>
                    <a:pt x="4851" y="14763"/>
                  </a:cubicBezTo>
                  <a:cubicBezTo>
                    <a:pt x="4851" y="14763"/>
                    <a:pt x="4851" y="14763"/>
                    <a:pt x="4851" y="14763"/>
                  </a:cubicBezTo>
                  <a:cubicBezTo>
                    <a:pt x="4851" y="14763"/>
                    <a:pt x="4851" y="14763"/>
                    <a:pt x="4851" y="14763"/>
                  </a:cubicBezTo>
                  <a:cubicBezTo>
                    <a:pt x="4851" y="14664"/>
                    <a:pt x="4851" y="14664"/>
                    <a:pt x="4851" y="14664"/>
                  </a:cubicBezTo>
                  <a:cubicBezTo>
                    <a:pt x="4851" y="14664"/>
                    <a:pt x="4851" y="14664"/>
                    <a:pt x="4851" y="14664"/>
                  </a:cubicBezTo>
                  <a:cubicBezTo>
                    <a:pt x="4967" y="14565"/>
                    <a:pt x="4967" y="14565"/>
                    <a:pt x="4967" y="14565"/>
                  </a:cubicBezTo>
                  <a:cubicBezTo>
                    <a:pt x="5082" y="14565"/>
                    <a:pt x="5082" y="14565"/>
                    <a:pt x="5082" y="14565"/>
                  </a:cubicBezTo>
                  <a:cubicBezTo>
                    <a:pt x="5082" y="14565"/>
                    <a:pt x="5082" y="14565"/>
                    <a:pt x="5082" y="14565"/>
                  </a:cubicBezTo>
                  <a:cubicBezTo>
                    <a:pt x="5082" y="14565"/>
                    <a:pt x="5082" y="14565"/>
                    <a:pt x="5082" y="14565"/>
                  </a:cubicBezTo>
                  <a:cubicBezTo>
                    <a:pt x="5198" y="14565"/>
                    <a:pt x="5198" y="14565"/>
                    <a:pt x="5198" y="14565"/>
                  </a:cubicBezTo>
                  <a:cubicBezTo>
                    <a:pt x="5198" y="14565"/>
                    <a:pt x="5198" y="14565"/>
                    <a:pt x="5198" y="14565"/>
                  </a:cubicBezTo>
                  <a:cubicBezTo>
                    <a:pt x="5082" y="14466"/>
                    <a:pt x="5082" y="14466"/>
                    <a:pt x="5082" y="14466"/>
                  </a:cubicBezTo>
                  <a:cubicBezTo>
                    <a:pt x="4967" y="14466"/>
                    <a:pt x="4967" y="14466"/>
                    <a:pt x="4967" y="14466"/>
                  </a:cubicBezTo>
                  <a:cubicBezTo>
                    <a:pt x="4967" y="14466"/>
                    <a:pt x="4967" y="14466"/>
                    <a:pt x="4967" y="14466"/>
                  </a:cubicBezTo>
                  <a:cubicBezTo>
                    <a:pt x="5082" y="14466"/>
                    <a:pt x="5082" y="14466"/>
                    <a:pt x="5082" y="14466"/>
                  </a:cubicBezTo>
                  <a:cubicBezTo>
                    <a:pt x="5082" y="14466"/>
                    <a:pt x="5082" y="14466"/>
                    <a:pt x="5082" y="14466"/>
                  </a:cubicBezTo>
                  <a:cubicBezTo>
                    <a:pt x="5198" y="14367"/>
                    <a:pt x="5198" y="14367"/>
                    <a:pt x="5198" y="14367"/>
                  </a:cubicBezTo>
                  <a:cubicBezTo>
                    <a:pt x="5198" y="14367"/>
                    <a:pt x="5198" y="14367"/>
                    <a:pt x="5198" y="14367"/>
                  </a:cubicBezTo>
                  <a:cubicBezTo>
                    <a:pt x="5198" y="14367"/>
                    <a:pt x="5198" y="14367"/>
                    <a:pt x="5198" y="14367"/>
                  </a:cubicBezTo>
                  <a:cubicBezTo>
                    <a:pt x="5313" y="14268"/>
                    <a:pt x="5313" y="14268"/>
                    <a:pt x="5313" y="14268"/>
                  </a:cubicBezTo>
                  <a:cubicBezTo>
                    <a:pt x="5313" y="14268"/>
                    <a:pt x="5313" y="14268"/>
                    <a:pt x="5313" y="14268"/>
                  </a:cubicBezTo>
                  <a:cubicBezTo>
                    <a:pt x="5198" y="14268"/>
                    <a:pt x="5198" y="14268"/>
                    <a:pt x="5198" y="14268"/>
                  </a:cubicBezTo>
                  <a:cubicBezTo>
                    <a:pt x="5198" y="14268"/>
                    <a:pt x="5198" y="14268"/>
                    <a:pt x="5198" y="14268"/>
                  </a:cubicBezTo>
                  <a:cubicBezTo>
                    <a:pt x="5313" y="14169"/>
                    <a:pt x="5313" y="14169"/>
                    <a:pt x="5313" y="14169"/>
                  </a:cubicBezTo>
                  <a:cubicBezTo>
                    <a:pt x="5313" y="14169"/>
                    <a:pt x="5313" y="14169"/>
                    <a:pt x="5313" y="14169"/>
                  </a:cubicBezTo>
                  <a:cubicBezTo>
                    <a:pt x="5313" y="14169"/>
                    <a:pt x="5313" y="14169"/>
                    <a:pt x="5313" y="14169"/>
                  </a:cubicBezTo>
                  <a:cubicBezTo>
                    <a:pt x="5313" y="14169"/>
                    <a:pt x="5313" y="14169"/>
                    <a:pt x="5313" y="14169"/>
                  </a:cubicBezTo>
                  <a:cubicBezTo>
                    <a:pt x="5198" y="14169"/>
                    <a:pt x="5198" y="14169"/>
                    <a:pt x="5198" y="14169"/>
                  </a:cubicBezTo>
                  <a:cubicBezTo>
                    <a:pt x="5082" y="14169"/>
                    <a:pt x="5082" y="14169"/>
                    <a:pt x="5082" y="14169"/>
                  </a:cubicBezTo>
                  <a:cubicBezTo>
                    <a:pt x="4967" y="14169"/>
                    <a:pt x="4967" y="14169"/>
                    <a:pt x="4967" y="14169"/>
                  </a:cubicBezTo>
                  <a:cubicBezTo>
                    <a:pt x="4967" y="14169"/>
                    <a:pt x="4967" y="14169"/>
                    <a:pt x="4967" y="14169"/>
                  </a:cubicBezTo>
                  <a:cubicBezTo>
                    <a:pt x="4851" y="14169"/>
                    <a:pt x="4851" y="14169"/>
                    <a:pt x="4851" y="14169"/>
                  </a:cubicBezTo>
                  <a:cubicBezTo>
                    <a:pt x="4851" y="14169"/>
                    <a:pt x="4851" y="14169"/>
                    <a:pt x="4851" y="14169"/>
                  </a:cubicBezTo>
                  <a:cubicBezTo>
                    <a:pt x="4736" y="14169"/>
                    <a:pt x="4736" y="14169"/>
                    <a:pt x="4736" y="14169"/>
                  </a:cubicBezTo>
                  <a:cubicBezTo>
                    <a:pt x="4736" y="14169"/>
                    <a:pt x="4736" y="14169"/>
                    <a:pt x="4736" y="14169"/>
                  </a:cubicBezTo>
                  <a:cubicBezTo>
                    <a:pt x="4620" y="14169"/>
                    <a:pt x="4620" y="14169"/>
                    <a:pt x="4620" y="14169"/>
                  </a:cubicBezTo>
                  <a:cubicBezTo>
                    <a:pt x="4620" y="14070"/>
                    <a:pt x="4620" y="14070"/>
                    <a:pt x="4620" y="14070"/>
                  </a:cubicBezTo>
                  <a:cubicBezTo>
                    <a:pt x="4505" y="14070"/>
                    <a:pt x="4505" y="14070"/>
                    <a:pt x="4505" y="14070"/>
                  </a:cubicBezTo>
                  <a:cubicBezTo>
                    <a:pt x="4389" y="14070"/>
                    <a:pt x="4389" y="14070"/>
                    <a:pt x="4389" y="14070"/>
                  </a:cubicBezTo>
                  <a:cubicBezTo>
                    <a:pt x="4389" y="13971"/>
                    <a:pt x="4389" y="13971"/>
                    <a:pt x="4389" y="13971"/>
                  </a:cubicBezTo>
                  <a:cubicBezTo>
                    <a:pt x="4389" y="13971"/>
                    <a:pt x="4389" y="13971"/>
                    <a:pt x="4389" y="13971"/>
                  </a:cubicBezTo>
                  <a:cubicBezTo>
                    <a:pt x="4274" y="13872"/>
                    <a:pt x="4274" y="13872"/>
                    <a:pt x="4274" y="13872"/>
                  </a:cubicBezTo>
                  <a:cubicBezTo>
                    <a:pt x="4158" y="13772"/>
                    <a:pt x="4158" y="13772"/>
                    <a:pt x="4158" y="13772"/>
                  </a:cubicBezTo>
                  <a:cubicBezTo>
                    <a:pt x="3927" y="13772"/>
                    <a:pt x="3927" y="13772"/>
                    <a:pt x="3927" y="13772"/>
                  </a:cubicBezTo>
                  <a:cubicBezTo>
                    <a:pt x="3927" y="13673"/>
                    <a:pt x="3927" y="13673"/>
                    <a:pt x="3927" y="13673"/>
                  </a:cubicBezTo>
                  <a:cubicBezTo>
                    <a:pt x="3927" y="13673"/>
                    <a:pt x="3927" y="13673"/>
                    <a:pt x="3927" y="13673"/>
                  </a:cubicBezTo>
                  <a:cubicBezTo>
                    <a:pt x="3812" y="13574"/>
                    <a:pt x="3812" y="13574"/>
                    <a:pt x="3812" y="13574"/>
                  </a:cubicBezTo>
                  <a:cubicBezTo>
                    <a:pt x="3812" y="13475"/>
                    <a:pt x="3812" y="13475"/>
                    <a:pt x="3812" y="13475"/>
                  </a:cubicBezTo>
                  <a:cubicBezTo>
                    <a:pt x="3696" y="13475"/>
                    <a:pt x="3696" y="13475"/>
                    <a:pt x="3696" y="13475"/>
                  </a:cubicBezTo>
                  <a:cubicBezTo>
                    <a:pt x="3696" y="13475"/>
                    <a:pt x="3696" y="13475"/>
                    <a:pt x="3696" y="13475"/>
                  </a:cubicBezTo>
                  <a:cubicBezTo>
                    <a:pt x="3812" y="13376"/>
                    <a:pt x="3812" y="13376"/>
                    <a:pt x="3812" y="13376"/>
                  </a:cubicBezTo>
                  <a:cubicBezTo>
                    <a:pt x="3927" y="13376"/>
                    <a:pt x="3927" y="13376"/>
                    <a:pt x="3927" y="13376"/>
                  </a:cubicBezTo>
                  <a:cubicBezTo>
                    <a:pt x="3927" y="13376"/>
                    <a:pt x="3927" y="13376"/>
                    <a:pt x="3927" y="13376"/>
                  </a:cubicBezTo>
                  <a:cubicBezTo>
                    <a:pt x="4043" y="13376"/>
                    <a:pt x="4043" y="13376"/>
                    <a:pt x="4043" y="13376"/>
                  </a:cubicBezTo>
                  <a:cubicBezTo>
                    <a:pt x="4158" y="13376"/>
                    <a:pt x="4158" y="13376"/>
                    <a:pt x="4158" y="13376"/>
                  </a:cubicBezTo>
                  <a:cubicBezTo>
                    <a:pt x="4274" y="13475"/>
                    <a:pt x="4274" y="13475"/>
                    <a:pt x="4274" y="13475"/>
                  </a:cubicBezTo>
                  <a:cubicBezTo>
                    <a:pt x="4274" y="13475"/>
                    <a:pt x="4274" y="13475"/>
                    <a:pt x="4274" y="13475"/>
                  </a:cubicBezTo>
                  <a:cubicBezTo>
                    <a:pt x="4389" y="13475"/>
                    <a:pt x="4389" y="13475"/>
                    <a:pt x="4389" y="13475"/>
                  </a:cubicBezTo>
                  <a:cubicBezTo>
                    <a:pt x="4389" y="13475"/>
                    <a:pt x="4389" y="13475"/>
                    <a:pt x="4389" y="13475"/>
                  </a:cubicBezTo>
                  <a:cubicBezTo>
                    <a:pt x="4505" y="13475"/>
                    <a:pt x="4505" y="13475"/>
                    <a:pt x="4505" y="13475"/>
                  </a:cubicBezTo>
                  <a:cubicBezTo>
                    <a:pt x="4620" y="13475"/>
                    <a:pt x="4620" y="13475"/>
                    <a:pt x="4620" y="13475"/>
                  </a:cubicBezTo>
                  <a:cubicBezTo>
                    <a:pt x="4620" y="13574"/>
                    <a:pt x="4620" y="13574"/>
                    <a:pt x="4620" y="13574"/>
                  </a:cubicBezTo>
                  <a:cubicBezTo>
                    <a:pt x="4736" y="13574"/>
                    <a:pt x="4736" y="13574"/>
                    <a:pt x="4736" y="13574"/>
                  </a:cubicBezTo>
                  <a:cubicBezTo>
                    <a:pt x="4736" y="13574"/>
                    <a:pt x="4736" y="13574"/>
                    <a:pt x="4736" y="13574"/>
                  </a:cubicBezTo>
                  <a:cubicBezTo>
                    <a:pt x="4851" y="13772"/>
                    <a:pt x="4851" y="13772"/>
                    <a:pt x="4851" y="13772"/>
                  </a:cubicBezTo>
                  <a:cubicBezTo>
                    <a:pt x="4967" y="13772"/>
                    <a:pt x="4967" y="13772"/>
                    <a:pt x="4967" y="13772"/>
                  </a:cubicBezTo>
                  <a:cubicBezTo>
                    <a:pt x="4967" y="13872"/>
                    <a:pt x="4967" y="13872"/>
                    <a:pt x="4967" y="13872"/>
                  </a:cubicBezTo>
                  <a:cubicBezTo>
                    <a:pt x="5082" y="13872"/>
                    <a:pt x="5082" y="13872"/>
                    <a:pt x="5082" y="13872"/>
                  </a:cubicBezTo>
                  <a:cubicBezTo>
                    <a:pt x="5198" y="13971"/>
                    <a:pt x="5198" y="13971"/>
                    <a:pt x="5198" y="13971"/>
                  </a:cubicBezTo>
                  <a:cubicBezTo>
                    <a:pt x="5198" y="13872"/>
                    <a:pt x="5198" y="13872"/>
                    <a:pt x="5198" y="13872"/>
                  </a:cubicBezTo>
                  <a:cubicBezTo>
                    <a:pt x="5313" y="13872"/>
                    <a:pt x="5313" y="13872"/>
                    <a:pt x="5313" y="13872"/>
                  </a:cubicBezTo>
                  <a:cubicBezTo>
                    <a:pt x="5198" y="13872"/>
                    <a:pt x="5198" y="13872"/>
                    <a:pt x="5198" y="13872"/>
                  </a:cubicBezTo>
                  <a:cubicBezTo>
                    <a:pt x="5198" y="13872"/>
                    <a:pt x="5198" y="13872"/>
                    <a:pt x="5198" y="13872"/>
                  </a:cubicBezTo>
                  <a:cubicBezTo>
                    <a:pt x="5198" y="13872"/>
                    <a:pt x="5198" y="13872"/>
                    <a:pt x="5198" y="13872"/>
                  </a:cubicBezTo>
                  <a:cubicBezTo>
                    <a:pt x="5082" y="13872"/>
                    <a:pt x="5082" y="13872"/>
                    <a:pt x="5082" y="13872"/>
                  </a:cubicBezTo>
                  <a:cubicBezTo>
                    <a:pt x="4967" y="13772"/>
                    <a:pt x="4967" y="13772"/>
                    <a:pt x="4967" y="13772"/>
                  </a:cubicBezTo>
                  <a:cubicBezTo>
                    <a:pt x="4967" y="13673"/>
                    <a:pt x="4967" y="13673"/>
                    <a:pt x="4967" y="13673"/>
                  </a:cubicBezTo>
                  <a:cubicBezTo>
                    <a:pt x="4967" y="13673"/>
                    <a:pt x="4967" y="13673"/>
                    <a:pt x="4967" y="13673"/>
                  </a:cubicBezTo>
                  <a:cubicBezTo>
                    <a:pt x="5082" y="13772"/>
                    <a:pt x="5082" y="13772"/>
                    <a:pt x="5082" y="13772"/>
                  </a:cubicBezTo>
                  <a:cubicBezTo>
                    <a:pt x="5198" y="13772"/>
                    <a:pt x="5198" y="13772"/>
                    <a:pt x="5198" y="13772"/>
                  </a:cubicBezTo>
                  <a:cubicBezTo>
                    <a:pt x="5198" y="13772"/>
                    <a:pt x="5198" y="13772"/>
                    <a:pt x="5198" y="13772"/>
                  </a:cubicBezTo>
                  <a:cubicBezTo>
                    <a:pt x="5198" y="13772"/>
                    <a:pt x="5198" y="13772"/>
                    <a:pt x="5198" y="13772"/>
                  </a:cubicBezTo>
                  <a:cubicBezTo>
                    <a:pt x="5198" y="13673"/>
                    <a:pt x="5198" y="13673"/>
                    <a:pt x="5198" y="13673"/>
                  </a:cubicBezTo>
                  <a:cubicBezTo>
                    <a:pt x="5082" y="13673"/>
                    <a:pt x="5082" y="13673"/>
                    <a:pt x="5082" y="13673"/>
                  </a:cubicBezTo>
                  <a:cubicBezTo>
                    <a:pt x="4967" y="13574"/>
                    <a:pt x="4967" y="13574"/>
                    <a:pt x="4967" y="13574"/>
                  </a:cubicBezTo>
                  <a:cubicBezTo>
                    <a:pt x="4967" y="13475"/>
                    <a:pt x="4967" y="13475"/>
                    <a:pt x="4967" y="13475"/>
                  </a:cubicBezTo>
                  <a:cubicBezTo>
                    <a:pt x="4967" y="13475"/>
                    <a:pt x="4967" y="13475"/>
                    <a:pt x="4967" y="13475"/>
                  </a:cubicBezTo>
                  <a:cubicBezTo>
                    <a:pt x="4967" y="13475"/>
                    <a:pt x="4967" y="13475"/>
                    <a:pt x="4967" y="13475"/>
                  </a:cubicBezTo>
                  <a:cubicBezTo>
                    <a:pt x="5082" y="13574"/>
                    <a:pt x="5082" y="13574"/>
                    <a:pt x="5082" y="13574"/>
                  </a:cubicBezTo>
                  <a:cubicBezTo>
                    <a:pt x="5198" y="13574"/>
                    <a:pt x="5198" y="13574"/>
                    <a:pt x="5198" y="13574"/>
                  </a:cubicBezTo>
                  <a:cubicBezTo>
                    <a:pt x="5082" y="13475"/>
                    <a:pt x="5082" y="13475"/>
                    <a:pt x="5082" y="13475"/>
                  </a:cubicBezTo>
                  <a:cubicBezTo>
                    <a:pt x="4967" y="13376"/>
                    <a:pt x="4967" y="13376"/>
                    <a:pt x="4967" y="13376"/>
                  </a:cubicBezTo>
                  <a:cubicBezTo>
                    <a:pt x="4967" y="13376"/>
                    <a:pt x="4967" y="13376"/>
                    <a:pt x="4967" y="13376"/>
                  </a:cubicBezTo>
                  <a:cubicBezTo>
                    <a:pt x="4851" y="13277"/>
                    <a:pt x="4851" y="13277"/>
                    <a:pt x="4851" y="13277"/>
                  </a:cubicBezTo>
                  <a:cubicBezTo>
                    <a:pt x="4851" y="13277"/>
                    <a:pt x="4851" y="13277"/>
                    <a:pt x="4851" y="13277"/>
                  </a:cubicBezTo>
                  <a:cubicBezTo>
                    <a:pt x="4967" y="13277"/>
                    <a:pt x="4967" y="13277"/>
                    <a:pt x="4967" y="13277"/>
                  </a:cubicBezTo>
                  <a:cubicBezTo>
                    <a:pt x="5198" y="13376"/>
                    <a:pt x="5198" y="13376"/>
                    <a:pt x="5198" y="13376"/>
                  </a:cubicBezTo>
                  <a:cubicBezTo>
                    <a:pt x="5198" y="13376"/>
                    <a:pt x="5198" y="13376"/>
                    <a:pt x="5198" y="13376"/>
                  </a:cubicBezTo>
                  <a:cubicBezTo>
                    <a:pt x="5313" y="13277"/>
                    <a:pt x="5313" y="13277"/>
                    <a:pt x="5313" y="13277"/>
                  </a:cubicBezTo>
                  <a:cubicBezTo>
                    <a:pt x="5198" y="13277"/>
                    <a:pt x="5198" y="13277"/>
                    <a:pt x="5198" y="13277"/>
                  </a:cubicBezTo>
                  <a:cubicBezTo>
                    <a:pt x="5198" y="13277"/>
                    <a:pt x="5198" y="13277"/>
                    <a:pt x="5198" y="13277"/>
                  </a:cubicBezTo>
                  <a:cubicBezTo>
                    <a:pt x="5082" y="13277"/>
                    <a:pt x="5082" y="13277"/>
                    <a:pt x="5082" y="13277"/>
                  </a:cubicBezTo>
                  <a:cubicBezTo>
                    <a:pt x="4967" y="13277"/>
                    <a:pt x="4967" y="13277"/>
                    <a:pt x="4967" y="13277"/>
                  </a:cubicBezTo>
                  <a:cubicBezTo>
                    <a:pt x="4967" y="13277"/>
                    <a:pt x="4967" y="13277"/>
                    <a:pt x="4967" y="13277"/>
                  </a:cubicBezTo>
                  <a:cubicBezTo>
                    <a:pt x="4851" y="13178"/>
                    <a:pt x="4851" y="13178"/>
                    <a:pt x="4851" y="13178"/>
                  </a:cubicBezTo>
                  <a:cubicBezTo>
                    <a:pt x="4967" y="13178"/>
                    <a:pt x="4967" y="13178"/>
                    <a:pt x="4967" y="13178"/>
                  </a:cubicBezTo>
                  <a:cubicBezTo>
                    <a:pt x="5082" y="13178"/>
                    <a:pt x="5082" y="13178"/>
                    <a:pt x="5082" y="13178"/>
                  </a:cubicBezTo>
                  <a:cubicBezTo>
                    <a:pt x="5082" y="13178"/>
                    <a:pt x="5082" y="13178"/>
                    <a:pt x="5082" y="13178"/>
                  </a:cubicBezTo>
                  <a:cubicBezTo>
                    <a:pt x="5198" y="13178"/>
                    <a:pt x="5198" y="13178"/>
                    <a:pt x="5198" y="13178"/>
                  </a:cubicBezTo>
                  <a:cubicBezTo>
                    <a:pt x="5198" y="13178"/>
                    <a:pt x="5198" y="13178"/>
                    <a:pt x="5198" y="13178"/>
                  </a:cubicBezTo>
                  <a:cubicBezTo>
                    <a:pt x="5198" y="13079"/>
                    <a:pt x="5198" y="13079"/>
                    <a:pt x="5198" y="13079"/>
                  </a:cubicBezTo>
                  <a:cubicBezTo>
                    <a:pt x="5082" y="13079"/>
                    <a:pt x="5082" y="13079"/>
                    <a:pt x="5082" y="13079"/>
                  </a:cubicBezTo>
                  <a:cubicBezTo>
                    <a:pt x="5082" y="13079"/>
                    <a:pt x="5082" y="13079"/>
                    <a:pt x="5082" y="13079"/>
                  </a:cubicBezTo>
                  <a:cubicBezTo>
                    <a:pt x="5082" y="13079"/>
                    <a:pt x="5082" y="13079"/>
                    <a:pt x="5082" y="13079"/>
                  </a:cubicBezTo>
                  <a:cubicBezTo>
                    <a:pt x="4967" y="13079"/>
                    <a:pt x="4967" y="13079"/>
                    <a:pt x="4967" y="13079"/>
                  </a:cubicBezTo>
                  <a:cubicBezTo>
                    <a:pt x="4967" y="13079"/>
                    <a:pt x="4967" y="13079"/>
                    <a:pt x="4967" y="13079"/>
                  </a:cubicBezTo>
                  <a:cubicBezTo>
                    <a:pt x="4736" y="13178"/>
                    <a:pt x="4736" y="13178"/>
                    <a:pt x="4736" y="13178"/>
                  </a:cubicBezTo>
                  <a:cubicBezTo>
                    <a:pt x="4736" y="13178"/>
                    <a:pt x="4736" y="13178"/>
                    <a:pt x="4736" y="13178"/>
                  </a:cubicBezTo>
                  <a:cubicBezTo>
                    <a:pt x="4736" y="13178"/>
                    <a:pt x="4736" y="13178"/>
                    <a:pt x="4736" y="13178"/>
                  </a:cubicBezTo>
                  <a:cubicBezTo>
                    <a:pt x="4851" y="13178"/>
                    <a:pt x="4851" y="13178"/>
                    <a:pt x="4851" y="13178"/>
                  </a:cubicBezTo>
                  <a:cubicBezTo>
                    <a:pt x="4851" y="13079"/>
                    <a:pt x="4851" y="13079"/>
                    <a:pt x="4851" y="13079"/>
                  </a:cubicBezTo>
                  <a:cubicBezTo>
                    <a:pt x="4851" y="12980"/>
                    <a:pt x="4851" y="12980"/>
                    <a:pt x="4851" y="12980"/>
                  </a:cubicBezTo>
                  <a:cubicBezTo>
                    <a:pt x="4967" y="12980"/>
                    <a:pt x="4967" y="12980"/>
                    <a:pt x="4967" y="12980"/>
                  </a:cubicBezTo>
                  <a:cubicBezTo>
                    <a:pt x="4967" y="12980"/>
                    <a:pt x="4967" y="12980"/>
                    <a:pt x="4967" y="12980"/>
                  </a:cubicBezTo>
                  <a:cubicBezTo>
                    <a:pt x="5082" y="12980"/>
                    <a:pt x="5082" y="12980"/>
                    <a:pt x="5082" y="12980"/>
                  </a:cubicBezTo>
                  <a:cubicBezTo>
                    <a:pt x="5082" y="12980"/>
                    <a:pt x="5082" y="12980"/>
                    <a:pt x="5082" y="12980"/>
                  </a:cubicBezTo>
                  <a:cubicBezTo>
                    <a:pt x="5198" y="12980"/>
                    <a:pt x="5198" y="12980"/>
                    <a:pt x="5198" y="12980"/>
                  </a:cubicBezTo>
                  <a:cubicBezTo>
                    <a:pt x="5082" y="12881"/>
                    <a:pt x="5082" y="12881"/>
                    <a:pt x="5082" y="12881"/>
                  </a:cubicBezTo>
                  <a:cubicBezTo>
                    <a:pt x="4967" y="12881"/>
                    <a:pt x="4967" y="12881"/>
                    <a:pt x="4967" y="12881"/>
                  </a:cubicBezTo>
                  <a:cubicBezTo>
                    <a:pt x="4967" y="12980"/>
                    <a:pt x="4967" y="12980"/>
                    <a:pt x="4967" y="12980"/>
                  </a:cubicBezTo>
                  <a:cubicBezTo>
                    <a:pt x="4851" y="12980"/>
                    <a:pt x="4851" y="12980"/>
                    <a:pt x="4851" y="12980"/>
                  </a:cubicBezTo>
                  <a:cubicBezTo>
                    <a:pt x="4851" y="12980"/>
                    <a:pt x="4851" y="12980"/>
                    <a:pt x="4851" y="12980"/>
                  </a:cubicBezTo>
                  <a:cubicBezTo>
                    <a:pt x="4736" y="12980"/>
                    <a:pt x="4736" y="12980"/>
                    <a:pt x="4736" y="12980"/>
                  </a:cubicBezTo>
                  <a:cubicBezTo>
                    <a:pt x="4736" y="12980"/>
                    <a:pt x="4736" y="12980"/>
                    <a:pt x="4736" y="12980"/>
                  </a:cubicBezTo>
                  <a:cubicBezTo>
                    <a:pt x="4736" y="12881"/>
                    <a:pt x="4736" y="12881"/>
                    <a:pt x="4736" y="12881"/>
                  </a:cubicBezTo>
                  <a:cubicBezTo>
                    <a:pt x="4736" y="12881"/>
                    <a:pt x="4736" y="12881"/>
                    <a:pt x="4736" y="12881"/>
                  </a:cubicBezTo>
                  <a:cubicBezTo>
                    <a:pt x="4851" y="12881"/>
                    <a:pt x="4851" y="12881"/>
                    <a:pt x="4851" y="12881"/>
                  </a:cubicBezTo>
                  <a:cubicBezTo>
                    <a:pt x="4967" y="12782"/>
                    <a:pt x="4967" y="12782"/>
                    <a:pt x="4967" y="12782"/>
                  </a:cubicBezTo>
                  <a:cubicBezTo>
                    <a:pt x="5082" y="12782"/>
                    <a:pt x="5082" y="12782"/>
                    <a:pt x="5082" y="12782"/>
                  </a:cubicBezTo>
                  <a:cubicBezTo>
                    <a:pt x="5198" y="12782"/>
                    <a:pt x="5198" y="12782"/>
                    <a:pt x="5198" y="12782"/>
                  </a:cubicBezTo>
                  <a:cubicBezTo>
                    <a:pt x="5198" y="12683"/>
                    <a:pt x="5198" y="12683"/>
                    <a:pt x="5198" y="12683"/>
                  </a:cubicBezTo>
                  <a:cubicBezTo>
                    <a:pt x="5198" y="12683"/>
                    <a:pt x="5198" y="12683"/>
                    <a:pt x="5198" y="12683"/>
                  </a:cubicBezTo>
                  <a:cubicBezTo>
                    <a:pt x="5198" y="12683"/>
                    <a:pt x="5198" y="12683"/>
                    <a:pt x="5198" y="12683"/>
                  </a:cubicBezTo>
                  <a:cubicBezTo>
                    <a:pt x="5082" y="12782"/>
                    <a:pt x="5082" y="12782"/>
                    <a:pt x="5082" y="12782"/>
                  </a:cubicBezTo>
                  <a:cubicBezTo>
                    <a:pt x="4967" y="12782"/>
                    <a:pt x="4967" y="12782"/>
                    <a:pt x="4967" y="12782"/>
                  </a:cubicBezTo>
                  <a:cubicBezTo>
                    <a:pt x="4967" y="12782"/>
                    <a:pt x="4967" y="12782"/>
                    <a:pt x="4967" y="12782"/>
                  </a:cubicBezTo>
                  <a:cubicBezTo>
                    <a:pt x="4851" y="12683"/>
                    <a:pt x="4851" y="12683"/>
                    <a:pt x="4851" y="12683"/>
                  </a:cubicBezTo>
                  <a:cubicBezTo>
                    <a:pt x="4851" y="12683"/>
                    <a:pt x="4851" y="12683"/>
                    <a:pt x="4851" y="12683"/>
                  </a:cubicBezTo>
                  <a:cubicBezTo>
                    <a:pt x="4736" y="12683"/>
                    <a:pt x="4736" y="12683"/>
                    <a:pt x="4736" y="12683"/>
                  </a:cubicBezTo>
                  <a:cubicBezTo>
                    <a:pt x="4736" y="12683"/>
                    <a:pt x="4736" y="12683"/>
                    <a:pt x="4736" y="12683"/>
                  </a:cubicBezTo>
                  <a:cubicBezTo>
                    <a:pt x="4736" y="12583"/>
                    <a:pt x="4736" y="12583"/>
                    <a:pt x="4736" y="12583"/>
                  </a:cubicBezTo>
                  <a:cubicBezTo>
                    <a:pt x="4736" y="12583"/>
                    <a:pt x="4736" y="12583"/>
                    <a:pt x="4736" y="12583"/>
                  </a:cubicBezTo>
                  <a:cubicBezTo>
                    <a:pt x="4851" y="12484"/>
                    <a:pt x="4851" y="12484"/>
                    <a:pt x="4851" y="12484"/>
                  </a:cubicBezTo>
                  <a:cubicBezTo>
                    <a:pt x="4851" y="12484"/>
                    <a:pt x="4851" y="12484"/>
                    <a:pt x="4851" y="12484"/>
                  </a:cubicBezTo>
                  <a:cubicBezTo>
                    <a:pt x="4967" y="12484"/>
                    <a:pt x="4967" y="12484"/>
                    <a:pt x="4967" y="12484"/>
                  </a:cubicBezTo>
                  <a:cubicBezTo>
                    <a:pt x="4967" y="12385"/>
                    <a:pt x="4967" y="12385"/>
                    <a:pt x="4967" y="12385"/>
                  </a:cubicBezTo>
                  <a:cubicBezTo>
                    <a:pt x="4967" y="12385"/>
                    <a:pt x="4967" y="12385"/>
                    <a:pt x="4967" y="12385"/>
                  </a:cubicBezTo>
                  <a:cubicBezTo>
                    <a:pt x="4851" y="12484"/>
                    <a:pt x="4851" y="12484"/>
                    <a:pt x="4851" y="12484"/>
                  </a:cubicBezTo>
                  <a:cubicBezTo>
                    <a:pt x="4736" y="12583"/>
                    <a:pt x="4736" y="12583"/>
                    <a:pt x="4736" y="12583"/>
                  </a:cubicBezTo>
                  <a:cubicBezTo>
                    <a:pt x="4736" y="12583"/>
                    <a:pt x="4736" y="12583"/>
                    <a:pt x="4736" y="12583"/>
                  </a:cubicBezTo>
                  <a:cubicBezTo>
                    <a:pt x="4620" y="12583"/>
                    <a:pt x="4620" y="12583"/>
                    <a:pt x="4620" y="12583"/>
                  </a:cubicBezTo>
                  <a:cubicBezTo>
                    <a:pt x="4620" y="12683"/>
                    <a:pt x="4620" y="12683"/>
                    <a:pt x="4620" y="12683"/>
                  </a:cubicBezTo>
                  <a:cubicBezTo>
                    <a:pt x="4620" y="12583"/>
                    <a:pt x="4620" y="12583"/>
                    <a:pt x="4620" y="12583"/>
                  </a:cubicBezTo>
                  <a:cubicBezTo>
                    <a:pt x="4620" y="12583"/>
                    <a:pt x="4620" y="12583"/>
                    <a:pt x="4620" y="12583"/>
                  </a:cubicBezTo>
                  <a:cubicBezTo>
                    <a:pt x="4620" y="12484"/>
                    <a:pt x="4620" y="12484"/>
                    <a:pt x="4620" y="12484"/>
                  </a:cubicBezTo>
                  <a:cubicBezTo>
                    <a:pt x="4620" y="12385"/>
                    <a:pt x="4620" y="12385"/>
                    <a:pt x="4620" y="12385"/>
                  </a:cubicBezTo>
                  <a:cubicBezTo>
                    <a:pt x="4620" y="12286"/>
                    <a:pt x="4620" y="12286"/>
                    <a:pt x="4620" y="12286"/>
                  </a:cubicBezTo>
                  <a:cubicBezTo>
                    <a:pt x="4620" y="12187"/>
                    <a:pt x="4620" y="12187"/>
                    <a:pt x="4620" y="12187"/>
                  </a:cubicBezTo>
                  <a:cubicBezTo>
                    <a:pt x="4620" y="12187"/>
                    <a:pt x="4620" y="12187"/>
                    <a:pt x="4620" y="12187"/>
                  </a:cubicBezTo>
                  <a:cubicBezTo>
                    <a:pt x="4620" y="12088"/>
                    <a:pt x="4620" y="12088"/>
                    <a:pt x="4620" y="12088"/>
                  </a:cubicBezTo>
                  <a:cubicBezTo>
                    <a:pt x="4620" y="12088"/>
                    <a:pt x="4620" y="12088"/>
                    <a:pt x="4620" y="12088"/>
                  </a:cubicBezTo>
                  <a:cubicBezTo>
                    <a:pt x="4505" y="12187"/>
                    <a:pt x="4505" y="12187"/>
                    <a:pt x="4505" y="12187"/>
                  </a:cubicBezTo>
                  <a:cubicBezTo>
                    <a:pt x="4505" y="12286"/>
                    <a:pt x="4505" y="12286"/>
                    <a:pt x="4505" y="12286"/>
                  </a:cubicBezTo>
                  <a:cubicBezTo>
                    <a:pt x="4505" y="12385"/>
                    <a:pt x="4505" y="12385"/>
                    <a:pt x="4505" y="12385"/>
                  </a:cubicBezTo>
                  <a:cubicBezTo>
                    <a:pt x="4620" y="12385"/>
                    <a:pt x="4620" y="12385"/>
                    <a:pt x="4620" y="12385"/>
                  </a:cubicBezTo>
                  <a:cubicBezTo>
                    <a:pt x="4620" y="12484"/>
                    <a:pt x="4620" y="12484"/>
                    <a:pt x="4620" y="12484"/>
                  </a:cubicBezTo>
                  <a:cubicBezTo>
                    <a:pt x="4620" y="12583"/>
                    <a:pt x="4620" y="12583"/>
                    <a:pt x="4620" y="12583"/>
                  </a:cubicBezTo>
                  <a:cubicBezTo>
                    <a:pt x="4505" y="12683"/>
                    <a:pt x="4505" y="12683"/>
                    <a:pt x="4505" y="12683"/>
                  </a:cubicBezTo>
                  <a:cubicBezTo>
                    <a:pt x="4505" y="12683"/>
                    <a:pt x="4505" y="12683"/>
                    <a:pt x="4505" y="12683"/>
                  </a:cubicBezTo>
                  <a:cubicBezTo>
                    <a:pt x="4389" y="12583"/>
                    <a:pt x="4389" y="12583"/>
                    <a:pt x="4389" y="12583"/>
                  </a:cubicBezTo>
                  <a:cubicBezTo>
                    <a:pt x="4389" y="12583"/>
                    <a:pt x="4389" y="12583"/>
                    <a:pt x="4389" y="12583"/>
                  </a:cubicBezTo>
                  <a:cubicBezTo>
                    <a:pt x="4389" y="12683"/>
                    <a:pt x="4389" y="12683"/>
                    <a:pt x="4389" y="12683"/>
                  </a:cubicBezTo>
                  <a:cubicBezTo>
                    <a:pt x="4389" y="12683"/>
                    <a:pt x="4389" y="12683"/>
                    <a:pt x="4389" y="12683"/>
                  </a:cubicBezTo>
                  <a:cubicBezTo>
                    <a:pt x="4274" y="12683"/>
                    <a:pt x="4274" y="12683"/>
                    <a:pt x="4274" y="12683"/>
                  </a:cubicBezTo>
                  <a:cubicBezTo>
                    <a:pt x="4274" y="12683"/>
                    <a:pt x="4274" y="12683"/>
                    <a:pt x="4274" y="12683"/>
                  </a:cubicBezTo>
                  <a:cubicBezTo>
                    <a:pt x="4274" y="12683"/>
                    <a:pt x="4274" y="12683"/>
                    <a:pt x="4274" y="12683"/>
                  </a:cubicBezTo>
                  <a:cubicBezTo>
                    <a:pt x="4389" y="12782"/>
                    <a:pt x="4389" y="12782"/>
                    <a:pt x="4389" y="12782"/>
                  </a:cubicBezTo>
                  <a:cubicBezTo>
                    <a:pt x="4274" y="12782"/>
                    <a:pt x="4274" y="12782"/>
                    <a:pt x="4274" y="12782"/>
                  </a:cubicBezTo>
                  <a:cubicBezTo>
                    <a:pt x="4274" y="12881"/>
                    <a:pt x="4274" y="12881"/>
                    <a:pt x="4274" y="12881"/>
                  </a:cubicBezTo>
                  <a:cubicBezTo>
                    <a:pt x="4158" y="12881"/>
                    <a:pt x="4158" y="12881"/>
                    <a:pt x="4158" y="12881"/>
                  </a:cubicBezTo>
                  <a:cubicBezTo>
                    <a:pt x="4158" y="12881"/>
                    <a:pt x="4158" y="12881"/>
                    <a:pt x="4158" y="12881"/>
                  </a:cubicBezTo>
                  <a:cubicBezTo>
                    <a:pt x="4158" y="12881"/>
                    <a:pt x="4158" y="12881"/>
                    <a:pt x="4158" y="12881"/>
                  </a:cubicBezTo>
                  <a:cubicBezTo>
                    <a:pt x="4043" y="12980"/>
                    <a:pt x="4043" y="12980"/>
                    <a:pt x="4043" y="12980"/>
                  </a:cubicBezTo>
                  <a:cubicBezTo>
                    <a:pt x="3927" y="12980"/>
                    <a:pt x="3927" y="12980"/>
                    <a:pt x="3927" y="12980"/>
                  </a:cubicBezTo>
                  <a:cubicBezTo>
                    <a:pt x="3812" y="12881"/>
                    <a:pt x="3812" y="12881"/>
                    <a:pt x="3812" y="12881"/>
                  </a:cubicBezTo>
                  <a:cubicBezTo>
                    <a:pt x="3927" y="12881"/>
                    <a:pt x="3927" y="12881"/>
                    <a:pt x="3927" y="12881"/>
                  </a:cubicBezTo>
                  <a:cubicBezTo>
                    <a:pt x="3812" y="12782"/>
                    <a:pt x="3812" y="12782"/>
                    <a:pt x="3812" y="12782"/>
                  </a:cubicBezTo>
                  <a:cubicBezTo>
                    <a:pt x="3812" y="12782"/>
                    <a:pt x="3812" y="12782"/>
                    <a:pt x="3812" y="12782"/>
                  </a:cubicBezTo>
                  <a:cubicBezTo>
                    <a:pt x="3812" y="12782"/>
                    <a:pt x="3812" y="12782"/>
                    <a:pt x="3812" y="12782"/>
                  </a:cubicBezTo>
                  <a:cubicBezTo>
                    <a:pt x="3696" y="12782"/>
                    <a:pt x="3696" y="12782"/>
                    <a:pt x="3696" y="12782"/>
                  </a:cubicBezTo>
                  <a:cubicBezTo>
                    <a:pt x="3696" y="12782"/>
                    <a:pt x="3696" y="12782"/>
                    <a:pt x="3696" y="12782"/>
                  </a:cubicBezTo>
                  <a:cubicBezTo>
                    <a:pt x="3696" y="12683"/>
                    <a:pt x="3696" y="12683"/>
                    <a:pt x="3696" y="12683"/>
                  </a:cubicBezTo>
                  <a:cubicBezTo>
                    <a:pt x="3696" y="12683"/>
                    <a:pt x="3696" y="12683"/>
                    <a:pt x="3696" y="12683"/>
                  </a:cubicBezTo>
                  <a:cubicBezTo>
                    <a:pt x="3696" y="12583"/>
                    <a:pt x="3696" y="12583"/>
                    <a:pt x="3696" y="12583"/>
                  </a:cubicBezTo>
                  <a:cubicBezTo>
                    <a:pt x="3696" y="12583"/>
                    <a:pt x="3696" y="12583"/>
                    <a:pt x="3696" y="12583"/>
                  </a:cubicBezTo>
                  <a:cubicBezTo>
                    <a:pt x="3696" y="12583"/>
                    <a:pt x="3696" y="12583"/>
                    <a:pt x="3696" y="12583"/>
                  </a:cubicBezTo>
                  <a:cubicBezTo>
                    <a:pt x="3696" y="12484"/>
                    <a:pt x="3696" y="12484"/>
                    <a:pt x="3696" y="12484"/>
                  </a:cubicBezTo>
                  <a:cubicBezTo>
                    <a:pt x="3812" y="12484"/>
                    <a:pt x="3812" y="12484"/>
                    <a:pt x="3812" y="12484"/>
                  </a:cubicBezTo>
                  <a:cubicBezTo>
                    <a:pt x="3812" y="12583"/>
                    <a:pt x="3812" y="12583"/>
                    <a:pt x="3812" y="12583"/>
                  </a:cubicBezTo>
                  <a:cubicBezTo>
                    <a:pt x="3927" y="12484"/>
                    <a:pt x="3927" y="12484"/>
                    <a:pt x="3927" y="12484"/>
                  </a:cubicBezTo>
                  <a:cubicBezTo>
                    <a:pt x="3927" y="12484"/>
                    <a:pt x="3927" y="12484"/>
                    <a:pt x="3927" y="12484"/>
                  </a:cubicBezTo>
                  <a:cubicBezTo>
                    <a:pt x="4158" y="12484"/>
                    <a:pt x="4158" y="12484"/>
                    <a:pt x="4158" y="12484"/>
                  </a:cubicBezTo>
                  <a:cubicBezTo>
                    <a:pt x="4158" y="12484"/>
                    <a:pt x="4158" y="12484"/>
                    <a:pt x="4158" y="12484"/>
                  </a:cubicBezTo>
                  <a:cubicBezTo>
                    <a:pt x="4274" y="12385"/>
                    <a:pt x="4274" y="12385"/>
                    <a:pt x="4274" y="12385"/>
                  </a:cubicBezTo>
                  <a:cubicBezTo>
                    <a:pt x="4389" y="12286"/>
                    <a:pt x="4389" y="12286"/>
                    <a:pt x="4389" y="12286"/>
                  </a:cubicBezTo>
                  <a:cubicBezTo>
                    <a:pt x="4389" y="12187"/>
                    <a:pt x="4389" y="12187"/>
                    <a:pt x="4389" y="12187"/>
                  </a:cubicBezTo>
                  <a:cubicBezTo>
                    <a:pt x="4274" y="12187"/>
                    <a:pt x="4274" y="12187"/>
                    <a:pt x="4274" y="12187"/>
                  </a:cubicBezTo>
                  <a:cubicBezTo>
                    <a:pt x="4274" y="12286"/>
                    <a:pt x="4274" y="12286"/>
                    <a:pt x="4274" y="12286"/>
                  </a:cubicBezTo>
                  <a:cubicBezTo>
                    <a:pt x="4274" y="12286"/>
                    <a:pt x="4274" y="12286"/>
                    <a:pt x="4274" y="12286"/>
                  </a:cubicBezTo>
                  <a:cubicBezTo>
                    <a:pt x="4158" y="12385"/>
                    <a:pt x="4158" y="12385"/>
                    <a:pt x="4158" y="12385"/>
                  </a:cubicBezTo>
                  <a:cubicBezTo>
                    <a:pt x="4043" y="12385"/>
                    <a:pt x="4043" y="12385"/>
                    <a:pt x="4043" y="12385"/>
                  </a:cubicBezTo>
                  <a:cubicBezTo>
                    <a:pt x="3927" y="12385"/>
                    <a:pt x="3927" y="12385"/>
                    <a:pt x="3927" y="12385"/>
                  </a:cubicBezTo>
                  <a:cubicBezTo>
                    <a:pt x="3812" y="12385"/>
                    <a:pt x="3812" y="12385"/>
                    <a:pt x="3812" y="12385"/>
                  </a:cubicBezTo>
                  <a:cubicBezTo>
                    <a:pt x="3812" y="12286"/>
                    <a:pt x="3812" y="12286"/>
                    <a:pt x="3812" y="12286"/>
                  </a:cubicBezTo>
                  <a:cubicBezTo>
                    <a:pt x="3927" y="12286"/>
                    <a:pt x="3927" y="12286"/>
                    <a:pt x="3927" y="12286"/>
                  </a:cubicBezTo>
                  <a:cubicBezTo>
                    <a:pt x="4043" y="12187"/>
                    <a:pt x="4043" y="12187"/>
                    <a:pt x="4043" y="12187"/>
                  </a:cubicBezTo>
                  <a:cubicBezTo>
                    <a:pt x="4158" y="12187"/>
                    <a:pt x="4158" y="12187"/>
                    <a:pt x="4158" y="12187"/>
                  </a:cubicBezTo>
                  <a:cubicBezTo>
                    <a:pt x="4158" y="12187"/>
                    <a:pt x="4158" y="12187"/>
                    <a:pt x="4158" y="12187"/>
                  </a:cubicBezTo>
                  <a:cubicBezTo>
                    <a:pt x="4158" y="12088"/>
                    <a:pt x="4158" y="12088"/>
                    <a:pt x="4158" y="12088"/>
                  </a:cubicBezTo>
                  <a:cubicBezTo>
                    <a:pt x="4158" y="12088"/>
                    <a:pt x="4158" y="12088"/>
                    <a:pt x="4158" y="12088"/>
                  </a:cubicBezTo>
                  <a:cubicBezTo>
                    <a:pt x="4158" y="12088"/>
                    <a:pt x="4158" y="12088"/>
                    <a:pt x="4158" y="12088"/>
                  </a:cubicBezTo>
                  <a:cubicBezTo>
                    <a:pt x="4274" y="11989"/>
                    <a:pt x="4274" y="11989"/>
                    <a:pt x="4274" y="11989"/>
                  </a:cubicBezTo>
                  <a:cubicBezTo>
                    <a:pt x="4274" y="11989"/>
                    <a:pt x="4274" y="11989"/>
                    <a:pt x="4274" y="11989"/>
                  </a:cubicBezTo>
                  <a:cubicBezTo>
                    <a:pt x="4158" y="11989"/>
                    <a:pt x="4158" y="11989"/>
                    <a:pt x="4158" y="11989"/>
                  </a:cubicBezTo>
                  <a:cubicBezTo>
                    <a:pt x="4158" y="11989"/>
                    <a:pt x="4158" y="11989"/>
                    <a:pt x="4158" y="11989"/>
                  </a:cubicBezTo>
                  <a:cubicBezTo>
                    <a:pt x="4158" y="11989"/>
                    <a:pt x="4158" y="11989"/>
                    <a:pt x="4158" y="11989"/>
                  </a:cubicBezTo>
                  <a:cubicBezTo>
                    <a:pt x="4158" y="11989"/>
                    <a:pt x="4158" y="11989"/>
                    <a:pt x="4158" y="11989"/>
                  </a:cubicBezTo>
                  <a:cubicBezTo>
                    <a:pt x="3927" y="11989"/>
                    <a:pt x="3927" y="11989"/>
                    <a:pt x="3927" y="11989"/>
                  </a:cubicBezTo>
                  <a:cubicBezTo>
                    <a:pt x="3927" y="11989"/>
                    <a:pt x="3927" y="11989"/>
                    <a:pt x="3927" y="11989"/>
                  </a:cubicBezTo>
                  <a:cubicBezTo>
                    <a:pt x="3927" y="11989"/>
                    <a:pt x="3927" y="11989"/>
                    <a:pt x="3927" y="11989"/>
                  </a:cubicBezTo>
                  <a:cubicBezTo>
                    <a:pt x="3927" y="11890"/>
                    <a:pt x="3927" y="11890"/>
                    <a:pt x="3927" y="11890"/>
                  </a:cubicBezTo>
                  <a:cubicBezTo>
                    <a:pt x="4043" y="11890"/>
                    <a:pt x="4043" y="11890"/>
                    <a:pt x="4043" y="11890"/>
                  </a:cubicBezTo>
                  <a:cubicBezTo>
                    <a:pt x="4043" y="11890"/>
                    <a:pt x="4043" y="11890"/>
                    <a:pt x="4043" y="11890"/>
                  </a:cubicBezTo>
                  <a:cubicBezTo>
                    <a:pt x="4158" y="11890"/>
                    <a:pt x="4158" y="11890"/>
                    <a:pt x="4158" y="11890"/>
                  </a:cubicBezTo>
                  <a:cubicBezTo>
                    <a:pt x="4274" y="11890"/>
                    <a:pt x="4274" y="11890"/>
                    <a:pt x="4274" y="11890"/>
                  </a:cubicBezTo>
                  <a:cubicBezTo>
                    <a:pt x="4274" y="11890"/>
                    <a:pt x="4274" y="11890"/>
                    <a:pt x="4274" y="11890"/>
                  </a:cubicBezTo>
                  <a:cubicBezTo>
                    <a:pt x="4389" y="11791"/>
                    <a:pt x="4389" y="11791"/>
                    <a:pt x="4389" y="11791"/>
                  </a:cubicBezTo>
                  <a:cubicBezTo>
                    <a:pt x="4389" y="11692"/>
                    <a:pt x="4389" y="11692"/>
                    <a:pt x="4389" y="11692"/>
                  </a:cubicBezTo>
                  <a:cubicBezTo>
                    <a:pt x="4389" y="11692"/>
                    <a:pt x="4389" y="11692"/>
                    <a:pt x="4389" y="11692"/>
                  </a:cubicBezTo>
                  <a:cubicBezTo>
                    <a:pt x="4505" y="11593"/>
                    <a:pt x="4505" y="11593"/>
                    <a:pt x="4505" y="11593"/>
                  </a:cubicBezTo>
                  <a:cubicBezTo>
                    <a:pt x="4389" y="11494"/>
                    <a:pt x="4389" y="11494"/>
                    <a:pt x="4389" y="11494"/>
                  </a:cubicBezTo>
                  <a:cubicBezTo>
                    <a:pt x="4389" y="11394"/>
                    <a:pt x="4389" y="11394"/>
                    <a:pt x="4389" y="11394"/>
                  </a:cubicBezTo>
                  <a:cubicBezTo>
                    <a:pt x="4389" y="11394"/>
                    <a:pt x="4389" y="11394"/>
                    <a:pt x="4389" y="11394"/>
                  </a:cubicBezTo>
                  <a:cubicBezTo>
                    <a:pt x="4389" y="11394"/>
                    <a:pt x="4389" y="11394"/>
                    <a:pt x="4389" y="11394"/>
                  </a:cubicBezTo>
                  <a:cubicBezTo>
                    <a:pt x="4274" y="11394"/>
                    <a:pt x="4274" y="11394"/>
                    <a:pt x="4274" y="11394"/>
                  </a:cubicBezTo>
                  <a:cubicBezTo>
                    <a:pt x="4274" y="11394"/>
                    <a:pt x="4274" y="11394"/>
                    <a:pt x="4274" y="11394"/>
                  </a:cubicBezTo>
                  <a:cubicBezTo>
                    <a:pt x="4158" y="11295"/>
                    <a:pt x="4158" y="11295"/>
                    <a:pt x="4158" y="11295"/>
                  </a:cubicBezTo>
                  <a:cubicBezTo>
                    <a:pt x="4158" y="11295"/>
                    <a:pt x="4158" y="11295"/>
                    <a:pt x="4158" y="11295"/>
                  </a:cubicBezTo>
                  <a:cubicBezTo>
                    <a:pt x="4158" y="11295"/>
                    <a:pt x="4158" y="11295"/>
                    <a:pt x="4158" y="11295"/>
                  </a:cubicBezTo>
                  <a:cubicBezTo>
                    <a:pt x="4158" y="11295"/>
                    <a:pt x="4158" y="11295"/>
                    <a:pt x="4158" y="11295"/>
                  </a:cubicBezTo>
                  <a:cubicBezTo>
                    <a:pt x="4274" y="11295"/>
                    <a:pt x="4274" y="11295"/>
                    <a:pt x="4274" y="11295"/>
                  </a:cubicBezTo>
                  <a:cubicBezTo>
                    <a:pt x="4274" y="11295"/>
                    <a:pt x="4274" y="11295"/>
                    <a:pt x="4274" y="11295"/>
                  </a:cubicBezTo>
                  <a:cubicBezTo>
                    <a:pt x="4389" y="11196"/>
                    <a:pt x="4389" y="11196"/>
                    <a:pt x="4389" y="11196"/>
                  </a:cubicBezTo>
                  <a:cubicBezTo>
                    <a:pt x="4389" y="11196"/>
                    <a:pt x="4389" y="11196"/>
                    <a:pt x="4389" y="11196"/>
                  </a:cubicBezTo>
                  <a:cubicBezTo>
                    <a:pt x="4389" y="11097"/>
                    <a:pt x="4389" y="11097"/>
                    <a:pt x="4389" y="11097"/>
                  </a:cubicBezTo>
                  <a:cubicBezTo>
                    <a:pt x="4389" y="11097"/>
                    <a:pt x="4389" y="11097"/>
                    <a:pt x="4389" y="11097"/>
                  </a:cubicBezTo>
                  <a:cubicBezTo>
                    <a:pt x="4389" y="10998"/>
                    <a:pt x="4389" y="10998"/>
                    <a:pt x="4389" y="10998"/>
                  </a:cubicBezTo>
                  <a:cubicBezTo>
                    <a:pt x="4274" y="10998"/>
                    <a:pt x="4274" y="10998"/>
                    <a:pt x="4274" y="10998"/>
                  </a:cubicBezTo>
                  <a:cubicBezTo>
                    <a:pt x="4274" y="10998"/>
                    <a:pt x="4274" y="10998"/>
                    <a:pt x="4274" y="10998"/>
                  </a:cubicBezTo>
                  <a:cubicBezTo>
                    <a:pt x="4274" y="10899"/>
                    <a:pt x="4274" y="10899"/>
                    <a:pt x="4274" y="10899"/>
                  </a:cubicBezTo>
                  <a:cubicBezTo>
                    <a:pt x="4274" y="10899"/>
                    <a:pt x="4274" y="10899"/>
                    <a:pt x="4274" y="10899"/>
                  </a:cubicBezTo>
                  <a:cubicBezTo>
                    <a:pt x="4274" y="10899"/>
                    <a:pt x="4274" y="10899"/>
                    <a:pt x="4274" y="10899"/>
                  </a:cubicBezTo>
                  <a:cubicBezTo>
                    <a:pt x="4274" y="10899"/>
                    <a:pt x="4274" y="10899"/>
                    <a:pt x="4274" y="10899"/>
                  </a:cubicBezTo>
                  <a:cubicBezTo>
                    <a:pt x="4274" y="10800"/>
                    <a:pt x="4274" y="10800"/>
                    <a:pt x="4274" y="10800"/>
                  </a:cubicBezTo>
                  <a:cubicBezTo>
                    <a:pt x="4274" y="10701"/>
                    <a:pt x="4274" y="10701"/>
                    <a:pt x="4274" y="10701"/>
                  </a:cubicBezTo>
                  <a:cubicBezTo>
                    <a:pt x="4274" y="10701"/>
                    <a:pt x="4274" y="10701"/>
                    <a:pt x="4274" y="10701"/>
                  </a:cubicBezTo>
                  <a:cubicBezTo>
                    <a:pt x="4389" y="10800"/>
                    <a:pt x="4389" y="10800"/>
                    <a:pt x="4389" y="10800"/>
                  </a:cubicBezTo>
                  <a:cubicBezTo>
                    <a:pt x="4389" y="10701"/>
                    <a:pt x="4389" y="10701"/>
                    <a:pt x="4389" y="10701"/>
                  </a:cubicBezTo>
                  <a:cubicBezTo>
                    <a:pt x="4274" y="10701"/>
                    <a:pt x="4274" y="10701"/>
                    <a:pt x="4274" y="10701"/>
                  </a:cubicBezTo>
                  <a:cubicBezTo>
                    <a:pt x="4274" y="10701"/>
                    <a:pt x="4274" y="10701"/>
                    <a:pt x="4274" y="10701"/>
                  </a:cubicBezTo>
                  <a:cubicBezTo>
                    <a:pt x="4389" y="10602"/>
                    <a:pt x="4389" y="10602"/>
                    <a:pt x="4389" y="10602"/>
                  </a:cubicBezTo>
                  <a:cubicBezTo>
                    <a:pt x="4389" y="10503"/>
                    <a:pt x="4389" y="10503"/>
                    <a:pt x="4389" y="10503"/>
                  </a:cubicBezTo>
                  <a:cubicBezTo>
                    <a:pt x="4274" y="10503"/>
                    <a:pt x="4274" y="10503"/>
                    <a:pt x="4274" y="10503"/>
                  </a:cubicBezTo>
                  <a:cubicBezTo>
                    <a:pt x="4274" y="10404"/>
                    <a:pt x="4274" y="10404"/>
                    <a:pt x="4274" y="10404"/>
                  </a:cubicBezTo>
                  <a:cubicBezTo>
                    <a:pt x="4274" y="10404"/>
                    <a:pt x="4274" y="10404"/>
                    <a:pt x="4274" y="10404"/>
                  </a:cubicBezTo>
                  <a:cubicBezTo>
                    <a:pt x="4274" y="10305"/>
                    <a:pt x="4274" y="10305"/>
                    <a:pt x="4274" y="10305"/>
                  </a:cubicBezTo>
                  <a:cubicBezTo>
                    <a:pt x="4389" y="10206"/>
                    <a:pt x="4389" y="10206"/>
                    <a:pt x="4389" y="10206"/>
                  </a:cubicBezTo>
                  <a:cubicBezTo>
                    <a:pt x="4274" y="10206"/>
                    <a:pt x="4274" y="10206"/>
                    <a:pt x="4274" y="10206"/>
                  </a:cubicBezTo>
                  <a:cubicBezTo>
                    <a:pt x="4274" y="10206"/>
                    <a:pt x="4274" y="10206"/>
                    <a:pt x="4274" y="10206"/>
                  </a:cubicBezTo>
                  <a:cubicBezTo>
                    <a:pt x="4158" y="10305"/>
                    <a:pt x="4158" y="10305"/>
                    <a:pt x="4158" y="10305"/>
                  </a:cubicBezTo>
                  <a:cubicBezTo>
                    <a:pt x="4158" y="10305"/>
                    <a:pt x="4158" y="10305"/>
                    <a:pt x="4158" y="10305"/>
                  </a:cubicBezTo>
                  <a:cubicBezTo>
                    <a:pt x="4043" y="10305"/>
                    <a:pt x="4043" y="10305"/>
                    <a:pt x="4043" y="10305"/>
                  </a:cubicBezTo>
                  <a:cubicBezTo>
                    <a:pt x="4043" y="10404"/>
                    <a:pt x="4043" y="10404"/>
                    <a:pt x="4043" y="10404"/>
                  </a:cubicBezTo>
                  <a:cubicBezTo>
                    <a:pt x="3927" y="10305"/>
                    <a:pt x="3927" y="10305"/>
                    <a:pt x="3927" y="10305"/>
                  </a:cubicBezTo>
                  <a:cubicBezTo>
                    <a:pt x="4043" y="10305"/>
                    <a:pt x="4043" y="10305"/>
                    <a:pt x="4043" y="10305"/>
                  </a:cubicBezTo>
                  <a:cubicBezTo>
                    <a:pt x="4043" y="10206"/>
                    <a:pt x="4043" y="10206"/>
                    <a:pt x="4043" y="10206"/>
                  </a:cubicBezTo>
                  <a:cubicBezTo>
                    <a:pt x="4158" y="10206"/>
                    <a:pt x="4158" y="10206"/>
                    <a:pt x="4158" y="10206"/>
                  </a:cubicBezTo>
                  <a:cubicBezTo>
                    <a:pt x="4158" y="10206"/>
                    <a:pt x="4158" y="10206"/>
                    <a:pt x="4158" y="10206"/>
                  </a:cubicBezTo>
                  <a:cubicBezTo>
                    <a:pt x="4274" y="10106"/>
                    <a:pt x="4274" y="10106"/>
                    <a:pt x="4274" y="10106"/>
                  </a:cubicBezTo>
                  <a:cubicBezTo>
                    <a:pt x="4274" y="10106"/>
                    <a:pt x="4274" y="10106"/>
                    <a:pt x="4274" y="10106"/>
                  </a:cubicBezTo>
                  <a:cubicBezTo>
                    <a:pt x="4389" y="10106"/>
                    <a:pt x="4389" y="10106"/>
                    <a:pt x="4389" y="10106"/>
                  </a:cubicBezTo>
                  <a:cubicBezTo>
                    <a:pt x="4389" y="10007"/>
                    <a:pt x="4389" y="10007"/>
                    <a:pt x="4389" y="10007"/>
                  </a:cubicBezTo>
                  <a:cubicBezTo>
                    <a:pt x="4389" y="9908"/>
                    <a:pt x="4389" y="9908"/>
                    <a:pt x="4389" y="9908"/>
                  </a:cubicBezTo>
                  <a:cubicBezTo>
                    <a:pt x="4389" y="9908"/>
                    <a:pt x="4389" y="9908"/>
                    <a:pt x="4389" y="9908"/>
                  </a:cubicBezTo>
                  <a:cubicBezTo>
                    <a:pt x="4274" y="9809"/>
                    <a:pt x="4274" y="9809"/>
                    <a:pt x="4274" y="9809"/>
                  </a:cubicBezTo>
                  <a:cubicBezTo>
                    <a:pt x="4274" y="9809"/>
                    <a:pt x="4274" y="9809"/>
                    <a:pt x="4274" y="9809"/>
                  </a:cubicBezTo>
                  <a:cubicBezTo>
                    <a:pt x="4274" y="9809"/>
                    <a:pt x="4274" y="9809"/>
                    <a:pt x="4274" y="9809"/>
                  </a:cubicBezTo>
                  <a:cubicBezTo>
                    <a:pt x="4158" y="9809"/>
                    <a:pt x="4158" y="9809"/>
                    <a:pt x="4158" y="9809"/>
                  </a:cubicBezTo>
                  <a:cubicBezTo>
                    <a:pt x="4158" y="9710"/>
                    <a:pt x="4158" y="9710"/>
                    <a:pt x="4158" y="9710"/>
                  </a:cubicBezTo>
                  <a:cubicBezTo>
                    <a:pt x="4158" y="9611"/>
                    <a:pt x="4158" y="9611"/>
                    <a:pt x="4158" y="9611"/>
                  </a:cubicBezTo>
                  <a:cubicBezTo>
                    <a:pt x="4158" y="9611"/>
                    <a:pt x="4158" y="9611"/>
                    <a:pt x="4158" y="9611"/>
                  </a:cubicBezTo>
                  <a:cubicBezTo>
                    <a:pt x="4158" y="9611"/>
                    <a:pt x="4158" y="9611"/>
                    <a:pt x="4158" y="9611"/>
                  </a:cubicBezTo>
                  <a:cubicBezTo>
                    <a:pt x="4158" y="9512"/>
                    <a:pt x="4158" y="9512"/>
                    <a:pt x="4158" y="9512"/>
                  </a:cubicBezTo>
                  <a:cubicBezTo>
                    <a:pt x="4158" y="9413"/>
                    <a:pt x="4158" y="9413"/>
                    <a:pt x="4158" y="9413"/>
                  </a:cubicBezTo>
                  <a:cubicBezTo>
                    <a:pt x="3927" y="9314"/>
                    <a:pt x="3927" y="9314"/>
                    <a:pt x="3927" y="9314"/>
                  </a:cubicBezTo>
                  <a:cubicBezTo>
                    <a:pt x="3927" y="9314"/>
                    <a:pt x="3927" y="9314"/>
                    <a:pt x="3927" y="9314"/>
                  </a:cubicBezTo>
                  <a:cubicBezTo>
                    <a:pt x="3927" y="9314"/>
                    <a:pt x="3927" y="9314"/>
                    <a:pt x="3927" y="9314"/>
                  </a:cubicBezTo>
                  <a:cubicBezTo>
                    <a:pt x="3812" y="9215"/>
                    <a:pt x="3812" y="9215"/>
                    <a:pt x="3812" y="9215"/>
                  </a:cubicBezTo>
                  <a:cubicBezTo>
                    <a:pt x="3812" y="9215"/>
                    <a:pt x="3812" y="9215"/>
                    <a:pt x="3812" y="9215"/>
                  </a:cubicBezTo>
                  <a:cubicBezTo>
                    <a:pt x="3927" y="9215"/>
                    <a:pt x="3927" y="9215"/>
                    <a:pt x="3927" y="9215"/>
                  </a:cubicBezTo>
                  <a:cubicBezTo>
                    <a:pt x="4043" y="9116"/>
                    <a:pt x="4043" y="9116"/>
                    <a:pt x="4043" y="9116"/>
                  </a:cubicBezTo>
                  <a:cubicBezTo>
                    <a:pt x="4043" y="9116"/>
                    <a:pt x="4043" y="9116"/>
                    <a:pt x="4043" y="9116"/>
                  </a:cubicBezTo>
                  <a:cubicBezTo>
                    <a:pt x="4043" y="9017"/>
                    <a:pt x="4043" y="9017"/>
                    <a:pt x="4043" y="9017"/>
                  </a:cubicBezTo>
                  <a:cubicBezTo>
                    <a:pt x="4043" y="9017"/>
                    <a:pt x="4043" y="9017"/>
                    <a:pt x="4043" y="9017"/>
                  </a:cubicBezTo>
                  <a:cubicBezTo>
                    <a:pt x="3927" y="9017"/>
                    <a:pt x="3927" y="9017"/>
                    <a:pt x="3927" y="9017"/>
                  </a:cubicBezTo>
                  <a:cubicBezTo>
                    <a:pt x="3927" y="9017"/>
                    <a:pt x="3927" y="9017"/>
                    <a:pt x="3927" y="9017"/>
                  </a:cubicBezTo>
                  <a:cubicBezTo>
                    <a:pt x="4043" y="9017"/>
                    <a:pt x="4043" y="9017"/>
                    <a:pt x="4043" y="9017"/>
                  </a:cubicBezTo>
                  <a:cubicBezTo>
                    <a:pt x="4043" y="8917"/>
                    <a:pt x="4043" y="8917"/>
                    <a:pt x="4043" y="8917"/>
                  </a:cubicBezTo>
                  <a:cubicBezTo>
                    <a:pt x="4158" y="8818"/>
                    <a:pt x="4158" y="8818"/>
                    <a:pt x="4158" y="8818"/>
                  </a:cubicBezTo>
                  <a:cubicBezTo>
                    <a:pt x="4158" y="8818"/>
                    <a:pt x="4158" y="8818"/>
                    <a:pt x="4158" y="8818"/>
                  </a:cubicBezTo>
                  <a:cubicBezTo>
                    <a:pt x="4158" y="8818"/>
                    <a:pt x="4158" y="8818"/>
                    <a:pt x="4158" y="8818"/>
                  </a:cubicBezTo>
                  <a:cubicBezTo>
                    <a:pt x="4158" y="8719"/>
                    <a:pt x="4158" y="8719"/>
                    <a:pt x="4158" y="8719"/>
                  </a:cubicBezTo>
                  <a:cubicBezTo>
                    <a:pt x="4158" y="8719"/>
                    <a:pt x="4158" y="8719"/>
                    <a:pt x="4158" y="8719"/>
                  </a:cubicBezTo>
                  <a:cubicBezTo>
                    <a:pt x="4043" y="8719"/>
                    <a:pt x="4043" y="8719"/>
                    <a:pt x="4043" y="8719"/>
                  </a:cubicBezTo>
                  <a:cubicBezTo>
                    <a:pt x="3927" y="8620"/>
                    <a:pt x="3927" y="8620"/>
                    <a:pt x="3927" y="8620"/>
                  </a:cubicBezTo>
                  <a:cubicBezTo>
                    <a:pt x="3812" y="8521"/>
                    <a:pt x="3812" y="8521"/>
                    <a:pt x="3812" y="8521"/>
                  </a:cubicBezTo>
                  <a:cubicBezTo>
                    <a:pt x="3812" y="8521"/>
                    <a:pt x="3812" y="8521"/>
                    <a:pt x="3812" y="8521"/>
                  </a:cubicBezTo>
                  <a:cubicBezTo>
                    <a:pt x="3812" y="8521"/>
                    <a:pt x="3812" y="8521"/>
                    <a:pt x="3812" y="8521"/>
                  </a:cubicBezTo>
                  <a:cubicBezTo>
                    <a:pt x="3812" y="8521"/>
                    <a:pt x="3812" y="8521"/>
                    <a:pt x="3812" y="8521"/>
                  </a:cubicBezTo>
                  <a:cubicBezTo>
                    <a:pt x="3696" y="8521"/>
                    <a:pt x="3696" y="8521"/>
                    <a:pt x="3696" y="8521"/>
                  </a:cubicBezTo>
                  <a:cubicBezTo>
                    <a:pt x="3696" y="8521"/>
                    <a:pt x="3696" y="8521"/>
                    <a:pt x="3696" y="8521"/>
                  </a:cubicBezTo>
                  <a:cubicBezTo>
                    <a:pt x="3696" y="8521"/>
                    <a:pt x="3696" y="8521"/>
                    <a:pt x="3696" y="8521"/>
                  </a:cubicBezTo>
                  <a:cubicBezTo>
                    <a:pt x="3696" y="8422"/>
                    <a:pt x="3696" y="8422"/>
                    <a:pt x="3696" y="8422"/>
                  </a:cubicBezTo>
                  <a:cubicBezTo>
                    <a:pt x="3581" y="8422"/>
                    <a:pt x="3581" y="8422"/>
                    <a:pt x="3581" y="8422"/>
                  </a:cubicBezTo>
                  <a:cubicBezTo>
                    <a:pt x="3581" y="8422"/>
                    <a:pt x="3581" y="8422"/>
                    <a:pt x="3581" y="8422"/>
                  </a:cubicBezTo>
                  <a:cubicBezTo>
                    <a:pt x="3465" y="8323"/>
                    <a:pt x="3465" y="8323"/>
                    <a:pt x="3465" y="8323"/>
                  </a:cubicBezTo>
                  <a:cubicBezTo>
                    <a:pt x="3465" y="8323"/>
                    <a:pt x="3465" y="8323"/>
                    <a:pt x="3465" y="8323"/>
                  </a:cubicBezTo>
                  <a:cubicBezTo>
                    <a:pt x="3465" y="8323"/>
                    <a:pt x="3465" y="8323"/>
                    <a:pt x="3465" y="8323"/>
                  </a:cubicBezTo>
                  <a:cubicBezTo>
                    <a:pt x="3350" y="8323"/>
                    <a:pt x="3350" y="8323"/>
                    <a:pt x="3350" y="8323"/>
                  </a:cubicBezTo>
                  <a:cubicBezTo>
                    <a:pt x="3350" y="8323"/>
                    <a:pt x="3350" y="8323"/>
                    <a:pt x="3350" y="8323"/>
                  </a:cubicBezTo>
                  <a:cubicBezTo>
                    <a:pt x="3350" y="8224"/>
                    <a:pt x="3350" y="8224"/>
                    <a:pt x="3350" y="8224"/>
                  </a:cubicBezTo>
                  <a:cubicBezTo>
                    <a:pt x="3234" y="8224"/>
                    <a:pt x="3234" y="8224"/>
                    <a:pt x="3234" y="8224"/>
                  </a:cubicBezTo>
                  <a:cubicBezTo>
                    <a:pt x="3119" y="8125"/>
                    <a:pt x="3119" y="8125"/>
                    <a:pt x="3119" y="8125"/>
                  </a:cubicBezTo>
                  <a:cubicBezTo>
                    <a:pt x="3119" y="8125"/>
                    <a:pt x="3119" y="8125"/>
                    <a:pt x="3119" y="8125"/>
                  </a:cubicBezTo>
                  <a:cubicBezTo>
                    <a:pt x="3119" y="8125"/>
                    <a:pt x="3119" y="8125"/>
                    <a:pt x="3119" y="8125"/>
                  </a:cubicBezTo>
                  <a:cubicBezTo>
                    <a:pt x="3003" y="8125"/>
                    <a:pt x="3003" y="8125"/>
                    <a:pt x="3003" y="8125"/>
                  </a:cubicBezTo>
                  <a:cubicBezTo>
                    <a:pt x="2888" y="8026"/>
                    <a:pt x="2888" y="8026"/>
                    <a:pt x="2888" y="8026"/>
                  </a:cubicBezTo>
                  <a:cubicBezTo>
                    <a:pt x="2772" y="8026"/>
                    <a:pt x="2772" y="8026"/>
                    <a:pt x="2772" y="8026"/>
                  </a:cubicBezTo>
                  <a:cubicBezTo>
                    <a:pt x="2657" y="7927"/>
                    <a:pt x="2657" y="7927"/>
                    <a:pt x="2657" y="7927"/>
                  </a:cubicBezTo>
                  <a:cubicBezTo>
                    <a:pt x="2541" y="7927"/>
                    <a:pt x="2541" y="7927"/>
                    <a:pt x="2541" y="7927"/>
                  </a:cubicBezTo>
                  <a:cubicBezTo>
                    <a:pt x="2541" y="7927"/>
                    <a:pt x="2541" y="7927"/>
                    <a:pt x="2541" y="7927"/>
                  </a:cubicBezTo>
                  <a:cubicBezTo>
                    <a:pt x="2426" y="7927"/>
                    <a:pt x="2426" y="7927"/>
                    <a:pt x="2426" y="7927"/>
                  </a:cubicBezTo>
                  <a:cubicBezTo>
                    <a:pt x="2310" y="8026"/>
                    <a:pt x="2310" y="8026"/>
                    <a:pt x="2310" y="8026"/>
                  </a:cubicBezTo>
                  <a:cubicBezTo>
                    <a:pt x="2310" y="8125"/>
                    <a:pt x="2310" y="8125"/>
                    <a:pt x="2310" y="8125"/>
                  </a:cubicBezTo>
                  <a:cubicBezTo>
                    <a:pt x="2195" y="8125"/>
                    <a:pt x="2195" y="8125"/>
                    <a:pt x="2195" y="8125"/>
                  </a:cubicBezTo>
                  <a:cubicBezTo>
                    <a:pt x="2195" y="8026"/>
                    <a:pt x="2195" y="8026"/>
                    <a:pt x="2195" y="8026"/>
                  </a:cubicBezTo>
                  <a:cubicBezTo>
                    <a:pt x="2310" y="8026"/>
                    <a:pt x="2310" y="8026"/>
                    <a:pt x="2310" y="8026"/>
                  </a:cubicBezTo>
                  <a:cubicBezTo>
                    <a:pt x="2310" y="7927"/>
                    <a:pt x="2310" y="7927"/>
                    <a:pt x="2310" y="7927"/>
                  </a:cubicBezTo>
                  <a:cubicBezTo>
                    <a:pt x="2195" y="7927"/>
                    <a:pt x="2195" y="7927"/>
                    <a:pt x="2195" y="7927"/>
                  </a:cubicBezTo>
                  <a:cubicBezTo>
                    <a:pt x="2195" y="7927"/>
                    <a:pt x="2195" y="7927"/>
                    <a:pt x="2195" y="7927"/>
                  </a:cubicBezTo>
                  <a:cubicBezTo>
                    <a:pt x="2079" y="7927"/>
                    <a:pt x="2079" y="7927"/>
                    <a:pt x="2079" y="7927"/>
                  </a:cubicBezTo>
                  <a:cubicBezTo>
                    <a:pt x="2079" y="8026"/>
                    <a:pt x="2079" y="8026"/>
                    <a:pt x="2079" y="8026"/>
                  </a:cubicBezTo>
                  <a:cubicBezTo>
                    <a:pt x="1964" y="8026"/>
                    <a:pt x="1964" y="8026"/>
                    <a:pt x="1964" y="8026"/>
                  </a:cubicBezTo>
                  <a:cubicBezTo>
                    <a:pt x="1964" y="8026"/>
                    <a:pt x="1964" y="8026"/>
                    <a:pt x="1964" y="8026"/>
                  </a:cubicBezTo>
                  <a:cubicBezTo>
                    <a:pt x="1848" y="7927"/>
                    <a:pt x="1848" y="7927"/>
                    <a:pt x="1848" y="7927"/>
                  </a:cubicBezTo>
                  <a:cubicBezTo>
                    <a:pt x="1848" y="7927"/>
                    <a:pt x="1848" y="7927"/>
                    <a:pt x="1848" y="7927"/>
                  </a:cubicBezTo>
                  <a:cubicBezTo>
                    <a:pt x="1848" y="7927"/>
                    <a:pt x="1848" y="7927"/>
                    <a:pt x="1848" y="7927"/>
                  </a:cubicBezTo>
                  <a:cubicBezTo>
                    <a:pt x="1733" y="8125"/>
                    <a:pt x="1733" y="8125"/>
                    <a:pt x="1733" y="8125"/>
                  </a:cubicBezTo>
                  <a:cubicBezTo>
                    <a:pt x="1733" y="8125"/>
                    <a:pt x="1733" y="8125"/>
                    <a:pt x="1733" y="8125"/>
                  </a:cubicBezTo>
                  <a:cubicBezTo>
                    <a:pt x="1733" y="8125"/>
                    <a:pt x="1733" y="8125"/>
                    <a:pt x="1733" y="8125"/>
                  </a:cubicBezTo>
                  <a:cubicBezTo>
                    <a:pt x="1617" y="8026"/>
                    <a:pt x="1617" y="8026"/>
                    <a:pt x="1617" y="8026"/>
                  </a:cubicBezTo>
                  <a:cubicBezTo>
                    <a:pt x="1733" y="7927"/>
                    <a:pt x="1733" y="7927"/>
                    <a:pt x="1733" y="7927"/>
                  </a:cubicBezTo>
                  <a:cubicBezTo>
                    <a:pt x="1733" y="7927"/>
                    <a:pt x="1733" y="7927"/>
                    <a:pt x="1733" y="7927"/>
                  </a:cubicBezTo>
                  <a:cubicBezTo>
                    <a:pt x="1733" y="7828"/>
                    <a:pt x="1733" y="7828"/>
                    <a:pt x="1733" y="7828"/>
                  </a:cubicBezTo>
                  <a:cubicBezTo>
                    <a:pt x="1733" y="7828"/>
                    <a:pt x="1733" y="7828"/>
                    <a:pt x="1733" y="7828"/>
                  </a:cubicBezTo>
                  <a:cubicBezTo>
                    <a:pt x="1617" y="7828"/>
                    <a:pt x="1617" y="7828"/>
                    <a:pt x="1617" y="7828"/>
                  </a:cubicBezTo>
                  <a:cubicBezTo>
                    <a:pt x="1617" y="7927"/>
                    <a:pt x="1617" y="7927"/>
                    <a:pt x="1617" y="7927"/>
                  </a:cubicBezTo>
                  <a:cubicBezTo>
                    <a:pt x="1502" y="7927"/>
                    <a:pt x="1502" y="7927"/>
                    <a:pt x="1502" y="7927"/>
                  </a:cubicBezTo>
                  <a:cubicBezTo>
                    <a:pt x="1502" y="7927"/>
                    <a:pt x="1502" y="7927"/>
                    <a:pt x="1502" y="7927"/>
                  </a:cubicBezTo>
                  <a:cubicBezTo>
                    <a:pt x="1502" y="7927"/>
                    <a:pt x="1502" y="7927"/>
                    <a:pt x="1502" y="7927"/>
                  </a:cubicBezTo>
                  <a:cubicBezTo>
                    <a:pt x="1386" y="7927"/>
                    <a:pt x="1386" y="7927"/>
                    <a:pt x="1386" y="7927"/>
                  </a:cubicBezTo>
                  <a:cubicBezTo>
                    <a:pt x="1386" y="7828"/>
                    <a:pt x="1386" y="7828"/>
                    <a:pt x="1386" y="7828"/>
                  </a:cubicBezTo>
                  <a:cubicBezTo>
                    <a:pt x="1386" y="7828"/>
                    <a:pt x="1386" y="7828"/>
                    <a:pt x="1386" y="7828"/>
                  </a:cubicBezTo>
                  <a:cubicBezTo>
                    <a:pt x="1386" y="7728"/>
                    <a:pt x="1386" y="7728"/>
                    <a:pt x="1386" y="7728"/>
                  </a:cubicBezTo>
                  <a:cubicBezTo>
                    <a:pt x="1386" y="7728"/>
                    <a:pt x="1386" y="7728"/>
                    <a:pt x="1386" y="7728"/>
                  </a:cubicBezTo>
                  <a:cubicBezTo>
                    <a:pt x="1271" y="7728"/>
                    <a:pt x="1271" y="7728"/>
                    <a:pt x="1271" y="7728"/>
                  </a:cubicBezTo>
                  <a:cubicBezTo>
                    <a:pt x="1271" y="7828"/>
                    <a:pt x="1271" y="7828"/>
                    <a:pt x="1271" y="7828"/>
                  </a:cubicBezTo>
                  <a:cubicBezTo>
                    <a:pt x="1271" y="7828"/>
                    <a:pt x="1271" y="7828"/>
                    <a:pt x="1271" y="7828"/>
                  </a:cubicBezTo>
                  <a:cubicBezTo>
                    <a:pt x="1155" y="7927"/>
                    <a:pt x="1155" y="7927"/>
                    <a:pt x="1155" y="7927"/>
                  </a:cubicBezTo>
                  <a:cubicBezTo>
                    <a:pt x="1155" y="7927"/>
                    <a:pt x="1155" y="7927"/>
                    <a:pt x="1155" y="7927"/>
                  </a:cubicBezTo>
                  <a:cubicBezTo>
                    <a:pt x="1271" y="8026"/>
                    <a:pt x="1271" y="8026"/>
                    <a:pt x="1271" y="8026"/>
                  </a:cubicBezTo>
                  <a:cubicBezTo>
                    <a:pt x="1271" y="8125"/>
                    <a:pt x="1271" y="8125"/>
                    <a:pt x="1271" y="8125"/>
                  </a:cubicBezTo>
                  <a:cubicBezTo>
                    <a:pt x="1155" y="8125"/>
                    <a:pt x="1155" y="8125"/>
                    <a:pt x="1155" y="8125"/>
                  </a:cubicBezTo>
                  <a:cubicBezTo>
                    <a:pt x="1155" y="8125"/>
                    <a:pt x="1155" y="8125"/>
                    <a:pt x="1155" y="8125"/>
                  </a:cubicBezTo>
                  <a:cubicBezTo>
                    <a:pt x="1040" y="8026"/>
                    <a:pt x="1040" y="8026"/>
                    <a:pt x="1040" y="8026"/>
                  </a:cubicBezTo>
                  <a:cubicBezTo>
                    <a:pt x="924" y="8026"/>
                    <a:pt x="924" y="8026"/>
                    <a:pt x="924" y="8026"/>
                  </a:cubicBezTo>
                  <a:cubicBezTo>
                    <a:pt x="809" y="7927"/>
                    <a:pt x="809" y="7927"/>
                    <a:pt x="809" y="7927"/>
                  </a:cubicBezTo>
                  <a:cubicBezTo>
                    <a:pt x="809" y="7927"/>
                    <a:pt x="809" y="7927"/>
                    <a:pt x="809" y="7927"/>
                  </a:cubicBezTo>
                  <a:cubicBezTo>
                    <a:pt x="693" y="7828"/>
                    <a:pt x="693" y="7828"/>
                    <a:pt x="693" y="7828"/>
                  </a:cubicBezTo>
                  <a:cubicBezTo>
                    <a:pt x="693" y="7828"/>
                    <a:pt x="693" y="7828"/>
                    <a:pt x="693" y="7828"/>
                  </a:cubicBezTo>
                  <a:cubicBezTo>
                    <a:pt x="693" y="7828"/>
                    <a:pt x="693" y="7828"/>
                    <a:pt x="693" y="7828"/>
                  </a:cubicBezTo>
                  <a:cubicBezTo>
                    <a:pt x="578" y="7828"/>
                    <a:pt x="578" y="7828"/>
                    <a:pt x="578" y="7828"/>
                  </a:cubicBezTo>
                  <a:cubicBezTo>
                    <a:pt x="578" y="7629"/>
                    <a:pt x="578" y="7629"/>
                    <a:pt x="578" y="7629"/>
                  </a:cubicBezTo>
                  <a:cubicBezTo>
                    <a:pt x="462" y="7629"/>
                    <a:pt x="462" y="7629"/>
                    <a:pt x="462" y="7629"/>
                  </a:cubicBezTo>
                  <a:cubicBezTo>
                    <a:pt x="462" y="7530"/>
                    <a:pt x="462" y="7530"/>
                    <a:pt x="462" y="7530"/>
                  </a:cubicBezTo>
                  <a:cubicBezTo>
                    <a:pt x="462" y="7431"/>
                    <a:pt x="462" y="7431"/>
                    <a:pt x="462" y="7431"/>
                  </a:cubicBezTo>
                  <a:cubicBezTo>
                    <a:pt x="462" y="7431"/>
                    <a:pt x="462" y="7431"/>
                    <a:pt x="462" y="7431"/>
                  </a:cubicBezTo>
                  <a:cubicBezTo>
                    <a:pt x="578" y="7431"/>
                    <a:pt x="578" y="7431"/>
                    <a:pt x="578" y="7431"/>
                  </a:cubicBezTo>
                  <a:cubicBezTo>
                    <a:pt x="693" y="7332"/>
                    <a:pt x="693" y="7332"/>
                    <a:pt x="693" y="7332"/>
                  </a:cubicBezTo>
                  <a:cubicBezTo>
                    <a:pt x="693" y="7332"/>
                    <a:pt x="693" y="7332"/>
                    <a:pt x="693" y="7332"/>
                  </a:cubicBezTo>
                  <a:cubicBezTo>
                    <a:pt x="924" y="7332"/>
                    <a:pt x="924" y="7332"/>
                    <a:pt x="924" y="7332"/>
                  </a:cubicBezTo>
                  <a:cubicBezTo>
                    <a:pt x="924" y="7332"/>
                    <a:pt x="924" y="7332"/>
                    <a:pt x="924" y="7332"/>
                  </a:cubicBezTo>
                  <a:cubicBezTo>
                    <a:pt x="924" y="7332"/>
                    <a:pt x="924" y="7332"/>
                    <a:pt x="924" y="7332"/>
                  </a:cubicBezTo>
                  <a:cubicBezTo>
                    <a:pt x="1040" y="7233"/>
                    <a:pt x="1040" y="7233"/>
                    <a:pt x="1040" y="7233"/>
                  </a:cubicBezTo>
                  <a:cubicBezTo>
                    <a:pt x="1040" y="7233"/>
                    <a:pt x="1040" y="7233"/>
                    <a:pt x="1040" y="7233"/>
                  </a:cubicBezTo>
                  <a:cubicBezTo>
                    <a:pt x="924" y="7233"/>
                    <a:pt x="924" y="7233"/>
                    <a:pt x="924" y="7233"/>
                  </a:cubicBezTo>
                  <a:cubicBezTo>
                    <a:pt x="809" y="7233"/>
                    <a:pt x="809" y="7233"/>
                    <a:pt x="809" y="7233"/>
                  </a:cubicBezTo>
                  <a:cubicBezTo>
                    <a:pt x="693" y="7233"/>
                    <a:pt x="693" y="7233"/>
                    <a:pt x="693" y="7233"/>
                  </a:cubicBezTo>
                  <a:cubicBezTo>
                    <a:pt x="693" y="7233"/>
                    <a:pt x="693" y="7233"/>
                    <a:pt x="693" y="7233"/>
                  </a:cubicBezTo>
                  <a:cubicBezTo>
                    <a:pt x="578" y="7134"/>
                    <a:pt x="578" y="7134"/>
                    <a:pt x="578" y="7134"/>
                  </a:cubicBezTo>
                  <a:cubicBezTo>
                    <a:pt x="578" y="7035"/>
                    <a:pt x="578" y="7035"/>
                    <a:pt x="578" y="7035"/>
                  </a:cubicBezTo>
                  <a:cubicBezTo>
                    <a:pt x="578" y="6936"/>
                    <a:pt x="578" y="6936"/>
                    <a:pt x="578" y="6936"/>
                  </a:cubicBezTo>
                  <a:cubicBezTo>
                    <a:pt x="693" y="6936"/>
                    <a:pt x="693" y="6936"/>
                    <a:pt x="693" y="6936"/>
                  </a:cubicBezTo>
                  <a:cubicBezTo>
                    <a:pt x="693" y="6837"/>
                    <a:pt x="693" y="6837"/>
                    <a:pt x="693" y="6837"/>
                  </a:cubicBezTo>
                  <a:cubicBezTo>
                    <a:pt x="693" y="6837"/>
                    <a:pt x="693" y="6837"/>
                    <a:pt x="693" y="6837"/>
                  </a:cubicBezTo>
                  <a:cubicBezTo>
                    <a:pt x="693" y="6837"/>
                    <a:pt x="693" y="6837"/>
                    <a:pt x="693" y="6837"/>
                  </a:cubicBezTo>
                  <a:cubicBezTo>
                    <a:pt x="578" y="6837"/>
                    <a:pt x="578" y="6837"/>
                    <a:pt x="578" y="6837"/>
                  </a:cubicBezTo>
                  <a:cubicBezTo>
                    <a:pt x="578" y="6936"/>
                    <a:pt x="578" y="6936"/>
                    <a:pt x="578" y="6936"/>
                  </a:cubicBezTo>
                  <a:cubicBezTo>
                    <a:pt x="462" y="6936"/>
                    <a:pt x="462" y="6936"/>
                    <a:pt x="462" y="6936"/>
                  </a:cubicBezTo>
                  <a:cubicBezTo>
                    <a:pt x="462" y="6936"/>
                    <a:pt x="462" y="6936"/>
                    <a:pt x="462" y="6936"/>
                  </a:cubicBezTo>
                  <a:cubicBezTo>
                    <a:pt x="462" y="7035"/>
                    <a:pt x="462" y="7035"/>
                    <a:pt x="462" y="7035"/>
                  </a:cubicBezTo>
                  <a:cubicBezTo>
                    <a:pt x="347" y="6936"/>
                    <a:pt x="347" y="6936"/>
                    <a:pt x="347" y="6936"/>
                  </a:cubicBezTo>
                  <a:cubicBezTo>
                    <a:pt x="231" y="6936"/>
                    <a:pt x="231" y="6936"/>
                    <a:pt x="231" y="6936"/>
                  </a:cubicBezTo>
                  <a:cubicBezTo>
                    <a:pt x="347" y="6837"/>
                    <a:pt x="347" y="6837"/>
                    <a:pt x="347" y="6837"/>
                  </a:cubicBezTo>
                  <a:cubicBezTo>
                    <a:pt x="347" y="6837"/>
                    <a:pt x="347" y="6837"/>
                    <a:pt x="347" y="6837"/>
                  </a:cubicBezTo>
                  <a:cubicBezTo>
                    <a:pt x="347" y="6837"/>
                    <a:pt x="347" y="6837"/>
                    <a:pt x="347" y="6837"/>
                  </a:cubicBezTo>
                  <a:cubicBezTo>
                    <a:pt x="231" y="6837"/>
                    <a:pt x="231" y="6837"/>
                    <a:pt x="231" y="6837"/>
                  </a:cubicBezTo>
                  <a:cubicBezTo>
                    <a:pt x="231" y="6837"/>
                    <a:pt x="231" y="6837"/>
                    <a:pt x="231" y="6837"/>
                  </a:cubicBezTo>
                  <a:cubicBezTo>
                    <a:pt x="231" y="6738"/>
                    <a:pt x="231" y="6738"/>
                    <a:pt x="231" y="6738"/>
                  </a:cubicBezTo>
                  <a:cubicBezTo>
                    <a:pt x="231" y="6738"/>
                    <a:pt x="231" y="6738"/>
                    <a:pt x="231" y="6738"/>
                  </a:cubicBezTo>
                  <a:cubicBezTo>
                    <a:pt x="231" y="6639"/>
                    <a:pt x="231" y="6639"/>
                    <a:pt x="231" y="6639"/>
                  </a:cubicBezTo>
                  <a:cubicBezTo>
                    <a:pt x="347" y="6639"/>
                    <a:pt x="347" y="6639"/>
                    <a:pt x="347" y="6639"/>
                  </a:cubicBezTo>
                  <a:cubicBezTo>
                    <a:pt x="347" y="6639"/>
                    <a:pt x="347" y="6639"/>
                    <a:pt x="347" y="6639"/>
                  </a:cubicBezTo>
                  <a:cubicBezTo>
                    <a:pt x="462" y="6639"/>
                    <a:pt x="462" y="6639"/>
                    <a:pt x="462" y="6639"/>
                  </a:cubicBezTo>
                  <a:cubicBezTo>
                    <a:pt x="462" y="6639"/>
                    <a:pt x="462" y="6639"/>
                    <a:pt x="462" y="6639"/>
                  </a:cubicBezTo>
                  <a:cubicBezTo>
                    <a:pt x="462" y="6539"/>
                    <a:pt x="462" y="6539"/>
                    <a:pt x="462" y="6539"/>
                  </a:cubicBezTo>
                  <a:cubicBezTo>
                    <a:pt x="693" y="6539"/>
                    <a:pt x="693" y="6539"/>
                    <a:pt x="693" y="6539"/>
                  </a:cubicBezTo>
                  <a:cubicBezTo>
                    <a:pt x="809" y="6539"/>
                    <a:pt x="809" y="6539"/>
                    <a:pt x="809" y="6539"/>
                  </a:cubicBezTo>
                  <a:cubicBezTo>
                    <a:pt x="924" y="6639"/>
                    <a:pt x="924" y="6639"/>
                    <a:pt x="924" y="6639"/>
                  </a:cubicBezTo>
                  <a:cubicBezTo>
                    <a:pt x="1155" y="6639"/>
                    <a:pt x="1155" y="6639"/>
                    <a:pt x="1155" y="6639"/>
                  </a:cubicBezTo>
                  <a:cubicBezTo>
                    <a:pt x="1271" y="6639"/>
                    <a:pt x="1271" y="6639"/>
                    <a:pt x="1271" y="6639"/>
                  </a:cubicBezTo>
                  <a:cubicBezTo>
                    <a:pt x="1386" y="6639"/>
                    <a:pt x="1386" y="6639"/>
                    <a:pt x="1386" y="6639"/>
                  </a:cubicBezTo>
                  <a:cubicBezTo>
                    <a:pt x="1502" y="6738"/>
                    <a:pt x="1502" y="6738"/>
                    <a:pt x="1502" y="6738"/>
                  </a:cubicBezTo>
                  <a:cubicBezTo>
                    <a:pt x="1733" y="6837"/>
                    <a:pt x="1733" y="6837"/>
                    <a:pt x="1733" y="6837"/>
                  </a:cubicBezTo>
                  <a:cubicBezTo>
                    <a:pt x="1733" y="6837"/>
                    <a:pt x="1733" y="6837"/>
                    <a:pt x="1733" y="6837"/>
                  </a:cubicBezTo>
                  <a:cubicBezTo>
                    <a:pt x="1848" y="6837"/>
                    <a:pt x="1848" y="6837"/>
                    <a:pt x="1848" y="6837"/>
                  </a:cubicBezTo>
                  <a:cubicBezTo>
                    <a:pt x="1964" y="6738"/>
                    <a:pt x="1964" y="6738"/>
                    <a:pt x="1964" y="6738"/>
                  </a:cubicBezTo>
                  <a:cubicBezTo>
                    <a:pt x="1848" y="6738"/>
                    <a:pt x="1848" y="6738"/>
                    <a:pt x="1848" y="6738"/>
                  </a:cubicBezTo>
                  <a:cubicBezTo>
                    <a:pt x="1733" y="6738"/>
                    <a:pt x="1733" y="6738"/>
                    <a:pt x="1733" y="6738"/>
                  </a:cubicBezTo>
                  <a:cubicBezTo>
                    <a:pt x="1617" y="6738"/>
                    <a:pt x="1617" y="6738"/>
                    <a:pt x="1617" y="6738"/>
                  </a:cubicBezTo>
                  <a:cubicBezTo>
                    <a:pt x="1502" y="6639"/>
                    <a:pt x="1502" y="6639"/>
                    <a:pt x="1502" y="6639"/>
                  </a:cubicBezTo>
                  <a:cubicBezTo>
                    <a:pt x="1386" y="6639"/>
                    <a:pt x="1386" y="6639"/>
                    <a:pt x="1386" y="6639"/>
                  </a:cubicBezTo>
                  <a:cubicBezTo>
                    <a:pt x="1271" y="6639"/>
                    <a:pt x="1271" y="6639"/>
                    <a:pt x="1271" y="6639"/>
                  </a:cubicBezTo>
                  <a:cubicBezTo>
                    <a:pt x="1155" y="6539"/>
                    <a:pt x="1155" y="6539"/>
                    <a:pt x="1155" y="6539"/>
                  </a:cubicBezTo>
                  <a:cubicBezTo>
                    <a:pt x="1155" y="6539"/>
                    <a:pt x="1155" y="6539"/>
                    <a:pt x="1155" y="6539"/>
                  </a:cubicBezTo>
                  <a:cubicBezTo>
                    <a:pt x="1271" y="6440"/>
                    <a:pt x="1271" y="6440"/>
                    <a:pt x="1271" y="6440"/>
                  </a:cubicBezTo>
                  <a:cubicBezTo>
                    <a:pt x="1502" y="6440"/>
                    <a:pt x="1502" y="6440"/>
                    <a:pt x="1502" y="6440"/>
                  </a:cubicBezTo>
                  <a:cubicBezTo>
                    <a:pt x="1617" y="6440"/>
                    <a:pt x="1617" y="6440"/>
                    <a:pt x="1617" y="6440"/>
                  </a:cubicBezTo>
                  <a:cubicBezTo>
                    <a:pt x="1848" y="6539"/>
                    <a:pt x="1848" y="6539"/>
                    <a:pt x="1848" y="6539"/>
                  </a:cubicBezTo>
                  <a:cubicBezTo>
                    <a:pt x="1848" y="6539"/>
                    <a:pt x="1848" y="6539"/>
                    <a:pt x="1848" y="6539"/>
                  </a:cubicBezTo>
                  <a:cubicBezTo>
                    <a:pt x="1964" y="6639"/>
                    <a:pt x="1964" y="6639"/>
                    <a:pt x="1964" y="6639"/>
                  </a:cubicBezTo>
                  <a:cubicBezTo>
                    <a:pt x="1964" y="6639"/>
                    <a:pt x="1964" y="6639"/>
                    <a:pt x="1964" y="6639"/>
                  </a:cubicBezTo>
                  <a:cubicBezTo>
                    <a:pt x="2079" y="6639"/>
                    <a:pt x="2079" y="6639"/>
                    <a:pt x="2079" y="6639"/>
                  </a:cubicBezTo>
                  <a:cubicBezTo>
                    <a:pt x="2079" y="6639"/>
                    <a:pt x="2079" y="6639"/>
                    <a:pt x="2079" y="6639"/>
                  </a:cubicBezTo>
                  <a:cubicBezTo>
                    <a:pt x="2079" y="6639"/>
                    <a:pt x="2079" y="6639"/>
                    <a:pt x="2079" y="6639"/>
                  </a:cubicBezTo>
                  <a:cubicBezTo>
                    <a:pt x="2079" y="6539"/>
                    <a:pt x="2079" y="6539"/>
                    <a:pt x="2079" y="6539"/>
                  </a:cubicBezTo>
                  <a:cubicBezTo>
                    <a:pt x="2195" y="6440"/>
                    <a:pt x="2195" y="6440"/>
                    <a:pt x="2195" y="6440"/>
                  </a:cubicBezTo>
                  <a:cubicBezTo>
                    <a:pt x="2195" y="6440"/>
                    <a:pt x="2195" y="6440"/>
                    <a:pt x="2195" y="6440"/>
                  </a:cubicBezTo>
                  <a:cubicBezTo>
                    <a:pt x="2195" y="6341"/>
                    <a:pt x="2195" y="6341"/>
                    <a:pt x="2195" y="6341"/>
                  </a:cubicBezTo>
                  <a:cubicBezTo>
                    <a:pt x="2079" y="6341"/>
                    <a:pt x="2079" y="6341"/>
                    <a:pt x="2079" y="6341"/>
                  </a:cubicBezTo>
                  <a:cubicBezTo>
                    <a:pt x="2079" y="6341"/>
                    <a:pt x="2079" y="6341"/>
                    <a:pt x="2079" y="6341"/>
                  </a:cubicBezTo>
                  <a:cubicBezTo>
                    <a:pt x="1964" y="6341"/>
                    <a:pt x="1964" y="6341"/>
                    <a:pt x="1964" y="6341"/>
                  </a:cubicBezTo>
                  <a:cubicBezTo>
                    <a:pt x="2079" y="6242"/>
                    <a:pt x="2079" y="6242"/>
                    <a:pt x="2079" y="6242"/>
                  </a:cubicBezTo>
                  <a:cubicBezTo>
                    <a:pt x="1964" y="6242"/>
                    <a:pt x="1964" y="6242"/>
                    <a:pt x="1964" y="6242"/>
                  </a:cubicBezTo>
                  <a:cubicBezTo>
                    <a:pt x="1848" y="6242"/>
                    <a:pt x="1848" y="6242"/>
                    <a:pt x="1848" y="6242"/>
                  </a:cubicBezTo>
                  <a:cubicBezTo>
                    <a:pt x="1848" y="6341"/>
                    <a:pt x="1848" y="6341"/>
                    <a:pt x="1848" y="6341"/>
                  </a:cubicBezTo>
                  <a:cubicBezTo>
                    <a:pt x="1733" y="6341"/>
                    <a:pt x="1733" y="6341"/>
                    <a:pt x="1733" y="6341"/>
                  </a:cubicBezTo>
                  <a:cubicBezTo>
                    <a:pt x="1502" y="6341"/>
                    <a:pt x="1502" y="6341"/>
                    <a:pt x="1502" y="6341"/>
                  </a:cubicBezTo>
                  <a:cubicBezTo>
                    <a:pt x="1502" y="6242"/>
                    <a:pt x="1502" y="6242"/>
                    <a:pt x="1502" y="6242"/>
                  </a:cubicBezTo>
                  <a:cubicBezTo>
                    <a:pt x="1502" y="6242"/>
                    <a:pt x="1502" y="6242"/>
                    <a:pt x="1502" y="6242"/>
                  </a:cubicBezTo>
                  <a:cubicBezTo>
                    <a:pt x="1502" y="6242"/>
                    <a:pt x="1502" y="6242"/>
                    <a:pt x="1502" y="6242"/>
                  </a:cubicBezTo>
                  <a:cubicBezTo>
                    <a:pt x="1386" y="6143"/>
                    <a:pt x="1386" y="6143"/>
                    <a:pt x="1386" y="6143"/>
                  </a:cubicBezTo>
                  <a:cubicBezTo>
                    <a:pt x="1271" y="6143"/>
                    <a:pt x="1271" y="6143"/>
                    <a:pt x="1271" y="6143"/>
                  </a:cubicBezTo>
                  <a:cubicBezTo>
                    <a:pt x="1271" y="6143"/>
                    <a:pt x="1271" y="6143"/>
                    <a:pt x="1271" y="6143"/>
                  </a:cubicBezTo>
                  <a:cubicBezTo>
                    <a:pt x="1271" y="6143"/>
                    <a:pt x="1271" y="6143"/>
                    <a:pt x="1271" y="6143"/>
                  </a:cubicBezTo>
                  <a:cubicBezTo>
                    <a:pt x="1386" y="6242"/>
                    <a:pt x="1386" y="6242"/>
                    <a:pt x="1386" y="6242"/>
                  </a:cubicBezTo>
                  <a:cubicBezTo>
                    <a:pt x="1386" y="6341"/>
                    <a:pt x="1386" y="6341"/>
                    <a:pt x="1386" y="6341"/>
                  </a:cubicBezTo>
                  <a:cubicBezTo>
                    <a:pt x="1271" y="6341"/>
                    <a:pt x="1271" y="6341"/>
                    <a:pt x="1271" y="6341"/>
                  </a:cubicBezTo>
                  <a:cubicBezTo>
                    <a:pt x="1155" y="6341"/>
                    <a:pt x="1155" y="6341"/>
                    <a:pt x="1155" y="6341"/>
                  </a:cubicBezTo>
                  <a:cubicBezTo>
                    <a:pt x="1040" y="6341"/>
                    <a:pt x="1040" y="6341"/>
                    <a:pt x="1040" y="6341"/>
                  </a:cubicBezTo>
                  <a:cubicBezTo>
                    <a:pt x="924" y="6143"/>
                    <a:pt x="924" y="6143"/>
                    <a:pt x="924" y="6143"/>
                  </a:cubicBezTo>
                  <a:cubicBezTo>
                    <a:pt x="924" y="6143"/>
                    <a:pt x="924" y="6143"/>
                    <a:pt x="924" y="6143"/>
                  </a:cubicBezTo>
                  <a:cubicBezTo>
                    <a:pt x="1040" y="6143"/>
                    <a:pt x="1040" y="6143"/>
                    <a:pt x="1040" y="6143"/>
                  </a:cubicBezTo>
                  <a:cubicBezTo>
                    <a:pt x="1155" y="6044"/>
                    <a:pt x="1155" y="6044"/>
                    <a:pt x="1155" y="6044"/>
                  </a:cubicBezTo>
                  <a:cubicBezTo>
                    <a:pt x="1155" y="6044"/>
                    <a:pt x="1155" y="6044"/>
                    <a:pt x="1155" y="6044"/>
                  </a:cubicBezTo>
                  <a:cubicBezTo>
                    <a:pt x="1155" y="6044"/>
                    <a:pt x="1155" y="6044"/>
                    <a:pt x="1155" y="6044"/>
                  </a:cubicBezTo>
                  <a:cubicBezTo>
                    <a:pt x="1040" y="6044"/>
                    <a:pt x="1040" y="6044"/>
                    <a:pt x="1040" y="6044"/>
                  </a:cubicBezTo>
                  <a:cubicBezTo>
                    <a:pt x="924" y="6143"/>
                    <a:pt x="924" y="6143"/>
                    <a:pt x="924" y="6143"/>
                  </a:cubicBezTo>
                  <a:cubicBezTo>
                    <a:pt x="809" y="6044"/>
                    <a:pt x="809" y="6044"/>
                    <a:pt x="809" y="6044"/>
                  </a:cubicBezTo>
                  <a:cubicBezTo>
                    <a:pt x="809" y="6044"/>
                    <a:pt x="809" y="6044"/>
                    <a:pt x="809" y="6044"/>
                  </a:cubicBezTo>
                  <a:cubicBezTo>
                    <a:pt x="809" y="5945"/>
                    <a:pt x="809" y="5945"/>
                    <a:pt x="809" y="5945"/>
                  </a:cubicBezTo>
                  <a:cubicBezTo>
                    <a:pt x="924" y="5945"/>
                    <a:pt x="924" y="5945"/>
                    <a:pt x="924" y="5945"/>
                  </a:cubicBezTo>
                  <a:cubicBezTo>
                    <a:pt x="1040" y="5945"/>
                    <a:pt x="1040" y="5945"/>
                    <a:pt x="1040" y="5945"/>
                  </a:cubicBezTo>
                  <a:cubicBezTo>
                    <a:pt x="1155" y="5846"/>
                    <a:pt x="1155" y="5846"/>
                    <a:pt x="1155" y="5846"/>
                  </a:cubicBezTo>
                  <a:cubicBezTo>
                    <a:pt x="1040" y="5846"/>
                    <a:pt x="1040" y="5846"/>
                    <a:pt x="1040" y="5846"/>
                  </a:cubicBezTo>
                  <a:cubicBezTo>
                    <a:pt x="1040" y="5747"/>
                    <a:pt x="1040" y="5747"/>
                    <a:pt x="1040" y="5747"/>
                  </a:cubicBezTo>
                  <a:cubicBezTo>
                    <a:pt x="1040" y="5846"/>
                    <a:pt x="1040" y="5846"/>
                    <a:pt x="1040" y="5846"/>
                  </a:cubicBezTo>
                  <a:cubicBezTo>
                    <a:pt x="924" y="5846"/>
                    <a:pt x="924" y="5846"/>
                    <a:pt x="924" y="5846"/>
                  </a:cubicBezTo>
                  <a:cubicBezTo>
                    <a:pt x="809" y="5846"/>
                    <a:pt x="809" y="5846"/>
                    <a:pt x="809" y="5846"/>
                  </a:cubicBezTo>
                  <a:cubicBezTo>
                    <a:pt x="693" y="5945"/>
                    <a:pt x="693" y="5945"/>
                    <a:pt x="693" y="5945"/>
                  </a:cubicBezTo>
                  <a:cubicBezTo>
                    <a:pt x="693" y="5945"/>
                    <a:pt x="693" y="5945"/>
                    <a:pt x="693" y="5945"/>
                  </a:cubicBezTo>
                  <a:cubicBezTo>
                    <a:pt x="578" y="5846"/>
                    <a:pt x="578" y="5846"/>
                    <a:pt x="578" y="5846"/>
                  </a:cubicBezTo>
                  <a:cubicBezTo>
                    <a:pt x="693" y="5846"/>
                    <a:pt x="693" y="5846"/>
                    <a:pt x="693" y="5846"/>
                  </a:cubicBezTo>
                  <a:cubicBezTo>
                    <a:pt x="693" y="5747"/>
                    <a:pt x="693" y="5747"/>
                    <a:pt x="693" y="5747"/>
                  </a:cubicBezTo>
                  <a:cubicBezTo>
                    <a:pt x="693" y="5747"/>
                    <a:pt x="693" y="5747"/>
                    <a:pt x="693" y="5747"/>
                  </a:cubicBezTo>
                  <a:cubicBezTo>
                    <a:pt x="693" y="5747"/>
                    <a:pt x="693" y="5747"/>
                    <a:pt x="693" y="5747"/>
                  </a:cubicBezTo>
                  <a:cubicBezTo>
                    <a:pt x="693" y="5648"/>
                    <a:pt x="693" y="5648"/>
                    <a:pt x="693" y="5648"/>
                  </a:cubicBezTo>
                  <a:cubicBezTo>
                    <a:pt x="578" y="5648"/>
                    <a:pt x="578" y="5648"/>
                    <a:pt x="578" y="5648"/>
                  </a:cubicBezTo>
                  <a:cubicBezTo>
                    <a:pt x="578" y="5648"/>
                    <a:pt x="578" y="5648"/>
                    <a:pt x="578" y="5648"/>
                  </a:cubicBezTo>
                  <a:cubicBezTo>
                    <a:pt x="462" y="5450"/>
                    <a:pt x="462" y="5450"/>
                    <a:pt x="462" y="5450"/>
                  </a:cubicBezTo>
                  <a:cubicBezTo>
                    <a:pt x="347" y="5450"/>
                    <a:pt x="347" y="5450"/>
                    <a:pt x="347" y="5450"/>
                  </a:cubicBezTo>
                  <a:cubicBezTo>
                    <a:pt x="347" y="5450"/>
                    <a:pt x="347" y="5450"/>
                    <a:pt x="347" y="5450"/>
                  </a:cubicBezTo>
                  <a:cubicBezTo>
                    <a:pt x="231" y="5350"/>
                    <a:pt x="231" y="5350"/>
                    <a:pt x="231" y="5350"/>
                  </a:cubicBezTo>
                  <a:cubicBezTo>
                    <a:pt x="347" y="5350"/>
                    <a:pt x="347" y="5350"/>
                    <a:pt x="347" y="5350"/>
                  </a:cubicBezTo>
                  <a:cubicBezTo>
                    <a:pt x="462" y="5350"/>
                    <a:pt x="462" y="5350"/>
                    <a:pt x="462" y="5350"/>
                  </a:cubicBezTo>
                  <a:cubicBezTo>
                    <a:pt x="462" y="5251"/>
                    <a:pt x="462" y="5251"/>
                    <a:pt x="462" y="5251"/>
                  </a:cubicBezTo>
                  <a:cubicBezTo>
                    <a:pt x="462" y="5251"/>
                    <a:pt x="462" y="5251"/>
                    <a:pt x="462" y="5251"/>
                  </a:cubicBezTo>
                  <a:cubicBezTo>
                    <a:pt x="578" y="5251"/>
                    <a:pt x="578" y="5251"/>
                    <a:pt x="578" y="5251"/>
                  </a:cubicBezTo>
                  <a:cubicBezTo>
                    <a:pt x="578" y="5251"/>
                    <a:pt x="578" y="5251"/>
                    <a:pt x="578" y="5251"/>
                  </a:cubicBezTo>
                  <a:cubicBezTo>
                    <a:pt x="578" y="5251"/>
                    <a:pt x="578" y="5251"/>
                    <a:pt x="578" y="5251"/>
                  </a:cubicBezTo>
                  <a:cubicBezTo>
                    <a:pt x="462" y="5152"/>
                    <a:pt x="462" y="5152"/>
                    <a:pt x="462" y="5152"/>
                  </a:cubicBezTo>
                  <a:cubicBezTo>
                    <a:pt x="462" y="5152"/>
                    <a:pt x="462" y="5152"/>
                    <a:pt x="462" y="5152"/>
                  </a:cubicBezTo>
                  <a:cubicBezTo>
                    <a:pt x="347" y="5152"/>
                    <a:pt x="347" y="5152"/>
                    <a:pt x="347" y="5152"/>
                  </a:cubicBezTo>
                  <a:cubicBezTo>
                    <a:pt x="462" y="5152"/>
                    <a:pt x="462" y="5152"/>
                    <a:pt x="462" y="5152"/>
                  </a:cubicBezTo>
                  <a:cubicBezTo>
                    <a:pt x="462" y="5152"/>
                    <a:pt x="462" y="5152"/>
                    <a:pt x="462" y="5152"/>
                  </a:cubicBezTo>
                  <a:cubicBezTo>
                    <a:pt x="693" y="5053"/>
                    <a:pt x="693" y="5053"/>
                    <a:pt x="693" y="5053"/>
                  </a:cubicBezTo>
                  <a:cubicBezTo>
                    <a:pt x="693" y="5053"/>
                    <a:pt x="693" y="5053"/>
                    <a:pt x="693" y="5053"/>
                  </a:cubicBezTo>
                  <a:cubicBezTo>
                    <a:pt x="693" y="4954"/>
                    <a:pt x="693" y="4954"/>
                    <a:pt x="693" y="4954"/>
                  </a:cubicBezTo>
                  <a:cubicBezTo>
                    <a:pt x="809" y="4954"/>
                    <a:pt x="809" y="4954"/>
                    <a:pt x="809" y="4954"/>
                  </a:cubicBezTo>
                  <a:cubicBezTo>
                    <a:pt x="809" y="4954"/>
                    <a:pt x="809" y="4954"/>
                    <a:pt x="809" y="4954"/>
                  </a:cubicBezTo>
                  <a:cubicBezTo>
                    <a:pt x="924" y="4954"/>
                    <a:pt x="924" y="4954"/>
                    <a:pt x="924" y="4954"/>
                  </a:cubicBezTo>
                  <a:cubicBezTo>
                    <a:pt x="924" y="4954"/>
                    <a:pt x="924" y="4954"/>
                    <a:pt x="924" y="4954"/>
                  </a:cubicBezTo>
                  <a:cubicBezTo>
                    <a:pt x="1040" y="4954"/>
                    <a:pt x="1040" y="4954"/>
                    <a:pt x="1040" y="4954"/>
                  </a:cubicBezTo>
                  <a:cubicBezTo>
                    <a:pt x="1040" y="4954"/>
                    <a:pt x="1040" y="4954"/>
                    <a:pt x="1040" y="4954"/>
                  </a:cubicBezTo>
                  <a:cubicBezTo>
                    <a:pt x="1155" y="4954"/>
                    <a:pt x="1155" y="4954"/>
                    <a:pt x="1155" y="4954"/>
                  </a:cubicBezTo>
                  <a:cubicBezTo>
                    <a:pt x="1155" y="4954"/>
                    <a:pt x="1155" y="4954"/>
                    <a:pt x="1155" y="4954"/>
                  </a:cubicBezTo>
                  <a:cubicBezTo>
                    <a:pt x="1155" y="4954"/>
                    <a:pt x="1155" y="4954"/>
                    <a:pt x="1155" y="4954"/>
                  </a:cubicBezTo>
                  <a:cubicBezTo>
                    <a:pt x="1271" y="4954"/>
                    <a:pt x="1271" y="4954"/>
                    <a:pt x="1271" y="4954"/>
                  </a:cubicBezTo>
                  <a:cubicBezTo>
                    <a:pt x="1271" y="4954"/>
                    <a:pt x="1271" y="4954"/>
                    <a:pt x="1271" y="4954"/>
                  </a:cubicBezTo>
                  <a:cubicBezTo>
                    <a:pt x="1271" y="4954"/>
                    <a:pt x="1271" y="4954"/>
                    <a:pt x="1271" y="4954"/>
                  </a:cubicBezTo>
                  <a:cubicBezTo>
                    <a:pt x="1386" y="4855"/>
                    <a:pt x="1386" y="4855"/>
                    <a:pt x="1386" y="4855"/>
                  </a:cubicBezTo>
                  <a:cubicBezTo>
                    <a:pt x="1502" y="4855"/>
                    <a:pt x="1502" y="4855"/>
                    <a:pt x="1502" y="4855"/>
                  </a:cubicBezTo>
                  <a:cubicBezTo>
                    <a:pt x="1502" y="4855"/>
                    <a:pt x="1502" y="4855"/>
                    <a:pt x="1502" y="4855"/>
                  </a:cubicBezTo>
                  <a:cubicBezTo>
                    <a:pt x="1502" y="4855"/>
                    <a:pt x="1502" y="4855"/>
                    <a:pt x="1502" y="4855"/>
                  </a:cubicBezTo>
                  <a:cubicBezTo>
                    <a:pt x="1617" y="4855"/>
                    <a:pt x="1617" y="4855"/>
                    <a:pt x="1617" y="4855"/>
                  </a:cubicBezTo>
                  <a:cubicBezTo>
                    <a:pt x="1617" y="4855"/>
                    <a:pt x="1617" y="4855"/>
                    <a:pt x="1617" y="4855"/>
                  </a:cubicBezTo>
                  <a:cubicBezTo>
                    <a:pt x="2079" y="4756"/>
                    <a:pt x="2079" y="4756"/>
                    <a:pt x="2079" y="4756"/>
                  </a:cubicBezTo>
                  <a:cubicBezTo>
                    <a:pt x="2079" y="4756"/>
                    <a:pt x="2079" y="4756"/>
                    <a:pt x="2079" y="4756"/>
                  </a:cubicBezTo>
                  <a:cubicBezTo>
                    <a:pt x="2195" y="4855"/>
                    <a:pt x="2195" y="4855"/>
                    <a:pt x="2195" y="4855"/>
                  </a:cubicBezTo>
                  <a:cubicBezTo>
                    <a:pt x="2195" y="4756"/>
                    <a:pt x="2195" y="4756"/>
                    <a:pt x="2195" y="4756"/>
                  </a:cubicBezTo>
                  <a:cubicBezTo>
                    <a:pt x="2079" y="4756"/>
                    <a:pt x="2079" y="4756"/>
                    <a:pt x="2079" y="4756"/>
                  </a:cubicBezTo>
                  <a:cubicBezTo>
                    <a:pt x="2195" y="4657"/>
                    <a:pt x="2195" y="4657"/>
                    <a:pt x="2195" y="4657"/>
                  </a:cubicBezTo>
                  <a:cubicBezTo>
                    <a:pt x="2310" y="4657"/>
                    <a:pt x="2310" y="4657"/>
                    <a:pt x="2310" y="4657"/>
                  </a:cubicBezTo>
                  <a:cubicBezTo>
                    <a:pt x="2426" y="4657"/>
                    <a:pt x="2426" y="4657"/>
                    <a:pt x="2426" y="4657"/>
                  </a:cubicBezTo>
                  <a:cubicBezTo>
                    <a:pt x="2541" y="4657"/>
                    <a:pt x="2541" y="4657"/>
                    <a:pt x="2541" y="4657"/>
                  </a:cubicBezTo>
                  <a:cubicBezTo>
                    <a:pt x="2657" y="4657"/>
                    <a:pt x="2657" y="4657"/>
                    <a:pt x="2657" y="4657"/>
                  </a:cubicBezTo>
                  <a:cubicBezTo>
                    <a:pt x="2657" y="4657"/>
                    <a:pt x="2657" y="4657"/>
                    <a:pt x="2657" y="4657"/>
                  </a:cubicBezTo>
                  <a:cubicBezTo>
                    <a:pt x="2772" y="4657"/>
                    <a:pt x="2772" y="4657"/>
                    <a:pt x="2772" y="4657"/>
                  </a:cubicBezTo>
                  <a:cubicBezTo>
                    <a:pt x="2888" y="4657"/>
                    <a:pt x="2888" y="4657"/>
                    <a:pt x="2888" y="4657"/>
                  </a:cubicBezTo>
                  <a:cubicBezTo>
                    <a:pt x="3003" y="4657"/>
                    <a:pt x="3003" y="4657"/>
                    <a:pt x="3003" y="4657"/>
                  </a:cubicBezTo>
                  <a:cubicBezTo>
                    <a:pt x="3119" y="4657"/>
                    <a:pt x="3119" y="4657"/>
                    <a:pt x="3119" y="4657"/>
                  </a:cubicBezTo>
                  <a:cubicBezTo>
                    <a:pt x="3119" y="4657"/>
                    <a:pt x="3119" y="4657"/>
                    <a:pt x="3119" y="4657"/>
                  </a:cubicBezTo>
                  <a:cubicBezTo>
                    <a:pt x="3234" y="4756"/>
                    <a:pt x="3234" y="4756"/>
                    <a:pt x="3234" y="4756"/>
                  </a:cubicBezTo>
                  <a:cubicBezTo>
                    <a:pt x="3350" y="4756"/>
                    <a:pt x="3350" y="4756"/>
                    <a:pt x="3350" y="4756"/>
                  </a:cubicBezTo>
                  <a:cubicBezTo>
                    <a:pt x="3350" y="4756"/>
                    <a:pt x="3350" y="4756"/>
                    <a:pt x="3350" y="4756"/>
                  </a:cubicBezTo>
                  <a:cubicBezTo>
                    <a:pt x="3465" y="4756"/>
                    <a:pt x="3465" y="4756"/>
                    <a:pt x="3465" y="4756"/>
                  </a:cubicBezTo>
                  <a:cubicBezTo>
                    <a:pt x="3465" y="4756"/>
                    <a:pt x="3465" y="4756"/>
                    <a:pt x="3465" y="4756"/>
                  </a:cubicBezTo>
                  <a:cubicBezTo>
                    <a:pt x="3581" y="4657"/>
                    <a:pt x="3581" y="4657"/>
                    <a:pt x="3581" y="4657"/>
                  </a:cubicBezTo>
                  <a:cubicBezTo>
                    <a:pt x="3581" y="4558"/>
                    <a:pt x="3581" y="4558"/>
                    <a:pt x="3581" y="4558"/>
                  </a:cubicBezTo>
                  <a:cubicBezTo>
                    <a:pt x="3696" y="4459"/>
                    <a:pt x="3696" y="4459"/>
                    <a:pt x="3696" y="4459"/>
                  </a:cubicBezTo>
                  <a:cubicBezTo>
                    <a:pt x="3812" y="4459"/>
                    <a:pt x="3812" y="4459"/>
                    <a:pt x="3812" y="4459"/>
                  </a:cubicBezTo>
                  <a:cubicBezTo>
                    <a:pt x="3812" y="4360"/>
                    <a:pt x="3812" y="4360"/>
                    <a:pt x="3812" y="4360"/>
                  </a:cubicBezTo>
                  <a:cubicBezTo>
                    <a:pt x="3927" y="4261"/>
                    <a:pt x="3927" y="4261"/>
                    <a:pt x="3927" y="4261"/>
                  </a:cubicBezTo>
                  <a:cubicBezTo>
                    <a:pt x="4043" y="4261"/>
                    <a:pt x="4043" y="4261"/>
                    <a:pt x="4043" y="4261"/>
                  </a:cubicBezTo>
                  <a:cubicBezTo>
                    <a:pt x="4043" y="4161"/>
                    <a:pt x="4043" y="4161"/>
                    <a:pt x="4043" y="4161"/>
                  </a:cubicBezTo>
                  <a:cubicBezTo>
                    <a:pt x="3927" y="4161"/>
                    <a:pt x="3927" y="4161"/>
                    <a:pt x="3927" y="4161"/>
                  </a:cubicBezTo>
                  <a:cubicBezTo>
                    <a:pt x="3927" y="4062"/>
                    <a:pt x="3927" y="4062"/>
                    <a:pt x="3927" y="4062"/>
                  </a:cubicBezTo>
                  <a:cubicBezTo>
                    <a:pt x="4043" y="4062"/>
                    <a:pt x="4043" y="4062"/>
                    <a:pt x="4043" y="4062"/>
                  </a:cubicBezTo>
                  <a:cubicBezTo>
                    <a:pt x="4158" y="3963"/>
                    <a:pt x="4158" y="3963"/>
                    <a:pt x="4158" y="3963"/>
                  </a:cubicBezTo>
                  <a:cubicBezTo>
                    <a:pt x="4274" y="4062"/>
                    <a:pt x="4274" y="4062"/>
                    <a:pt x="4274" y="4062"/>
                  </a:cubicBezTo>
                  <a:cubicBezTo>
                    <a:pt x="4389" y="3963"/>
                    <a:pt x="4389" y="3963"/>
                    <a:pt x="4389" y="3963"/>
                  </a:cubicBezTo>
                  <a:cubicBezTo>
                    <a:pt x="4389" y="3864"/>
                    <a:pt x="4389" y="3864"/>
                    <a:pt x="4389" y="3864"/>
                  </a:cubicBezTo>
                  <a:cubicBezTo>
                    <a:pt x="4389" y="3864"/>
                    <a:pt x="4389" y="3864"/>
                    <a:pt x="4389" y="3864"/>
                  </a:cubicBezTo>
                  <a:cubicBezTo>
                    <a:pt x="4274" y="3864"/>
                    <a:pt x="4274" y="3864"/>
                    <a:pt x="4274" y="3864"/>
                  </a:cubicBezTo>
                  <a:cubicBezTo>
                    <a:pt x="4158" y="3864"/>
                    <a:pt x="4158" y="3864"/>
                    <a:pt x="4158" y="3864"/>
                  </a:cubicBezTo>
                  <a:cubicBezTo>
                    <a:pt x="4158" y="3765"/>
                    <a:pt x="4158" y="3765"/>
                    <a:pt x="4158" y="3765"/>
                  </a:cubicBezTo>
                  <a:cubicBezTo>
                    <a:pt x="4158" y="3765"/>
                    <a:pt x="4158" y="3765"/>
                    <a:pt x="4158" y="3765"/>
                  </a:cubicBezTo>
                  <a:cubicBezTo>
                    <a:pt x="4274" y="3765"/>
                    <a:pt x="4274" y="3765"/>
                    <a:pt x="4274" y="3765"/>
                  </a:cubicBezTo>
                  <a:cubicBezTo>
                    <a:pt x="4389" y="3765"/>
                    <a:pt x="4389" y="3765"/>
                    <a:pt x="4389" y="3765"/>
                  </a:cubicBezTo>
                  <a:cubicBezTo>
                    <a:pt x="4505" y="3666"/>
                    <a:pt x="4505" y="3666"/>
                    <a:pt x="4505" y="3666"/>
                  </a:cubicBezTo>
                  <a:cubicBezTo>
                    <a:pt x="4620" y="3666"/>
                    <a:pt x="4620" y="3666"/>
                    <a:pt x="4620" y="3666"/>
                  </a:cubicBezTo>
                  <a:cubicBezTo>
                    <a:pt x="4620" y="3666"/>
                    <a:pt x="4620" y="3666"/>
                    <a:pt x="4620" y="3666"/>
                  </a:cubicBezTo>
                  <a:cubicBezTo>
                    <a:pt x="4620" y="3567"/>
                    <a:pt x="4620" y="3567"/>
                    <a:pt x="4620" y="3567"/>
                  </a:cubicBezTo>
                  <a:cubicBezTo>
                    <a:pt x="4620" y="3567"/>
                    <a:pt x="4620" y="3567"/>
                    <a:pt x="4620" y="3567"/>
                  </a:cubicBezTo>
                  <a:cubicBezTo>
                    <a:pt x="4620" y="3567"/>
                    <a:pt x="4620" y="3567"/>
                    <a:pt x="4620" y="3567"/>
                  </a:cubicBezTo>
                  <a:cubicBezTo>
                    <a:pt x="4505" y="3567"/>
                    <a:pt x="4505" y="3567"/>
                    <a:pt x="4505" y="3567"/>
                  </a:cubicBezTo>
                  <a:cubicBezTo>
                    <a:pt x="4505" y="3666"/>
                    <a:pt x="4505" y="3666"/>
                    <a:pt x="4505" y="3666"/>
                  </a:cubicBezTo>
                  <a:cubicBezTo>
                    <a:pt x="4505" y="3666"/>
                    <a:pt x="4505" y="3666"/>
                    <a:pt x="4505" y="3666"/>
                  </a:cubicBezTo>
                  <a:cubicBezTo>
                    <a:pt x="4274" y="3666"/>
                    <a:pt x="4274" y="3666"/>
                    <a:pt x="4274" y="3666"/>
                  </a:cubicBezTo>
                  <a:cubicBezTo>
                    <a:pt x="4158" y="3666"/>
                    <a:pt x="4158" y="3666"/>
                    <a:pt x="4158" y="3666"/>
                  </a:cubicBezTo>
                  <a:cubicBezTo>
                    <a:pt x="4158" y="3666"/>
                    <a:pt x="4158" y="3666"/>
                    <a:pt x="4158" y="3666"/>
                  </a:cubicBezTo>
                  <a:cubicBezTo>
                    <a:pt x="4043" y="3765"/>
                    <a:pt x="4043" y="3765"/>
                    <a:pt x="4043" y="3765"/>
                  </a:cubicBezTo>
                  <a:cubicBezTo>
                    <a:pt x="4043" y="3765"/>
                    <a:pt x="4043" y="3765"/>
                    <a:pt x="4043" y="3765"/>
                  </a:cubicBezTo>
                  <a:cubicBezTo>
                    <a:pt x="3927" y="3666"/>
                    <a:pt x="3927" y="3666"/>
                    <a:pt x="3927" y="3666"/>
                  </a:cubicBezTo>
                  <a:cubicBezTo>
                    <a:pt x="3812" y="3666"/>
                    <a:pt x="3812" y="3666"/>
                    <a:pt x="3812" y="3666"/>
                  </a:cubicBezTo>
                  <a:cubicBezTo>
                    <a:pt x="3812" y="3666"/>
                    <a:pt x="3812" y="3666"/>
                    <a:pt x="3812" y="3666"/>
                  </a:cubicBezTo>
                  <a:cubicBezTo>
                    <a:pt x="3812" y="3666"/>
                    <a:pt x="3812" y="3666"/>
                    <a:pt x="3812" y="3666"/>
                  </a:cubicBezTo>
                  <a:cubicBezTo>
                    <a:pt x="3696" y="3666"/>
                    <a:pt x="3696" y="3666"/>
                    <a:pt x="3696" y="3666"/>
                  </a:cubicBezTo>
                  <a:cubicBezTo>
                    <a:pt x="3696" y="3666"/>
                    <a:pt x="3696" y="3666"/>
                    <a:pt x="3696" y="3666"/>
                  </a:cubicBezTo>
                  <a:cubicBezTo>
                    <a:pt x="3581" y="3666"/>
                    <a:pt x="3581" y="3666"/>
                    <a:pt x="3581" y="3666"/>
                  </a:cubicBezTo>
                  <a:cubicBezTo>
                    <a:pt x="3581" y="3666"/>
                    <a:pt x="3581" y="3666"/>
                    <a:pt x="3581" y="3666"/>
                  </a:cubicBezTo>
                  <a:cubicBezTo>
                    <a:pt x="3581" y="3567"/>
                    <a:pt x="3581" y="3567"/>
                    <a:pt x="3581" y="3567"/>
                  </a:cubicBezTo>
                  <a:cubicBezTo>
                    <a:pt x="3581" y="3567"/>
                    <a:pt x="3581" y="3567"/>
                    <a:pt x="3581" y="3567"/>
                  </a:cubicBezTo>
                  <a:cubicBezTo>
                    <a:pt x="3581" y="3567"/>
                    <a:pt x="3581" y="3567"/>
                    <a:pt x="3581" y="3567"/>
                  </a:cubicBezTo>
                  <a:cubicBezTo>
                    <a:pt x="3465" y="3468"/>
                    <a:pt x="3465" y="3468"/>
                    <a:pt x="3465" y="3468"/>
                  </a:cubicBezTo>
                  <a:cubicBezTo>
                    <a:pt x="3581" y="3468"/>
                    <a:pt x="3581" y="3468"/>
                    <a:pt x="3581" y="3468"/>
                  </a:cubicBezTo>
                  <a:cubicBezTo>
                    <a:pt x="3581" y="3369"/>
                    <a:pt x="3581" y="3369"/>
                    <a:pt x="3581" y="3369"/>
                  </a:cubicBezTo>
                  <a:cubicBezTo>
                    <a:pt x="3696" y="3369"/>
                    <a:pt x="3696" y="3369"/>
                    <a:pt x="3696" y="3369"/>
                  </a:cubicBezTo>
                  <a:cubicBezTo>
                    <a:pt x="3696" y="3270"/>
                    <a:pt x="3696" y="3270"/>
                    <a:pt x="3696" y="3270"/>
                  </a:cubicBezTo>
                  <a:cubicBezTo>
                    <a:pt x="3696" y="3270"/>
                    <a:pt x="3696" y="3270"/>
                    <a:pt x="3696" y="3270"/>
                  </a:cubicBezTo>
                  <a:cubicBezTo>
                    <a:pt x="3812" y="3270"/>
                    <a:pt x="3812" y="3270"/>
                    <a:pt x="3812" y="3270"/>
                  </a:cubicBezTo>
                  <a:cubicBezTo>
                    <a:pt x="3696" y="3270"/>
                    <a:pt x="3696" y="3270"/>
                    <a:pt x="3696" y="3270"/>
                  </a:cubicBezTo>
                  <a:cubicBezTo>
                    <a:pt x="3696" y="3171"/>
                    <a:pt x="3696" y="3171"/>
                    <a:pt x="3696" y="3171"/>
                  </a:cubicBezTo>
                  <a:cubicBezTo>
                    <a:pt x="3696" y="3171"/>
                    <a:pt x="3696" y="3171"/>
                    <a:pt x="3696" y="3171"/>
                  </a:cubicBezTo>
                  <a:cubicBezTo>
                    <a:pt x="3812" y="3171"/>
                    <a:pt x="3812" y="3171"/>
                    <a:pt x="3812" y="3171"/>
                  </a:cubicBezTo>
                  <a:cubicBezTo>
                    <a:pt x="3927" y="3072"/>
                    <a:pt x="3927" y="3072"/>
                    <a:pt x="3927" y="3072"/>
                  </a:cubicBezTo>
                  <a:cubicBezTo>
                    <a:pt x="3927" y="3072"/>
                    <a:pt x="3927" y="3072"/>
                    <a:pt x="3927" y="3072"/>
                  </a:cubicBezTo>
                  <a:cubicBezTo>
                    <a:pt x="3927" y="2972"/>
                    <a:pt x="3927" y="2972"/>
                    <a:pt x="3927" y="2972"/>
                  </a:cubicBezTo>
                  <a:cubicBezTo>
                    <a:pt x="4158" y="2972"/>
                    <a:pt x="4158" y="2972"/>
                    <a:pt x="4158" y="2972"/>
                  </a:cubicBezTo>
                  <a:cubicBezTo>
                    <a:pt x="4158" y="2972"/>
                    <a:pt x="4158" y="2972"/>
                    <a:pt x="4158" y="2972"/>
                  </a:cubicBezTo>
                  <a:cubicBezTo>
                    <a:pt x="4274" y="2873"/>
                    <a:pt x="4274" y="2873"/>
                    <a:pt x="4274" y="2873"/>
                  </a:cubicBezTo>
                  <a:cubicBezTo>
                    <a:pt x="4389" y="2873"/>
                    <a:pt x="4389" y="2873"/>
                    <a:pt x="4389" y="2873"/>
                  </a:cubicBezTo>
                  <a:cubicBezTo>
                    <a:pt x="4505" y="2873"/>
                    <a:pt x="4505" y="2873"/>
                    <a:pt x="4505" y="2873"/>
                  </a:cubicBezTo>
                  <a:cubicBezTo>
                    <a:pt x="4505" y="2873"/>
                    <a:pt x="4505" y="2873"/>
                    <a:pt x="4505" y="2873"/>
                  </a:cubicBezTo>
                  <a:cubicBezTo>
                    <a:pt x="4389" y="2873"/>
                    <a:pt x="4389" y="2873"/>
                    <a:pt x="4389" y="2873"/>
                  </a:cubicBezTo>
                  <a:cubicBezTo>
                    <a:pt x="4389" y="2774"/>
                    <a:pt x="4389" y="2774"/>
                    <a:pt x="4389" y="2774"/>
                  </a:cubicBezTo>
                  <a:cubicBezTo>
                    <a:pt x="4505" y="2774"/>
                    <a:pt x="4505" y="2774"/>
                    <a:pt x="4505" y="2774"/>
                  </a:cubicBezTo>
                  <a:cubicBezTo>
                    <a:pt x="4505" y="2774"/>
                    <a:pt x="4505" y="2774"/>
                    <a:pt x="4505" y="2774"/>
                  </a:cubicBezTo>
                  <a:cubicBezTo>
                    <a:pt x="4505" y="2873"/>
                    <a:pt x="4505" y="2873"/>
                    <a:pt x="4505" y="2873"/>
                  </a:cubicBezTo>
                  <a:cubicBezTo>
                    <a:pt x="4620" y="2774"/>
                    <a:pt x="4620" y="2774"/>
                    <a:pt x="4620" y="2774"/>
                  </a:cubicBezTo>
                  <a:cubicBezTo>
                    <a:pt x="4736" y="2675"/>
                    <a:pt x="4736" y="2675"/>
                    <a:pt x="4736" y="2675"/>
                  </a:cubicBezTo>
                  <a:cubicBezTo>
                    <a:pt x="4736" y="2675"/>
                    <a:pt x="4736" y="2675"/>
                    <a:pt x="4736" y="2675"/>
                  </a:cubicBezTo>
                  <a:cubicBezTo>
                    <a:pt x="4736" y="2576"/>
                    <a:pt x="4736" y="2576"/>
                    <a:pt x="4736" y="2576"/>
                  </a:cubicBezTo>
                  <a:cubicBezTo>
                    <a:pt x="4851" y="2576"/>
                    <a:pt x="4851" y="2576"/>
                    <a:pt x="4851" y="2576"/>
                  </a:cubicBezTo>
                  <a:cubicBezTo>
                    <a:pt x="4967" y="2576"/>
                    <a:pt x="4967" y="2576"/>
                    <a:pt x="4967" y="2576"/>
                  </a:cubicBezTo>
                  <a:cubicBezTo>
                    <a:pt x="4967" y="2477"/>
                    <a:pt x="4967" y="2477"/>
                    <a:pt x="4967" y="2477"/>
                  </a:cubicBezTo>
                  <a:cubicBezTo>
                    <a:pt x="5082" y="2477"/>
                    <a:pt x="5082" y="2477"/>
                    <a:pt x="5082" y="2477"/>
                  </a:cubicBezTo>
                  <a:cubicBezTo>
                    <a:pt x="5082" y="2477"/>
                    <a:pt x="5082" y="2477"/>
                    <a:pt x="5082" y="2477"/>
                  </a:cubicBezTo>
                  <a:cubicBezTo>
                    <a:pt x="5082" y="2477"/>
                    <a:pt x="5082" y="2477"/>
                    <a:pt x="5082" y="2477"/>
                  </a:cubicBezTo>
                  <a:cubicBezTo>
                    <a:pt x="5198" y="2576"/>
                    <a:pt x="5198" y="2576"/>
                    <a:pt x="5198" y="2576"/>
                  </a:cubicBezTo>
                  <a:cubicBezTo>
                    <a:pt x="5198" y="2675"/>
                    <a:pt x="5198" y="2675"/>
                    <a:pt x="5198" y="2675"/>
                  </a:cubicBezTo>
                  <a:cubicBezTo>
                    <a:pt x="5198" y="2774"/>
                    <a:pt x="5198" y="2774"/>
                    <a:pt x="5198" y="2774"/>
                  </a:cubicBezTo>
                  <a:cubicBezTo>
                    <a:pt x="5198" y="2873"/>
                    <a:pt x="5198" y="2873"/>
                    <a:pt x="5198" y="2873"/>
                  </a:cubicBezTo>
                  <a:cubicBezTo>
                    <a:pt x="5198" y="2972"/>
                    <a:pt x="5198" y="2972"/>
                    <a:pt x="5198" y="2972"/>
                  </a:cubicBezTo>
                  <a:cubicBezTo>
                    <a:pt x="5198" y="2972"/>
                    <a:pt x="5198" y="2972"/>
                    <a:pt x="5198" y="2972"/>
                  </a:cubicBezTo>
                  <a:cubicBezTo>
                    <a:pt x="5198" y="2972"/>
                    <a:pt x="5198" y="2972"/>
                    <a:pt x="5198" y="2972"/>
                  </a:cubicBezTo>
                  <a:cubicBezTo>
                    <a:pt x="5313" y="2873"/>
                    <a:pt x="5313" y="2873"/>
                    <a:pt x="5313" y="2873"/>
                  </a:cubicBezTo>
                  <a:cubicBezTo>
                    <a:pt x="5198" y="2675"/>
                    <a:pt x="5198" y="2675"/>
                    <a:pt x="5198" y="2675"/>
                  </a:cubicBezTo>
                  <a:cubicBezTo>
                    <a:pt x="5198" y="2675"/>
                    <a:pt x="5198" y="2675"/>
                    <a:pt x="5198" y="2675"/>
                  </a:cubicBezTo>
                  <a:cubicBezTo>
                    <a:pt x="5198" y="2576"/>
                    <a:pt x="5198" y="2576"/>
                    <a:pt x="5198" y="2576"/>
                  </a:cubicBezTo>
                  <a:cubicBezTo>
                    <a:pt x="5198" y="2477"/>
                    <a:pt x="5198" y="2477"/>
                    <a:pt x="5198" y="2477"/>
                  </a:cubicBezTo>
                  <a:cubicBezTo>
                    <a:pt x="5313" y="2477"/>
                    <a:pt x="5313" y="2477"/>
                    <a:pt x="5313" y="2477"/>
                  </a:cubicBezTo>
                  <a:cubicBezTo>
                    <a:pt x="5313" y="2477"/>
                    <a:pt x="5313" y="2477"/>
                    <a:pt x="5313" y="2477"/>
                  </a:cubicBezTo>
                  <a:cubicBezTo>
                    <a:pt x="5313" y="2378"/>
                    <a:pt x="5313" y="2378"/>
                    <a:pt x="5313" y="2378"/>
                  </a:cubicBezTo>
                  <a:cubicBezTo>
                    <a:pt x="5429" y="2378"/>
                    <a:pt x="5429" y="2378"/>
                    <a:pt x="5429" y="2378"/>
                  </a:cubicBezTo>
                  <a:cubicBezTo>
                    <a:pt x="5429" y="2378"/>
                    <a:pt x="5429" y="2378"/>
                    <a:pt x="5429" y="2378"/>
                  </a:cubicBezTo>
                  <a:cubicBezTo>
                    <a:pt x="5429" y="2477"/>
                    <a:pt x="5429" y="2477"/>
                    <a:pt x="5429" y="2477"/>
                  </a:cubicBezTo>
                  <a:cubicBezTo>
                    <a:pt x="5544" y="2477"/>
                    <a:pt x="5544" y="2477"/>
                    <a:pt x="5544" y="2477"/>
                  </a:cubicBezTo>
                  <a:cubicBezTo>
                    <a:pt x="5544" y="2477"/>
                    <a:pt x="5544" y="2477"/>
                    <a:pt x="5544" y="2477"/>
                  </a:cubicBezTo>
                  <a:cubicBezTo>
                    <a:pt x="5544" y="2477"/>
                    <a:pt x="5544" y="2477"/>
                    <a:pt x="5544" y="2477"/>
                  </a:cubicBezTo>
                  <a:cubicBezTo>
                    <a:pt x="5544" y="2576"/>
                    <a:pt x="5544" y="2576"/>
                    <a:pt x="5544" y="2576"/>
                  </a:cubicBezTo>
                  <a:cubicBezTo>
                    <a:pt x="5544" y="2576"/>
                    <a:pt x="5544" y="2576"/>
                    <a:pt x="5544" y="2576"/>
                  </a:cubicBezTo>
                  <a:cubicBezTo>
                    <a:pt x="5660" y="2675"/>
                    <a:pt x="5660" y="2675"/>
                    <a:pt x="5660" y="2675"/>
                  </a:cubicBezTo>
                  <a:cubicBezTo>
                    <a:pt x="5775" y="2576"/>
                    <a:pt x="5775" y="2576"/>
                    <a:pt x="5775" y="2576"/>
                  </a:cubicBezTo>
                  <a:cubicBezTo>
                    <a:pt x="5891" y="2576"/>
                    <a:pt x="5891" y="2576"/>
                    <a:pt x="5891" y="2576"/>
                  </a:cubicBezTo>
                  <a:cubicBezTo>
                    <a:pt x="5891" y="2576"/>
                    <a:pt x="5891" y="2576"/>
                    <a:pt x="5891" y="2576"/>
                  </a:cubicBezTo>
                  <a:cubicBezTo>
                    <a:pt x="5891" y="2576"/>
                    <a:pt x="5891" y="2576"/>
                    <a:pt x="5891" y="2576"/>
                  </a:cubicBezTo>
                  <a:cubicBezTo>
                    <a:pt x="5891" y="2477"/>
                    <a:pt x="5891" y="2477"/>
                    <a:pt x="5891" y="2477"/>
                  </a:cubicBezTo>
                  <a:cubicBezTo>
                    <a:pt x="5891" y="2477"/>
                    <a:pt x="5891" y="2477"/>
                    <a:pt x="5891" y="2477"/>
                  </a:cubicBezTo>
                  <a:cubicBezTo>
                    <a:pt x="6006" y="2477"/>
                    <a:pt x="6006" y="2477"/>
                    <a:pt x="6006" y="2477"/>
                  </a:cubicBezTo>
                  <a:cubicBezTo>
                    <a:pt x="6006" y="2378"/>
                    <a:pt x="6006" y="2378"/>
                    <a:pt x="6006" y="2378"/>
                  </a:cubicBezTo>
                  <a:cubicBezTo>
                    <a:pt x="6006" y="2378"/>
                    <a:pt x="6006" y="2378"/>
                    <a:pt x="6006" y="2378"/>
                  </a:cubicBezTo>
                  <a:cubicBezTo>
                    <a:pt x="6122" y="2378"/>
                    <a:pt x="6122" y="2378"/>
                    <a:pt x="6122" y="2378"/>
                  </a:cubicBezTo>
                  <a:cubicBezTo>
                    <a:pt x="6237" y="2279"/>
                    <a:pt x="6237" y="2279"/>
                    <a:pt x="6237" y="2279"/>
                  </a:cubicBezTo>
                  <a:cubicBezTo>
                    <a:pt x="6353" y="2180"/>
                    <a:pt x="6353" y="2180"/>
                    <a:pt x="6353" y="2180"/>
                  </a:cubicBezTo>
                  <a:cubicBezTo>
                    <a:pt x="6353" y="2081"/>
                    <a:pt x="6353" y="2081"/>
                    <a:pt x="6353" y="2081"/>
                  </a:cubicBezTo>
                  <a:cubicBezTo>
                    <a:pt x="6237" y="2081"/>
                    <a:pt x="6237" y="2081"/>
                    <a:pt x="6237" y="2081"/>
                  </a:cubicBezTo>
                  <a:cubicBezTo>
                    <a:pt x="6237" y="2081"/>
                    <a:pt x="6237" y="2081"/>
                    <a:pt x="6237" y="2081"/>
                  </a:cubicBezTo>
                  <a:cubicBezTo>
                    <a:pt x="6237" y="2081"/>
                    <a:pt x="6237" y="2081"/>
                    <a:pt x="6237" y="2081"/>
                  </a:cubicBezTo>
                  <a:cubicBezTo>
                    <a:pt x="6237" y="1982"/>
                    <a:pt x="6237" y="1982"/>
                    <a:pt x="6237" y="1982"/>
                  </a:cubicBezTo>
                  <a:cubicBezTo>
                    <a:pt x="6353" y="1982"/>
                    <a:pt x="6353" y="1982"/>
                    <a:pt x="6353" y="1982"/>
                  </a:cubicBezTo>
                  <a:cubicBezTo>
                    <a:pt x="6353" y="1883"/>
                    <a:pt x="6353" y="1883"/>
                    <a:pt x="6353" y="1883"/>
                  </a:cubicBezTo>
                  <a:cubicBezTo>
                    <a:pt x="6353" y="1783"/>
                    <a:pt x="6353" y="1783"/>
                    <a:pt x="6353" y="1783"/>
                  </a:cubicBezTo>
                  <a:cubicBezTo>
                    <a:pt x="6353" y="1684"/>
                    <a:pt x="6353" y="1684"/>
                    <a:pt x="6353" y="1684"/>
                  </a:cubicBezTo>
                  <a:cubicBezTo>
                    <a:pt x="6353" y="1684"/>
                    <a:pt x="6353" y="1684"/>
                    <a:pt x="6353" y="1684"/>
                  </a:cubicBezTo>
                  <a:cubicBezTo>
                    <a:pt x="6584" y="1684"/>
                    <a:pt x="6584" y="1684"/>
                    <a:pt x="6584" y="1684"/>
                  </a:cubicBezTo>
                  <a:cubicBezTo>
                    <a:pt x="6699" y="1585"/>
                    <a:pt x="6699" y="1585"/>
                    <a:pt x="6699" y="1585"/>
                  </a:cubicBezTo>
                  <a:cubicBezTo>
                    <a:pt x="6815" y="1585"/>
                    <a:pt x="6815" y="1585"/>
                    <a:pt x="6815" y="1585"/>
                  </a:cubicBezTo>
                  <a:cubicBezTo>
                    <a:pt x="6815" y="1585"/>
                    <a:pt x="6815" y="1585"/>
                    <a:pt x="6815" y="1585"/>
                  </a:cubicBezTo>
                  <a:cubicBezTo>
                    <a:pt x="6815" y="1585"/>
                    <a:pt x="6815" y="1585"/>
                    <a:pt x="6815" y="1585"/>
                  </a:cubicBezTo>
                  <a:cubicBezTo>
                    <a:pt x="6815" y="1684"/>
                    <a:pt x="6815" y="1684"/>
                    <a:pt x="6815" y="1684"/>
                  </a:cubicBezTo>
                  <a:cubicBezTo>
                    <a:pt x="6930" y="1783"/>
                    <a:pt x="6930" y="1783"/>
                    <a:pt x="6930" y="1783"/>
                  </a:cubicBezTo>
                  <a:cubicBezTo>
                    <a:pt x="6930" y="1883"/>
                    <a:pt x="6930" y="1883"/>
                    <a:pt x="6930" y="1883"/>
                  </a:cubicBezTo>
                  <a:cubicBezTo>
                    <a:pt x="6930" y="1982"/>
                    <a:pt x="6930" y="1982"/>
                    <a:pt x="6930" y="1982"/>
                  </a:cubicBezTo>
                  <a:cubicBezTo>
                    <a:pt x="6930" y="2180"/>
                    <a:pt x="6930" y="2180"/>
                    <a:pt x="6930" y="2180"/>
                  </a:cubicBezTo>
                  <a:cubicBezTo>
                    <a:pt x="6930" y="2180"/>
                    <a:pt x="6930" y="2180"/>
                    <a:pt x="6930" y="2180"/>
                  </a:cubicBezTo>
                  <a:cubicBezTo>
                    <a:pt x="7046" y="2279"/>
                    <a:pt x="7046" y="2279"/>
                    <a:pt x="7046" y="2279"/>
                  </a:cubicBezTo>
                  <a:cubicBezTo>
                    <a:pt x="7161" y="2378"/>
                    <a:pt x="7161" y="2378"/>
                    <a:pt x="7161" y="2378"/>
                  </a:cubicBezTo>
                  <a:cubicBezTo>
                    <a:pt x="7161" y="2378"/>
                    <a:pt x="7161" y="2378"/>
                    <a:pt x="7161" y="2378"/>
                  </a:cubicBezTo>
                  <a:cubicBezTo>
                    <a:pt x="7161" y="2378"/>
                    <a:pt x="7161" y="2378"/>
                    <a:pt x="7161" y="2378"/>
                  </a:cubicBezTo>
                  <a:cubicBezTo>
                    <a:pt x="7161" y="2180"/>
                    <a:pt x="7161" y="2180"/>
                    <a:pt x="7161" y="2180"/>
                  </a:cubicBezTo>
                  <a:cubicBezTo>
                    <a:pt x="7161" y="2180"/>
                    <a:pt x="7161" y="2180"/>
                    <a:pt x="7161" y="2180"/>
                  </a:cubicBezTo>
                  <a:cubicBezTo>
                    <a:pt x="7046" y="1982"/>
                    <a:pt x="7046" y="1982"/>
                    <a:pt x="7046" y="1982"/>
                  </a:cubicBezTo>
                  <a:cubicBezTo>
                    <a:pt x="7046" y="1883"/>
                    <a:pt x="7046" y="1883"/>
                    <a:pt x="7046" y="1883"/>
                  </a:cubicBezTo>
                  <a:cubicBezTo>
                    <a:pt x="7046" y="1783"/>
                    <a:pt x="7046" y="1783"/>
                    <a:pt x="7046" y="1783"/>
                  </a:cubicBezTo>
                  <a:cubicBezTo>
                    <a:pt x="7161" y="1783"/>
                    <a:pt x="7161" y="1783"/>
                    <a:pt x="7161" y="1783"/>
                  </a:cubicBezTo>
                  <a:cubicBezTo>
                    <a:pt x="7046" y="1684"/>
                    <a:pt x="7046" y="1684"/>
                    <a:pt x="7046" y="1684"/>
                  </a:cubicBezTo>
                  <a:cubicBezTo>
                    <a:pt x="7046" y="1585"/>
                    <a:pt x="7046" y="1585"/>
                    <a:pt x="7046" y="1585"/>
                  </a:cubicBezTo>
                  <a:cubicBezTo>
                    <a:pt x="7046" y="1585"/>
                    <a:pt x="7046" y="1585"/>
                    <a:pt x="7046" y="1585"/>
                  </a:cubicBezTo>
                  <a:cubicBezTo>
                    <a:pt x="7046" y="1486"/>
                    <a:pt x="7046" y="1486"/>
                    <a:pt x="7046" y="1486"/>
                  </a:cubicBezTo>
                  <a:cubicBezTo>
                    <a:pt x="7046" y="1486"/>
                    <a:pt x="7046" y="1486"/>
                    <a:pt x="7046" y="1486"/>
                  </a:cubicBezTo>
                  <a:cubicBezTo>
                    <a:pt x="7161" y="1387"/>
                    <a:pt x="7161" y="1387"/>
                    <a:pt x="7161" y="1387"/>
                  </a:cubicBezTo>
                  <a:cubicBezTo>
                    <a:pt x="7161" y="1387"/>
                    <a:pt x="7161" y="1387"/>
                    <a:pt x="7161" y="1387"/>
                  </a:cubicBezTo>
                  <a:cubicBezTo>
                    <a:pt x="7277" y="1387"/>
                    <a:pt x="7277" y="1387"/>
                    <a:pt x="7277" y="1387"/>
                  </a:cubicBezTo>
                  <a:cubicBezTo>
                    <a:pt x="7393" y="1387"/>
                    <a:pt x="7393" y="1387"/>
                    <a:pt x="7393" y="1387"/>
                  </a:cubicBezTo>
                  <a:cubicBezTo>
                    <a:pt x="7393" y="1387"/>
                    <a:pt x="7393" y="1387"/>
                    <a:pt x="7393" y="1387"/>
                  </a:cubicBezTo>
                  <a:cubicBezTo>
                    <a:pt x="7508" y="1486"/>
                    <a:pt x="7508" y="1486"/>
                    <a:pt x="7508" y="1486"/>
                  </a:cubicBezTo>
                  <a:cubicBezTo>
                    <a:pt x="7739" y="1387"/>
                    <a:pt x="7739" y="1387"/>
                    <a:pt x="7739" y="1387"/>
                  </a:cubicBezTo>
                  <a:cubicBezTo>
                    <a:pt x="7970" y="1387"/>
                    <a:pt x="7970" y="1387"/>
                    <a:pt x="7970" y="1387"/>
                  </a:cubicBezTo>
                  <a:cubicBezTo>
                    <a:pt x="8201" y="1387"/>
                    <a:pt x="8201" y="1387"/>
                    <a:pt x="8201" y="1387"/>
                  </a:cubicBezTo>
                  <a:cubicBezTo>
                    <a:pt x="8201" y="1387"/>
                    <a:pt x="8201" y="1387"/>
                    <a:pt x="8201" y="1387"/>
                  </a:cubicBezTo>
                  <a:cubicBezTo>
                    <a:pt x="8201" y="1486"/>
                    <a:pt x="8201" y="1486"/>
                    <a:pt x="8201" y="1486"/>
                  </a:cubicBezTo>
                  <a:cubicBezTo>
                    <a:pt x="8201" y="1585"/>
                    <a:pt x="8201" y="1585"/>
                    <a:pt x="8201" y="1585"/>
                  </a:cubicBezTo>
                  <a:cubicBezTo>
                    <a:pt x="8201" y="1585"/>
                    <a:pt x="8201" y="1585"/>
                    <a:pt x="8201" y="1585"/>
                  </a:cubicBezTo>
                  <a:cubicBezTo>
                    <a:pt x="8317" y="1585"/>
                    <a:pt x="8317" y="1585"/>
                    <a:pt x="8317" y="1585"/>
                  </a:cubicBezTo>
                  <a:cubicBezTo>
                    <a:pt x="8317" y="1486"/>
                    <a:pt x="8317" y="1486"/>
                    <a:pt x="8317" y="1486"/>
                  </a:cubicBezTo>
                  <a:cubicBezTo>
                    <a:pt x="8317" y="1486"/>
                    <a:pt x="8317" y="1486"/>
                    <a:pt x="8317" y="1486"/>
                  </a:cubicBezTo>
                  <a:cubicBezTo>
                    <a:pt x="8317" y="1387"/>
                    <a:pt x="8317" y="1387"/>
                    <a:pt x="8317" y="1387"/>
                  </a:cubicBezTo>
                  <a:cubicBezTo>
                    <a:pt x="8432" y="1288"/>
                    <a:pt x="8432" y="1288"/>
                    <a:pt x="8432" y="1288"/>
                  </a:cubicBezTo>
                  <a:cubicBezTo>
                    <a:pt x="8548" y="1288"/>
                    <a:pt x="8548" y="1288"/>
                    <a:pt x="8548" y="1288"/>
                  </a:cubicBezTo>
                  <a:cubicBezTo>
                    <a:pt x="8548" y="1387"/>
                    <a:pt x="8548" y="1387"/>
                    <a:pt x="8548" y="1387"/>
                  </a:cubicBezTo>
                  <a:cubicBezTo>
                    <a:pt x="8663" y="1486"/>
                    <a:pt x="8663" y="1486"/>
                    <a:pt x="8663" y="1486"/>
                  </a:cubicBezTo>
                  <a:cubicBezTo>
                    <a:pt x="8663" y="1486"/>
                    <a:pt x="8663" y="1486"/>
                    <a:pt x="8663" y="1486"/>
                  </a:cubicBezTo>
                  <a:cubicBezTo>
                    <a:pt x="8663" y="1486"/>
                    <a:pt x="8663" y="1486"/>
                    <a:pt x="8663" y="1486"/>
                  </a:cubicBezTo>
                  <a:cubicBezTo>
                    <a:pt x="8663" y="1387"/>
                    <a:pt x="8663" y="1387"/>
                    <a:pt x="8663" y="1387"/>
                  </a:cubicBezTo>
                  <a:cubicBezTo>
                    <a:pt x="8663" y="1288"/>
                    <a:pt x="8663" y="1288"/>
                    <a:pt x="8663" y="1288"/>
                  </a:cubicBezTo>
                  <a:cubicBezTo>
                    <a:pt x="8548" y="1189"/>
                    <a:pt x="8548" y="1189"/>
                    <a:pt x="8548" y="1189"/>
                  </a:cubicBezTo>
                  <a:cubicBezTo>
                    <a:pt x="8663" y="1189"/>
                    <a:pt x="8663" y="1189"/>
                    <a:pt x="8663" y="1189"/>
                  </a:cubicBezTo>
                  <a:cubicBezTo>
                    <a:pt x="8663" y="1189"/>
                    <a:pt x="8663" y="1189"/>
                    <a:pt x="8663" y="1189"/>
                  </a:cubicBezTo>
                  <a:cubicBezTo>
                    <a:pt x="8779" y="1288"/>
                    <a:pt x="8779" y="1288"/>
                    <a:pt x="8779" y="1288"/>
                  </a:cubicBezTo>
                  <a:cubicBezTo>
                    <a:pt x="8894" y="1189"/>
                    <a:pt x="8894" y="1189"/>
                    <a:pt x="8894" y="1189"/>
                  </a:cubicBezTo>
                  <a:cubicBezTo>
                    <a:pt x="9010" y="1189"/>
                    <a:pt x="9010" y="1189"/>
                    <a:pt x="9010" y="1189"/>
                  </a:cubicBezTo>
                  <a:cubicBezTo>
                    <a:pt x="9125" y="1189"/>
                    <a:pt x="9125" y="1189"/>
                    <a:pt x="9125" y="1189"/>
                  </a:cubicBezTo>
                  <a:cubicBezTo>
                    <a:pt x="9125" y="1288"/>
                    <a:pt x="9125" y="1288"/>
                    <a:pt x="9125" y="1288"/>
                  </a:cubicBezTo>
                  <a:cubicBezTo>
                    <a:pt x="9125" y="1387"/>
                    <a:pt x="9125" y="1387"/>
                    <a:pt x="9125" y="1387"/>
                  </a:cubicBezTo>
                  <a:cubicBezTo>
                    <a:pt x="9125" y="1585"/>
                    <a:pt x="9125" y="1585"/>
                    <a:pt x="9125" y="1585"/>
                  </a:cubicBezTo>
                  <a:cubicBezTo>
                    <a:pt x="9125" y="1585"/>
                    <a:pt x="9125" y="1585"/>
                    <a:pt x="9125" y="1585"/>
                  </a:cubicBezTo>
                  <a:cubicBezTo>
                    <a:pt x="9010" y="1783"/>
                    <a:pt x="9010" y="1783"/>
                    <a:pt x="9010" y="1783"/>
                  </a:cubicBezTo>
                  <a:cubicBezTo>
                    <a:pt x="9010" y="1783"/>
                    <a:pt x="9010" y="1783"/>
                    <a:pt x="9010" y="1783"/>
                  </a:cubicBezTo>
                  <a:cubicBezTo>
                    <a:pt x="9010" y="1883"/>
                    <a:pt x="9010" y="1883"/>
                    <a:pt x="9010" y="1883"/>
                  </a:cubicBezTo>
                  <a:cubicBezTo>
                    <a:pt x="8894" y="1883"/>
                    <a:pt x="8894" y="1883"/>
                    <a:pt x="8894" y="1883"/>
                  </a:cubicBezTo>
                  <a:cubicBezTo>
                    <a:pt x="8894" y="1982"/>
                    <a:pt x="8894" y="1982"/>
                    <a:pt x="8894" y="1982"/>
                  </a:cubicBezTo>
                  <a:cubicBezTo>
                    <a:pt x="8894" y="1982"/>
                    <a:pt x="8894" y="1982"/>
                    <a:pt x="8894" y="1982"/>
                  </a:cubicBezTo>
                  <a:cubicBezTo>
                    <a:pt x="8894" y="1982"/>
                    <a:pt x="8894" y="1982"/>
                    <a:pt x="8894" y="1982"/>
                  </a:cubicBezTo>
                  <a:cubicBezTo>
                    <a:pt x="8894" y="2081"/>
                    <a:pt x="8894" y="2081"/>
                    <a:pt x="8894" y="2081"/>
                  </a:cubicBezTo>
                  <a:cubicBezTo>
                    <a:pt x="8894" y="2081"/>
                    <a:pt x="8894" y="2081"/>
                    <a:pt x="8894" y="2081"/>
                  </a:cubicBezTo>
                  <a:cubicBezTo>
                    <a:pt x="8779" y="2180"/>
                    <a:pt x="8779" y="2180"/>
                    <a:pt x="8779" y="2180"/>
                  </a:cubicBezTo>
                  <a:cubicBezTo>
                    <a:pt x="8779" y="2279"/>
                    <a:pt x="8779" y="2279"/>
                    <a:pt x="8779" y="2279"/>
                  </a:cubicBezTo>
                  <a:cubicBezTo>
                    <a:pt x="8663" y="2279"/>
                    <a:pt x="8663" y="2279"/>
                    <a:pt x="8663" y="2279"/>
                  </a:cubicBezTo>
                  <a:cubicBezTo>
                    <a:pt x="8663" y="2378"/>
                    <a:pt x="8663" y="2378"/>
                    <a:pt x="8663" y="2378"/>
                  </a:cubicBezTo>
                  <a:cubicBezTo>
                    <a:pt x="8663" y="2477"/>
                    <a:pt x="8663" y="2477"/>
                    <a:pt x="8663" y="2477"/>
                  </a:cubicBezTo>
                  <a:cubicBezTo>
                    <a:pt x="8548" y="2477"/>
                    <a:pt x="8548" y="2477"/>
                    <a:pt x="8548" y="2477"/>
                  </a:cubicBezTo>
                  <a:cubicBezTo>
                    <a:pt x="8548" y="2576"/>
                    <a:pt x="8548" y="2576"/>
                    <a:pt x="8548" y="2576"/>
                  </a:cubicBezTo>
                  <a:cubicBezTo>
                    <a:pt x="8548" y="2576"/>
                    <a:pt x="8548" y="2576"/>
                    <a:pt x="8548" y="2576"/>
                  </a:cubicBezTo>
                  <a:cubicBezTo>
                    <a:pt x="8548" y="2576"/>
                    <a:pt x="8548" y="2576"/>
                    <a:pt x="8548" y="2576"/>
                  </a:cubicBezTo>
                  <a:cubicBezTo>
                    <a:pt x="8663" y="2477"/>
                    <a:pt x="8663" y="2477"/>
                    <a:pt x="8663" y="2477"/>
                  </a:cubicBezTo>
                  <a:cubicBezTo>
                    <a:pt x="8779" y="2477"/>
                    <a:pt x="8779" y="2477"/>
                    <a:pt x="8779" y="2477"/>
                  </a:cubicBezTo>
                  <a:cubicBezTo>
                    <a:pt x="8779" y="2477"/>
                    <a:pt x="8779" y="2477"/>
                    <a:pt x="8779" y="2477"/>
                  </a:cubicBezTo>
                  <a:cubicBezTo>
                    <a:pt x="8779" y="2378"/>
                    <a:pt x="8779" y="2378"/>
                    <a:pt x="8779" y="2378"/>
                  </a:cubicBezTo>
                  <a:cubicBezTo>
                    <a:pt x="8894" y="2279"/>
                    <a:pt x="8894" y="2279"/>
                    <a:pt x="8894" y="2279"/>
                  </a:cubicBezTo>
                  <a:cubicBezTo>
                    <a:pt x="8894" y="2180"/>
                    <a:pt x="8894" y="2180"/>
                    <a:pt x="8894" y="2180"/>
                  </a:cubicBezTo>
                  <a:cubicBezTo>
                    <a:pt x="9010" y="2180"/>
                    <a:pt x="9010" y="2180"/>
                    <a:pt x="9010" y="2180"/>
                  </a:cubicBezTo>
                  <a:cubicBezTo>
                    <a:pt x="9010" y="2180"/>
                    <a:pt x="9010" y="2180"/>
                    <a:pt x="9010" y="2180"/>
                  </a:cubicBezTo>
                  <a:cubicBezTo>
                    <a:pt x="9125" y="2081"/>
                    <a:pt x="9125" y="2081"/>
                    <a:pt x="9125" y="2081"/>
                  </a:cubicBezTo>
                  <a:cubicBezTo>
                    <a:pt x="9125" y="2081"/>
                    <a:pt x="9125" y="2081"/>
                    <a:pt x="9125" y="2081"/>
                  </a:cubicBezTo>
                  <a:cubicBezTo>
                    <a:pt x="9125" y="1982"/>
                    <a:pt x="9125" y="1982"/>
                    <a:pt x="9125" y="1982"/>
                  </a:cubicBezTo>
                  <a:cubicBezTo>
                    <a:pt x="9125" y="1982"/>
                    <a:pt x="9125" y="1982"/>
                    <a:pt x="9125" y="1982"/>
                  </a:cubicBezTo>
                  <a:cubicBezTo>
                    <a:pt x="9241" y="1883"/>
                    <a:pt x="9241" y="1883"/>
                    <a:pt x="9241" y="1883"/>
                  </a:cubicBezTo>
                  <a:cubicBezTo>
                    <a:pt x="9241" y="1982"/>
                    <a:pt x="9241" y="1982"/>
                    <a:pt x="9241" y="1982"/>
                  </a:cubicBezTo>
                  <a:cubicBezTo>
                    <a:pt x="9241" y="1982"/>
                    <a:pt x="9241" y="1982"/>
                    <a:pt x="9241" y="1982"/>
                  </a:cubicBezTo>
                  <a:cubicBezTo>
                    <a:pt x="9356" y="2081"/>
                    <a:pt x="9356" y="2081"/>
                    <a:pt x="9356" y="2081"/>
                  </a:cubicBezTo>
                  <a:cubicBezTo>
                    <a:pt x="9356" y="2081"/>
                    <a:pt x="9356" y="2081"/>
                    <a:pt x="9356" y="2081"/>
                  </a:cubicBezTo>
                  <a:cubicBezTo>
                    <a:pt x="9356" y="2180"/>
                    <a:pt x="9356" y="2180"/>
                    <a:pt x="9356" y="2180"/>
                  </a:cubicBezTo>
                  <a:cubicBezTo>
                    <a:pt x="9472" y="2279"/>
                    <a:pt x="9472" y="2279"/>
                    <a:pt x="9472" y="2279"/>
                  </a:cubicBezTo>
                  <a:cubicBezTo>
                    <a:pt x="9472" y="2378"/>
                    <a:pt x="9472" y="2378"/>
                    <a:pt x="9472" y="2378"/>
                  </a:cubicBezTo>
                  <a:cubicBezTo>
                    <a:pt x="9472" y="2378"/>
                    <a:pt x="9472" y="2378"/>
                    <a:pt x="9472" y="2378"/>
                  </a:cubicBezTo>
                  <a:cubicBezTo>
                    <a:pt x="9587" y="2477"/>
                    <a:pt x="9587" y="2477"/>
                    <a:pt x="9587" y="2477"/>
                  </a:cubicBezTo>
                  <a:cubicBezTo>
                    <a:pt x="9587" y="2477"/>
                    <a:pt x="9587" y="2477"/>
                    <a:pt x="9587" y="2477"/>
                  </a:cubicBezTo>
                  <a:cubicBezTo>
                    <a:pt x="9703" y="2477"/>
                    <a:pt x="9703" y="2477"/>
                    <a:pt x="9703" y="2477"/>
                  </a:cubicBezTo>
                  <a:cubicBezTo>
                    <a:pt x="9703" y="2378"/>
                    <a:pt x="9703" y="2378"/>
                    <a:pt x="9703" y="2378"/>
                  </a:cubicBezTo>
                  <a:cubicBezTo>
                    <a:pt x="9703" y="2378"/>
                    <a:pt x="9703" y="2378"/>
                    <a:pt x="9703" y="2378"/>
                  </a:cubicBezTo>
                  <a:cubicBezTo>
                    <a:pt x="9703" y="2378"/>
                    <a:pt x="9703" y="2378"/>
                    <a:pt x="9703" y="2378"/>
                  </a:cubicBezTo>
                  <a:cubicBezTo>
                    <a:pt x="9587" y="2279"/>
                    <a:pt x="9587" y="2279"/>
                    <a:pt x="9587" y="2279"/>
                  </a:cubicBezTo>
                  <a:cubicBezTo>
                    <a:pt x="9587" y="2279"/>
                    <a:pt x="9587" y="2279"/>
                    <a:pt x="9587" y="2279"/>
                  </a:cubicBezTo>
                  <a:cubicBezTo>
                    <a:pt x="9587" y="2279"/>
                    <a:pt x="9587" y="2279"/>
                    <a:pt x="9587" y="2279"/>
                  </a:cubicBezTo>
                  <a:cubicBezTo>
                    <a:pt x="9703" y="2279"/>
                    <a:pt x="9703" y="2279"/>
                    <a:pt x="9703" y="2279"/>
                  </a:cubicBezTo>
                  <a:cubicBezTo>
                    <a:pt x="9703" y="2279"/>
                    <a:pt x="9703" y="2279"/>
                    <a:pt x="9703" y="2279"/>
                  </a:cubicBezTo>
                  <a:cubicBezTo>
                    <a:pt x="9818" y="2279"/>
                    <a:pt x="9818" y="2279"/>
                    <a:pt x="9818" y="2279"/>
                  </a:cubicBezTo>
                  <a:cubicBezTo>
                    <a:pt x="9934" y="2279"/>
                    <a:pt x="9934" y="2279"/>
                    <a:pt x="9934" y="2279"/>
                  </a:cubicBezTo>
                  <a:cubicBezTo>
                    <a:pt x="9934" y="2378"/>
                    <a:pt x="9934" y="2378"/>
                    <a:pt x="9934" y="2378"/>
                  </a:cubicBezTo>
                  <a:cubicBezTo>
                    <a:pt x="10049" y="2378"/>
                    <a:pt x="10049" y="2378"/>
                    <a:pt x="10049" y="2378"/>
                  </a:cubicBezTo>
                  <a:cubicBezTo>
                    <a:pt x="10049" y="2279"/>
                    <a:pt x="10049" y="2279"/>
                    <a:pt x="10049" y="2279"/>
                  </a:cubicBezTo>
                  <a:cubicBezTo>
                    <a:pt x="10049" y="2378"/>
                    <a:pt x="10049" y="2378"/>
                    <a:pt x="10049" y="2378"/>
                  </a:cubicBezTo>
                  <a:cubicBezTo>
                    <a:pt x="10049" y="2378"/>
                    <a:pt x="10049" y="2378"/>
                    <a:pt x="10049" y="2378"/>
                  </a:cubicBezTo>
                  <a:cubicBezTo>
                    <a:pt x="10165" y="2378"/>
                    <a:pt x="10165" y="2378"/>
                    <a:pt x="10165" y="2378"/>
                  </a:cubicBezTo>
                  <a:cubicBezTo>
                    <a:pt x="10165" y="2180"/>
                    <a:pt x="10165" y="2180"/>
                    <a:pt x="10165" y="2180"/>
                  </a:cubicBezTo>
                  <a:cubicBezTo>
                    <a:pt x="10165" y="2180"/>
                    <a:pt x="10165" y="2180"/>
                    <a:pt x="10165" y="2180"/>
                  </a:cubicBezTo>
                  <a:cubicBezTo>
                    <a:pt x="10165" y="1982"/>
                    <a:pt x="10165" y="1982"/>
                    <a:pt x="10165" y="1982"/>
                  </a:cubicBezTo>
                  <a:cubicBezTo>
                    <a:pt x="10165" y="1883"/>
                    <a:pt x="10165" y="1883"/>
                    <a:pt x="10165" y="1883"/>
                  </a:cubicBezTo>
                  <a:cubicBezTo>
                    <a:pt x="10165" y="1883"/>
                    <a:pt x="10165" y="1883"/>
                    <a:pt x="10165" y="1883"/>
                  </a:cubicBezTo>
                  <a:cubicBezTo>
                    <a:pt x="10049" y="1783"/>
                    <a:pt x="10049" y="1783"/>
                    <a:pt x="10049" y="1783"/>
                  </a:cubicBezTo>
                  <a:cubicBezTo>
                    <a:pt x="10165" y="1684"/>
                    <a:pt x="10165" y="1684"/>
                    <a:pt x="10165" y="1684"/>
                  </a:cubicBezTo>
                  <a:cubicBezTo>
                    <a:pt x="10165" y="1585"/>
                    <a:pt x="10165" y="1585"/>
                    <a:pt x="10165" y="1585"/>
                  </a:cubicBezTo>
                  <a:cubicBezTo>
                    <a:pt x="10165" y="1486"/>
                    <a:pt x="10165" y="1486"/>
                    <a:pt x="10165" y="1486"/>
                  </a:cubicBezTo>
                  <a:cubicBezTo>
                    <a:pt x="10165" y="1486"/>
                    <a:pt x="10165" y="1486"/>
                    <a:pt x="10165" y="1486"/>
                  </a:cubicBezTo>
                  <a:cubicBezTo>
                    <a:pt x="10165" y="1387"/>
                    <a:pt x="10165" y="1387"/>
                    <a:pt x="10165" y="1387"/>
                  </a:cubicBezTo>
                  <a:cubicBezTo>
                    <a:pt x="10165" y="1288"/>
                    <a:pt x="10165" y="1288"/>
                    <a:pt x="10165" y="1288"/>
                  </a:cubicBezTo>
                  <a:cubicBezTo>
                    <a:pt x="10280" y="1288"/>
                    <a:pt x="10280" y="1288"/>
                    <a:pt x="10280" y="1288"/>
                  </a:cubicBezTo>
                  <a:cubicBezTo>
                    <a:pt x="10280" y="1288"/>
                    <a:pt x="10280" y="1288"/>
                    <a:pt x="10280" y="1288"/>
                  </a:cubicBezTo>
                  <a:cubicBezTo>
                    <a:pt x="10396" y="1288"/>
                    <a:pt x="10396" y="1288"/>
                    <a:pt x="10396" y="1288"/>
                  </a:cubicBezTo>
                  <a:cubicBezTo>
                    <a:pt x="10511" y="1288"/>
                    <a:pt x="10511" y="1288"/>
                    <a:pt x="10511" y="1288"/>
                  </a:cubicBezTo>
                  <a:cubicBezTo>
                    <a:pt x="10511" y="1288"/>
                    <a:pt x="10511" y="1288"/>
                    <a:pt x="10511" y="1288"/>
                  </a:cubicBezTo>
                  <a:cubicBezTo>
                    <a:pt x="10627" y="1387"/>
                    <a:pt x="10627" y="1387"/>
                    <a:pt x="10627" y="1387"/>
                  </a:cubicBezTo>
                  <a:cubicBezTo>
                    <a:pt x="10627" y="1387"/>
                    <a:pt x="10627" y="1387"/>
                    <a:pt x="10627" y="1387"/>
                  </a:cubicBezTo>
                  <a:cubicBezTo>
                    <a:pt x="10742" y="1486"/>
                    <a:pt x="10742" y="1486"/>
                    <a:pt x="10742" y="1486"/>
                  </a:cubicBezTo>
                  <a:cubicBezTo>
                    <a:pt x="10742" y="1585"/>
                    <a:pt x="10742" y="1585"/>
                    <a:pt x="10742" y="1585"/>
                  </a:cubicBezTo>
                  <a:cubicBezTo>
                    <a:pt x="10742" y="1684"/>
                    <a:pt x="10742" y="1684"/>
                    <a:pt x="10742" y="1684"/>
                  </a:cubicBezTo>
                  <a:cubicBezTo>
                    <a:pt x="10858" y="1783"/>
                    <a:pt x="10858" y="1783"/>
                    <a:pt x="10858" y="1783"/>
                  </a:cubicBezTo>
                  <a:cubicBezTo>
                    <a:pt x="10973" y="1883"/>
                    <a:pt x="10973" y="1883"/>
                    <a:pt x="10973" y="1883"/>
                  </a:cubicBezTo>
                  <a:cubicBezTo>
                    <a:pt x="10973" y="2081"/>
                    <a:pt x="10973" y="2081"/>
                    <a:pt x="10973" y="2081"/>
                  </a:cubicBezTo>
                  <a:cubicBezTo>
                    <a:pt x="10973" y="2081"/>
                    <a:pt x="10973" y="2081"/>
                    <a:pt x="10973" y="2081"/>
                  </a:cubicBezTo>
                  <a:cubicBezTo>
                    <a:pt x="10858" y="2180"/>
                    <a:pt x="10858" y="2180"/>
                    <a:pt x="10858" y="2180"/>
                  </a:cubicBezTo>
                  <a:cubicBezTo>
                    <a:pt x="10858" y="2279"/>
                    <a:pt x="10858" y="2279"/>
                    <a:pt x="10858" y="2279"/>
                  </a:cubicBezTo>
                  <a:cubicBezTo>
                    <a:pt x="10858" y="2279"/>
                    <a:pt x="10858" y="2279"/>
                    <a:pt x="10858" y="2279"/>
                  </a:cubicBezTo>
                  <a:cubicBezTo>
                    <a:pt x="10973" y="2378"/>
                    <a:pt x="10973" y="2378"/>
                    <a:pt x="10973" y="2378"/>
                  </a:cubicBezTo>
                  <a:cubicBezTo>
                    <a:pt x="10973" y="2477"/>
                    <a:pt x="10973" y="2477"/>
                    <a:pt x="10973" y="2477"/>
                  </a:cubicBezTo>
                  <a:cubicBezTo>
                    <a:pt x="10973" y="2576"/>
                    <a:pt x="10973" y="2576"/>
                    <a:pt x="10973" y="2576"/>
                  </a:cubicBezTo>
                  <a:cubicBezTo>
                    <a:pt x="10973" y="2675"/>
                    <a:pt x="10973" y="2675"/>
                    <a:pt x="10973" y="2675"/>
                  </a:cubicBezTo>
                  <a:cubicBezTo>
                    <a:pt x="11089" y="2675"/>
                    <a:pt x="11089" y="2675"/>
                    <a:pt x="11089" y="2675"/>
                  </a:cubicBezTo>
                  <a:cubicBezTo>
                    <a:pt x="11089" y="2675"/>
                    <a:pt x="11089" y="2675"/>
                    <a:pt x="11089" y="2675"/>
                  </a:cubicBezTo>
                  <a:cubicBezTo>
                    <a:pt x="11204" y="2774"/>
                    <a:pt x="11204" y="2774"/>
                    <a:pt x="11204" y="2774"/>
                  </a:cubicBezTo>
                  <a:cubicBezTo>
                    <a:pt x="11320" y="2774"/>
                    <a:pt x="11320" y="2774"/>
                    <a:pt x="11320" y="2774"/>
                  </a:cubicBezTo>
                  <a:cubicBezTo>
                    <a:pt x="11435" y="2774"/>
                    <a:pt x="11435" y="2774"/>
                    <a:pt x="11435" y="2774"/>
                  </a:cubicBezTo>
                  <a:cubicBezTo>
                    <a:pt x="11551" y="2675"/>
                    <a:pt x="11551" y="2675"/>
                    <a:pt x="11551" y="2675"/>
                  </a:cubicBezTo>
                  <a:cubicBezTo>
                    <a:pt x="11551" y="2576"/>
                    <a:pt x="11551" y="2576"/>
                    <a:pt x="11551" y="2576"/>
                  </a:cubicBezTo>
                  <a:cubicBezTo>
                    <a:pt x="11551" y="2576"/>
                    <a:pt x="11551" y="2576"/>
                    <a:pt x="11551" y="2576"/>
                  </a:cubicBezTo>
                  <a:cubicBezTo>
                    <a:pt x="11551" y="2675"/>
                    <a:pt x="11551" y="2675"/>
                    <a:pt x="11551" y="2675"/>
                  </a:cubicBezTo>
                  <a:cubicBezTo>
                    <a:pt x="11551" y="2675"/>
                    <a:pt x="11551" y="2675"/>
                    <a:pt x="11551" y="2675"/>
                  </a:cubicBezTo>
                  <a:cubicBezTo>
                    <a:pt x="11666" y="2675"/>
                    <a:pt x="11666" y="2675"/>
                    <a:pt x="11666" y="2675"/>
                  </a:cubicBezTo>
                  <a:cubicBezTo>
                    <a:pt x="11666" y="2675"/>
                    <a:pt x="11666" y="2675"/>
                    <a:pt x="11666" y="2675"/>
                  </a:cubicBezTo>
                  <a:cubicBezTo>
                    <a:pt x="11782" y="2675"/>
                    <a:pt x="11782" y="2675"/>
                    <a:pt x="11782" y="2675"/>
                  </a:cubicBezTo>
                  <a:cubicBezTo>
                    <a:pt x="11782" y="2774"/>
                    <a:pt x="11782" y="2774"/>
                    <a:pt x="11782" y="2774"/>
                  </a:cubicBezTo>
                  <a:cubicBezTo>
                    <a:pt x="11782" y="2774"/>
                    <a:pt x="11782" y="2774"/>
                    <a:pt x="11782" y="2774"/>
                  </a:cubicBezTo>
                  <a:cubicBezTo>
                    <a:pt x="11782" y="2873"/>
                    <a:pt x="11782" y="2873"/>
                    <a:pt x="11782" y="2873"/>
                  </a:cubicBezTo>
                  <a:cubicBezTo>
                    <a:pt x="11897" y="2873"/>
                    <a:pt x="11897" y="2873"/>
                    <a:pt x="11897" y="2873"/>
                  </a:cubicBezTo>
                  <a:cubicBezTo>
                    <a:pt x="11897" y="2873"/>
                    <a:pt x="11897" y="2873"/>
                    <a:pt x="11897" y="2873"/>
                  </a:cubicBezTo>
                  <a:cubicBezTo>
                    <a:pt x="12013" y="2873"/>
                    <a:pt x="12013" y="2873"/>
                    <a:pt x="12013" y="2873"/>
                  </a:cubicBezTo>
                  <a:cubicBezTo>
                    <a:pt x="12128" y="2873"/>
                    <a:pt x="12128" y="2873"/>
                    <a:pt x="12128" y="2873"/>
                  </a:cubicBezTo>
                  <a:cubicBezTo>
                    <a:pt x="12013" y="2873"/>
                    <a:pt x="12013" y="2873"/>
                    <a:pt x="12013" y="2873"/>
                  </a:cubicBezTo>
                  <a:cubicBezTo>
                    <a:pt x="11897" y="2774"/>
                    <a:pt x="11897" y="2774"/>
                    <a:pt x="11897" y="2774"/>
                  </a:cubicBezTo>
                  <a:cubicBezTo>
                    <a:pt x="11897" y="2774"/>
                    <a:pt x="11897" y="2774"/>
                    <a:pt x="11897" y="2774"/>
                  </a:cubicBezTo>
                  <a:cubicBezTo>
                    <a:pt x="11897" y="2675"/>
                    <a:pt x="11897" y="2675"/>
                    <a:pt x="11897" y="2675"/>
                  </a:cubicBezTo>
                  <a:cubicBezTo>
                    <a:pt x="11897" y="2675"/>
                    <a:pt x="11897" y="2675"/>
                    <a:pt x="11897" y="2675"/>
                  </a:cubicBezTo>
                  <a:cubicBezTo>
                    <a:pt x="11782" y="2675"/>
                    <a:pt x="11782" y="2675"/>
                    <a:pt x="11782" y="2675"/>
                  </a:cubicBezTo>
                  <a:cubicBezTo>
                    <a:pt x="11782" y="2576"/>
                    <a:pt x="11782" y="2576"/>
                    <a:pt x="11782" y="2576"/>
                  </a:cubicBezTo>
                  <a:cubicBezTo>
                    <a:pt x="11782" y="2477"/>
                    <a:pt x="11782" y="2477"/>
                    <a:pt x="11782" y="2477"/>
                  </a:cubicBezTo>
                  <a:cubicBezTo>
                    <a:pt x="11666" y="2477"/>
                    <a:pt x="11666" y="2477"/>
                    <a:pt x="11666" y="2477"/>
                  </a:cubicBezTo>
                  <a:cubicBezTo>
                    <a:pt x="11666" y="2378"/>
                    <a:pt x="11666" y="2378"/>
                    <a:pt x="11666" y="2378"/>
                  </a:cubicBezTo>
                  <a:cubicBezTo>
                    <a:pt x="11666" y="2279"/>
                    <a:pt x="11666" y="2279"/>
                    <a:pt x="11666" y="2279"/>
                  </a:cubicBezTo>
                  <a:cubicBezTo>
                    <a:pt x="11551" y="2279"/>
                    <a:pt x="11551" y="2279"/>
                    <a:pt x="11551" y="2279"/>
                  </a:cubicBezTo>
                  <a:cubicBezTo>
                    <a:pt x="11551" y="2180"/>
                    <a:pt x="11551" y="2180"/>
                    <a:pt x="11551" y="2180"/>
                  </a:cubicBezTo>
                  <a:cubicBezTo>
                    <a:pt x="11551" y="2081"/>
                    <a:pt x="11551" y="2081"/>
                    <a:pt x="11551" y="2081"/>
                  </a:cubicBezTo>
                  <a:cubicBezTo>
                    <a:pt x="11551" y="1982"/>
                    <a:pt x="11551" y="1982"/>
                    <a:pt x="11551" y="1982"/>
                  </a:cubicBezTo>
                  <a:cubicBezTo>
                    <a:pt x="11551" y="1883"/>
                    <a:pt x="11551" y="1883"/>
                    <a:pt x="11551" y="1883"/>
                  </a:cubicBezTo>
                  <a:cubicBezTo>
                    <a:pt x="11551" y="1883"/>
                    <a:pt x="11551" y="1883"/>
                    <a:pt x="11551" y="1883"/>
                  </a:cubicBezTo>
                  <a:cubicBezTo>
                    <a:pt x="11551" y="1783"/>
                    <a:pt x="11551" y="1783"/>
                    <a:pt x="11551" y="1783"/>
                  </a:cubicBezTo>
                  <a:cubicBezTo>
                    <a:pt x="11435" y="1684"/>
                    <a:pt x="11435" y="1684"/>
                    <a:pt x="11435" y="1684"/>
                  </a:cubicBezTo>
                  <a:cubicBezTo>
                    <a:pt x="11435" y="1684"/>
                    <a:pt x="11435" y="1684"/>
                    <a:pt x="11435" y="1684"/>
                  </a:cubicBezTo>
                  <a:cubicBezTo>
                    <a:pt x="11435" y="1585"/>
                    <a:pt x="11435" y="1585"/>
                    <a:pt x="11435" y="1585"/>
                  </a:cubicBezTo>
                  <a:cubicBezTo>
                    <a:pt x="11435" y="1486"/>
                    <a:pt x="11435" y="1486"/>
                    <a:pt x="11435" y="1486"/>
                  </a:cubicBezTo>
                  <a:cubicBezTo>
                    <a:pt x="11320" y="1387"/>
                    <a:pt x="11320" y="1387"/>
                    <a:pt x="11320" y="1387"/>
                  </a:cubicBezTo>
                  <a:cubicBezTo>
                    <a:pt x="11435" y="1387"/>
                    <a:pt x="11435" y="1387"/>
                    <a:pt x="11435" y="1387"/>
                  </a:cubicBezTo>
                  <a:cubicBezTo>
                    <a:pt x="11320" y="1288"/>
                    <a:pt x="11320" y="1288"/>
                    <a:pt x="11320" y="1288"/>
                  </a:cubicBezTo>
                  <a:cubicBezTo>
                    <a:pt x="11320" y="1189"/>
                    <a:pt x="11320" y="1189"/>
                    <a:pt x="11320" y="1189"/>
                  </a:cubicBezTo>
                  <a:cubicBezTo>
                    <a:pt x="11435" y="1189"/>
                    <a:pt x="11435" y="1189"/>
                    <a:pt x="11435" y="1189"/>
                  </a:cubicBezTo>
                  <a:cubicBezTo>
                    <a:pt x="11551" y="1189"/>
                    <a:pt x="11551" y="1189"/>
                    <a:pt x="11551" y="1189"/>
                  </a:cubicBezTo>
                  <a:cubicBezTo>
                    <a:pt x="11551" y="1189"/>
                    <a:pt x="11551" y="1189"/>
                    <a:pt x="11551" y="1189"/>
                  </a:cubicBezTo>
                  <a:cubicBezTo>
                    <a:pt x="11666" y="1189"/>
                    <a:pt x="11666" y="1189"/>
                    <a:pt x="11666" y="1189"/>
                  </a:cubicBezTo>
                  <a:cubicBezTo>
                    <a:pt x="11666" y="1189"/>
                    <a:pt x="11666" y="1189"/>
                    <a:pt x="11666" y="1189"/>
                  </a:cubicBezTo>
                  <a:cubicBezTo>
                    <a:pt x="11782" y="1189"/>
                    <a:pt x="11782" y="1189"/>
                    <a:pt x="11782" y="1189"/>
                  </a:cubicBezTo>
                  <a:cubicBezTo>
                    <a:pt x="11897" y="1288"/>
                    <a:pt x="11897" y="1288"/>
                    <a:pt x="11897" y="1288"/>
                  </a:cubicBezTo>
                  <a:cubicBezTo>
                    <a:pt x="12013" y="1387"/>
                    <a:pt x="12013" y="1387"/>
                    <a:pt x="12013" y="1387"/>
                  </a:cubicBezTo>
                  <a:cubicBezTo>
                    <a:pt x="12128" y="1387"/>
                    <a:pt x="12128" y="1387"/>
                    <a:pt x="12128" y="1387"/>
                  </a:cubicBezTo>
                  <a:cubicBezTo>
                    <a:pt x="12128" y="1288"/>
                    <a:pt x="12128" y="1288"/>
                    <a:pt x="12128" y="1288"/>
                  </a:cubicBezTo>
                  <a:cubicBezTo>
                    <a:pt x="12013" y="1288"/>
                    <a:pt x="12013" y="1288"/>
                    <a:pt x="12013" y="1288"/>
                  </a:cubicBezTo>
                  <a:cubicBezTo>
                    <a:pt x="12128" y="1090"/>
                    <a:pt x="12128" y="1090"/>
                    <a:pt x="12128" y="1090"/>
                  </a:cubicBezTo>
                  <a:cubicBezTo>
                    <a:pt x="12128" y="1090"/>
                    <a:pt x="12128" y="1090"/>
                    <a:pt x="12128" y="1090"/>
                  </a:cubicBezTo>
                  <a:cubicBezTo>
                    <a:pt x="12244" y="1189"/>
                    <a:pt x="12244" y="1189"/>
                    <a:pt x="12244" y="1189"/>
                  </a:cubicBezTo>
                  <a:cubicBezTo>
                    <a:pt x="12359" y="1090"/>
                    <a:pt x="12359" y="1090"/>
                    <a:pt x="12359" y="1090"/>
                  </a:cubicBezTo>
                  <a:cubicBezTo>
                    <a:pt x="12475" y="1090"/>
                    <a:pt x="12475" y="1090"/>
                    <a:pt x="12475" y="1090"/>
                  </a:cubicBezTo>
                  <a:cubicBezTo>
                    <a:pt x="12475" y="1090"/>
                    <a:pt x="12475" y="1090"/>
                    <a:pt x="12475" y="1090"/>
                  </a:cubicBezTo>
                  <a:cubicBezTo>
                    <a:pt x="12590" y="1189"/>
                    <a:pt x="12590" y="1189"/>
                    <a:pt x="12590" y="1189"/>
                  </a:cubicBezTo>
                  <a:cubicBezTo>
                    <a:pt x="12706" y="1189"/>
                    <a:pt x="12706" y="1189"/>
                    <a:pt x="12706" y="1189"/>
                  </a:cubicBezTo>
                  <a:cubicBezTo>
                    <a:pt x="12706" y="1189"/>
                    <a:pt x="12706" y="1189"/>
                    <a:pt x="12706" y="1189"/>
                  </a:cubicBezTo>
                  <a:cubicBezTo>
                    <a:pt x="12821" y="1288"/>
                    <a:pt x="12821" y="1288"/>
                    <a:pt x="12821" y="1288"/>
                  </a:cubicBezTo>
                  <a:cubicBezTo>
                    <a:pt x="12821" y="1387"/>
                    <a:pt x="12821" y="1387"/>
                    <a:pt x="12821" y="1387"/>
                  </a:cubicBezTo>
                  <a:cubicBezTo>
                    <a:pt x="12821" y="1486"/>
                    <a:pt x="12821" y="1486"/>
                    <a:pt x="12821" y="1486"/>
                  </a:cubicBezTo>
                  <a:cubicBezTo>
                    <a:pt x="12821" y="1486"/>
                    <a:pt x="12821" y="1486"/>
                    <a:pt x="12821" y="1486"/>
                  </a:cubicBezTo>
                  <a:cubicBezTo>
                    <a:pt x="12821" y="1585"/>
                    <a:pt x="12821" y="1585"/>
                    <a:pt x="12821" y="1585"/>
                  </a:cubicBezTo>
                  <a:cubicBezTo>
                    <a:pt x="12937" y="1684"/>
                    <a:pt x="12937" y="1684"/>
                    <a:pt x="12937" y="1684"/>
                  </a:cubicBezTo>
                  <a:cubicBezTo>
                    <a:pt x="12937" y="1783"/>
                    <a:pt x="12937" y="1783"/>
                    <a:pt x="12937" y="1783"/>
                  </a:cubicBezTo>
                  <a:cubicBezTo>
                    <a:pt x="12937" y="1883"/>
                    <a:pt x="12937" y="1883"/>
                    <a:pt x="12937" y="1883"/>
                  </a:cubicBezTo>
                  <a:cubicBezTo>
                    <a:pt x="12937" y="1883"/>
                    <a:pt x="12937" y="1883"/>
                    <a:pt x="12937" y="1883"/>
                  </a:cubicBezTo>
                  <a:cubicBezTo>
                    <a:pt x="13168" y="1883"/>
                    <a:pt x="13168" y="1883"/>
                    <a:pt x="13168" y="1883"/>
                  </a:cubicBezTo>
                  <a:cubicBezTo>
                    <a:pt x="13283" y="1982"/>
                    <a:pt x="13283" y="1982"/>
                    <a:pt x="13283" y="1982"/>
                  </a:cubicBezTo>
                  <a:cubicBezTo>
                    <a:pt x="13399" y="1982"/>
                    <a:pt x="13399" y="1982"/>
                    <a:pt x="13399" y="1982"/>
                  </a:cubicBezTo>
                  <a:cubicBezTo>
                    <a:pt x="13399" y="1982"/>
                    <a:pt x="13399" y="1982"/>
                    <a:pt x="13399" y="1982"/>
                  </a:cubicBezTo>
                  <a:cubicBezTo>
                    <a:pt x="13399" y="1982"/>
                    <a:pt x="13399" y="1982"/>
                    <a:pt x="13399" y="1982"/>
                  </a:cubicBezTo>
                  <a:cubicBezTo>
                    <a:pt x="13283" y="1883"/>
                    <a:pt x="13283" y="1883"/>
                    <a:pt x="13283" y="1883"/>
                  </a:cubicBezTo>
                  <a:cubicBezTo>
                    <a:pt x="13168" y="1883"/>
                    <a:pt x="13168" y="1883"/>
                    <a:pt x="13168" y="1883"/>
                  </a:cubicBezTo>
                  <a:cubicBezTo>
                    <a:pt x="13052" y="1883"/>
                    <a:pt x="13052" y="1883"/>
                    <a:pt x="13052" y="1883"/>
                  </a:cubicBezTo>
                  <a:cubicBezTo>
                    <a:pt x="13052" y="1783"/>
                    <a:pt x="13052" y="1783"/>
                    <a:pt x="13052" y="1783"/>
                  </a:cubicBezTo>
                  <a:cubicBezTo>
                    <a:pt x="12937" y="1783"/>
                    <a:pt x="12937" y="1783"/>
                    <a:pt x="12937" y="1783"/>
                  </a:cubicBezTo>
                  <a:cubicBezTo>
                    <a:pt x="12937" y="1684"/>
                    <a:pt x="12937" y="1684"/>
                    <a:pt x="12937" y="1684"/>
                  </a:cubicBezTo>
                  <a:cubicBezTo>
                    <a:pt x="12937" y="1585"/>
                    <a:pt x="12937" y="1585"/>
                    <a:pt x="12937" y="1585"/>
                  </a:cubicBezTo>
                  <a:cubicBezTo>
                    <a:pt x="12937" y="1486"/>
                    <a:pt x="12937" y="1486"/>
                    <a:pt x="12937" y="1486"/>
                  </a:cubicBezTo>
                  <a:cubicBezTo>
                    <a:pt x="12937" y="1387"/>
                    <a:pt x="12937" y="1387"/>
                    <a:pt x="12937" y="1387"/>
                  </a:cubicBezTo>
                  <a:cubicBezTo>
                    <a:pt x="12937" y="1288"/>
                    <a:pt x="12937" y="1288"/>
                    <a:pt x="12937" y="1288"/>
                  </a:cubicBezTo>
                  <a:cubicBezTo>
                    <a:pt x="12937" y="1288"/>
                    <a:pt x="12937" y="1288"/>
                    <a:pt x="12937" y="1288"/>
                  </a:cubicBezTo>
                  <a:cubicBezTo>
                    <a:pt x="12937" y="1189"/>
                    <a:pt x="12937" y="1189"/>
                    <a:pt x="12937" y="1189"/>
                  </a:cubicBezTo>
                  <a:cubicBezTo>
                    <a:pt x="12937" y="1189"/>
                    <a:pt x="12937" y="1189"/>
                    <a:pt x="12937" y="1189"/>
                  </a:cubicBezTo>
                  <a:cubicBezTo>
                    <a:pt x="12821" y="1189"/>
                    <a:pt x="12821" y="1189"/>
                    <a:pt x="12821" y="1189"/>
                  </a:cubicBezTo>
                  <a:cubicBezTo>
                    <a:pt x="12706" y="991"/>
                    <a:pt x="12706" y="991"/>
                    <a:pt x="12706" y="991"/>
                  </a:cubicBezTo>
                  <a:cubicBezTo>
                    <a:pt x="12706" y="991"/>
                    <a:pt x="12706" y="991"/>
                    <a:pt x="12706" y="991"/>
                  </a:cubicBezTo>
                  <a:cubicBezTo>
                    <a:pt x="12590" y="991"/>
                    <a:pt x="12590" y="991"/>
                    <a:pt x="12590" y="991"/>
                  </a:cubicBezTo>
                  <a:cubicBezTo>
                    <a:pt x="12475" y="1090"/>
                    <a:pt x="12475" y="1090"/>
                    <a:pt x="12475" y="1090"/>
                  </a:cubicBezTo>
                  <a:cubicBezTo>
                    <a:pt x="12475" y="1090"/>
                    <a:pt x="12475" y="1090"/>
                    <a:pt x="12475" y="1090"/>
                  </a:cubicBezTo>
                  <a:cubicBezTo>
                    <a:pt x="12359" y="991"/>
                    <a:pt x="12359" y="991"/>
                    <a:pt x="12359" y="991"/>
                  </a:cubicBezTo>
                  <a:cubicBezTo>
                    <a:pt x="12359" y="892"/>
                    <a:pt x="12359" y="892"/>
                    <a:pt x="12359" y="892"/>
                  </a:cubicBezTo>
                  <a:cubicBezTo>
                    <a:pt x="12359" y="793"/>
                    <a:pt x="12359" y="793"/>
                    <a:pt x="12359" y="793"/>
                  </a:cubicBezTo>
                  <a:cubicBezTo>
                    <a:pt x="12475" y="793"/>
                    <a:pt x="12475" y="793"/>
                    <a:pt x="12475" y="793"/>
                  </a:cubicBezTo>
                  <a:cubicBezTo>
                    <a:pt x="12475" y="793"/>
                    <a:pt x="12475" y="793"/>
                    <a:pt x="12475" y="793"/>
                  </a:cubicBezTo>
                  <a:cubicBezTo>
                    <a:pt x="12359" y="694"/>
                    <a:pt x="12359" y="694"/>
                    <a:pt x="12359" y="694"/>
                  </a:cubicBezTo>
                  <a:cubicBezTo>
                    <a:pt x="12359" y="594"/>
                    <a:pt x="12359" y="594"/>
                    <a:pt x="12359" y="594"/>
                  </a:cubicBezTo>
                  <a:cubicBezTo>
                    <a:pt x="12359" y="594"/>
                    <a:pt x="12359" y="594"/>
                    <a:pt x="12359" y="594"/>
                  </a:cubicBezTo>
                  <a:cubicBezTo>
                    <a:pt x="12359" y="495"/>
                    <a:pt x="12359" y="495"/>
                    <a:pt x="12359" y="495"/>
                  </a:cubicBezTo>
                  <a:cubicBezTo>
                    <a:pt x="12359" y="495"/>
                    <a:pt x="12359" y="495"/>
                    <a:pt x="12359" y="495"/>
                  </a:cubicBezTo>
                  <a:cubicBezTo>
                    <a:pt x="12475" y="594"/>
                    <a:pt x="12475" y="594"/>
                    <a:pt x="12475" y="594"/>
                  </a:cubicBezTo>
                  <a:cubicBezTo>
                    <a:pt x="12475" y="694"/>
                    <a:pt x="12475" y="694"/>
                    <a:pt x="12475" y="694"/>
                  </a:cubicBezTo>
                  <a:cubicBezTo>
                    <a:pt x="12590" y="594"/>
                    <a:pt x="12590" y="594"/>
                    <a:pt x="12590" y="594"/>
                  </a:cubicBezTo>
                  <a:cubicBezTo>
                    <a:pt x="12706" y="495"/>
                    <a:pt x="12706" y="495"/>
                    <a:pt x="12706" y="495"/>
                  </a:cubicBezTo>
                  <a:cubicBezTo>
                    <a:pt x="12706" y="495"/>
                    <a:pt x="12706" y="495"/>
                    <a:pt x="12706" y="495"/>
                  </a:cubicBezTo>
                  <a:cubicBezTo>
                    <a:pt x="12821" y="495"/>
                    <a:pt x="12821" y="495"/>
                    <a:pt x="12821" y="495"/>
                  </a:cubicBezTo>
                  <a:cubicBezTo>
                    <a:pt x="12821" y="396"/>
                    <a:pt x="12821" y="396"/>
                    <a:pt x="12821" y="396"/>
                  </a:cubicBezTo>
                  <a:cubicBezTo>
                    <a:pt x="12937" y="297"/>
                    <a:pt x="12937" y="297"/>
                    <a:pt x="12937" y="297"/>
                  </a:cubicBezTo>
                  <a:cubicBezTo>
                    <a:pt x="13052" y="297"/>
                    <a:pt x="13052" y="297"/>
                    <a:pt x="13052" y="297"/>
                  </a:cubicBezTo>
                  <a:cubicBezTo>
                    <a:pt x="12937" y="396"/>
                    <a:pt x="12937" y="396"/>
                    <a:pt x="12937" y="396"/>
                  </a:cubicBezTo>
                  <a:cubicBezTo>
                    <a:pt x="12937" y="396"/>
                    <a:pt x="12937" y="396"/>
                    <a:pt x="12937" y="396"/>
                  </a:cubicBezTo>
                  <a:cubicBezTo>
                    <a:pt x="12937" y="495"/>
                    <a:pt x="12937" y="495"/>
                    <a:pt x="12937" y="495"/>
                  </a:cubicBezTo>
                  <a:cubicBezTo>
                    <a:pt x="13052" y="396"/>
                    <a:pt x="13052" y="396"/>
                    <a:pt x="13052" y="396"/>
                  </a:cubicBezTo>
                  <a:cubicBezTo>
                    <a:pt x="13168" y="396"/>
                    <a:pt x="13168" y="396"/>
                    <a:pt x="13168" y="396"/>
                  </a:cubicBezTo>
                  <a:cubicBezTo>
                    <a:pt x="13168" y="495"/>
                    <a:pt x="13168" y="495"/>
                    <a:pt x="13168" y="495"/>
                  </a:cubicBezTo>
                  <a:cubicBezTo>
                    <a:pt x="13168" y="495"/>
                    <a:pt x="13168" y="495"/>
                    <a:pt x="13168" y="495"/>
                  </a:cubicBezTo>
                  <a:cubicBezTo>
                    <a:pt x="13283" y="594"/>
                    <a:pt x="13283" y="594"/>
                    <a:pt x="13283" y="594"/>
                  </a:cubicBezTo>
                  <a:cubicBezTo>
                    <a:pt x="13283" y="594"/>
                    <a:pt x="13283" y="594"/>
                    <a:pt x="13283" y="594"/>
                  </a:cubicBezTo>
                  <a:cubicBezTo>
                    <a:pt x="13168" y="694"/>
                    <a:pt x="13168" y="694"/>
                    <a:pt x="13168" y="694"/>
                  </a:cubicBezTo>
                  <a:cubicBezTo>
                    <a:pt x="13168" y="694"/>
                    <a:pt x="13168" y="694"/>
                    <a:pt x="13168" y="694"/>
                  </a:cubicBezTo>
                  <a:cubicBezTo>
                    <a:pt x="13283" y="694"/>
                    <a:pt x="13283" y="694"/>
                    <a:pt x="13283" y="694"/>
                  </a:cubicBezTo>
                  <a:cubicBezTo>
                    <a:pt x="13283" y="594"/>
                    <a:pt x="13283" y="594"/>
                    <a:pt x="13283" y="594"/>
                  </a:cubicBezTo>
                  <a:cubicBezTo>
                    <a:pt x="13399" y="594"/>
                    <a:pt x="13399" y="594"/>
                    <a:pt x="13399" y="594"/>
                  </a:cubicBezTo>
                  <a:cubicBezTo>
                    <a:pt x="13514" y="694"/>
                    <a:pt x="13514" y="694"/>
                    <a:pt x="13514" y="694"/>
                  </a:cubicBezTo>
                  <a:cubicBezTo>
                    <a:pt x="13514" y="694"/>
                    <a:pt x="13514" y="694"/>
                    <a:pt x="13514" y="694"/>
                  </a:cubicBezTo>
                  <a:cubicBezTo>
                    <a:pt x="13630" y="793"/>
                    <a:pt x="13630" y="793"/>
                    <a:pt x="13630" y="793"/>
                  </a:cubicBezTo>
                  <a:cubicBezTo>
                    <a:pt x="13630" y="892"/>
                    <a:pt x="13630" y="892"/>
                    <a:pt x="13630" y="892"/>
                  </a:cubicBezTo>
                  <a:cubicBezTo>
                    <a:pt x="13630" y="991"/>
                    <a:pt x="13630" y="991"/>
                    <a:pt x="13630" y="991"/>
                  </a:cubicBezTo>
                  <a:cubicBezTo>
                    <a:pt x="13630" y="991"/>
                    <a:pt x="13630" y="991"/>
                    <a:pt x="13630" y="991"/>
                  </a:cubicBezTo>
                  <a:cubicBezTo>
                    <a:pt x="13630" y="892"/>
                    <a:pt x="13630" y="892"/>
                    <a:pt x="13630" y="892"/>
                  </a:cubicBezTo>
                  <a:cubicBezTo>
                    <a:pt x="13630" y="793"/>
                    <a:pt x="13630" y="793"/>
                    <a:pt x="13630" y="793"/>
                  </a:cubicBezTo>
                  <a:cubicBezTo>
                    <a:pt x="13630" y="793"/>
                    <a:pt x="13630" y="793"/>
                    <a:pt x="13630" y="793"/>
                  </a:cubicBezTo>
                  <a:cubicBezTo>
                    <a:pt x="13630" y="694"/>
                    <a:pt x="13630" y="694"/>
                    <a:pt x="13630" y="694"/>
                  </a:cubicBezTo>
                  <a:cubicBezTo>
                    <a:pt x="13630" y="694"/>
                    <a:pt x="13630" y="694"/>
                    <a:pt x="13630" y="694"/>
                  </a:cubicBezTo>
                  <a:cubicBezTo>
                    <a:pt x="13630" y="594"/>
                    <a:pt x="13630" y="594"/>
                    <a:pt x="13630" y="594"/>
                  </a:cubicBezTo>
                  <a:cubicBezTo>
                    <a:pt x="13630" y="694"/>
                    <a:pt x="13630" y="694"/>
                    <a:pt x="13630" y="694"/>
                  </a:cubicBezTo>
                  <a:cubicBezTo>
                    <a:pt x="13861" y="793"/>
                    <a:pt x="13861" y="793"/>
                    <a:pt x="13861" y="793"/>
                  </a:cubicBezTo>
                  <a:cubicBezTo>
                    <a:pt x="13976" y="892"/>
                    <a:pt x="13976" y="892"/>
                    <a:pt x="13976" y="892"/>
                  </a:cubicBezTo>
                  <a:cubicBezTo>
                    <a:pt x="14092" y="892"/>
                    <a:pt x="14092" y="892"/>
                    <a:pt x="14092" y="892"/>
                  </a:cubicBezTo>
                  <a:cubicBezTo>
                    <a:pt x="14207" y="991"/>
                    <a:pt x="14207" y="991"/>
                    <a:pt x="14207" y="991"/>
                  </a:cubicBezTo>
                  <a:cubicBezTo>
                    <a:pt x="14207" y="892"/>
                    <a:pt x="14207" y="892"/>
                    <a:pt x="14207" y="892"/>
                  </a:cubicBezTo>
                  <a:cubicBezTo>
                    <a:pt x="14092" y="892"/>
                    <a:pt x="14092" y="892"/>
                    <a:pt x="14092" y="892"/>
                  </a:cubicBezTo>
                  <a:cubicBezTo>
                    <a:pt x="13976" y="793"/>
                    <a:pt x="13976" y="793"/>
                    <a:pt x="13976" y="793"/>
                  </a:cubicBezTo>
                  <a:cubicBezTo>
                    <a:pt x="13861" y="694"/>
                    <a:pt x="13861" y="694"/>
                    <a:pt x="13861" y="694"/>
                  </a:cubicBezTo>
                  <a:cubicBezTo>
                    <a:pt x="13861" y="594"/>
                    <a:pt x="13861" y="594"/>
                    <a:pt x="13861" y="594"/>
                  </a:cubicBezTo>
                  <a:cubicBezTo>
                    <a:pt x="13861" y="495"/>
                    <a:pt x="13861" y="495"/>
                    <a:pt x="13861" y="495"/>
                  </a:cubicBezTo>
                  <a:cubicBezTo>
                    <a:pt x="13976" y="495"/>
                    <a:pt x="13976" y="495"/>
                    <a:pt x="13976" y="495"/>
                  </a:cubicBezTo>
                  <a:cubicBezTo>
                    <a:pt x="14092" y="495"/>
                    <a:pt x="14092" y="495"/>
                    <a:pt x="14092" y="495"/>
                  </a:cubicBezTo>
                  <a:cubicBezTo>
                    <a:pt x="14207" y="594"/>
                    <a:pt x="14207" y="594"/>
                    <a:pt x="14207" y="594"/>
                  </a:cubicBezTo>
                  <a:cubicBezTo>
                    <a:pt x="14323" y="594"/>
                    <a:pt x="14323" y="594"/>
                    <a:pt x="14323" y="594"/>
                  </a:cubicBezTo>
                  <a:cubicBezTo>
                    <a:pt x="14323" y="495"/>
                    <a:pt x="14323" y="495"/>
                    <a:pt x="14323" y="495"/>
                  </a:cubicBezTo>
                  <a:cubicBezTo>
                    <a:pt x="14323" y="495"/>
                    <a:pt x="14323" y="495"/>
                    <a:pt x="14323" y="495"/>
                  </a:cubicBezTo>
                  <a:cubicBezTo>
                    <a:pt x="14323" y="495"/>
                    <a:pt x="14323" y="495"/>
                    <a:pt x="14323" y="495"/>
                  </a:cubicBezTo>
                  <a:cubicBezTo>
                    <a:pt x="14323" y="495"/>
                    <a:pt x="14323" y="495"/>
                    <a:pt x="14323" y="495"/>
                  </a:cubicBezTo>
                  <a:cubicBezTo>
                    <a:pt x="14323" y="396"/>
                    <a:pt x="14323" y="396"/>
                    <a:pt x="14323" y="396"/>
                  </a:cubicBezTo>
                  <a:cubicBezTo>
                    <a:pt x="14439" y="297"/>
                    <a:pt x="14439" y="297"/>
                    <a:pt x="14439" y="297"/>
                  </a:cubicBezTo>
                  <a:cubicBezTo>
                    <a:pt x="14439" y="297"/>
                    <a:pt x="14439" y="297"/>
                    <a:pt x="14439" y="297"/>
                  </a:cubicBezTo>
                  <a:cubicBezTo>
                    <a:pt x="14323" y="198"/>
                    <a:pt x="14323" y="198"/>
                    <a:pt x="14323" y="198"/>
                  </a:cubicBezTo>
                  <a:cubicBezTo>
                    <a:pt x="14439" y="198"/>
                    <a:pt x="14439" y="198"/>
                    <a:pt x="14439" y="198"/>
                  </a:cubicBezTo>
                  <a:cubicBezTo>
                    <a:pt x="14439" y="99"/>
                    <a:pt x="14439" y="99"/>
                    <a:pt x="14439" y="99"/>
                  </a:cubicBezTo>
                  <a:cubicBezTo>
                    <a:pt x="14554" y="198"/>
                    <a:pt x="14554" y="198"/>
                    <a:pt x="14554" y="198"/>
                  </a:cubicBezTo>
                  <a:cubicBezTo>
                    <a:pt x="14554" y="99"/>
                    <a:pt x="14554" y="99"/>
                    <a:pt x="14554" y="99"/>
                  </a:cubicBezTo>
                  <a:cubicBezTo>
                    <a:pt x="14554" y="0"/>
                    <a:pt x="14554" y="0"/>
                    <a:pt x="14554" y="0"/>
                  </a:cubicBezTo>
                  <a:cubicBezTo>
                    <a:pt x="14670" y="0"/>
                    <a:pt x="14670" y="0"/>
                    <a:pt x="14670" y="0"/>
                  </a:cubicBezTo>
                  <a:cubicBezTo>
                    <a:pt x="14670" y="0"/>
                    <a:pt x="14670" y="0"/>
                    <a:pt x="14670" y="0"/>
                  </a:cubicBezTo>
                  <a:cubicBezTo>
                    <a:pt x="14670" y="99"/>
                    <a:pt x="14670" y="99"/>
                    <a:pt x="14670" y="99"/>
                  </a:cubicBezTo>
                  <a:cubicBezTo>
                    <a:pt x="14785" y="99"/>
                    <a:pt x="14785" y="99"/>
                    <a:pt x="14785" y="99"/>
                  </a:cubicBezTo>
                  <a:cubicBezTo>
                    <a:pt x="14785" y="99"/>
                    <a:pt x="14785" y="99"/>
                    <a:pt x="14785" y="99"/>
                  </a:cubicBezTo>
                  <a:cubicBezTo>
                    <a:pt x="14785" y="198"/>
                    <a:pt x="14785" y="198"/>
                    <a:pt x="14785" y="198"/>
                  </a:cubicBezTo>
                  <a:cubicBezTo>
                    <a:pt x="14901" y="198"/>
                    <a:pt x="14901" y="198"/>
                    <a:pt x="14901" y="198"/>
                  </a:cubicBezTo>
                  <a:cubicBezTo>
                    <a:pt x="14901" y="198"/>
                    <a:pt x="14901" y="198"/>
                    <a:pt x="14901" y="198"/>
                  </a:cubicBezTo>
                  <a:cubicBezTo>
                    <a:pt x="14901" y="198"/>
                    <a:pt x="14901" y="198"/>
                    <a:pt x="14901" y="198"/>
                  </a:cubicBezTo>
                  <a:cubicBezTo>
                    <a:pt x="14901" y="99"/>
                    <a:pt x="14901" y="99"/>
                    <a:pt x="14901" y="99"/>
                  </a:cubicBezTo>
                  <a:cubicBezTo>
                    <a:pt x="14901" y="0"/>
                    <a:pt x="14901" y="0"/>
                    <a:pt x="14901" y="0"/>
                  </a:cubicBezTo>
                  <a:cubicBezTo>
                    <a:pt x="14901" y="0"/>
                    <a:pt x="14901" y="0"/>
                    <a:pt x="14901" y="0"/>
                  </a:cubicBezTo>
                  <a:cubicBezTo>
                    <a:pt x="15016" y="0"/>
                    <a:pt x="15016" y="0"/>
                    <a:pt x="15016" y="0"/>
                  </a:cubicBezTo>
                  <a:cubicBezTo>
                    <a:pt x="15132" y="0"/>
                    <a:pt x="15132" y="0"/>
                    <a:pt x="15132" y="0"/>
                  </a:cubicBezTo>
                  <a:cubicBezTo>
                    <a:pt x="15247" y="0"/>
                    <a:pt x="15247" y="0"/>
                    <a:pt x="15247" y="0"/>
                  </a:cubicBezTo>
                  <a:cubicBezTo>
                    <a:pt x="15363" y="0"/>
                    <a:pt x="15363" y="0"/>
                    <a:pt x="15363" y="0"/>
                  </a:cubicBezTo>
                  <a:cubicBezTo>
                    <a:pt x="15363" y="99"/>
                    <a:pt x="15363" y="99"/>
                    <a:pt x="15363" y="99"/>
                  </a:cubicBezTo>
                  <a:cubicBezTo>
                    <a:pt x="15478" y="99"/>
                    <a:pt x="15478" y="99"/>
                    <a:pt x="15478" y="99"/>
                  </a:cubicBezTo>
                  <a:cubicBezTo>
                    <a:pt x="15478" y="0"/>
                    <a:pt x="15478" y="0"/>
                    <a:pt x="15478" y="0"/>
                  </a:cubicBezTo>
                  <a:cubicBezTo>
                    <a:pt x="15594" y="0"/>
                    <a:pt x="15594" y="0"/>
                    <a:pt x="15594" y="0"/>
                  </a:cubicBezTo>
                  <a:cubicBezTo>
                    <a:pt x="15709" y="99"/>
                    <a:pt x="15709" y="99"/>
                    <a:pt x="15709" y="99"/>
                  </a:cubicBezTo>
                  <a:cubicBezTo>
                    <a:pt x="15825" y="99"/>
                    <a:pt x="15825" y="99"/>
                    <a:pt x="15825" y="99"/>
                  </a:cubicBezTo>
                  <a:cubicBezTo>
                    <a:pt x="15825" y="99"/>
                    <a:pt x="15825" y="99"/>
                    <a:pt x="15825" y="99"/>
                  </a:cubicBezTo>
                  <a:cubicBezTo>
                    <a:pt x="15940" y="99"/>
                    <a:pt x="15940" y="99"/>
                    <a:pt x="15940" y="99"/>
                  </a:cubicBezTo>
                  <a:cubicBezTo>
                    <a:pt x="16056" y="99"/>
                    <a:pt x="16056" y="99"/>
                    <a:pt x="16056" y="99"/>
                  </a:cubicBezTo>
                  <a:cubicBezTo>
                    <a:pt x="16056" y="99"/>
                    <a:pt x="16056" y="99"/>
                    <a:pt x="16056" y="99"/>
                  </a:cubicBezTo>
                  <a:cubicBezTo>
                    <a:pt x="16171" y="198"/>
                    <a:pt x="16171" y="198"/>
                    <a:pt x="16171" y="198"/>
                  </a:cubicBezTo>
                  <a:cubicBezTo>
                    <a:pt x="16171" y="198"/>
                    <a:pt x="16171" y="198"/>
                    <a:pt x="16171" y="198"/>
                  </a:cubicBezTo>
                  <a:cubicBezTo>
                    <a:pt x="16171" y="198"/>
                    <a:pt x="16171" y="198"/>
                    <a:pt x="16171" y="198"/>
                  </a:cubicBezTo>
                  <a:cubicBezTo>
                    <a:pt x="16287" y="198"/>
                    <a:pt x="16287" y="198"/>
                    <a:pt x="16287" y="198"/>
                  </a:cubicBezTo>
                  <a:cubicBezTo>
                    <a:pt x="16402" y="198"/>
                    <a:pt x="16402" y="198"/>
                    <a:pt x="16402" y="198"/>
                  </a:cubicBezTo>
                  <a:cubicBezTo>
                    <a:pt x="16518" y="198"/>
                    <a:pt x="16518" y="198"/>
                    <a:pt x="16518" y="198"/>
                  </a:cubicBezTo>
                  <a:cubicBezTo>
                    <a:pt x="16633" y="297"/>
                    <a:pt x="16633" y="297"/>
                    <a:pt x="16633" y="297"/>
                  </a:cubicBezTo>
                  <a:cubicBezTo>
                    <a:pt x="16864" y="297"/>
                    <a:pt x="16864" y="297"/>
                    <a:pt x="16864" y="297"/>
                  </a:cubicBezTo>
                  <a:cubicBezTo>
                    <a:pt x="16864" y="396"/>
                    <a:pt x="16864" y="396"/>
                    <a:pt x="16864" y="396"/>
                  </a:cubicBezTo>
                  <a:cubicBezTo>
                    <a:pt x="16980" y="297"/>
                    <a:pt x="16980" y="297"/>
                    <a:pt x="16980" y="297"/>
                  </a:cubicBezTo>
                  <a:cubicBezTo>
                    <a:pt x="16980" y="396"/>
                    <a:pt x="16980" y="396"/>
                    <a:pt x="16980" y="396"/>
                  </a:cubicBezTo>
                  <a:cubicBezTo>
                    <a:pt x="17095" y="396"/>
                    <a:pt x="17095" y="396"/>
                    <a:pt x="17095" y="396"/>
                  </a:cubicBezTo>
                  <a:cubicBezTo>
                    <a:pt x="17095" y="396"/>
                    <a:pt x="17095" y="396"/>
                    <a:pt x="17095" y="396"/>
                  </a:cubicBezTo>
                  <a:cubicBezTo>
                    <a:pt x="17211" y="396"/>
                    <a:pt x="17211" y="396"/>
                    <a:pt x="17211" y="396"/>
                  </a:cubicBezTo>
                  <a:cubicBezTo>
                    <a:pt x="17326" y="495"/>
                    <a:pt x="17326" y="495"/>
                    <a:pt x="17326" y="495"/>
                  </a:cubicBezTo>
                  <a:cubicBezTo>
                    <a:pt x="17442" y="495"/>
                    <a:pt x="17442" y="495"/>
                    <a:pt x="17442" y="495"/>
                  </a:cubicBezTo>
                  <a:cubicBezTo>
                    <a:pt x="17557" y="594"/>
                    <a:pt x="17557" y="594"/>
                    <a:pt x="17557" y="594"/>
                  </a:cubicBezTo>
                  <a:cubicBezTo>
                    <a:pt x="17673" y="594"/>
                    <a:pt x="17673" y="594"/>
                    <a:pt x="17673" y="594"/>
                  </a:cubicBezTo>
                  <a:cubicBezTo>
                    <a:pt x="17673" y="694"/>
                    <a:pt x="17673" y="694"/>
                    <a:pt x="17673" y="694"/>
                  </a:cubicBezTo>
                  <a:cubicBezTo>
                    <a:pt x="17788" y="694"/>
                    <a:pt x="17788" y="694"/>
                    <a:pt x="17788" y="694"/>
                  </a:cubicBezTo>
                  <a:cubicBezTo>
                    <a:pt x="17788" y="793"/>
                    <a:pt x="17788" y="793"/>
                    <a:pt x="17788" y="793"/>
                  </a:cubicBezTo>
                  <a:cubicBezTo>
                    <a:pt x="17788" y="793"/>
                    <a:pt x="17788" y="793"/>
                    <a:pt x="17788" y="793"/>
                  </a:cubicBezTo>
                  <a:cubicBezTo>
                    <a:pt x="17673" y="793"/>
                    <a:pt x="17673" y="793"/>
                    <a:pt x="17673" y="793"/>
                  </a:cubicBezTo>
                  <a:cubicBezTo>
                    <a:pt x="17557" y="793"/>
                    <a:pt x="17557" y="793"/>
                    <a:pt x="17557" y="793"/>
                  </a:cubicBezTo>
                  <a:cubicBezTo>
                    <a:pt x="17557" y="892"/>
                    <a:pt x="17557" y="892"/>
                    <a:pt x="17557" y="892"/>
                  </a:cubicBezTo>
                  <a:cubicBezTo>
                    <a:pt x="17442" y="892"/>
                    <a:pt x="17442" y="892"/>
                    <a:pt x="17442" y="892"/>
                  </a:cubicBezTo>
                  <a:cubicBezTo>
                    <a:pt x="17442" y="892"/>
                    <a:pt x="17442" y="892"/>
                    <a:pt x="17442" y="892"/>
                  </a:cubicBezTo>
                  <a:cubicBezTo>
                    <a:pt x="17326" y="892"/>
                    <a:pt x="17326" y="892"/>
                    <a:pt x="17326" y="892"/>
                  </a:cubicBezTo>
                  <a:cubicBezTo>
                    <a:pt x="17326" y="892"/>
                    <a:pt x="17326" y="892"/>
                    <a:pt x="17326" y="892"/>
                  </a:cubicBezTo>
                  <a:cubicBezTo>
                    <a:pt x="17211" y="892"/>
                    <a:pt x="17211" y="892"/>
                    <a:pt x="17211" y="892"/>
                  </a:cubicBezTo>
                  <a:cubicBezTo>
                    <a:pt x="16980" y="793"/>
                    <a:pt x="16980" y="793"/>
                    <a:pt x="16980" y="793"/>
                  </a:cubicBezTo>
                  <a:cubicBezTo>
                    <a:pt x="16864" y="793"/>
                    <a:pt x="16864" y="793"/>
                    <a:pt x="16864" y="793"/>
                  </a:cubicBezTo>
                  <a:cubicBezTo>
                    <a:pt x="16864" y="793"/>
                    <a:pt x="16864" y="793"/>
                    <a:pt x="16864" y="793"/>
                  </a:cubicBezTo>
                  <a:cubicBezTo>
                    <a:pt x="16749" y="793"/>
                    <a:pt x="16749" y="793"/>
                    <a:pt x="16749" y="793"/>
                  </a:cubicBezTo>
                  <a:cubicBezTo>
                    <a:pt x="16633" y="793"/>
                    <a:pt x="16633" y="793"/>
                    <a:pt x="16633" y="793"/>
                  </a:cubicBezTo>
                  <a:cubicBezTo>
                    <a:pt x="16518" y="793"/>
                    <a:pt x="16518" y="793"/>
                    <a:pt x="16518" y="793"/>
                  </a:cubicBezTo>
                  <a:cubicBezTo>
                    <a:pt x="16518" y="793"/>
                    <a:pt x="16518" y="793"/>
                    <a:pt x="16518" y="793"/>
                  </a:cubicBezTo>
                  <a:cubicBezTo>
                    <a:pt x="16518" y="793"/>
                    <a:pt x="16518" y="793"/>
                    <a:pt x="16518" y="793"/>
                  </a:cubicBezTo>
                  <a:cubicBezTo>
                    <a:pt x="16402" y="793"/>
                    <a:pt x="16402" y="793"/>
                    <a:pt x="16402" y="793"/>
                  </a:cubicBezTo>
                  <a:cubicBezTo>
                    <a:pt x="16171" y="892"/>
                    <a:pt x="16171" y="892"/>
                    <a:pt x="16171" y="892"/>
                  </a:cubicBezTo>
                  <a:cubicBezTo>
                    <a:pt x="16171" y="892"/>
                    <a:pt x="16171" y="892"/>
                    <a:pt x="16171" y="892"/>
                  </a:cubicBezTo>
                  <a:cubicBezTo>
                    <a:pt x="16056" y="892"/>
                    <a:pt x="16056" y="892"/>
                    <a:pt x="16056" y="892"/>
                  </a:cubicBezTo>
                  <a:cubicBezTo>
                    <a:pt x="15940" y="892"/>
                    <a:pt x="15940" y="892"/>
                    <a:pt x="15940" y="892"/>
                  </a:cubicBezTo>
                  <a:cubicBezTo>
                    <a:pt x="15825" y="892"/>
                    <a:pt x="15825" y="892"/>
                    <a:pt x="15825" y="892"/>
                  </a:cubicBezTo>
                  <a:cubicBezTo>
                    <a:pt x="15709" y="892"/>
                    <a:pt x="15709" y="892"/>
                    <a:pt x="15709" y="892"/>
                  </a:cubicBezTo>
                  <a:cubicBezTo>
                    <a:pt x="15709" y="793"/>
                    <a:pt x="15709" y="793"/>
                    <a:pt x="15709" y="793"/>
                  </a:cubicBezTo>
                  <a:cubicBezTo>
                    <a:pt x="15594" y="793"/>
                    <a:pt x="15594" y="793"/>
                    <a:pt x="15594" y="793"/>
                  </a:cubicBezTo>
                  <a:cubicBezTo>
                    <a:pt x="15709" y="694"/>
                    <a:pt x="15709" y="694"/>
                    <a:pt x="15709" y="694"/>
                  </a:cubicBezTo>
                  <a:cubicBezTo>
                    <a:pt x="15709" y="694"/>
                    <a:pt x="15709" y="694"/>
                    <a:pt x="15709" y="694"/>
                  </a:cubicBezTo>
                  <a:cubicBezTo>
                    <a:pt x="15825" y="694"/>
                    <a:pt x="15825" y="694"/>
                    <a:pt x="15825" y="694"/>
                  </a:cubicBezTo>
                  <a:cubicBezTo>
                    <a:pt x="15709" y="694"/>
                    <a:pt x="15709" y="694"/>
                    <a:pt x="15709" y="694"/>
                  </a:cubicBezTo>
                  <a:cubicBezTo>
                    <a:pt x="15709" y="594"/>
                    <a:pt x="15709" y="594"/>
                    <a:pt x="15709" y="594"/>
                  </a:cubicBezTo>
                  <a:cubicBezTo>
                    <a:pt x="15594" y="694"/>
                    <a:pt x="15594" y="694"/>
                    <a:pt x="15594" y="694"/>
                  </a:cubicBezTo>
                  <a:cubicBezTo>
                    <a:pt x="15478" y="694"/>
                    <a:pt x="15478" y="694"/>
                    <a:pt x="15478" y="694"/>
                  </a:cubicBezTo>
                  <a:cubicBezTo>
                    <a:pt x="15478" y="793"/>
                    <a:pt x="15478" y="793"/>
                    <a:pt x="15478" y="793"/>
                  </a:cubicBezTo>
                  <a:cubicBezTo>
                    <a:pt x="15594" y="892"/>
                    <a:pt x="15594" y="892"/>
                    <a:pt x="15594" y="892"/>
                  </a:cubicBezTo>
                  <a:cubicBezTo>
                    <a:pt x="15594" y="892"/>
                    <a:pt x="15594" y="892"/>
                    <a:pt x="15594" y="892"/>
                  </a:cubicBezTo>
                  <a:cubicBezTo>
                    <a:pt x="15594" y="892"/>
                    <a:pt x="15594" y="892"/>
                    <a:pt x="15594" y="892"/>
                  </a:cubicBezTo>
                  <a:cubicBezTo>
                    <a:pt x="15478" y="892"/>
                    <a:pt x="15478" y="892"/>
                    <a:pt x="15478" y="892"/>
                  </a:cubicBezTo>
                  <a:cubicBezTo>
                    <a:pt x="15478" y="892"/>
                    <a:pt x="15478" y="892"/>
                    <a:pt x="15478" y="892"/>
                  </a:cubicBezTo>
                  <a:cubicBezTo>
                    <a:pt x="15363" y="892"/>
                    <a:pt x="15363" y="892"/>
                    <a:pt x="15363" y="892"/>
                  </a:cubicBezTo>
                  <a:cubicBezTo>
                    <a:pt x="15247" y="892"/>
                    <a:pt x="15247" y="892"/>
                    <a:pt x="15247" y="892"/>
                  </a:cubicBezTo>
                  <a:cubicBezTo>
                    <a:pt x="15247" y="991"/>
                    <a:pt x="15247" y="991"/>
                    <a:pt x="15247" y="991"/>
                  </a:cubicBezTo>
                  <a:cubicBezTo>
                    <a:pt x="15132" y="991"/>
                    <a:pt x="15132" y="991"/>
                    <a:pt x="15132" y="991"/>
                  </a:cubicBezTo>
                  <a:cubicBezTo>
                    <a:pt x="15016" y="892"/>
                    <a:pt x="15016" y="892"/>
                    <a:pt x="15016" y="892"/>
                  </a:cubicBezTo>
                  <a:cubicBezTo>
                    <a:pt x="14901" y="892"/>
                    <a:pt x="14901" y="892"/>
                    <a:pt x="14901" y="892"/>
                  </a:cubicBezTo>
                  <a:cubicBezTo>
                    <a:pt x="14785" y="991"/>
                    <a:pt x="14785" y="991"/>
                    <a:pt x="14785" y="991"/>
                  </a:cubicBezTo>
                  <a:cubicBezTo>
                    <a:pt x="14554" y="1090"/>
                    <a:pt x="14554" y="1090"/>
                    <a:pt x="14554" y="1090"/>
                  </a:cubicBezTo>
                  <a:cubicBezTo>
                    <a:pt x="14554" y="1090"/>
                    <a:pt x="14554" y="1090"/>
                    <a:pt x="14554" y="1090"/>
                  </a:cubicBezTo>
                  <a:cubicBezTo>
                    <a:pt x="14554" y="1288"/>
                    <a:pt x="14554" y="1288"/>
                    <a:pt x="14554" y="1288"/>
                  </a:cubicBezTo>
                  <a:cubicBezTo>
                    <a:pt x="14554" y="1288"/>
                    <a:pt x="14554" y="1288"/>
                    <a:pt x="14554" y="1288"/>
                  </a:cubicBezTo>
                  <a:cubicBezTo>
                    <a:pt x="14554" y="1387"/>
                    <a:pt x="14554" y="1387"/>
                    <a:pt x="14554" y="1387"/>
                  </a:cubicBezTo>
                  <a:cubicBezTo>
                    <a:pt x="14554" y="1387"/>
                    <a:pt x="14554" y="1387"/>
                    <a:pt x="14554" y="1387"/>
                  </a:cubicBezTo>
                  <a:cubicBezTo>
                    <a:pt x="14670" y="1387"/>
                    <a:pt x="14670" y="1387"/>
                    <a:pt x="14670" y="1387"/>
                  </a:cubicBezTo>
                  <a:cubicBezTo>
                    <a:pt x="14670" y="1288"/>
                    <a:pt x="14670" y="1288"/>
                    <a:pt x="14670" y="1288"/>
                  </a:cubicBezTo>
                  <a:cubicBezTo>
                    <a:pt x="14670" y="1189"/>
                    <a:pt x="14670" y="1189"/>
                    <a:pt x="14670" y="1189"/>
                  </a:cubicBezTo>
                  <a:cubicBezTo>
                    <a:pt x="14670" y="1189"/>
                    <a:pt x="14670" y="1189"/>
                    <a:pt x="14670" y="1189"/>
                  </a:cubicBezTo>
                  <a:cubicBezTo>
                    <a:pt x="14785" y="1189"/>
                    <a:pt x="14785" y="1189"/>
                    <a:pt x="14785" y="1189"/>
                  </a:cubicBezTo>
                  <a:cubicBezTo>
                    <a:pt x="14785" y="1189"/>
                    <a:pt x="14785" y="1189"/>
                    <a:pt x="14785" y="1189"/>
                  </a:cubicBezTo>
                  <a:cubicBezTo>
                    <a:pt x="14901" y="1189"/>
                    <a:pt x="14901" y="1189"/>
                    <a:pt x="14901" y="1189"/>
                  </a:cubicBezTo>
                  <a:cubicBezTo>
                    <a:pt x="14901" y="1189"/>
                    <a:pt x="14901" y="1189"/>
                    <a:pt x="14901" y="1189"/>
                  </a:cubicBezTo>
                  <a:cubicBezTo>
                    <a:pt x="14901" y="1189"/>
                    <a:pt x="14901" y="1189"/>
                    <a:pt x="14901" y="1189"/>
                  </a:cubicBezTo>
                  <a:cubicBezTo>
                    <a:pt x="14901" y="1288"/>
                    <a:pt x="14901" y="1288"/>
                    <a:pt x="14901" y="1288"/>
                  </a:cubicBezTo>
                  <a:cubicBezTo>
                    <a:pt x="14901" y="1288"/>
                    <a:pt x="14901" y="1288"/>
                    <a:pt x="14901" y="1288"/>
                  </a:cubicBezTo>
                  <a:cubicBezTo>
                    <a:pt x="14901" y="1288"/>
                    <a:pt x="14901" y="1288"/>
                    <a:pt x="14901" y="1288"/>
                  </a:cubicBezTo>
                  <a:cubicBezTo>
                    <a:pt x="14901" y="1288"/>
                    <a:pt x="14901" y="1288"/>
                    <a:pt x="14901" y="1288"/>
                  </a:cubicBezTo>
                  <a:cubicBezTo>
                    <a:pt x="15016" y="1189"/>
                    <a:pt x="15016" y="1189"/>
                    <a:pt x="15016" y="1189"/>
                  </a:cubicBezTo>
                  <a:cubicBezTo>
                    <a:pt x="15016" y="1189"/>
                    <a:pt x="15016" y="1090"/>
                    <a:pt x="15016" y="1090"/>
                  </a:cubicBezTo>
                  <a:cubicBezTo>
                    <a:pt x="15016" y="1090"/>
                    <a:pt x="15132" y="1090"/>
                    <a:pt x="15132" y="1090"/>
                  </a:cubicBezTo>
                  <a:cubicBezTo>
                    <a:pt x="15247" y="1090"/>
                    <a:pt x="15247" y="1090"/>
                    <a:pt x="15247" y="1090"/>
                  </a:cubicBezTo>
                  <a:cubicBezTo>
                    <a:pt x="15363" y="1090"/>
                    <a:pt x="15363" y="1090"/>
                    <a:pt x="15363" y="1090"/>
                  </a:cubicBezTo>
                  <a:cubicBezTo>
                    <a:pt x="15478" y="991"/>
                    <a:pt x="15478" y="991"/>
                    <a:pt x="15478" y="991"/>
                  </a:cubicBezTo>
                  <a:cubicBezTo>
                    <a:pt x="15478" y="991"/>
                    <a:pt x="15478" y="991"/>
                    <a:pt x="15478" y="991"/>
                  </a:cubicBezTo>
                  <a:cubicBezTo>
                    <a:pt x="15594" y="991"/>
                    <a:pt x="15594" y="991"/>
                    <a:pt x="15594" y="991"/>
                  </a:cubicBezTo>
                  <a:cubicBezTo>
                    <a:pt x="15594" y="1090"/>
                    <a:pt x="15594" y="1090"/>
                    <a:pt x="15594" y="1090"/>
                  </a:cubicBezTo>
                  <a:cubicBezTo>
                    <a:pt x="15594" y="1189"/>
                    <a:pt x="15594" y="1189"/>
                    <a:pt x="15594" y="1189"/>
                  </a:cubicBezTo>
                  <a:cubicBezTo>
                    <a:pt x="15709" y="1189"/>
                    <a:pt x="15709" y="1189"/>
                    <a:pt x="15709" y="1189"/>
                  </a:cubicBezTo>
                  <a:cubicBezTo>
                    <a:pt x="15709" y="1189"/>
                    <a:pt x="15709" y="1189"/>
                    <a:pt x="15709" y="1189"/>
                  </a:cubicBezTo>
                  <a:cubicBezTo>
                    <a:pt x="15709" y="1189"/>
                    <a:pt x="15709" y="1189"/>
                    <a:pt x="15709" y="1189"/>
                  </a:cubicBezTo>
                  <a:cubicBezTo>
                    <a:pt x="15709" y="1090"/>
                    <a:pt x="15709" y="1090"/>
                    <a:pt x="15709" y="1090"/>
                  </a:cubicBezTo>
                  <a:cubicBezTo>
                    <a:pt x="15709" y="991"/>
                    <a:pt x="15709" y="991"/>
                    <a:pt x="15709" y="991"/>
                  </a:cubicBezTo>
                  <a:cubicBezTo>
                    <a:pt x="15825" y="991"/>
                    <a:pt x="15825" y="991"/>
                    <a:pt x="15825" y="991"/>
                  </a:cubicBezTo>
                  <a:cubicBezTo>
                    <a:pt x="15940" y="991"/>
                    <a:pt x="15940" y="991"/>
                    <a:pt x="15940" y="991"/>
                  </a:cubicBezTo>
                  <a:cubicBezTo>
                    <a:pt x="16056" y="991"/>
                    <a:pt x="16056" y="991"/>
                    <a:pt x="16056" y="991"/>
                  </a:cubicBezTo>
                  <a:cubicBezTo>
                    <a:pt x="16171" y="991"/>
                    <a:pt x="16171" y="991"/>
                    <a:pt x="16171" y="991"/>
                  </a:cubicBezTo>
                  <a:cubicBezTo>
                    <a:pt x="16287" y="991"/>
                    <a:pt x="16287" y="991"/>
                    <a:pt x="16287" y="991"/>
                  </a:cubicBezTo>
                  <a:cubicBezTo>
                    <a:pt x="16402" y="892"/>
                    <a:pt x="16402" y="892"/>
                    <a:pt x="16402" y="892"/>
                  </a:cubicBezTo>
                  <a:cubicBezTo>
                    <a:pt x="16633" y="892"/>
                    <a:pt x="16633" y="892"/>
                    <a:pt x="16633" y="892"/>
                  </a:cubicBezTo>
                  <a:cubicBezTo>
                    <a:pt x="16749" y="991"/>
                    <a:pt x="16749" y="991"/>
                    <a:pt x="16749" y="991"/>
                  </a:cubicBezTo>
                  <a:cubicBezTo>
                    <a:pt x="16864" y="991"/>
                    <a:pt x="16864" y="991"/>
                    <a:pt x="16864" y="991"/>
                  </a:cubicBezTo>
                  <a:cubicBezTo>
                    <a:pt x="16864" y="991"/>
                    <a:pt x="16864" y="991"/>
                    <a:pt x="16864" y="991"/>
                  </a:cubicBezTo>
                  <a:cubicBezTo>
                    <a:pt x="16980" y="1090"/>
                    <a:pt x="16980" y="1090"/>
                    <a:pt x="16980" y="1090"/>
                  </a:cubicBezTo>
                  <a:cubicBezTo>
                    <a:pt x="17095" y="1090"/>
                    <a:pt x="17095" y="1090"/>
                    <a:pt x="17095" y="1090"/>
                  </a:cubicBezTo>
                  <a:cubicBezTo>
                    <a:pt x="17095" y="1090"/>
                    <a:pt x="17095" y="1090"/>
                    <a:pt x="17095" y="1090"/>
                  </a:cubicBezTo>
                  <a:cubicBezTo>
                    <a:pt x="17211" y="1090"/>
                    <a:pt x="17211" y="1090"/>
                    <a:pt x="17211" y="1090"/>
                  </a:cubicBezTo>
                  <a:cubicBezTo>
                    <a:pt x="17326" y="1090"/>
                    <a:pt x="17326" y="1090"/>
                    <a:pt x="17326" y="1090"/>
                  </a:cubicBezTo>
                  <a:cubicBezTo>
                    <a:pt x="17326" y="1090"/>
                    <a:pt x="17326" y="1090"/>
                    <a:pt x="17326" y="1090"/>
                  </a:cubicBezTo>
                  <a:cubicBezTo>
                    <a:pt x="17442" y="1090"/>
                    <a:pt x="17442" y="1090"/>
                    <a:pt x="17442" y="1090"/>
                  </a:cubicBezTo>
                  <a:cubicBezTo>
                    <a:pt x="17442" y="1189"/>
                    <a:pt x="17442" y="1189"/>
                    <a:pt x="17442" y="1189"/>
                  </a:cubicBezTo>
                  <a:cubicBezTo>
                    <a:pt x="17442" y="1189"/>
                    <a:pt x="17442" y="1189"/>
                    <a:pt x="17442" y="1189"/>
                  </a:cubicBezTo>
                  <a:cubicBezTo>
                    <a:pt x="17557" y="1090"/>
                    <a:pt x="17557" y="1090"/>
                    <a:pt x="17557" y="1090"/>
                  </a:cubicBezTo>
                  <a:cubicBezTo>
                    <a:pt x="17673" y="1090"/>
                    <a:pt x="17673" y="1090"/>
                    <a:pt x="17673" y="1090"/>
                  </a:cubicBezTo>
                  <a:cubicBezTo>
                    <a:pt x="17673" y="1090"/>
                    <a:pt x="17673" y="1090"/>
                    <a:pt x="17673" y="1090"/>
                  </a:cubicBezTo>
                  <a:cubicBezTo>
                    <a:pt x="17904" y="991"/>
                    <a:pt x="17904" y="991"/>
                    <a:pt x="17904" y="991"/>
                  </a:cubicBezTo>
                  <a:cubicBezTo>
                    <a:pt x="17904" y="991"/>
                    <a:pt x="17904" y="991"/>
                    <a:pt x="17904" y="991"/>
                  </a:cubicBezTo>
                  <a:cubicBezTo>
                    <a:pt x="18019" y="991"/>
                    <a:pt x="18019" y="991"/>
                    <a:pt x="18019" y="991"/>
                  </a:cubicBezTo>
                  <a:cubicBezTo>
                    <a:pt x="18019" y="991"/>
                    <a:pt x="18019" y="991"/>
                    <a:pt x="18019" y="991"/>
                  </a:cubicBezTo>
                  <a:cubicBezTo>
                    <a:pt x="18135" y="1090"/>
                    <a:pt x="18135" y="1090"/>
                    <a:pt x="18135" y="1090"/>
                  </a:cubicBezTo>
                  <a:cubicBezTo>
                    <a:pt x="18135" y="1090"/>
                    <a:pt x="18135" y="1090"/>
                    <a:pt x="18135" y="1090"/>
                  </a:cubicBezTo>
                  <a:cubicBezTo>
                    <a:pt x="18135" y="1090"/>
                    <a:pt x="18135" y="1090"/>
                    <a:pt x="18135" y="1090"/>
                  </a:cubicBezTo>
                  <a:cubicBezTo>
                    <a:pt x="18135" y="1189"/>
                    <a:pt x="18135" y="1189"/>
                    <a:pt x="18135" y="1189"/>
                  </a:cubicBezTo>
                  <a:cubicBezTo>
                    <a:pt x="18135" y="1189"/>
                    <a:pt x="18135" y="1189"/>
                    <a:pt x="18135" y="1189"/>
                  </a:cubicBezTo>
                  <a:cubicBezTo>
                    <a:pt x="18135" y="1189"/>
                    <a:pt x="18135" y="1189"/>
                    <a:pt x="18135" y="1189"/>
                  </a:cubicBezTo>
                  <a:cubicBezTo>
                    <a:pt x="18250" y="1288"/>
                    <a:pt x="18250" y="1288"/>
                    <a:pt x="18250" y="1288"/>
                  </a:cubicBezTo>
                  <a:cubicBezTo>
                    <a:pt x="18250" y="1288"/>
                    <a:pt x="18250" y="1288"/>
                    <a:pt x="18250" y="1288"/>
                  </a:cubicBezTo>
                  <a:cubicBezTo>
                    <a:pt x="18019" y="1387"/>
                    <a:pt x="18019" y="1387"/>
                    <a:pt x="18019" y="1387"/>
                  </a:cubicBezTo>
                  <a:cubicBezTo>
                    <a:pt x="17904" y="1387"/>
                    <a:pt x="17904" y="1387"/>
                    <a:pt x="17904" y="1387"/>
                  </a:cubicBezTo>
                  <a:cubicBezTo>
                    <a:pt x="17788" y="1387"/>
                    <a:pt x="17788" y="1387"/>
                    <a:pt x="17788" y="1387"/>
                  </a:cubicBezTo>
                  <a:cubicBezTo>
                    <a:pt x="17788" y="1387"/>
                    <a:pt x="17788" y="1387"/>
                    <a:pt x="17788" y="1387"/>
                  </a:cubicBezTo>
                  <a:cubicBezTo>
                    <a:pt x="17673" y="1288"/>
                    <a:pt x="17673" y="1288"/>
                    <a:pt x="17673" y="1288"/>
                  </a:cubicBezTo>
                  <a:cubicBezTo>
                    <a:pt x="17673" y="1387"/>
                    <a:pt x="17673" y="1387"/>
                    <a:pt x="17673" y="1387"/>
                  </a:cubicBezTo>
                  <a:cubicBezTo>
                    <a:pt x="17673" y="1387"/>
                    <a:pt x="17673" y="1387"/>
                    <a:pt x="17673" y="1387"/>
                  </a:cubicBezTo>
                  <a:cubicBezTo>
                    <a:pt x="17788" y="1486"/>
                    <a:pt x="17788" y="1486"/>
                    <a:pt x="17788" y="1486"/>
                  </a:cubicBezTo>
                  <a:cubicBezTo>
                    <a:pt x="17788" y="1486"/>
                    <a:pt x="17788" y="1486"/>
                    <a:pt x="17788" y="1486"/>
                  </a:cubicBezTo>
                  <a:cubicBezTo>
                    <a:pt x="17788" y="1486"/>
                    <a:pt x="17788" y="1486"/>
                    <a:pt x="17788" y="1486"/>
                  </a:cubicBezTo>
                  <a:cubicBezTo>
                    <a:pt x="17673" y="1486"/>
                    <a:pt x="17673" y="1486"/>
                    <a:pt x="17673" y="1486"/>
                  </a:cubicBezTo>
                  <a:cubicBezTo>
                    <a:pt x="17557" y="1486"/>
                    <a:pt x="17557" y="1486"/>
                    <a:pt x="17557" y="1486"/>
                  </a:cubicBezTo>
                  <a:cubicBezTo>
                    <a:pt x="17557" y="1486"/>
                    <a:pt x="17557" y="1486"/>
                    <a:pt x="17557" y="1486"/>
                  </a:cubicBezTo>
                  <a:cubicBezTo>
                    <a:pt x="17557" y="1486"/>
                    <a:pt x="17557" y="1486"/>
                    <a:pt x="17557" y="1486"/>
                  </a:cubicBezTo>
                  <a:cubicBezTo>
                    <a:pt x="17557" y="1486"/>
                    <a:pt x="17557" y="1486"/>
                    <a:pt x="17557" y="1486"/>
                  </a:cubicBezTo>
                  <a:cubicBezTo>
                    <a:pt x="17673" y="1585"/>
                    <a:pt x="17673" y="1585"/>
                    <a:pt x="17673" y="1585"/>
                  </a:cubicBezTo>
                  <a:cubicBezTo>
                    <a:pt x="17788" y="1585"/>
                    <a:pt x="17788" y="1585"/>
                    <a:pt x="17788" y="1585"/>
                  </a:cubicBezTo>
                  <a:cubicBezTo>
                    <a:pt x="17904" y="1585"/>
                    <a:pt x="17904" y="1585"/>
                    <a:pt x="17904" y="1585"/>
                  </a:cubicBezTo>
                  <a:cubicBezTo>
                    <a:pt x="17904" y="1585"/>
                    <a:pt x="17904" y="1585"/>
                    <a:pt x="17904" y="1585"/>
                  </a:cubicBezTo>
                  <a:cubicBezTo>
                    <a:pt x="18135" y="1486"/>
                    <a:pt x="18135" y="1486"/>
                    <a:pt x="18135" y="1486"/>
                  </a:cubicBezTo>
                  <a:cubicBezTo>
                    <a:pt x="18135" y="1486"/>
                    <a:pt x="18135" y="1486"/>
                    <a:pt x="18135" y="1486"/>
                  </a:cubicBezTo>
                  <a:cubicBezTo>
                    <a:pt x="18135" y="1585"/>
                    <a:pt x="18135" y="1585"/>
                    <a:pt x="18135" y="1585"/>
                  </a:cubicBezTo>
                  <a:cubicBezTo>
                    <a:pt x="18135" y="1486"/>
                    <a:pt x="18135" y="1486"/>
                    <a:pt x="18135" y="1486"/>
                  </a:cubicBezTo>
                  <a:cubicBezTo>
                    <a:pt x="18135" y="1486"/>
                    <a:pt x="18135" y="1486"/>
                    <a:pt x="18135" y="1486"/>
                  </a:cubicBezTo>
                  <a:cubicBezTo>
                    <a:pt x="18250" y="1486"/>
                    <a:pt x="18250" y="1486"/>
                    <a:pt x="18250" y="1486"/>
                  </a:cubicBezTo>
                  <a:cubicBezTo>
                    <a:pt x="18481" y="1486"/>
                    <a:pt x="18481" y="1486"/>
                    <a:pt x="18481" y="1486"/>
                  </a:cubicBezTo>
                  <a:cubicBezTo>
                    <a:pt x="18481" y="1486"/>
                    <a:pt x="18481" y="1486"/>
                    <a:pt x="18481" y="1486"/>
                  </a:cubicBezTo>
                  <a:cubicBezTo>
                    <a:pt x="18597" y="1585"/>
                    <a:pt x="18597" y="1585"/>
                    <a:pt x="18597" y="1585"/>
                  </a:cubicBezTo>
                  <a:cubicBezTo>
                    <a:pt x="18597" y="1585"/>
                    <a:pt x="18597" y="1585"/>
                    <a:pt x="18597" y="1585"/>
                  </a:cubicBezTo>
                  <a:cubicBezTo>
                    <a:pt x="18597" y="1585"/>
                    <a:pt x="18597" y="1585"/>
                    <a:pt x="18597" y="1585"/>
                  </a:cubicBezTo>
                  <a:cubicBezTo>
                    <a:pt x="18712" y="1486"/>
                    <a:pt x="18712" y="1486"/>
                    <a:pt x="18712" y="1486"/>
                  </a:cubicBezTo>
                  <a:cubicBezTo>
                    <a:pt x="18712" y="1585"/>
                    <a:pt x="18712" y="1585"/>
                    <a:pt x="18712" y="1585"/>
                  </a:cubicBezTo>
                  <a:cubicBezTo>
                    <a:pt x="18712" y="1585"/>
                    <a:pt x="18712" y="1585"/>
                    <a:pt x="18712" y="1585"/>
                  </a:cubicBezTo>
                  <a:cubicBezTo>
                    <a:pt x="18828" y="1684"/>
                    <a:pt x="18828" y="1684"/>
                    <a:pt x="18828" y="1684"/>
                  </a:cubicBezTo>
                  <a:cubicBezTo>
                    <a:pt x="18943" y="1684"/>
                    <a:pt x="18943" y="1684"/>
                    <a:pt x="18943" y="1684"/>
                  </a:cubicBezTo>
                  <a:cubicBezTo>
                    <a:pt x="19059" y="1684"/>
                    <a:pt x="19059" y="1684"/>
                    <a:pt x="19059" y="1684"/>
                  </a:cubicBezTo>
                  <a:cubicBezTo>
                    <a:pt x="19059" y="1783"/>
                    <a:pt x="19059" y="1783"/>
                    <a:pt x="19059" y="1783"/>
                  </a:cubicBezTo>
                  <a:cubicBezTo>
                    <a:pt x="19059" y="1783"/>
                    <a:pt x="19059" y="1783"/>
                    <a:pt x="19059" y="1783"/>
                  </a:cubicBezTo>
                  <a:cubicBezTo>
                    <a:pt x="19290" y="1883"/>
                    <a:pt x="19290" y="1883"/>
                    <a:pt x="19290" y="1883"/>
                  </a:cubicBezTo>
                  <a:cubicBezTo>
                    <a:pt x="19290" y="1883"/>
                    <a:pt x="19290" y="1883"/>
                    <a:pt x="19290" y="1883"/>
                  </a:cubicBezTo>
                  <a:cubicBezTo>
                    <a:pt x="19290" y="1982"/>
                    <a:pt x="19290" y="1982"/>
                    <a:pt x="19290" y="1982"/>
                  </a:cubicBezTo>
                  <a:cubicBezTo>
                    <a:pt x="19290" y="1982"/>
                    <a:pt x="19290" y="1982"/>
                    <a:pt x="19290" y="1982"/>
                  </a:cubicBezTo>
                  <a:cubicBezTo>
                    <a:pt x="19290" y="2081"/>
                    <a:pt x="19290" y="2081"/>
                    <a:pt x="19290" y="2081"/>
                  </a:cubicBezTo>
                  <a:cubicBezTo>
                    <a:pt x="19290" y="2081"/>
                    <a:pt x="19290" y="2081"/>
                    <a:pt x="19290" y="2081"/>
                  </a:cubicBezTo>
                  <a:cubicBezTo>
                    <a:pt x="19290" y="2180"/>
                    <a:pt x="19290" y="2180"/>
                    <a:pt x="19290" y="2180"/>
                  </a:cubicBezTo>
                  <a:cubicBezTo>
                    <a:pt x="19174" y="2180"/>
                    <a:pt x="19174" y="2180"/>
                    <a:pt x="19174" y="2180"/>
                  </a:cubicBezTo>
                  <a:cubicBezTo>
                    <a:pt x="19174" y="2180"/>
                    <a:pt x="19174" y="2180"/>
                    <a:pt x="19174" y="2180"/>
                  </a:cubicBezTo>
                  <a:cubicBezTo>
                    <a:pt x="19059" y="2279"/>
                    <a:pt x="19059" y="2279"/>
                    <a:pt x="19059" y="2279"/>
                  </a:cubicBezTo>
                  <a:cubicBezTo>
                    <a:pt x="19059" y="2180"/>
                    <a:pt x="19059" y="2180"/>
                    <a:pt x="19059" y="2180"/>
                  </a:cubicBezTo>
                  <a:cubicBezTo>
                    <a:pt x="18943" y="2279"/>
                    <a:pt x="18943" y="2279"/>
                    <a:pt x="18943" y="2279"/>
                  </a:cubicBezTo>
                  <a:cubicBezTo>
                    <a:pt x="18943" y="2279"/>
                    <a:pt x="18943" y="2279"/>
                    <a:pt x="18943" y="2279"/>
                  </a:cubicBezTo>
                  <a:cubicBezTo>
                    <a:pt x="18943" y="2279"/>
                    <a:pt x="18943" y="2279"/>
                    <a:pt x="18943" y="2279"/>
                  </a:cubicBezTo>
                  <a:cubicBezTo>
                    <a:pt x="18828" y="2378"/>
                    <a:pt x="18828" y="2378"/>
                    <a:pt x="18828" y="2378"/>
                  </a:cubicBezTo>
                  <a:cubicBezTo>
                    <a:pt x="18712" y="2378"/>
                    <a:pt x="18712" y="2378"/>
                    <a:pt x="18712" y="2378"/>
                  </a:cubicBezTo>
                  <a:cubicBezTo>
                    <a:pt x="18597" y="2378"/>
                    <a:pt x="18597" y="2378"/>
                    <a:pt x="18597" y="2378"/>
                  </a:cubicBezTo>
                  <a:cubicBezTo>
                    <a:pt x="18481" y="2378"/>
                    <a:pt x="18481" y="2378"/>
                    <a:pt x="18481" y="2378"/>
                  </a:cubicBezTo>
                  <a:cubicBezTo>
                    <a:pt x="18481" y="2378"/>
                    <a:pt x="18481" y="2378"/>
                    <a:pt x="18481" y="2378"/>
                  </a:cubicBezTo>
                  <a:cubicBezTo>
                    <a:pt x="18366" y="2378"/>
                    <a:pt x="18366" y="2378"/>
                    <a:pt x="18366" y="2378"/>
                  </a:cubicBezTo>
                  <a:cubicBezTo>
                    <a:pt x="18366" y="2378"/>
                    <a:pt x="18366" y="2378"/>
                    <a:pt x="18366" y="2378"/>
                  </a:cubicBezTo>
                  <a:cubicBezTo>
                    <a:pt x="18366" y="2378"/>
                    <a:pt x="18366" y="2378"/>
                    <a:pt x="18366" y="2378"/>
                  </a:cubicBezTo>
                  <a:cubicBezTo>
                    <a:pt x="18366" y="2378"/>
                    <a:pt x="18366" y="2378"/>
                    <a:pt x="18366" y="2378"/>
                  </a:cubicBezTo>
                  <a:cubicBezTo>
                    <a:pt x="18366" y="2378"/>
                    <a:pt x="18366" y="2378"/>
                    <a:pt x="18366" y="2378"/>
                  </a:cubicBezTo>
                  <a:cubicBezTo>
                    <a:pt x="18366" y="2477"/>
                    <a:pt x="18366" y="2477"/>
                    <a:pt x="18366" y="2477"/>
                  </a:cubicBezTo>
                  <a:cubicBezTo>
                    <a:pt x="18250" y="2477"/>
                    <a:pt x="18250" y="2477"/>
                    <a:pt x="18250" y="2477"/>
                  </a:cubicBezTo>
                  <a:cubicBezTo>
                    <a:pt x="18135" y="2477"/>
                    <a:pt x="18135" y="2477"/>
                    <a:pt x="18135" y="2477"/>
                  </a:cubicBezTo>
                  <a:cubicBezTo>
                    <a:pt x="18135" y="2477"/>
                    <a:pt x="18135" y="2477"/>
                    <a:pt x="18135" y="2477"/>
                  </a:cubicBezTo>
                  <a:cubicBezTo>
                    <a:pt x="18019" y="2477"/>
                    <a:pt x="18019" y="2477"/>
                    <a:pt x="18019" y="2477"/>
                  </a:cubicBezTo>
                  <a:cubicBezTo>
                    <a:pt x="18019" y="2477"/>
                    <a:pt x="18019" y="2477"/>
                    <a:pt x="18019" y="2477"/>
                  </a:cubicBezTo>
                  <a:cubicBezTo>
                    <a:pt x="17904" y="2477"/>
                    <a:pt x="17904" y="2477"/>
                    <a:pt x="17904" y="2477"/>
                  </a:cubicBezTo>
                  <a:cubicBezTo>
                    <a:pt x="17788" y="2477"/>
                    <a:pt x="17788" y="2477"/>
                    <a:pt x="17788" y="2477"/>
                  </a:cubicBezTo>
                  <a:cubicBezTo>
                    <a:pt x="17673" y="2477"/>
                    <a:pt x="17673" y="2477"/>
                    <a:pt x="17673" y="2477"/>
                  </a:cubicBezTo>
                  <a:cubicBezTo>
                    <a:pt x="17673" y="2477"/>
                    <a:pt x="17673" y="2477"/>
                    <a:pt x="17673" y="2477"/>
                  </a:cubicBezTo>
                  <a:cubicBezTo>
                    <a:pt x="17557" y="2477"/>
                    <a:pt x="17557" y="2477"/>
                    <a:pt x="17557" y="2477"/>
                  </a:cubicBezTo>
                  <a:cubicBezTo>
                    <a:pt x="17557" y="2477"/>
                    <a:pt x="17557" y="2477"/>
                    <a:pt x="17557" y="2477"/>
                  </a:cubicBezTo>
                  <a:cubicBezTo>
                    <a:pt x="17442" y="2477"/>
                    <a:pt x="17442" y="2477"/>
                    <a:pt x="17442" y="2477"/>
                  </a:cubicBezTo>
                  <a:cubicBezTo>
                    <a:pt x="17326" y="2477"/>
                    <a:pt x="17326" y="2477"/>
                    <a:pt x="17326" y="2477"/>
                  </a:cubicBezTo>
                  <a:cubicBezTo>
                    <a:pt x="17326" y="2477"/>
                    <a:pt x="17326" y="2477"/>
                    <a:pt x="17326" y="2477"/>
                  </a:cubicBezTo>
                  <a:cubicBezTo>
                    <a:pt x="17211" y="2477"/>
                    <a:pt x="17211" y="2477"/>
                    <a:pt x="17211" y="2477"/>
                  </a:cubicBezTo>
                  <a:cubicBezTo>
                    <a:pt x="17095" y="2477"/>
                    <a:pt x="17095" y="2477"/>
                    <a:pt x="17095" y="2477"/>
                  </a:cubicBezTo>
                  <a:cubicBezTo>
                    <a:pt x="16980" y="2378"/>
                    <a:pt x="16980" y="2378"/>
                    <a:pt x="16980" y="2378"/>
                  </a:cubicBezTo>
                  <a:cubicBezTo>
                    <a:pt x="16980" y="2378"/>
                    <a:pt x="16980" y="2378"/>
                    <a:pt x="16980" y="2378"/>
                  </a:cubicBezTo>
                  <a:cubicBezTo>
                    <a:pt x="16980" y="2378"/>
                    <a:pt x="16980" y="2378"/>
                    <a:pt x="16980" y="2378"/>
                  </a:cubicBezTo>
                  <a:cubicBezTo>
                    <a:pt x="16749" y="2378"/>
                    <a:pt x="16749" y="2378"/>
                    <a:pt x="16749" y="2378"/>
                  </a:cubicBezTo>
                  <a:cubicBezTo>
                    <a:pt x="16749" y="2378"/>
                    <a:pt x="16749" y="2378"/>
                    <a:pt x="16749" y="2378"/>
                  </a:cubicBezTo>
                  <a:cubicBezTo>
                    <a:pt x="16633" y="2378"/>
                    <a:pt x="16633" y="2378"/>
                    <a:pt x="16633" y="2378"/>
                  </a:cubicBezTo>
                  <a:cubicBezTo>
                    <a:pt x="16518" y="2378"/>
                    <a:pt x="16518" y="2378"/>
                    <a:pt x="16518" y="2378"/>
                  </a:cubicBezTo>
                  <a:cubicBezTo>
                    <a:pt x="16518" y="2378"/>
                    <a:pt x="16518" y="2378"/>
                    <a:pt x="16518" y="2378"/>
                  </a:cubicBezTo>
                  <a:cubicBezTo>
                    <a:pt x="16402" y="2378"/>
                    <a:pt x="16402" y="2378"/>
                    <a:pt x="16402" y="2378"/>
                  </a:cubicBezTo>
                  <a:cubicBezTo>
                    <a:pt x="16287" y="2378"/>
                    <a:pt x="16287" y="2378"/>
                    <a:pt x="16287" y="2378"/>
                  </a:cubicBezTo>
                  <a:cubicBezTo>
                    <a:pt x="16287" y="2378"/>
                    <a:pt x="16287" y="2378"/>
                    <a:pt x="16287" y="2378"/>
                  </a:cubicBezTo>
                  <a:cubicBezTo>
                    <a:pt x="16171" y="2378"/>
                    <a:pt x="16171" y="2378"/>
                    <a:pt x="16171" y="2378"/>
                  </a:cubicBezTo>
                  <a:cubicBezTo>
                    <a:pt x="16056" y="2378"/>
                    <a:pt x="16056" y="2378"/>
                    <a:pt x="16056" y="2378"/>
                  </a:cubicBezTo>
                  <a:cubicBezTo>
                    <a:pt x="15940" y="2477"/>
                    <a:pt x="15940" y="2477"/>
                    <a:pt x="15940" y="2477"/>
                  </a:cubicBezTo>
                  <a:cubicBezTo>
                    <a:pt x="15940" y="2477"/>
                    <a:pt x="15940" y="2477"/>
                    <a:pt x="15940" y="2477"/>
                  </a:cubicBezTo>
                  <a:cubicBezTo>
                    <a:pt x="15940" y="2477"/>
                    <a:pt x="15940" y="2477"/>
                    <a:pt x="15940" y="2477"/>
                  </a:cubicBezTo>
                  <a:cubicBezTo>
                    <a:pt x="15940" y="2378"/>
                    <a:pt x="15940" y="2378"/>
                    <a:pt x="15940" y="2378"/>
                  </a:cubicBezTo>
                  <a:cubicBezTo>
                    <a:pt x="15825" y="2378"/>
                    <a:pt x="15825" y="2378"/>
                    <a:pt x="15825" y="2378"/>
                  </a:cubicBezTo>
                  <a:cubicBezTo>
                    <a:pt x="15825" y="2378"/>
                    <a:pt x="15825" y="2378"/>
                    <a:pt x="15825" y="2378"/>
                  </a:cubicBezTo>
                  <a:cubicBezTo>
                    <a:pt x="15709" y="2378"/>
                    <a:pt x="15709" y="2378"/>
                    <a:pt x="15709" y="2378"/>
                  </a:cubicBezTo>
                  <a:cubicBezTo>
                    <a:pt x="15709" y="2378"/>
                    <a:pt x="15709" y="2378"/>
                    <a:pt x="15709" y="2378"/>
                  </a:cubicBezTo>
                  <a:cubicBezTo>
                    <a:pt x="15709" y="2378"/>
                    <a:pt x="15709" y="2378"/>
                    <a:pt x="15709" y="2378"/>
                  </a:cubicBezTo>
                  <a:cubicBezTo>
                    <a:pt x="15709" y="2378"/>
                    <a:pt x="15709" y="2378"/>
                    <a:pt x="15709" y="2378"/>
                  </a:cubicBezTo>
                  <a:cubicBezTo>
                    <a:pt x="15825" y="2378"/>
                    <a:pt x="15825" y="2378"/>
                    <a:pt x="15825" y="2378"/>
                  </a:cubicBezTo>
                  <a:cubicBezTo>
                    <a:pt x="15825" y="2477"/>
                    <a:pt x="15825" y="2477"/>
                    <a:pt x="15825" y="2477"/>
                  </a:cubicBezTo>
                  <a:cubicBezTo>
                    <a:pt x="15940" y="2477"/>
                    <a:pt x="15940" y="2477"/>
                    <a:pt x="15940" y="2477"/>
                  </a:cubicBezTo>
                  <a:cubicBezTo>
                    <a:pt x="15825" y="2477"/>
                    <a:pt x="15825" y="2477"/>
                    <a:pt x="15825" y="2477"/>
                  </a:cubicBezTo>
                  <a:cubicBezTo>
                    <a:pt x="15825" y="2576"/>
                    <a:pt x="15825" y="2576"/>
                    <a:pt x="15825" y="2576"/>
                  </a:cubicBezTo>
                  <a:cubicBezTo>
                    <a:pt x="15709" y="2576"/>
                    <a:pt x="15709" y="2576"/>
                    <a:pt x="15709" y="2576"/>
                  </a:cubicBezTo>
                  <a:cubicBezTo>
                    <a:pt x="15709" y="2576"/>
                    <a:pt x="15709" y="2576"/>
                    <a:pt x="15709" y="2576"/>
                  </a:cubicBezTo>
                  <a:cubicBezTo>
                    <a:pt x="15594" y="2576"/>
                    <a:pt x="15594" y="2576"/>
                    <a:pt x="15594" y="2576"/>
                  </a:cubicBezTo>
                  <a:cubicBezTo>
                    <a:pt x="15478" y="2576"/>
                    <a:pt x="15478" y="2576"/>
                    <a:pt x="15478" y="2576"/>
                  </a:cubicBezTo>
                  <a:cubicBezTo>
                    <a:pt x="15363" y="2675"/>
                    <a:pt x="15363" y="2675"/>
                    <a:pt x="15363" y="2675"/>
                  </a:cubicBezTo>
                  <a:cubicBezTo>
                    <a:pt x="15247" y="2675"/>
                    <a:pt x="15247" y="2675"/>
                    <a:pt x="15247" y="2675"/>
                  </a:cubicBezTo>
                  <a:cubicBezTo>
                    <a:pt x="15247" y="2675"/>
                    <a:pt x="15247" y="2675"/>
                    <a:pt x="15247" y="2675"/>
                  </a:cubicBezTo>
                  <a:cubicBezTo>
                    <a:pt x="15132" y="2675"/>
                    <a:pt x="15132" y="2675"/>
                    <a:pt x="15132" y="2675"/>
                  </a:cubicBezTo>
                  <a:cubicBezTo>
                    <a:pt x="15132" y="2675"/>
                    <a:pt x="15132" y="2675"/>
                    <a:pt x="15132" y="2675"/>
                  </a:cubicBezTo>
                  <a:cubicBezTo>
                    <a:pt x="15016" y="2774"/>
                    <a:pt x="15016" y="2774"/>
                    <a:pt x="15016" y="2774"/>
                  </a:cubicBezTo>
                  <a:cubicBezTo>
                    <a:pt x="14901" y="2774"/>
                    <a:pt x="14901" y="2774"/>
                    <a:pt x="14901" y="2774"/>
                  </a:cubicBezTo>
                  <a:cubicBezTo>
                    <a:pt x="14901" y="2774"/>
                    <a:pt x="14901" y="2774"/>
                    <a:pt x="14901" y="2774"/>
                  </a:cubicBezTo>
                  <a:cubicBezTo>
                    <a:pt x="14901" y="2873"/>
                    <a:pt x="14901" y="2873"/>
                    <a:pt x="14901" y="2873"/>
                  </a:cubicBezTo>
                  <a:cubicBezTo>
                    <a:pt x="14901" y="2873"/>
                    <a:pt x="14901" y="2873"/>
                    <a:pt x="14901" y="2873"/>
                  </a:cubicBezTo>
                  <a:cubicBezTo>
                    <a:pt x="14901" y="2972"/>
                    <a:pt x="14901" y="2972"/>
                    <a:pt x="14901" y="2972"/>
                  </a:cubicBezTo>
                  <a:cubicBezTo>
                    <a:pt x="14901" y="3072"/>
                    <a:pt x="14901" y="3072"/>
                    <a:pt x="14901" y="3072"/>
                  </a:cubicBezTo>
                  <a:cubicBezTo>
                    <a:pt x="15016" y="3072"/>
                    <a:pt x="15016" y="3072"/>
                    <a:pt x="15016" y="3072"/>
                  </a:cubicBezTo>
                  <a:cubicBezTo>
                    <a:pt x="15016" y="3072"/>
                    <a:pt x="15016" y="3072"/>
                    <a:pt x="15016" y="3072"/>
                  </a:cubicBezTo>
                  <a:cubicBezTo>
                    <a:pt x="15016" y="3072"/>
                    <a:pt x="15016" y="3072"/>
                    <a:pt x="15016" y="3072"/>
                  </a:cubicBezTo>
                  <a:cubicBezTo>
                    <a:pt x="15016" y="2972"/>
                    <a:pt x="15016" y="2972"/>
                    <a:pt x="15016" y="2972"/>
                  </a:cubicBezTo>
                  <a:cubicBezTo>
                    <a:pt x="15132" y="2873"/>
                    <a:pt x="15132" y="2873"/>
                    <a:pt x="15132" y="2873"/>
                  </a:cubicBezTo>
                  <a:cubicBezTo>
                    <a:pt x="15247" y="2873"/>
                    <a:pt x="15247" y="2873"/>
                    <a:pt x="15247" y="2873"/>
                  </a:cubicBezTo>
                  <a:cubicBezTo>
                    <a:pt x="15247" y="2873"/>
                    <a:pt x="15247" y="2873"/>
                    <a:pt x="15247" y="2873"/>
                  </a:cubicBezTo>
                  <a:cubicBezTo>
                    <a:pt x="15363" y="2873"/>
                    <a:pt x="15363" y="2873"/>
                    <a:pt x="15363" y="2873"/>
                  </a:cubicBezTo>
                  <a:cubicBezTo>
                    <a:pt x="15478" y="2873"/>
                    <a:pt x="15478" y="2873"/>
                    <a:pt x="15478" y="2873"/>
                  </a:cubicBezTo>
                  <a:cubicBezTo>
                    <a:pt x="15478" y="2873"/>
                    <a:pt x="15478" y="2873"/>
                    <a:pt x="15478" y="2873"/>
                  </a:cubicBezTo>
                  <a:cubicBezTo>
                    <a:pt x="15594" y="2774"/>
                    <a:pt x="15594" y="2774"/>
                    <a:pt x="15594" y="2774"/>
                  </a:cubicBezTo>
                  <a:cubicBezTo>
                    <a:pt x="15709" y="2774"/>
                    <a:pt x="15709" y="2774"/>
                    <a:pt x="15709" y="2774"/>
                  </a:cubicBezTo>
                  <a:cubicBezTo>
                    <a:pt x="15940" y="2675"/>
                    <a:pt x="15940" y="2675"/>
                    <a:pt x="15940" y="2675"/>
                  </a:cubicBezTo>
                  <a:cubicBezTo>
                    <a:pt x="15940" y="2675"/>
                    <a:pt x="15940" y="2675"/>
                    <a:pt x="15940" y="2675"/>
                  </a:cubicBezTo>
                  <a:cubicBezTo>
                    <a:pt x="15940" y="2675"/>
                    <a:pt x="15940" y="2675"/>
                    <a:pt x="15940" y="2675"/>
                  </a:cubicBezTo>
                  <a:cubicBezTo>
                    <a:pt x="15940" y="2774"/>
                    <a:pt x="15940" y="2774"/>
                    <a:pt x="15940" y="2774"/>
                  </a:cubicBezTo>
                  <a:cubicBezTo>
                    <a:pt x="15940" y="2774"/>
                    <a:pt x="15940" y="2774"/>
                    <a:pt x="15940" y="2774"/>
                  </a:cubicBezTo>
                  <a:cubicBezTo>
                    <a:pt x="16056" y="2774"/>
                    <a:pt x="16056" y="2774"/>
                    <a:pt x="16056" y="2774"/>
                  </a:cubicBezTo>
                  <a:cubicBezTo>
                    <a:pt x="16056" y="2675"/>
                    <a:pt x="16056" y="2675"/>
                    <a:pt x="16056" y="2675"/>
                  </a:cubicBezTo>
                  <a:cubicBezTo>
                    <a:pt x="16171" y="2576"/>
                    <a:pt x="16171" y="2576"/>
                    <a:pt x="16171" y="2576"/>
                  </a:cubicBezTo>
                  <a:cubicBezTo>
                    <a:pt x="16171" y="2576"/>
                    <a:pt x="16171" y="2576"/>
                    <a:pt x="16171" y="2576"/>
                  </a:cubicBezTo>
                  <a:cubicBezTo>
                    <a:pt x="16287" y="2576"/>
                    <a:pt x="16287" y="2576"/>
                    <a:pt x="16287" y="2576"/>
                  </a:cubicBezTo>
                  <a:cubicBezTo>
                    <a:pt x="16287" y="2576"/>
                    <a:pt x="16287" y="2576"/>
                    <a:pt x="16287" y="2576"/>
                  </a:cubicBezTo>
                  <a:cubicBezTo>
                    <a:pt x="16402" y="2576"/>
                    <a:pt x="16402" y="2576"/>
                    <a:pt x="16402" y="2576"/>
                  </a:cubicBezTo>
                  <a:cubicBezTo>
                    <a:pt x="16518" y="2576"/>
                    <a:pt x="16518" y="2576"/>
                    <a:pt x="16518" y="2576"/>
                  </a:cubicBezTo>
                  <a:cubicBezTo>
                    <a:pt x="16633" y="2675"/>
                    <a:pt x="16633" y="2675"/>
                    <a:pt x="16633" y="2675"/>
                  </a:cubicBezTo>
                  <a:cubicBezTo>
                    <a:pt x="16749" y="2675"/>
                    <a:pt x="16749" y="2675"/>
                    <a:pt x="16749" y="2675"/>
                  </a:cubicBezTo>
                  <a:cubicBezTo>
                    <a:pt x="16980" y="2675"/>
                    <a:pt x="16980" y="2675"/>
                    <a:pt x="16980" y="2675"/>
                  </a:cubicBezTo>
                  <a:cubicBezTo>
                    <a:pt x="17095" y="2675"/>
                    <a:pt x="17095" y="2675"/>
                    <a:pt x="17095" y="2675"/>
                  </a:cubicBezTo>
                  <a:cubicBezTo>
                    <a:pt x="17211" y="2675"/>
                    <a:pt x="17211" y="2675"/>
                    <a:pt x="17211" y="2675"/>
                  </a:cubicBezTo>
                  <a:cubicBezTo>
                    <a:pt x="17326" y="2675"/>
                    <a:pt x="17326" y="2675"/>
                    <a:pt x="17326" y="2675"/>
                  </a:cubicBezTo>
                  <a:cubicBezTo>
                    <a:pt x="17557" y="2774"/>
                    <a:pt x="17557" y="2774"/>
                    <a:pt x="17557" y="2774"/>
                  </a:cubicBezTo>
                  <a:cubicBezTo>
                    <a:pt x="17557" y="2675"/>
                    <a:pt x="17557" y="2675"/>
                    <a:pt x="17557" y="2675"/>
                  </a:cubicBezTo>
                  <a:cubicBezTo>
                    <a:pt x="17673" y="2774"/>
                    <a:pt x="17673" y="2774"/>
                    <a:pt x="17673" y="2774"/>
                  </a:cubicBezTo>
                  <a:cubicBezTo>
                    <a:pt x="17673" y="2774"/>
                    <a:pt x="17673" y="2774"/>
                    <a:pt x="17673" y="2774"/>
                  </a:cubicBezTo>
                  <a:cubicBezTo>
                    <a:pt x="17673" y="2873"/>
                    <a:pt x="17673" y="2873"/>
                    <a:pt x="17673" y="2873"/>
                  </a:cubicBezTo>
                  <a:cubicBezTo>
                    <a:pt x="17557" y="2873"/>
                    <a:pt x="17557" y="2873"/>
                    <a:pt x="17557" y="2873"/>
                  </a:cubicBezTo>
                  <a:cubicBezTo>
                    <a:pt x="17557" y="2972"/>
                    <a:pt x="17557" y="2972"/>
                    <a:pt x="17557" y="2972"/>
                  </a:cubicBezTo>
                  <a:cubicBezTo>
                    <a:pt x="17557" y="2972"/>
                    <a:pt x="17557" y="2972"/>
                    <a:pt x="17557" y="2972"/>
                  </a:cubicBezTo>
                  <a:cubicBezTo>
                    <a:pt x="17442" y="3072"/>
                    <a:pt x="17442" y="3072"/>
                    <a:pt x="17442" y="3072"/>
                  </a:cubicBezTo>
                  <a:cubicBezTo>
                    <a:pt x="17211" y="3072"/>
                    <a:pt x="17211" y="3072"/>
                    <a:pt x="17211" y="3072"/>
                  </a:cubicBezTo>
                  <a:cubicBezTo>
                    <a:pt x="17095" y="3072"/>
                    <a:pt x="17095" y="3072"/>
                    <a:pt x="17095" y="3072"/>
                  </a:cubicBezTo>
                  <a:cubicBezTo>
                    <a:pt x="17095" y="3072"/>
                    <a:pt x="17095" y="3072"/>
                    <a:pt x="17095" y="3072"/>
                  </a:cubicBezTo>
                  <a:cubicBezTo>
                    <a:pt x="16980" y="3072"/>
                    <a:pt x="16980" y="3072"/>
                    <a:pt x="16980" y="3072"/>
                  </a:cubicBezTo>
                  <a:cubicBezTo>
                    <a:pt x="16980" y="3072"/>
                    <a:pt x="16980" y="3072"/>
                    <a:pt x="16980" y="3072"/>
                  </a:cubicBezTo>
                  <a:cubicBezTo>
                    <a:pt x="16980" y="3171"/>
                    <a:pt x="16980" y="3171"/>
                    <a:pt x="16980" y="3171"/>
                  </a:cubicBezTo>
                  <a:cubicBezTo>
                    <a:pt x="16980" y="3171"/>
                    <a:pt x="16980" y="3171"/>
                    <a:pt x="16980" y="3171"/>
                  </a:cubicBezTo>
                  <a:cubicBezTo>
                    <a:pt x="16980" y="3270"/>
                    <a:pt x="16980" y="3270"/>
                    <a:pt x="16980" y="3270"/>
                  </a:cubicBezTo>
                  <a:cubicBezTo>
                    <a:pt x="16980" y="3270"/>
                    <a:pt x="16980" y="3270"/>
                    <a:pt x="16980" y="3270"/>
                  </a:cubicBezTo>
                  <a:cubicBezTo>
                    <a:pt x="16980" y="3270"/>
                    <a:pt x="16980" y="3270"/>
                    <a:pt x="16980" y="3270"/>
                  </a:cubicBezTo>
                  <a:cubicBezTo>
                    <a:pt x="17095" y="3270"/>
                    <a:pt x="17095" y="3270"/>
                    <a:pt x="17095" y="3270"/>
                  </a:cubicBezTo>
                  <a:cubicBezTo>
                    <a:pt x="17211" y="3270"/>
                    <a:pt x="17211" y="3270"/>
                    <a:pt x="17211" y="3270"/>
                  </a:cubicBezTo>
                  <a:cubicBezTo>
                    <a:pt x="17326" y="3171"/>
                    <a:pt x="17326" y="3171"/>
                    <a:pt x="17326" y="3171"/>
                  </a:cubicBezTo>
                  <a:cubicBezTo>
                    <a:pt x="17326" y="3171"/>
                    <a:pt x="17557" y="3171"/>
                    <a:pt x="17557" y="3171"/>
                  </a:cubicBezTo>
                  <a:cubicBezTo>
                    <a:pt x="17557" y="3171"/>
                    <a:pt x="17673" y="3270"/>
                    <a:pt x="17673" y="3270"/>
                  </a:cubicBezTo>
                  <a:cubicBezTo>
                    <a:pt x="17788" y="3270"/>
                    <a:pt x="17788" y="3270"/>
                    <a:pt x="17788" y="3270"/>
                  </a:cubicBezTo>
                  <a:cubicBezTo>
                    <a:pt x="17788" y="3270"/>
                    <a:pt x="17788" y="3270"/>
                    <a:pt x="17788" y="3270"/>
                  </a:cubicBezTo>
                  <a:cubicBezTo>
                    <a:pt x="17904" y="3270"/>
                    <a:pt x="17904" y="3270"/>
                    <a:pt x="17904" y="3270"/>
                  </a:cubicBezTo>
                  <a:cubicBezTo>
                    <a:pt x="17904" y="3270"/>
                    <a:pt x="17904" y="3270"/>
                    <a:pt x="17904" y="3270"/>
                  </a:cubicBezTo>
                  <a:cubicBezTo>
                    <a:pt x="17904" y="3270"/>
                    <a:pt x="17904" y="3270"/>
                    <a:pt x="17904" y="3270"/>
                  </a:cubicBezTo>
                  <a:cubicBezTo>
                    <a:pt x="18019" y="3270"/>
                    <a:pt x="18019" y="3270"/>
                    <a:pt x="18019" y="3270"/>
                  </a:cubicBezTo>
                  <a:cubicBezTo>
                    <a:pt x="18019" y="3270"/>
                    <a:pt x="18019" y="3270"/>
                    <a:pt x="18019" y="3270"/>
                  </a:cubicBezTo>
                  <a:cubicBezTo>
                    <a:pt x="18135" y="3171"/>
                    <a:pt x="18135" y="3171"/>
                    <a:pt x="18135" y="3171"/>
                  </a:cubicBezTo>
                  <a:cubicBezTo>
                    <a:pt x="18135" y="3072"/>
                    <a:pt x="18135" y="3072"/>
                    <a:pt x="18135" y="3072"/>
                  </a:cubicBezTo>
                  <a:cubicBezTo>
                    <a:pt x="18135" y="2972"/>
                    <a:pt x="18135" y="2972"/>
                    <a:pt x="18135" y="2972"/>
                  </a:cubicBezTo>
                  <a:cubicBezTo>
                    <a:pt x="18250" y="2873"/>
                    <a:pt x="18250" y="2873"/>
                    <a:pt x="18250" y="2873"/>
                  </a:cubicBezTo>
                  <a:cubicBezTo>
                    <a:pt x="18135" y="2873"/>
                    <a:pt x="18135" y="2873"/>
                    <a:pt x="18135" y="2873"/>
                  </a:cubicBezTo>
                  <a:cubicBezTo>
                    <a:pt x="18135" y="2873"/>
                    <a:pt x="18135" y="2873"/>
                    <a:pt x="18135" y="2873"/>
                  </a:cubicBezTo>
                  <a:cubicBezTo>
                    <a:pt x="18250" y="2774"/>
                    <a:pt x="18250" y="2774"/>
                    <a:pt x="18250" y="2774"/>
                  </a:cubicBezTo>
                  <a:cubicBezTo>
                    <a:pt x="18366" y="2774"/>
                    <a:pt x="18366" y="2774"/>
                    <a:pt x="18366" y="2774"/>
                  </a:cubicBezTo>
                  <a:cubicBezTo>
                    <a:pt x="18481" y="2774"/>
                    <a:pt x="18481" y="2774"/>
                    <a:pt x="18481" y="2774"/>
                  </a:cubicBezTo>
                  <a:cubicBezTo>
                    <a:pt x="18597" y="2774"/>
                    <a:pt x="18597" y="2774"/>
                    <a:pt x="18597" y="2774"/>
                  </a:cubicBezTo>
                  <a:cubicBezTo>
                    <a:pt x="18712" y="2774"/>
                    <a:pt x="18712" y="2774"/>
                    <a:pt x="18712" y="2774"/>
                  </a:cubicBezTo>
                  <a:cubicBezTo>
                    <a:pt x="18828" y="2774"/>
                    <a:pt x="18828" y="2774"/>
                    <a:pt x="18828" y="2774"/>
                  </a:cubicBezTo>
                  <a:cubicBezTo>
                    <a:pt x="18828" y="2873"/>
                    <a:pt x="18828" y="2873"/>
                    <a:pt x="18828" y="2873"/>
                  </a:cubicBezTo>
                  <a:cubicBezTo>
                    <a:pt x="18828" y="2972"/>
                    <a:pt x="18828" y="2972"/>
                    <a:pt x="18828" y="2972"/>
                  </a:cubicBezTo>
                  <a:cubicBezTo>
                    <a:pt x="18828" y="3072"/>
                    <a:pt x="18828" y="3072"/>
                    <a:pt x="18828" y="3072"/>
                  </a:cubicBezTo>
                  <a:cubicBezTo>
                    <a:pt x="18712" y="3171"/>
                    <a:pt x="18712" y="3171"/>
                    <a:pt x="18712" y="3171"/>
                  </a:cubicBezTo>
                  <a:cubicBezTo>
                    <a:pt x="18597" y="3369"/>
                    <a:pt x="18597" y="3369"/>
                    <a:pt x="18597" y="3369"/>
                  </a:cubicBezTo>
                  <a:cubicBezTo>
                    <a:pt x="18597" y="3468"/>
                    <a:pt x="18597" y="3468"/>
                    <a:pt x="18597" y="3468"/>
                  </a:cubicBezTo>
                  <a:cubicBezTo>
                    <a:pt x="18597" y="3468"/>
                    <a:pt x="18597" y="3468"/>
                    <a:pt x="18597" y="3468"/>
                  </a:cubicBezTo>
                  <a:cubicBezTo>
                    <a:pt x="18250" y="3666"/>
                    <a:pt x="18250" y="3666"/>
                    <a:pt x="18250" y="3666"/>
                  </a:cubicBezTo>
                  <a:cubicBezTo>
                    <a:pt x="18250" y="3666"/>
                    <a:pt x="18250" y="3666"/>
                    <a:pt x="18250" y="3666"/>
                  </a:cubicBezTo>
                  <a:cubicBezTo>
                    <a:pt x="18250" y="3666"/>
                    <a:pt x="18250" y="3666"/>
                    <a:pt x="18250" y="3666"/>
                  </a:cubicBezTo>
                  <a:cubicBezTo>
                    <a:pt x="18135" y="3666"/>
                    <a:pt x="18135" y="3666"/>
                    <a:pt x="18135" y="3666"/>
                  </a:cubicBezTo>
                  <a:cubicBezTo>
                    <a:pt x="18019" y="3765"/>
                    <a:pt x="18019" y="3765"/>
                    <a:pt x="18019" y="3765"/>
                  </a:cubicBezTo>
                  <a:cubicBezTo>
                    <a:pt x="18019" y="3765"/>
                    <a:pt x="18019" y="3765"/>
                    <a:pt x="18019" y="3765"/>
                  </a:cubicBezTo>
                  <a:cubicBezTo>
                    <a:pt x="18019" y="3765"/>
                    <a:pt x="18019" y="3765"/>
                    <a:pt x="18019" y="3765"/>
                  </a:cubicBezTo>
                  <a:cubicBezTo>
                    <a:pt x="17904" y="3864"/>
                    <a:pt x="17904" y="3864"/>
                    <a:pt x="17904" y="3864"/>
                  </a:cubicBezTo>
                  <a:cubicBezTo>
                    <a:pt x="17904" y="3864"/>
                    <a:pt x="17904" y="3864"/>
                    <a:pt x="17904" y="3864"/>
                  </a:cubicBezTo>
                  <a:cubicBezTo>
                    <a:pt x="17788" y="3963"/>
                    <a:pt x="17788" y="3963"/>
                    <a:pt x="17788" y="3963"/>
                  </a:cubicBezTo>
                  <a:cubicBezTo>
                    <a:pt x="17788" y="3963"/>
                    <a:pt x="17788" y="3963"/>
                    <a:pt x="17788" y="3963"/>
                  </a:cubicBezTo>
                  <a:cubicBezTo>
                    <a:pt x="17673" y="3963"/>
                    <a:pt x="17673" y="3963"/>
                    <a:pt x="17673" y="3963"/>
                  </a:cubicBezTo>
                  <a:cubicBezTo>
                    <a:pt x="17673" y="3963"/>
                    <a:pt x="17673" y="3963"/>
                    <a:pt x="17673" y="3963"/>
                  </a:cubicBezTo>
                  <a:cubicBezTo>
                    <a:pt x="17673" y="3963"/>
                    <a:pt x="17673" y="3963"/>
                    <a:pt x="17673" y="3963"/>
                  </a:cubicBezTo>
                  <a:cubicBezTo>
                    <a:pt x="17673" y="4062"/>
                    <a:pt x="17673" y="4062"/>
                    <a:pt x="17673" y="4062"/>
                  </a:cubicBezTo>
                  <a:cubicBezTo>
                    <a:pt x="17673" y="4062"/>
                    <a:pt x="17673" y="4062"/>
                    <a:pt x="17673" y="4062"/>
                  </a:cubicBezTo>
                  <a:cubicBezTo>
                    <a:pt x="17557" y="4161"/>
                    <a:pt x="17557" y="4161"/>
                    <a:pt x="17557" y="4161"/>
                  </a:cubicBezTo>
                  <a:cubicBezTo>
                    <a:pt x="17442" y="4261"/>
                    <a:pt x="17442" y="4261"/>
                    <a:pt x="17442" y="4261"/>
                  </a:cubicBezTo>
                  <a:cubicBezTo>
                    <a:pt x="17442" y="4261"/>
                    <a:pt x="17442" y="4261"/>
                    <a:pt x="17442" y="4261"/>
                  </a:cubicBezTo>
                  <a:cubicBezTo>
                    <a:pt x="17326" y="4360"/>
                    <a:pt x="17326" y="4360"/>
                    <a:pt x="17326" y="4360"/>
                  </a:cubicBezTo>
                  <a:cubicBezTo>
                    <a:pt x="17211" y="4459"/>
                    <a:pt x="17211" y="4459"/>
                    <a:pt x="17211" y="4459"/>
                  </a:cubicBezTo>
                  <a:cubicBezTo>
                    <a:pt x="17095" y="4459"/>
                    <a:pt x="17095" y="4459"/>
                    <a:pt x="17095" y="4459"/>
                  </a:cubicBezTo>
                  <a:cubicBezTo>
                    <a:pt x="16980" y="4558"/>
                    <a:pt x="16980" y="4558"/>
                    <a:pt x="16980" y="4558"/>
                  </a:cubicBezTo>
                  <a:cubicBezTo>
                    <a:pt x="16980" y="4558"/>
                    <a:pt x="16980" y="4558"/>
                    <a:pt x="16980" y="4558"/>
                  </a:cubicBezTo>
                  <a:cubicBezTo>
                    <a:pt x="16864" y="4558"/>
                    <a:pt x="16864" y="4558"/>
                    <a:pt x="16864" y="4558"/>
                  </a:cubicBezTo>
                  <a:cubicBezTo>
                    <a:pt x="16864" y="4657"/>
                    <a:pt x="16864" y="4657"/>
                    <a:pt x="16864" y="4657"/>
                  </a:cubicBezTo>
                  <a:cubicBezTo>
                    <a:pt x="16864" y="4657"/>
                    <a:pt x="16864" y="4657"/>
                    <a:pt x="16864" y="4657"/>
                  </a:cubicBezTo>
                  <a:cubicBezTo>
                    <a:pt x="16864" y="4756"/>
                    <a:pt x="16864" y="4756"/>
                    <a:pt x="16864" y="4756"/>
                  </a:cubicBezTo>
                  <a:cubicBezTo>
                    <a:pt x="16864" y="4855"/>
                    <a:pt x="16864" y="4855"/>
                    <a:pt x="16864" y="4855"/>
                  </a:cubicBezTo>
                  <a:cubicBezTo>
                    <a:pt x="16864" y="4756"/>
                    <a:pt x="16864" y="4756"/>
                    <a:pt x="16864" y="4756"/>
                  </a:cubicBezTo>
                  <a:cubicBezTo>
                    <a:pt x="16864" y="4756"/>
                    <a:pt x="16864" y="4756"/>
                    <a:pt x="16864" y="4756"/>
                  </a:cubicBezTo>
                  <a:cubicBezTo>
                    <a:pt x="16980" y="4657"/>
                    <a:pt x="16980" y="4657"/>
                    <a:pt x="16980" y="4657"/>
                  </a:cubicBezTo>
                  <a:cubicBezTo>
                    <a:pt x="17095" y="4558"/>
                    <a:pt x="17095" y="4558"/>
                    <a:pt x="17095" y="4558"/>
                  </a:cubicBezTo>
                  <a:cubicBezTo>
                    <a:pt x="17211" y="4459"/>
                    <a:pt x="17211" y="4459"/>
                    <a:pt x="17211" y="4459"/>
                  </a:cubicBezTo>
                  <a:cubicBezTo>
                    <a:pt x="17211" y="4459"/>
                    <a:pt x="17211" y="4459"/>
                    <a:pt x="17211" y="4459"/>
                  </a:cubicBezTo>
                  <a:cubicBezTo>
                    <a:pt x="17211" y="4558"/>
                    <a:pt x="17211" y="4558"/>
                    <a:pt x="17211" y="4558"/>
                  </a:cubicBezTo>
                  <a:cubicBezTo>
                    <a:pt x="17326" y="4459"/>
                    <a:pt x="17326" y="4459"/>
                    <a:pt x="17326" y="4459"/>
                  </a:cubicBezTo>
                  <a:cubicBezTo>
                    <a:pt x="17442" y="4360"/>
                    <a:pt x="17442" y="4360"/>
                    <a:pt x="17442" y="4360"/>
                  </a:cubicBezTo>
                  <a:cubicBezTo>
                    <a:pt x="17557" y="4360"/>
                    <a:pt x="17557" y="4360"/>
                    <a:pt x="17557" y="4360"/>
                  </a:cubicBezTo>
                  <a:cubicBezTo>
                    <a:pt x="17557" y="4261"/>
                    <a:pt x="17557" y="4261"/>
                    <a:pt x="17557" y="4261"/>
                  </a:cubicBezTo>
                  <a:cubicBezTo>
                    <a:pt x="17673" y="4161"/>
                    <a:pt x="17673" y="4161"/>
                    <a:pt x="17673" y="4161"/>
                  </a:cubicBezTo>
                  <a:cubicBezTo>
                    <a:pt x="17788" y="4062"/>
                    <a:pt x="17788" y="4062"/>
                    <a:pt x="17788" y="4062"/>
                  </a:cubicBezTo>
                  <a:cubicBezTo>
                    <a:pt x="17904" y="4062"/>
                    <a:pt x="17904" y="4062"/>
                    <a:pt x="17904" y="4062"/>
                  </a:cubicBezTo>
                  <a:cubicBezTo>
                    <a:pt x="18019" y="4062"/>
                    <a:pt x="18019" y="4062"/>
                    <a:pt x="18019" y="4062"/>
                  </a:cubicBezTo>
                  <a:cubicBezTo>
                    <a:pt x="18019" y="4062"/>
                    <a:pt x="18019" y="4062"/>
                    <a:pt x="18019" y="4062"/>
                  </a:cubicBezTo>
                  <a:cubicBezTo>
                    <a:pt x="18135" y="3963"/>
                    <a:pt x="18135" y="3963"/>
                    <a:pt x="18135" y="3963"/>
                  </a:cubicBezTo>
                  <a:cubicBezTo>
                    <a:pt x="18135" y="3963"/>
                    <a:pt x="18135" y="3963"/>
                    <a:pt x="18135" y="3963"/>
                  </a:cubicBezTo>
                  <a:cubicBezTo>
                    <a:pt x="18250" y="3963"/>
                    <a:pt x="18250" y="3963"/>
                    <a:pt x="18250" y="3963"/>
                  </a:cubicBezTo>
                  <a:cubicBezTo>
                    <a:pt x="18366" y="3963"/>
                    <a:pt x="18366" y="3963"/>
                    <a:pt x="18366" y="3963"/>
                  </a:cubicBezTo>
                  <a:cubicBezTo>
                    <a:pt x="18481" y="3963"/>
                    <a:pt x="18481" y="3963"/>
                    <a:pt x="18481" y="3963"/>
                  </a:cubicBezTo>
                  <a:cubicBezTo>
                    <a:pt x="18597" y="3864"/>
                    <a:pt x="18597" y="3864"/>
                    <a:pt x="18597" y="3864"/>
                  </a:cubicBezTo>
                  <a:cubicBezTo>
                    <a:pt x="18712" y="3864"/>
                    <a:pt x="18712" y="3864"/>
                    <a:pt x="18712" y="3864"/>
                  </a:cubicBezTo>
                  <a:cubicBezTo>
                    <a:pt x="18828" y="3765"/>
                    <a:pt x="18828" y="3765"/>
                    <a:pt x="18828" y="3765"/>
                  </a:cubicBezTo>
                  <a:cubicBezTo>
                    <a:pt x="18828" y="3765"/>
                    <a:pt x="18828" y="3765"/>
                    <a:pt x="18828" y="3765"/>
                  </a:cubicBezTo>
                  <a:cubicBezTo>
                    <a:pt x="18943" y="3765"/>
                    <a:pt x="18943" y="3765"/>
                    <a:pt x="18943" y="3765"/>
                  </a:cubicBezTo>
                  <a:cubicBezTo>
                    <a:pt x="18943" y="3666"/>
                    <a:pt x="18943" y="3666"/>
                    <a:pt x="18943" y="3666"/>
                  </a:cubicBezTo>
                  <a:cubicBezTo>
                    <a:pt x="19059" y="3567"/>
                    <a:pt x="19059" y="3567"/>
                    <a:pt x="19059" y="3567"/>
                  </a:cubicBezTo>
                  <a:cubicBezTo>
                    <a:pt x="19174" y="3468"/>
                    <a:pt x="19174" y="3468"/>
                    <a:pt x="19174" y="3468"/>
                  </a:cubicBezTo>
                  <a:cubicBezTo>
                    <a:pt x="19174" y="3468"/>
                    <a:pt x="19174" y="3468"/>
                    <a:pt x="19174" y="3468"/>
                  </a:cubicBezTo>
                  <a:cubicBezTo>
                    <a:pt x="19174" y="3369"/>
                    <a:pt x="19174" y="3369"/>
                    <a:pt x="19174" y="3369"/>
                  </a:cubicBezTo>
                  <a:cubicBezTo>
                    <a:pt x="19290" y="3369"/>
                    <a:pt x="19290" y="3369"/>
                    <a:pt x="19290" y="3369"/>
                  </a:cubicBezTo>
                  <a:cubicBezTo>
                    <a:pt x="19290" y="3369"/>
                    <a:pt x="19290" y="3369"/>
                    <a:pt x="19290" y="3369"/>
                  </a:cubicBezTo>
                  <a:cubicBezTo>
                    <a:pt x="19290" y="3369"/>
                    <a:pt x="19290" y="3369"/>
                    <a:pt x="19290" y="3369"/>
                  </a:cubicBezTo>
                  <a:cubicBezTo>
                    <a:pt x="19290" y="3468"/>
                    <a:pt x="19290" y="3468"/>
                    <a:pt x="19290" y="3468"/>
                  </a:cubicBezTo>
                  <a:cubicBezTo>
                    <a:pt x="19290" y="3468"/>
                    <a:pt x="19290" y="3468"/>
                    <a:pt x="19290" y="3468"/>
                  </a:cubicBezTo>
                  <a:cubicBezTo>
                    <a:pt x="19290" y="3567"/>
                    <a:pt x="19290" y="3567"/>
                    <a:pt x="19290" y="3567"/>
                  </a:cubicBezTo>
                  <a:cubicBezTo>
                    <a:pt x="19290" y="3567"/>
                    <a:pt x="19290" y="3567"/>
                    <a:pt x="19290" y="3567"/>
                  </a:cubicBezTo>
                  <a:cubicBezTo>
                    <a:pt x="19405" y="3666"/>
                    <a:pt x="19405" y="3666"/>
                    <a:pt x="19405" y="3666"/>
                  </a:cubicBezTo>
                  <a:cubicBezTo>
                    <a:pt x="19290" y="3765"/>
                    <a:pt x="19290" y="3765"/>
                    <a:pt x="19290" y="3765"/>
                  </a:cubicBezTo>
                  <a:cubicBezTo>
                    <a:pt x="19290" y="3765"/>
                    <a:pt x="19290" y="3765"/>
                    <a:pt x="19290" y="3765"/>
                  </a:cubicBezTo>
                  <a:cubicBezTo>
                    <a:pt x="19405" y="3765"/>
                    <a:pt x="19405" y="3765"/>
                    <a:pt x="19405" y="3765"/>
                  </a:cubicBezTo>
                  <a:cubicBezTo>
                    <a:pt x="19405" y="3666"/>
                    <a:pt x="19405" y="3666"/>
                    <a:pt x="19405" y="3666"/>
                  </a:cubicBezTo>
                  <a:cubicBezTo>
                    <a:pt x="19405" y="3567"/>
                    <a:pt x="19405" y="3567"/>
                    <a:pt x="19405" y="3567"/>
                  </a:cubicBezTo>
                  <a:cubicBezTo>
                    <a:pt x="19405" y="3567"/>
                    <a:pt x="19405" y="3567"/>
                    <a:pt x="19405" y="3567"/>
                  </a:cubicBezTo>
                  <a:cubicBezTo>
                    <a:pt x="19405" y="3468"/>
                    <a:pt x="19405" y="3468"/>
                    <a:pt x="19405" y="3468"/>
                  </a:cubicBezTo>
                  <a:cubicBezTo>
                    <a:pt x="19405" y="3468"/>
                    <a:pt x="19405" y="3468"/>
                    <a:pt x="19405" y="3468"/>
                  </a:cubicBezTo>
                  <a:cubicBezTo>
                    <a:pt x="19521" y="3468"/>
                    <a:pt x="19521" y="3468"/>
                    <a:pt x="19521" y="3468"/>
                  </a:cubicBezTo>
                  <a:cubicBezTo>
                    <a:pt x="19521" y="3567"/>
                    <a:pt x="19521" y="3567"/>
                    <a:pt x="19521" y="3567"/>
                  </a:cubicBezTo>
                  <a:cubicBezTo>
                    <a:pt x="19521" y="3567"/>
                    <a:pt x="19521" y="3567"/>
                    <a:pt x="19521" y="3567"/>
                  </a:cubicBezTo>
                  <a:cubicBezTo>
                    <a:pt x="19636" y="3567"/>
                    <a:pt x="19636" y="3567"/>
                    <a:pt x="19636" y="3567"/>
                  </a:cubicBezTo>
                  <a:cubicBezTo>
                    <a:pt x="19752" y="3567"/>
                    <a:pt x="19752" y="3567"/>
                    <a:pt x="19752" y="3567"/>
                  </a:cubicBezTo>
                  <a:cubicBezTo>
                    <a:pt x="19752" y="3567"/>
                    <a:pt x="19752" y="3567"/>
                    <a:pt x="19752" y="3567"/>
                  </a:cubicBezTo>
                  <a:cubicBezTo>
                    <a:pt x="19752" y="3468"/>
                    <a:pt x="19752" y="3468"/>
                    <a:pt x="19752" y="3468"/>
                  </a:cubicBezTo>
                  <a:cubicBezTo>
                    <a:pt x="19752" y="3468"/>
                    <a:pt x="19752" y="3468"/>
                    <a:pt x="19752" y="3468"/>
                  </a:cubicBezTo>
                  <a:cubicBezTo>
                    <a:pt x="19752" y="3468"/>
                    <a:pt x="19752" y="3468"/>
                    <a:pt x="19752" y="3468"/>
                  </a:cubicBezTo>
                  <a:cubicBezTo>
                    <a:pt x="19867" y="3369"/>
                    <a:pt x="19867" y="3369"/>
                    <a:pt x="19867" y="3369"/>
                  </a:cubicBezTo>
                  <a:cubicBezTo>
                    <a:pt x="19867" y="3369"/>
                    <a:pt x="19867" y="3369"/>
                    <a:pt x="19867" y="3369"/>
                  </a:cubicBezTo>
                  <a:cubicBezTo>
                    <a:pt x="19867" y="3270"/>
                    <a:pt x="19867" y="3270"/>
                    <a:pt x="19867" y="3270"/>
                  </a:cubicBezTo>
                  <a:cubicBezTo>
                    <a:pt x="19867" y="3171"/>
                    <a:pt x="19867" y="3171"/>
                    <a:pt x="19867" y="3171"/>
                  </a:cubicBezTo>
                  <a:cubicBezTo>
                    <a:pt x="19867" y="3171"/>
                    <a:pt x="19867" y="3171"/>
                    <a:pt x="19867" y="3171"/>
                  </a:cubicBezTo>
                  <a:cubicBezTo>
                    <a:pt x="19983" y="3270"/>
                    <a:pt x="19983" y="3270"/>
                    <a:pt x="19983" y="3270"/>
                  </a:cubicBezTo>
                  <a:cubicBezTo>
                    <a:pt x="19983" y="3270"/>
                    <a:pt x="19983" y="3270"/>
                    <a:pt x="19983" y="3270"/>
                  </a:cubicBezTo>
                  <a:cubicBezTo>
                    <a:pt x="20098" y="3270"/>
                    <a:pt x="20098" y="3270"/>
                    <a:pt x="20098" y="3270"/>
                  </a:cubicBezTo>
                  <a:cubicBezTo>
                    <a:pt x="20214" y="3171"/>
                    <a:pt x="20214" y="3171"/>
                    <a:pt x="20214" y="3171"/>
                  </a:cubicBezTo>
                  <a:cubicBezTo>
                    <a:pt x="20329" y="3171"/>
                    <a:pt x="20329" y="3171"/>
                    <a:pt x="20329" y="3171"/>
                  </a:cubicBezTo>
                  <a:cubicBezTo>
                    <a:pt x="20445" y="3171"/>
                    <a:pt x="20445" y="3171"/>
                    <a:pt x="20445" y="3171"/>
                  </a:cubicBezTo>
                  <a:cubicBezTo>
                    <a:pt x="20445" y="3171"/>
                    <a:pt x="20445" y="3171"/>
                    <a:pt x="20445" y="3171"/>
                  </a:cubicBezTo>
                  <a:cubicBezTo>
                    <a:pt x="20676" y="3171"/>
                    <a:pt x="20676" y="3171"/>
                    <a:pt x="20676" y="3171"/>
                  </a:cubicBezTo>
                  <a:cubicBezTo>
                    <a:pt x="20791" y="3171"/>
                    <a:pt x="20791" y="3171"/>
                    <a:pt x="20791" y="3171"/>
                  </a:cubicBezTo>
                  <a:cubicBezTo>
                    <a:pt x="20907" y="3270"/>
                    <a:pt x="20907" y="3270"/>
                    <a:pt x="20907" y="3270"/>
                  </a:cubicBezTo>
                  <a:cubicBezTo>
                    <a:pt x="21022" y="3270"/>
                    <a:pt x="21022" y="3270"/>
                    <a:pt x="21022" y="3270"/>
                  </a:cubicBezTo>
                  <a:cubicBezTo>
                    <a:pt x="21138" y="3270"/>
                    <a:pt x="21138" y="3270"/>
                    <a:pt x="21138" y="3270"/>
                  </a:cubicBezTo>
                  <a:cubicBezTo>
                    <a:pt x="21138" y="3369"/>
                    <a:pt x="21138" y="3369"/>
                    <a:pt x="21138" y="3369"/>
                  </a:cubicBezTo>
                  <a:cubicBezTo>
                    <a:pt x="21253" y="3369"/>
                    <a:pt x="21253" y="3369"/>
                    <a:pt x="21253" y="3369"/>
                  </a:cubicBezTo>
                  <a:cubicBezTo>
                    <a:pt x="21253" y="3369"/>
                    <a:pt x="21253" y="3369"/>
                    <a:pt x="21253" y="3369"/>
                  </a:cubicBezTo>
                  <a:cubicBezTo>
                    <a:pt x="21369" y="3468"/>
                    <a:pt x="21369" y="3468"/>
                    <a:pt x="21369" y="3468"/>
                  </a:cubicBezTo>
                  <a:cubicBezTo>
                    <a:pt x="21369" y="3468"/>
                    <a:pt x="21369" y="3468"/>
                    <a:pt x="21369" y="3468"/>
                  </a:cubicBezTo>
                  <a:cubicBezTo>
                    <a:pt x="21484" y="3567"/>
                    <a:pt x="21484" y="3567"/>
                    <a:pt x="21484" y="3567"/>
                  </a:cubicBezTo>
                  <a:cubicBezTo>
                    <a:pt x="21484" y="3666"/>
                    <a:pt x="21484" y="3666"/>
                    <a:pt x="21484" y="3666"/>
                  </a:cubicBezTo>
                  <a:cubicBezTo>
                    <a:pt x="21600" y="3666"/>
                    <a:pt x="21600" y="3666"/>
                    <a:pt x="21600" y="3666"/>
                  </a:cubicBezTo>
                  <a:cubicBezTo>
                    <a:pt x="21600" y="3765"/>
                    <a:pt x="21600" y="3765"/>
                    <a:pt x="21600" y="3765"/>
                  </a:cubicBezTo>
                  <a:cubicBezTo>
                    <a:pt x="21600" y="3864"/>
                    <a:pt x="21600" y="3864"/>
                    <a:pt x="21600" y="3864"/>
                  </a:cubicBezTo>
                  <a:cubicBezTo>
                    <a:pt x="21600" y="3963"/>
                    <a:pt x="21600" y="3963"/>
                    <a:pt x="21600" y="3963"/>
                  </a:cubicBezTo>
                  <a:cubicBezTo>
                    <a:pt x="21484" y="3963"/>
                    <a:pt x="21484" y="3963"/>
                    <a:pt x="21484" y="3963"/>
                  </a:cubicBezTo>
                  <a:cubicBezTo>
                    <a:pt x="21369" y="3963"/>
                    <a:pt x="21369" y="3963"/>
                    <a:pt x="21369" y="3963"/>
                  </a:cubicBezTo>
                  <a:cubicBezTo>
                    <a:pt x="21369" y="4062"/>
                    <a:pt x="21369" y="4062"/>
                    <a:pt x="21369" y="4062"/>
                  </a:cubicBezTo>
                  <a:cubicBezTo>
                    <a:pt x="21369" y="4062"/>
                    <a:pt x="21369" y="4062"/>
                    <a:pt x="21369" y="4062"/>
                  </a:cubicBezTo>
                  <a:cubicBezTo>
                    <a:pt x="21253" y="4062"/>
                    <a:pt x="21253" y="4062"/>
                    <a:pt x="21253" y="4062"/>
                  </a:cubicBezTo>
                  <a:cubicBezTo>
                    <a:pt x="21138" y="4261"/>
                    <a:pt x="21138" y="4261"/>
                    <a:pt x="21138" y="4261"/>
                  </a:cubicBezTo>
                  <a:cubicBezTo>
                    <a:pt x="21138" y="4261"/>
                    <a:pt x="21138" y="4261"/>
                    <a:pt x="21138" y="4261"/>
                  </a:cubicBezTo>
                  <a:cubicBezTo>
                    <a:pt x="21022" y="4261"/>
                    <a:pt x="21022" y="4261"/>
                    <a:pt x="21022" y="4261"/>
                  </a:cubicBezTo>
                  <a:cubicBezTo>
                    <a:pt x="21022" y="4261"/>
                    <a:pt x="21022" y="4261"/>
                    <a:pt x="21022" y="4261"/>
                  </a:cubicBezTo>
                  <a:cubicBezTo>
                    <a:pt x="20791" y="4161"/>
                    <a:pt x="20791" y="4161"/>
                    <a:pt x="20791" y="4161"/>
                  </a:cubicBezTo>
                  <a:cubicBezTo>
                    <a:pt x="20791" y="4161"/>
                    <a:pt x="20791" y="4161"/>
                    <a:pt x="20791" y="4161"/>
                  </a:cubicBezTo>
                  <a:cubicBezTo>
                    <a:pt x="20676" y="4261"/>
                    <a:pt x="20676" y="4261"/>
                    <a:pt x="20676" y="4261"/>
                  </a:cubicBezTo>
                  <a:cubicBezTo>
                    <a:pt x="20676" y="4360"/>
                    <a:pt x="20676" y="4360"/>
                    <a:pt x="20676" y="4360"/>
                  </a:cubicBezTo>
                  <a:cubicBezTo>
                    <a:pt x="20676" y="4360"/>
                    <a:pt x="20676" y="4360"/>
                    <a:pt x="20676" y="4360"/>
                  </a:cubicBezTo>
                  <a:cubicBezTo>
                    <a:pt x="20676" y="4360"/>
                    <a:pt x="20676" y="4360"/>
                    <a:pt x="20676" y="4360"/>
                  </a:cubicBezTo>
                  <a:cubicBezTo>
                    <a:pt x="20676" y="4459"/>
                    <a:pt x="20676" y="4459"/>
                    <a:pt x="20676" y="4459"/>
                  </a:cubicBezTo>
                  <a:cubicBezTo>
                    <a:pt x="20791" y="4459"/>
                    <a:pt x="20791" y="4459"/>
                    <a:pt x="20791" y="4459"/>
                  </a:cubicBezTo>
                  <a:cubicBezTo>
                    <a:pt x="20791" y="4459"/>
                    <a:pt x="20791" y="4459"/>
                    <a:pt x="20791" y="4459"/>
                  </a:cubicBezTo>
                  <a:cubicBezTo>
                    <a:pt x="20791" y="4558"/>
                    <a:pt x="20791" y="4558"/>
                    <a:pt x="20791" y="4558"/>
                  </a:cubicBezTo>
                  <a:cubicBezTo>
                    <a:pt x="20791" y="4558"/>
                    <a:pt x="20791" y="4558"/>
                    <a:pt x="20791" y="4558"/>
                  </a:cubicBezTo>
                  <a:cubicBezTo>
                    <a:pt x="20676" y="4558"/>
                    <a:pt x="20676" y="4558"/>
                    <a:pt x="20676" y="4558"/>
                  </a:cubicBezTo>
                  <a:cubicBezTo>
                    <a:pt x="20560" y="4558"/>
                    <a:pt x="20560" y="4558"/>
                    <a:pt x="20560" y="4558"/>
                  </a:cubicBezTo>
                  <a:cubicBezTo>
                    <a:pt x="20445" y="4657"/>
                    <a:pt x="20445" y="4657"/>
                    <a:pt x="20445" y="4657"/>
                  </a:cubicBezTo>
                  <a:cubicBezTo>
                    <a:pt x="20329" y="4657"/>
                    <a:pt x="20329" y="4657"/>
                    <a:pt x="20329" y="4657"/>
                  </a:cubicBezTo>
                  <a:cubicBezTo>
                    <a:pt x="20329" y="4657"/>
                    <a:pt x="20329" y="4657"/>
                    <a:pt x="20329" y="4657"/>
                  </a:cubicBezTo>
                  <a:cubicBezTo>
                    <a:pt x="20214" y="4756"/>
                    <a:pt x="20214" y="4756"/>
                    <a:pt x="20214" y="4756"/>
                  </a:cubicBezTo>
                  <a:cubicBezTo>
                    <a:pt x="20098" y="4657"/>
                    <a:pt x="20098" y="4657"/>
                    <a:pt x="20098" y="4657"/>
                  </a:cubicBezTo>
                  <a:cubicBezTo>
                    <a:pt x="20098" y="4657"/>
                    <a:pt x="20098" y="4657"/>
                    <a:pt x="20098" y="4657"/>
                  </a:cubicBezTo>
                  <a:cubicBezTo>
                    <a:pt x="19983" y="4657"/>
                    <a:pt x="19983" y="4657"/>
                    <a:pt x="19983" y="4657"/>
                  </a:cubicBezTo>
                  <a:cubicBezTo>
                    <a:pt x="19983" y="4657"/>
                    <a:pt x="19983" y="4657"/>
                    <a:pt x="19983" y="4657"/>
                  </a:cubicBezTo>
                  <a:cubicBezTo>
                    <a:pt x="19867" y="4657"/>
                    <a:pt x="19867" y="4657"/>
                    <a:pt x="19867" y="4657"/>
                  </a:cubicBezTo>
                  <a:cubicBezTo>
                    <a:pt x="19867" y="4558"/>
                    <a:pt x="19867" y="4558"/>
                    <a:pt x="19867" y="4558"/>
                  </a:cubicBezTo>
                  <a:cubicBezTo>
                    <a:pt x="19867" y="4558"/>
                    <a:pt x="19867" y="4558"/>
                    <a:pt x="19867" y="4558"/>
                  </a:cubicBezTo>
                  <a:cubicBezTo>
                    <a:pt x="19752" y="4657"/>
                    <a:pt x="19752" y="4657"/>
                    <a:pt x="19752" y="4657"/>
                  </a:cubicBezTo>
                  <a:cubicBezTo>
                    <a:pt x="19752" y="4657"/>
                    <a:pt x="19752" y="4657"/>
                    <a:pt x="19752" y="4657"/>
                  </a:cubicBezTo>
                  <a:cubicBezTo>
                    <a:pt x="19752" y="4657"/>
                    <a:pt x="19752" y="4657"/>
                    <a:pt x="19752" y="4657"/>
                  </a:cubicBezTo>
                  <a:cubicBezTo>
                    <a:pt x="19636" y="4657"/>
                    <a:pt x="19636" y="4657"/>
                    <a:pt x="19636" y="4657"/>
                  </a:cubicBezTo>
                  <a:cubicBezTo>
                    <a:pt x="19636" y="4657"/>
                    <a:pt x="19636" y="4657"/>
                    <a:pt x="19636" y="4657"/>
                  </a:cubicBezTo>
                  <a:cubicBezTo>
                    <a:pt x="19636" y="4657"/>
                    <a:pt x="19636" y="4657"/>
                    <a:pt x="19636" y="4657"/>
                  </a:cubicBezTo>
                  <a:cubicBezTo>
                    <a:pt x="19521" y="4657"/>
                    <a:pt x="19521" y="4657"/>
                    <a:pt x="19521" y="4657"/>
                  </a:cubicBezTo>
                  <a:cubicBezTo>
                    <a:pt x="19521" y="4657"/>
                    <a:pt x="19521" y="4657"/>
                    <a:pt x="19521" y="4657"/>
                  </a:cubicBezTo>
                  <a:cubicBezTo>
                    <a:pt x="19405" y="4756"/>
                    <a:pt x="19405" y="4756"/>
                    <a:pt x="19405" y="4756"/>
                  </a:cubicBezTo>
                  <a:cubicBezTo>
                    <a:pt x="19405" y="4756"/>
                    <a:pt x="19405" y="4756"/>
                    <a:pt x="19405" y="4756"/>
                  </a:cubicBezTo>
                  <a:cubicBezTo>
                    <a:pt x="19290" y="4756"/>
                    <a:pt x="19290" y="4756"/>
                    <a:pt x="19290" y="4756"/>
                  </a:cubicBezTo>
                  <a:cubicBezTo>
                    <a:pt x="19174" y="4657"/>
                    <a:pt x="19174" y="4657"/>
                    <a:pt x="19174" y="4657"/>
                  </a:cubicBezTo>
                  <a:cubicBezTo>
                    <a:pt x="19059" y="4756"/>
                    <a:pt x="19059" y="4756"/>
                    <a:pt x="19059" y="4756"/>
                  </a:cubicBezTo>
                  <a:cubicBezTo>
                    <a:pt x="19059" y="4756"/>
                    <a:pt x="19059" y="4756"/>
                    <a:pt x="19059" y="4756"/>
                  </a:cubicBezTo>
                  <a:cubicBezTo>
                    <a:pt x="18943" y="4756"/>
                    <a:pt x="18943" y="4756"/>
                    <a:pt x="18943" y="4756"/>
                  </a:cubicBezTo>
                  <a:cubicBezTo>
                    <a:pt x="18828" y="4756"/>
                    <a:pt x="18828" y="4756"/>
                    <a:pt x="18828" y="4756"/>
                  </a:cubicBezTo>
                  <a:cubicBezTo>
                    <a:pt x="18943" y="4756"/>
                    <a:pt x="18943" y="4756"/>
                    <a:pt x="18943" y="4756"/>
                  </a:cubicBezTo>
                  <a:cubicBezTo>
                    <a:pt x="19059" y="4756"/>
                    <a:pt x="19059" y="4756"/>
                    <a:pt x="19059" y="4756"/>
                  </a:cubicBezTo>
                  <a:cubicBezTo>
                    <a:pt x="19174" y="4756"/>
                    <a:pt x="19174" y="4756"/>
                    <a:pt x="19174" y="4756"/>
                  </a:cubicBezTo>
                  <a:cubicBezTo>
                    <a:pt x="19290" y="4756"/>
                    <a:pt x="19290" y="4756"/>
                    <a:pt x="19290" y="4756"/>
                  </a:cubicBezTo>
                  <a:cubicBezTo>
                    <a:pt x="19405" y="4756"/>
                    <a:pt x="19405" y="4756"/>
                    <a:pt x="19405" y="4756"/>
                  </a:cubicBezTo>
                  <a:cubicBezTo>
                    <a:pt x="19405" y="4756"/>
                    <a:pt x="19405" y="4756"/>
                    <a:pt x="19405" y="4756"/>
                  </a:cubicBezTo>
                  <a:cubicBezTo>
                    <a:pt x="19521" y="4756"/>
                    <a:pt x="19521" y="4756"/>
                    <a:pt x="19521" y="4756"/>
                  </a:cubicBezTo>
                  <a:cubicBezTo>
                    <a:pt x="19752" y="4756"/>
                    <a:pt x="19752" y="4756"/>
                    <a:pt x="19752" y="4756"/>
                  </a:cubicBezTo>
                  <a:cubicBezTo>
                    <a:pt x="19867" y="4855"/>
                    <a:pt x="19867" y="4855"/>
                    <a:pt x="19867" y="4855"/>
                  </a:cubicBezTo>
                  <a:cubicBezTo>
                    <a:pt x="19867" y="4855"/>
                    <a:pt x="19867" y="4855"/>
                    <a:pt x="19867" y="4855"/>
                  </a:cubicBezTo>
                  <a:cubicBezTo>
                    <a:pt x="19983" y="4756"/>
                    <a:pt x="19983" y="4756"/>
                    <a:pt x="19983" y="4756"/>
                  </a:cubicBezTo>
                  <a:cubicBezTo>
                    <a:pt x="19983" y="4756"/>
                    <a:pt x="19983" y="4756"/>
                    <a:pt x="19983" y="4756"/>
                  </a:cubicBezTo>
                  <a:cubicBezTo>
                    <a:pt x="20098" y="4756"/>
                    <a:pt x="20098" y="4756"/>
                    <a:pt x="20098" y="4756"/>
                  </a:cubicBezTo>
                  <a:cubicBezTo>
                    <a:pt x="20098" y="4855"/>
                    <a:pt x="20098" y="4855"/>
                    <a:pt x="20098" y="4855"/>
                  </a:cubicBezTo>
                  <a:cubicBezTo>
                    <a:pt x="20214" y="4855"/>
                    <a:pt x="20214" y="4855"/>
                    <a:pt x="20214" y="4855"/>
                  </a:cubicBezTo>
                  <a:cubicBezTo>
                    <a:pt x="20214" y="4954"/>
                    <a:pt x="20214" y="4954"/>
                    <a:pt x="20214" y="4954"/>
                  </a:cubicBezTo>
                  <a:cubicBezTo>
                    <a:pt x="20214" y="4954"/>
                    <a:pt x="20214" y="4954"/>
                    <a:pt x="20214" y="4954"/>
                  </a:cubicBezTo>
                  <a:cubicBezTo>
                    <a:pt x="20214" y="5053"/>
                    <a:pt x="20214" y="5053"/>
                    <a:pt x="20214" y="5053"/>
                  </a:cubicBezTo>
                  <a:cubicBezTo>
                    <a:pt x="20098" y="5053"/>
                    <a:pt x="20098" y="5053"/>
                    <a:pt x="20098" y="5053"/>
                  </a:cubicBezTo>
                  <a:cubicBezTo>
                    <a:pt x="20098" y="5053"/>
                    <a:pt x="20098" y="5053"/>
                    <a:pt x="20098" y="5053"/>
                  </a:cubicBezTo>
                  <a:cubicBezTo>
                    <a:pt x="20098" y="5053"/>
                    <a:pt x="20098" y="5053"/>
                    <a:pt x="20098" y="5053"/>
                  </a:cubicBezTo>
                  <a:cubicBezTo>
                    <a:pt x="20098" y="5152"/>
                    <a:pt x="20098" y="5152"/>
                    <a:pt x="20098" y="5152"/>
                  </a:cubicBezTo>
                  <a:cubicBezTo>
                    <a:pt x="19983" y="5152"/>
                    <a:pt x="19983" y="5152"/>
                    <a:pt x="19983" y="5152"/>
                  </a:cubicBezTo>
                  <a:cubicBezTo>
                    <a:pt x="19752" y="5251"/>
                    <a:pt x="19752" y="5251"/>
                    <a:pt x="19752" y="5251"/>
                  </a:cubicBezTo>
                  <a:cubicBezTo>
                    <a:pt x="19752" y="5152"/>
                    <a:pt x="19752" y="5152"/>
                    <a:pt x="19752" y="5152"/>
                  </a:cubicBezTo>
                  <a:cubicBezTo>
                    <a:pt x="19636" y="5251"/>
                    <a:pt x="19636" y="5251"/>
                    <a:pt x="19636" y="5251"/>
                  </a:cubicBezTo>
                  <a:cubicBezTo>
                    <a:pt x="19405" y="5251"/>
                    <a:pt x="19405" y="5251"/>
                    <a:pt x="19405" y="5251"/>
                  </a:cubicBezTo>
                  <a:cubicBezTo>
                    <a:pt x="19405" y="5152"/>
                    <a:pt x="19405" y="5152"/>
                    <a:pt x="19405" y="5152"/>
                  </a:cubicBezTo>
                  <a:cubicBezTo>
                    <a:pt x="19174" y="5053"/>
                    <a:pt x="19174" y="5053"/>
                    <a:pt x="19174" y="5053"/>
                  </a:cubicBezTo>
                  <a:cubicBezTo>
                    <a:pt x="19059" y="5053"/>
                    <a:pt x="19059" y="5053"/>
                    <a:pt x="19059" y="5053"/>
                  </a:cubicBezTo>
                  <a:cubicBezTo>
                    <a:pt x="18943" y="5053"/>
                    <a:pt x="18943" y="5053"/>
                    <a:pt x="18943" y="5053"/>
                  </a:cubicBezTo>
                  <a:cubicBezTo>
                    <a:pt x="18943" y="5053"/>
                    <a:pt x="18943" y="5053"/>
                    <a:pt x="18943" y="5053"/>
                  </a:cubicBezTo>
                  <a:cubicBezTo>
                    <a:pt x="18828" y="5152"/>
                    <a:pt x="18828" y="5152"/>
                    <a:pt x="18828" y="5152"/>
                  </a:cubicBezTo>
                  <a:cubicBezTo>
                    <a:pt x="18712" y="5251"/>
                    <a:pt x="18712" y="5251"/>
                    <a:pt x="18712" y="5251"/>
                  </a:cubicBezTo>
                  <a:cubicBezTo>
                    <a:pt x="18712" y="5251"/>
                    <a:pt x="18712" y="5251"/>
                    <a:pt x="18712" y="5251"/>
                  </a:cubicBezTo>
                  <a:cubicBezTo>
                    <a:pt x="18597" y="5251"/>
                    <a:pt x="18597" y="5251"/>
                    <a:pt x="18597" y="5251"/>
                  </a:cubicBezTo>
                  <a:cubicBezTo>
                    <a:pt x="18712" y="5350"/>
                    <a:pt x="18712" y="5350"/>
                    <a:pt x="18712" y="5350"/>
                  </a:cubicBezTo>
                  <a:cubicBezTo>
                    <a:pt x="18712" y="5350"/>
                    <a:pt x="18712" y="5350"/>
                    <a:pt x="18712" y="5350"/>
                  </a:cubicBezTo>
                  <a:cubicBezTo>
                    <a:pt x="18712" y="5350"/>
                    <a:pt x="18712" y="5350"/>
                    <a:pt x="18712" y="5350"/>
                  </a:cubicBezTo>
                  <a:cubicBezTo>
                    <a:pt x="18712" y="5450"/>
                    <a:pt x="18712" y="5450"/>
                    <a:pt x="18712" y="5450"/>
                  </a:cubicBezTo>
                  <a:cubicBezTo>
                    <a:pt x="18712" y="5450"/>
                    <a:pt x="18712" y="5450"/>
                    <a:pt x="18712" y="5450"/>
                  </a:cubicBezTo>
                  <a:cubicBezTo>
                    <a:pt x="18597" y="5450"/>
                    <a:pt x="18597" y="5450"/>
                    <a:pt x="18597" y="5450"/>
                  </a:cubicBezTo>
                  <a:cubicBezTo>
                    <a:pt x="18597" y="5450"/>
                    <a:pt x="18597" y="5450"/>
                    <a:pt x="18597" y="5450"/>
                  </a:cubicBezTo>
                  <a:cubicBezTo>
                    <a:pt x="18712" y="5549"/>
                    <a:pt x="18712" y="5549"/>
                    <a:pt x="18712" y="5549"/>
                  </a:cubicBezTo>
                  <a:cubicBezTo>
                    <a:pt x="18828" y="5549"/>
                    <a:pt x="18828" y="5549"/>
                    <a:pt x="18828" y="5549"/>
                  </a:cubicBezTo>
                  <a:cubicBezTo>
                    <a:pt x="18828" y="5549"/>
                    <a:pt x="18828" y="5549"/>
                    <a:pt x="18828" y="5549"/>
                  </a:cubicBezTo>
                  <a:cubicBezTo>
                    <a:pt x="18828" y="5549"/>
                    <a:pt x="18828" y="5549"/>
                    <a:pt x="18828" y="5549"/>
                  </a:cubicBezTo>
                  <a:cubicBezTo>
                    <a:pt x="18943" y="5450"/>
                    <a:pt x="18943" y="5450"/>
                    <a:pt x="18943" y="5450"/>
                  </a:cubicBezTo>
                  <a:cubicBezTo>
                    <a:pt x="19059" y="5350"/>
                    <a:pt x="19059" y="5350"/>
                    <a:pt x="19059" y="5350"/>
                  </a:cubicBezTo>
                  <a:cubicBezTo>
                    <a:pt x="19174" y="5350"/>
                    <a:pt x="19174" y="5350"/>
                    <a:pt x="19174" y="5350"/>
                  </a:cubicBezTo>
                  <a:cubicBezTo>
                    <a:pt x="19290" y="5350"/>
                    <a:pt x="19290" y="5350"/>
                    <a:pt x="19290" y="5350"/>
                  </a:cubicBezTo>
                  <a:cubicBezTo>
                    <a:pt x="19405" y="5251"/>
                    <a:pt x="19405" y="5251"/>
                    <a:pt x="19405" y="5251"/>
                  </a:cubicBezTo>
                  <a:cubicBezTo>
                    <a:pt x="19521" y="5251"/>
                    <a:pt x="19521" y="5251"/>
                    <a:pt x="19521" y="5251"/>
                  </a:cubicBezTo>
                  <a:cubicBezTo>
                    <a:pt x="19521" y="5350"/>
                    <a:pt x="19521" y="5350"/>
                    <a:pt x="19521" y="5350"/>
                  </a:cubicBezTo>
                  <a:cubicBezTo>
                    <a:pt x="19636" y="5350"/>
                    <a:pt x="19636" y="5350"/>
                    <a:pt x="19636" y="5350"/>
                  </a:cubicBezTo>
                  <a:cubicBezTo>
                    <a:pt x="19636" y="5350"/>
                    <a:pt x="19636" y="5350"/>
                    <a:pt x="19636" y="5350"/>
                  </a:cubicBezTo>
                  <a:cubicBezTo>
                    <a:pt x="19752" y="5350"/>
                    <a:pt x="19752" y="5350"/>
                    <a:pt x="19752" y="5350"/>
                  </a:cubicBezTo>
                  <a:cubicBezTo>
                    <a:pt x="19752" y="5450"/>
                    <a:pt x="19752" y="5450"/>
                    <a:pt x="19752" y="5450"/>
                  </a:cubicBezTo>
                  <a:cubicBezTo>
                    <a:pt x="19752" y="5450"/>
                    <a:pt x="19752" y="5450"/>
                    <a:pt x="19752" y="5450"/>
                  </a:cubicBezTo>
                  <a:cubicBezTo>
                    <a:pt x="19636" y="5549"/>
                    <a:pt x="19636" y="5549"/>
                    <a:pt x="19636" y="5549"/>
                  </a:cubicBezTo>
                  <a:cubicBezTo>
                    <a:pt x="19521" y="5648"/>
                    <a:pt x="19521" y="5648"/>
                    <a:pt x="19521" y="5648"/>
                  </a:cubicBezTo>
                  <a:cubicBezTo>
                    <a:pt x="19521" y="5648"/>
                    <a:pt x="19521" y="5648"/>
                    <a:pt x="19521" y="5648"/>
                  </a:cubicBezTo>
                  <a:cubicBezTo>
                    <a:pt x="19405" y="5747"/>
                    <a:pt x="19405" y="5747"/>
                    <a:pt x="19405" y="5747"/>
                  </a:cubicBezTo>
                  <a:cubicBezTo>
                    <a:pt x="19290" y="5846"/>
                    <a:pt x="19290" y="5846"/>
                    <a:pt x="19290" y="5846"/>
                  </a:cubicBezTo>
                  <a:cubicBezTo>
                    <a:pt x="19174" y="5945"/>
                    <a:pt x="19174" y="5945"/>
                    <a:pt x="19174" y="5945"/>
                  </a:cubicBezTo>
                  <a:cubicBezTo>
                    <a:pt x="19059" y="6143"/>
                    <a:pt x="19059" y="6143"/>
                    <a:pt x="19059" y="6143"/>
                  </a:cubicBezTo>
                  <a:cubicBezTo>
                    <a:pt x="19059" y="6242"/>
                    <a:pt x="19059" y="6242"/>
                    <a:pt x="19059" y="6242"/>
                  </a:cubicBezTo>
                  <a:cubicBezTo>
                    <a:pt x="18943" y="6242"/>
                    <a:pt x="18943" y="6242"/>
                    <a:pt x="18943" y="6242"/>
                  </a:cubicBezTo>
                  <a:cubicBezTo>
                    <a:pt x="18943" y="6341"/>
                    <a:pt x="18943" y="6341"/>
                    <a:pt x="18943" y="6341"/>
                  </a:cubicBezTo>
                  <a:cubicBezTo>
                    <a:pt x="18943" y="6440"/>
                    <a:pt x="18943" y="6440"/>
                    <a:pt x="18943" y="6440"/>
                  </a:cubicBezTo>
                  <a:cubicBezTo>
                    <a:pt x="18943" y="6440"/>
                    <a:pt x="18943" y="6440"/>
                    <a:pt x="18943" y="6440"/>
                  </a:cubicBezTo>
                  <a:cubicBezTo>
                    <a:pt x="18828" y="6539"/>
                    <a:pt x="18828" y="6539"/>
                    <a:pt x="18828" y="6539"/>
                  </a:cubicBezTo>
                  <a:cubicBezTo>
                    <a:pt x="18828" y="6639"/>
                    <a:pt x="18828" y="6639"/>
                    <a:pt x="18828" y="6639"/>
                  </a:cubicBezTo>
                  <a:cubicBezTo>
                    <a:pt x="18828" y="6738"/>
                    <a:pt x="18828" y="6738"/>
                    <a:pt x="18828" y="6738"/>
                  </a:cubicBezTo>
                  <a:cubicBezTo>
                    <a:pt x="18712" y="6936"/>
                    <a:pt x="18712" y="6936"/>
                    <a:pt x="18712" y="6936"/>
                  </a:cubicBezTo>
                  <a:cubicBezTo>
                    <a:pt x="18828" y="6936"/>
                    <a:pt x="18828" y="6936"/>
                    <a:pt x="18828" y="6936"/>
                  </a:cubicBezTo>
                  <a:cubicBezTo>
                    <a:pt x="18828" y="7035"/>
                    <a:pt x="18828" y="7035"/>
                    <a:pt x="18828" y="7035"/>
                  </a:cubicBezTo>
                  <a:cubicBezTo>
                    <a:pt x="18712" y="7134"/>
                    <a:pt x="18712" y="7134"/>
                    <a:pt x="18712" y="7134"/>
                  </a:cubicBezTo>
                  <a:cubicBezTo>
                    <a:pt x="18712" y="7134"/>
                    <a:pt x="18712" y="7134"/>
                    <a:pt x="18712" y="7134"/>
                  </a:cubicBezTo>
                  <a:cubicBezTo>
                    <a:pt x="18597" y="7233"/>
                    <a:pt x="18597" y="7233"/>
                    <a:pt x="18597" y="7233"/>
                  </a:cubicBezTo>
                  <a:cubicBezTo>
                    <a:pt x="18712" y="7332"/>
                    <a:pt x="18712" y="7332"/>
                    <a:pt x="18712" y="7332"/>
                  </a:cubicBezTo>
                  <a:cubicBezTo>
                    <a:pt x="18597" y="7332"/>
                    <a:pt x="18597" y="7332"/>
                    <a:pt x="18597" y="7332"/>
                  </a:cubicBezTo>
                  <a:cubicBezTo>
                    <a:pt x="18597" y="7431"/>
                    <a:pt x="18597" y="7431"/>
                    <a:pt x="18597" y="7431"/>
                  </a:cubicBezTo>
                  <a:cubicBezTo>
                    <a:pt x="18597" y="7530"/>
                    <a:pt x="18597" y="7530"/>
                    <a:pt x="18597" y="7530"/>
                  </a:cubicBezTo>
                  <a:cubicBezTo>
                    <a:pt x="18481" y="7629"/>
                    <a:pt x="18481" y="7629"/>
                    <a:pt x="18481" y="7629"/>
                  </a:cubicBezTo>
                  <a:cubicBezTo>
                    <a:pt x="18481" y="7629"/>
                    <a:pt x="18481" y="7629"/>
                    <a:pt x="18481" y="7629"/>
                  </a:cubicBezTo>
                  <a:cubicBezTo>
                    <a:pt x="18366" y="7629"/>
                    <a:pt x="18366" y="7629"/>
                    <a:pt x="18366" y="7629"/>
                  </a:cubicBezTo>
                  <a:cubicBezTo>
                    <a:pt x="18366" y="7629"/>
                    <a:pt x="18366" y="7629"/>
                    <a:pt x="18366" y="7629"/>
                  </a:cubicBezTo>
                  <a:cubicBezTo>
                    <a:pt x="18366" y="7530"/>
                    <a:pt x="18366" y="7530"/>
                    <a:pt x="18366" y="7530"/>
                  </a:cubicBezTo>
                  <a:cubicBezTo>
                    <a:pt x="18250" y="7530"/>
                    <a:pt x="18250" y="7530"/>
                    <a:pt x="18250" y="7530"/>
                  </a:cubicBezTo>
                  <a:cubicBezTo>
                    <a:pt x="18250" y="7530"/>
                    <a:pt x="18250" y="7530"/>
                    <a:pt x="18250" y="7530"/>
                  </a:cubicBezTo>
                  <a:cubicBezTo>
                    <a:pt x="18366" y="7431"/>
                    <a:pt x="18366" y="7431"/>
                    <a:pt x="18366" y="7431"/>
                  </a:cubicBezTo>
                  <a:cubicBezTo>
                    <a:pt x="18250" y="7431"/>
                    <a:pt x="18250" y="7431"/>
                    <a:pt x="18250" y="7431"/>
                  </a:cubicBezTo>
                  <a:cubicBezTo>
                    <a:pt x="18250" y="7431"/>
                    <a:pt x="18250" y="7431"/>
                    <a:pt x="18250" y="7431"/>
                  </a:cubicBezTo>
                  <a:cubicBezTo>
                    <a:pt x="18135" y="7431"/>
                    <a:pt x="18135" y="7431"/>
                    <a:pt x="18135" y="7431"/>
                  </a:cubicBezTo>
                  <a:cubicBezTo>
                    <a:pt x="18135" y="7431"/>
                    <a:pt x="18135" y="7431"/>
                    <a:pt x="18135" y="7431"/>
                  </a:cubicBezTo>
                  <a:cubicBezTo>
                    <a:pt x="18135" y="7431"/>
                    <a:pt x="18135" y="7431"/>
                    <a:pt x="18135" y="7431"/>
                  </a:cubicBezTo>
                  <a:cubicBezTo>
                    <a:pt x="18135" y="7530"/>
                    <a:pt x="18135" y="7530"/>
                    <a:pt x="18135" y="7530"/>
                  </a:cubicBezTo>
                  <a:cubicBezTo>
                    <a:pt x="18135" y="7530"/>
                    <a:pt x="18135" y="7530"/>
                    <a:pt x="18135" y="7530"/>
                  </a:cubicBezTo>
                  <a:cubicBezTo>
                    <a:pt x="18135" y="7530"/>
                    <a:pt x="18135" y="7530"/>
                    <a:pt x="18135" y="7530"/>
                  </a:cubicBezTo>
                  <a:cubicBezTo>
                    <a:pt x="18135" y="7629"/>
                    <a:pt x="18135" y="7629"/>
                    <a:pt x="18135" y="7629"/>
                  </a:cubicBezTo>
                  <a:cubicBezTo>
                    <a:pt x="18135" y="7629"/>
                    <a:pt x="18135" y="7629"/>
                    <a:pt x="18135" y="7629"/>
                  </a:cubicBezTo>
                  <a:cubicBezTo>
                    <a:pt x="18135" y="7728"/>
                    <a:pt x="18135" y="7728"/>
                    <a:pt x="18135" y="7728"/>
                  </a:cubicBezTo>
                  <a:cubicBezTo>
                    <a:pt x="18250" y="7728"/>
                    <a:pt x="18250" y="7728"/>
                    <a:pt x="18250" y="7728"/>
                  </a:cubicBezTo>
                  <a:cubicBezTo>
                    <a:pt x="18250" y="7728"/>
                    <a:pt x="18250" y="7728"/>
                    <a:pt x="18250" y="7728"/>
                  </a:cubicBezTo>
                  <a:cubicBezTo>
                    <a:pt x="18366" y="7828"/>
                    <a:pt x="18366" y="7828"/>
                    <a:pt x="18366" y="7828"/>
                  </a:cubicBezTo>
                  <a:cubicBezTo>
                    <a:pt x="18366" y="7927"/>
                    <a:pt x="18366" y="7927"/>
                    <a:pt x="18366" y="7927"/>
                  </a:cubicBezTo>
                  <a:cubicBezTo>
                    <a:pt x="18481" y="7927"/>
                    <a:pt x="18481" y="7927"/>
                    <a:pt x="18481" y="7927"/>
                  </a:cubicBezTo>
                  <a:cubicBezTo>
                    <a:pt x="18481" y="7927"/>
                    <a:pt x="18481" y="7927"/>
                    <a:pt x="18481" y="7927"/>
                  </a:cubicBezTo>
                  <a:cubicBezTo>
                    <a:pt x="18597" y="8026"/>
                    <a:pt x="18597" y="8026"/>
                    <a:pt x="18597" y="8026"/>
                  </a:cubicBezTo>
                  <a:cubicBezTo>
                    <a:pt x="18712" y="8125"/>
                    <a:pt x="18712" y="8125"/>
                    <a:pt x="18712" y="8125"/>
                  </a:cubicBezTo>
                  <a:cubicBezTo>
                    <a:pt x="18597" y="8125"/>
                    <a:pt x="18597" y="8125"/>
                    <a:pt x="18597" y="8125"/>
                  </a:cubicBezTo>
                  <a:cubicBezTo>
                    <a:pt x="18597" y="8224"/>
                    <a:pt x="18597" y="8224"/>
                    <a:pt x="18597" y="8224"/>
                  </a:cubicBezTo>
                  <a:cubicBezTo>
                    <a:pt x="18481" y="8125"/>
                    <a:pt x="18481" y="8125"/>
                    <a:pt x="18481" y="8125"/>
                  </a:cubicBezTo>
                  <a:cubicBezTo>
                    <a:pt x="18366" y="8026"/>
                    <a:pt x="18366" y="8026"/>
                    <a:pt x="18366" y="8026"/>
                  </a:cubicBezTo>
                  <a:cubicBezTo>
                    <a:pt x="18366" y="8026"/>
                    <a:pt x="18366" y="8026"/>
                    <a:pt x="18366" y="8026"/>
                  </a:cubicBezTo>
                  <a:cubicBezTo>
                    <a:pt x="18366" y="8026"/>
                    <a:pt x="18366" y="8026"/>
                    <a:pt x="18366" y="8026"/>
                  </a:cubicBezTo>
                  <a:cubicBezTo>
                    <a:pt x="18250" y="7927"/>
                    <a:pt x="18250" y="7927"/>
                    <a:pt x="18250" y="7927"/>
                  </a:cubicBezTo>
                  <a:cubicBezTo>
                    <a:pt x="18250" y="8026"/>
                    <a:pt x="18250" y="8026"/>
                    <a:pt x="18250" y="8026"/>
                  </a:cubicBezTo>
                  <a:cubicBezTo>
                    <a:pt x="18250" y="8026"/>
                    <a:pt x="18250" y="8026"/>
                    <a:pt x="18250" y="8026"/>
                  </a:cubicBezTo>
                  <a:cubicBezTo>
                    <a:pt x="18250" y="8125"/>
                    <a:pt x="18250" y="8125"/>
                    <a:pt x="18250" y="8125"/>
                  </a:cubicBezTo>
                  <a:cubicBezTo>
                    <a:pt x="18250" y="8125"/>
                    <a:pt x="18250" y="8125"/>
                    <a:pt x="18250" y="8125"/>
                  </a:cubicBezTo>
                  <a:cubicBezTo>
                    <a:pt x="18250" y="8125"/>
                    <a:pt x="18250" y="8125"/>
                    <a:pt x="18250" y="8125"/>
                  </a:cubicBezTo>
                  <a:cubicBezTo>
                    <a:pt x="18250" y="8125"/>
                    <a:pt x="18250" y="8125"/>
                    <a:pt x="18250" y="8125"/>
                  </a:cubicBezTo>
                  <a:cubicBezTo>
                    <a:pt x="18250" y="8125"/>
                    <a:pt x="18250" y="8125"/>
                    <a:pt x="18250" y="8125"/>
                  </a:cubicBezTo>
                  <a:cubicBezTo>
                    <a:pt x="18135" y="8125"/>
                    <a:pt x="18135" y="8125"/>
                    <a:pt x="18135" y="8125"/>
                  </a:cubicBezTo>
                  <a:cubicBezTo>
                    <a:pt x="18250" y="8224"/>
                    <a:pt x="18250" y="8224"/>
                    <a:pt x="18250" y="8224"/>
                  </a:cubicBezTo>
                  <a:cubicBezTo>
                    <a:pt x="18250" y="8224"/>
                    <a:pt x="18250" y="8224"/>
                    <a:pt x="18250" y="8224"/>
                  </a:cubicBezTo>
                  <a:cubicBezTo>
                    <a:pt x="18250" y="8224"/>
                    <a:pt x="18250" y="8224"/>
                    <a:pt x="18250" y="8224"/>
                  </a:cubicBezTo>
                  <a:cubicBezTo>
                    <a:pt x="18250" y="8323"/>
                    <a:pt x="18250" y="8323"/>
                    <a:pt x="18250" y="8323"/>
                  </a:cubicBezTo>
                  <a:cubicBezTo>
                    <a:pt x="18250" y="8323"/>
                    <a:pt x="18250" y="8323"/>
                    <a:pt x="18250" y="8323"/>
                  </a:cubicBezTo>
                  <a:cubicBezTo>
                    <a:pt x="18366" y="8323"/>
                    <a:pt x="18366" y="8323"/>
                    <a:pt x="18366" y="8323"/>
                  </a:cubicBezTo>
                  <a:cubicBezTo>
                    <a:pt x="18366" y="8323"/>
                    <a:pt x="18366" y="8323"/>
                    <a:pt x="18366" y="8323"/>
                  </a:cubicBezTo>
                  <a:cubicBezTo>
                    <a:pt x="18481" y="8323"/>
                    <a:pt x="18481" y="8323"/>
                    <a:pt x="18481" y="8323"/>
                  </a:cubicBezTo>
                  <a:cubicBezTo>
                    <a:pt x="18481" y="8422"/>
                    <a:pt x="18481" y="8422"/>
                    <a:pt x="18481" y="8422"/>
                  </a:cubicBezTo>
                  <a:cubicBezTo>
                    <a:pt x="18481" y="8422"/>
                    <a:pt x="18481" y="8422"/>
                    <a:pt x="18481" y="8422"/>
                  </a:cubicBezTo>
                  <a:cubicBezTo>
                    <a:pt x="18481" y="8422"/>
                    <a:pt x="18481" y="8422"/>
                    <a:pt x="18481" y="8422"/>
                  </a:cubicBezTo>
                  <a:cubicBezTo>
                    <a:pt x="18481" y="8422"/>
                    <a:pt x="18481" y="8422"/>
                    <a:pt x="18481" y="8422"/>
                  </a:cubicBezTo>
                  <a:cubicBezTo>
                    <a:pt x="18597" y="8323"/>
                    <a:pt x="18597" y="8323"/>
                    <a:pt x="18597" y="8323"/>
                  </a:cubicBezTo>
                  <a:cubicBezTo>
                    <a:pt x="18712" y="8323"/>
                    <a:pt x="18712" y="8323"/>
                    <a:pt x="18712" y="8323"/>
                  </a:cubicBezTo>
                  <a:cubicBezTo>
                    <a:pt x="18712" y="8323"/>
                    <a:pt x="18712" y="8323"/>
                    <a:pt x="18712" y="8323"/>
                  </a:cubicBezTo>
                  <a:cubicBezTo>
                    <a:pt x="18712" y="8323"/>
                    <a:pt x="18712" y="8323"/>
                    <a:pt x="18712" y="8323"/>
                  </a:cubicBezTo>
                  <a:cubicBezTo>
                    <a:pt x="18712" y="8323"/>
                    <a:pt x="18712" y="8323"/>
                    <a:pt x="18712" y="8323"/>
                  </a:cubicBezTo>
                  <a:cubicBezTo>
                    <a:pt x="18828" y="8323"/>
                    <a:pt x="18828" y="8323"/>
                    <a:pt x="18828" y="8323"/>
                  </a:cubicBezTo>
                  <a:cubicBezTo>
                    <a:pt x="18828" y="8422"/>
                    <a:pt x="18828" y="8422"/>
                    <a:pt x="18828" y="8422"/>
                  </a:cubicBezTo>
                  <a:cubicBezTo>
                    <a:pt x="18943" y="8422"/>
                    <a:pt x="18943" y="8422"/>
                    <a:pt x="18943" y="8422"/>
                  </a:cubicBezTo>
                  <a:cubicBezTo>
                    <a:pt x="18943" y="8521"/>
                    <a:pt x="18943" y="8521"/>
                    <a:pt x="18943" y="8521"/>
                  </a:cubicBezTo>
                  <a:cubicBezTo>
                    <a:pt x="18943" y="8521"/>
                    <a:pt x="18943" y="8521"/>
                    <a:pt x="18943" y="8521"/>
                  </a:cubicBezTo>
                  <a:cubicBezTo>
                    <a:pt x="18943" y="8620"/>
                    <a:pt x="18943" y="8620"/>
                    <a:pt x="18943" y="8620"/>
                  </a:cubicBezTo>
                  <a:cubicBezTo>
                    <a:pt x="18828" y="8719"/>
                    <a:pt x="18828" y="8719"/>
                    <a:pt x="18828" y="8719"/>
                  </a:cubicBezTo>
                  <a:cubicBezTo>
                    <a:pt x="18828" y="8818"/>
                    <a:pt x="18828" y="8818"/>
                    <a:pt x="18828" y="8818"/>
                  </a:cubicBezTo>
                  <a:cubicBezTo>
                    <a:pt x="18828" y="8818"/>
                    <a:pt x="18828" y="8818"/>
                    <a:pt x="18828" y="8818"/>
                  </a:cubicBezTo>
                  <a:cubicBezTo>
                    <a:pt x="18828" y="8917"/>
                    <a:pt x="18828" y="8917"/>
                    <a:pt x="18828" y="8917"/>
                  </a:cubicBezTo>
                  <a:cubicBezTo>
                    <a:pt x="18828" y="9017"/>
                    <a:pt x="18828" y="9017"/>
                    <a:pt x="18828" y="9017"/>
                  </a:cubicBezTo>
                  <a:cubicBezTo>
                    <a:pt x="18828" y="9017"/>
                    <a:pt x="18828" y="9017"/>
                    <a:pt x="18828" y="9017"/>
                  </a:cubicBezTo>
                  <a:cubicBezTo>
                    <a:pt x="18712" y="9116"/>
                    <a:pt x="18712" y="9116"/>
                    <a:pt x="18712" y="9116"/>
                  </a:cubicBezTo>
                  <a:cubicBezTo>
                    <a:pt x="18712" y="9017"/>
                    <a:pt x="18712" y="9017"/>
                    <a:pt x="18712" y="9017"/>
                  </a:cubicBezTo>
                  <a:cubicBezTo>
                    <a:pt x="18712" y="9017"/>
                    <a:pt x="18712" y="9017"/>
                    <a:pt x="18712" y="9017"/>
                  </a:cubicBezTo>
                  <a:cubicBezTo>
                    <a:pt x="18597" y="9017"/>
                    <a:pt x="18597" y="9017"/>
                    <a:pt x="18597" y="9017"/>
                  </a:cubicBezTo>
                  <a:cubicBezTo>
                    <a:pt x="18481" y="8917"/>
                    <a:pt x="18481" y="8917"/>
                    <a:pt x="18481" y="8917"/>
                  </a:cubicBezTo>
                  <a:cubicBezTo>
                    <a:pt x="18481" y="8917"/>
                    <a:pt x="18481" y="8917"/>
                    <a:pt x="18481" y="8917"/>
                  </a:cubicBezTo>
                  <a:cubicBezTo>
                    <a:pt x="18481" y="8917"/>
                    <a:pt x="18481" y="8917"/>
                    <a:pt x="18481" y="8917"/>
                  </a:cubicBezTo>
                  <a:cubicBezTo>
                    <a:pt x="18366" y="8917"/>
                    <a:pt x="18366" y="8917"/>
                    <a:pt x="18366" y="8917"/>
                  </a:cubicBezTo>
                  <a:cubicBezTo>
                    <a:pt x="18366" y="8917"/>
                    <a:pt x="18366" y="8917"/>
                    <a:pt x="18366" y="8917"/>
                  </a:cubicBezTo>
                  <a:cubicBezTo>
                    <a:pt x="18366" y="8818"/>
                    <a:pt x="18366" y="8818"/>
                    <a:pt x="18366" y="8818"/>
                  </a:cubicBezTo>
                  <a:cubicBezTo>
                    <a:pt x="18250" y="8719"/>
                    <a:pt x="18250" y="8719"/>
                    <a:pt x="18250" y="8719"/>
                  </a:cubicBezTo>
                  <a:cubicBezTo>
                    <a:pt x="18250" y="8719"/>
                    <a:pt x="18250" y="8719"/>
                    <a:pt x="18250" y="8719"/>
                  </a:cubicBezTo>
                  <a:cubicBezTo>
                    <a:pt x="18250" y="8818"/>
                    <a:pt x="18250" y="8818"/>
                    <a:pt x="18250" y="8818"/>
                  </a:cubicBezTo>
                  <a:cubicBezTo>
                    <a:pt x="18135" y="8719"/>
                    <a:pt x="18135" y="8719"/>
                    <a:pt x="18135" y="8719"/>
                  </a:cubicBezTo>
                  <a:cubicBezTo>
                    <a:pt x="18135" y="8719"/>
                    <a:pt x="18135" y="8719"/>
                    <a:pt x="18135" y="8719"/>
                  </a:cubicBezTo>
                  <a:cubicBezTo>
                    <a:pt x="18019" y="8719"/>
                    <a:pt x="18019" y="8719"/>
                    <a:pt x="18019" y="8719"/>
                  </a:cubicBezTo>
                  <a:cubicBezTo>
                    <a:pt x="17904" y="8719"/>
                    <a:pt x="17904" y="8719"/>
                    <a:pt x="17904" y="8719"/>
                  </a:cubicBezTo>
                  <a:cubicBezTo>
                    <a:pt x="18019" y="8719"/>
                    <a:pt x="18019" y="8719"/>
                    <a:pt x="18019" y="8719"/>
                  </a:cubicBezTo>
                  <a:cubicBezTo>
                    <a:pt x="18019" y="8818"/>
                    <a:pt x="18019" y="8818"/>
                    <a:pt x="18019" y="8818"/>
                  </a:cubicBezTo>
                  <a:cubicBezTo>
                    <a:pt x="17904" y="8818"/>
                    <a:pt x="17904" y="8818"/>
                    <a:pt x="17904" y="8818"/>
                  </a:cubicBezTo>
                  <a:cubicBezTo>
                    <a:pt x="17904" y="8818"/>
                    <a:pt x="17904" y="8818"/>
                    <a:pt x="17904" y="8818"/>
                  </a:cubicBezTo>
                  <a:cubicBezTo>
                    <a:pt x="17788" y="8719"/>
                    <a:pt x="17788" y="8719"/>
                    <a:pt x="17788" y="8719"/>
                  </a:cubicBezTo>
                  <a:cubicBezTo>
                    <a:pt x="17673" y="8818"/>
                    <a:pt x="17673" y="8818"/>
                    <a:pt x="17673" y="8818"/>
                  </a:cubicBezTo>
                  <a:cubicBezTo>
                    <a:pt x="17788" y="8818"/>
                    <a:pt x="17788" y="8818"/>
                    <a:pt x="17788" y="8818"/>
                  </a:cubicBezTo>
                  <a:cubicBezTo>
                    <a:pt x="17788" y="8818"/>
                    <a:pt x="17788" y="8818"/>
                    <a:pt x="17788" y="8818"/>
                  </a:cubicBezTo>
                  <a:cubicBezTo>
                    <a:pt x="17904" y="8818"/>
                    <a:pt x="17904" y="8818"/>
                    <a:pt x="17904" y="8818"/>
                  </a:cubicBezTo>
                  <a:cubicBezTo>
                    <a:pt x="17904" y="8818"/>
                    <a:pt x="17904" y="8818"/>
                    <a:pt x="17904" y="8818"/>
                  </a:cubicBezTo>
                  <a:cubicBezTo>
                    <a:pt x="17904" y="8917"/>
                    <a:pt x="17904" y="8917"/>
                    <a:pt x="17904" y="8917"/>
                  </a:cubicBezTo>
                  <a:cubicBezTo>
                    <a:pt x="17904" y="8917"/>
                    <a:pt x="17904" y="8917"/>
                    <a:pt x="17904" y="8917"/>
                  </a:cubicBezTo>
                  <a:cubicBezTo>
                    <a:pt x="17788" y="9017"/>
                    <a:pt x="17788" y="9017"/>
                    <a:pt x="17788" y="9017"/>
                  </a:cubicBezTo>
                  <a:cubicBezTo>
                    <a:pt x="17673" y="9017"/>
                    <a:pt x="17673" y="9017"/>
                    <a:pt x="17673" y="9017"/>
                  </a:cubicBezTo>
                  <a:cubicBezTo>
                    <a:pt x="17557" y="9017"/>
                    <a:pt x="17557" y="9017"/>
                    <a:pt x="17557" y="9017"/>
                  </a:cubicBezTo>
                  <a:cubicBezTo>
                    <a:pt x="17557" y="8917"/>
                    <a:pt x="17557" y="8917"/>
                    <a:pt x="17557" y="8917"/>
                  </a:cubicBezTo>
                  <a:cubicBezTo>
                    <a:pt x="17557" y="8917"/>
                    <a:pt x="17557" y="8917"/>
                    <a:pt x="17557" y="8917"/>
                  </a:cubicBezTo>
                  <a:cubicBezTo>
                    <a:pt x="17557" y="8917"/>
                    <a:pt x="17557" y="8917"/>
                    <a:pt x="17557" y="8917"/>
                  </a:cubicBezTo>
                  <a:cubicBezTo>
                    <a:pt x="17442" y="8917"/>
                    <a:pt x="17442" y="8917"/>
                    <a:pt x="17442" y="8917"/>
                  </a:cubicBezTo>
                  <a:cubicBezTo>
                    <a:pt x="17557" y="9017"/>
                    <a:pt x="17557" y="9017"/>
                    <a:pt x="17557" y="9017"/>
                  </a:cubicBezTo>
                  <a:cubicBezTo>
                    <a:pt x="17557" y="9017"/>
                    <a:pt x="17557" y="9017"/>
                    <a:pt x="17557" y="9017"/>
                  </a:cubicBezTo>
                  <a:cubicBezTo>
                    <a:pt x="17442" y="9017"/>
                    <a:pt x="17442" y="9017"/>
                    <a:pt x="17442" y="9017"/>
                  </a:cubicBezTo>
                  <a:cubicBezTo>
                    <a:pt x="17557" y="9116"/>
                    <a:pt x="17557" y="9116"/>
                    <a:pt x="17557" y="9116"/>
                  </a:cubicBezTo>
                  <a:cubicBezTo>
                    <a:pt x="17557" y="9116"/>
                    <a:pt x="17557" y="9116"/>
                    <a:pt x="17557" y="9116"/>
                  </a:cubicBezTo>
                  <a:cubicBezTo>
                    <a:pt x="17442" y="9116"/>
                    <a:pt x="17442" y="9116"/>
                    <a:pt x="17442" y="9116"/>
                  </a:cubicBezTo>
                  <a:cubicBezTo>
                    <a:pt x="17557" y="9215"/>
                    <a:pt x="17557" y="9215"/>
                    <a:pt x="17557" y="9215"/>
                  </a:cubicBezTo>
                  <a:cubicBezTo>
                    <a:pt x="17557" y="9215"/>
                    <a:pt x="17557" y="9215"/>
                    <a:pt x="17557" y="9215"/>
                  </a:cubicBezTo>
                  <a:cubicBezTo>
                    <a:pt x="17442" y="9215"/>
                    <a:pt x="17442" y="9215"/>
                    <a:pt x="17442" y="9215"/>
                  </a:cubicBezTo>
                  <a:cubicBezTo>
                    <a:pt x="17442" y="9215"/>
                    <a:pt x="17442" y="9215"/>
                    <a:pt x="17442" y="9215"/>
                  </a:cubicBezTo>
                  <a:cubicBezTo>
                    <a:pt x="17326" y="9215"/>
                    <a:pt x="17326" y="9215"/>
                    <a:pt x="17326" y="9215"/>
                  </a:cubicBezTo>
                  <a:cubicBezTo>
                    <a:pt x="17326" y="9215"/>
                    <a:pt x="17326" y="9215"/>
                    <a:pt x="17326" y="9215"/>
                  </a:cubicBezTo>
                  <a:cubicBezTo>
                    <a:pt x="17326" y="9314"/>
                    <a:pt x="17326" y="9314"/>
                    <a:pt x="17326" y="9314"/>
                  </a:cubicBezTo>
                  <a:cubicBezTo>
                    <a:pt x="17442" y="9314"/>
                    <a:pt x="17442" y="9314"/>
                    <a:pt x="17442" y="9314"/>
                  </a:cubicBezTo>
                  <a:cubicBezTo>
                    <a:pt x="17557" y="9314"/>
                    <a:pt x="17557" y="9314"/>
                    <a:pt x="17557" y="9314"/>
                  </a:cubicBezTo>
                  <a:cubicBezTo>
                    <a:pt x="17557" y="9314"/>
                    <a:pt x="17557" y="9314"/>
                    <a:pt x="17557" y="9314"/>
                  </a:cubicBezTo>
                  <a:cubicBezTo>
                    <a:pt x="17557" y="9413"/>
                    <a:pt x="17557" y="9413"/>
                    <a:pt x="17557" y="9413"/>
                  </a:cubicBezTo>
                  <a:cubicBezTo>
                    <a:pt x="17557" y="9413"/>
                    <a:pt x="17557" y="9413"/>
                    <a:pt x="17557" y="9413"/>
                  </a:cubicBezTo>
                  <a:cubicBezTo>
                    <a:pt x="17557" y="9413"/>
                    <a:pt x="17557" y="9413"/>
                    <a:pt x="17557" y="9413"/>
                  </a:cubicBezTo>
                  <a:cubicBezTo>
                    <a:pt x="17673" y="9413"/>
                    <a:pt x="17673" y="9413"/>
                    <a:pt x="17673" y="9413"/>
                  </a:cubicBezTo>
                  <a:cubicBezTo>
                    <a:pt x="17673" y="9413"/>
                    <a:pt x="17673" y="9413"/>
                    <a:pt x="17673" y="9413"/>
                  </a:cubicBezTo>
                  <a:cubicBezTo>
                    <a:pt x="17788" y="9413"/>
                    <a:pt x="17788" y="9413"/>
                    <a:pt x="17788" y="9413"/>
                  </a:cubicBezTo>
                  <a:cubicBezTo>
                    <a:pt x="17904" y="9413"/>
                    <a:pt x="17904" y="9413"/>
                    <a:pt x="17904" y="9413"/>
                  </a:cubicBezTo>
                  <a:cubicBezTo>
                    <a:pt x="18019" y="9413"/>
                    <a:pt x="18019" y="9413"/>
                    <a:pt x="18019" y="9413"/>
                  </a:cubicBezTo>
                  <a:cubicBezTo>
                    <a:pt x="18019" y="9512"/>
                    <a:pt x="18019" y="9512"/>
                    <a:pt x="18019" y="9512"/>
                  </a:cubicBezTo>
                  <a:cubicBezTo>
                    <a:pt x="18135" y="9413"/>
                    <a:pt x="18135" y="9413"/>
                    <a:pt x="18135" y="9413"/>
                  </a:cubicBezTo>
                  <a:cubicBezTo>
                    <a:pt x="18135" y="9413"/>
                    <a:pt x="18135" y="9413"/>
                    <a:pt x="18135" y="9413"/>
                  </a:cubicBezTo>
                  <a:cubicBezTo>
                    <a:pt x="18135" y="9413"/>
                    <a:pt x="18135" y="9413"/>
                    <a:pt x="18135" y="9413"/>
                  </a:cubicBezTo>
                  <a:cubicBezTo>
                    <a:pt x="18135" y="9512"/>
                    <a:pt x="18135" y="9512"/>
                    <a:pt x="18135" y="9512"/>
                  </a:cubicBezTo>
                  <a:cubicBezTo>
                    <a:pt x="18135" y="9512"/>
                    <a:pt x="18135" y="9512"/>
                    <a:pt x="18135" y="9512"/>
                  </a:cubicBezTo>
                  <a:cubicBezTo>
                    <a:pt x="18250" y="9611"/>
                    <a:pt x="18250" y="9611"/>
                    <a:pt x="18250" y="9611"/>
                  </a:cubicBezTo>
                  <a:cubicBezTo>
                    <a:pt x="18135" y="9611"/>
                    <a:pt x="18135" y="9611"/>
                    <a:pt x="18135" y="9611"/>
                  </a:cubicBezTo>
                  <a:cubicBezTo>
                    <a:pt x="18135" y="9611"/>
                    <a:pt x="18135" y="9611"/>
                    <a:pt x="18135" y="9611"/>
                  </a:cubicBezTo>
                  <a:cubicBezTo>
                    <a:pt x="18135" y="9611"/>
                    <a:pt x="18135" y="9611"/>
                    <a:pt x="18135" y="9611"/>
                  </a:cubicBezTo>
                  <a:cubicBezTo>
                    <a:pt x="18019" y="9611"/>
                    <a:pt x="18019" y="9611"/>
                    <a:pt x="18019" y="9611"/>
                  </a:cubicBezTo>
                  <a:cubicBezTo>
                    <a:pt x="17904" y="9611"/>
                    <a:pt x="17904" y="9611"/>
                    <a:pt x="17904" y="9611"/>
                  </a:cubicBezTo>
                  <a:cubicBezTo>
                    <a:pt x="17904" y="9611"/>
                    <a:pt x="17904" y="9611"/>
                    <a:pt x="17904" y="9611"/>
                  </a:cubicBezTo>
                  <a:cubicBezTo>
                    <a:pt x="17788" y="9611"/>
                    <a:pt x="17788" y="9611"/>
                    <a:pt x="17788" y="9611"/>
                  </a:cubicBezTo>
                  <a:cubicBezTo>
                    <a:pt x="17673" y="9611"/>
                    <a:pt x="17673" y="9611"/>
                    <a:pt x="17673" y="9611"/>
                  </a:cubicBezTo>
                  <a:cubicBezTo>
                    <a:pt x="17557" y="9611"/>
                    <a:pt x="17557" y="9611"/>
                    <a:pt x="17557" y="9611"/>
                  </a:cubicBezTo>
                  <a:cubicBezTo>
                    <a:pt x="17557" y="9611"/>
                    <a:pt x="17557" y="9611"/>
                    <a:pt x="17557" y="9611"/>
                  </a:cubicBezTo>
                  <a:cubicBezTo>
                    <a:pt x="17557" y="9611"/>
                    <a:pt x="17557" y="9611"/>
                    <a:pt x="17557" y="9611"/>
                  </a:cubicBezTo>
                  <a:cubicBezTo>
                    <a:pt x="17557" y="9611"/>
                    <a:pt x="17557" y="9611"/>
                    <a:pt x="17557" y="9611"/>
                  </a:cubicBezTo>
                  <a:cubicBezTo>
                    <a:pt x="17557" y="9710"/>
                    <a:pt x="17557" y="9710"/>
                    <a:pt x="17557" y="9710"/>
                  </a:cubicBezTo>
                  <a:cubicBezTo>
                    <a:pt x="17557" y="9710"/>
                    <a:pt x="17557" y="9710"/>
                    <a:pt x="17557" y="9710"/>
                  </a:cubicBezTo>
                  <a:cubicBezTo>
                    <a:pt x="17557" y="9710"/>
                    <a:pt x="17557" y="9710"/>
                    <a:pt x="17557" y="9710"/>
                  </a:cubicBezTo>
                  <a:cubicBezTo>
                    <a:pt x="17673" y="9710"/>
                    <a:pt x="17673" y="9710"/>
                    <a:pt x="17673" y="9710"/>
                  </a:cubicBezTo>
                  <a:cubicBezTo>
                    <a:pt x="17904" y="9710"/>
                    <a:pt x="17904" y="9710"/>
                    <a:pt x="17904" y="9710"/>
                  </a:cubicBezTo>
                  <a:cubicBezTo>
                    <a:pt x="17904" y="9710"/>
                    <a:pt x="17904" y="9710"/>
                    <a:pt x="17904" y="9710"/>
                  </a:cubicBezTo>
                  <a:cubicBezTo>
                    <a:pt x="18019" y="9710"/>
                    <a:pt x="18019" y="9710"/>
                    <a:pt x="18019" y="9710"/>
                  </a:cubicBezTo>
                  <a:cubicBezTo>
                    <a:pt x="18019" y="9710"/>
                    <a:pt x="18019" y="9710"/>
                    <a:pt x="18019" y="9710"/>
                  </a:cubicBezTo>
                  <a:cubicBezTo>
                    <a:pt x="18135" y="9809"/>
                    <a:pt x="18135" y="9809"/>
                    <a:pt x="18135" y="9809"/>
                  </a:cubicBezTo>
                  <a:cubicBezTo>
                    <a:pt x="18135" y="9809"/>
                    <a:pt x="18135" y="9809"/>
                    <a:pt x="18135" y="9809"/>
                  </a:cubicBezTo>
                  <a:cubicBezTo>
                    <a:pt x="18250" y="9908"/>
                    <a:pt x="18250" y="9908"/>
                    <a:pt x="18250" y="9908"/>
                  </a:cubicBezTo>
                  <a:cubicBezTo>
                    <a:pt x="18250" y="9908"/>
                    <a:pt x="18250" y="9908"/>
                    <a:pt x="18250" y="9908"/>
                  </a:cubicBezTo>
                  <a:cubicBezTo>
                    <a:pt x="18250" y="10007"/>
                    <a:pt x="18250" y="10007"/>
                    <a:pt x="18250" y="10007"/>
                  </a:cubicBezTo>
                  <a:cubicBezTo>
                    <a:pt x="18250" y="10007"/>
                    <a:pt x="18250" y="10007"/>
                    <a:pt x="18250" y="10007"/>
                  </a:cubicBezTo>
                  <a:cubicBezTo>
                    <a:pt x="18250" y="10007"/>
                    <a:pt x="18250" y="10007"/>
                    <a:pt x="18250" y="10007"/>
                  </a:cubicBezTo>
                  <a:cubicBezTo>
                    <a:pt x="18135" y="9908"/>
                    <a:pt x="18135" y="9908"/>
                    <a:pt x="18135" y="9908"/>
                  </a:cubicBezTo>
                  <a:cubicBezTo>
                    <a:pt x="18135" y="10007"/>
                    <a:pt x="18135" y="10007"/>
                    <a:pt x="18135" y="10007"/>
                  </a:cubicBezTo>
                  <a:cubicBezTo>
                    <a:pt x="18135" y="10007"/>
                    <a:pt x="18135" y="10007"/>
                    <a:pt x="18135" y="10007"/>
                  </a:cubicBezTo>
                  <a:cubicBezTo>
                    <a:pt x="18250" y="10106"/>
                    <a:pt x="18250" y="10106"/>
                    <a:pt x="18250" y="10106"/>
                  </a:cubicBezTo>
                  <a:cubicBezTo>
                    <a:pt x="18250" y="10206"/>
                    <a:pt x="18250" y="10206"/>
                    <a:pt x="18250" y="10206"/>
                  </a:cubicBezTo>
                  <a:cubicBezTo>
                    <a:pt x="18250" y="10206"/>
                    <a:pt x="18250" y="10206"/>
                    <a:pt x="18250" y="10206"/>
                  </a:cubicBezTo>
                  <a:cubicBezTo>
                    <a:pt x="18250" y="10305"/>
                    <a:pt x="18250" y="10305"/>
                    <a:pt x="18250" y="10305"/>
                  </a:cubicBezTo>
                  <a:cubicBezTo>
                    <a:pt x="18250" y="10305"/>
                    <a:pt x="18250" y="10305"/>
                    <a:pt x="18250" y="10305"/>
                  </a:cubicBezTo>
                  <a:cubicBezTo>
                    <a:pt x="18135" y="10404"/>
                    <a:pt x="18135" y="10404"/>
                    <a:pt x="18135" y="10404"/>
                  </a:cubicBezTo>
                  <a:cubicBezTo>
                    <a:pt x="18135" y="10503"/>
                    <a:pt x="18135" y="10503"/>
                    <a:pt x="18135" y="10503"/>
                  </a:cubicBezTo>
                  <a:cubicBezTo>
                    <a:pt x="18019" y="10503"/>
                    <a:pt x="18019" y="10503"/>
                    <a:pt x="18019" y="10503"/>
                  </a:cubicBezTo>
                  <a:cubicBezTo>
                    <a:pt x="18019" y="10503"/>
                    <a:pt x="18019" y="10503"/>
                    <a:pt x="18019" y="10503"/>
                  </a:cubicBezTo>
                  <a:cubicBezTo>
                    <a:pt x="17904" y="10503"/>
                    <a:pt x="17904" y="10503"/>
                    <a:pt x="17904" y="10503"/>
                  </a:cubicBezTo>
                  <a:cubicBezTo>
                    <a:pt x="17904" y="10404"/>
                    <a:pt x="17904" y="10404"/>
                    <a:pt x="17904" y="10404"/>
                  </a:cubicBezTo>
                  <a:cubicBezTo>
                    <a:pt x="18019" y="10404"/>
                    <a:pt x="18019" y="10404"/>
                    <a:pt x="18019" y="10404"/>
                  </a:cubicBezTo>
                  <a:cubicBezTo>
                    <a:pt x="17904" y="10404"/>
                    <a:pt x="17904" y="10404"/>
                    <a:pt x="17904" y="10404"/>
                  </a:cubicBezTo>
                  <a:cubicBezTo>
                    <a:pt x="17904" y="10305"/>
                    <a:pt x="17904" y="10305"/>
                    <a:pt x="17904" y="10305"/>
                  </a:cubicBezTo>
                  <a:cubicBezTo>
                    <a:pt x="17904" y="10404"/>
                    <a:pt x="17904" y="10404"/>
                    <a:pt x="17904" y="10404"/>
                  </a:cubicBezTo>
                  <a:cubicBezTo>
                    <a:pt x="17788" y="10404"/>
                    <a:pt x="17788" y="10404"/>
                    <a:pt x="17788" y="10404"/>
                  </a:cubicBezTo>
                  <a:cubicBezTo>
                    <a:pt x="17673" y="10206"/>
                    <a:pt x="17673" y="10206"/>
                    <a:pt x="17673" y="10206"/>
                  </a:cubicBezTo>
                  <a:cubicBezTo>
                    <a:pt x="17557" y="10206"/>
                    <a:pt x="17557" y="10206"/>
                    <a:pt x="17557" y="10206"/>
                  </a:cubicBezTo>
                  <a:cubicBezTo>
                    <a:pt x="17557" y="10106"/>
                    <a:pt x="17557" y="10106"/>
                    <a:pt x="17557" y="10106"/>
                  </a:cubicBezTo>
                  <a:cubicBezTo>
                    <a:pt x="17557" y="10106"/>
                    <a:pt x="17557" y="10106"/>
                    <a:pt x="17557" y="10106"/>
                  </a:cubicBezTo>
                  <a:cubicBezTo>
                    <a:pt x="17442" y="10007"/>
                    <a:pt x="17442" y="10007"/>
                    <a:pt x="17442" y="10007"/>
                  </a:cubicBezTo>
                  <a:cubicBezTo>
                    <a:pt x="17326" y="9908"/>
                    <a:pt x="17326" y="9908"/>
                    <a:pt x="17326" y="9908"/>
                  </a:cubicBezTo>
                  <a:cubicBezTo>
                    <a:pt x="17326" y="9908"/>
                    <a:pt x="17326" y="9908"/>
                    <a:pt x="17326" y="9908"/>
                  </a:cubicBezTo>
                  <a:cubicBezTo>
                    <a:pt x="17326" y="9908"/>
                    <a:pt x="17326" y="9908"/>
                    <a:pt x="17326" y="9908"/>
                  </a:cubicBezTo>
                  <a:cubicBezTo>
                    <a:pt x="17326" y="9908"/>
                    <a:pt x="17326" y="9908"/>
                    <a:pt x="17326" y="9908"/>
                  </a:cubicBezTo>
                  <a:cubicBezTo>
                    <a:pt x="17326" y="10007"/>
                    <a:pt x="17326" y="10007"/>
                    <a:pt x="17326" y="10007"/>
                  </a:cubicBezTo>
                  <a:cubicBezTo>
                    <a:pt x="17442" y="10007"/>
                    <a:pt x="17442" y="10007"/>
                    <a:pt x="17442" y="10007"/>
                  </a:cubicBezTo>
                  <a:cubicBezTo>
                    <a:pt x="17442" y="10106"/>
                    <a:pt x="17442" y="10106"/>
                    <a:pt x="17442" y="10106"/>
                  </a:cubicBezTo>
                  <a:cubicBezTo>
                    <a:pt x="17326" y="10106"/>
                    <a:pt x="17326" y="10106"/>
                    <a:pt x="17326" y="10106"/>
                  </a:cubicBezTo>
                  <a:cubicBezTo>
                    <a:pt x="17211" y="10106"/>
                    <a:pt x="17211" y="10106"/>
                    <a:pt x="17211" y="10106"/>
                  </a:cubicBezTo>
                  <a:cubicBezTo>
                    <a:pt x="17211" y="10106"/>
                    <a:pt x="17211" y="10106"/>
                    <a:pt x="17211" y="10106"/>
                  </a:cubicBezTo>
                  <a:cubicBezTo>
                    <a:pt x="17095" y="10007"/>
                    <a:pt x="17095" y="10007"/>
                    <a:pt x="17095" y="10007"/>
                  </a:cubicBezTo>
                  <a:cubicBezTo>
                    <a:pt x="17095" y="9908"/>
                    <a:pt x="17095" y="9908"/>
                    <a:pt x="17095" y="9908"/>
                  </a:cubicBezTo>
                  <a:cubicBezTo>
                    <a:pt x="17095" y="10007"/>
                    <a:pt x="17095" y="10007"/>
                    <a:pt x="17095" y="10007"/>
                  </a:cubicBezTo>
                  <a:cubicBezTo>
                    <a:pt x="17095" y="10007"/>
                    <a:pt x="17095" y="10007"/>
                    <a:pt x="17095" y="10007"/>
                  </a:cubicBezTo>
                  <a:cubicBezTo>
                    <a:pt x="17211" y="10106"/>
                    <a:pt x="17211" y="10106"/>
                    <a:pt x="17211" y="10106"/>
                  </a:cubicBezTo>
                  <a:cubicBezTo>
                    <a:pt x="17326" y="10206"/>
                    <a:pt x="17326" y="10206"/>
                    <a:pt x="17326" y="10206"/>
                  </a:cubicBezTo>
                  <a:cubicBezTo>
                    <a:pt x="17442" y="10206"/>
                    <a:pt x="17442" y="10206"/>
                    <a:pt x="17442" y="10206"/>
                  </a:cubicBezTo>
                  <a:cubicBezTo>
                    <a:pt x="17557" y="10206"/>
                    <a:pt x="17557" y="10206"/>
                    <a:pt x="17557" y="10206"/>
                  </a:cubicBezTo>
                  <a:cubicBezTo>
                    <a:pt x="17788" y="10404"/>
                    <a:pt x="17788" y="10404"/>
                    <a:pt x="17788" y="10404"/>
                  </a:cubicBezTo>
                  <a:cubicBezTo>
                    <a:pt x="17788" y="10404"/>
                    <a:pt x="17788" y="10404"/>
                    <a:pt x="17788" y="10404"/>
                  </a:cubicBezTo>
                  <a:cubicBezTo>
                    <a:pt x="17788" y="10503"/>
                    <a:pt x="17788" y="10503"/>
                    <a:pt x="17788" y="10503"/>
                  </a:cubicBezTo>
                  <a:cubicBezTo>
                    <a:pt x="17673" y="10503"/>
                    <a:pt x="17673" y="10503"/>
                    <a:pt x="17673" y="10503"/>
                  </a:cubicBezTo>
                  <a:cubicBezTo>
                    <a:pt x="17673" y="10404"/>
                    <a:pt x="17673" y="10404"/>
                    <a:pt x="17673" y="10404"/>
                  </a:cubicBezTo>
                  <a:cubicBezTo>
                    <a:pt x="17557" y="10404"/>
                    <a:pt x="17557" y="10404"/>
                    <a:pt x="17557" y="10404"/>
                  </a:cubicBezTo>
                  <a:cubicBezTo>
                    <a:pt x="17557" y="10503"/>
                    <a:pt x="17557" y="10503"/>
                    <a:pt x="17557" y="10503"/>
                  </a:cubicBezTo>
                  <a:cubicBezTo>
                    <a:pt x="17442" y="10503"/>
                    <a:pt x="17442" y="10503"/>
                    <a:pt x="17442" y="10503"/>
                  </a:cubicBezTo>
                  <a:cubicBezTo>
                    <a:pt x="17326" y="10503"/>
                    <a:pt x="17326" y="10503"/>
                    <a:pt x="17326" y="10503"/>
                  </a:cubicBezTo>
                  <a:cubicBezTo>
                    <a:pt x="17326" y="10503"/>
                    <a:pt x="17326" y="10503"/>
                    <a:pt x="17326" y="10503"/>
                  </a:cubicBezTo>
                  <a:cubicBezTo>
                    <a:pt x="17211" y="10503"/>
                    <a:pt x="17211" y="10503"/>
                    <a:pt x="17211" y="10503"/>
                  </a:cubicBezTo>
                  <a:cubicBezTo>
                    <a:pt x="17326" y="10404"/>
                    <a:pt x="17326" y="10404"/>
                    <a:pt x="17326" y="10404"/>
                  </a:cubicBezTo>
                  <a:cubicBezTo>
                    <a:pt x="17211" y="10404"/>
                    <a:pt x="17211" y="10404"/>
                    <a:pt x="17211" y="10404"/>
                  </a:cubicBezTo>
                  <a:cubicBezTo>
                    <a:pt x="17211" y="10404"/>
                    <a:pt x="17211" y="10404"/>
                    <a:pt x="17211" y="10404"/>
                  </a:cubicBezTo>
                  <a:cubicBezTo>
                    <a:pt x="17211" y="10404"/>
                    <a:pt x="17211" y="10404"/>
                    <a:pt x="17211" y="10404"/>
                  </a:cubicBezTo>
                  <a:cubicBezTo>
                    <a:pt x="17211" y="10503"/>
                    <a:pt x="17211" y="10503"/>
                    <a:pt x="17211" y="10503"/>
                  </a:cubicBezTo>
                  <a:cubicBezTo>
                    <a:pt x="17211" y="10503"/>
                    <a:pt x="17211" y="10503"/>
                    <a:pt x="17211" y="10503"/>
                  </a:cubicBezTo>
                  <a:cubicBezTo>
                    <a:pt x="17326" y="10602"/>
                    <a:pt x="17326" y="10602"/>
                    <a:pt x="17326" y="10602"/>
                  </a:cubicBezTo>
                  <a:cubicBezTo>
                    <a:pt x="17326" y="10602"/>
                    <a:pt x="17326" y="10602"/>
                    <a:pt x="17326" y="10602"/>
                  </a:cubicBezTo>
                  <a:cubicBezTo>
                    <a:pt x="17442" y="10602"/>
                    <a:pt x="17442" y="10602"/>
                    <a:pt x="17442" y="10602"/>
                  </a:cubicBezTo>
                  <a:cubicBezTo>
                    <a:pt x="17557" y="10503"/>
                    <a:pt x="17557" y="10503"/>
                    <a:pt x="17557" y="10503"/>
                  </a:cubicBezTo>
                  <a:cubicBezTo>
                    <a:pt x="17557" y="10503"/>
                    <a:pt x="17557" y="10503"/>
                    <a:pt x="17557" y="10503"/>
                  </a:cubicBezTo>
                  <a:cubicBezTo>
                    <a:pt x="17673" y="10503"/>
                    <a:pt x="17673" y="10503"/>
                    <a:pt x="17673" y="10503"/>
                  </a:cubicBezTo>
                  <a:cubicBezTo>
                    <a:pt x="17673" y="10602"/>
                    <a:pt x="17673" y="10602"/>
                    <a:pt x="17673" y="10602"/>
                  </a:cubicBezTo>
                  <a:cubicBezTo>
                    <a:pt x="17673" y="10602"/>
                    <a:pt x="17673" y="10602"/>
                    <a:pt x="17673" y="10602"/>
                  </a:cubicBezTo>
                  <a:cubicBezTo>
                    <a:pt x="17673" y="10701"/>
                    <a:pt x="17673" y="10701"/>
                    <a:pt x="17673" y="10701"/>
                  </a:cubicBezTo>
                  <a:cubicBezTo>
                    <a:pt x="17673" y="10800"/>
                    <a:pt x="17673" y="10800"/>
                    <a:pt x="17673" y="10800"/>
                  </a:cubicBezTo>
                  <a:cubicBezTo>
                    <a:pt x="17557" y="10800"/>
                    <a:pt x="17557" y="10800"/>
                    <a:pt x="17557" y="10800"/>
                  </a:cubicBezTo>
                  <a:cubicBezTo>
                    <a:pt x="17557" y="10800"/>
                    <a:pt x="17557" y="10800"/>
                    <a:pt x="17557" y="10800"/>
                  </a:cubicBezTo>
                  <a:cubicBezTo>
                    <a:pt x="17673" y="10899"/>
                    <a:pt x="17673" y="10899"/>
                    <a:pt x="17673" y="10899"/>
                  </a:cubicBezTo>
                  <a:cubicBezTo>
                    <a:pt x="17673" y="10800"/>
                    <a:pt x="17673" y="10800"/>
                    <a:pt x="17673" y="10800"/>
                  </a:cubicBezTo>
                  <a:cubicBezTo>
                    <a:pt x="17788" y="10899"/>
                    <a:pt x="17788" y="10899"/>
                    <a:pt x="17788" y="10899"/>
                  </a:cubicBezTo>
                  <a:cubicBezTo>
                    <a:pt x="17904" y="10899"/>
                    <a:pt x="17904" y="10899"/>
                    <a:pt x="17904" y="10899"/>
                  </a:cubicBezTo>
                  <a:cubicBezTo>
                    <a:pt x="18019" y="10998"/>
                    <a:pt x="18019" y="10998"/>
                    <a:pt x="18019" y="10998"/>
                  </a:cubicBezTo>
                  <a:cubicBezTo>
                    <a:pt x="18019" y="10899"/>
                    <a:pt x="18019" y="10899"/>
                    <a:pt x="18019" y="10899"/>
                  </a:cubicBezTo>
                  <a:cubicBezTo>
                    <a:pt x="18135" y="10899"/>
                    <a:pt x="18135" y="10899"/>
                    <a:pt x="18135" y="10899"/>
                  </a:cubicBezTo>
                  <a:cubicBezTo>
                    <a:pt x="18135" y="10899"/>
                    <a:pt x="18135" y="10899"/>
                    <a:pt x="18135" y="10899"/>
                  </a:cubicBezTo>
                  <a:cubicBezTo>
                    <a:pt x="18135" y="10998"/>
                    <a:pt x="18135" y="10998"/>
                    <a:pt x="18135" y="10998"/>
                  </a:cubicBezTo>
                  <a:cubicBezTo>
                    <a:pt x="18135" y="10998"/>
                    <a:pt x="18135" y="10998"/>
                    <a:pt x="18135" y="10998"/>
                  </a:cubicBezTo>
                  <a:cubicBezTo>
                    <a:pt x="18135" y="11097"/>
                    <a:pt x="18135" y="11097"/>
                    <a:pt x="18135" y="11097"/>
                  </a:cubicBezTo>
                  <a:cubicBezTo>
                    <a:pt x="18250" y="11097"/>
                    <a:pt x="18250" y="11097"/>
                    <a:pt x="18250" y="11097"/>
                  </a:cubicBezTo>
                  <a:cubicBezTo>
                    <a:pt x="18135" y="11196"/>
                    <a:pt x="18135" y="11196"/>
                    <a:pt x="18135" y="11196"/>
                  </a:cubicBezTo>
                  <a:cubicBezTo>
                    <a:pt x="18135" y="11295"/>
                    <a:pt x="18135" y="11295"/>
                    <a:pt x="18135" y="11295"/>
                  </a:cubicBezTo>
                  <a:cubicBezTo>
                    <a:pt x="18019" y="11295"/>
                    <a:pt x="18019" y="11295"/>
                    <a:pt x="18019" y="11295"/>
                  </a:cubicBezTo>
                  <a:cubicBezTo>
                    <a:pt x="17904" y="11295"/>
                    <a:pt x="17904" y="11295"/>
                    <a:pt x="17904" y="11295"/>
                  </a:cubicBezTo>
                  <a:cubicBezTo>
                    <a:pt x="17904" y="11295"/>
                    <a:pt x="17904" y="11295"/>
                    <a:pt x="17904" y="11295"/>
                  </a:cubicBezTo>
                  <a:cubicBezTo>
                    <a:pt x="17788" y="11196"/>
                    <a:pt x="17788" y="11196"/>
                    <a:pt x="17788" y="11196"/>
                  </a:cubicBezTo>
                  <a:cubicBezTo>
                    <a:pt x="17788" y="11196"/>
                    <a:pt x="17788" y="11196"/>
                    <a:pt x="17788" y="11196"/>
                  </a:cubicBezTo>
                  <a:cubicBezTo>
                    <a:pt x="17788" y="11097"/>
                    <a:pt x="17788" y="11097"/>
                    <a:pt x="17788" y="11097"/>
                  </a:cubicBezTo>
                  <a:cubicBezTo>
                    <a:pt x="17673" y="11097"/>
                    <a:pt x="17673" y="11097"/>
                    <a:pt x="17673" y="11097"/>
                  </a:cubicBezTo>
                  <a:cubicBezTo>
                    <a:pt x="17673" y="10998"/>
                    <a:pt x="17673" y="10998"/>
                    <a:pt x="17673" y="10998"/>
                  </a:cubicBezTo>
                  <a:cubicBezTo>
                    <a:pt x="17557" y="10998"/>
                    <a:pt x="17557" y="10998"/>
                    <a:pt x="17557" y="10998"/>
                  </a:cubicBezTo>
                  <a:cubicBezTo>
                    <a:pt x="17442" y="10998"/>
                    <a:pt x="17442" y="10998"/>
                    <a:pt x="17442" y="10998"/>
                  </a:cubicBezTo>
                  <a:cubicBezTo>
                    <a:pt x="17442" y="10998"/>
                    <a:pt x="17442" y="10998"/>
                    <a:pt x="17442" y="10998"/>
                  </a:cubicBezTo>
                  <a:cubicBezTo>
                    <a:pt x="17326" y="10998"/>
                    <a:pt x="17326" y="10998"/>
                    <a:pt x="17326" y="10998"/>
                  </a:cubicBezTo>
                  <a:cubicBezTo>
                    <a:pt x="17326" y="10998"/>
                    <a:pt x="17326" y="10998"/>
                    <a:pt x="17326" y="10998"/>
                  </a:cubicBezTo>
                  <a:cubicBezTo>
                    <a:pt x="17211" y="10899"/>
                    <a:pt x="17211" y="10899"/>
                    <a:pt x="17211" y="10899"/>
                  </a:cubicBezTo>
                  <a:cubicBezTo>
                    <a:pt x="17211" y="10899"/>
                    <a:pt x="17211" y="10899"/>
                    <a:pt x="17211" y="10899"/>
                  </a:cubicBezTo>
                  <a:cubicBezTo>
                    <a:pt x="17211" y="10899"/>
                    <a:pt x="17211" y="10899"/>
                    <a:pt x="17211" y="10899"/>
                  </a:cubicBezTo>
                  <a:cubicBezTo>
                    <a:pt x="17211" y="10899"/>
                    <a:pt x="17211" y="10899"/>
                    <a:pt x="17211" y="10899"/>
                  </a:cubicBezTo>
                  <a:cubicBezTo>
                    <a:pt x="17211" y="10998"/>
                    <a:pt x="17211" y="10998"/>
                    <a:pt x="17211" y="10998"/>
                  </a:cubicBezTo>
                  <a:cubicBezTo>
                    <a:pt x="17211" y="11097"/>
                    <a:pt x="17211" y="11097"/>
                    <a:pt x="17211" y="11097"/>
                  </a:cubicBezTo>
                  <a:cubicBezTo>
                    <a:pt x="17211" y="11097"/>
                    <a:pt x="17211" y="11097"/>
                    <a:pt x="17211" y="11097"/>
                  </a:cubicBezTo>
                  <a:cubicBezTo>
                    <a:pt x="17095" y="11097"/>
                    <a:pt x="17095" y="11097"/>
                    <a:pt x="17095" y="11097"/>
                  </a:cubicBezTo>
                  <a:cubicBezTo>
                    <a:pt x="17095" y="11097"/>
                    <a:pt x="17095" y="11097"/>
                    <a:pt x="17095" y="11097"/>
                  </a:cubicBezTo>
                  <a:cubicBezTo>
                    <a:pt x="16980" y="11196"/>
                    <a:pt x="16980" y="11196"/>
                    <a:pt x="16980" y="11196"/>
                  </a:cubicBezTo>
                  <a:cubicBezTo>
                    <a:pt x="17095" y="11196"/>
                    <a:pt x="17095" y="11196"/>
                    <a:pt x="17095" y="11196"/>
                  </a:cubicBezTo>
                  <a:cubicBezTo>
                    <a:pt x="17095" y="11196"/>
                    <a:pt x="17095" y="11196"/>
                    <a:pt x="17095" y="11196"/>
                  </a:cubicBezTo>
                  <a:cubicBezTo>
                    <a:pt x="17095" y="11295"/>
                    <a:pt x="17095" y="11295"/>
                    <a:pt x="17095" y="11295"/>
                  </a:cubicBezTo>
                  <a:cubicBezTo>
                    <a:pt x="16980" y="11295"/>
                    <a:pt x="16980" y="11295"/>
                    <a:pt x="16980" y="11295"/>
                  </a:cubicBezTo>
                  <a:cubicBezTo>
                    <a:pt x="16980" y="11394"/>
                    <a:pt x="16980" y="11394"/>
                    <a:pt x="16980" y="11394"/>
                  </a:cubicBezTo>
                  <a:cubicBezTo>
                    <a:pt x="16980" y="11394"/>
                    <a:pt x="16980" y="11394"/>
                    <a:pt x="16980" y="11394"/>
                  </a:cubicBezTo>
                  <a:cubicBezTo>
                    <a:pt x="16980" y="11394"/>
                    <a:pt x="16980" y="11394"/>
                    <a:pt x="16980" y="11394"/>
                  </a:cubicBezTo>
                  <a:cubicBezTo>
                    <a:pt x="16980" y="11394"/>
                    <a:pt x="16980" y="11394"/>
                    <a:pt x="16980" y="11394"/>
                  </a:cubicBezTo>
                  <a:cubicBezTo>
                    <a:pt x="17095" y="11494"/>
                    <a:pt x="17095" y="11494"/>
                    <a:pt x="17095" y="11494"/>
                  </a:cubicBezTo>
                  <a:cubicBezTo>
                    <a:pt x="17095" y="11494"/>
                    <a:pt x="17095" y="11494"/>
                    <a:pt x="17095" y="11494"/>
                  </a:cubicBezTo>
                  <a:cubicBezTo>
                    <a:pt x="17095" y="11593"/>
                    <a:pt x="17095" y="11593"/>
                    <a:pt x="17095" y="11593"/>
                  </a:cubicBezTo>
                  <a:cubicBezTo>
                    <a:pt x="17095" y="11692"/>
                    <a:pt x="17095" y="11692"/>
                    <a:pt x="17095" y="11692"/>
                  </a:cubicBezTo>
                  <a:cubicBezTo>
                    <a:pt x="17095" y="11692"/>
                    <a:pt x="17095" y="11692"/>
                    <a:pt x="17095" y="11692"/>
                  </a:cubicBezTo>
                  <a:cubicBezTo>
                    <a:pt x="17211" y="11692"/>
                    <a:pt x="17211" y="11692"/>
                    <a:pt x="17211" y="11692"/>
                  </a:cubicBezTo>
                  <a:cubicBezTo>
                    <a:pt x="17211" y="11593"/>
                    <a:pt x="17211" y="11593"/>
                    <a:pt x="17211" y="11593"/>
                  </a:cubicBezTo>
                  <a:cubicBezTo>
                    <a:pt x="17211" y="11593"/>
                    <a:pt x="17211" y="11593"/>
                    <a:pt x="17211" y="11593"/>
                  </a:cubicBezTo>
                  <a:cubicBezTo>
                    <a:pt x="17095" y="11494"/>
                    <a:pt x="17095" y="11494"/>
                    <a:pt x="17095" y="11494"/>
                  </a:cubicBezTo>
                  <a:cubicBezTo>
                    <a:pt x="17211" y="11494"/>
                    <a:pt x="17211" y="11494"/>
                    <a:pt x="17211" y="11494"/>
                  </a:cubicBezTo>
                  <a:cubicBezTo>
                    <a:pt x="17211" y="11394"/>
                    <a:pt x="17211" y="11394"/>
                    <a:pt x="17211" y="11394"/>
                  </a:cubicBezTo>
                  <a:cubicBezTo>
                    <a:pt x="17211" y="11394"/>
                    <a:pt x="17211" y="11394"/>
                    <a:pt x="17211" y="11394"/>
                  </a:cubicBezTo>
                  <a:cubicBezTo>
                    <a:pt x="17211" y="11494"/>
                    <a:pt x="17211" y="11494"/>
                    <a:pt x="17211" y="11494"/>
                  </a:cubicBezTo>
                  <a:cubicBezTo>
                    <a:pt x="17326" y="11494"/>
                    <a:pt x="17326" y="11494"/>
                    <a:pt x="17326" y="11494"/>
                  </a:cubicBezTo>
                  <a:cubicBezTo>
                    <a:pt x="17326" y="11593"/>
                    <a:pt x="17326" y="11593"/>
                    <a:pt x="17326" y="11593"/>
                  </a:cubicBezTo>
                  <a:cubicBezTo>
                    <a:pt x="17442" y="11593"/>
                    <a:pt x="17442" y="11593"/>
                    <a:pt x="17442" y="11593"/>
                  </a:cubicBezTo>
                  <a:cubicBezTo>
                    <a:pt x="17442" y="11593"/>
                    <a:pt x="17442" y="11593"/>
                    <a:pt x="17442" y="11593"/>
                  </a:cubicBezTo>
                  <a:cubicBezTo>
                    <a:pt x="17442" y="11593"/>
                    <a:pt x="17442" y="11593"/>
                    <a:pt x="17442" y="11593"/>
                  </a:cubicBezTo>
                  <a:cubicBezTo>
                    <a:pt x="17557" y="11593"/>
                    <a:pt x="17557" y="11593"/>
                    <a:pt x="17557" y="11593"/>
                  </a:cubicBezTo>
                  <a:cubicBezTo>
                    <a:pt x="17557" y="11593"/>
                    <a:pt x="17557" y="11593"/>
                    <a:pt x="17557" y="11593"/>
                  </a:cubicBezTo>
                  <a:cubicBezTo>
                    <a:pt x="17673" y="11593"/>
                    <a:pt x="17673" y="11593"/>
                    <a:pt x="17673" y="11593"/>
                  </a:cubicBezTo>
                  <a:cubicBezTo>
                    <a:pt x="17673" y="11593"/>
                    <a:pt x="17673" y="11593"/>
                    <a:pt x="17673" y="11593"/>
                  </a:cubicBezTo>
                  <a:cubicBezTo>
                    <a:pt x="17673" y="11593"/>
                    <a:pt x="17673" y="11593"/>
                    <a:pt x="17673" y="11593"/>
                  </a:cubicBezTo>
                  <a:cubicBezTo>
                    <a:pt x="17673" y="11692"/>
                    <a:pt x="17673" y="11692"/>
                    <a:pt x="17673" y="11692"/>
                  </a:cubicBezTo>
                  <a:cubicBezTo>
                    <a:pt x="17673" y="11692"/>
                    <a:pt x="17673" y="11692"/>
                    <a:pt x="17673" y="11692"/>
                  </a:cubicBezTo>
                  <a:cubicBezTo>
                    <a:pt x="17557" y="11791"/>
                    <a:pt x="17557" y="11791"/>
                    <a:pt x="17557" y="11791"/>
                  </a:cubicBezTo>
                  <a:cubicBezTo>
                    <a:pt x="17557" y="11890"/>
                    <a:pt x="17557" y="11890"/>
                    <a:pt x="17557" y="11890"/>
                  </a:cubicBezTo>
                  <a:cubicBezTo>
                    <a:pt x="17557" y="11989"/>
                    <a:pt x="17557" y="11989"/>
                    <a:pt x="17557" y="11989"/>
                  </a:cubicBezTo>
                  <a:cubicBezTo>
                    <a:pt x="17557" y="11989"/>
                    <a:pt x="17557" y="11989"/>
                    <a:pt x="17557" y="11989"/>
                  </a:cubicBezTo>
                  <a:cubicBezTo>
                    <a:pt x="17442" y="11989"/>
                    <a:pt x="17442" y="11989"/>
                    <a:pt x="17442" y="11989"/>
                  </a:cubicBezTo>
                  <a:cubicBezTo>
                    <a:pt x="17442" y="11989"/>
                    <a:pt x="17442" y="11989"/>
                    <a:pt x="17442" y="11989"/>
                  </a:cubicBezTo>
                  <a:cubicBezTo>
                    <a:pt x="17326" y="11989"/>
                    <a:pt x="17326" y="11989"/>
                    <a:pt x="17326" y="11989"/>
                  </a:cubicBezTo>
                  <a:cubicBezTo>
                    <a:pt x="17211" y="11989"/>
                    <a:pt x="17211" y="11989"/>
                    <a:pt x="17211" y="11989"/>
                  </a:cubicBezTo>
                  <a:cubicBezTo>
                    <a:pt x="17211" y="11989"/>
                    <a:pt x="17211" y="11989"/>
                    <a:pt x="17211" y="11989"/>
                  </a:cubicBezTo>
                  <a:cubicBezTo>
                    <a:pt x="17095" y="11989"/>
                    <a:pt x="17095" y="11989"/>
                    <a:pt x="17095" y="11989"/>
                  </a:cubicBezTo>
                  <a:cubicBezTo>
                    <a:pt x="17095" y="12088"/>
                    <a:pt x="17095" y="12088"/>
                    <a:pt x="17095" y="12088"/>
                  </a:cubicBezTo>
                  <a:cubicBezTo>
                    <a:pt x="17095" y="12088"/>
                    <a:pt x="17095" y="12088"/>
                    <a:pt x="17095" y="12088"/>
                  </a:cubicBezTo>
                  <a:cubicBezTo>
                    <a:pt x="16980" y="12088"/>
                    <a:pt x="16980" y="12088"/>
                    <a:pt x="16980" y="12088"/>
                  </a:cubicBezTo>
                  <a:cubicBezTo>
                    <a:pt x="16980" y="12088"/>
                    <a:pt x="16980" y="12088"/>
                    <a:pt x="16980" y="12088"/>
                  </a:cubicBezTo>
                  <a:cubicBezTo>
                    <a:pt x="16980" y="12088"/>
                    <a:pt x="16980" y="12088"/>
                    <a:pt x="16980" y="12088"/>
                  </a:cubicBezTo>
                  <a:cubicBezTo>
                    <a:pt x="16980" y="12187"/>
                    <a:pt x="16980" y="12187"/>
                    <a:pt x="16980" y="12187"/>
                  </a:cubicBezTo>
                  <a:cubicBezTo>
                    <a:pt x="16864" y="12187"/>
                    <a:pt x="16864" y="12187"/>
                    <a:pt x="16864" y="12187"/>
                  </a:cubicBezTo>
                  <a:cubicBezTo>
                    <a:pt x="16864" y="12187"/>
                    <a:pt x="16864" y="12187"/>
                    <a:pt x="16864" y="12187"/>
                  </a:cubicBezTo>
                  <a:cubicBezTo>
                    <a:pt x="16749" y="12088"/>
                    <a:pt x="16749" y="12088"/>
                    <a:pt x="16749" y="12088"/>
                  </a:cubicBezTo>
                  <a:cubicBezTo>
                    <a:pt x="16633" y="12088"/>
                    <a:pt x="16633" y="12088"/>
                    <a:pt x="16633" y="12088"/>
                  </a:cubicBezTo>
                  <a:cubicBezTo>
                    <a:pt x="16518" y="11989"/>
                    <a:pt x="16518" y="11989"/>
                    <a:pt x="16518" y="11989"/>
                  </a:cubicBezTo>
                  <a:cubicBezTo>
                    <a:pt x="16287" y="11791"/>
                    <a:pt x="16287" y="11791"/>
                    <a:pt x="16287" y="11791"/>
                  </a:cubicBezTo>
                  <a:cubicBezTo>
                    <a:pt x="16287" y="11791"/>
                    <a:pt x="16287" y="11791"/>
                    <a:pt x="16287" y="11791"/>
                  </a:cubicBezTo>
                  <a:cubicBezTo>
                    <a:pt x="16287" y="11692"/>
                    <a:pt x="16287" y="11692"/>
                    <a:pt x="16287" y="11692"/>
                  </a:cubicBezTo>
                  <a:cubicBezTo>
                    <a:pt x="16287" y="11692"/>
                    <a:pt x="16287" y="11692"/>
                    <a:pt x="16287" y="11692"/>
                  </a:cubicBezTo>
                  <a:cubicBezTo>
                    <a:pt x="16402" y="11692"/>
                    <a:pt x="16402" y="11692"/>
                    <a:pt x="16402" y="11692"/>
                  </a:cubicBezTo>
                  <a:cubicBezTo>
                    <a:pt x="16402" y="11692"/>
                    <a:pt x="16402" y="11692"/>
                    <a:pt x="16402" y="11692"/>
                  </a:cubicBezTo>
                  <a:cubicBezTo>
                    <a:pt x="16402" y="11791"/>
                    <a:pt x="16402" y="11791"/>
                    <a:pt x="16402" y="11791"/>
                  </a:cubicBezTo>
                  <a:cubicBezTo>
                    <a:pt x="16633" y="11791"/>
                    <a:pt x="16633" y="11791"/>
                    <a:pt x="16633" y="11791"/>
                  </a:cubicBezTo>
                  <a:cubicBezTo>
                    <a:pt x="16749" y="11890"/>
                    <a:pt x="16749" y="11890"/>
                    <a:pt x="16749" y="11890"/>
                  </a:cubicBezTo>
                  <a:cubicBezTo>
                    <a:pt x="16749" y="11890"/>
                    <a:pt x="16749" y="11890"/>
                    <a:pt x="16749" y="11890"/>
                  </a:cubicBezTo>
                  <a:cubicBezTo>
                    <a:pt x="16864" y="11890"/>
                    <a:pt x="16864" y="11890"/>
                    <a:pt x="16864" y="11890"/>
                  </a:cubicBezTo>
                  <a:cubicBezTo>
                    <a:pt x="16864" y="11791"/>
                    <a:pt x="16864" y="11791"/>
                    <a:pt x="16864" y="11791"/>
                  </a:cubicBezTo>
                  <a:cubicBezTo>
                    <a:pt x="16864" y="11791"/>
                    <a:pt x="16864" y="11791"/>
                    <a:pt x="16864" y="11791"/>
                  </a:cubicBezTo>
                  <a:cubicBezTo>
                    <a:pt x="16749" y="11791"/>
                    <a:pt x="16749" y="11791"/>
                    <a:pt x="16749" y="11791"/>
                  </a:cubicBezTo>
                  <a:cubicBezTo>
                    <a:pt x="16749" y="11791"/>
                    <a:pt x="16749" y="11791"/>
                    <a:pt x="16749" y="11791"/>
                  </a:cubicBezTo>
                  <a:cubicBezTo>
                    <a:pt x="16633" y="11791"/>
                    <a:pt x="16633" y="11791"/>
                    <a:pt x="16633" y="11791"/>
                  </a:cubicBezTo>
                  <a:cubicBezTo>
                    <a:pt x="16518" y="11692"/>
                    <a:pt x="16518" y="11692"/>
                    <a:pt x="16518" y="11692"/>
                  </a:cubicBezTo>
                  <a:cubicBezTo>
                    <a:pt x="16402" y="11692"/>
                    <a:pt x="16402" y="11692"/>
                    <a:pt x="16402" y="11692"/>
                  </a:cubicBezTo>
                  <a:cubicBezTo>
                    <a:pt x="16287" y="11692"/>
                    <a:pt x="16287" y="11692"/>
                    <a:pt x="16287" y="11692"/>
                  </a:cubicBezTo>
                  <a:cubicBezTo>
                    <a:pt x="16287" y="11593"/>
                    <a:pt x="16287" y="11593"/>
                    <a:pt x="16287" y="11593"/>
                  </a:cubicBezTo>
                  <a:cubicBezTo>
                    <a:pt x="16287" y="11593"/>
                    <a:pt x="16287" y="11593"/>
                    <a:pt x="16287" y="11593"/>
                  </a:cubicBezTo>
                  <a:cubicBezTo>
                    <a:pt x="16171" y="11593"/>
                    <a:pt x="16171" y="11593"/>
                    <a:pt x="16171" y="11593"/>
                  </a:cubicBezTo>
                  <a:cubicBezTo>
                    <a:pt x="16171" y="11593"/>
                    <a:pt x="16171" y="11593"/>
                    <a:pt x="16171" y="11593"/>
                  </a:cubicBezTo>
                  <a:cubicBezTo>
                    <a:pt x="16171" y="11593"/>
                    <a:pt x="16171" y="11593"/>
                    <a:pt x="16171" y="11593"/>
                  </a:cubicBezTo>
                  <a:cubicBezTo>
                    <a:pt x="16171" y="11692"/>
                    <a:pt x="16171" y="11692"/>
                    <a:pt x="16171" y="11692"/>
                  </a:cubicBezTo>
                  <a:cubicBezTo>
                    <a:pt x="16171" y="11791"/>
                    <a:pt x="16171" y="11791"/>
                    <a:pt x="16171" y="11791"/>
                  </a:cubicBezTo>
                  <a:cubicBezTo>
                    <a:pt x="16171" y="11890"/>
                    <a:pt x="16171" y="11890"/>
                    <a:pt x="16171" y="11890"/>
                  </a:cubicBezTo>
                  <a:cubicBezTo>
                    <a:pt x="16056" y="11890"/>
                    <a:pt x="16056" y="11890"/>
                    <a:pt x="16056" y="11890"/>
                  </a:cubicBezTo>
                  <a:cubicBezTo>
                    <a:pt x="16056" y="11890"/>
                    <a:pt x="16056" y="11890"/>
                    <a:pt x="16056" y="11890"/>
                  </a:cubicBezTo>
                  <a:cubicBezTo>
                    <a:pt x="15940" y="11692"/>
                    <a:pt x="15940" y="11692"/>
                    <a:pt x="15940" y="11692"/>
                  </a:cubicBezTo>
                  <a:cubicBezTo>
                    <a:pt x="15825" y="11593"/>
                    <a:pt x="15825" y="11593"/>
                    <a:pt x="15825" y="11593"/>
                  </a:cubicBezTo>
                  <a:cubicBezTo>
                    <a:pt x="15825" y="11494"/>
                    <a:pt x="15825" y="11494"/>
                    <a:pt x="15825" y="11494"/>
                  </a:cubicBezTo>
                  <a:cubicBezTo>
                    <a:pt x="15709" y="11494"/>
                    <a:pt x="15709" y="11494"/>
                    <a:pt x="15709" y="11494"/>
                  </a:cubicBezTo>
                  <a:cubicBezTo>
                    <a:pt x="15709" y="11494"/>
                    <a:pt x="15709" y="11494"/>
                    <a:pt x="15709" y="11494"/>
                  </a:cubicBezTo>
                  <a:cubicBezTo>
                    <a:pt x="15709" y="11494"/>
                    <a:pt x="15709" y="11494"/>
                    <a:pt x="15709" y="11494"/>
                  </a:cubicBezTo>
                  <a:cubicBezTo>
                    <a:pt x="15709" y="11494"/>
                    <a:pt x="15709" y="11494"/>
                    <a:pt x="15709" y="11494"/>
                  </a:cubicBezTo>
                  <a:cubicBezTo>
                    <a:pt x="15709" y="11494"/>
                    <a:pt x="15709" y="11494"/>
                    <a:pt x="15709" y="11494"/>
                  </a:cubicBezTo>
                  <a:cubicBezTo>
                    <a:pt x="15709" y="11593"/>
                    <a:pt x="15709" y="11593"/>
                    <a:pt x="15709" y="11593"/>
                  </a:cubicBezTo>
                  <a:cubicBezTo>
                    <a:pt x="15825" y="11692"/>
                    <a:pt x="15825" y="11692"/>
                    <a:pt x="15825" y="11692"/>
                  </a:cubicBezTo>
                  <a:cubicBezTo>
                    <a:pt x="15825" y="11791"/>
                    <a:pt x="15825" y="11791"/>
                    <a:pt x="15825" y="11791"/>
                  </a:cubicBezTo>
                  <a:cubicBezTo>
                    <a:pt x="15940" y="11791"/>
                    <a:pt x="15940" y="11791"/>
                    <a:pt x="15940" y="11791"/>
                  </a:cubicBezTo>
                  <a:cubicBezTo>
                    <a:pt x="15940" y="11791"/>
                    <a:pt x="15940" y="11791"/>
                    <a:pt x="15940" y="11791"/>
                  </a:cubicBezTo>
                  <a:cubicBezTo>
                    <a:pt x="15940" y="11890"/>
                    <a:pt x="15940" y="11890"/>
                    <a:pt x="15940" y="11890"/>
                  </a:cubicBezTo>
                  <a:cubicBezTo>
                    <a:pt x="15940" y="11890"/>
                    <a:pt x="15940" y="11890"/>
                    <a:pt x="15940" y="11890"/>
                  </a:cubicBezTo>
                  <a:cubicBezTo>
                    <a:pt x="15825" y="11890"/>
                    <a:pt x="15825" y="11890"/>
                    <a:pt x="15825" y="11890"/>
                  </a:cubicBezTo>
                  <a:cubicBezTo>
                    <a:pt x="15709" y="11890"/>
                    <a:pt x="15709" y="11890"/>
                    <a:pt x="15709" y="11890"/>
                  </a:cubicBezTo>
                  <a:cubicBezTo>
                    <a:pt x="15709" y="11989"/>
                    <a:pt x="15709" y="11989"/>
                    <a:pt x="15709" y="11989"/>
                  </a:cubicBezTo>
                  <a:cubicBezTo>
                    <a:pt x="15594" y="11989"/>
                    <a:pt x="15594" y="11989"/>
                    <a:pt x="15594" y="11989"/>
                  </a:cubicBezTo>
                  <a:cubicBezTo>
                    <a:pt x="15594" y="11989"/>
                    <a:pt x="15594" y="11989"/>
                    <a:pt x="15594" y="11989"/>
                  </a:cubicBezTo>
                  <a:cubicBezTo>
                    <a:pt x="15478" y="12088"/>
                    <a:pt x="15478" y="12088"/>
                    <a:pt x="15478" y="12088"/>
                  </a:cubicBezTo>
                  <a:cubicBezTo>
                    <a:pt x="15478" y="12088"/>
                    <a:pt x="15478" y="12088"/>
                    <a:pt x="15478" y="12088"/>
                  </a:cubicBezTo>
                  <a:cubicBezTo>
                    <a:pt x="15363" y="11989"/>
                    <a:pt x="15363" y="11989"/>
                    <a:pt x="15363" y="11989"/>
                  </a:cubicBezTo>
                  <a:cubicBezTo>
                    <a:pt x="15363" y="11989"/>
                    <a:pt x="15363" y="11989"/>
                    <a:pt x="15363" y="11989"/>
                  </a:cubicBezTo>
                  <a:cubicBezTo>
                    <a:pt x="15247" y="11989"/>
                    <a:pt x="15247" y="11989"/>
                    <a:pt x="15247" y="11989"/>
                  </a:cubicBezTo>
                  <a:cubicBezTo>
                    <a:pt x="15247" y="11890"/>
                    <a:pt x="15247" y="11890"/>
                    <a:pt x="15247" y="11890"/>
                  </a:cubicBezTo>
                  <a:cubicBezTo>
                    <a:pt x="15132" y="11890"/>
                    <a:pt x="15132" y="11890"/>
                    <a:pt x="15132" y="11890"/>
                  </a:cubicBezTo>
                  <a:cubicBezTo>
                    <a:pt x="15132" y="11890"/>
                    <a:pt x="15132" y="11890"/>
                    <a:pt x="15132" y="11890"/>
                  </a:cubicBezTo>
                  <a:cubicBezTo>
                    <a:pt x="15132" y="11791"/>
                    <a:pt x="15132" y="11791"/>
                    <a:pt x="15132" y="11791"/>
                  </a:cubicBezTo>
                  <a:cubicBezTo>
                    <a:pt x="15016" y="11791"/>
                    <a:pt x="15016" y="11791"/>
                    <a:pt x="15016" y="11791"/>
                  </a:cubicBezTo>
                  <a:cubicBezTo>
                    <a:pt x="15016" y="11791"/>
                    <a:pt x="15016" y="11791"/>
                    <a:pt x="15016" y="11791"/>
                  </a:cubicBezTo>
                  <a:cubicBezTo>
                    <a:pt x="15016" y="11791"/>
                    <a:pt x="15016" y="11791"/>
                    <a:pt x="15016" y="11791"/>
                  </a:cubicBezTo>
                  <a:cubicBezTo>
                    <a:pt x="15016" y="11791"/>
                    <a:pt x="15016" y="11791"/>
                    <a:pt x="15016" y="11791"/>
                  </a:cubicBezTo>
                  <a:cubicBezTo>
                    <a:pt x="15016" y="11890"/>
                    <a:pt x="15016" y="11890"/>
                    <a:pt x="15016" y="11890"/>
                  </a:cubicBezTo>
                  <a:cubicBezTo>
                    <a:pt x="15132" y="11890"/>
                    <a:pt x="15132" y="11890"/>
                    <a:pt x="15132" y="11890"/>
                  </a:cubicBezTo>
                  <a:cubicBezTo>
                    <a:pt x="15247" y="11989"/>
                    <a:pt x="15247" y="11989"/>
                    <a:pt x="15247" y="11989"/>
                  </a:cubicBezTo>
                  <a:cubicBezTo>
                    <a:pt x="15247" y="11989"/>
                    <a:pt x="15247" y="11989"/>
                    <a:pt x="15247" y="11989"/>
                  </a:cubicBezTo>
                  <a:cubicBezTo>
                    <a:pt x="15247" y="12088"/>
                    <a:pt x="15247" y="12088"/>
                    <a:pt x="15247" y="12088"/>
                  </a:cubicBezTo>
                  <a:cubicBezTo>
                    <a:pt x="15247" y="12088"/>
                    <a:pt x="15247" y="12088"/>
                    <a:pt x="15247" y="12088"/>
                  </a:cubicBezTo>
                  <a:cubicBezTo>
                    <a:pt x="15016" y="12088"/>
                    <a:pt x="15016" y="12088"/>
                    <a:pt x="15016" y="12088"/>
                  </a:cubicBezTo>
                  <a:cubicBezTo>
                    <a:pt x="14901" y="12088"/>
                    <a:pt x="14901" y="12088"/>
                    <a:pt x="14901" y="12088"/>
                  </a:cubicBezTo>
                  <a:cubicBezTo>
                    <a:pt x="14901" y="12088"/>
                    <a:pt x="14901" y="12088"/>
                    <a:pt x="14901" y="12088"/>
                  </a:cubicBezTo>
                  <a:cubicBezTo>
                    <a:pt x="14785" y="12187"/>
                    <a:pt x="14785" y="12187"/>
                    <a:pt x="14785" y="12187"/>
                  </a:cubicBezTo>
                  <a:cubicBezTo>
                    <a:pt x="14785" y="12187"/>
                    <a:pt x="14785" y="12187"/>
                    <a:pt x="14785" y="12187"/>
                  </a:cubicBezTo>
                  <a:cubicBezTo>
                    <a:pt x="14901" y="12187"/>
                    <a:pt x="14901" y="12187"/>
                    <a:pt x="14901" y="12187"/>
                  </a:cubicBezTo>
                  <a:cubicBezTo>
                    <a:pt x="14901" y="12187"/>
                    <a:pt x="14901" y="12187"/>
                    <a:pt x="14901" y="12187"/>
                  </a:cubicBezTo>
                  <a:cubicBezTo>
                    <a:pt x="14901" y="12187"/>
                    <a:pt x="14901" y="12187"/>
                    <a:pt x="14901" y="12187"/>
                  </a:cubicBezTo>
                  <a:cubicBezTo>
                    <a:pt x="15016" y="12187"/>
                    <a:pt x="15016" y="12187"/>
                    <a:pt x="15016" y="12187"/>
                  </a:cubicBezTo>
                  <a:cubicBezTo>
                    <a:pt x="15016" y="12187"/>
                    <a:pt x="15016" y="12187"/>
                    <a:pt x="15016" y="12187"/>
                  </a:cubicBezTo>
                  <a:cubicBezTo>
                    <a:pt x="15016" y="12187"/>
                    <a:pt x="15016" y="12187"/>
                    <a:pt x="15016" y="12187"/>
                  </a:cubicBezTo>
                  <a:cubicBezTo>
                    <a:pt x="15016" y="12187"/>
                    <a:pt x="15132" y="12187"/>
                    <a:pt x="15132" y="12187"/>
                  </a:cubicBezTo>
                  <a:cubicBezTo>
                    <a:pt x="15132" y="12187"/>
                    <a:pt x="15247" y="12187"/>
                    <a:pt x="15247" y="12187"/>
                  </a:cubicBezTo>
                  <a:cubicBezTo>
                    <a:pt x="15247" y="12187"/>
                    <a:pt x="15247" y="12187"/>
                    <a:pt x="15247" y="12187"/>
                  </a:cubicBezTo>
                  <a:cubicBezTo>
                    <a:pt x="15247" y="12088"/>
                    <a:pt x="15247" y="12088"/>
                    <a:pt x="15247" y="12088"/>
                  </a:cubicBezTo>
                  <a:cubicBezTo>
                    <a:pt x="15363" y="12088"/>
                    <a:pt x="15363" y="12088"/>
                    <a:pt x="15363" y="12088"/>
                  </a:cubicBezTo>
                  <a:cubicBezTo>
                    <a:pt x="15478" y="12088"/>
                    <a:pt x="15478" y="12088"/>
                    <a:pt x="15478" y="12088"/>
                  </a:cubicBezTo>
                  <a:cubicBezTo>
                    <a:pt x="15594" y="12088"/>
                    <a:pt x="15594" y="12088"/>
                    <a:pt x="15594" y="12088"/>
                  </a:cubicBezTo>
                  <a:cubicBezTo>
                    <a:pt x="15594" y="12088"/>
                    <a:pt x="15594" y="12088"/>
                    <a:pt x="15594" y="12088"/>
                  </a:cubicBezTo>
                  <a:cubicBezTo>
                    <a:pt x="15594" y="12187"/>
                    <a:pt x="15594" y="12187"/>
                    <a:pt x="15594" y="12187"/>
                  </a:cubicBezTo>
                  <a:cubicBezTo>
                    <a:pt x="15709" y="12187"/>
                    <a:pt x="15709" y="12187"/>
                    <a:pt x="15709" y="12187"/>
                  </a:cubicBezTo>
                  <a:cubicBezTo>
                    <a:pt x="15825" y="12187"/>
                    <a:pt x="15825" y="12187"/>
                    <a:pt x="15825" y="12187"/>
                  </a:cubicBezTo>
                  <a:cubicBezTo>
                    <a:pt x="15825" y="12286"/>
                    <a:pt x="15825" y="12286"/>
                    <a:pt x="15825" y="12286"/>
                  </a:cubicBezTo>
                  <a:cubicBezTo>
                    <a:pt x="15825" y="12286"/>
                    <a:pt x="15825" y="12286"/>
                    <a:pt x="15825" y="12286"/>
                  </a:cubicBezTo>
                  <a:cubicBezTo>
                    <a:pt x="15825" y="12286"/>
                    <a:pt x="15825" y="12286"/>
                    <a:pt x="15825" y="12286"/>
                  </a:cubicBezTo>
                  <a:cubicBezTo>
                    <a:pt x="15709" y="12385"/>
                    <a:pt x="15709" y="12385"/>
                    <a:pt x="15709" y="12385"/>
                  </a:cubicBezTo>
                  <a:cubicBezTo>
                    <a:pt x="15594" y="12385"/>
                    <a:pt x="15594" y="12385"/>
                    <a:pt x="15594" y="12385"/>
                  </a:cubicBezTo>
                  <a:cubicBezTo>
                    <a:pt x="15594" y="12385"/>
                    <a:pt x="15594" y="12385"/>
                    <a:pt x="15594" y="12385"/>
                  </a:cubicBezTo>
                  <a:cubicBezTo>
                    <a:pt x="15478" y="12385"/>
                    <a:pt x="15478" y="12385"/>
                    <a:pt x="15478" y="12385"/>
                  </a:cubicBezTo>
                  <a:cubicBezTo>
                    <a:pt x="15363" y="12484"/>
                    <a:pt x="15363" y="12484"/>
                    <a:pt x="15363" y="12484"/>
                  </a:cubicBezTo>
                  <a:cubicBezTo>
                    <a:pt x="15363" y="12484"/>
                    <a:pt x="15363" y="12484"/>
                    <a:pt x="15363" y="12484"/>
                  </a:cubicBezTo>
                  <a:cubicBezTo>
                    <a:pt x="15247" y="12385"/>
                    <a:pt x="15247" y="12385"/>
                    <a:pt x="15247" y="12385"/>
                  </a:cubicBezTo>
                  <a:cubicBezTo>
                    <a:pt x="15247" y="12385"/>
                    <a:pt x="15247" y="12385"/>
                    <a:pt x="15247" y="12385"/>
                  </a:cubicBezTo>
                  <a:cubicBezTo>
                    <a:pt x="15132" y="12385"/>
                    <a:pt x="15132" y="12385"/>
                    <a:pt x="15132" y="12385"/>
                  </a:cubicBezTo>
                  <a:cubicBezTo>
                    <a:pt x="15132" y="12385"/>
                    <a:pt x="15132" y="12385"/>
                    <a:pt x="15132" y="12385"/>
                  </a:cubicBezTo>
                  <a:cubicBezTo>
                    <a:pt x="15016" y="12385"/>
                    <a:pt x="15016" y="12385"/>
                    <a:pt x="15016" y="12385"/>
                  </a:cubicBezTo>
                  <a:cubicBezTo>
                    <a:pt x="15016" y="12385"/>
                    <a:pt x="15016" y="12385"/>
                    <a:pt x="15016" y="12385"/>
                  </a:cubicBezTo>
                  <a:cubicBezTo>
                    <a:pt x="15016" y="12385"/>
                    <a:pt x="15016" y="12385"/>
                    <a:pt x="15016" y="12385"/>
                  </a:cubicBezTo>
                  <a:cubicBezTo>
                    <a:pt x="15016" y="12385"/>
                    <a:pt x="15016" y="12385"/>
                    <a:pt x="15016" y="12385"/>
                  </a:cubicBezTo>
                  <a:cubicBezTo>
                    <a:pt x="15016" y="12385"/>
                    <a:pt x="15016" y="12385"/>
                    <a:pt x="15016" y="12385"/>
                  </a:cubicBezTo>
                  <a:cubicBezTo>
                    <a:pt x="15132" y="12385"/>
                    <a:pt x="15132" y="12385"/>
                    <a:pt x="15132" y="12385"/>
                  </a:cubicBezTo>
                  <a:cubicBezTo>
                    <a:pt x="15132" y="12385"/>
                    <a:pt x="15132" y="12385"/>
                    <a:pt x="15132" y="12385"/>
                  </a:cubicBezTo>
                  <a:cubicBezTo>
                    <a:pt x="15247" y="12385"/>
                    <a:pt x="15247" y="12385"/>
                    <a:pt x="15247" y="12385"/>
                  </a:cubicBezTo>
                  <a:cubicBezTo>
                    <a:pt x="15247" y="12484"/>
                    <a:pt x="15247" y="12484"/>
                    <a:pt x="15247" y="12484"/>
                  </a:cubicBezTo>
                  <a:cubicBezTo>
                    <a:pt x="15247" y="12484"/>
                    <a:pt x="15247" y="12484"/>
                    <a:pt x="15247" y="12484"/>
                  </a:cubicBezTo>
                  <a:cubicBezTo>
                    <a:pt x="15132" y="12484"/>
                    <a:pt x="15132" y="12484"/>
                    <a:pt x="15132" y="12484"/>
                  </a:cubicBezTo>
                  <a:cubicBezTo>
                    <a:pt x="15016" y="12484"/>
                    <a:pt x="15016" y="12484"/>
                    <a:pt x="15016" y="12484"/>
                  </a:cubicBezTo>
                  <a:cubicBezTo>
                    <a:pt x="15016" y="12583"/>
                    <a:pt x="15016" y="12583"/>
                    <a:pt x="15016" y="12583"/>
                  </a:cubicBezTo>
                  <a:cubicBezTo>
                    <a:pt x="15016" y="12583"/>
                    <a:pt x="15016" y="12583"/>
                    <a:pt x="15016" y="12583"/>
                  </a:cubicBezTo>
                  <a:cubicBezTo>
                    <a:pt x="15132" y="12484"/>
                    <a:pt x="15132" y="12484"/>
                    <a:pt x="15132" y="12484"/>
                  </a:cubicBezTo>
                  <a:cubicBezTo>
                    <a:pt x="15247" y="12484"/>
                    <a:pt x="15247" y="12484"/>
                    <a:pt x="15247" y="12484"/>
                  </a:cubicBezTo>
                  <a:cubicBezTo>
                    <a:pt x="15247" y="12484"/>
                    <a:pt x="15247" y="12484"/>
                    <a:pt x="15247" y="12484"/>
                  </a:cubicBezTo>
                  <a:cubicBezTo>
                    <a:pt x="15247" y="12583"/>
                    <a:pt x="15247" y="12583"/>
                    <a:pt x="15247" y="12583"/>
                  </a:cubicBezTo>
                  <a:cubicBezTo>
                    <a:pt x="15247" y="12583"/>
                    <a:pt x="15247" y="12583"/>
                    <a:pt x="15247" y="12583"/>
                  </a:cubicBezTo>
                  <a:cubicBezTo>
                    <a:pt x="15363" y="12583"/>
                    <a:pt x="15363" y="12583"/>
                    <a:pt x="15363" y="12583"/>
                  </a:cubicBezTo>
                  <a:cubicBezTo>
                    <a:pt x="15363" y="12484"/>
                    <a:pt x="15363" y="12484"/>
                    <a:pt x="15363" y="12484"/>
                  </a:cubicBezTo>
                  <a:cubicBezTo>
                    <a:pt x="15478" y="12484"/>
                    <a:pt x="15478" y="12484"/>
                    <a:pt x="15478" y="12484"/>
                  </a:cubicBezTo>
                  <a:cubicBezTo>
                    <a:pt x="15478" y="12484"/>
                    <a:pt x="15478" y="12484"/>
                    <a:pt x="15478" y="12484"/>
                  </a:cubicBezTo>
                  <a:cubicBezTo>
                    <a:pt x="15594" y="12484"/>
                    <a:pt x="15594" y="12484"/>
                    <a:pt x="15594" y="12484"/>
                  </a:cubicBezTo>
                  <a:cubicBezTo>
                    <a:pt x="15594" y="12484"/>
                    <a:pt x="15594" y="12484"/>
                    <a:pt x="15594" y="12484"/>
                  </a:cubicBezTo>
                  <a:cubicBezTo>
                    <a:pt x="15594" y="12484"/>
                    <a:pt x="15594" y="12484"/>
                    <a:pt x="15594" y="12484"/>
                  </a:cubicBezTo>
                  <a:cubicBezTo>
                    <a:pt x="15825" y="12583"/>
                    <a:pt x="15825" y="12583"/>
                    <a:pt x="15825" y="12583"/>
                  </a:cubicBezTo>
                  <a:cubicBezTo>
                    <a:pt x="15825" y="12583"/>
                    <a:pt x="15825" y="12583"/>
                    <a:pt x="15825" y="12583"/>
                  </a:cubicBezTo>
                  <a:cubicBezTo>
                    <a:pt x="15825" y="12583"/>
                    <a:pt x="15825" y="12583"/>
                    <a:pt x="15825" y="12583"/>
                  </a:cubicBezTo>
                  <a:cubicBezTo>
                    <a:pt x="15825" y="12583"/>
                    <a:pt x="15825" y="12583"/>
                    <a:pt x="15825" y="12583"/>
                  </a:cubicBezTo>
                  <a:cubicBezTo>
                    <a:pt x="15825" y="12683"/>
                    <a:pt x="15825" y="12683"/>
                    <a:pt x="15825" y="12683"/>
                  </a:cubicBezTo>
                  <a:cubicBezTo>
                    <a:pt x="15825" y="12782"/>
                    <a:pt x="15825" y="12782"/>
                    <a:pt x="15825" y="12782"/>
                  </a:cubicBezTo>
                  <a:cubicBezTo>
                    <a:pt x="15709" y="12782"/>
                    <a:pt x="15709" y="12782"/>
                    <a:pt x="15709" y="12782"/>
                  </a:cubicBezTo>
                  <a:cubicBezTo>
                    <a:pt x="15594" y="12782"/>
                    <a:pt x="15594" y="12782"/>
                    <a:pt x="15594" y="12782"/>
                  </a:cubicBezTo>
                  <a:cubicBezTo>
                    <a:pt x="15478" y="12782"/>
                    <a:pt x="15478" y="12782"/>
                    <a:pt x="15478" y="12782"/>
                  </a:cubicBezTo>
                  <a:cubicBezTo>
                    <a:pt x="15363" y="12782"/>
                    <a:pt x="15363" y="12782"/>
                    <a:pt x="15363" y="12782"/>
                  </a:cubicBezTo>
                  <a:cubicBezTo>
                    <a:pt x="15363" y="12782"/>
                    <a:pt x="15363" y="12782"/>
                    <a:pt x="15363" y="12782"/>
                  </a:cubicBezTo>
                  <a:cubicBezTo>
                    <a:pt x="15247" y="12782"/>
                    <a:pt x="15247" y="12782"/>
                    <a:pt x="15247" y="12782"/>
                  </a:cubicBezTo>
                  <a:cubicBezTo>
                    <a:pt x="15247" y="12782"/>
                    <a:pt x="15247" y="12782"/>
                    <a:pt x="15247" y="12782"/>
                  </a:cubicBezTo>
                  <a:cubicBezTo>
                    <a:pt x="15363" y="12782"/>
                    <a:pt x="15363" y="12782"/>
                    <a:pt x="15363" y="12782"/>
                  </a:cubicBezTo>
                  <a:cubicBezTo>
                    <a:pt x="15478" y="12782"/>
                    <a:pt x="15478" y="12782"/>
                    <a:pt x="15478" y="12782"/>
                  </a:cubicBezTo>
                  <a:cubicBezTo>
                    <a:pt x="15594" y="12881"/>
                    <a:pt x="15594" y="12881"/>
                    <a:pt x="15594" y="12881"/>
                  </a:cubicBezTo>
                  <a:cubicBezTo>
                    <a:pt x="15594" y="12881"/>
                    <a:pt x="15594" y="12881"/>
                    <a:pt x="15594" y="12881"/>
                  </a:cubicBezTo>
                  <a:cubicBezTo>
                    <a:pt x="15594" y="12881"/>
                    <a:pt x="15594" y="12881"/>
                    <a:pt x="15594" y="12881"/>
                  </a:cubicBezTo>
                  <a:cubicBezTo>
                    <a:pt x="15709" y="12881"/>
                    <a:pt x="15709" y="12881"/>
                    <a:pt x="15709" y="12881"/>
                  </a:cubicBezTo>
                  <a:cubicBezTo>
                    <a:pt x="15825" y="12881"/>
                    <a:pt x="15825" y="12881"/>
                    <a:pt x="15825" y="12881"/>
                  </a:cubicBezTo>
                  <a:cubicBezTo>
                    <a:pt x="15940" y="12881"/>
                    <a:pt x="15940" y="12881"/>
                    <a:pt x="15940" y="12881"/>
                  </a:cubicBezTo>
                  <a:cubicBezTo>
                    <a:pt x="15940" y="12881"/>
                    <a:pt x="15940" y="12881"/>
                    <a:pt x="15940" y="12881"/>
                  </a:cubicBezTo>
                  <a:cubicBezTo>
                    <a:pt x="16056" y="12881"/>
                    <a:pt x="16056" y="12881"/>
                    <a:pt x="16056" y="12881"/>
                  </a:cubicBezTo>
                  <a:cubicBezTo>
                    <a:pt x="16171" y="12980"/>
                    <a:pt x="16171" y="12980"/>
                    <a:pt x="16171" y="12980"/>
                  </a:cubicBezTo>
                  <a:cubicBezTo>
                    <a:pt x="16171" y="12980"/>
                    <a:pt x="16171" y="12980"/>
                    <a:pt x="16171" y="12980"/>
                  </a:cubicBezTo>
                  <a:cubicBezTo>
                    <a:pt x="16171" y="13079"/>
                    <a:pt x="16171" y="13079"/>
                    <a:pt x="16171" y="13079"/>
                  </a:cubicBezTo>
                  <a:cubicBezTo>
                    <a:pt x="16287" y="13079"/>
                    <a:pt x="16287" y="13079"/>
                    <a:pt x="16287" y="13079"/>
                  </a:cubicBezTo>
                  <a:cubicBezTo>
                    <a:pt x="16287" y="13079"/>
                    <a:pt x="16287" y="13079"/>
                    <a:pt x="16287" y="13079"/>
                  </a:cubicBezTo>
                  <a:cubicBezTo>
                    <a:pt x="16287" y="13079"/>
                    <a:pt x="16287" y="13079"/>
                    <a:pt x="16287" y="13079"/>
                  </a:cubicBezTo>
                  <a:cubicBezTo>
                    <a:pt x="16402" y="13178"/>
                    <a:pt x="16402" y="13178"/>
                    <a:pt x="16402" y="13178"/>
                  </a:cubicBezTo>
                  <a:cubicBezTo>
                    <a:pt x="16402" y="13178"/>
                    <a:pt x="16402" y="13178"/>
                    <a:pt x="16402" y="13178"/>
                  </a:cubicBezTo>
                  <a:cubicBezTo>
                    <a:pt x="16518" y="13178"/>
                    <a:pt x="16518" y="13178"/>
                    <a:pt x="16518" y="13178"/>
                  </a:cubicBezTo>
                  <a:cubicBezTo>
                    <a:pt x="16518" y="13277"/>
                    <a:pt x="16518" y="13277"/>
                    <a:pt x="16518" y="13277"/>
                  </a:cubicBezTo>
                  <a:cubicBezTo>
                    <a:pt x="16518" y="13277"/>
                    <a:pt x="16518" y="13277"/>
                    <a:pt x="16518" y="13277"/>
                  </a:cubicBezTo>
                  <a:cubicBezTo>
                    <a:pt x="16633" y="13277"/>
                    <a:pt x="16633" y="13277"/>
                    <a:pt x="16633" y="13277"/>
                  </a:cubicBezTo>
                  <a:cubicBezTo>
                    <a:pt x="16633" y="13277"/>
                    <a:pt x="16633" y="13277"/>
                    <a:pt x="16633" y="13277"/>
                  </a:cubicBezTo>
                  <a:cubicBezTo>
                    <a:pt x="16633" y="13376"/>
                    <a:pt x="16633" y="13376"/>
                    <a:pt x="16633" y="13376"/>
                  </a:cubicBezTo>
                  <a:cubicBezTo>
                    <a:pt x="16518" y="13376"/>
                    <a:pt x="16518" y="13376"/>
                    <a:pt x="16518" y="13376"/>
                  </a:cubicBezTo>
                  <a:cubicBezTo>
                    <a:pt x="16518" y="13475"/>
                    <a:pt x="16518" y="13475"/>
                    <a:pt x="16518" y="13475"/>
                  </a:cubicBezTo>
                  <a:cubicBezTo>
                    <a:pt x="16518" y="13475"/>
                    <a:pt x="16518" y="13475"/>
                    <a:pt x="16518" y="13475"/>
                  </a:cubicBezTo>
                  <a:cubicBezTo>
                    <a:pt x="16402" y="13574"/>
                    <a:pt x="16402" y="13574"/>
                    <a:pt x="16402" y="13574"/>
                  </a:cubicBezTo>
                  <a:cubicBezTo>
                    <a:pt x="16518" y="13574"/>
                    <a:pt x="16518" y="13574"/>
                    <a:pt x="16518" y="13574"/>
                  </a:cubicBezTo>
                  <a:cubicBezTo>
                    <a:pt x="16518" y="13475"/>
                    <a:pt x="16518" y="13475"/>
                    <a:pt x="16518" y="13475"/>
                  </a:cubicBezTo>
                  <a:cubicBezTo>
                    <a:pt x="16633" y="13475"/>
                    <a:pt x="16633" y="13475"/>
                    <a:pt x="16633" y="13475"/>
                  </a:cubicBezTo>
                  <a:cubicBezTo>
                    <a:pt x="16633" y="13376"/>
                    <a:pt x="16633" y="13376"/>
                    <a:pt x="16633" y="13376"/>
                  </a:cubicBezTo>
                  <a:cubicBezTo>
                    <a:pt x="16633" y="13475"/>
                    <a:pt x="16633" y="13475"/>
                    <a:pt x="16633" y="13475"/>
                  </a:cubicBezTo>
                  <a:cubicBezTo>
                    <a:pt x="16633" y="13475"/>
                    <a:pt x="16633" y="13475"/>
                    <a:pt x="16633" y="13475"/>
                  </a:cubicBezTo>
                  <a:cubicBezTo>
                    <a:pt x="16633" y="13574"/>
                    <a:pt x="16633" y="13574"/>
                    <a:pt x="16633" y="13574"/>
                  </a:cubicBezTo>
                  <a:cubicBezTo>
                    <a:pt x="16633" y="13475"/>
                    <a:pt x="16633" y="13475"/>
                    <a:pt x="16633" y="13475"/>
                  </a:cubicBezTo>
                  <a:cubicBezTo>
                    <a:pt x="16633" y="13475"/>
                    <a:pt x="16633" y="13475"/>
                    <a:pt x="16633" y="13475"/>
                  </a:cubicBezTo>
                  <a:cubicBezTo>
                    <a:pt x="16749" y="13475"/>
                    <a:pt x="16749" y="13475"/>
                    <a:pt x="16749" y="13475"/>
                  </a:cubicBezTo>
                  <a:cubicBezTo>
                    <a:pt x="16749" y="13475"/>
                    <a:pt x="16749" y="13475"/>
                    <a:pt x="16749" y="13475"/>
                  </a:cubicBezTo>
                  <a:cubicBezTo>
                    <a:pt x="16864" y="13475"/>
                    <a:pt x="16864" y="13475"/>
                    <a:pt x="16864" y="13475"/>
                  </a:cubicBezTo>
                  <a:cubicBezTo>
                    <a:pt x="16749" y="13574"/>
                    <a:pt x="16749" y="13574"/>
                    <a:pt x="16749" y="13574"/>
                  </a:cubicBezTo>
                  <a:cubicBezTo>
                    <a:pt x="16749" y="13574"/>
                    <a:pt x="16749" y="13574"/>
                    <a:pt x="16749" y="13574"/>
                  </a:cubicBezTo>
                  <a:cubicBezTo>
                    <a:pt x="16633" y="13673"/>
                    <a:pt x="16633" y="13673"/>
                    <a:pt x="16633" y="13673"/>
                  </a:cubicBezTo>
                  <a:cubicBezTo>
                    <a:pt x="16633" y="13673"/>
                    <a:pt x="16633" y="13673"/>
                    <a:pt x="16633" y="13673"/>
                  </a:cubicBezTo>
                  <a:cubicBezTo>
                    <a:pt x="16633" y="13772"/>
                    <a:pt x="16633" y="13772"/>
                    <a:pt x="16633" y="13772"/>
                  </a:cubicBezTo>
                  <a:cubicBezTo>
                    <a:pt x="16633" y="13772"/>
                    <a:pt x="16633" y="13772"/>
                    <a:pt x="16633" y="13772"/>
                  </a:cubicBezTo>
                  <a:cubicBezTo>
                    <a:pt x="16633" y="13772"/>
                    <a:pt x="16633" y="13772"/>
                    <a:pt x="16633" y="13772"/>
                  </a:cubicBezTo>
                  <a:cubicBezTo>
                    <a:pt x="16633" y="13872"/>
                    <a:pt x="16633" y="13872"/>
                    <a:pt x="16633" y="13872"/>
                  </a:cubicBezTo>
                  <a:cubicBezTo>
                    <a:pt x="16633" y="13872"/>
                    <a:pt x="16633" y="13872"/>
                    <a:pt x="16633" y="13872"/>
                  </a:cubicBezTo>
                  <a:cubicBezTo>
                    <a:pt x="16633" y="13872"/>
                    <a:pt x="16633" y="13872"/>
                    <a:pt x="16633" y="13872"/>
                  </a:cubicBezTo>
                  <a:cubicBezTo>
                    <a:pt x="16749" y="13772"/>
                    <a:pt x="16749" y="13772"/>
                    <a:pt x="16749" y="13772"/>
                  </a:cubicBezTo>
                  <a:cubicBezTo>
                    <a:pt x="16749" y="13673"/>
                    <a:pt x="16749" y="13673"/>
                    <a:pt x="16749" y="13673"/>
                  </a:cubicBezTo>
                  <a:cubicBezTo>
                    <a:pt x="16864" y="13673"/>
                    <a:pt x="16864" y="13673"/>
                    <a:pt x="16864" y="13673"/>
                  </a:cubicBezTo>
                  <a:cubicBezTo>
                    <a:pt x="16864" y="13673"/>
                    <a:pt x="16864" y="13673"/>
                    <a:pt x="16864" y="13673"/>
                  </a:cubicBezTo>
                  <a:cubicBezTo>
                    <a:pt x="16864" y="13673"/>
                    <a:pt x="16864" y="13673"/>
                    <a:pt x="16864" y="13673"/>
                  </a:cubicBezTo>
                  <a:cubicBezTo>
                    <a:pt x="16864" y="13772"/>
                    <a:pt x="16864" y="13772"/>
                    <a:pt x="16864" y="13772"/>
                  </a:cubicBezTo>
                  <a:cubicBezTo>
                    <a:pt x="16749" y="13872"/>
                    <a:pt x="16749" y="13872"/>
                    <a:pt x="16749" y="13872"/>
                  </a:cubicBezTo>
                  <a:cubicBezTo>
                    <a:pt x="16864" y="13872"/>
                    <a:pt x="16864" y="13872"/>
                    <a:pt x="16864" y="13872"/>
                  </a:cubicBezTo>
                  <a:cubicBezTo>
                    <a:pt x="16864" y="13872"/>
                    <a:pt x="16864" y="13872"/>
                    <a:pt x="16864" y="13872"/>
                  </a:cubicBezTo>
                  <a:cubicBezTo>
                    <a:pt x="16864" y="13872"/>
                    <a:pt x="16864" y="13872"/>
                    <a:pt x="16864" y="13872"/>
                  </a:cubicBezTo>
                  <a:cubicBezTo>
                    <a:pt x="16864" y="13971"/>
                    <a:pt x="16864" y="13971"/>
                    <a:pt x="16864" y="13971"/>
                  </a:cubicBezTo>
                  <a:cubicBezTo>
                    <a:pt x="16864" y="13971"/>
                    <a:pt x="16864" y="13971"/>
                    <a:pt x="16864" y="13971"/>
                  </a:cubicBezTo>
                  <a:cubicBezTo>
                    <a:pt x="16749" y="13971"/>
                    <a:pt x="16749" y="13971"/>
                    <a:pt x="16749" y="13971"/>
                  </a:cubicBezTo>
                  <a:cubicBezTo>
                    <a:pt x="16749" y="14070"/>
                    <a:pt x="16749" y="14070"/>
                    <a:pt x="16749" y="14070"/>
                  </a:cubicBezTo>
                  <a:cubicBezTo>
                    <a:pt x="16749" y="14070"/>
                    <a:pt x="16749" y="14070"/>
                    <a:pt x="16749" y="14070"/>
                  </a:cubicBezTo>
                  <a:cubicBezTo>
                    <a:pt x="16864" y="14070"/>
                    <a:pt x="16864" y="14070"/>
                    <a:pt x="16864" y="14070"/>
                  </a:cubicBezTo>
                  <a:cubicBezTo>
                    <a:pt x="16864" y="14070"/>
                    <a:pt x="16864" y="14070"/>
                    <a:pt x="16864" y="14070"/>
                  </a:cubicBezTo>
                  <a:cubicBezTo>
                    <a:pt x="16864" y="14070"/>
                    <a:pt x="16864" y="14070"/>
                    <a:pt x="16864" y="14070"/>
                  </a:cubicBezTo>
                  <a:cubicBezTo>
                    <a:pt x="16864" y="14169"/>
                    <a:pt x="16864" y="14169"/>
                    <a:pt x="16864" y="14169"/>
                  </a:cubicBezTo>
                  <a:cubicBezTo>
                    <a:pt x="16864" y="14169"/>
                    <a:pt x="16864" y="14169"/>
                    <a:pt x="16864" y="14169"/>
                  </a:cubicBezTo>
                  <a:cubicBezTo>
                    <a:pt x="16864" y="14169"/>
                    <a:pt x="16864" y="14169"/>
                    <a:pt x="16864" y="14169"/>
                  </a:cubicBezTo>
                  <a:cubicBezTo>
                    <a:pt x="16864" y="14268"/>
                    <a:pt x="16864" y="14268"/>
                    <a:pt x="16864" y="14268"/>
                  </a:cubicBezTo>
                  <a:cubicBezTo>
                    <a:pt x="16864" y="14268"/>
                    <a:pt x="16864" y="14268"/>
                    <a:pt x="16864" y="14268"/>
                  </a:cubicBezTo>
                  <a:cubicBezTo>
                    <a:pt x="16864" y="14367"/>
                    <a:pt x="16864" y="14367"/>
                    <a:pt x="16864" y="14367"/>
                  </a:cubicBezTo>
                  <a:cubicBezTo>
                    <a:pt x="16864" y="14466"/>
                    <a:pt x="16864" y="14466"/>
                    <a:pt x="16864" y="14466"/>
                  </a:cubicBezTo>
                  <a:cubicBezTo>
                    <a:pt x="16864" y="14466"/>
                    <a:pt x="16864" y="14466"/>
                    <a:pt x="16864" y="14466"/>
                  </a:cubicBezTo>
                  <a:cubicBezTo>
                    <a:pt x="16864" y="14565"/>
                    <a:pt x="16864" y="14565"/>
                    <a:pt x="16864" y="14565"/>
                  </a:cubicBezTo>
                  <a:cubicBezTo>
                    <a:pt x="16749" y="14565"/>
                    <a:pt x="16749" y="14565"/>
                    <a:pt x="16749" y="14565"/>
                  </a:cubicBezTo>
                  <a:cubicBezTo>
                    <a:pt x="16749" y="14565"/>
                    <a:pt x="16749" y="14565"/>
                    <a:pt x="16749" y="14565"/>
                  </a:cubicBezTo>
                  <a:cubicBezTo>
                    <a:pt x="16749" y="14565"/>
                    <a:pt x="16749" y="14565"/>
                    <a:pt x="16749" y="14565"/>
                  </a:cubicBezTo>
                  <a:cubicBezTo>
                    <a:pt x="16633" y="14565"/>
                    <a:pt x="16633" y="14565"/>
                    <a:pt x="16633" y="14565"/>
                  </a:cubicBezTo>
                  <a:cubicBezTo>
                    <a:pt x="16749" y="14565"/>
                    <a:pt x="16749" y="14565"/>
                    <a:pt x="16749" y="14565"/>
                  </a:cubicBezTo>
                  <a:cubicBezTo>
                    <a:pt x="16633" y="14466"/>
                    <a:pt x="16633" y="14466"/>
                    <a:pt x="16633" y="14466"/>
                  </a:cubicBezTo>
                  <a:cubicBezTo>
                    <a:pt x="16633" y="14466"/>
                    <a:pt x="16633" y="14466"/>
                    <a:pt x="16633" y="14466"/>
                  </a:cubicBezTo>
                  <a:cubicBezTo>
                    <a:pt x="16633" y="14466"/>
                    <a:pt x="16633" y="14466"/>
                    <a:pt x="16633" y="14466"/>
                  </a:cubicBezTo>
                  <a:cubicBezTo>
                    <a:pt x="16518" y="14565"/>
                    <a:pt x="16518" y="14565"/>
                    <a:pt x="16518" y="14565"/>
                  </a:cubicBezTo>
                  <a:cubicBezTo>
                    <a:pt x="16518" y="14466"/>
                    <a:pt x="16518" y="14466"/>
                    <a:pt x="16518" y="14466"/>
                  </a:cubicBezTo>
                  <a:cubicBezTo>
                    <a:pt x="16518" y="14466"/>
                    <a:pt x="16518" y="14466"/>
                    <a:pt x="16518" y="14466"/>
                  </a:cubicBezTo>
                  <a:cubicBezTo>
                    <a:pt x="16518" y="14367"/>
                    <a:pt x="16518" y="14367"/>
                    <a:pt x="16518" y="14367"/>
                  </a:cubicBezTo>
                  <a:cubicBezTo>
                    <a:pt x="16518" y="14367"/>
                    <a:pt x="16518" y="14367"/>
                    <a:pt x="16518" y="14367"/>
                  </a:cubicBezTo>
                  <a:cubicBezTo>
                    <a:pt x="16518" y="14268"/>
                    <a:pt x="16518" y="14268"/>
                    <a:pt x="16518" y="14268"/>
                  </a:cubicBezTo>
                  <a:cubicBezTo>
                    <a:pt x="16518" y="14169"/>
                    <a:pt x="16518" y="14169"/>
                    <a:pt x="16518" y="14169"/>
                  </a:cubicBezTo>
                  <a:cubicBezTo>
                    <a:pt x="16518" y="14169"/>
                    <a:pt x="16518" y="14169"/>
                    <a:pt x="16518" y="14169"/>
                  </a:cubicBezTo>
                  <a:cubicBezTo>
                    <a:pt x="16518" y="14169"/>
                    <a:pt x="16518" y="14169"/>
                    <a:pt x="16518" y="14169"/>
                  </a:cubicBezTo>
                  <a:cubicBezTo>
                    <a:pt x="16402" y="14169"/>
                    <a:pt x="16402" y="14169"/>
                    <a:pt x="16402" y="14169"/>
                  </a:cubicBezTo>
                  <a:cubicBezTo>
                    <a:pt x="16402" y="14268"/>
                    <a:pt x="16402" y="14268"/>
                    <a:pt x="16402" y="14268"/>
                  </a:cubicBezTo>
                  <a:cubicBezTo>
                    <a:pt x="16402" y="14367"/>
                    <a:pt x="16402" y="14367"/>
                    <a:pt x="16402" y="14367"/>
                  </a:cubicBezTo>
                  <a:cubicBezTo>
                    <a:pt x="16402" y="14466"/>
                    <a:pt x="16402" y="14466"/>
                    <a:pt x="16402" y="14466"/>
                  </a:cubicBezTo>
                  <a:cubicBezTo>
                    <a:pt x="16402" y="14565"/>
                    <a:pt x="16402" y="14565"/>
                    <a:pt x="16402" y="14565"/>
                  </a:cubicBezTo>
                  <a:cubicBezTo>
                    <a:pt x="16402" y="14565"/>
                    <a:pt x="16402" y="14565"/>
                    <a:pt x="16402" y="14565"/>
                  </a:cubicBezTo>
                  <a:cubicBezTo>
                    <a:pt x="16287" y="14565"/>
                    <a:pt x="16287" y="14565"/>
                    <a:pt x="16287" y="14565"/>
                  </a:cubicBezTo>
                  <a:cubicBezTo>
                    <a:pt x="16287" y="14565"/>
                    <a:pt x="16287" y="14565"/>
                    <a:pt x="16287" y="14565"/>
                  </a:cubicBezTo>
                  <a:cubicBezTo>
                    <a:pt x="16171" y="14565"/>
                    <a:pt x="16171" y="14565"/>
                    <a:pt x="16171" y="14565"/>
                  </a:cubicBezTo>
                  <a:cubicBezTo>
                    <a:pt x="16171" y="14565"/>
                    <a:pt x="16171" y="14565"/>
                    <a:pt x="16171" y="14565"/>
                  </a:cubicBezTo>
                  <a:cubicBezTo>
                    <a:pt x="16056" y="14466"/>
                    <a:pt x="16056" y="14466"/>
                    <a:pt x="16056" y="14466"/>
                  </a:cubicBezTo>
                  <a:cubicBezTo>
                    <a:pt x="15940" y="14367"/>
                    <a:pt x="15940" y="14367"/>
                    <a:pt x="15940" y="14367"/>
                  </a:cubicBezTo>
                  <a:cubicBezTo>
                    <a:pt x="15825" y="14268"/>
                    <a:pt x="15825" y="14268"/>
                    <a:pt x="15825" y="14268"/>
                  </a:cubicBezTo>
                  <a:cubicBezTo>
                    <a:pt x="15825" y="14268"/>
                    <a:pt x="15825" y="14268"/>
                    <a:pt x="15825" y="14268"/>
                  </a:cubicBezTo>
                  <a:cubicBezTo>
                    <a:pt x="15825" y="14070"/>
                    <a:pt x="15825" y="14070"/>
                    <a:pt x="15825" y="14070"/>
                  </a:cubicBezTo>
                  <a:cubicBezTo>
                    <a:pt x="15709" y="14070"/>
                    <a:pt x="15709" y="14070"/>
                    <a:pt x="15709" y="14070"/>
                  </a:cubicBezTo>
                  <a:cubicBezTo>
                    <a:pt x="15709" y="13971"/>
                    <a:pt x="15709" y="13971"/>
                    <a:pt x="15709" y="13971"/>
                  </a:cubicBezTo>
                  <a:cubicBezTo>
                    <a:pt x="15709" y="13872"/>
                    <a:pt x="15709" y="13872"/>
                    <a:pt x="15709" y="13872"/>
                  </a:cubicBezTo>
                  <a:cubicBezTo>
                    <a:pt x="15709" y="13872"/>
                    <a:pt x="15709" y="13872"/>
                    <a:pt x="15709" y="13872"/>
                  </a:cubicBezTo>
                  <a:cubicBezTo>
                    <a:pt x="15709" y="13772"/>
                    <a:pt x="15709" y="13772"/>
                    <a:pt x="15709" y="13772"/>
                  </a:cubicBezTo>
                  <a:cubicBezTo>
                    <a:pt x="15709" y="13772"/>
                    <a:pt x="15709" y="13772"/>
                    <a:pt x="15709" y="13772"/>
                  </a:cubicBezTo>
                  <a:cubicBezTo>
                    <a:pt x="15709" y="13772"/>
                    <a:pt x="15709" y="13772"/>
                    <a:pt x="15709" y="13772"/>
                  </a:cubicBezTo>
                  <a:cubicBezTo>
                    <a:pt x="15594" y="13772"/>
                    <a:pt x="15594" y="13772"/>
                    <a:pt x="15594" y="13772"/>
                  </a:cubicBezTo>
                  <a:cubicBezTo>
                    <a:pt x="15594" y="13772"/>
                    <a:pt x="15594" y="13772"/>
                    <a:pt x="15594" y="13772"/>
                  </a:cubicBezTo>
                  <a:cubicBezTo>
                    <a:pt x="15478" y="13772"/>
                    <a:pt x="15478" y="13772"/>
                    <a:pt x="15478" y="13772"/>
                  </a:cubicBezTo>
                  <a:cubicBezTo>
                    <a:pt x="15363" y="13574"/>
                    <a:pt x="15363" y="13574"/>
                    <a:pt x="15363" y="13574"/>
                  </a:cubicBezTo>
                  <a:cubicBezTo>
                    <a:pt x="15247" y="13574"/>
                    <a:pt x="15247" y="13574"/>
                    <a:pt x="15247" y="13574"/>
                  </a:cubicBezTo>
                  <a:cubicBezTo>
                    <a:pt x="15247" y="13475"/>
                    <a:pt x="15247" y="13475"/>
                    <a:pt x="15247" y="13475"/>
                  </a:cubicBezTo>
                  <a:cubicBezTo>
                    <a:pt x="15247" y="13475"/>
                    <a:pt x="15247" y="13475"/>
                    <a:pt x="15247" y="13475"/>
                  </a:cubicBezTo>
                  <a:cubicBezTo>
                    <a:pt x="15132" y="13574"/>
                    <a:pt x="15132" y="13574"/>
                    <a:pt x="15132" y="13574"/>
                  </a:cubicBezTo>
                  <a:cubicBezTo>
                    <a:pt x="15016" y="13475"/>
                    <a:pt x="15016" y="13475"/>
                    <a:pt x="15016" y="13475"/>
                  </a:cubicBezTo>
                  <a:cubicBezTo>
                    <a:pt x="15016" y="13475"/>
                    <a:pt x="15016" y="13475"/>
                    <a:pt x="15016" y="13475"/>
                  </a:cubicBezTo>
                  <a:cubicBezTo>
                    <a:pt x="14901" y="13574"/>
                    <a:pt x="14901" y="13574"/>
                    <a:pt x="14901" y="13574"/>
                  </a:cubicBezTo>
                  <a:cubicBezTo>
                    <a:pt x="14901" y="13475"/>
                    <a:pt x="14901" y="13475"/>
                    <a:pt x="14901" y="13475"/>
                  </a:cubicBezTo>
                  <a:cubicBezTo>
                    <a:pt x="14785" y="13475"/>
                    <a:pt x="14785" y="13475"/>
                    <a:pt x="14785" y="13475"/>
                  </a:cubicBezTo>
                  <a:cubicBezTo>
                    <a:pt x="14785" y="13376"/>
                    <a:pt x="14785" y="13376"/>
                    <a:pt x="14785" y="13376"/>
                  </a:cubicBezTo>
                  <a:cubicBezTo>
                    <a:pt x="14670" y="13376"/>
                    <a:pt x="14670" y="13376"/>
                    <a:pt x="14670" y="13376"/>
                  </a:cubicBezTo>
                  <a:cubicBezTo>
                    <a:pt x="14670" y="13277"/>
                    <a:pt x="14670" y="13277"/>
                    <a:pt x="14670" y="13277"/>
                  </a:cubicBezTo>
                  <a:cubicBezTo>
                    <a:pt x="14670" y="13277"/>
                    <a:pt x="14670" y="13277"/>
                    <a:pt x="14670" y="13277"/>
                  </a:cubicBezTo>
                  <a:cubicBezTo>
                    <a:pt x="14670" y="13178"/>
                    <a:pt x="14670" y="13178"/>
                    <a:pt x="14670" y="13178"/>
                  </a:cubicBezTo>
                  <a:cubicBezTo>
                    <a:pt x="14554" y="13079"/>
                    <a:pt x="14554" y="13079"/>
                    <a:pt x="14554" y="13079"/>
                  </a:cubicBezTo>
                  <a:cubicBezTo>
                    <a:pt x="14554" y="13178"/>
                    <a:pt x="14554" y="13178"/>
                    <a:pt x="14554" y="13178"/>
                  </a:cubicBezTo>
                  <a:cubicBezTo>
                    <a:pt x="14554" y="13277"/>
                    <a:pt x="14554" y="13277"/>
                    <a:pt x="14554" y="13277"/>
                  </a:cubicBezTo>
                  <a:cubicBezTo>
                    <a:pt x="14554" y="13277"/>
                    <a:pt x="14554" y="13277"/>
                    <a:pt x="14554" y="13277"/>
                  </a:cubicBezTo>
                  <a:cubicBezTo>
                    <a:pt x="14439" y="13277"/>
                    <a:pt x="14439" y="13277"/>
                    <a:pt x="14439" y="13277"/>
                  </a:cubicBezTo>
                  <a:cubicBezTo>
                    <a:pt x="14439" y="13277"/>
                    <a:pt x="14439" y="13277"/>
                    <a:pt x="14439" y="13277"/>
                  </a:cubicBezTo>
                  <a:cubicBezTo>
                    <a:pt x="14554" y="13376"/>
                    <a:pt x="14554" y="13376"/>
                    <a:pt x="14554" y="13376"/>
                  </a:cubicBezTo>
                  <a:cubicBezTo>
                    <a:pt x="14554" y="13376"/>
                    <a:pt x="14554" y="13376"/>
                    <a:pt x="14554" y="13376"/>
                  </a:cubicBezTo>
                  <a:cubicBezTo>
                    <a:pt x="14670" y="13475"/>
                    <a:pt x="14670" y="13475"/>
                    <a:pt x="14670" y="13475"/>
                  </a:cubicBezTo>
                  <a:cubicBezTo>
                    <a:pt x="14670" y="13475"/>
                    <a:pt x="14670" y="13475"/>
                    <a:pt x="14670" y="13475"/>
                  </a:cubicBezTo>
                  <a:cubicBezTo>
                    <a:pt x="14670" y="13475"/>
                    <a:pt x="14670" y="13475"/>
                    <a:pt x="14670" y="13475"/>
                  </a:cubicBezTo>
                  <a:cubicBezTo>
                    <a:pt x="14554" y="13475"/>
                    <a:pt x="14554" y="13475"/>
                    <a:pt x="14554" y="13475"/>
                  </a:cubicBezTo>
                  <a:cubicBezTo>
                    <a:pt x="14554" y="13574"/>
                    <a:pt x="14554" y="13574"/>
                    <a:pt x="14554" y="13574"/>
                  </a:cubicBezTo>
                  <a:cubicBezTo>
                    <a:pt x="14439" y="13574"/>
                    <a:pt x="14439" y="13574"/>
                    <a:pt x="14439" y="13574"/>
                  </a:cubicBezTo>
                  <a:cubicBezTo>
                    <a:pt x="14323" y="13574"/>
                    <a:pt x="14323" y="13574"/>
                    <a:pt x="14323" y="13574"/>
                  </a:cubicBezTo>
                  <a:cubicBezTo>
                    <a:pt x="14323" y="13574"/>
                    <a:pt x="14323" y="13574"/>
                    <a:pt x="14323" y="13574"/>
                  </a:cubicBezTo>
                  <a:cubicBezTo>
                    <a:pt x="14439" y="13574"/>
                    <a:pt x="14439" y="13574"/>
                    <a:pt x="14439" y="13574"/>
                  </a:cubicBezTo>
                  <a:cubicBezTo>
                    <a:pt x="14554" y="13574"/>
                    <a:pt x="14554" y="13574"/>
                    <a:pt x="14554" y="13574"/>
                  </a:cubicBezTo>
                  <a:cubicBezTo>
                    <a:pt x="14554" y="13574"/>
                    <a:pt x="14554" y="13574"/>
                    <a:pt x="14554" y="13574"/>
                  </a:cubicBezTo>
                  <a:cubicBezTo>
                    <a:pt x="14670" y="13574"/>
                    <a:pt x="14670" y="13574"/>
                    <a:pt x="14670" y="13574"/>
                  </a:cubicBezTo>
                  <a:cubicBezTo>
                    <a:pt x="14785" y="13475"/>
                    <a:pt x="14785" y="13475"/>
                    <a:pt x="14785" y="13475"/>
                  </a:cubicBezTo>
                  <a:cubicBezTo>
                    <a:pt x="14785" y="13574"/>
                    <a:pt x="14785" y="13574"/>
                    <a:pt x="14785" y="13574"/>
                  </a:cubicBezTo>
                  <a:cubicBezTo>
                    <a:pt x="14785" y="13574"/>
                    <a:pt x="14785" y="13574"/>
                    <a:pt x="14785" y="13574"/>
                  </a:cubicBezTo>
                  <a:cubicBezTo>
                    <a:pt x="14785" y="13673"/>
                    <a:pt x="14785" y="13673"/>
                    <a:pt x="14785" y="13673"/>
                  </a:cubicBezTo>
                  <a:cubicBezTo>
                    <a:pt x="14901" y="13574"/>
                    <a:pt x="14901" y="13574"/>
                    <a:pt x="14901" y="13574"/>
                  </a:cubicBezTo>
                  <a:cubicBezTo>
                    <a:pt x="15016" y="13574"/>
                    <a:pt x="15016" y="13574"/>
                    <a:pt x="15016" y="13574"/>
                  </a:cubicBezTo>
                  <a:cubicBezTo>
                    <a:pt x="15247" y="13673"/>
                    <a:pt x="15247" y="13673"/>
                    <a:pt x="15247" y="13673"/>
                  </a:cubicBezTo>
                  <a:cubicBezTo>
                    <a:pt x="15247" y="13673"/>
                    <a:pt x="15247" y="13673"/>
                    <a:pt x="15247" y="13673"/>
                  </a:cubicBezTo>
                  <a:cubicBezTo>
                    <a:pt x="15363" y="13673"/>
                    <a:pt x="15363" y="13673"/>
                    <a:pt x="15363" y="13673"/>
                  </a:cubicBezTo>
                  <a:cubicBezTo>
                    <a:pt x="15363" y="13772"/>
                    <a:pt x="15363" y="13772"/>
                    <a:pt x="15363" y="13772"/>
                  </a:cubicBezTo>
                  <a:cubicBezTo>
                    <a:pt x="15363" y="13772"/>
                    <a:pt x="15363" y="13772"/>
                    <a:pt x="15363" y="13772"/>
                  </a:cubicBezTo>
                  <a:cubicBezTo>
                    <a:pt x="15363" y="13872"/>
                    <a:pt x="15363" y="13872"/>
                    <a:pt x="15363" y="13872"/>
                  </a:cubicBezTo>
                  <a:cubicBezTo>
                    <a:pt x="15247" y="13872"/>
                    <a:pt x="15247" y="13872"/>
                    <a:pt x="15247" y="13872"/>
                  </a:cubicBezTo>
                  <a:cubicBezTo>
                    <a:pt x="15247" y="13971"/>
                    <a:pt x="15247" y="13971"/>
                    <a:pt x="15247" y="13971"/>
                  </a:cubicBezTo>
                  <a:cubicBezTo>
                    <a:pt x="15247" y="13971"/>
                    <a:pt x="15247" y="13971"/>
                    <a:pt x="15247" y="13971"/>
                  </a:cubicBezTo>
                  <a:cubicBezTo>
                    <a:pt x="15132" y="13971"/>
                    <a:pt x="15132" y="13971"/>
                    <a:pt x="15132" y="13971"/>
                  </a:cubicBezTo>
                  <a:cubicBezTo>
                    <a:pt x="14901" y="14070"/>
                    <a:pt x="14901" y="14070"/>
                    <a:pt x="14901" y="14070"/>
                  </a:cubicBezTo>
                  <a:cubicBezTo>
                    <a:pt x="14785" y="14070"/>
                    <a:pt x="14785" y="14070"/>
                    <a:pt x="14785" y="14070"/>
                  </a:cubicBezTo>
                  <a:cubicBezTo>
                    <a:pt x="14670" y="14070"/>
                    <a:pt x="14670" y="14070"/>
                    <a:pt x="14670" y="14070"/>
                  </a:cubicBezTo>
                  <a:cubicBezTo>
                    <a:pt x="14554" y="14070"/>
                    <a:pt x="14554" y="14070"/>
                    <a:pt x="14554" y="14070"/>
                  </a:cubicBezTo>
                  <a:cubicBezTo>
                    <a:pt x="14554" y="13971"/>
                    <a:pt x="14554" y="13971"/>
                    <a:pt x="14554" y="13971"/>
                  </a:cubicBezTo>
                  <a:cubicBezTo>
                    <a:pt x="14554" y="13971"/>
                    <a:pt x="14554" y="13971"/>
                    <a:pt x="14554" y="13971"/>
                  </a:cubicBezTo>
                  <a:cubicBezTo>
                    <a:pt x="14554" y="13872"/>
                    <a:pt x="14554" y="13872"/>
                    <a:pt x="14554" y="13872"/>
                  </a:cubicBezTo>
                  <a:cubicBezTo>
                    <a:pt x="14439" y="13872"/>
                    <a:pt x="14439" y="13872"/>
                    <a:pt x="14439" y="13872"/>
                  </a:cubicBezTo>
                  <a:cubicBezTo>
                    <a:pt x="14439" y="13971"/>
                    <a:pt x="14439" y="13971"/>
                    <a:pt x="14439" y="13971"/>
                  </a:cubicBezTo>
                  <a:cubicBezTo>
                    <a:pt x="14439" y="13971"/>
                    <a:pt x="14439" y="13971"/>
                    <a:pt x="14439" y="13971"/>
                  </a:cubicBezTo>
                  <a:cubicBezTo>
                    <a:pt x="14439" y="14070"/>
                    <a:pt x="14439" y="14070"/>
                    <a:pt x="14439" y="14070"/>
                  </a:cubicBezTo>
                  <a:cubicBezTo>
                    <a:pt x="14439" y="14070"/>
                    <a:pt x="14439" y="14070"/>
                    <a:pt x="14439" y="14070"/>
                  </a:cubicBezTo>
                  <a:cubicBezTo>
                    <a:pt x="14439" y="14070"/>
                    <a:pt x="14439" y="14070"/>
                    <a:pt x="14439" y="14070"/>
                  </a:cubicBezTo>
                  <a:cubicBezTo>
                    <a:pt x="14323" y="14070"/>
                    <a:pt x="14323" y="14070"/>
                    <a:pt x="14323" y="14070"/>
                  </a:cubicBezTo>
                  <a:cubicBezTo>
                    <a:pt x="14323" y="14070"/>
                    <a:pt x="14323" y="14070"/>
                    <a:pt x="14323" y="14070"/>
                  </a:cubicBezTo>
                  <a:cubicBezTo>
                    <a:pt x="14323" y="14070"/>
                    <a:pt x="14323" y="14070"/>
                    <a:pt x="14323" y="14070"/>
                  </a:cubicBezTo>
                  <a:cubicBezTo>
                    <a:pt x="14323" y="14070"/>
                    <a:pt x="14323" y="14070"/>
                    <a:pt x="14323" y="14070"/>
                  </a:cubicBezTo>
                  <a:cubicBezTo>
                    <a:pt x="14323" y="14070"/>
                    <a:pt x="14323" y="14070"/>
                    <a:pt x="14323" y="14070"/>
                  </a:cubicBezTo>
                  <a:cubicBezTo>
                    <a:pt x="14439" y="14169"/>
                    <a:pt x="14439" y="14169"/>
                    <a:pt x="14439" y="14169"/>
                  </a:cubicBezTo>
                  <a:cubicBezTo>
                    <a:pt x="14439" y="14169"/>
                    <a:pt x="14439" y="14169"/>
                    <a:pt x="14439" y="14169"/>
                  </a:cubicBezTo>
                  <a:cubicBezTo>
                    <a:pt x="14323" y="14268"/>
                    <a:pt x="14323" y="14268"/>
                    <a:pt x="14323" y="14268"/>
                  </a:cubicBezTo>
                  <a:cubicBezTo>
                    <a:pt x="14323" y="14268"/>
                    <a:pt x="14323" y="14268"/>
                    <a:pt x="14323" y="14268"/>
                  </a:cubicBezTo>
                  <a:cubicBezTo>
                    <a:pt x="14323" y="14268"/>
                    <a:pt x="14323" y="14268"/>
                    <a:pt x="14323" y="14268"/>
                  </a:cubicBezTo>
                  <a:cubicBezTo>
                    <a:pt x="14207" y="14268"/>
                    <a:pt x="14207" y="14268"/>
                    <a:pt x="14207" y="14268"/>
                  </a:cubicBezTo>
                  <a:cubicBezTo>
                    <a:pt x="14207" y="14367"/>
                    <a:pt x="14207" y="14367"/>
                    <a:pt x="14207" y="14367"/>
                  </a:cubicBezTo>
                  <a:cubicBezTo>
                    <a:pt x="14207" y="14367"/>
                    <a:pt x="14207" y="14367"/>
                    <a:pt x="14207" y="14367"/>
                  </a:cubicBezTo>
                  <a:cubicBezTo>
                    <a:pt x="13976" y="14466"/>
                    <a:pt x="13976" y="14466"/>
                    <a:pt x="13976" y="14466"/>
                  </a:cubicBezTo>
                  <a:cubicBezTo>
                    <a:pt x="13976" y="14367"/>
                    <a:pt x="13976" y="14367"/>
                    <a:pt x="13976" y="14367"/>
                  </a:cubicBezTo>
                  <a:cubicBezTo>
                    <a:pt x="13861" y="14367"/>
                    <a:pt x="13861" y="14367"/>
                    <a:pt x="13861" y="14367"/>
                  </a:cubicBezTo>
                  <a:cubicBezTo>
                    <a:pt x="13745" y="14466"/>
                    <a:pt x="13745" y="14466"/>
                    <a:pt x="13745" y="14466"/>
                  </a:cubicBezTo>
                  <a:cubicBezTo>
                    <a:pt x="13745" y="14565"/>
                    <a:pt x="13745" y="14565"/>
                    <a:pt x="13745" y="14565"/>
                  </a:cubicBezTo>
                  <a:cubicBezTo>
                    <a:pt x="13745" y="14565"/>
                    <a:pt x="13745" y="14565"/>
                    <a:pt x="13745" y="14565"/>
                  </a:cubicBezTo>
                  <a:cubicBezTo>
                    <a:pt x="13976" y="14466"/>
                    <a:pt x="13976" y="14466"/>
                    <a:pt x="13976" y="14466"/>
                  </a:cubicBezTo>
                  <a:cubicBezTo>
                    <a:pt x="14092" y="14466"/>
                    <a:pt x="14092" y="14466"/>
                    <a:pt x="14092" y="14466"/>
                  </a:cubicBezTo>
                  <a:cubicBezTo>
                    <a:pt x="14092" y="14466"/>
                    <a:pt x="14092" y="14466"/>
                    <a:pt x="14092" y="14466"/>
                  </a:cubicBezTo>
                  <a:cubicBezTo>
                    <a:pt x="14207" y="14466"/>
                    <a:pt x="14207" y="14466"/>
                    <a:pt x="14207" y="14466"/>
                  </a:cubicBezTo>
                  <a:cubicBezTo>
                    <a:pt x="14207" y="14466"/>
                    <a:pt x="14207" y="14466"/>
                    <a:pt x="14207" y="14466"/>
                  </a:cubicBezTo>
                  <a:cubicBezTo>
                    <a:pt x="14323" y="14565"/>
                    <a:pt x="14323" y="14565"/>
                    <a:pt x="14323" y="14565"/>
                  </a:cubicBezTo>
                  <a:cubicBezTo>
                    <a:pt x="14439" y="14565"/>
                    <a:pt x="14439" y="14565"/>
                    <a:pt x="14439" y="14565"/>
                  </a:cubicBezTo>
                  <a:cubicBezTo>
                    <a:pt x="14554" y="14466"/>
                    <a:pt x="14554" y="14466"/>
                    <a:pt x="14554" y="14466"/>
                  </a:cubicBezTo>
                  <a:cubicBezTo>
                    <a:pt x="14670" y="14466"/>
                    <a:pt x="14670" y="14466"/>
                    <a:pt x="14670" y="14466"/>
                  </a:cubicBezTo>
                  <a:cubicBezTo>
                    <a:pt x="14785" y="14565"/>
                    <a:pt x="14785" y="14565"/>
                    <a:pt x="14785" y="14565"/>
                  </a:cubicBezTo>
                  <a:cubicBezTo>
                    <a:pt x="14785" y="14466"/>
                    <a:pt x="14785" y="14466"/>
                    <a:pt x="14785" y="14466"/>
                  </a:cubicBezTo>
                  <a:cubicBezTo>
                    <a:pt x="14901" y="14565"/>
                    <a:pt x="14901" y="14565"/>
                    <a:pt x="14901" y="14565"/>
                  </a:cubicBezTo>
                  <a:cubicBezTo>
                    <a:pt x="14901" y="14565"/>
                    <a:pt x="14901" y="14565"/>
                    <a:pt x="14901" y="14565"/>
                  </a:cubicBezTo>
                  <a:cubicBezTo>
                    <a:pt x="14901" y="14565"/>
                    <a:pt x="14901" y="14565"/>
                    <a:pt x="14901" y="14565"/>
                  </a:cubicBezTo>
                  <a:cubicBezTo>
                    <a:pt x="15016" y="14565"/>
                    <a:pt x="15016" y="14565"/>
                    <a:pt x="15016" y="14565"/>
                  </a:cubicBezTo>
                  <a:cubicBezTo>
                    <a:pt x="14901" y="14664"/>
                    <a:pt x="14901" y="14664"/>
                    <a:pt x="14901" y="14664"/>
                  </a:cubicBezTo>
                  <a:cubicBezTo>
                    <a:pt x="14901" y="14664"/>
                    <a:pt x="14901" y="14664"/>
                    <a:pt x="14901" y="14664"/>
                  </a:cubicBezTo>
                  <a:cubicBezTo>
                    <a:pt x="14785" y="14664"/>
                    <a:pt x="14785" y="14664"/>
                    <a:pt x="14785" y="14664"/>
                  </a:cubicBezTo>
                  <a:cubicBezTo>
                    <a:pt x="14670" y="14664"/>
                    <a:pt x="14670" y="14664"/>
                    <a:pt x="14670" y="14664"/>
                  </a:cubicBezTo>
                  <a:cubicBezTo>
                    <a:pt x="14554" y="14664"/>
                    <a:pt x="14554" y="14664"/>
                    <a:pt x="14554" y="14664"/>
                  </a:cubicBezTo>
                  <a:cubicBezTo>
                    <a:pt x="14439" y="14664"/>
                    <a:pt x="14439" y="14664"/>
                    <a:pt x="14439" y="14664"/>
                  </a:cubicBezTo>
                  <a:cubicBezTo>
                    <a:pt x="14439" y="14763"/>
                    <a:pt x="14439" y="14763"/>
                    <a:pt x="14439" y="14763"/>
                  </a:cubicBezTo>
                  <a:cubicBezTo>
                    <a:pt x="14323" y="14664"/>
                    <a:pt x="14323" y="14664"/>
                    <a:pt x="14323" y="14664"/>
                  </a:cubicBezTo>
                  <a:cubicBezTo>
                    <a:pt x="14323" y="14664"/>
                    <a:pt x="14323" y="14664"/>
                    <a:pt x="14323" y="14664"/>
                  </a:cubicBezTo>
                  <a:cubicBezTo>
                    <a:pt x="14207" y="14664"/>
                    <a:pt x="14207" y="14664"/>
                    <a:pt x="14207" y="14664"/>
                  </a:cubicBezTo>
                  <a:cubicBezTo>
                    <a:pt x="14092" y="14763"/>
                    <a:pt x="14092" y="14763"/>
                    <a:pt x="14092" y="14763"/>
                  </a:cubicBezTo>
                  <a:cubicBezTo>
                    <a:pt x="14207" y="14763"/>
                    <a:pt x="14207" y="14763"/>
                    <a:pt x="14207" y="14763"/>
                  </a:cubicBezTo>
                  <a:cubicBezTo>
                    <a:pt x="14207" y="14763"/>
                    <a:pt x="14207" y="14763"/>
                    <a:pt x="14207" y="14763"/>
                  </a:cubicBezTo>
                  <a:cubicBezTo>
                    <a:pt x="14323" y="14763"/>
                    <a:pt x="14323" y="14763"/>
                    <a:pt x="14323" y="14763"/>
                  </a:cubicBezTo>
                  <a:cubicBezTo>
                    <a:pt x="14439" y="14763"/>
                    <a:pt x="14439" y="14763"/>
                    <a:pt x="14439" y="14763"/>
                  </a:cubicBezTo>
                  <a:cubicBezTo>
                    <a:pt x="14554" y="14763"/>
                    <a:pt x="14554" y="14763"/>
                    <a:pt x="14554" y="14763"/>
                  </a:cubicBezTo>
                  <a:cubicBezTo>
                    <a:pt x="14554" y="14862"/>
                    <a:pt x="14554" y="14862"/>
                    <a:pt x="14554" y="14862"/>
                  </a:cubicBezTo>
                  <a:cubicBezTo>
                    <a:pt x="14554" y="14763"/>
                    <a:pt x="14554" y="14763"/>
                    <a:pt x="14554" y="14763"/>
                  </a:cubicBezTo>
                  <a:cubicBezTo>
                    <a:pt x="14670" y="14664"/>
                    <a:pt x="14670" y="14664"/>
                    <a:pt x="14670" y="14664"/>
                  </a:cubicBezTo>
                  <a:cubicBezTo>
                    <a:pt x="14670" y="14664"/>
                    <a:pt x="14785" y="14664"/>
                    <a:pt x="14785" y="14664"/>
                  </a:cubicBezTo>
                  <a:cubicBezTo>
                    <a:pt x="14785" y="14664"/>
                    <a:pt x="14901" y="14664"/>
                    <a:pt x="14901" y="14664"/>
                  </a:cubicBezTo>
                  <a:cubicBezTo>
                    <a:pt x="14901" y="14664"/>
                    <a:pt x="14901" y="14664"/>
                    <a:pt x="14901" y="14664"/>
                  </a:cubicBezTo>
                  <a:cubicBezTo>
                    <a:pt x="14901" y="14763"/>
                    <a:pt x="14901" y="14763"/>
                    <a:pt x="14901" y="14763"/>
                  </a:cubicBezTo>
                  <a:cubicBezTo>
                    <a:pt x="15016" y="14664"/>
                    <a:pt x="15016" y="14664"/>
                    <a:pt x="15016" y="14664"/>
                  </a:cubicBezTo>
                  <a:cubicBezTo>
                    <a:pt x="15132" y="14664"/>
                    <a:pt x="15132" y="14664"/>
                    <a:pt x="15132" y="14664"/>
                  </a:cubicBezTo>
                  <a:cubicBezTo>
                    <a:pt x="15247" y="14664"/>
                    <a:pt x="15247" y="14664"/>
                    <a:pt x="15247" y="14664"/>
                  </a:cubicBezTo>
                  <a:cubicBezTo>
                    <a:pt x="15363" y="14565"/>
                    <a:pt x="15363" y="14565"/>
                    <a:pt x="15363" y="14565"/>
                  </a:cubicBezTo>
                  <a:cubicBezTo>
                    <a:pt x="15363" y="14565"/>
                    <a:pt x="15363" y="14565"/>
                    <a:pt x="15363" y="14565"/>
                  </a:cubicBezTo>
                  <a:cubicBezTo>
                    <a:pt x="15363" y="14565"/>
                    <a:pt x="15363" y="14565"/>
                    <a:pt x="15363" y="14565"/>
                  </a:cubicBezTo>
                  <a:cubicBezTo>
                    <a:pt x="15363" y="14565"/>
                    <a:pt x="15363" y="14565"/>
                    <a:pt x="15363" y="14565"/>
                  </a:cubicBezTo>
                  <a:cubicBezTo>
                    <a:pt x="15363" y="14664"/>
                    <a:pt x="15363" y="14664"/>
                    <a:pt x="15363" y="14664"/>
                  </a:cubicBezTo>
                  <a:cubicBezTo>
                    <a:pt x="15478" y="14565"/>
                    <a:pt x="15478" y="14565"/>
                    <a:pt x="15478" y="14565"/>
                  </a:cubicBezTo>
                  <a:cubicBezTo>
                    <a:pt x="15478" y="14565"/>
                    <a:pt x="15478" y="14565"/>
                    <a:pt x="15478" y="14565"/>
                  </a:cubicBezTo>
                  <a:cubicBezTo>
                    <a:pt x="15594" y="14664"/>
                    <a:pt x="15594" y="14664"/>
                    <a:pt x="15594" y="14664"/>
                  </a:cubicBezTo>
                  <a:cubicBezTo>
                    <a:pt x="15709" y="14664"/>
                    <a:pt x="15709" y="14664"/>
                    <a:pt x="15709" y="14664"/>
                  </a:cubicBezTo>
                  <a:cubicBezTo>
                    <a:pt x="15825" y="14763"/>
                    <a:pt x="15825" y="14763"/>
                    <a:pt x="15825" y="14763"/>
                  </a:cubicBezTo>
                  <a:cubicBezTo>
                    <a:pt x="15940" y="14763"/>
                    <a:pt x="15940" y="14763"/>
                    <a:pt x="15940" y="14763"/>
                  </a:cubicBezTo>
                  <a:cubicBezTo>
                    <a:pt x="16056" y="14763"/>
                    <a:pt x="16056" y="14763"/>
                    <a:pt x="16056" y="14763"/>
                  </a:cubicBezTo>
                  <a:cubicBezTo>
                    <a:pt x="16171" y="14763"/>
                    <a:pt x="16171" y="14763"/>
                    <a:pt x="16171" y="14763"/>
                  </a:cubicBezTo>
                  <a:cubicBezTo>
                    <a:pt x="16287" y="14763"/>
                    <a:pt x="16287" y="14763"/>
                    <a:pt x="16287" y="14763"/>
                  </a:cubicBezTo>
                  <a:cubicBezTo>
                    <a:pt x="16287" y="14763"/>
                    <a:pt x="16287" y="14763"/>
                    <a:pt x="16287" y="14763"/>
                  </a:cubicBezTo>
                  <a:cubicBezTo>
                    <a:pt x="16402" y="14763"/>
                    <a:pt x="16402" y="14763"/>
                    <a:pt x="16402" y="14763"/>
                  </a:cubicBezTo>
                  <a:cubicBezTo>
                    <a:pt x="16518" y="14763"/>
                    <a:pt x="16518" y="14763"/>
                    <a:pt x="16518" y="14763"/>
                  </a:cubicBezTo>
                  <a:cubicBezTo>
                    <a:pt x="16518" y="14763"/>
                    <a:pt x="16518" y="14763"/>
                    <a:pt x="16518" y="14763"/>
                  </a:cubicBezTo>
                  <a:cubicBezTo>
                    <a:pt x="16518" y="14862"/>
                    <a:pt x="16518" y="14862"/>
                    <a:pt x="16518" y="14862"/>
                  </a:cubicBezTo>
                  <a:cubicBezTo>
                    <a:pt x="16402" y="14862"/>
                    <a:pt x="16402" y="14862"/>
                    <a:pt x="16402" y="14862"/>
                  </a:cubicBezTo>
                  <a:cubicBezTo>
                    <a:pt x="16287" y="14961"/>
                    <a:pt x="16287" y="14961"/>
                    <a:pt x="16287" y="14961"/>
                  </a:cubicBezTo>
                  <a:cubicBezTo>
                    <a:pt x="16287" y="14961"/>
                    <a:pt x="16287" y="14961"/>
                    <a:pt x="16287" y="14961"/>
                  </a:cubicBezTo>
                  <a:cubicBezTo>
                    <a:pt x="16171" y="14961"/>
                    <a:pt x="16171" y="14961"/>
                    <a:pt x="16171" y="14961"/>
                  </a:cubicBezTo>
                  <a:cubicBezTo>
                    <a:pt x="16171" y="14961"/>
                    <a:pt x="16171" y="14961"/>
                    <a:pt x="16171" y="14961"/>
                  </a:cubicBezTo>
                  <a:cubicBezTo>
                    <a:pt x="16287" y="15061"/>
                    <a:pt x="16287" y="15061"/>
                    <a:pt x="16287" y="15061"/>
                  </a:cubicBezTo>
                  <a:cubicBezTo>
                    <a:pt x="16287" y="15061"/>
                    <a:pt x="16287" y="15061"/>
                    <a:pt x="16287" y="15061"/>
                  </a:cubicBezTo>
                  <a:cubicBezTo>
                    <a:pt x="16171" y="15061"/>
                    <a:pt x="16171" y="15061"/>
                    <a:pt x="16171" y="15061"/>
                  </a:cubicBezTo>
                  <a:cubicBezTo>
                    <a:pt x="16171" y="15061"/>
                    <a:pt x="16171" y="15061"/>
                    <a:pt x="16171" y="15061"/>
                  </a:cubicBezTo>
                  <a:cubicBezTo>
                    <a:pt x="16171" y="15061"/>
                    <a:pt x="16171" y="15061"/>
                    <a:pt x="16171" y="15061"/>
                  </a:cubicBezTo>
                  <a:cubicBezTo>
                    <a:pt x="16056" y="15061"/>
                    <a:pt x="16056" y="15061"/>
                    <a:pt x="16056" y="15061"/>
                  </a:cubicBezTo>
                  <a:cubicBezTo>
                    <a:pt x="16056" y="15061"/>
                    <a:pt x="16056" y="15061"/>
                    <a:pt x="16056" y="15061"/>
                  </a:cubicBezTo>
                  <a:cubicBezTo>
                    <a:pt x="16056" y="15061"/>
                    <a:pt x="16056" y="15061"/>
                    <a:pt x="16056" y="15061"/>
                  </a:cubicBezTo>
                  <a:cubicBezTo>
                    <a:pt x="16056" y="15061"/>
                    <a:pt x="16056" y="15061"/>
                    <a:pt x="16056" y="15061"/>
                  </a:cubicBezTo>
                  <a:cubicBezTo>
                    <a:pt x="15940" y="15061"/>
                    <a:pt x="15940" y="15061"/>
                    <a:pt x="15940" y="15061"/>
                  </a:cubicBezTo>
                  <a:cubicBezTo>
                    <a:pt x="15940" y="15061"/>
                    <a:pt x="15940" y="15061"/>
                    <a:pt x="15940" y="15061"/>
                  </a:cubicBezTo>
                  <a:cubicBezTo>
                    <a:pt x="15940" y="15160"/>
                    <a:pt x="15940" y="15160"/>
                    <a:pt x="15940" y="15160"/>
                  </a:cubicBezTo>
                  <a:cubicBezTo>
                    <a:pt x="15940" y="15160"/>
                    <a:pt x="15940" y="15160"/>
                    <a:pt x="15940" y="15160"/>
                  </a:cubicBezTo>
                  <a:cubicBezTo>
                    <a:pt x="15940" y="15160"/>
                    <a:pt x="15940" y="15160"/>
                    <a:pt x="15940" y="15160"/>
                  </a:cubicBezTo>
                  <a:cubicBezTo>
                    <a:pt x="15825" y="15259"/>
                    <a:pt x="15825" y="15259"/>
                    <a:pt x="15825" y="15259"/>
                  </a:cubicBezTo>
                  <a:cubicBezTo>
                    <a:pt x="15825" y="15259"/>
                    <a:pt x="15825" y="15259"/>
                    <a:pt x="15825" y="15259"/>
                  </a:cubicBezTo>
                  <a:cubicBezTo>
                    <a:pt x="15825" y="15259"/>
                    <a:pt x="15825" y="15259"/>
                    <a:pt x="15825" y="15259"/>
                  </a:cubicBezTo>
                  <a:cubicBezTo>
                    <a:pt x="15709" y="15160"/>
                    <a:pt x="15709" y="15160"/>
                    <a:pt x="15709" y="15160"/>
                  </a:cubicBezTo>
                  <a:cubicBezTo>
                    <a:pt x="15709" y="15259"/>
                    <a:pt x="15709" y="15259"/>
                    <a:pt x="15709" y="15259"/>
                  </a:cubicBezTo>
                  <a:cubicBezTo>
                    <a:pt x="15709" y="15259"/>
                    <a:pt x="15709" y="15259"/>
                    <a:pt x="15709" y="15259"/>
                  </a:cubicBezTo>
                  <a:cubicBezTo>
                    <a:pt x="15709" y="15259"/>
                    <a:pt x="15709" y="15259"/>
                    <a:pt x="15709" y="15259"/>
                  </a:cubicBezTo>
                  <a:cubicBezTo>
                    <a:pt x="15709" y="15259"/>
                    <a:pt x="15709" y="15259"/>
                    <a:pt x="15709" y="15259"/>
                  </a:cubicBezTo>
                  <a:cubicBezTo>
                    <a:pt x="15594" y="15358"/>
                    <a:pt x="15594" y="15358"/>
                    <a:pt x="15594" y="15358"/>
                  </a:cubicBezTo>
                  <a:cubicBezTo>
                    <a:pt x="15594" y="15358"/>
                    <a:pt x="15594" y="15358"/>
                    <a:pt x="15594" y="15358"/>
                  </a:cubicBezTo>
                  <a:cubicBezTo>
                    <a:pt x="15478" y="15358"/>
                    <a:pt x="15478" y="15358"/>
                    <a:pt x="15478" y="15358"/>
                  </a:cubicBezTo>
                  <a:cubicBezTo>
                    <a:pt x="15478" y="15259"/>
                    <a:pt x="15478" y="15259"/>
                    <a:pt x="15478" y="15259"/>
                  </a:cubicBezTo>
                  <a:cubicBezTo>
                    <a:pt x="15478" y="15259"/>
                    <a:pt x="15478" y="15259"/>
                    <a:pt x="15478" y="15259"/>
                  </a:cubicBezTo>
                  <a:cubicBezTo>
                    <a:pt x="15478" y="15358"/>
                    <a:pt x="15478" y="15358"/>
                    <a:pt x="15478" y="15358"/>
                  </a:cubicBezTo>
                  <a:cubicBezTo>
                    <a:pt x="15478" y="15457"/>
                    <a:pt x="15478" y="15457"/>
                    <a:pt x="15478" y="15457"/>
                  </a:cubicBezTo>
                  <a:cubicBezTo>
                    <a:pt x="15478" y="15457"/>
                    <a:pt x="15478" y="15457"/>
                    <a:pt x="15478" y="15457"/>
                  </a:cubicBezTo>
                  <a:cubicBezTo>
                    <a:pt x="15363" y="15457"/>
                    <a:pt x="15363" y="15457"/>
                    <a:pt x="15363" y="15457"/>
                  </a:cubicBezTo>
                  <a:cubicBezTo>
                    <a:pt x="15363" y="15358"/>
                    <a:pt x="15363" y="15358"/>
                    <a:pt x="15363" y="15358"/>
                  </a:cubicBezTo>
                  <a:cubicBezTo>
                    <a:pt x="15247" y="15457"/>
                    <a:pt x="15247" y="15457"/>
                    <a:pt x="15247" y="15457"/>
                  </a:cubicBezTo>
                  <a:cubicBezTo>
                    <a:pt x="15247" y="15457"/>
                    <a:pt x="15247" y="15457"/>
                    <a:pt x="15247" y="15457"/>
                  </a:cubicBezTo>
                  <a:cubicBezTo>
                    <a:pt x="15363" y="15457"/>
                    <a:pt x="15363" y="15457"/>
                    <a:pt x="15363" y="15457"/>
                  </a:cubicBezTo>
                  <a:cubicBezTo>
                    <a:pt x="15363" y="15556"/>
                    <a:pt x="15363" y="15556"/>
                    <a:pt x="15363" y="15556"/>
                  </a:cubicBezTo>
                  <a:cubicBezTo>
                    <a:pt x="15247" y="15556"/>
                    <a:pt x="15247" y="15556"/>
                    <a:pt x="15247" y="15556"/>
                  </a:cubicBezTo>
                  <a:cubicBezTo>
                    <a:pt x="15132" y="15556"/>
                    <a:pt x="15132" y="15556"/>
                    <a:pt x="15132" y="15556"/>
                  </a:cubicBezTo>
                  <a:cubicBezTo>
                    <a:pt x="15132" y="15556"/>
                    <a:pt x="15132" y="15556"/>
                    <a:pt x="15132" y="15556"/>
                  </a:cubicBezTo>
                  <a:cubicBezTo>
                    <a:pt x="15132" y="15556"/>
                    <a:pt x="15132" y="15556"/>
                    <a:pt x="15132" y="15556"/>
                  </a:cubicBezTo>
                  <a:cubicBezTo>
                    <a:pt x="15016" y="15556"/>
                    <a:pt x="15016" y="15556"/>
                    <a:pt x="15016" y="15556"/>
                  </a:cubicBezTo>
                  <a:cubicBezTo>
                    <a:pt x="15016" y="15556"/>
                    <a:pt x="15016" y="15556"/>
                    <a:pt x="15016" y="15556"/>
                  </a:cubicBezTo>
                  <a:cubicBezTo>
                    <a:pt x="15132" y="15655"/>
                    <a:pt x="15132" y="15655"/>
                    <a:pt x="15132" y="15655"/>
                  </a:cubicBezTo>
                  <a:cubicBezTo>
                    <a:pt x="15132" y="15655"/>
                    <a:pt x="15132" y="15655"/>
                    <a:pt x="15132" y="15655"/>
                  </a:cubicBezTo>
                  <a:cubicBezTo>
                    <a:pt x="15016" y="15655"/>
                    <a:pt x="15016" y="15655"/>
                    <a:pt x="15016" y="15655"/>
                  </a:cubicBezTo>
                  <a:cubicBezTo>
                    <a:pt x="14901" y="15655"/>
                    <a:pt x="14901" y="15655"/>
                    <a:pt x="14901" y="15655"/>
                  </a:cubicBezTo>
                  <a:cubicBezTo>
                    <a:pt x="14901" y="15754"/>
                    <a:pt x="14901" y="15754"/>
                    <a:pt x="14901" y="15754"/>
                  </a:cubicBezTo>
                  <a:cubicBezTo>
                    <a:pt x="14785" y="15754"/>
                    <a:pt x="14785" y="15754"/>
                    <a:pt x="14785" y="15754"/>
                  </a:cubicBezTo>
                  <a:cubicBezTo>
                    <a:pt x="14785" y="15754"/>
                    <a:pt x="14785" y="15754"/>
                    <a:pt x="14785" y="15754"/>
                  </a:cubicBezTo>
                  <a:cubicBezTo>
                    <a:pt x="14670" y="15853"/>
                    <a:pt x="14670" y="15853"/>
                    <a:pt x="14670" y="15853"/>
                  </a:cubicBezTo>
                  <a:cubicBezTo>
                    <a:pt x="14670" y="15853"/>
                    <a:pt x="14670" y="15853"/>
                    <a:pt x="14670" y="15853"/>
                  </a:cubicBezTo>
                  <a:cubicBezTo>
                    <a:pt x="14670" y="15754"/>
                    <a:pt x="14670" y="15754"/>
                    <a:pt x="14670" y="15754"/>
                  </a:cubicBezTo>
                  <a:cubicBezTo>
                    <a:pt x="14554" y="15754"/>
                    <a:pt x="14554" y="15754"/>
                    <a:pt x="14554" y="15754"/>
                  </a:cubicBezTo>
                  <a:cubicBezTo>
                    <a:pt x="14554" y="15853"/>
                    <a:pt x="14554" y="15853"/>
                    <a:pt x="14554" y="15853"/>
                  </a:cubicBezTo>
                  <a:cubicBezTo>
                    <a:pt x="14439" y="15853"/>
                    <a:pt x="14439" y="15853"/>
                    <a:pt x="14439" y="15853"/>
                  </a:cubicBezTo>
                  <a:cubicBezTo>
                    <a:pt x="14439" y="15853"/>
                    <a:pt x="14439" y="15853"/>
                    <a:pt x="14439" y="15853"/>
                  </a:cubicBezTo>
                  <a:cubicBezTo>
                    <a:pt x="14323" y="15853"/>
                    <a:pt x="14323" y="15853"/>
                    <a:pt x="14323" y="15853"/>
                  </a:cubicBezTo>
                  <a:cubicBezTo>
                    <a:pt x="14323" y="15853"/>
                    <a:pt x="14323" y="15853"/>
                    <a:pt x="14323" y="15853"/>
                  </a:cubicBezTo>
                  <a:cubicBezTo>
                    <a:pt x="14207" y="15853"/>
                    <a:pt x="14207" y="15853"/>
                    <a:pt x="14207" y="15853"/>
                  </a:cubicBezTo>
                  <a:cubicBezTo>
                    <a:pt x="14207" y="15853"/>
                    <a:pt x="14207" y="15853"/>
                    <a:pt x="14207" y="15853"/>
                  </a:cubicBezTo>
                  <a:cubicBezTo>
                    <a:pt x="14207" y="15853"/>
                    <a:pt x="14207" y="15853"/>
                    <a:pt x="14207" y="15853"/>
                  </a:cubicBezTo>
                  <a:cubicBezTo>
                    <a:pt x="14092" y="15952"/>
                    <a:pt x="14092" y="15952"/>
                    <a:pt x="14092" y="15952"/>
                  </a:cubicBezTo>
                  <a:cubicBezTo>
                    <a:pt x="14092" y="15952"/>
                    <a:pt x="14092" y="15952"/>
                    <a:pt x="14092" y="15952"/>
                  </a:cubicBezTo>
                  <a:cubicBezTo>
                    <a:pt x="14092" y="15853"/>
                    <a:pt x="14092" y="15853"/>
                    <a:pt x="14092" y="15853"/>
                  </a:cubicBezTo>
                  <a:cubicBezTo>
                    <a:pt x="14092" y="15853"/>
                    <a:pt x="14092" y="15853"/>
                    <a:pt x="14092" y="15853"/>
                  </a:cubicBezTo>
                  <a:cubicBezTo>
                    <a:pt x="13976" y="15952"/>
                    <a:pt x="13976" y="15952"/>
                    <a:pt x="13976" y="15952"/>
                  </a:cubicBezTo>
                  <a:cubicBezTo>
                    <a:pt x="13976" y="15952"/>
                    <a:pt x="13976" y="15952"/>
                    <a:pt x="13976" y="15952"/>
                  </a:cubicBezTo>
                  <a:cubicBezTo>
                    <a:pt x="13976" y="15952"/>
                    <a:pt x="13976" y="15952"/>
                    <a:pt x="13976" y="15952"/>
                  </a:cubicBezTo>
                  <a:cubicBezTo>
                    <a:pt x="13861" y="15853"/>
                    <a:pt x="13861" y="15853"/>
                    <a:pt x="13861" y="15853"/>
                  </a:cubicBezTo>
                  <a:cubicBezTo>
                    <a:pt x="13861" y="15853"/>
                    <a:pt x="13861" y="15853"/>
                    <a:pt x="13861" y="15853"/>
                  </a:cubicBezTo>
                  <a:cubicBezTo>
                    <a:pt x="13861" y="15952"/>
                    <a:pt x="13861" y="15952"/>
                    <a:pt x="13861" y="15952"/>
                  </a:cubicBezTo>
                  <a:cubicBezTo>
                    <a:pt x="13861" y="15952"/>
                    <a:pt x="13861" y="15952"/>
                    <a:pt x="13861" y="15952"/>
                  </a:cubicBezTo>
                  <a:cubicBezTo>
                    <a:pt x="13745" y="15952"/>
                    <a:pt x="13745" y="15952"/>
                    <a:pt x="13745" y="15952"/>
                  </a:cubicBezTo>
                  <a:cubicBezTo>
                    <a:pt x="13745" y="15952"/>
                    <a:pt x="13745" y="15952"/>
                    <a:pt x="13745" y="15952"/>
                  </a:cubicBezTo>
                  <a:cubicBezTo>
                    <a:pt x="13745" y="15952"/>
                    <a:pt x="13745" y="15952"/>
                    <a:pt x="13745" y="15952"/>
                  </a:cubicBezTo>
                  <a:cubicBezTo>
                    <a:pt x="13745" y="16051"/>
                    <a:pt x="13745" y="16051"/>
                    <a:pt x="13745" y="16051"/>
                  </a:cubicBezTo>
                  <a:cubicBezTo>
                    <a:pt x="13630" y="16051"/>
                    <a:pt x="13630" y="16051"/>
                    <a:pt x="13630" y="16051"/>
                  </a:cubicBezTo>
                  <a:cubicBezTo>
                    <a:pt x="13630" y="15952"/>
                    <a:pt x="13630" y="15952"/>
                    <a:pt x="13630" y="15952"/>
                  </a:cubicBezTo>
                  <a:cubicBezTo>
                    <a:pt x="13630" y="16051"/>
                    <a:pt x="13630" y="16051"/>
                    <a:pt x="13630" y="16051"/>
                  </a:cubicBezTo>
                  <a:cubicBezTo>
                    <a:pt x="13514" y="16051"/>
                    <a:pt x="13514" y="16051"/>
                    <a:pt x="13514" y="16051"/>
                  </a:cubicBezTo>
                  <a:cubicBezTo>
                    <a:pt x="13514" y="16051"/>
                    <a:pt x="13514" y="16051"/>
                    <a:pt x="13514" y="16051"/>
                  </a:cubicBezTo>
                  <a:cubicBezTo>
                    <a:pt x="13514" y="16051"/>
                    <a:pt x="13514" y="16051"/>
                    <a:pt x="13514" y="16051"/>
                  </a:cubicBezTo>
                  <a:cubicBezTo>
                    <a:pt x="13514" y="16051"/>
                    <a:pt x="13514" y="16051"/>
                    <a:pt x="13514" y="16051"/>
                  </a:cubicBezTo>
                  <a:cubicBezTo>
                    <a:pt x="13514" y="16051"/>
                    <a:pt x="13514" y="16051"/>
                    <a:pt x="13514" y="16051"/>
                  </a:cubicBezTo>
                  <a:cubicBezTo>
                    <a:pt x="13399" y="16150"/>
                    <a:pt x="13399" y="16150"/>
                    <a:pt x="13399" y="16150"/>
                  </a:cubicBezTo>
                  <a:cubicBezTo>
                    <a:pt x="13399" y="16150"/>
                    <a:pt x="13399" y="16150"/>
                    <a:pt x="13399" y="16150"/>
                  </a:cubicBezTo>
                  <a:cubicBezTo>
                    <a:pt x="13283" y="16150"/>
                    <a:pt x="13283" y="16150"/>
                    <a:pt x="13283" y="16150"/>
                  </a:cubicBezTo>
                  <a:cubicBezTo>
                    <a:pt x="13283" y="16150"/>
                    <a:pt x="13283" y="16150"/>
                    <a:pt x="13283" y="16150"/>
                  </a:cubicBezTo>
                  <a:cubicBezTo>
                    <a:pt x="13168" y="16051"/>
                    <a:pt x="13168" y="16051"/>
                    <a:pt x="13168" y="16051"/>
                  </a:cubicBezTo>
                  <a:cubicBezTo>
                    <a:pt x="13168" y="15952"/>
                    <a:pt x="13168" y="15952"/>
                    <a:pt x="13168" y="15952"/>
                  </a:cubicBezTo>
                  <a:cubicBezTo>
                    <a:pt x="13052" y="16051"/>
                    <a:pt x="13052" y="16051"/>
                    <a:pt x="13052" y="16051"/>
                  </a:cubicBezTo>
                  <a:cubicBezTo>
                    <a:pt x="13052" y="16051"/>
                    <a:pt x="13052" y="16051"/>
                    <a:pt x="13052" y="16051"/>
                  </a:cubicBezTo>
                  <a:cubicBezTo>
                    <a:pt x="13052" y="16051"/>
                    <a:pt x="13052" y="16051"/>
                    <a:pt x="13052" y="16051"/>
                  </a:cubicBezTo>
                  <a:cubicBezTo>
                    <a:pt x="13052" y="16150"/>
                    <a:pt x="13052" y="16150"/>
                    <a:pt x="13052" y="16150"/>
                  </a:cubicBezTo>
                  <a:cubicBezTo>
                    <a:pt x="12937" y="16150"/>
                    <a:pt x="12937" y="16150"/>
                    <a:pt x="12937" y="16150"/>
                  </a:cubicBezTo>
                  <a:cubicBezTo>
                    <a:pt x="12937" y="16150"/>
                    <a:pt x="12937" y="16150"/>
                    <a:pt x="12937" y="16150"/>
                  </a:cubicBezTo>
                  <a:cubicBezTo>
                    <a:pt x="12937" y="16150"/>
                    <a:pt x="12937" y="16150"/>
                    <a:pt x="12937" y="16150"/>
                  </a:cubicBezTo>
                  <a:cubicBezTo>
                    <a:pt x="12821" y="16150"/>
                    <a:pt x="12821" y="16150"/>
                    <a:pt x="12821" y="16150"/>
                  </a:cubicBezTo>
                  <a:cubicBezTo>
                    <a:pt x="12821" y="16150"/>
                    <a:pt x="12821" y="16150"/>
                    <a:pt x="12821" y="16150"/>
                  </a:cubicBezTo>
                  <a:cubicBezTo>
                    <a:pt x="12706" y="16150"/>
                    <a:pt x="12706" y="16150"/>
                    <a:pt x="12706" y="16150"/>
                  </a:cubicBezTo>
                  <a:cubicBezTo>
                    <a:pt x="12706" y="16150"/>
                    <a:pt x="12706" y="16150"/>
                    <a:pt x="12706" y="16150"/>
                  </a:cubicBezTo>
                  <a:cubicBezTo>
                    <a:pt x="12590" y="16150"/>
                    <a:pt x="12590" y="16150"/>
                    <a:pt x="12590" y="16150"/>
                  </a:cubicBezTo>
                  <a:cubicBezTo>
                    <a:pt x="12590" y="16150"/>
                    <a:pt x="12590" y="16150"/>
                    <a:pt x="12590" y="16150"/>
                  </a:cubicBezTo>
                  <a:cubicBezTo>
                    <a:pt x="12590" y="16150"/>
                    <a:pt x="12590" y="16150"/>
                    <a:pt x="12590" y="16150"/>
                  </a:cubicBezTo>
                  <a:cubicBezTo>
                    <a:pt x="12475" y="16150"/>
                    <a:pt x="12475" y="16150"/>
                    <a:pt x="12475" y="16150"/>
                  </a:cubicBezTo>
                  <a:cubicBezTo>
                    <a:pt x="12475" y="16150"/>
                    <a:pt x="12475" y="16150"/>
                    <a:pt x="12475" y="16150"/>
                  </a:cubicBezTo>
                  <a:cubicBezTo>
                    <a:pt x="12359" y="16051"/>
                    <a:pt x="12359" y="16051"/>
                    <a:pt x="12359" y="16051"/>
                  </a:cubicBezTo>
                  <a:cubicBezTo>
                    <a:pt x="12475" y="16051"/>
                    <a:pt x="12475" y="16051"/>
                    <a:pt x="12475" y="16051"/>
                  </a:cubicBezTo>
                  <a:cubicBezTo>
                    <a:pt x="12359" y="15952"/>
                    <a:pt x="12359" y="15952"/>
                    <a:pt x="12359" y="15952"/>
                  </a:cubicBezTo>
                  <a:cubicBezTo>
                    <a:pt x="12359" y="15952"/>
                    <a:pt x="12359" y="15952"/>
                    <a:pt x="12359" y="15952"/>
                  </a:cubicBezTo>
                  <a:cubicBezTo>
                    <a:pt x="12244" y="15952"/>
                    <a:pt x="12244" y="15952"/>
                    <a:pt x="12244" y="15952"/>
                  </a:cubicBezTo>
                  <a:cubicBezTo>
                    <a:pt x="12244" y="15853"/>
                    <a:pt x="12244" y="15853"/>
                    <a:pt x="12244" y="15853"/>
                  </a:cubicBezTo>
                  <a:cubicBezTo>
                    <a:pt x="12244" y="15754"/>
                    <a:pt x="12244" y="15754"/>
                    <a:pt x="12244" y="15754"/>
                  </a:cubicBezTo>
                  <a:cubicBezTo>
                    <a:pt x="12244" y="15754"/>
                    <a:pt x="12244" y="15754"/>
                    <a:pt x="12244" y="15754"/>
                  </a:cubicBezTo>
                  <a:cubicBezTo>
                    <a:pt x="12128" y="15655"/>
                    <a:pt x="12128" y="15655"/>
                    <a:pt x="12128" y="15655"/>
                  </a:cubicBezTo>
                  <a:cubicBezTo>
                    <a:pt x="12128" y="15754"/>
                    <a:pt x="12128" y="15754"/>
                    <a:pt x="12128" y="15754"/>
                  </a:cubicBezTo>
                  <a:cubicBezTo>
                    <a:pt x="12128" y="15754"/>
                    <a:pt x="12128" y="15754"/>
                    <a:pt x="12128" y="15754"/>
                  </a:cubicBezTo>
                  <a:cubicBezTo>
                    <a:pt x="12128" y="15754"/>
                    <a:pt x="12128" y="15754"/>
                    <a:pt x="12128" y="15754"/>
                  </a:cubicBezTo>
                  <a:cubicBezTo>
                    <a:pt x="12244" y="15853"/>
                    <a:pt x="12244" y="15853"/>
                    <a:pt x="12244" y="15853"/>
                  </a:cubicBezTo>
                  <a:cubicBezTo>
                    <a:pt x="12244" y="15853"/>
                    <a:pt x="12244" y="15853"/>
                    <a:pt x="12244" y="15853"/>
                  </a:cubicBezTo>
                  <a:cubicBezTo>
                    <a:pt x="12244" y="15952"/>
                    <a:pt x="12244" y="15952"/>
                    <a:pt x="12244" y="15952"/>
                  </a:cubicBezTo>
                  <a:cubicBezTo>
                    <a:pt x="12244" y="16051"/>
                    <a:pt x="12244" y="16051"/>
                    <a:pt x="12244" y="16051"/>
                  </a:cubicBezTo>
                  <a:cubicBezTo>
                    <a:pt x="12244" y="16051"/>
                    <a:pt x="12244" y="16051"/>
                    <a:pt x="12244" y="16051"/>
                  </a:cubicBezTo>
                  <a:cubicBezTo>
                    <a:pt x="12244" y="16051"/>
                    <a:pt x="12244" y="16051"/>
                    <a:pt x="12244" y="16051"/>
                  </a:cubicBezTo>
                  <a:cubicBezTo>
                    <a:pt x="12359" y="16051"/>
                    <a:pt x="12359" y="16051"/>
                    <a:pt x="12359" y="16051"/>
                  </a:cubicBezTo>
                  <a:cubicBezTo>
                    <a:pt x="12359" y="16150"/>
                    <a:pt x="12359" y="16150"/>
                    <a:pt x="12359" y="16150"/>
                  </a:cubicBezTo>
                  <a:cubicBezTo>
                    <a:pt x="12359" y="16250"/>
                    <a:pt x="12359" y="16250"/>
                    <a:pt x="12359" y="16250"/>
                  </a:cubicBezTo>
                  <a:cubicBezTo>
                    <a:pt x="12244" y="16349"/>
                    <a:pt x="12244" y="16349"/>
                    <a:pt x="12244" y="16349"/>
                  </a:cubicBezTo>
                  <a:cubicBezTo>
                    <a:pt x="12244" y="16349"/>
                    <a:pt x="12244" y="16349"/>
                    <a:pt x="12244" y="16349"/>
                  </a:cubicBezTo>
                  <a:cubicBezTo>
                    <a:pt x="12128" y="16349"/>
                    <a:pt x="12128" y="16349"/>
                    <a:pt x="12128" y="16349"/>
                  </a:cubicBezTo>
                  <a:cubicBezTo>
                    <a:pt x="12128" y="16349"/>
                    <a:pt x="12128" y="16349"/>
                    <a:pt x="12128" y="16349"/>
                  </a:cubicBezTo>
                  <a:cubicBezTo>
                    <a:pt x="12013" y="16349"/>
                    <a:pt x="12013" y="16349"/>
                    <a:pt x="12013" y="16349"/>
                  </a:cubicBezTo>
                  <a:cubicBezTo>
                    <a:pt x="12013" y="16448"/>
                    <a:pt x="12013" y="16448"/>
                    <a:pt x="12013" y="16448"/>
                  </a:cubicBezTo>
                  <a:cubicBezTo>
                    <a:pt x="11897" y="16448"/>
                    <a:pt x="11897" y="16448"/>
                    <a:pt x="11897" y="16448"/>
                  </a:cubicBezTo>
                  <a:cubicBezTo>
                    <a:pt x="11897" y="16448"/>
                    <a:pt x="11897" y="16448"/>
                    <a:pt x="11897" y="16448"/>
                  </a:cubicBezTo>
                  <a:cubicBezTo>
                    <a:pt x="11897" y="16448"/>
                    <a:pt x="11897" y="16448"/>
                    <a:pt x="11897" y="16448"/>
                  </a:cubicBezTo>
                  <a:cubicBezTo>
                    <a:pt x="11897" y="16448"/>
                    <a:pt x="11897" y="16448"/>
                    <a:pt x="11897" y="16448"/>
                  </a:cubicBezTo>
                  <a:cubicBezTo>
                    <a:pt x="11897" y="16547"/>
                    <a:pt x="11897" y="16547"/>
                    <a:pt x="11897" y="16547"/>
                  </a:cubicBezTo>
                  <a:cubicBezTo>
                    <a:pt x="11782" y="16547"/>
                    <a:pt x="11782" y="16547"/>
                    <a:pt x="11782" y="16547"/>
                  </a:cubicBezTo>
                  <a:cubicBezTo>
                    <a:pt x="11782" y="16547"/>
                    <a:pt x="11782" y="16547"/>
                    <a:pt x="11782" y="16547"/>
                  </a:cubicBezTo>
                  <a:cubicBezTo>
                    <a:pt x="11666" y="16646"/>
                    <a:pt x="11666" y="16646"/>
                    <a:pt x="11666" y="16646"/>
                  </a:cubicBezTo>
                  <a:cubicBezTo>
                    <a:pt x="11666" y="16646"/>
                    <a:pt x="11666" y="16646"/>
                    <a:pt x="11666" y="16646"/>
                  </a:cubicBezTo>
                  <a:cubicBezTo>
                    <a:pt x="11666" y="16646"/>
                    <a:pt x="11666" y="16646"/>
                    <a:pt x="11666" y="16646"/>
                  </a:cubicBezTo>
                  <a:cubicBezTo>
                    <a:pt x="11666" y="16646"/>
                    <a:pt x="11666" y="16646"/>
                    <a:pt x="11666" y="16646"/>
                  </a:cubicBezTo>
                  <a:cubicBezTo>
                    <a:pt x="11666" y="16646"/>
                    <a:pt x="11666" y="16646"/>
                    <a:pt x="11666" y="16646"/>
                  </a:cubicBezTo>
                  <a:cubicBezTo>
                    <a:pt x="11666" y="16646"/>
                    <a:pt x="11666" y="16646"/>
                    <a:pt x="11666" y="16646"/>
                  </a:cubicBezTo>
                  <a:cubicBezTo>
                    <a:pt x="11666" y="16745"/>
                    <a:pt x="11666" y="16745"/>
                    <a:pt x="11666" y="16745"/>
                  </a:cubicBezTo>
                  <a:cubicBezTo>
                    <a:pt x="11666" y="16745"/>
                    <a:pt x="11666" y="16745"/>
                    <a:pt x="11666" y="16745"/>
                  </a:cubicBezTo>
                  <a:cubicBezTo>
                    <a:pt x="11551" y="16745"/>
                    <a:pt x="11551" y="16745"/>
                    <a:pt x="11551" y="16745"/>
                  </a:cubicBezTo>
                  <a:cubicBezTo>
                    <a:pt x="11551" y="16745"/>
                    <a:pt x="11551" y="16745"/>
                    <a:pt x="11551" y="16745"/>
                  </a:cubicBezTo>
                  <a:cubicBezTo>
                    <a:pt x="11551" y="16745"/>
                    <a:pt x="11551" y="16745"/>
                    <a:pt x="11551" y="16745"/>
                  </a:cubicBezTo>
                  <a:cubicBezTo>
                    <a:pt x="11551" y="16745"/>
                    <a:pt x="11551" y="16745"/>
                    <a:pt x="11551" y="16745"/>
                  </a:cubicBezTo>
                  <a:cubicBezTo>
                    <a:pt x="11551" y="16745"/>
                    <a:pt x="11551" y="16745"/>
                    <a:pt x="11551" y="16745"/>
                  </a:cubicBezTo>
                  <a:cubicBezTo>
                    <a:pt x="11551" y="16844"/>
                    <a:pt x="11551" y="16844"/>
                    <a:pt x="11551" y="16844"/>
                  </a:cubicBezTo>
                  <a:cubicBezTo>
                    <a:pt x="11551" y="16844"/>
                    <a:pt x="11551" y="16844"/>
                    <a:pt x="11551" y="16844"/>
                  </a:cubicBezTo>
                  <a:cubicBezTo>
                    <a:pt x="11435" y="16844"/>
                    <a:pt x="11435" y="16844"/>
                    <a:pt x="11435" y="16844"/>
                  </a:cubicBezTo>
                  <a:cubicBezTo>
                    <a:pt x="11320" y="16943"/>
                    <a:pt x="11320" y="16943"/>
                    <a:pt x="11320" y="16943"/>
                  </a:cubicBezTo>
                  <a:cubicBezTo>
                    <a:pt x="11320" y="17042"/>
                    <a:pt x="11320" y="17042"/>
                    <a:pt x="11320" y="17042"/>
                  </a:cubicBezTo>
                  <a:cubicBezTo>
                    <a:pt x="11320" y="17042"/>
                    <a:pt x="11320" y="17042"/>
                    <a:pt x="11320" y="17042"/>
                  </a:cubicBezTo>
                  <a:cubicBezTo>
                    <a:pt x="11320" y="17141"/>
                    <a:pt x="11320" y="17141"/>
                    <a:pt x="11320" y="17141"/>
                  </a:cubicBezTo>
                  <a:cubicBezTo>
                    <a:pt x="11204" y="17240"/>
                    <a:pt x="11204" y="17240"/>
                    <a:pt x="11204" y="17240"/>
                  </a:cubicBezTo>
                  <a:cubicBezTo>
                    <a:pt x="11204" y="17240"/>
                    <a:pt x="11204" y="17240"/>
                    <a:pt x="11204" y="17240"/>
                  </a:cubicBezTo>
                  <a:cubicBezTo>
                    <a:pt x="11089" y="17240"/>
                    <a:pt x="11089" y="17240"/>
                    <a:pt x="11089" y="17240"/>
                  </a:cubicBezTo>
                  <a:cubicBezTo>
                    <a:pt x="11089" y="17141"/>
                    <a:pt x="11089" y="17141"/>
                    <a:pt x="11089" y="17141"/>
                  </a:cubicBezTo>
                  <a:cubicBezTo>
                    <a:pt x="11089" y="17141"/>
                    <a:pt x="11089" y="17141"/>
                    <a:pt x="11089" y="17141"/>
                  </a:cubicBezTo>
                  <a:cubicBezTo>
                    <a:pt x="11089" y="17141"/>
                    <a:pt x="11089" y="17141"/>
                    <a:pt x="11089" y="17141"/>
                  </a:cubicBezTo>
                  <a:cubicBezTo>
                    <a:pt x="11089" y="17141"/>
                    <a:pt x="11089" y="17141"/>
                    <a:pt x="11089" y="17141"/>
                  </a:cubicBezTo>
                  <a:cubicBezTo>
                    <a:pt x="11089" y="17240"/>
                    <a:pt x="11089" y="17240"/>
                    <a:pt x="11089" y="17240"/>
                  </a:cubicBezTo>
                  <a:cubicBezTo>
                    <a:pt x="11089" y="17240"/>
                    <a:pt x="11089" y="17240"/>
                    <a:pt x="11089" y="17240"/>
                  </a:cubicBezTo>
                  <a:cubicBezTo>
                    <a:pt x="10973" y="17240"/>
                    <a:pt x="10973" y="17240"/>
                    <a:pt x="10973" y="17240"/>
                  </a:cubicBezTo>
                  <a:cubicBezTo>
                    <a:pt x="10858" y="17339"/>
                    <a:pt x="10858" y="17339"/>
                    <a:pt x="10858" y="17339"/>
                  </a:cubicBezTo>
                  <a:cubicBezTo>
                    <a:pt x="10858" y="17439"/>
                    <a:pt x="10858" y="17439"/>
                    <a:pt x="10858" y="17439"/>
                  </a:cubicBezTo>
                  <a:cubicBezTo>
                    <a:pt x="10858" y="17339"/>
                    <a:pt x="10858" y="17339"/>
                    <a:pt x="10858" y="17339"/>
                  </a:cubicBezTo>
                  <a:cubicBezTo>
                    <a:pt x="10858" y="17339"/>
                    <a:pt x="10858" y="17339"/>
                    <a:pt x="10858" y="17339"/>
                  </a:cubicBezTo>
                  <a:cubicBezTo>
                    <a:pt x="10742" y="17339"/>
                    <a:pt x="10742" y="17339"/>
                    <a:pt x="10742" y="17339"/>
                  </a:cubicBezTo>
                  <a:cubicBezTo>
                    <a:pt x="10742" y="17339"/>
                    <a:pt x="10742" y="17339"/>
                    <a:pt x="10742" y="17339"/>
                  </a:cubicBezTo>
                  <a:cubicBezTo>
                    <a:pt x="10742" y="17339"/>
                    <a:pt x="10742" y="17339"/>
                    <a:pt x="10742" y="17339"/>
                  </a:cubicBezTo>
                  <a:cubicBezTo>
                    <a:pt x="10742" y="17339"/>
                    <a:pt x="10742" y="17339"/>
                    <a:pt x="10742" y="17339"/>
                  </a:cubicBezTo>
                  <a:cubicBezTo>
                    <a:pt x="10627" y="17339"/>
                    <a:pt x="10627" y="17339"/>
                    <a:pt x="10627" y="17339"/>
                  </a:cubicBezTo>
                  <a:cubicBezTo>
                    <a:pt x="10627" y="17240"/>
                    <a:pt x="10627" y="17240"/>
                    <a:pt x="10627" y="17240"/>
                  </a:cubicBezTo>
                  <a:cubicBezTo>
                    <a:pt x="10511" y="17240"/>
                    <a:pt x="10511" y="17240"/>
                    <a:pt x="10511" y="17240"/>
                  </a:cubicBezTo>
                  <a:cubicBezTo>
                    <a:pt x="10511" y="17339"/>
                    <a:pt x="10511" y="17339"/>
                    <a:pt x="10511" y="17339"/>
                  </a:cubicBezTo>
                  <a:cubicBezTo>
                    <a:pt x="10511" y="17339"/>
                    <a:pt x="10511" y="17339"/>
                    <a:pt x="10511" y="17339"/>
                  </a:cubicBezTo>
                  <a:cubicBezTo>
                    <a:pt x="10627" y="17339"/>
                    <a:pt x="10627" y="17339"/>
                    <a:pt x="10627" y="17339"/>
                  </a:cubicBezTo>
                  <a:cubicBezTo>
                    <a:pt x="10627" y="17439"/>
                    <a:pt x="10627" y="17439"/>
                    <a:pt x="10627" y="17439"/>
                  </a:cubicBezTo>
                  <a:cubicBezTo>
                    <a:pt x="10627" y="17439"/>
                    <a:pt x="10627" y="17439"/>
                    <a:pt x="10627" y="17439"/>
                  </a:cubicBezTo>
                  <a:cubicBezTo>
                    <a:pt x="10627" y="17538"/>
                    <a:pt x="10627" y="17538"/>
                    <a:pt x="10627" y="17538"/>
                  </a:cubicBezTo>
                  <a:cubicBezTo>
                    <a:pt x="10511" y="17538"/>
                    <a:pt x="10511" y="17538"/>
                    <a:pt x="10511" y="17538"/>
                  </a:cubicBezTo>
                  <a:cubicBezTo>
                    <a:pt x="10396" y="17538"/>
                    <a:pt x="10396" y="17538"/>
                    <a:pt x="10396" y="17538"/>
                  </a:cubicBezTo>
                  <a:cubicBezTo>
                    <a:pt x="10280" y="17637"/>
                    <a:pt x="10280" y="17637"/>
                    <a:pt x="10280" y="17637"/>
                  </a:cubicBezTo>
                  <a:cubicBezTo>
                    <a:pt x="10280" y="17637"/>
                    <a:pt x="10280" y="17637"/>
                    <a:pt x="10280" y="17637"/>
                  </a:cubicBezTo>
                  <a:cubicBezTo>
                    <a:pt x="10165" y="17637"/>
                    <a:pt x="10165" y="17637"/>
                    <a:pt x="10165" y="17637"/>
                  </a:cubicBezTo>
                  <a:cubicBezTo>
                    <a:pt x="10165" y="17538"/>
                    <a:pt x="10165" y="17538"/>
                    <a:pt x="10165" y="17538"/>
                  </a:cubicBezTo>
                  <a:cubicBezTo>
                    <a:pt x="10280" y="17538"/>
                    <a:pt x="10280" y="17538"/>
                    <a:pt x="10280" y="17538"/>
                  </a:cubicBezTo>
                  <a:cubicBezTo>
                    <a:pt x="10165" y="17538"/>
                    <a:pt x="10165" y="17538"/>
                    <a:pt x="10165" y="17538"/>
                  </a:cubicBezTo>
                  <a:cubicBezTo>
                    <a:pt x="10165" y="17538"/>
                    <a:pt x="10165" y="17538"/>
                    <a:pt x="10165" y="17538"/>
                  </a:cubicBezTo>
                  <a:cubicBezTo>
                    <a:pt x="10165" y="17538"/>
                    <a:pt x="10165" y="17538"/>
                    <a:pt x="10165" y="17538"/>
                  </a:cubicBezTo>
                  <a:cubicBezTo>
                    <a:pt x="10165" y="17538"/>
                    <a:pt x="10165" y="17538"/>
                    <a:pt x="10165" y="17538"/>
                  </a:cubicBezTo>
                  <a:cubicBezTo>
                    <a:pt x="10165" y="17637"/>
                    <a:pt x="10165" y="17637"/>
                    <a:pt x="10165" y="17637"/>
                  </a:cubicBezTo>
                  <a:cubicBezTo>
                    <a:pt x="10049" y="17637"/>
                    <a:pt x="10049" y="17637"/>
                    <a:pt x="10049" y="17637"/>
                  </a:cubicBezTo>
                  <a:cubicBezTo>
                    <a:pt x="10049" y="17637"/>
                    <a:pt x="10049" y="17637"/>
                    <a:pt x="10049" y="17637"/>
                  </a:cubicBezTo>
                  <a:cubicBezTo>
                    <a:pt x="9934" y="17637"/>
                    <a:pt x="9934" y="17637"/>
                    <a:pt x="9934" y="17637"/>
                  </a:cubicBezTo>
                  <a:cubicBezTo>
                    <a:pt x="9934" y="17538"/>
                    <a:pt x="9934" y="17538"/>
                    <a:pt x="9934" y="17538"/>
                  </a:cubicBezTo>
                  <a:cubicBezTo>
                    <a:pt x="9934" y="17538"/>
                    <a:pt x="9934" y="17538"/>
                    <a:pt x="9934" y="17538"/>
                  </a:cubicBezTo>
                  <a:cubicBezTo>
                    <a:pt x="9934" y="17439"/>
                    <a:pt x="9934" y="17439"/>
                    <a:pt x="9934" y="17439"/>
                  </a:cubicBezTo>
                  <a:cubicBezTo>
                    <a:pt x="9934" y="17439"/>
                    <a:pt x="9934" y="17439"/>
                    <a:pt x="9934" y="17439"/>
                  </a:cubicBezTo>
                  <a:cubicBezTo>
                    <a:pt x="9818" y="17439"/>
                    <a:pt x="9818" y="17439"/>
                    <a:pt x="9818" y="17439"/>
                  </a:cubicBezTo>
                  <a:cubicBezTo>
                    <a:pt x="9818" y="17538"/>
                    <a:pt x="9818" y="17538"/>
                    <a:pt x="9818" y="17538"/>
                  </a:cubicBezTo>
                  <a:cubicBezTo>
                    <a:pt x="9818" y="17538"/>
                    <a:pt x="9818" y="17538"/>
                    <a:pt x="9818" y="17538"/>
                  </a:cubicBezTo>
                  <a:cubicBezTo>
                    <a:pt x="9818" y="17637"/>
                    <a:pt x="9818" y="17637"/>
                    <a:pt x="9818" y="17637"/>
                  </a:cubicBezTo>
                  <a:cubicBezTo>
                    <a:pt x="9818" y="17637"/>
                    <a:pt x="9818" y="17637"/>
                    <a:pt x="9818" y="17637"/>
                  </a:cubicBezTo>
                  <a:cubicBezTo>
                    <a:pt x="9818" y="17637"/>
                    <a:pt x="9818" y="17637"/>
                    <a:pt x="9818" y="17637"/>
                  </a:cubicBezTo>
                  <a:cubicBezTo>
                    <a:pt x="9703" y="17538"/>
                    <a:pt x="9703" y="17538"/>
                    <a:pt x="9703" y="17538"/>
                  </a:cubicBezTo>
                  <a:cubicBezTo>
                    <a:pt x="9703" y="17439"/>
                    <a:pt x="9703" y="17439"/>
                    <a:pt x="9703" y="17439"/>
                  </a:cubicBezTo>
                  <a:cubicBezTo>
                    <a:pt x="9703" y="17439"/>
                    <a:pt x="9703" y="17439"/>
                    <a:pt x="9703" y="17439"/>
                  </a:cubicBezTo>
                  <a:cubicBezTo>
                    <a:pt x="9818" y="17339"/>
                    <a:pt x="9818" y="17339"/>
                    <a:pt x="9818" y="17339"/>
                  </a:cubicBezTo>
                  <a:cubicBezTo>
                    <a:pt x="9818" y="17339"/>
                    <a:pt x="9818" y="17339"/>
                    <a:pt x="9818" y="17339"/>
                  </a:cubicBezTo>
                  <a:cubicBezTo>
                    <a:pt x="9818" y="17339"/>
                    <a:pt x="9818" y="17339"/>
                    <a:pt x="9818" y="17339"/>
                  </a:cubicBezTo>
                  <a:cubicBezTo>
                    <a:pt x="9703" y="17240"/>
                    <a:pt x="9703" y="17240"/>
                    <a:pt x="9703" y="17240"/>
                  </a:cubicBezTo>
                  <a:cubicBezTo>
                    <a:pt x="9587" y="17240"/>
                    <a:pt x="9587" y="17240"/>
                    <a:pt x="9587" y="17240"/>
                  </a:cubicBezTo>
                  <a:cubicBezTo>
                    <a:pt x="9587" y="17240"/>
                    <a:pt x="9587" y="17240"/>
                    <a:pt x="9587" y="17240"/>
                  </a:cubicBezTo>
                  <a:cubicBezTo>
                    <a:pt x="9587" y="17240"/>
                    <a:pt x="9587" y="17240"/>
                    <a:pt x="9587" y="17240"/>
                  </a:cubicBezTo>
                  <a:cubicBezTo>
                    <a:pt x="9587" y="17240"/>
                    <a:pt x="9587" y="17240"/>
                    <a:pt x="9587" y="17240"/>
                  </a:cubicBezTo>
                  <a:cubicBezTo>
                    <a:pt x="9587" y="17240"/>
                    <a:pt x="9587" y="17240"/>
                    <a:pt x="9587" y="17240"/>
                  </a:cubicBezTo>
                  <a:cubicBezTo>
                    <a:pt x="9587" y="17339"/>
                    <a:pt x="9587" y="17339"/>
                    <a:pt x="9587" y="17339"/>
                  </a:cubicBezTo>
                  <a:cubicBezTo>
                    <a:pt x="9587" y="17339"/>
                    <a:pt x="9587" y="17339"/>
                    <a:pt x="9587" y="17339"/>
                  </a:cubicBezTo>
                  <a:cubicBezTo>
                    <a:pt x="9587" y="17339"/>
                    <a:pt x="9587" y="17339"/>
                    <a:pt x="9587" y="17339"/>
                  </a:cubicBezTo>
                  <a:cubicBezTo>
                    <a:pt x="9587" y="17439"/>
                    <a:pt x="9587" y="17439"/>
                    <a:pt x="9587" y="17439"/>
                  </a:cubicBezTo>
                  <a:cubicBezTo>
                    <a:pt x="9587" y="17538"/>
                    <a:pt x="9587" y="17538"/>
                    <a:pt x="9587" y="17538"/>
                  </a:cubicBezTo>
                  <a:cubicBezTo>
                    <a:pt x="9472" y="17538"/>
                    <a:pt x="9472" y="17538"/>
                    <a:pt x="9472" y="17538"/>
                  </a:cubicBezTo>
                  <a:cubicBezTo>
                    <a:pt x="9472" y="17538"/>
                    <a:pt x="9472" y="17538"/>
                    <a:pt x="9472" y="17538"/>
                  </a:cubicBezTo>
                  <a:cubicBezTo>
                    <a:pt x="9356" y="17439"/>
                    <a:pt x="9356" y="17439"/>
                    <a:pt x="9356" y="17439"/>
                  </a:cubicBezTo>
                  <a:cubicBezTo>
                    <a:pt x="9356" y="17439"/>
                    <a:pt x="9356" y="17439"/>
                    <a:pt x="9356" y="17439"/>
                  </a:cubicBezTo>
                  <a:cubicBezTo>
                    <a:pt x="9356" y="17538"/>
                    <a:pt x="9356" y="17538"/>
                    <a:pt x="9356" y="17538"/>
                  </a:cubicBezTo>
                  <a:cubicBezTo>
                    <a:pt x="9356" y="17538"/>
                    <a:pt x="9356" y="17538"/>
                    <a:pt x="9356" y="17538"/>
                  </a:cubicBezTo>
                  <a:cubicBezTo>
                    <a:pt x="9356" y="17637"/>
                    <a:pt x="9356" y="17637"/>
                    <a:pt x="9356" y="17637"/>
                  </a:cubicBezTo>
                  <a:cubicBezTo>
                    <a:pt x="9472" y="17736"/>
                    <a:pt x="9472" y="17736"/>
                    <a:pt x="9472" y="17736"/>
                  </a:cubicBezTo>
                  <a:cubicBezTo>
                    <a:pt x="9472" y="17736"/>
                    <a:pt x="9472" y="17736"/>
                    <a:pt x="9472" y="17736"/>
                  </a:cubicBezTo>
                  <a:cubicBezTo>
                    <a:pt x="9356" y="17736"/>
                    <a:pt x="9356" y="17736"/>
                    <a:pt x="9356" y="17736"/>
                  </a:cubicBezTo>
                  <a:cubicBezTo>
                    <a:pt x="9356" y="17736"/>
                    <a:pt x="9356" y="17736"/>
                    <a:pt x="9356" y="17736"/>
                  </a:cubicBezTo>
                  <a:cubicBezTo>
                    <a:pt x="9356" y="17835"/>
                    <a:pt x="9356" y="17835"/>
                    <a:pt x="9356" y="17835"/>
                  </a:cubicBezTo>
                  <a:cubicBezTo>
                    <a:pt x="9241" y="17835"/>
                    <a:pt x="9241" y="17835"/>
                    <a:pt x="9241" y="17835"/>
                  </a:cubicBezTo>
                  <a:cubicBezTo>
                    <a:pt x="9241" y="17736"/>
                    <a:pt x="9241" y="17736"/>
                    <a:pt x="9241" y="17736"/>
                  </a:cubicBezTo>
                  <a:cubicBezTo>
                    <a:pt x="9125" y="17835"/>
                    <a:pt x="9125" y="17835"/>
                    <a:pt x="9125" y="17835"/>
                  </a:cubicBezTo>
                  <a:cubicBezTo>
                    <a:pt x="9125" y="17835"/>
                    <a:pt x="9125" y="17835"/>
                    <a:pt x="9125" y="17835"/>
                  </a:cubicBezTo>
                  <a:cubicBezTo>
                    <a:pt x="9010" y="17835"/>
                    <a:pt x="9010" y="17835"/>
                    <a:pt x="9010" y="17835"/>
                  </a:cubicBezTo>
                  <a:cubicBezTo>
                    <a:pt x="9010" y="17835"/>
                    <a:pt x="9010" y="17835"/>
                    <a:pt x="9010" y="17835"/>
                  </a:cubicBezTo>
                  <a:cubicBezTo>
                    <a:pt x="9010" y="17736"/>
                    <a:pt x="9010" y="17736"/>
                    <a:pt x="9010" y="17736"/>
                  </a:cubicBezTo>
                  <a:cubicBezTo>
                    <a:pt x="8894" y="17736"/>
                    <a:pt x="8894" y="17736"/>
                    <a:pt x="8894" y="17736"/>
                  </a:cubicBezTo>
                  <a:cubicBezTo>
                    <a:pt x="8894" y="17736"/>
                    <a:pt x="8894" y="17736"/>
                    <a:pt x="8894" y="17736"/>
                  </a:cubicBezTo>
                  <a:cubicBezTo>
                    <a:pt x="8894" y="17736"/>
                    <a:pt x="8894" y="17736"/>
                    <a:pt x="8894" y="17736"/>
                  </a:cubicBezTo>
                  <a:cubicBezTo>
                    <a:pt x="8894" y="17835"/>
                    <a:pt x="8894" y="17835"/>
                    <a:pt x="8894" y="17835"/>
                  </a:cubicBezTo>
                  <a:cubicBezTo>
                    <a:pt x="8894" y="17835"/>
                    <a:pt x="8894" y="17835"/>
                    <a:pt x="8894" y="17835"/>
                  </a:cubicBezTo>
                  <a:cubicBezTo>
                    <a:pt x="8779" y="17835"/>
                    <a:pt x="8779" y="17835"/>
                    <a:pt x="8779" y="17835"/>
                  </a:cubicBezTo>
                  <a:cubicBezTo>
                    <a:pt x="8779" y="17736"/>
                    <a:pt x="8779" y="17736"/>
                    <a:pt x="8779" y="17736"/>
                  </a:cubicBezTo>
                  <a:cubicBezTo>
                    <a:pt x="8779" y="17736"/>
                    <a:pt x="8779" y="17736"/>
                    <a:pt x="8779" y="17736"/>
                  </a:cubicBezTo>
                  <a:cubicBezTo>
                    <a:pt x="8663" y="17736"/>
                    <a:pt x="8663" y="17736"/>
                    <a:pt x="8663" y="17736"/>
                  </a:cubicBezTo>
                  <a:cubicBezTo>
                    <a:pt x="8663" y="17736"/>
                    <a:pt x="8663" y="17736"/>
                    <a:pt x="8663" y="17736"/>
                  </a:cubicBezTo>
                  <a:cubicBezTo>
                    <a:pt x="8663" y="17736"/>
                    <a:pt x="8663" y="17736"/>
                    <a:pt x="8663" y="17736"/>
                  </a:cubicBezTo>
                  <a:cubicBezTo>
                    <a:pt x="8548" y="17835"/>
                    <a:pt x="8548" y="17835"/>
                    <a:pt x="8548" y="17835"/>
                  </a:cubicBezTo>
                  <a:cubicBezTo>
                    <a:pt x="8548" y="17835"/>
                    <a:pt x="8548" y="17835"/>
                    <a:pt x="8548" y="17835"/>
                  </a:cubicBezTo>
                  <a:cubicBezTo>
                    <a:pt x="8663" y="17835"/>
                    <a:pt x="8663" y="17835"/>
                    <a:pt x="8663" y="17835"/>
                  </a:cubicBezTo>
                  <a:cubicBezTo>
                    <a:pt x="8663" y="17934"/>
                    <a:pt x="8663" y="17934"/>
                    <a:pt x="8663" y="17934"/>
                  </a:cubicBezTo>
                  <a:cubicBezTo>
                    <a:pt x="8548" y="18033"/>
                    <a:pt x="8548" y="18033"/>
                    <a:pt x="8548" y="18033"/>
                  </a:cubicBezTo>
                  <a:cubicBezTo>
                    <a:pt x="8432" y="18132"/>
                    <a:pt x="8432" y="18132"/>
                    <a:pt x="8432" y="18132"/>
                  </a:cubicBezTo>
                  <a:cubicBezTo>
                    <a:pt x="8432" y="18132"/>
                    <a:pt x="8432" y="18132"/>
                    <a:pt x="8432" y="18132"/>
                  </a:cubicBezTo>
                  <a:cubicBezTo>
                    <a:pt x="8317" y="18132"/>
                    <a:pt x="8317" y="18132"/>
                    <a:pt x="8317" y="18132"/>
                  </a:cubicBezTo>
                  <a:cubicBezTo>
                    <a:pt x="8317" y="18033"/>
                    <a:pt x="8317" y="18033"/>
                    <a:pt x="8317" y="18033"/>
                  </a:cubicBezTo>
                  <a:cubicBezTo>
                    <a:pt x="8317" y="18033"/>
                    <a:pt x="8317" y="18033"/>
                    <a:pt x="8317" y="18033"/>
                  </a:cubicBezTo>
                  <a:cubicBezTo>
                    <a:pt x="8201" y="18033"/>
                    <a:pt x="8201" y="18033"/>
                    <a:pt x="8201" y="18033"/>
                  </a:cubicBezTo>
                  <a:cubicBezTo>
                    <a:pt x="8201" y="18033"/>
                    <a:pt x="8201" y="18033"/>
                    <a:pt x="8201" y="18033"/>
                  </a:cubicBezTo>
                  <a:cubicBezTo>
                    <a:pt x="8201" y="18033"/>
                    <a:pt x="8201" y="18033"/>
                    <a:pt x="8201" y="18033"/>
                  </a:cubicBezTo>
                  <a:cubicBezTo>
                    <a:pt x="8086" y="18033"/>
                    <a:pt x="8086" y="18033"/>
                    <a:pt x="8086" y="18033"/>
                  </a:cubicBezTo>
                  <a:cubicBezTo>
                    <a:pt x="8086" y="18033"/>
                    <a:pt x="8086" y="18033"/>
                    <a:pt x="8086" y="18033"/>
                  </a:cubicBezTo>
                  <a:cubicBezTo>
                    <a:pt x="8086" y="18033"/>
                    <a:pt x="8086" y="18033"/>
                    <a:pt x="8086" y="18033"/>
                  </a:cubicBezTo>
                  <a:cubicBezTo>
                    <a:pt x="8086" y="18033"/>
                    <a:pt x="8086" y="18033"/>
                    <a:pt x="8086" y="18033"/>
                  </a:cubicBezTo>
                  <a:cubicBezTo>
                    <a:pt x="8086" y="18132"/>
                    <a:pt x="8086" y="18132"/>
                    <a:pt x="8086" y="18132"/>
                  </a:cubicBezTo>
                  <a:cubicBezTo>
                    <a:pt x="8086" y="18132"/>
                    <a:pt x="8086" y="18132"/>
                    <a:pt x="8086" y="18132"/>
                  </a:cubicBezTo>
                  <a:cubicBezTo>
                    <a:pt x="8086" y="18231"/>
                    <a:pt x="8086" y="18231"/>
                    <a:pt x="8086" y="18231"/>
                  </a:cubicBezTo>
                  <a:cubicBezTo>
                    <a:pt x="8086" y="18231"/>
                    <a:pt x="8086" y="18231"/>
                    <a:pt x="8086" y="18231"/>
                  </a:cubicBezTo>
                  <a:cubicBezTo>
                    <a:pt x="8201" y="18231"/>
                    <a:pt x="8201" y="18231"/>
                    <a:pt x="8201" y="18231"/>
                  </a:cubicBezTo>
                  <a:cubicBezTo>
                    <a:pt x="8201" y="18330"/>
                    <a:pt x="8201" y="18330"/>
                    <a:pt x="8201" y="18330"/>
                  </a:cubicBezTo>
                  <a:cubicBezTo>
                    <a:pt x="8201" y="18429"/>
                    <a:pt x="8201" y="18429"/>
                    <a:pt x="8201" y="18429"/>
                  </a:cubicBezTo>
                  <a:cubicBezTo>
                    <a:pt x="8201" y="18528"/>
                    <a:pt x="8201" y="18528"/>
                    <a:pt x="8201" y="18528"/>
                  </a:cubicBezTo>
                  <a:cubicBezTo>
                    <a:pt x="8086" y="18528"/>
                    <a:pt x="8086" y="18528"/>
                    <a:pt x="8086" y="18528"/>
                  </a:cubicBezTo>
                  <a:cubicBezTo>
                    <a:pt x="8086" y="18528"/>
                    <a:pt x="8086" y="18528"/>
                    <a:pt x="8086" y="18528"/>
                  </a:cubicBezTo>
                  <a:cubicBezTo>
                    <a:pt x="8086" y="18528"/>
                    <a:pt x="8086" y="18528"/>
                    <a:pt x="8086" y="18528"/>
                  </a:cubicBezTo>
                  <a:cubicBezTo>
                    <a:pt x="7970" y="18528"/>
                    <a:pt x="7970" y="18528"/>
                    <a:pt x="7970" y="18528"/>
                  </a:cubicBezTo>
                  <a:cubicBezTo>
                    <a:pt x="7855" y="18528"/>
                    <a:pt x="7855" y="18528"/>
                    <a:pt x="7855" y="18528"/>
                  </a:cubicBezTo>
                  <a:cubicBezTo>
                    <a:pt x="7739" y="18528"/>
                    <a:pt x="7739" y="18528"/>
                    <a:pt x="7739" y="18528"/>
                  </a:cubicBezTo>
                  <a:cubicBezTo>
                    <a:pt x="7739" y="18528"/>
                    <a:pt x="7739" y="18528"/>
                    <a:pt x="7739" y="18528"/>
                  </a:cubicBezTo>
                  <a:cubicBezTo>
                    <a:pt x="7739" y="18628"/>
                    <a:pt x="7739" y="18628"/>
                    <a:pt x="7739" y="18628"/>
                  </a:cubicBezTo>
                  <a:cubicBezTo>
                    <a:pt x="7855" y="18628"/>
                    <a:pt x="7855" y="18628"/>
                    <a:pt x="7855" y="18628"/>
                  </a:cubicBezTo>
                  <a:cubicBezTo>
                    <a:pt x="7970" y="18628"/>
                    <a:pt x="7970" y="18628"/>
                    <a:pt x="7970" y="18628"/>
                  </a:cubicBezTo>
                  <a:cubicBezTo>
                    <a:pt x="7970" y="18727"/>
                    <a:pt x="7970" y="18727"/>
                    <a:pt x="7970" y="18727"/>
                  </a:cubicBezTo>
                  <a:cubicBezTo>
                    <a:pt x="8086" y="18727"/>
                    <a:pt x="8086" y="18727"/>
                    <a:pt x="8086" y="18727"/>
                  </a:cubicBezTo>
                  <a:cubicBezTo>
                    <a:pt x="8086" y="18727"/>
                    <a:pt x="8086" y="18727"/>
                    <a:pt x="8086" y="18727"/>
                  </a:cubicBezTo>
                  <a:cubicBezTo>
                    <a:pt x="8086" y="18727"/>
                    <a:pt x="8086" y="18727"/>
                    <a:pt x="8086" y="18727"/>
                  </a:cubicBezTo>
                  <a:cubicBezTo>
                    <a:pt x="8086" y="18727"/>
                    <a:pt x="8086" y="18727"/>
                    <a:pt x="8086" y="18727"/>
                  </a:cubicBezTo>
                  <a:cubicBezTo>
                    <a:pt x="8086" y="18826"/>
                    <a:pt x="8086" y="18826"/>
                    <a:pt x="8086" y="18826"/>
                  </a:cubicBezTo>
                  <a:cubicBezTo>
                    <a:pt x="8086" y="18826"/>
                    <a:pt x="8086" y="18826"/>
                    <a:pt x="8086" y="18826"/>
                  </a:cubicBezTo>
                  <a:cubicBezTo>
                    <a:pt x="7970" y="18826"/>
                    <a:pt x="7970" y="18826"/>
                    <a:pt x="7970" y="18826"/>
                  </a:cubicBezTo>
                  <a:cubicBezTo>
                    <a:pt x="7970" y="18826"/>
                    <a:pt x="7970" y="18826"/>
                    <a:pt x="7970" y="18826"/>
                  </a:cubicBezTo>
                  <a:cubicBezTo>
                    <a:pt x="8086" y="18826"/>
                    <a:pt x="8086" y="18826"/>
                    <a:pt x="8086" y="18826"/>
                  </a:cubicBezTo>
                  <a:cubicBezTo>
                    <a:pt x="8086" y="18925"/>
                    <a:pt x="8086" y="18925"/>
                    <a:pt x="8086" y="18925"/>
                  </a:cubicBezTo>
                  <a:cubicBezTo>
                    <a:pt x="8086" y="18925"/>
                    <a:pt x="8086" y="18925"/>
                    <a:pt x="8086" y="18925"/>
                  </a:cubicBezTo>
                  <a:cubicBezTo>
                    <a:pt x="8086" y="19024"/>
                    <a:pt x="8086" y="19024"/>
                    <a:pt x="8086" y="19024"/>
                  </a:cubicBezTo>
                  <a:cubicBezTo>
                    <a:pt x="8086" y="19024"/>
                    <a:pt x="8086" y="19024"/>
                    <a:pt x="8086" y="19024"/>
                  </a:cubicBezTo>
                  <a:cubicBezTo>
                    <a:pt x="7970" y="19024"/>
                    <a:pt x="7970" y="19024"/>
                    <a:pt x="7970" y="19024"/>
                  </a:cubicBezTo>
                  <a:cubicBezTo>
                    <a:pt x="7970" y="19024"/>
                    <a:pt x="7970" y="19024"/>
                    <a:pt x="7970" y="19024"/>
                  </a:cubicBezTo>
                  <a:cubicBezTo>
                    <a:pt x="7855" y="18925"/>
                    <a:pt x="7855" y="18925"/>
                    <a:pt x="7855" y="18925"/>
                  </a:cubicBezTo>
                  <a:cubicBezTo>
                    <a:pt x="7855" y="18925"/>
                    <a:pt x="7855" y="18925"/>
                    <a:pt x="7855" y="18925"/>
                  </a:cubicBezTo>
                  <a:cubicBezTo>
                    <a:pt x="7739" y="18925"/>
                    <a:pt x="7739" y="18925"/>
                    <a:pt x="7739" y="18925"/>
                  </a:cubicBezTo>
                  <a:cubicBezTo>
                    <a:pt x="7739" y="18925"/>
                    <a:pt x="7739" y="18925"/>
                    <a:pt x="7739" y="18925"/>
                  </a:cubicBezTo>
                  <a:cubicBezTo>
                    <a:pt x="7624" y="18826"/>
                    <a:pt x="7624" y="18826"/>
                    <a:pt x="7624" y="18826"/>
                  </a:cubicBezTo>
                  <a:cubicBezTo>
                    <a:pt x="7624" y="18925"/>
                    <a:pt x="7624" y="18925"/>
                    <a:pt x="7624" y="18925"/>
                  </a:cubicBezTo>
                  <a:cubicBezTo>
                    <a:pt x="7624" y="18925"/>
                    <a:pt x="7624" y="18925"/>
                    <a:pt x="7624" y="18925"/>
                  </a:cubicBezTo>
                  <a:cubicBezTo>
                    <a:pt x="7739" y="18925"/>
                    <a:pt x="7739" y="18925"/>
                    <a:pt x="7739" y="18925"/>
                  </a:cubicBezTo>
                  <a:cubicBezTo>
                    <a:pt x="7739" y="18925"/>
                    <a:pt x="7739" y="18925"/>
                    <a:pt x="7739" y="18925"/>
                  </a:cubicBezTo>
                  <a:cubicBezTo>
                    <a:pt x="7855" y="19024"/>
                    <a:pt x="7855" y="19024"/>
                    <a:pt x="7855" y="19024"/>
                  </a:cubicBezTo>
                  <a:cubicBezTo>
                    <a:pt x="7970" y="19024"/>
                    <a:pt x="7970" y="19024"/>
                    <a:pt x="7970" y="19024"/>
                  </a:cubicBezTo>
                  <a:cubicBezTo>
                    <a:pt x="7970" y="19024"/>
                    <a:pt x="7970" y="19024"/>
                    <a:pt x="7970" y="19024"/>
                  </a:cubicBezTo>
                  <a:cubicBezTo>
                    <a:pt x="7970" y="19123"/>
                    <a:pt x="7970" y="19123"/>
                    <a:pt x="7970" y="19123"/>
                  </a:cubicBezTo>
                  <a:cubicBezTo>
                    <a:pt x="7970" y="19123"/>
                    <a:pt x="7970" y="19123"/>
                    <a:pt x="7970" y="19123"/>
                  </a:cubicBezTo>
                  <a:cubicBezTo>
                    <a:pt x="7855" y="19123"/>
                    <a:pt x="7855" y="19123"/>
                    <a:pt x="7855" y="19123"/>
                  </a:cubicBezTo>
                  <a:cubicBezTo>
                    <a:pt x="7855" y="19123"/>
                    <a:pt x="7855" y="19123"/>
                    <a:pt x="7855" y="19123"/>
                  </a:cubicBezTo>
                  <a:cubicBezTo>
                    <a:pt x="7855" y="19222"/>
                    <a:pt x="7855" y="19222"/>
                    <a:pt x="7855" y="19222"/>
                  </a:cubicBezTo>
                  <a:cubicBezTo>
                    <a:pt x="7739" y="19123"/>
                    <a:pt x="7739" y="19123"/>
                    <a:pt x="7739" y="19123"/>
                  </a:cubicBezTo>
                  <a:cubicBezTo>
                    <a:pt x="7624" y="19123"/>
                    <a:pt x="7624" y="19123"/>
                    <a:pt x="7624" y="19123"/>
                  </a:cubicBezTo>
                  <a:cubicBezTo>
                    <a:pt x="7624" y="19024"/>
                    <a:pt x="7624" y="19024"/>
                    <a:pt x="7624" y="19024"/>
                  </a:cubicBezTo>
                  <a:cubicBezTo>
                    <a:pt x="7508" y="19024"/>
                    <a:pt x="7508" y="19024"/>
                    <a:pt x="7508" y="19024"/>
                  </a:cubicBezTo>
                  <a:cubicBezTo>
                    <a:pt x="7508" y="19123"/>
                    <a:pt x="7508" y="19123"/>
                    <a:pt x="7508" y="19123"/>
                  </a:cubicBezTo>
                  <a:cubicBezTo>
                    <a:pt x="7508" y="19123"/>
                    <a:pt x="7508" y="19123"/>
                    <a:pt x="7508" y="19123"/>
                  </a:cubicBezTo>
                  <a:cubicBezTo>
                    <a:pt x="7508" y="19222"/>
                    <a:pt x="7508" y="19222"/>
                    <a:pt x="7508" y="19222"/>
                  </a:cubicBezTo>
                  <a:cubicBezTo>
                    <a:pt x="7508" y="19222"/>
                    <a:pt x="7508" y="19222"/>
                    <a:pt x="7508" y="19222"/>
                  </a:cubicBezTo>
                  <a:cubicBezTo>
                    <a:pt x="7624" y="19222"/>
                    <a:pt x="7624" y="19222"/>
                    <a:pt x="7624" y="19222"/>
                  </a:cubicBezTo>
                  <a:cubicBezTo>
                    <a:pt x="7624" y="19321"/>
                    <a:pt x="7624" y="19321"/>
                    <a:pt x="7624" y="19321"/>
                  </a:cubicBezTo>
                  <a:cubicBezTo>
                    <a:pt x="7624" y="19321"/>
                    <a:pt x="7624" y="19321"/>
                    <a:pt x="7624" y="19321"/>
                  </a:cubicBezTo>
                  <a:cubicBezTo>
                    <a:pt x="7624" y="19321"/>
                    <a:pt x="7624" y="19321"/>
                    <a:pt x="7624" y="19321"/>
                  </a:cubicBezTo>
                  <a:cubicBezTo>
                    <a:pt x="7624" y="19321"/>
                    <a:pt x="7624" y="19321"/>
                    <a:pt x="7624" y="19321"/>
                  </a:cubicBezTo>
                  <a:cubicBezTo>
                    <a:pt x="7508" y="19321"/>
                    <a:pt x="7508" y="19321"/>
                    <a:pt x="7508" y="19321"/>
                  </a:cubicBezTo>
                  <a:cubicBezTo>
                    <a:pt x="7393" y="19222"/>
                    <a:pt x="7393" y="19222"/>
                    <a:pt x="7393" y="19222"/>
                  </a:cubicBezTo>
                  <a:cubicBezTo>
                    <a:pt x="7393" y="19222"/>
                    <a:pt x="7393" y="19222"/>
                    <a:pt x="7393" y="19222"/>
                  </a:cubicBezTo>
                  <a:cubicBezTo>
                    <a:pt x="7393" y="19222"/>
                    <a:pt x="7393" y="19222"/>
                    <a:pt x="7393" y="19222"/>
                  </a:cubicBezTo>
                  <a:cubicBezTo>
                    <a:pt x="7393" y="19321"/>
                    <a:pt x="7393" y="19321"/>
                    <a:pt x="7393" y="19321"/>
                  </a:cubicBezTo>
                  <a:cubicBezTo>
                    <a:pt x="7508" y="19321"/>
                    <a:pt x="7508" y="19321"/>
                    <a:pt x="7508" y="19321"/>
                  </a:cubicBezTo>
                  <a:cubicBezTo>
                    <a:pt x="7508" y="19321"/>
                    <a:pt x="7508" y="19321"/>
                    <a:pt x="7508" y="19321"/>
                  </a:cubicBezTo>
                  <a:cubicBezTo>
                    <a:pt x="7624" y="19420"/>
                    <a:pt x="7624" y="19420"/>
                    <a:pt x="7624" y="19420"/>
                  </a:cubicBezTo>
                  <a:cubicBezTo>
                    <a:pt x="7624" y="19420"/>
                    <a:pt x="7624" y="19420"/>
                    <a:pt x="7624" y="19420"/>
                  </a:cubicBezTo>
                  <a:cubicBezTo>
                    <a:pt x="7508" y="19420"/>
                    <a:pt x="7508" y="19420"/>
                    <a:pt x="7508" y="19420"/>
                  </a:cubicBezTo>
                  <a:cubicBezTo>
                    <a:pt x="7393" y="19420"/>
                    <a:pt x="7393" y="19420"/>
                    <a:pt x="7393" y="19420"/>
                  </a:cubicBezTo>
                  <a:cubicBezTo>
                    <a:pt x="7393" y="19420"/>
                    <a:pt x="7393" y="19420"/>
                    <a:pt x="7393" y="19420"/>
                  </a:cubicBezTo>
                  <a:cubicBezTo>
                    <a:pt x="7393" y="19321"/>
                    <a:pt x="7393" y="19321"/>
                    <a:pt x="7393" y="19321"/>
                  </a:cubicBezTo>
                  <a:cubicBezTo>
                    <a:pt x="7277" y="19321"/>
                    <a:pt x="7277" y="19321"/>
                    <a:pt x="7277" y="19321"/>
                  </a:cubicBezTo>
                  <a:cubicBezTo>
                    <a:pt x="7277" y="19321"/>
                    <a:pt x="7277" y="19321"/>
                    <a:pt x="7277" y="19321"/>
                  </a:cubicBezTo>
                  <a:cubicBezTo>
                    <a:pt x="7277" y="19321"/>
                    <a:pt x="7277" y="19321"/>
                    <a:pt x="7277" y="19321"/>
                  </a:cubicBezTo>
                  <a:cubicBezTo>
                    <a:pt x="7277" y="19321"/>
                    <a:pt x="7277" y="19321"/>
                    <a:pt x="7277" y="19321"/>
                  </a:cubicBezTo>
                  <a:cubicBezTo>
                    <a:pt x="7277" y="19420"/>
                    <a:pt x="7277" y="19420"/>
                    <a:pt x="7277" y="19420"/>
                  </a:cubicBezTo>
                  <a:cubicBezTo>
                    <a:pt x="7277" y="19420"/>
                    <a:pt x="7277" y="19420"/>
                    <a:pt x="7277" y="19420"/>
                  </a:cubicBezTo>
                  <a:cubicBezTo>
                    <a:pt x="7277" y="19519"/>
                    <a:pt x="7277" y="19519"/>
                    <a:pt x="7277" y="19519"/>
                  </a:cubicBezTo>
                  <a:cubicBezTo>
                    <a:pt x="7277" y="19519"/>
                    <a:pt x="7277" y="19519"/>
                    <a:pt x="7277" y="19519"/>
                  </a:cubicBezTo>
                  <a:cubicBezTo>
                    <a:pt x="7508" y="19519"/>
                    <a:pt x="7508" y="19519"/>
                    <a:pt x="7508" y="19519"/>
                  </a:cubicBezTo>
                  <a:cubicBezTo>
                    <a:pt x="7508" y="19519"/>
                    <a:pt x="7508" y="19519"/>
                    <a:pt x="7508" y="19519"/>
                  </a:cubicBezTo>
                  <a:cubicBezTo>
                    <a:pt x="7508" y="19519"/>
                    <a:pt x="7508" y="19519"/>
                    <a:pt x="7508" y="19519"/>
                  </a:cubicBezTo>
                  <a:cubicBezTo>
                    <a:pt x="7508" y="19618"/>
                    <a:pt x="7508" y="19618"/>
                    <a:pt x="7508" y="19618"/>
                  </a:cubicBezTo>
                  <a:cubicBezTo>
                    <a:pt x="7508" y="19618"/>
                    <a:pt x="7508" y="19618"/>
                    <a:pt x="7508" y="19618"/>
                  </a:cubicBezTo>
                  <a:cubicBezTo>
                    <a:pt x="7508" y="19618"/>
                    <a:pt x="7508" y="19618"/>
                    <a:pt x="7508" y="19618"/>
                  </a:cubicBezTo>
                  <a:cubicBezTo>
                    <a:pt x="7393" y="19618"/>
                    <a:pt x="7393" y="19618"/>
                    <a:pt x="7393" y="19618"/>
                  </a:cubicBezTo>
                  <a:cubicBezTo>
                    <a:pt x="7393" y="19618"/>
                    <a:pt x="7393" y="19618"/>
                    <a:pt x="7393" y="19618"/>
                  </a:cubicBezTo>
                  <a:cubicBezTo>
                    <a:pt x="7277" y="19618"/>
                    <a:pt x="7277" y="19618"/>
                    <a:pt x="7277" y="19618"/>
                  </a:cubicBezTo>
                  <a:cubicBezTo>
                    <a:pt x="7161" y="19618"/>
                    <a:pt x="7161" y="19618"/>
                    <a:pt x="7161" y="19618"/>
                  </a:cubicBezTo>
                  <a:cubicBezTo>
                    <a:pt x="7161" y="19519"/>
                    <a:pt x="7161" y="19519"/>
                    <a:pt x="7161" y="19519"/>
                  </a:cubicBezTo>
                  <a:cubicBezTo>
                    <a:pt x="7161" y="19519"/>
                    <a:pt x="7161" y="19519"/>
                    <a:pt x="7161" y="19519"/>
                  </a:cubicBezTo>
                  <a:cubicBezTo>
                    <a:pt x="7161" y="19519"/>
                    <a:pt x="7161" y="19519"/>
                    <a:pt x="7161" y="19519"/>
                  </a:cubicBezTo>
                  <a:cubicBezTo>
                    <a:pt x="7161" y="19519"/>
                    <a:pt x="7161" y="19519"/>
                    <a:pt x="7161" y="19519"/>
                  </a:cubicBezTo>
                  <a:cubicBezTo>
                    <a:pt x="7161" y="19618"/>
                    <a:pt x="7161" y="19618"/>
                    <a:pt x="7161" y="19618"/>
                  </a:cubicBezTo>
                  <a:cubicBezTo>
                    <a:pt x="7046" y="19618"/>
                    <a:pt x="7046" y="19618"/>
                    <a:pt x="7046" y="19618"/>
                  </a:cubicBezTo>
                  <a:cubicBezTo>
                    <a:pt x="7046" y="19618"/>
                    <a:pt x="7046" y="19618"/>
                    <a:pt x="7046" y="19618"/>
                  </a:cubicBezTo>
                  <a:cubicBezTo>
                    <a:pt x="6930" y="19618"/>
                    <a:pt x="6930" y="19618"/>
                    <a:pt x="6930" y="19618"/>
                  </a:cubicBezTo>
                  <a:cubicBezTo>
                    <a:pt x="6930" y="19618"/>
                    <a:pt x="6930" y="19618"/>
                    <a:pt x="6930" y="19618"/>
                  </a:cubicBezTo>
                  <a:cubicBezTo>
                    <a:pt x="6930" y="19618"/>
                    <a:pt x="6930" y="19618"/>
                    <a:pt x="6930" y="19618"/>
                  </a:cubicBezTo>
                  <a:cubicBezTo>
                    <a:pt x="6815" y="19618"/>
                    <a:pt x="6815" y="19618"/>
                    <a:pt x="6815" y="19618"/>
                  </a:cubicBezTo>
                  <a:cubicBezTo>
                    <a:pt x="6815" y="19618"/>
                    <a:pt x="6815" y="19618"/>
                    <a:pt x="6815" y="19618"/>
                  </a:cubicBezTo>
                  <a:cubicBezTo>
                    <a:pt x="6815" y="19717"/>
                    <a:pt x="6815" y="19717"/>
                    <a:pt x="6815" y="19717"/>
                  </a:cubicBezTo>
                  <a:cubicBezTo>
                    <a:pt x="7046" y="19717"/>
                    <a:pt x="7046" y="19717"/>
                    <a:pt x="7046" y="19717"/>
                  </a:cubicBezTo>
                  <a:cubicBezTo>
                    <a:pt x="7161" y="19717"/>
                    <a:pt x="7161" y="19717"/>
                    <a:pt x="7161" y="19717"/>
                  </a:cubicBezTo>
                  <a:cubicBezTo>
                    <a:pt x="7161" y="19817"/>
                    <a:pt x="7161" y="19817"/>
                    <a:pt x="7161" y="19817"/>
                  </a:cubicBezTo>
                  <a:cubicBezTo>
                    <a:pt x="7161" y="19916"/>
                    <a:pt x="7161" y="19916"/>
                    <a:pt x="7161" y="19916"/>
                  </a:cubicBezTo>
                  <a:cubicBezTo>
                    <a:pt x="7161" y="19916"/>
                    <a:pt x="7161" y="19916"/>
                    <a:pt x="7161" y="19916"/>
                  </a:cubicBezTo>
                  <a:cubicBezTo>
                    <a:pt x="7161" y="19916"/>
                    <a:pt x="7161" y="19916"/>
                    <a:pt x="7161" y="19916"/>
                  </a:cubicBezTo>
                  <a:cubicBezTo>
                    <a:pt x="7046" y="19916"/>
                    <a:pt x="7046" y="19916"/>
                    <a:pt x="7046" y="19916"/>
                  </a:cubicBezTo>
                  <a:cubicBezTo>
                    <a:pt x="6930" y="19817"/>
                    <a:pt x="6930" y="19817"/>
                    <a:pt x="6930" y="19817"/>
                  </a:cubicBezTo>
                  <a:cubicBezTo>
                    <a:pt x="6930" y="19817"/>
                    <a:pt x="6930" y="19817"/>
                    <a:pt x="6930" y="19817"/>
                  </a:cubicBezTo>
                  <a:cubicBezTo>
                    <a:pt x="6815" y="19817"/>
                    <a:pt x="6815" y="19817"/>
                    <a:pt x="6815" y="19817"/>
                  </a:cubicBezTo>
                  <a:cubicBezTo>
                    <a:pt x="6815" y="19817"/>
                    <a:pt x="6815" y="19817"/>
                    <a:pt x="6815" y="19817"/>
                  </a:cubicBezTo>
                  <a:cubicBezTo>
                    <a:pt x="6930" y="19817"/>
                    <a:pt x="6930" y="19817"/>
                    <a:pt x="6930" y="19817"/>
                  </a:cubicBezTo>
                  <a:cubicBezTo>
                    <a:pt x="6930" y="19817"/>
                    <a:pt x="6930" y="19817"/>
                    <a:pt x="6930" y="19817"/>
                  </a:cubicBezTo>
                  <a:cubicBezTo>
                    <a:pt x="7046" y="19916"/>
                    <a:pt x="7046" y="19916"/>
                    <a:pt x="7046" y="19916"/>
                  </a:cubicBezTo>
                  <a:cubicBezTo>
                    <a:pt x="7161" y="20015"/>
                    <a:pt x="7161" y="20015"/>
                    <a:pt x="7161" y="20015"/>
                  </a:cubicBezTo>
                  <a:cubicBezTo>
                    <a:pt x="7161" y="20015"/>
                    <a:pt x="7161" y="20015"/>
                    <a:pt x="7161" y="20015"/>
                  </a:cubicBezTo>
                  <a:cubicBezTo>
                    <a:pt x="7046" y="20114"/>
                    <a:pt x="7046" y="20114"/>
                    <a:pt x="7046" y="20114"/>
                  </a:cubicBezTo>
                  <a:cubicBezTo>
                    <a:pt x="7161" y="20114"/>
                    <a:pt x="7161" y="20114"/>
                    <a:pt x="7161" y="20114"/>
                  </a:cubicBezTo>
                  <a:cubicBezTo>
                    <a:pt x="7161" y="20114"/>
                    <a:pt x="7161" y="20114"/>
                    <a:pt x="7161" y="20114"/>
                  </a:cubicBezTo>
                  <a:cubicBezTo>
                    <a:pt x="7046" y="20213"/>
                    <a:pt x="7046" y="20213"/>
                    <a:pt x="7046" y="20213"/>
                  </a:cubicBezTo>
                  <a:cubicBezTo>
                    <a:pt x="7046" y="20213"/>
                    <a:pt x="7046" y="20213"/>
                    <a:pt x="7046" y="20213"/>
                  </a:cubicBezTo>
                  <a:cubicBezTo>
                    <a:pt x="7046" y="20312"/>
                    <a:pt x="7046" y="20312"/>
                    <a:pt x="7046" y="20312"/>
                  </a:cubicBezTo>
                  <a:cubicBezTo>
                    <a:pt x="6930" y="20312"/>
                    <a:pt x="6930" y="20312"/>
                    <a:pt x="6930" y="20312"/>
                  </a:cubicBezTo>
                  <a:cubicBezTo>
                    <a:pt x="6930" y="20312"/>
                    <a:pt x="6930" y="20312"/>
                    <a:pt x="6930" y="20312"/>
                  </a:cubicBezTo>
                  <a:cubicBezTo>
                    <a:pt x="6815" y="20213"/>
                    <a:pt x="6815" y="20213"/>
                    <a:pt x="6815" y="20213"/>
                  </a:cubicBezTo>
                  <a:cubicBezTo>
                    <a:pt x="6815" y="20213"/>
                    <a:pt x="6815" y="20213"/>
                    <a:pt x="6815" y="20213"/>
                  </a:cubicBezTo>
                  <a:cubicBezTo>
                    <a:pt x="6699" y="20213"/>
                    <a:pt x="6699" y="20213"/>
                    <a:pt x="6699" y="20213"/>
                  </a:cubicBezTo>
                  <a:cubicBezTo>
                    <a:pt x="6815" y="20213"/>
                    <a:pt x="6815" y="20213"/>
                    <a:pt x="6815" y="20213"/>
                  </a:cubicBezTo>
                  <a:cubicBezTo>
                    <a:pt x="6815" y="20312"/>
                    <a:pt x="6815" y="20312"/>
                    <a:pt x="6815" y="20312"/>
                  </a:cubicBezTo>
                  <a:cubicBezTo>
                    <a:pt x="6930" y="20312"/>
                    <a:pt x="6930" y="20312"/>
                    <a:pt x="6930" y="20312"/>
                  </a:cubicBezTo>
                  <a:cubicBezTo>
                    <a:pt x="6930" y="20312"/>
                    <a:pt x="6930" y="20312"/>
                    <a:pt x="6930" y="20312"/>
                  </a:cubicBezTo>
                  <a:cubicBezTo>
                    <a:pt x="6930" y="20411"/>
                    <a:pt x="6930" y="20411"/>
                    <a:pt x="6930" y="20411"/>
                  </a:cubicBezTo>
                  <a:cubicBezTo>
                    <a:pt x="6815" y="20411"/>
                    <a:pt x="6815" y="20411"/>
                    <a:pt x="6815" y="20411"/>
                  </a:cubicBezTo>
                  <a:cubicBezTo>
                    <a:pt x="6815" y="20312"/>
                    <a:pt x="6815" y="20312"/>
                    <a:pt x="6815" y="20312"/>
                  </a:cubicBezTo>
                  <a:cubicBezTo>
                    <a:pt x="6815" y="20312"/>
                    <a:pt x="6815" y="20312"/>
                    <a:pt x="6815" y="20312"/>
                  </a:cubicBezTo>
                  <a:cubicBezTo>
                    <a:pt x="6699" y="20411"/>
                    <a:pt x="6699" y="20411"/>
                    <a:pt x="6699" y="20411"/>
                  </a:cubicBezTo>
                  <a:cubicBezTo>
                    <a:pt x="6815" y="20411"/>
                    <a:pt x="6815" y="20411"/>
                    <a:pt x="6815" y="20411"/>
                  </a:cubicBezTo>
                  <a:cubicBezTo>
                    <a:pt x="6815" y="20411"/>
                    <a:pt x="6815" y="20411"/>
                    <a:pt x="6815" y="20411"/>
                  </a:cubicBezTo>
                  <a:cubicBezTo>
                    <a:pt x="6815" y="20510"/>
                    <a:pt x="6815" y="20510"/>
                    <a:pt x="6815" y="20510"/>
                  </a:cubicBezTo>
                  <a:cubicBezTo>
                    <a:pt x="6815" y="20510"/>
                    <a:pt x="6815" y="20510"/>
                    <a:pt x="6815" y="20510"/>
                  </a:cubicBezTo>
                  <a:cubicBezTo>
                    <a:pt x="6699" y="20510"/>
                    <a:pt x="6699" y="20510"/>
                    <a:pt x="6699" y="20510"/>
                  </a:cubicBezTo>
                  <a:cubicBezTo>
                    <a:pt x="6699" y="20510"/>
                    <a:pt x="6699" y="20510"/>
                    <a:pt x="6699" y="20510"/>
                  </a:cubicBezTo>
                  <a:cubicBezTo>
                    <a:pt x="6699" y="20510"/>
                    <a:pt x="6699" y="20510"/>
                    <a:pt x="6699" y="20510"/>
                  </a:cubicBezTo>
                  <a:cubicBezTo>
                    <a:pt x="6584" y="20510"/>
                    <a:pt x="6584" y="20510"/>
                    <a:pt x="6584" y="20510"/>
                  </a:cubicBezTo>
                  <a:cubicBezTo>
                    <a:pt x="6584" y="20510"/>
                    <a:pt x="6584" y="20510"/>
                    <a:pt x="6584" y="20510"/>
                  </a:cubicBezTo>
                  <a:cubicBezTo>
                    <a:pt x="6699" y="20510"/>
                    <a:pt x="6699" y="20510"/>
                    <a:pt x="6699" y="20510"/>
                  </a:cubicBezTo>
                  <a:cubicBezTo>
                    <a:pt x="6699" y="20609"/>
                    <a:pt x="6699" y="20609"/>
                    <a:pt x="6699" y="20609"/>
                  </a:cubicBezTo>
                  <a:cubicBezTo>
                    <a:pt x="6699" y="20609"/>
                    <a:pt x="6699" y="20609"/>
                    <a:pt x="6699" y="20609"/>
                  </a:cubicBezTo>
                  <a:cubicBezTo>
                    <a:pt x="6699" y="20609"/>
                    <a:pt x="6699" y="20609"/>
                    <a:pt x="6699" y="20609"/>
                  </a:cubicBezTo>
                  <a:cubicBezTo>
                    <a:pt x="6584" y="20609"/>
                    <a:pt x="6584" y="20609"/>
                    <a:pt x="6584" y="20609"/>
                  </a:cubicBezTo>
                  <a:cubicBezTo>
                    <a:pt x="6468" y="20609"/>
                    <a:pt x="6468" y="20609"/>
                    <a:pt x="6468" y="20609"/>
                  </a:cubicBezTo>
                  <a:cubicBezTo>
                    <a:pt x="6468" y="20609"/>
                    <a:pt x="6468" y="20609"/>
                    <a:pt x="6468" y="20609"/>
                  </a:cubicBezTo>
                  <a:cubicBezTo>
                    <a:pt x="6468" y="20609"/>
                    <a:pt x="6468" y="20609"/>
                    <a:pt x="6468" y="20609"/>
                  </a:cubicBezTo>
                  <a:cubicBezTo>
                    <a:pt x="6584" y="20708"/>
                    <a:pt x="6584" y="20708"/>
                    <a:pt x="6584" y="20708"/>
                  </a:cubicBezTo>
                  <a:cubicBezTo>
                    <a:pt x="6699" y="20708"/>
                    <a:pt x="6699" y="20708"/>
                    <a:pt x="6699" y="20708"/>
                  </a:cubicBezTo>
                  <a:cubicBezTo>
                    <a:pt x="6815" y="20708"/>
                    <a:pt x="6815" y="20708"/>
                    <a:pt x="6815" y="20708"/>
                  </a:cubicBezTo>
                  <a:cubicBezTo>
                    <a:pt x="6815" y="20708"/>
                    <a:pt x="6815" y="20708"/>
                    <a:pt x="6815" y="20708"/>
                  </a:cubicBezTo>
                  <a:cubicBezTo>
                    <a:pt x="6815" y="20807"/>
                    <a:pt x="6815" y="20807"/>
                    <a:pt x="6815" y="20807"/>
                  </a:cubicBezTo>
                  <a:cubicBezTo>
                    <a:pt x="6699" y="20807"/>
                    <a:pt x="6699" y="20807"/>
                    <a:pt x="6699" y="20807"/>
                  </a:cubicBezTo>
                  <a:cubicBezTo>
                    <a:pt x="6584" y="20807"/>
                    <a:pt x="6584" y="20807"/>
                    <a:pt x="6584" y="20807"/>
                  </a:cubicBezTo>
                  <a:cubicBezTo>
                    <a:pt x="6468" y="20807"/>
                    <a:pt x="6468" y="20807"/>
                    <a:pt x="6468" y="20807"/>
                  </a:cubicBezTo>
                  <a:cubicBezTo>
                    <a:pt x="6468" y="20807"/>
                    <a:pt x="6468" y="20807"/>
                    <a:pt x="6468" y="20807"/>
                  </a:cubicBezTo>
                  <a:cubicBezTo>
                    <a:pt x="6353" y="20807"/>
                    <a:pt x="6353" y="20807"/>
                    <a:pt x="6353" y="20807"/>
                  </a:cubicBezTo>
                  <a:cubicBezTo>
                    <a:pt x="6468" y="20807"/>
                    <a:pt x="6468" y="20807"/>
                    <a:pt x="6468" y="20807"/>
                  </a:cubicBezTo>
                  <a:cubicBezTo>
                    <a:pt x="6584" y="20807"/>
                    <a:pt x="6584" y="20807"/>
                    <a:pt x="6584" y="20807"/>
                  </a:cubicBezTo>
                  <a:cubicBezTo>
                    <a:pt x="6584" y="20906"/>
                    <a:pt x="6584" y="20906"/>
                    <a:pt x="6584" y="20906"/>
                  </a:cubicBezTo>
                  <a:cubicBezTo>
                    <a:pt x="6584" y="20906"/>
                    <a:pt x="6584" y="20906"/>
                    <a:pt x="6584" y="20906"/>
                  </a:cubicBezTo>
                  <a:cubicBezTo>
                    <a:pt x="6468" y="20906"/>
                    <a:pt x="6468" y="20906"/>
                    <a:pt x="6468" y="20906"/>
                  </a:cubicBezTo>
                  <a:cubicBezTo>
                    <a:pt x="6468" y="20906"/>
                    <a:pt x="6468" y="20906"/>
                    <a:pt x="6468" y="20906"/>
                  </a:cubicBezTo>
                  <a:cubicBezTo>
                    <a:pt x="6584" y="20906"/>
                    <a:pt x="6584" y="20906"/>
                    <a:pt x="6584" y="20906"/>
                  </a:cubicBezTo>
                  <a:cubicBezTo>
                    <a:pt x="6699" y="20906"/>
                    <a:pt x="6699" y="20906"/>
                    <a:pt x="6699" y="20906"/>
                  </a:cubicBezTo>
                  <a:cubicBezTo>
                    <a:pt x="6699" y="21006"/>
                    <a:pt x="6699" y="21006"/>
                    <a:pt x="6699" y="21006"/>
                  </a:cubicBezTo>
                  <a:cubicBezTo>
                    <a:pt x="6584" y="21006"/>
                    <a:pt x="6584" y="21006"/>
                    <a:pt x="6584" y="21006"/>
                  </a:cubicBezTo>
                  <a:cubicBezTo>
                    <a:pt x="6468" y="21006"/>
                    <a:pt x="6468" y="21006"/>
                    <a:pt x="6468" y="21006"/>
                  </a:cubicBezTo>
                  <a:cubicBezTo>
                    <a:pt x="6468" y="21006"/>
                    <a:pt x="6468" y="21006"/>
                    <a:pt x="6468" y="21006"/>
                  </a:cubicBezTo>
                  <a:cubicBezTo>
                    <a:pt x="6468" y="21006"/>
                    <a:pt x="6468" y="21006"/>
                    <a:pt x="6468" y="21006"/>
                  </a:cubicBezTo>
                  <a:cubicBezTo>
                    <a:pt x="6468" y="21006"/>
                    <a:pt x="6468" y="21006"/>
                    <a:pt x="6468" y="21006"/>
                  </a:cubicBezTo>
                  <a:cubicBezTo>
                    <a:pt x="6584" y="21006"/>
                    <a:pt x="6584" y="21006"/>
                    <a:pt x="6584" y="21006"/>
                  </a:cubicBezTo>
                  <a:cubicBezTo>
                    <a:pt x="6699" y="21006"/>
                    <a:pt x="6699" y="21006"/>
                    <a:pt x="6699" y="21006"/>
                  </a:cubicBezTo>
                  <a:cubicBezTo>
                    <a:pt x="6699" y="21105"/>
                    <a:pt x="6699" y="21105"/>
                    <a:pt x="6699" y="21105"/>
                  </a:cubicBezTo>
                  <a:cubicBezTo>
                    <a:pt x="6584" y="21105"/>
                    <a:pt x="6584" y="21105"/>
                    <a:pt x="6584" y="21105"/>
                  </a:cubicBezTo>
                  <a:cubicBezTo>
                    <a:pt x="6468" y="21105"/>
                    <a:pt x="6468" y="21105"/>
                    <a:pt x="6468" y="21105"/>
                  </a:cubicBezTo>
                  <a:cubicBezTo>
                    <a:pt x="6468" y="21105"/>
                    <a:pt x="6468" y="21105"/>
                    <a:pt x="6468" y="21105"/>
                  </a:cubicBezTo>
                  <a:cubicBezTo>
                    <a:pt x="6353" y="21105"/>
                    <a:pt x="6353" y="21105"/>
                    <a:pt x="6353" y="21105"/>
                  </a:cubicBezTo>
                  <a:cubicBezTo>
                    <a:pt x="6353" y="21006"/>
                    <a:pt x="6353" y="21006"/>
                    <a:pt x="6353" y="21006"/>
                  </a:cubicBezTo>
                  <a:cubicBezTo>
                    <a:pt x="6237" y="21006"/>
                    <a:pt x="6237" y="21006"/>
                    <a:pt x="6237" y="21006"/>
                  </a:cubicBezTo>
                  <a:cubicBezTo>
                    <a:pt x="6237" y="21006"/>
                    <a:pt x="6237" y="21006"/>
                    <a:pt x="6237" y="21006"/>
                  </a:cubicBezTo>
                  <a:cubicBezTo>
                    <a:pt x="6237" y="21006"/>
                    <a:pt x="6237" y="21006"/>
                    <a:pt x="6237" y="21006"/>
                  </a:cubicBezTo>
                  <a:cubicBezTo>
                    <a:pt x="6122" y="21006"/>
                    <a:pt x="6122" y="21006"/>
                    <a:pt x="6122" y="21006"/>
                  </a:cubicBezTo>
                  <a:cubicBezTo>
                    <a:pt x="6122" y="21006"/>
                    <a:pt x="6122" y="21006"/>
                    <a:pt x="6122" y="21006"/>
                  </a:cubicBezTo>
                  <a:cubicBezTo>
                    <a:pt x="6122" y="21105"/>
                    <a:pt x="6122" y="21105"/>
                    <a:pt x="6122" y="21105"/>
                  </a:cubicBezTo>
                  <a:cubicBezTo>
                    <a:pt x="6353" y="21105"/>
                    <a:pt x="6353" y="21105"/>
                    <a:pt x="6353" y="21105"/>
                  </a:cubicBezTo>
                  <a:cubicBezTo>
                    <a:pt x="6353" y="21204"/>
                    <a:pt x="6353" y="21204"/>
                    <a:pt x="6353" y="21204"/>
                  </a:cubicBezTo>
                  <a:cubicBezTo>
                    <a:pt x="6353" y="21204"/>
                    <a:pt x="6353" y="21204"/>
                    <a:pt x="6353" y="21204"/>
                  </a:cubicBezTo>
                  <a:cubicBezTo>
                    <a:pt x="6353" y="21204"/>
                    <a:pt x="6353" y="21204"/>
                    <a:pt x="6353" y="21204"/>
                  </a:cubicBezTo>
                  <a:cubicBezTo>
                    <a:pt x="6353" y="21204"/>
                    <a:pt x="6353" y="21204"/>
                    <a:pt x="6353" y="21204"/>
                  </a:cubicBezTo>
                  <a:cubicBezTo>
                    <a:pt x="6353" y="21204"/>
                    <a:pt x="6353" y="21204"/>
                    <a:pt x="6353" y="21204"/>
                  </a:cubicBezTo>
                  <a:cubicBezTo>
                    <a:pt x="6468" y="21204"/>
                    <a:pt x="6468" y="21204"/>
                    <a:pt x="6468" y="21204"/>
                  </a:cubicBezTo>
                  <a:cubicBezTo>
                    <a:pt x="6468" y="21303"/>
                    <a:pt x="6468" y="21303"/>
                    <a:pt x="6468" y="21303"/>
                  </a:cubicBezTo>
                  <a:cubicBezTo>
                    <a:pt x="6584" y="21303"/>
                    <a:pt x="6584" y="21303"/>
                    <a:pt x="6584" y="21303"/>
                  </a:cubicBezTo>
                  <a:cubicBezTo>
                    <a:pt x="6584" y="21303"/>
                    <a:pt x="6584" y="21303"/>
                    <a:pt x="6584" y="21303"/>
                  </a:cubicBezTo>
                  <a:cubicBezTo>
                    <a:pt x="6468" y="21303"/>
                    <a:pt x="6468" y="21303"/>
                    <a:pt x="6468" y="21303"/>
                  </a:cubicBezTo>
                  <a:cubicBezTo>
                    <a:pt x="6468" y="21303"/>
                    <a:pt x="6468" y="21303"/>
                    <a:pt x="6468" y="21303"/>
                  </a:cubicBezTo>
                  <a:cubicBezTo>
                    <a:pt x="6468" y="21402"/>
                    <a:pt x="6468" y="21402"/>
                    <a:pt x="6468" y="21402"/>
                  </a:cubicBezTo>
                  <a:cubicBezTo>
                    <a:pt x="6353" y="21402"/>
                    <a:pt x="6353" y="21402"/>
                    <a:pt x="6353" y="21402"/>
                  </a:cubicBezTo>
                  <a:close/>
                  <a:moveTo>
                    <a:pt x="6237" y="21402"/>
                  </a:moveTo>
                  <a:cubicBezTo>
                    <a:pt x="6122" y="21303"/>
                    <a:pt x="6122" y="21303"/>
                    <a:pt x="6122" y="21303"/>
                  </a:cubicBezTo>
                  <a:cubicBezTo>
                    <a:pt x="6006" y="21303"/>
                    <a:pt x="6006" y="21303"/>
                    <a:pt x="6006" y="21303"/>
                  </a:cubicBezTo>
                  <a:cubicBezTo>
                    <a:pt x="6006" y="21303"/>
                    <a:pt x="6006" y="21303"/>
                    <a:pt x="6006" y="21303"/>
                  </a:cubicBezTo>
                  <a:cubicBezTo>
                    <a:pt x="6122" y="21402"/>
                    <a:pt x="6122" y="21402"/>
                    <a:pt x="6122" y="21402"/>
                  </a:cubicBezTo>
                  <a:cubicBezTo>
                    <a:pt x="6237" y="21402"/>
                    <a:pt x="6237" y="21402"/>
                    <a:pt x="6237" y="21402"/>
                  </a:cubicBezTo>
                  <a:cubicBezTo>
                    <a:pt x="6237" y="21402"/>
                    <a:pt x="6237" y="21402"/>
                    <a:pt x="6237" y="21402"/>
                  </a:cubicBezTo>
                  <a:close/>
                  <a:moveTo>
                    <a:pt x="14323" y="14466"/>
                  </a:moveTo>
                  <a:cubicBezTo>
                    <a:pt x="14323" y="14466"/>
                    <a:pt x="14323" y="14466"/>
                    <a:pt x="14323" y="14466"/>
                  </a:cubicBezTo>
                  <a:cubicBezTo>
                    <a:pt x="14439" y="14466"/>
                    <a:pt x="14439" y="14466"/>
                    <a:pt x="14439" y="14466"/>
                  </a:cubicBezTo>
                  <a:cubicBezTo>
                    <a:pt x="14670" y="14466"/>
                    <a:pt x="14670" y="14466"/>
                    <a:pt x="14670" y="14466"/>
                  </a:cubicBezTo>
                  <a:cubicBezTo>
                    <a:pt x="14901" y="14466"/>
                    <a:pt x="14901" y="14466"/>
                    <a:pt x="14901" y="14466"/>
                  </a:cubicBezTo>
                  <a:cubicBezTo>
                    <a:pt x="14901" y="14367"/>
                    <a:pt x="14901" y="14367"/>
                    <a:pt x="14901" y="14367"/>
                  </a:cubicBezTo>
                  <a:cubicBezTo>
                    <a:pt x="15016" y="14367"/>
                    <a:pt x="15016" y="14367"/>
                    <a:pt x="15016" y="14367"/>
                  </a:cubicBezTo>
                  <a:cubicBezTo>
                    <a:pt x="15132" y="14466"/>
                    <a:pt x="15132" y="14466"/>
                    <a:pt x="15132" y="14466"/>
                  </a:cubicBezTo>
                  <a:cubicBezTo>
                    <a:pt x="15247" y="14367"/>
                    <a:pt x="15247" y="14367"/>
                    <a:pt x="15247" y="14367"/>
                  </a:cubicBezTo>
                  <a:cubicBezTo>
                    <a:pt x="15363" y="14466"/>
                    <a:pt x="15363" y="14466"/>
                    <a:pt x="15363" y="14466"/>
                  </a:cubicBezTo>
                  <a:cubicBezTo>
                    <a:pt x="15478" y="14367"/>
                    <a:pt x="15478" y="14367"/>
                    <a:pt x="15478" y="14367"/>
                  </a:cubicBezTo>
                  <a:cubicBezTo>
                    <a:pt x="15478" y="14169"/>
                    <a:pt x="15478" y="14169"/>
                    <a:pt x="15478" y="14169"/>
                  </a:cubicBezTo>
                  <a:cubicBezTo>
                    <a:pt x="15363" y="14070"/>
                    <a:pt x="15363" y="14070"/>
                    <a:pt x="15363" y="14070"/>
                  </a:cubicBezTo>
                  <a:cubicBezTo>
                    <a:pt x="15363" y="13971"/>
                    <a:pt x="15363" y="13971"/>
                    <a:pt x="15363" y="13971"/>
                  </a:cubicBezTo>
                  <a:cubicBezTo>
                    <a:pt x="15247" y="13971"/>
                    <a:pt x="15247" y="13971"/>
                    <a:pt x="15247" y="13971"/>
                  </a:cubicBezTo>
                  <a:cubicBezTo>
                    <a:pt x="15016" y="14070"/>
                    <a:pt x="15016" y="14070"/>
                    <a:pt x="15016" y="14070"/>
                  </a:cubicBezTo>
                  <a:cubicBezTo>
                    <a:pt x="14670" y="14169"/>
                    <a:pt x="14670" y="14169"/>
                    <a:pt x="14670" y="14169"/>
                  </a:cubicBezTo>
                  <a:cubicBezTo>
                    <a:pt x="14670" y="14169"/>
                    <a:pt x="14670" y="14169"/>
                    <a:pt x="14670" y="14169"/>
                  </a:cubicBezTo>
                  <a:cubicBezTo>
                    <a:pt x="14554" y="14268"/>
                    <a:pt x="14554" y="14268"/>
                    <a:pt x="14554" y="14268"/>
                  </a:cubicBezTo>
                  <a:cubicBezTo>
                    <a:pt x="14439" y="14367"/>
                    <a:pt x="14439" y="14367"/>
                    <a:pt x="14439" y="14367"/>
                  </a:cubicBezTo>
                  <a:cubicBezTo>
                    <a:pt x="14323" y="14367"/>
                    <a:pt x="14323" y="14367"/>
                    <a:pt x="14323" y="14367"/>
                  </a:cubicBezTo>
                  <a:cubicBezTo>
                    <a:pt x="14323" y="14367"/>
                    <a:pt x="14323" y="14367"/>
                    <a:pt x="14323" y="14367"/>
                  </a:cubicBezTo>
                  <a:cubicBezTo>
                    <a:pt x="14323" y="14466"/>
                    <a:pt x="14323" y="14466"/>
                    <a:pt x="14323" y="14466"/>
                  </a:cubicBezTo>
                  <a:close/>
                  <a:moveTo>
                    <a:pt x="6584" y="20906"/>
                  </a:moveTo>
                  <a:cubicBezTo>
                    <a:pt x="6699" y="20906"/>
                    <a:pt x="6699" y="20906"/>
                    <a:pt x="6699" y="20906"/>
                  </a:cubicBezTo>
                  <a:cubicBezTo>
                    <a:pt x="6699" y="20906"/>
                    <a:pt x="6699" y="20906"/>
                    <a:pt x="6699" y="20906"/>
                  </a:cubicBezTo>
                  <a:cubicBezTo>
                    <a:pt x="6699" y="20807"/>
                    <a:pt x="6699" y="20807"/>
                    <a:pt x="6699" y="20807"/>
                  </a:cubicBezTo>
                  <a:cubicBezTo>
                    <a:pt x="6699" y="20807"/>
                    <a:pt x="6699" y="20807"/>
                    <a:pt x="6699" y="20807"/>
                  </a:cubicBezTo>
                  <a:cubicBezTo>
                    <a:pt x="6584" y="20906"/>
                    <a:pt x="6584" y="20906"/>
                    <a:pt x="6584" y="20906"/>
                  </a:cubicBezTo>
                  <a:close/>
                  <a:moveTo>
                    <a:pt x="7161" y="20114"/>
                  </a:moveTo>
                  <a:cubicBezTo>
                    <a:pt x="7161" y="20114"/>
                    <a:pt x="7161" y="20114"/>
                    <a:pt x="7161" y="20114"/>
                  </a:cubicBezTo>
                  <a:cubicBezTo>
                    <a:pt x="7161" y="20015"/>
                    <a:pt x="7161" y="20015"/>
                    <a:pt x="7161" y="20015"/>
                  </a:cubicBezTo>
                  <a:cubicBezTo>
                    <a:pt x="7161" y="20114"/>
                    <a:pt x="7161" y="20114"/>
                    <a:pt x="7161" y="20114"/>
                  </a:cubicBezTo>
                  <a:close/>
                  <a:moveTo>
                    <a:pt x="7161" y="20015"/>
                  </a:moveTo>
                  <a:cubicBezTo>
                    <a:pt x="7161" y="20015"/>
                    <a:pt x="7161" y="20015"/>
                    <a:pt x="7161" y="20015"/>
                  </a:cubicBezTo>
                  <a:cubicBezTo>
                    <a:pt x="7277" y="20015"/>
                    <a:pt x="7277" y="20015"/>
                    <a:pt x="7277" y="20015"/>
                  </a:cubicBezTo>
                  <a:cubicBezTo>
                    <a:pt x="7277" y="19916"/>
                    <a:pt x="7277" y="19916"/>
                    <a:pt x="7277" y="19916"/>
                  </a:cubicBezTo>
                  <a:cubicBezTo>
                    <a:pt x="7161" y="20015"/>
                    <a:pt x="7161" y="20015"/>
                    <a:pt x="7161" y="20015"/>
                  </a:cubicBezTo>
                  <a:close/>
                  <a:moveTo>
                    <a:pt x="7277" y="19817"/>
                  </a:moveTo>
                  <a:cubicBezTo>
                    <a:pt x="7277" y="19817"/>
                    <a:pt x="7277" y="19817"/>
                    <a:pt x="7277" y="19817"/>
                  </a:cubicBezTo>
                  <a:cubicBezTo>
                    <a:pt x="7277" y="19817"/>
                    <a:pt x="7277" y="19817"/>
                    <a:pt x="7277" y="19817"/>
                  </a:cubicBezTo>
                  <a:cubicBezTo>
                    <a:pt x="7277" y="19817"/>
                    <a:pt x="7277" y="19817"/>
                    <a:pt x="7277" y="19817"/>
                  </a:cubicBezTo>
                  <a:cubicBezTo>
                    <a:pt x="7277" y="19817"/>
                    <a:pt x="7277" y="19817"/>
                    <a:pt x="7277" y="19817"/>
                  </a:cubicBezTo>
                  <a:cubicBezTo>
                    <a:pt x="7277" y="19817"/>
                    <a:pt x="7277" y="19817"/>
                    <a:pt x="7277" y="19817"/>
                  </a:cubicBezTo>
                  <a:close/>
                  <a:moveTo>
                    <a:pt x="7161" y="19618"/>
                  </a:moveTo>
                  <a:cubicBezTo>
                    <a:pt x="7161" y="19717"/>
                    <a:pt x="7161" y="19717"/>
                    <a:pt x="7161" y="19717"/>
                  </a:cubicBezTo>
                  <a:cubicBezTo>
                    <a:pt x="7277" y="19717"/>
                    <a:pt x="7277" y="19717"/>
                    <a:pt x="7277" y="19717"/>
                  </a:cubicBezTo>
                  <a:cubicBezTo>
                    <a:pt x="7277" y="19717"/>
                    <a:pt x="7277" y="19717"/>
                    <a:pt x="7277" y="19717"/>
                  </a:cubicBezTo>
                  <a:cubicBezTo>
                    <a:pt x="7393" y="19717"/>
                    <a:pt x="7393" y="19717"/>
                    <a:pt x="7393" y="19717"/>
                  </a:cubicBezTo>
                  <a:cubicBezTo>
                    <a:pt x="7393" y="19717"/>
                    <a:pt x="7393" y="19717"/>
                    <a:pt x="7393" y="19717"/>
                  </a:cubicBezTo>
                  <a:cubicBezTo>
                    <a:pt x="7393" y="19717"/>
                    <a:pt x="7393" y="19717"/>
                    <a:pt x="7393" y="19717"/>
                  </a:cubicBezTo>
                  <a:cubicBezTo>
                    <a:pt x="7277" y="19717"/>
                    <a:pt x="7277" y="19717"/>
                    <a:pt x="7277" y="19717"/>
                  </a:cubicBezTo>
                  <a:cubicBezTo>
                    <a:pt x="7161" y="19618"/>
                    <a:pt x="7161" y="19618"/>
                    <a:pt x="7161" y="19618"/>
                  </a:cubicBezTo>
                  <a:cubicBezTo>
                    <a:pt x="7161" y="19618"/>
                    <a:pt x="7161" y="19618"/>
                    <a:pt x="7161" y="19618"/>
                  </a:cubicBezTo>
                  <a:close/>
                  <a:moveTo>
                    <a:pt x="7624" y="19618"/>
                  </a:moveTo>
                  <a:cubicBezTo>
                    <a:pt x="7624" y="19618"/>
                    <a:pt x="7624" y="19618"/>
                    <a:pt x="7624" y="19618"/>
                  </a:cubicBezTo>
                  <a:cubicBezTo>
                    <a:pt x="7624" y="19519"/>
                    <a:pt x="7624" y="19519"/>
                    <a:pt x="7624" y="19519"/>
                  </a:cubicBezTo>
                  <a:cubicBezTo>
                    <a:pt x="7624" y="19519"/>
                    <a:pt x="7624" y="19519"/>
                    <a:pt x="7624" y="19519"/>
                  </a:cubicBezTo>
                  <a:cubicBezTo>
                    <a:pt x="7624" y="19618"/>
                    <a:pt x="7624" y="19618"/>
                    <a:pt x="7624" y="19618"/>
                  </a:cubicBezTo>
                  <a:close/>
                  <a:moveTo>
                    <a:pt x="7508" y="19123"/>
                  </a:moveTo>
                  <a:cubicBezTo>
                    <a:pt x="7508" y="19123"/>
                    <a:pt x="7508" y="19123"/>
                    <a:pt x="7508" y="19123"/>
                  </a:cubicBezTo>
                  <a:cubicBezTo>
                    <a:pt x="7624" y="19222"/>
                    <a:pt x="7624" y="19222"/>
                    <a:pt x="7624" y="19222"/>
                  </a:cubicBezTo>
                  <a:cubicBezTo>
                    <a:pt x="7739" y="19222"/>
                    <a:pt x="7739" y="19222"/>
                    <a:pt x="7739" y="19222"/>
                  </a:cubicBezTo>
                  <a:cubicBezTo>
                    <a:pt x="7739" y="19321"/>
                    <a:pt x="7739" y="19321"/>
                    <a:pt x="7739" y="19321"/>
                  </a:cubicBezTo>
                  <a:cubicBezTo>
                    <a:pt x="7739" y="19222"/>
                    <a:pt x="7739" y="19222"/>
                    <a:pt x="7739" y="19222"/>
                  </a:cubicBezTo>
                  <a:cubicBezTo>
                    <a:pt x="7739" y="19222"/>
                    <a:pt x="7739" y="19222"/>
                    <a:pt x="7739" y="19222"/>
                  </a:cubicBezTo>
                  <a:cubicBezTo>
                    <a:pt x="7624" y="19222"/>
                    <a:pt x="7624" y="19222"/>
                    <a:pt x="7624" y="19222"/>
                  </a:cubicBezTo>
                  <a:cubicBezTo>
                    <a:pt x="7624" y="19123"/>
                    <a:pt x="7624" y="19123"/>
                    <a:pt x="7624" y="19123"/>
                  </a:cubicBezTo>
                  <a:cubicBezTo>
                    <a:pt x="7508" y="19123"/>
                    <a:pt x="7508" y="19123"/>
                    <a:pt x="7508" y="19123"/>
                  </a:cubicBezTo>
                  <a:close/>
                  <a:moveTo>
                    <a:pt x="8201" y="18231"/>
                  </a:moveTo>
                  <a:cubicBezTo>
                    <a:pt x="8201" y="18330"/>
                    <a:pt x="8201" y="18330"/>
                    <a:pt x="8201" y="18330"/>
                  </a:cubicBezTo>
                  <a:cubicBezTo>
                    <a:pt x="8317" y="18330"/>
                    <a:pt x="8317" y="18330"/>
                    <a:pt x="8317" y="18330"/>
                  </a:cubicBezTo>
                  <a:cubicBezTo>
                    <a:pt x="8201" y="18429"/>
                    <a:pt x="8201" y="18429"/>
                    <a:pt x="8201" y="18429"/>
                  </a:cubicBezTo>
                  <a:cubicBezTo>
                    <a:pt x="8317" y="18528"/>
                    <a:pt x="8317" y="18528"/>
                    <a:pt x="8317" y="18528"/>
                  </a:cubicBezTo>
                  <a:cubicBezTo>
                    <a:pt x="8317" y="18528"/>
                    <a:pt x="8317" y="18528"/>
                    <a:pt x="8317" y="18528"/>
                  </a:cubicBezTo>
                  <a:cubicBezTo>
                    <a:pt x="8317" y="18429"/>
                    <a:pt x="8317" y="18429"/>
                    <a:pt x="8317" y="18429"/>
                  </a:cubicBezTo>
                  <a:cubicBezTo>
                    <a:pt x="8317" y="18330"/>
                    <a:pt x="8317" y="18330"/>
                    <a:pt x="8317" y="18330"/>
                  </a:cubicBezTo>
                  <a:cubicBezTo>
                    <a:pt x="8317" y="18330"/>
                    <a:pt x="8317" y="18330"/>
                    <a:pt x="8317" y="18330"/>
                  </a:cubicBezTo>
                  <a:cubicBezTo>
                    <a:pt x="8201" y="18231"/>
                    <a:pt x="8201" y="18231"/>
                    <a:pt x="8201" y="18231"/>
                  </a:cubicBezTo>
                  <a:cubicBezTo>
                    <a:pt x="8201" y="18231"/>
                    <a:pt x="8201" y="18231"/>
                    <a:pt x="8201" y="18231"/>
                  </a:cubicBezTo>
                  <a:cubicBezTo>
                    <a:pt x="8201" y="18231"/>
                    <a:pt x="8201" y="18231"/>
                    <a:pt x="8201" y="18231"/>
                  </a:cubicBezTo>
                  <a:close/>
                  <a:moveTo>
                    <a:pt x="8663" y="17934"/>
                  </a:moveTo>
                  <a:cubicBezTo>
                    <a:pt x="8663" y="18033"/>
                    <a:pt x="8663" y="18033"/>
                    <a:pt x="8663" y="18033"/>
                  </a:cubicBezTo>
                  <a:cubicBezTo>
                    <a:pt x="8779" y="18033"/>
                    <a:pt x="8779" y="18033"/>
                    <a:pt x="8779" y="18033"/>
                  </a:cubicBezTo>
                  <a:cubicBezTo>
                    <a:pt x="8779" y="18033"/>
                    <a:pt x="8779" y="18033"/>
                    <a:pt x="8779" y="18033"/>
                  </a:cubicBezTo>
                  <a:cubicBezTo>
                    <a:pt x="8779" y="17934"/>
                    <a:pt x="8779" y="17934"/>
                    <a:pt x="8779" y="17934"/>
                  </a:cubicBezTo>
                  <a:cubicBezTo>
                    <a:pt x="8663" y="17934"/>
                    <a:pt x="8663" y="17934"/>
                    <a:pt x="8663" y="17934"/>
                  </a:cubicBezTo>
                  <a:close/>
                  <a:moveTo>
                    <a:pt x="8779" y="17934"/>
                  </a:moveTo>
                  <a:cubicBezTo>
                    <a:pt x="8894" y="17934"/>
                    <a:pt x="8894" y="17934"/>
                    <a:pt x="8894" y="17934"/>
                  </a:cubicBezTo>
                  <a:cubicBezTo>
                    <a:pt x="8894" y="17934"/>
                    <a:pt x="8894" y="17934"/>
                    <a:pt x="8894" y="17934"/>
                  </a:cubicBezTo>
                  <a:cubicBezTo>
                    <a:pt x="8779" y="17835"/>
                    <a:pt x="8779" y="17835"/>
                    <a:pt x="8779" y="17835"/>
                  </a:cubicBezTo>
                  <a:cubicBezTo>
                    <a:pt x="8779" y="17934"/>
                    <a:pt x="8779" y="17934"/>
                    <a:pt x="8779" y="17934"/>
                  </a:cubicBezTo>
                  <a:close/>
                  <a:moveTo>
                    <a:pt x="9587" y="17835"/>
                  </a:moveTo>
                  <a:cubicBezTo>
                    <a:pt x="9703" y="17835"/>
                    <a:pt x="9703" y="17835"/>
                    <a:pt x="9703" y="17835"/>
                  </a:cubicBezTo>
                  <a:cubicBezTo>
                    <a:pt x="9818" y="17835"/>
                    <a:pt x="9818" y="17835"/>
                    <a:pt x="9818" y="17835"/>
                  </a:cubicBezTo>
                  <a:cubicBezTo>
                    <a:pt x="9818" y="17736"/>
                    <a:pt x="9818" y="17736"/>
                    <a:pt x="9818" y="17736"/>
                  </a:cubicBezTo>
                  <a:cubicBezTo>
                    <a:pt x="9703" y="17637"/>
                    <a:pt x="9703" y="17637"/>
                    <a:pt x="9703" y="17637"/>
                  </a:cubicBezTo>
                  <a:cubicBezTo>
                    <a:pt x="9703" y="17637"/>
                    <a:pt x="9703" y="17637"/>
                    <a:pt x="9703" y="17637"/>
                  </a:cubicBezTo>
                  <a:cubicBezTo>
                    <a:pt x="9703" y="17637"/>
                    <a:pt x="9703" y="17637"/>
                    <a:pt x="9703" y="17637"/>
                  </a:cubicBezTo>
                  <a:cubicBezTo>
                    <a:pt x="9587" y="17637"/>
                    <a:pt x="9587" y="17637"/>
                    <a:pt x="9587" y="17637"/>
                  </a:cubicBezTo>
                  <a:cubicBezTo>
                    <a:pt x="9587" y="17637"/>
                    <a:pt x="9587" y="17637"/>
                    <a:pt x="9587" y="17637"/>
                  </a:cubicBezTo>
                  <a:cubicBezTo>
                    <a:pt x="9587" y="17736"/>
                    <a:pt x="9587" y="17736"/>
                    <a:pt x="9587" y="17736"/>
                  </a:cubicBezTo>
                  <a:cubicBezTo>
                    <a:pt x="9472" y="17736"/>
                    <a:pt x="9472" y="17736"/>
                    <a:pt x="9472" y="17736"/>
                  </a:cubicBezTo>
                  <a:cubicBezTo>
                    <a:pt x="9587" y="17835"/>
                    <a:pt x="9587" y="17835"/>
                    <a:pt x="9587" y="17835"/>
                  </a:cubicBezTo>
                  <a:cubicBezTo>
                    <a:pt x="9587" y="17835"/>
                    <a:pt x="9587" y="17835"/>
                    <a:pt x="9587" y="17835"/>
                  </a:cubicBezTo>
                  <a:cubicBezTo>
                    <a:pt x="9587" y="17835"/>
                    <a:pt x="9587" y="17835"/>
                    <a:pt x="9587" y="17835"/>
                  </a:cubicBezTo>
                  <a:close/>
                  <a:moveTo>
                    <a:pt x="9934" y="17835"/>
                  </a:moveTo>
                  <a:cubicBezTo>
                    <a:pt x="9934" y="17736"/>
                    <a:pt x="9934" y="17736"/>
                    <a:pt x="9934" y="17736"/>
                  </a:cubicBezTo>
                  <a:cubicBezTo>
                    <a:pt x="9934" y="17736"/>
                    <a:pt x="9934" y="17736"/>
                    <a:pt x="9934" y="17736"/>
                  </a:cubicBezTo>
                  <a:cubicBezTo>
                    <a:pt x="9934" y="17736"/>
                    <a:pt x="9934" y="17736"/>
                    <a:pt x="9934" y="17736"/>
                  </a:cubicBezTo>
                  <a:cubicBezTo>
                    <a:pt x="9934" y="17736"/>
                    <a:pt x="9934" y="17736"/>
                    <a:pt x="9934" y="17736"/>
                  </a:cubicBezTo>
                  <a:cubicBezTo>
                    <a:pt x="9934" y="17835"/>
                    <a:pt x="9934" y="17835"/>
                    <a:pt x="9934" y="17835"/>
                  </a:cubicBezTo>
                  <a:cubicBezTo>
                    <a:pt x="9934" y="17835"/>
                    <a:pt x="9934" y="17835"/>
                    <a:pt x="9934" y="17835"/>
                  </a:cubicBezTo>
                  <a:close/>
                  <a:moveTo>
                    <a:pt x="16056" y="15160"/>
                  </a:moveTo>
                  <a:cubicBezTo>
                    <a:pt x="16056" y="15160"/>
                    <a:pt x="16056" y="15160"/>
                    <a:pt x="16056" y="15160"/>
                  </a:cubicBezTo>
                  <a:cubicBezTo>
                    <a:pt x="16056" y="15160"/>
                    <a:pt x="16056" y="15160"/>
                    <a:pt x="16056" y="15160"/>
                  </a:cubicBezTo>
                  <a:cubicBezTo>
                    <a:pt x="16056" y="15160"/>
                    <a:pt x="16056" y="15160"/>
                    <a:pt x="16056" y="15160"/>
                  </a:cubicBezTo>
                  <a:cubicBezTo>
                    <a:pt x="16056" y="15160"/>
                    <a:pt x="16056" y="15160"/>
                    <a:pt x="16056" y="15160"/>
                  </a:cubicBezTo>
                  <a:cubicBezTo>
                    <a:pt x="16056" y="15160"/>
                    <a:pt x="16056" y="15160"/>
                    <a:pt x="16056" y="15160"/>
                  </a:cubicBezTo>
                  <a:close/>
                  <a:moveTo>
                    <a:pt x="14901" y="14466"/>
                  </a:moveTo>
                  <a:cubicBezTo>
                    <a:pt x="15016" y="14466"/>
                    <a:pt x="15016" y="14466"/>
                    <a:pt x="15016" y="14466"/>
                  </a:cubicBezTo>
                  <a:cubicBezTo>
                    <a:pt x="15016" y="14466"/>
                    <a:pt x="15016" y="14466"/>
                    <a:pt x="15016" y="14466"/>
                  </a:cubicBezTo>
                  <a:cubicBezTo>
                    <a:pt x="15016" y="14466"/>
                    <a:pt x="15016" y="14466"/>
                    <a:pt x="15016" y="14466"/>
                  </a:cubicBezTo>
                  <a:cubicBezTo>
                    <a:pt x="15016" y="14466"/>
                    <a:pt x="15016" y="14466"/>
                    <a:pt x="15016" y="14466"/>
                  </a:cubicBezTo>
                  <a:cubicBezTo>
                    <a:pt x="15016" y="14466"/>
                    <a:pt x="14901" y="14466"/>
                    <a:pt x="14901" y="14466"/>
                  </a:cubicBezTo>
                  <a:close/>
                  <a:moveTo>
                    <a:pt x="14439" y="14169"/>
                  </a:moveTo>
                  <a:cubicBezTo>
                    <a:pt x="14554" y="14169"/>
                    <a:pt x="14554" y="14169"/>
                    <a:pt x="14554" y="14169"/>
                  </a:cubicBezTo>
                  <a:cubicBezTo>
                    <a:pt x="14554" y="14169"/>
                    <a:pt x="14554" y="14169"/>
                    <a:pt x="14554" y="14169"/>
                  </a:cubicBezTo>
                  <a:cubicBezTo>
                    <a:pt x="14554" y="14169"/>
                    <a:pt x="14554" y="14169"/>
                    <a:pt x="14554" y="14169"/>
                  </a:cubicBezTo>
                  <a:cubicBezTo>
                    <a:pt x="14554" y="14169"/>
                    <a:pt x="14554" y="14169"/>
                    <a:pt x="14554" y="14169"/>
                  </a:cubicBezTo>
                  <a:cubicBezTo>
                    <a:pt x="14439" y="14169"/>
                    <a:pt x="14439" y="14169"/>
                    <a:pt x="14439" y="14169"/>
                  </a:cubicBezTo>
                  <a:close/>
                  <a:moveTo>
                    <a:pt x="15363" y="13971"/>
                  </a:moveTo>
                  <a:cubicBezTo>
                    <a:pt x="15363" y="13971"/>
                    <a:pt x="15363" y="13971"/>
                    <a:pt x="15363" y="13971"/>
                  </a:cubicBezTo>
                  <a:cubicBezTo>
                    <a:pt x="15478" y="14070"/>
                    <a:pt x="15478" y="14070"/>
                    <a:pt x="15478" y="14070"/>
                  </a:cubicBezTo>
                  <a:cubicBezTo>
                    <a:pt x="15478" y="13971"/>
                    <a:pt x="15478" y="13971"/>
                    <a:pt x="15478" y="13971"/>
                  </a:cubicBezTo>
                  <a:cubicBezTo>
                    <a:pt x="15478" y="13971"/>
                    <a:pt x="15478" y="13971"/>
                    <a:pt x="15478" y="13971"/>
                  </a:cubicBezTo>
                  <a:cubicBezTo>
                    <a:pt x="15478" y="13971"/>
                    <a:pt x="15478" y="13971"/>
                    <a:pt x="15478" y="13971"/>
                  </a:cubicBezTo>
                  <a:cubicBezTo>
                    <a:pt x="15363" y="13971"/>
                    <a:pt x="15363" y="13971"/>
                    <a:pt x="15363" y="13971"/>
                  </a:cubicBezTo>
                  <a:close/>
                  <a:moveTo>
                    <a:pt x="16056" y="12484"/>
                  </a:moveTo>
                  <a:cubicBezTo>
                    <a:pt x="16056" y="12484"/>
                    <a:pt x="16056" y="12484"/>
                    <a:pt x="16056" y="12484"/>
                  </a:cubicBezTo>
                  <a:cubicBezTo>
                    <a:pt x="16056" y="12583"/>
                    <a:pt x="16056" y="12583"/>
                    <a:pt x="16056" y="12583"/>
                  </a:cubicBezTo>
                  <a:cubicBezTo>
                    <a:pt x="16056" y="12583"/>
                    <a:pt x="16056" y="12583"/>
                    <a:pt x="16056" y="12583"/>
                  </a:cubicBezTo>
                  <a:cubicBezTo>
                    <a:pt x="16171" y="12683"/>
                    <a:pt x="16171" y="12683"/>
                    <a:pt x="16171" y="12683"/>
                  </a:cubicBezTo>
                  <a:cubicBezTo>
                    <a:pt x="16171" y="12782"/>
                    <a:pt x="16171" y="12782"/>
                    <a:pt x="16171" y="12782"/>
                  </a:cubicBezTo>
                  <a:cubicBezTo>
                    <a:pt x="16287" y="12782"/>
                    <a:pt x="16287" y="12782"/>
                    <a:pt x="16287" y="12782"/>
                  </a:cubicBezTo>
                  <a:cubicBezTo>
                    <a:pt x="16402" y="12881"/>
                    <a:pt x="16402" y="12881"/>
                    <a:pt x="16402" y="12881"/>
                  </a:cubicBezTo>
                  <a:cubicBezTo>
                    <a:pt x="16518" y="12980"/>
                    <a:pt x="16518" y="12980"/>
                    <a:pt x="16518" y="12980"/>
                  </a:cubicBezTo>
                  <a:cubicBezTo>
                    <a:pt x="16633" y="12980"/>
                    <a:pt x="16633" y="12980"/>
                    <a:pt x="16633" y="12980"/>
                  </a:cubicBezTo>
                  <a:cubicBezTo>
                    <a:pt x="16633" y="12980"/>
                    <a:pt x="16633" y="12980"/>
                    <a:pt x="16633" y="12980"/>
                  </a:cubicBezTo>
                  <a:cubicBezTo>
                    <a:pt x="16633" y="13079"/>
                    <a:pt x="16633" y="13079"/>
                    <a:pt x="16633" y="13079"/>
                  </a:cubicBezTo>
                  <a:cubicBezTo>
                    <a:pt x="16749" y="13079"/>
                    <a:pt x="16749" y="13079"/>
                    <a:pt x="16749" y="13079"/>
                  </a:cubicBezTo>
                  <a:cubicBezTo>
                    <a:pt x="16749" y="13079"/>
                    <a:pt x="16749" y="13079"/>
                    <a:pt x="16749" y="13079"/>
                  </a:cubicBezTo>
                  <a:cubicBezTo>
                    <a:pt x="16749" y="12980"/>
                    <a:pt x="16749" y="12980"/>
                    <a:pt x="16749" y="12980"/>
                  </a:cubicBezTo>
                  <a:cubicBezTo>
                    <a:pt x="16864" y="12980"/>
                    <a:pt x="16864" y="12980"/>
                    <a:pt x="16864" y="12980"/>
                  </a:cubicBezTo>
                  <a:cubicBezTo>
                    <a:pt x="16749" y="12881"/>
                    <a:pt x="16749" y="12881"/>
                    <a:pt x="16749" y="12881"/>
                  </a:cubicBezTo>
                  <a:cubicBezTo>
                    <a:pt x="16633" y="12881"/>
                    <a:pt x="16633" y="12881"/>
                    <a:pt x="16633" y="12881"/>
                  </a:cubicBezTo>
                  <a:cubicBezTo>
                    <a:pt x="16633" y="12881"/>
                    <a:pt x="16633" y="12881"/>
                    <a:pt x="16633" y="12881"/>
                  </a:cubicBezTo>
                  <a:cubicBezTo>
                    <a:pt x="16518" y="12782"/>
                    <a:pt x="16518" y="12782"/>
                    <a:pt x="16518" y="12782"/>
                  </a:cubicBezTo>
                  <a:cubicBezTo>
                    <a:pt x="16633" y="12782"/>
                    <a:pt x="16633" y="12782"/>
                    <a:pt x="16633" y="12782"/>
                  </a:cubicBezTo>
                  <a:cubicBezTo>
                    <a:pt x="16633" y="12782"/>
                    <a:pt x="16633" y="12782"/>
                    <a:pt x="16633" y="12782"/>
                  </a:cubicBezTo>
                  <a:cubicBezTo>
                    <a:pt x="16749" y="12782"/>
                    <a:pt x="16749" y="12782"/>
                    <a:pt x="16749" y="12782"/>
                  </a:cubicBezTo>
                  <a:cubicBezTo>
                    <a:pt x="16749" y="12782"/>
                    <a:pt x="16749" y="12782"/>
                    <a:pt x="16749" y="12782"/>
                  </a:cubicBezTo>
                  <a:cubicBezTo>
                    <a:pt x="16864" y="12782"/>
                    <a:pt x="16864" y="12782"/>
                    <a:pt x="16864" y="12782"/>
                  </a:cubicBezTo>
                  <a:cubicBezTo>
                    <a:pt x="16864" y="12881"/>
                    <a:pt x="16864" y="12881"/>
                    <a:pt x="16864" y="12881"/>
                  </a:cubicBezTo>
                  <a:cubicBezTo>
                    <a:pt x="16980" y="12782"/>
                    <a:pt x="16980" y="12782"/>
                    <a:pt x="16980" y="12782"/>
                  </a:cubicBezTo>
                  <a:cubicBezTo>
                    <a:pt x="16864" y="12782"/>
                    <a:pt x="16864" y="12782"/>
                    <a:pt x="16864" y="12782"/>
                  </a:cubicBezTo>
                  <a:cubicBezTo>
                    <a:pt x="16633" y="12683"/>
                    <a:pt x="16633" y="12683"/>
                    <a:pt x="16633" y="12683"/>
                  </a:cubicBezTo>
                  <a:cubicBezTo>
                    <a:pt x="16518" y="12583"/>
                    <a:pt x="16518" y="12583"/>
                    <a:pt x="16518" y="12583"/>
                  </a:cubicBezTo>
                  <a:cubicBezTo>
                    <a:pt x="16518" y="12484"/>
                    <a:pt x="16518" y="12484"/>
                    <a:pt x="16518" y="12484"/>
                  </a:cubicBezTo>
                  <a:cubicBezTo>
                    <a:pt x="16402" y="12484"/>
                    <a:pt x="16402" y="12484"/>
                    <a:pt x="16402" y="12484"/>
                  </a:cubicBezTo>
                  <a:cubicBezTo>
                    <a:pt x="16287" y="12484"/>
                    <a:pt x="16287" y="12484"/>
                    <a:pt x="16287" y="12484"/>
                  </a:cubicBezTo>
                  <a:cubicBezTo>
                    <a:pt x="16287" y="12484"/>
                    <a:pt x="16287" y="12484"/>
                    <a:pt x="16287" y="12484"/>
                  </a:cubicBezTo>
                  <a:cubicBezTo>
                    <a:pt x="16171" y="12484"/>
                    <a:pt x="16171" y="12484"/>
                    <a:pt x="16171" y="12484"/>
                  </a:cubicBezTo>
                  <a:cubicBezTo>
                    <a:pt x="16056" y="12385"/>
                    <a:pt x="16056" y="12385"/>
                    <a:pt x="16056" y="12385"/>
                  </a:cubicBezTo>
                  <a:cubicBezTo>
                    <a:pt x="16056" y="12484"/>
                    <a:pt x="16056" y="12484"/>
                    <a:pt x="16056" y="12484"/>
                  </a:cubicBezTo>
                  <a:close/>
                  <a:moveTo>
                    <a:pt x="15825" y="12484"/>
                  </a:moveTo>
                  <a:cubicBezTo>
                    <a:pt x="15825" y="12484"/>
                    <a:pt x="15825" y="12484"/>
                    <a:pt x="15825" y="12484"/>
                  </a:cubicBezTo>
                  <a:cubicBezTo>
                    <a:pt x="15825" y="12385"/>
                    <a:pt x="15825" y="12385"/>
                    <a:pt x="15825" y="12385"/>
                  </a:cubicBezTo>
                  <a:cubicBezTo>
                    <a:pt x="15940" y="12385"/>
                    <a:pt x="15940" y="12385"/>
                    <a:pt x="15940" y="12385"/>
                  </a:cubicBezTo>
                  <a:cubicBezTo>
                    <a:pt x="15709" y="12385"/>
                    <a:pt x="15709" y="12385"/>
                    <a:pt x="15709" y="12385"/>
                  </a:cubicBezTo>
                  <a:cubicBezTo>
                    <a:pt x="15709" y="12484"/>
                    <a:pt x="15709" y="12484"/>
                    <a:pt x="15709" y="12484"/>
                  </a:cubicBezTo>
                  <a:cubicBezTo>
                    <a:pt x="15825" y="12484"/>
                    <a:pt x="15825" y="12484"/>
                    <a:pt x="15825" y="12484"/>
                  </a:cubicBezTo>
                  <a:close/>
                  <a:moveTo>
                    <a:pt x="16056" y="12385"/>
                  </a:moveTo>
                  <a:cubicBezTo>
                    <a:pt x="16056" y="12385"/>
                    <a:pt x="16056" y="12385"/>
                    <a:pt x="16056" y="12385"/>
                  </a:cubicBezTo>
                  <a:cubicBezTo>
                    <a:pt x="16287" y="12385"/>
                    <a:pt x="16287" y="12385"/>
                    <a:pt x="16287" y="12385"/>
                  </a:cubicBezTo>
                  <a:cubicBezTo>
                    <a:pt x="16287" y="12484"/>
                    <a:pt x="16287" y="12484"/>
                    <a:pt x="16287" y="12484"/>
                  </a:cubicBezTo>
                  <a:cubicBezTo>
                    <a:pt x="16518" y="12484"/>
                    <a:pt x="16518" y="12484"/>
                    <a:pt x="16518" y="12484"/>
                  </a:cubicBezTo>
                  <a:cubicBezTo>
                    <a:pt x="16633" y="12484"/>
                    <a:pt x="16633" y="12484"/>
                    <a:pt x="16633" y="12484"/>
                  </a:cubicBezTo>
                  <a:cubicBezTo>
                    <a:pt x="16633" y="12484"/>
                    <a:pt x="16633" y="12484"/>
                    <a:pt x="16633" y="12484"/>
                  </a:cubicBezTo>
                  <a:cubicBezTo>
                    <a:pt x="16749" y="12484"/>
                    <a:pt x="16749" y="12484"/>
                    <a:pt x="16749" y="12484"/>
                  </a:cubicBezTo>
                  <a:cubicBezTo>
                    <a:pt x="16749" y="12583"/>
                    <a:pt x="16749" y="12583"/>
                    <a:pt x="16749" y="12583"/>
                  </a:cubicBezTo>
                  <a:cubicBezTo>
                    <a:pt x="16749" y="12583"/>
                    <a:pt x="16749" y="12583"/>
                    <a:pt x="16749" y="12583"/>
                  </a:cubicBezTo>
                  <a:cubicBezTo>
                    <a:pt x="16864" y="12583"/>
                    <a:pt x="16864" y="12583"/>
                    <a:pt x="16864" y="12583"/>
                  </a:cubicBezTo>
                  <a:cubicBezTo>
                    <a:pt x="16864" y="12583"/>
                    <a:pt x="16864" y="12583"/>
                    <a:pt x="16864" y="12583"/>
                  </a:cubicBezTo>
                  <a:cubicBezTo>
                    <a:pt x="16980" y="12583"/>
                    <a:pt x="16980" y="12583"/>
                    <a:pt x="16980" y="12583"/>
                  </a:cubicBezTo>
                  <a:cubicBezTo>
                    <a:pt x="16980" y="12583"/>
                    <a:pt x="16980" y="12583"/>
                    <a:pt x="16980" y="12583"/>
                  </a:cubicBezTo>
                  <a:cubicBezTo>
                    <a:pt x="16980" y="12484"/>
                    <a:pt x="16980" y="12484"/>
                    <a:pt x="16980" y="12484"/>
                  </a:cubicBezTo>
                  <a:cubicBezTo>
                    <a:pt x="16980" y="12484"/>
                    <a:pt x="16980" y="12484"/>
                    <a:pt x="16980" y="12484"/>
                  </a:cubicBezTo>
                  <a:cubicBezTo>
                    <a:pt x="16980" y="12484"/>
                    <a:pt x="16980" y="12484"/>
                    <a:pt x="16980" y="12484"/>
                  </a:cubicBezTo>
                  <a:cubicBezTo>
                    <a:pt x="16864" y="12385"/>
                    <a:pt x="16864" y="12385"/>
                    <a:pt x="16864" y="12385"/>
                  </a:cubicBezTo>
                  <a:cubicBezTo>
                    <a:pt x="16864" y="12385"/>
                    <a:pt x="16864" y="12385"/>
                    <a:pt x="16864" y="12385"/>
                  </a:cubicBezTo>
                  <a:cubicBezTo>
                    <a:pt x="16749" y="12286"/>
                    <a:pt x="16749" y="12286"/>
                    <a:pt x="16749" y="12286"/>
                  </a:cubicBezTo>
                  <a:cubicBezTo>
                    <a:pt x="16633" y="12286"/>
                    <a:pt x="16633" y="12286"/>
                    <a:pt x="16633" y="12286"/>
                  </a:cubicBezTo>
                  <a:cubicBezTo>
                    <a:pt x="16402" y="12385"/>
                    <a:pt x="16402" y="12385"/>
                    <a:pt x="16402" y="12385"/>
                  </a:cubicBezTo>
                  <a:cubicBezTo>
                    <a:pt x="16287" y="12286"/>
                    <a:pt x="16287" y="12286"/>
                    <a:pt x="16287" y="12286"/>
                  </a:cubicBezTo>
                  <a:cubicBezTo>
                    <a:pt x="16171" y="12286"/>
                    <a:pt x="16171" y="12286"/>
                    <a:pt x="16171" y="12286"/>
                  </a:cubicBezTo>
                  <a:cubicBezTo>
                    <a:pt x="16056" y="12286"/>
                    <a:pt x="16056" y="12286"/>
                    <a:pt x="16056" y="12286"/>
                  </a:cubicBezTo>
                  <a:cubicBezTo>
                    <a:pt x="16056" y="12286"/>
                    <a:pt x="16056" y="12385"/>
                    <a:pt x="16056" y="12385"/>
                  </a:cubicBezTo>
                  <a:close/>
                  <a:moveTo>
                    <a:pt x="15594" y="12088"/>
                  </a:moveTo>
                  <a:cubicBezTo>
                    <a:pt x="15709" y="12088"/>
                    <a:pt x="15709" y="12088"/>
                    <a:pt x="15709" y="12088"/>
                  </a:cubicBezTo>
                  <a:cubicBezTo>
                    <a:pt x="15825" y="12187"/>
                    <a:pt x="15825" y="12187"/>
                    <a:pt x="15825" y="12187"/>
                  </a:cubicBezTo>
                  <a:cubicBezTo>
                    <a:pt x="15940" y="12286"/>
                    <a:pt x="15940" y="12286"/>
                    <a:pt x="15940" y="12286"/>
                  </a:cubicBezTo>
                  <a:cubicBezTo>
                    <a:pt x="16056" y="12286"/>
                    <a:pt x="16056" y="12286"/>
                    <a:pt x="16056" y="12286"/>
                  </a:cubicBezTo>
                  <a:cubicBezTo>
                    <a:pt x="16287" y="12286"/>
                    <a:pt x="16287" y="12286"/>
                    <a:pt x="16287" y="12286"/>
                  </a:cubicBezTo>
                  <a:cubicBezTo>
                    <a:pt x="16518" y="12286"/>
                    <a:pt x="16518" y="12286"/>
                    <a:pt x="16518" y="12286"/>
                  </a:cubicBezTo>
                  <a:cubicBezTo>
                    <a:pt x="16749" y="12286"/>
                    <a:pt x="16749" y="12286"/>
                    <a:pt x="16749" y="12286"/>
                  </a:cubicBezTo>
                  <a:cubicBezTo>
                    <a:pt x="16633" y="12187"/>
                    <a:pt x="16633" y="12187"/>
                    <a:pt x="16633" y="12187"/>
                  </a:cubicBezTo>
                  <a:cubicBezTo>
                    <a:pt x="16518" y="12187"/>
                    <a:pt x="16518" y="12187"/>
                    <a:pt x="16518" y="12187"/>
                  </a:cubicBezTo>
                  <a:cubicBezTo>
                    <a:pt x="16287" y="12187"/>
                    <a:pt x="16287" y="12187"/>
                    <a:pt x="16287" y="12187"/>
                  </a:cubicBezTo>
                  <a:cubicBezTo>
                    <a:pt x="16287" y="12187"/>
                    <a:pt x="16287" y="12187"/>
                    <a:pt x="16287" y="12187"/>
                  </a:cubicBezTo>
                  <a:cubicBezTo>
                    <a:pt x="16056" y="12088"/>
                    <a:pt x="16056" y="12088"/>
                    <a:pt x="16056" y="12088"/>
                  </a:cubicBezTo>
                  <a:cubicBezTo>
                    <a:pt x="15940" y="12088"/>
                    <a:pt x="15940" y="12088"/>
                    <a:pt x="15940" y="12088"/>
                  </a:cubicBezTo>
                  <a:cubicBezTo>
                    <a:pt x="15940" y="12088"/>
                    <a:pt x="15940" y="12088"/>
                    <a:pt x="15940" y="12088"/>
                  </a:cubicBezTo>
                  <a:cubicBezTo>
                    <a:pt x="15940" y="12088"/>
                    <a:pt x="15940" y="12088"/>
                    <a:pt x="15940" y="12088"/>
                  </a:cubicBezTo>
                  <a:cubicBezTo>
                    <a:pt x="16056" y="12088"/>
                    <a:pt x="16056" y="12088"/>
                    <a:pt x="16056" y="12088"/>
                  </a:cubicBezTo>
                  <a:cubicBezTo>
                    <a:pt x="16171" y="12088"/>
                    <a:pt x="16171" y="12088"/>
                    <a:pt x="16171" y="12088"/>
                  </a:cubicBezTo>
                  <a:cubicBezTo>
                    <a:pt x="16402" y="12187"/>
                    <a:pt x="16402" y="12187"/>
                    <a:pt x="16402" y="12187"/>
                  </a:cubicBezTo>
                  <a:cubicBezTo>
                    <a:pt x="16402" y="12187"/>
                    <a:pt x="16402" y="12187"/>
                    <a:pt x="16402" y="12187"/>
                  </a:cubicBezTo>
                  <a:cubicBezTo>
                    <a:pt x="16402" y="12088"/>
                    <a:pt x="16402" y="12088"/>
                    <a:pt x="16402" y="12088"/>
                  </a:cubicBezTo>
                  <a:cubicBezTo>
                    <a:pt x="16171" y="11989"/>
                    <a:pt x="16171" y="11989"/>
                    <a:pt x="16171" y="11989"/>
                  </a:cubicBezTo>
                  <a:cubicBezTo>
                    <a:pt x="15940" y="11989"/>
                    <a:pt x="15940" y="11989"/>
                    <a:pt x="15940" y="11989"/>
                  </a:cubicBezTo>
                  <a:cubicBezTo>
                    <a:pt x="15825" y="11989"/>
                    <a:pt x="15825" y="11989"/>
                    <a:pt x="15825" y="11989"/>
                  </a:cubicBezTo>
                  <a:cubicBezTo>
                    <a:pt x="15825" y="11989"/>
                    <a:pt x="15825" y="11989"/>
                    <a:pt x="15825" y="11989"/>
                  </a:cubicBezTo>
                  <a:cubicBezTo>
                    <a:pt x="15709" y="12088"/>
                    <a:pt x="15709" y="12088"/>
                    <a:pt x="15709" y="12088"/>
                  </a:cubicBezTo>
                  <a:cubicBezTo>
                    <a:pt x="15594" y="12088"/>
                    <a:pt x="15594" y="12088"/>
                    <a:pt x="15594" y="12088"/>
                  </a:cubicBezTo>
                  <a:close/>
                  <a:moveTo>
                    <a:pt x="17211" y="12286"/>
                  </a:moveTo>
                  <a:cubicBezTo>
                    <a:pt x="17211" y="12286"/>
                    <a:pt x="17211" y="12286"/>
                    <a:pt x="17211" y="12286"/>
                  </a:cubicBezTo>
                  <a:cubicBezTo>
                    <a:pt x="17326" y="12286"/>
                    <a:pt x="17326" y="12286"/>
                    <a:pt x="17326" y="12286"/>
                  </a:cubicBezTo>
                  <a:cubicBezTo>
                    <a:pt x="17326" y="12187"/>
                    <a:pt x="17326" y="12187"/>
                    <a:pt x="17326" y="12187"/>
                  </a:cubicBezTo>
                  <a:cubicBezTo>
                    <a:pt x="17211" y="12286"/>
                    <a:pt x="17211" y="12286"/>
                    <a:pt x="17211" y="12286"/>
                  </a:cubicBezTo>
                  <a:cubicBezTo>
                    <a:pt x="17211" y="12286"/>
                    <a:pt x="17211" y="12286"/>
                    <a:pt x="17211" y="12286"/>
                  </a:cubicBezTo>
                  <a:close/>
                  <a:moveTo>
                    <a:pt x="17326" y="11097"/>
                  </a:moveTo>
                  <a:cubicBezTo>
                    <a:pt x="17211" y="11196"/>
                    <a:pt x="17211" y="11196"/>
                    <a:pt x="17211" y="11196"/>
                  </a:cubicBezTo>
                  <a:cubicBezTo>
                    <a:pt x="17211" y="11295"/>
                    <a:pt x="17211" y="11295"/>
                    <a:pt x="17211" y="11295"/>
                  </a:cubicBezTo>
                  <a:cubicBezTo>
                    <a:pt x="17211" y="11295"/>
                    <a:pt x="17211" y="11295"/>
                    <a:pt x="17211" y="11295"/>
                  </a:cubicBezTo>
                  <a:cubicBezTo>
                    <a:pt x="17326" y="11295"/>
                    <a:pt x="17326" y="11295"/>
                    <a:pt x="17326" y="11295"/>
                  </a:cubicBezTo>
                  <a:cubicBezTo>
                    <a:pt x="17442" y="11394"/>
                    <a:pt x="17442" y="11394"/>
                    <a:pt x="17442" y="11394"/>
                  </a:cubicBezTo>
                  <a:cubicBezTo>
                    <a:pt x="17557" y="11394"/>
                    <a:pt x="17557" y="11394"/>
                    <a:pt x="17557" y="11394"/>
                  </a:cubicBezTo>
                  <a:cubicBezTo>
                    <a:pt x="17673" y="11394"/>
                    <a:pt x="17673" y="11394"/>
                    <a:pt x="17673" y="11394"/>
                  </a:cubicBezTo>
                  <a:cubicBezTo>
                    <a:pt x="17673" y="11394"/>
                    <a:pt x="17673" y="11394"/>
                    <a:pt x="17673" y="11394"/>
                  </a:cubicBezTo>
                  <a:cubicBezTo>
                    <a:pt x="17673" y="11295"/>
                    <a:pt x="17673" y="11295"/>
                    <a:pt x="17673" y="11295"/>
                  </a:cubicBezTo>
                  <a:cubicBezTo>
                    <a:pt x="17788" y="11295"/>
                    <a:pt x="17788" y="11295"/>
                    <a:pt x="17788" y="11295"/>
                  </a:cubicBezTo>
                  <a:cubicBezTo>
                    <a:pt x="17788" y="11196"/>
                    <a:pt x="17788" y="11196"/>
                    <a:pt x="17788" y="11196"/>
                  </a:cubicBezTo>
                  <a:cubicBezTo>
                    <a:pt x="17557" y="11097"/>
                    <a:pt x="17557" y="11097"/>
                    <a:pt x="17557" y="11097"/>
                  </a:cubicBezTo>
                  <a:cubicBezTo>
                    <a:pt x="17442" y="11097"/>
                    <a:pt x="17442" y="11097"/>
                    <a:pt x="17442" y="11097"/>
                  </a:cubicBezTo>
                  <a:cubicBezTo>
                    <a:pt x="17326" y="11097"/>
                    <a:pt x="17326" y="11097"/>
                    <a:pt x="17326" y="11097"/>
                  </a:cubicBezTo>
                  <a:close/>
                  <a:moveTo>
                    <a:pt x="18250" y="10998"/>
                  </a:moveTo>
                  <a:cubicBezTo>
                    <a:pt x="18250" y="10998"/>
                    <a:pt x="18250" y="10998"/>
                    <a:pt x="18250" y="10998"/>
                  </a:cubicBezTo>
                  <a:cubicBezTo>
                    <a:pt x="18366" y="10998"/>
                    <a:pt x="18366" y="10998"/>
                    <a:pt x="18366" y="10998"/>
                  </a:cubicBezTo>
                  <a:cubicBezTo>
                    <a:pt x="18366" y="10899"/>
                    <a:pt x="18366" y="10899"/>
                    <a:pt x="18366" y="10899"/>
                  </a:cubicBezTo>
                  <a:cubicBezTo>
                    <a:pt x="18250" y="10899"/>
                    <a:pt x="18250" y="10899"/>
                    <a:pt x="18250" y="10899"/>
                  </a:cubicBezTo>
                  <a:cubicBezTo>
                    <a:pt x="18250" y="10998"/>
                    <a:pt x="18250" y="10998"/>
                    <a:pt x="18250" y="10998"/>
                  </a:cubicBezTo>
                  <a:cubicBezTo>
                    <a:pt x="18250" y="10998"/>
                    <a:pt x="18250" y="10998"/>
                    <a:pt x="18250" y="10998"/>
                  </a:cubicBezTo>
                  <a:close/>
                  <a:moveTo>
                    <a:pt x="17788" y="10602"/>
                  </a:moveTo>
                  <a:cubicBezTo>
                    <a:pt x="17788" y="10602"/>
                    <a:pt x="17788" y="10602"/>
                    <a:pt x="17788" y="10602"/>
                  </a:cubicBezTo>
                  <a:cubicBezTo>
                    <a:pt x="17788" y="10701"/>
                    <a:pt x="17788" y="10701"/>
                    <a:pt x="17788" y="10701"/>
                  </a:cubicBezTo>
                  <a:cubicBezTo>
                    <a:pt x="17788" y="10800"/>
                    <a:pt x="17788" y="10800"/>
                    <a:pt x="17788" y="10800"/>
                  </a:cubicBezTo>
                  <a:cubicBezTo>
                    <a:pt x="17904" y="10800"/>
                    <a:pt x="17904" y="10800"/>
                    <a:pt x="17904" y="10800"/>
                  </a:cubicBezTo>
                  <a:cubicBezTo>
                    <a:pt x="17904" y="10800"/>
                    <a:pt x="17904" y="10800"/>
                    <a:pt x="17904" y="10800"/>
                  </a:cubicBezTo>
                  <a:cubicBezTo>
                    <a:pt x="17904" y="10800"/>
                    <a:pt x="17904" y="10800"/>
                    <a:pt x="17904" y="10800"/>
                  </a:cubicBezTo>
                  <a:cubicBezTo>
                    <a:pt x="18019" y="10701"/>
                    <a:pt x="18019" y="10701"/>
                    <a:pt x="18019" y="10701"/>
                  </a:cubicBezTo>
                  <a:cubicBezTo>
                    <a:pt x="18019" y="10602"/>
                    <a:pt x="18019" y="10602"/>
                    <a:pt x="18019" y="10602"/>
                  </a:cubicBezTo>
                  <a:cubicBezTo>
                    <a:pt x="17904" y="10602"/>
                    <a:pt x="17904" y="10602"/>
                    <a:pt x="17904" y="10602"/>
                  </a:cubicBezTo>
                  <a:cubicBezTo>
                    <a:pt x="17788" y="10602"/>
                    <a:pt x="17788" y="10602"/>
                    <a:pt x="17788" y="10602"/>
                  </a:cubicBezTo>
                  <a:close/>
                  <a:moveTo>
                    <a:pt x="18481" y="10305"/>
                  </a:moveTo>
                  <a:cubicBezTo>
                    <a:pt x="18481" y="10404"/>
                    <a:pt x="18481" y="10404"/>
                    <a:pt x="18481" y="10404"/>
                  </a:cubicBezTo>
                  <a:cubicBezTo>
                    <a:pt x="18366" y="10503"/>
                    <a:pt x="18366" y="10503"/>
                    <a:pt x="18366" y="10503"/>
                  </a:cubicBezTo>
                  <a:cubicBezTo>
                    <a:pt x="18481" y="10602"/>
                    <a:pt x="18481" y="10602"/>
                    <a:pt x="18481" y="10602"/>
                  </a:cubicBezTo>
                  <a:cubicBezTo>
                    <a:pt x="18481" y="10701"/>
                    <a:pt x="18481" y="10701"/>
                    <a:pt x="18481" y="10701"/>
                  </a:cubicBezTo>
                  <a:cubicBezTo>
                    <a:pt x="18597" y="10602"/>
                    <a:pt x="18597" y="10602"/>
                    <a:pt x="18597" y="10602"/>
                  </a:cubicBezTo>
                  <a:cubicBezTo>
                    <a:pt x="18712" y="10602"/>
                    <a:pt x="18712" y="10602"/>
                    <a:pt x="18712" y="10602"/>
                  </a:cubicBezTo>
                  <a:cubicBezTo>
                    <a:pt x="18828" y="10602"/>
                    <a:pt x="18828" y="10602"/>
                    <a:pt x="18828" y="10602"/>
                  </a:cubicBezTo>
                  <a:cubicBezTo>
                    <a:pt x="18828" y="10701"/>
                    <a:pt x="18828" y="10701"/>
                    <a:pt x="18828" y="10701"/>
                  </a:cubicBezTo>
                  <a:cubicBezTo>
                    <a:pt x="18828" y="10701"/>
                    <a:pt x="18828" y="10701"/>
                    <a:pt x="18828" y="10701"/>
                  </a:cubicBezTo>
                  <a:cubicBezTo>
                    <a:pt x="18943" y="10602"/>
                    <a:pt x="18943" y="10602"/>
                    <a:pt x="18943" y="10602"/>
                  </a:cubicBezTo>
                  <a:cubicBezTo>
                    <a:pt x="18943" y="10602"/>
                    <a:pt x="18943" y="10602"/>
                    <a:pt x="18943" y="10602"/>
                  </a:cubicBezTo>
                  <a:cubicBezTo>
                    <a:pt x="18943" y="10503"/>
                    <a:pt x="18943" y="10503"/>
                    <a:pt x="18943" y="10503"/>
                  </a:cubicBezTo>
                  <a:cubicBezTo>
                    <a:pt x="18943" y="10404"/>
                    <a:pt x="18943" y="10404"/>
                    <a:pt x="18943" y="10404"/>
                  </a:cubicBezTo>
                  <a:cubicBezTo>
                    <a:pt x="18828" y="10503"/>
                    <a:pt x="18828" y="10503"/>
                    <a:pt x="18828" y="10503"/>
                  </a:cubicBezTo>
                  <a:cubicBezTo>
                    <a:pt x="18828" y="10503"/>
                    <a:pt x="18828" y="10503"/>
                    <a:pt x="18828" y="10503"/>
                  </a:cubicBezTo>
                  <a:cubicBezTo>
                    <a:pt x="18828" y="10503"/>
                    <a:pt x="18828" y="10503"/>
                    <a:pt x="18828" y="10503"/>
                  </a:cubicBezTo>
                  <a:cubicBezTo>
                    <a:pt x="18712" y="10404"/>
                    <a:pt x="18712" y="10404"/>
                    <a:pt x="18712" y="10404"/>
                  </a:cubicBezTo>
                  <a:cubicBezTo>
                    <a:pt x="18712" y="10404"/>
                    <a:pt x="18712" y="10404"/>
                    <a:pt x="18712" y="10404"/>
                  </a:cubicBezTo>
                  <a:cubicBezTo>
                    <a:pt x="18712" y="10305"/>
                    <a:pt x="18712" y="10305"/>
                    <a:pt x="18712" y="10305"/>
                  </a:cubicBezTo>
                  <a:cubicBezTo>
                    <a:pt x="18712" y="10305"/>
                    <a:pt x="18712" y="10305"/>
                    <a:pt x="18712" y="10305"/>
                  </a:cubicBezTo>
                  <a:cubicBezTo>
                    <a:pt x="18828" y="10305"/>
                    <a:pt x="18828" y="10305"/>
                    <a:pt x="18828" y="10305"/>
                  </a:cubicBezTo>
                  <a:cubicBezTo>
                    <a:pt x="18828" y="10206"/>
                    <a:pt x="18828" y="10206"/>
                    <a:pt x="18828" y="10206"/>
                  </a:cubicBezTo>
                  <a:cubicBezTo>
                    <a:pt x="18712" y="10206"/>
                    <a:pt x="18712" y="10206"/>
                    <a:pt x="18712" y="10206"/>
                  </a:cubicBezTo>
                  <a:cubicBezTo>
                    <a:pt x="18597" y="10305"/>
                    <a:pt x="18597" y="10305"/>
                    <a:pt x="18597" y="10305"/>
                  </a:cubicBezTo>
                  <a:cubicBezTo>
                    <a:pt x="18597" y="10206"/>
                    <a:pt x="18597" y="10206"/>
                    <a:pt x="18597" y="10206"/>
                  </a:cubicBezTo>
                  <a:cubicBezTo>
                    <a:pt x="18481" y="10305"/>
                    <a:pt x="18481" y="10305"/>
                    <a:pt x="18481" y="10305"/>
                  </a:cubicBezTo>
                  <a:cubicBezTo>
                    <a:pt x="18481" y="10305"/>
                    <a:pt x="18481" y="10305"/>
                    <a:pt x="18481" y="10305"/>
                  </a:cubicBezTo>
                  <a:close/>
                  <a:moveTo>
                    <a:pt x="18597" y="9017"/>
                  </a:moveTo>
                  <a:cubicBezTo>
                    <a:pt x="18481" y="9017"/>
                    <a:pt x="18481" y="9017"/>
                    <a:pt x="18481" y="9017"/>
                  </a:cubicBezTo>
                  <a:cubicBezTo>
                    <a:pt x="18481" y="9116"/>
                    <a:pt x="18481" y="9116"/>
                    <a:pt x="18481" y="9116"/>
                  </a:cubicBezTo>
                  <a:cubicBezTo>
                    <a:pt x="18597" y="9116"/>
                    <a:pt x="18597" y="9116"/>
                    <a:pt x="18597" y="9116"/>
                  </a:cubicBezTo>
                  <a:cubicBezTo>
                    <a:pt x="18597" y="9215"/>
                    <a:pt x="18597" y="9215"/>
                    <a:pt x="18597" y="9215"/>
                  </a:cubicBezTo>
                  <a:cubicBezTo>
                    <a:pt x="18481" y="9215"/>
                    <a:pt x="18481" y="9215"/>
                    <a:pt x="18481" y="9215"/>
                  </a:cubicBezTo>
                  <a:cubicBezTo>
                    <a:pt x="18481" y="9314"/>
                    <a:pt x="18481" y="9314"/>
                    <a:pt x="18481" y="9314"/>
                  </a:cubicBezTo>
                  <a:cubicBezTo>
                    <a:pt x="18597" y="9413"/>
                    <a:pt x="18597" y="9413"/>
                    <a:pt x="18597" y="9413"/>
                  </a:cubicBezTo>
                  <a:cubicBezTo>
                    <a:pt x="18597" y="9512"/>
                    <a:pt x="18597" y="9512"/>
                    <a:pt x="18597" y="9512"/>
                  </a:cubicBezTo>
                  <a:cubicBezTo>
                    <a:pt x="18597" y="9611"/>
                    <a:pt x="18597" y="9611"/>
                    <a:pt x="18597" y="9611"/>
                  </a:cubicBezTo>
                  <a:cubicBezTo>
                    <a:pt x="18597" y="9710"/>
                    <a:pt x="18597" y="9710"/>
                    <a:pt x="18597" y="9710"/>
                  </a:cubicBezTo>
                  <a:cubicBezTo>
                    <a:pt x="18597" y="9710"/>
                    <a:pt x="18597" y="9710"/>
                    <a:pt x="18597" y="9710"/>
                  </a:cubicBezTo>
                  <a:cubicBezTo>
                    <a:pt x="18597" y="9710"/>
                    <a:pt x="18597" y="9710"/>
                    <a:pt x="18597" y="9710"/>
                  </a:cubicBezTo>
                  <a:cubicBezTo>
                    <a:pt x="18597" y="9611"/>
                    <a:pt x="18597" y="9611"/>
                    <a:pt x="18597" y="9611"/>
                  </a:cubicBezTo>
                  <a:cubicBezTo>
                    <a:pt x="18712" y="9512"/>
                    <a:pt x="18712" y="9512"/>
                    <a:pt x="18712" y="9512"/>
                  </a:cubicBezTo>
                  <a:cubicBezTo>
                    <a:pt x="18712" y="9413"/>
                    <a:pt x="18712" y="9413"/>
                    <a:pt x="18712" y="9413"/>
                  </a:cubicBezTo>
                  <a:cubicBezTo>
                    <a:pt x="18597" y="9314"/>
                    <a:pt x="18597" y="9314"/>
                    <a:pt x="18597" y="9314"/>
                  </a:cubicBezTo>
                  <a:cubicBezTo>
                    <a:pt x="18597" y="9215"/>
                    <a:pt x="18597" y="9215"/>
                    <a:pt x="18597" y="9215"/>
                  </a:cubicBezTo>
                  <a:cubicBezTo>
                    <a:pt x="18597" y="9116"/>
                    <a:pt x="18597" y="9116"/>
                    <a:pt x="18597" y="9116"/>
                  </a:cubicBezTo>
                  <a:cubicBezTo>
                    <a:pt x="18597" y="9017"/>
                    <a:pt x="18597" y="9017"/>
                    <a:pt x="18597" y="9017"/>
                  </a:cubicBezTo>
                  <a:cubicBezTo>
                    <a:pt x="18597" y="9017"/>
                    <a:pt x="18597" y="9017"/>
                    <a:pt x="18597" y="9017"/>
                  </a:cubicBezTo>
                  <a:close/>
                  <a:moveTo>
                    <a:pt x="17788" y="9215"/>
                  </a:moveTo>
                  <a:cubicBezTo>
                    <a:pt x="17788" y="9314"/>
                    <a:pt x="17788" y="9314"/>
                    <a:pt x="17788" y="9314"/>
                  </a:cubicBezTo>
                  <a:cubicBezTo>
                    <a:pt x="17788" y="9314"/>
                    <a:pt x="17788" y="9314"/>
                    <a:pt x="17788" y="9314"/>
                  </a:cubicBezTo>
                  <a:cubicBezTo>
                    <a:pt x="17904" y="9314"/>
                    <a:pt x="17904" y="9314"/>
                    <a:pt x="17904" y="9314"/>
                  </a:cubicBezTo>
                  <a:cubicBezTo>
                    <a:pt x="18019" y="9215"/>
                    <a:pt x="18019" y="9215"/>
                    <a:pt x="18019" y="9215"/>
                  </a:cubicBezTo>
                  <a:cubicBezTo>
                    <a:pt x="17904" y="9215"/>
                    <a:pt x="17904" y="9215"/>
                    <a:pt x="17904" y="9215"/>
                  </a:cubicBezTo>
                  <a:cubicBezTo>
                    <a:pt x="17788" y="9215"/>
                    <a:pt x="17788" y="9215"/>
                    <a:pt x="17788" y="9215"/>
                  </a:cubicBezTo>
                  <a:cubicBezTo>
                    <a:pt x="17788" y="9215"/>
                    <a:pt x="17788" y="9215"/>
                    <a:pt x="17788" y="9215"/>
                  </a:cubicBezTo>
                  <a:close/>
                  <a:moveTo>
                    <a:pt x="17673" y="9116"/>
                  </a:moveTo>
                  <a:cubicBezTo>
                    <a:pt x="17673" y="9116"/>
                    <a:pt x="17673" y="9116"/>
                    <a:pt x="17673" y="9116"/>
                  </a:cubicBezTo>
                  <a:cubicBezTo>
                    <a:pt x="17788" y="9116"/>
                    <a:pt x="17788" y="9116"/>
                    <a:pt x="17788" y="9116"/>
                  </a:cubicBezTo>
                  <a:cubicBezTo>
                    <a:pt x="17788" y="9017"/>
                    <a:pt x="17788" y="9017"/>
                    <a:pt x="17788" y="9017"/>
                  </a:cubicBezTo>
                  <a:cubicBezTo>
                    <a:pt x="17673" y="9017"/>
                    <a:pt x="17673" y="9017"/>
                    <a:pt x="17673" y="9017"/>
                  </a:cubicBezTo>
                  <a:cubicBezTo>
                    <a:pt x="17673" y="9116"/>
                    <a:pt x="17673" y="9116"/>
                    <a:pt x="17673" y="9116"/>
                  </a:cubicBezTo>
                  <a:close/>
                  <a:moveTo>
                    <a:pt x="18366" y="7728"/>
                  </a:moveTo>
                  <a:cubicBezTo>
                    <a:pt x="18366" y="7828"/>
                    <a:pt x="18366" y="7828"/>
                    <a:pt x="18366" y="7828"/>
                  </a:cubicBezTo>
                  <a:cubicBezTo>
                    <a:pt x="18481" y="7927"/>
                    <a:pt x="18481" y="7927"/>
                    <a:pt x="18481" y="7927"/>
                  </a:cubicBezTo>
                  <a:cubicBezTo>
                    <a:pt x="18597" y="7927"/>
                    <a:pt x="18597" y="7927"/>
                    <a:pt x="18597" y="7927"/>
                  </a:cubicBezTo>
                  <a:cubicBezTo>
                    <a:pt x="18597" y="7828"/>
                    <a:pt x="18597" y="7828"/>
                    <a:pt x="18597" y="7828"/>
                  </a:cubicBezTo>
                  <a:cubicBezTo>
                    <a:pt x="18481" y="7828"/>
                    <a:pt x="18481" y="7828"/>
                    <a:pt x="18481" y="7828"/>
                  </a:cubicBezTo>
                  <a:cubicBezTo>
                    <a:pt x="18366" y="7728"/>
                    <a:pt x="18366" y="7728"/>
                    <a:pt x="18366" y="7728"/>
                  </a:cubicBezTo>
                  <a:cubicBezTo>
                    <a:pt x="18366" y="7728"/>
                    <a:pt x="18366" y="7728"/>
                    <a:pt x="18366" y="7728"/>
                  </a:cubicBezTo>
                  <a:cubicBezTo>
                    <a:pt x="18366" y="7728"/>
                    <a:pt x="18366" y="7728"/>
                    <a:pt x="18366" y="7728"/>
                  </a:cubicBezTo>
                  <a:close/>
                  <a:moveTo>
                    <a:pt x="18943" y="8125"/>
                  </a:moveTo>
                  <a:cubicBezTo>
                    <a:pt x="18943" y="8125"/>
                    <a:pt x="19059" y="8125"/>
                    <a:pt x="19059" y="8125"/>
                  </a:cubicBezTo>
                  <a:cubicBezTo>
                    <a:pt x="19059" y="8125"/>
                    <a:pt x="19059" y="8125"/>
                    <a:pt x="19059" y="8125"/>
                  </a:cubicBezTo>
                  <a:cubicBezTo>
                    <a:pt x="19059" y="8125"/>
                    <a:pt x="19059" y="8125"/>
                    <a:pt x="19059" y="8125"/>
                  </a:cubicBezTo>
                  <a:cubicBezTo>
                    <a:pt x="19059" y="8026"/>
                    <a:pt x="19059" y="8026"/>
                    <a:pt x="19059" y="8026"/>
                  </a:cubicBezTo>
                  <a:cubicBezTo>
                    <a:pt x="19059" y="7927"/>
                    <a:pt x="19059" y="7927"/>
                    <a:pt x="19059" y="7927"/>
                  </a:cubicBezTo>
                  <a:cubicBezTo>
                    <a:pt x="19174" y="7927"/>
                    <a:pt x="19174" y="7927"/>
                    <a:pt x="19174" y="7927"/>
                  </a:cubicBezTo>
                  <a:cubicBezTo>
                    <a:pt x="19174" y="7828"/>
                    <a:pt x="19174" y="7828"/>
                    <a:pt x="19174" y="7828"/>
                  </a:cubicBezTo>
                  <a:cubicBezTo>
                    <a:pt x="19059" y="7927"/>
                    <a:pt x="19059" y="7927"/>
                    <a:pt x="19059" y="7927"/>
                  </a:cubicBezTo>
                  <a:cubicBezTo>
                    <a:pt x="19059" y="8026"/>
                    <a:pt x="19059" y="8026"/>
                    <a:pt x="19059" y="8026"/>
                  </a:cubicBezTo>
                  <a:cubicBezTo>
                    <a:pt x="18943" y="8125"/>
                    <a:pt x="18943" y="8125"/>
                    <a:pt x="18943" y="8125"/>
                  </a:cubicBezTo>
                  <a:close/>
                  <a:moveTo>
                    <a:pt x="18712" y="7629"/>
                  </a:moveTo>
                  <a:cubicBezTo>
                    <a:pt x="18712" y="7629"/>
                    <a:pt x="18712" y="7629"/>
                    <a:pt x="18712" y="7629"/>
                  </a:cubicBezTo>
                  <a:cubicBezTo>
                    <a:pt x="18712" y="7629"/>
                    <a:pt x="18712" y="7629"/>
                    <a:pt x="18712" y="7629"/>
                  </a:cubicBezTo>
                  <a:cubicBezTo>
                    <a:pt x="18828" y="7530"/>
                    <a:pt x="18828" y="7530"/>
                    <a:pt x="18828" y="7530"/>
                  </a:cubicBezTo>
                  <a:cubicBezTo>
                    <a:pt x="18828" y="7530"/>
                    <a:pt x="18828" y="7530"/>
                    <a:pt x="18828" y="7530"/>
                  </a:cubicBezTo>
                  <a:cubicBezTo>
                    <a:pt x="18712" y="7530"/>
                    <a:pt x="18712" y="7530"/>
                    <a:pt x="18712" y="7530"/>
                  </a:cubicBezTo>
                  <a:cubicBezTo>
                    <a:pt x="18712" y="7629"/>
                    <a:pt x="18712" y="7629"/>
                    <a:pt x="18712" y="7629"/>
                  </a:cubicBezTo>
                  <a:close/>
                  <a:moveTo>
                    <a:pt x="18712" y="7332"/>
                  </a:moveTo>
                  <a:cubicBezTo>
                    <a:pt x="18712" y="7332"/>
                    <a:pt x="18712" y="7332"/>
                    <a:pt x="18712" y="7332"/>
                  </a:cubicBezTo>
                  <a:cubicBezTo>
                    <a:pt x="18828" y="7431"/>
                    <a:pt x="18828" y="7431"/>
                    <a:pt x="18828" y="7431"/>
                  </a:cubicBezTo>
                  <a:cubicBezTo>
                    <a:pt x="18828" y="7332"/>
                    <a:pt x="18828" y="7332"/>
                    <a:pt x="18828" y="7332"/>
                  </a:cubicBezTo>
                  <a:cubicBezTo>
                    <a:pt x="18828" y="7332"/>
                    <a:pt x="18828" y="7332"/>
                    <a:pt x="18828" y="7332"/>
                  </a:cubicBezTo>
                  <a:cubicBezTo>
                    <a:pt x="18712" y="7332"/>
                    <a:pt x="18712" y="7332"/>
                    <a:pt x="18712" y="7332"/>
                  </a:cubicBezTo>
                  <a:close/>
                  <a:moveTo>
                    <a:pt x="19174" y="6440"/>
                  </a:moveTo>
                  <a:cubicBezTo>
                    <a:pt x="19290" y="6539"/>
                    <a:pt x="19290" y="6539"/>
                    <a:pt x="19290" y="6539"/>
                  </a:cubicBezTo>
                  <a:cubicBezTo>
                    <a:pt x="19290" y="6639"/>
                    <a:pt x="19290" y="6639"/>
                    <a:pt x="19290" y="6639"/>
                  </a:cubicBezTo>
                  <a:cubicBezTo>
                    <a:pt x="19290" y="6539"/>
                    <a:pt x="19290" y="6539"/>
                    <a:pt x="19290" y="6539"/>
                  </a:cubicBezTo>
                  <a:cubicBezTo>
                    <a:pt x="19405" y="6440"/>
                    <a:pt x="19405" y="6440"/>
                    <a:pt x="19405" y="6440"/>
                  </a:cubicBezTo>
                  <a:cubicBezTo>
                    <a:pt x="19405" y="6341"/>
                    <a:pt x="19405" y="6341"/>
                    <a:pt x="19405" y="6341"/>
                  </a:cubicBezTo>
                  <a:cubicBezTo>
                    <a:pt x="19405" y="6341"/>
                    <a:pt x="19405" y="6341"/>
                    <a:pt x="19405" y="6341"/>
                  </a:cubicBezTo>
                  <a:cubicBezTo>
                    <a:pt x="19405" y="6242"/>
                    <a:pt x="19405" y="6242"/>
                    <a:pt x="19405" y="6242"/>
                  </a:cubicBezTo>
                  <a:cubicBezTo>
                    <a:pt x="19290" y="6341"/>
                    <a:pt x="19290" y="6341"/>
                    <a:pt x="19290" y="6341"/>
                  </a:cubicBezTo>
                  <a:cubicBezTo>
                    <a:pt x="19290" y="6341"/>
                    <a:pt x="19290" y="6341"/>
                    <a:pt x="19290" y="6341"/>
                  </a:cubicBezTo>
                  <a:cubicBezTo>
                    <a:pt x="19174" y="6440"/>
                    <a:pt x="19174" y="6440"/>
                    <a:pt x="19174" y="6440"/>
                  </a:cubicBezTo>
                  <a:close/>
                  <a:moveTo>
                    <a:pt x="18943" y="5350"/>
                  </a:moveTo>
                  <a:cubicBezTo>
                    <a:pt x="18943" y="5350"/>
                    <a:pt x="18943" y="5350"/>
                    <a:pt x="18943" y="5350"/>
                  </a:cubicBezTo>
                  <a:cubicBezTo>
                    <a:pt x="18943" y="5251"/>
                    <a:pt x="18943" y="5251"/>
                    <a:pt x="18943" y="5251"/>
                  </a:cubicBezTo>
                  <a:cubicBezTo>
                    <a:pt x="19059" y="5251"/>
                    <a:pt x="19059" y="5251"/>
                    <a:pt x="19059" y="5251"/>
                  </a:cubicBezTo>
                  <a:cubicBezTo>
                    <a:pt x="19174" y="5251"/>
                    <a:pt x="19174" y="5251"/>
                    <a:pt x="19174" y="5251"/>
                  </a:cubicBezTo>
                  <a:cubicBezTo>
                    <a:pt x="19174" y="5152"/>
                    <a:pt x="19174" y="5152"/>
                    <a:pt x="19174" y="5152"/>
                  </a:cubicBezTo>
                  <a:cubicBezTo>
                    <a:pt x="19059" y="5053"/>
                    <a:pt x="19059" y="5053"/>
                    <a:pt x="19059" y="5053"/>
                  </a:cubicBezTo>
                  <a:cubicBezTo>
                    <a:pt x="18943" y="5152"/>
                    <a:pt x="18943" y="5152"/>
                    <a:pt x="18943" y="5152"/>
                  </a:cubicBezTo>
                  <a:cubicBezTo>
                    <a:pt x="18943" y="5251"/>
                    <a:pt x="18943" y="5251"/>
                    <a:pt x="18943" y="5251"/>
                  </a:cubicBezTo>
                  <a:cubicBezTo>
                    <a:pt x="18943" y="5350"/>
                    <a:pt x="18943" y="5350"/>
                    <a:pt x="18943" y="5350"/>
                  </a:cubicBezTo>
                  <a:close/>
                  <a:moveTo>
                    <a:pt x="19983" y="3171"/>
                  </a:moveTo>
                  <a:cubicBezTo>
                    <a:pt x="19983" y="3072"/>
                    <a:pt x="19983" y="3072"/>
                    <a:pt x="19983" y="3072"/>
                  </a:cubicBezTo>
                  <a:cubicBezTo>
                    <a:pt x="19983" y="2972"/>
                    <a:pt x="19983" y="2972"/>
                    <a:pt x="19983" y="2972"/>
                  </a:cubicBezTo>
                  <a:cubicBezTo>
                    <a:pt x="19983" y="2873"/>
                    <a:pt x="19983" y="2873"/>
                    <a:pt x="19983" y="2873"/>
                  </a:cubicBezTo>
                  <a:cubicBezTo>
                    <a:pt x="19983" y="2873"/>
                    <a:pt x="19983" y="2873"/>
                    <a:pt x="19983" y="2873"/>
                  </a:cubicBezTo>
                  <a:cubicBezTo>
                    <a:pt x="19983" y="2774"/>
                    <a:pt x="19983" y="2774"/>
                    <a:pt x="19983" y="2774"/>
                  </a:cubicBezTo>
                  <a:cubicBezTo>
                    <a:pt x="19867" y="2774"/>
                    <a:pt x="19867" y="2774"/>
                    <a:pt x="19867" y="2774"/>
                  </a:cubicBezTo>
                  <a:cubicBezTo>
                    <a:pt x="19867" y="2873"/>
                    <a:pt x="19867" y="2873"/>
                    <a:pt x="19867" y="2873"/>
                  </a:cubicBezTo>
                  <a:cubicBezTo>
                    <a:pt x="19983" y="2873"/>
                    <a:pt x="19983" y="2873"/>
                    <a:pt x="19983" y="2873"/>
                  </a:cubicBezTo>
                  <a:cubicBezTo>
                    <a:pt x="19983" y="2972"/>
                    <a:pt x="19983" y="2972"/>
                    <a:pt x="19983" y="2972"/>
                  </a:cubicBezTo>
                  <a:cubicBezTo>
                    <a:pt x="19867" y="2972"/>
                    <a:pt x="19867" y="2972"/>
                    <a:pt x="19867" y="2972"/>
                  </a:cubicBezTo>
                  <a:cubicBezTo>
                    <a:pt x="19983" y="3171"/>
                    <a:pt x="19983" y="3171"/>
                    <a:pt x="19983" y="3171"/>
                  </a:cubicBezTo>
                  <a:close/>
                  <a:moveTo>
                    <a:pt x="19636" y="3369"/>
                  </a:moveTo>
                  <a:cubicBezTo>
                    <a:pt x="19636" y="3369"/>
                    <a:pt x="19636" y="3369"/>
                    <a:pt x="19636" y="3369"/>
                  </a:cubicBezTo>
                  <a:cubicBezTo>
                    <a:pt x="19752" y="3369"/>
                    <a:pt x="19752" y="3369"/>
                    <a:pt x="19752" y="3369"/>
                  </a:cubicBezTo>
                  <a:cubicBezTo>
                    <a:pt x="19752" y="3171"/>
                    <a:pt x="19752" y="3171"/>
                    <a:pt x="19752" y="3171"/>
                  </a:cubicBezTo>
                  <a:cubicBezTo>
                    <a:pt x="19636" y="3171"/>
                    <a:pt x="19636" y="3171"/>
                    <a:pt x="19636" y="3171"/>
                  </a:cubicBezTo>
                  <a:cubicBezTo>
                    <a:pt x="19636" y="3171"/>
                    <a:pt x="19636" y="3171"/>
                    <a:pt x="19636" y="3171"/>
                  </a:cubicBezTo>
                  <a:cubicBezTo>
                    <a:pt x="19636" y="3270"/>
                    <a:pt x="19636" y="3270"/>
                    <a:pt x="19636" y="3270"/>
                  </a:cubicBezTo>
                  <a:cubicBezTo>
                    <a:pt x="19636" y="3369"/>
                    <a:pt x="19636" y="3369"/>
                    <a:pt x="19636" y="3369"/>
                  </a:cubicBezTo>
                  <a:close/>
                  <a:moveTo>
                    <a:pt x="19521" y="3171"/>
                  </a:moveTo>
                  <a:cubicBezTo>
                    <a:pt x="19521" y="3171"/>
                    <a:pt x="19521" y="3171"/>
                    <a:pt x="19521" y="3171"/>
                  </a:cubicBezTo>
                  <a:cubicBezTo>
                    <a:pt x="19521" y="3171"/>
                    <a:pt x="19521" y="3171"/>
                    <a:pt x="19521" y="3171"/>
                  </a:cubicBezTo>
                  <a:cubicBezTo>
                    <a:pt x="19636" y="3072"/>
                    <a:pt x="19636" y="3072"/>
                    <a:pt x="19636" y="3072"/>
                  </a:cubicBezTo>
                  <a:cubicBezTo>
                    <a:pt x="19636" y="2972"/>
                    <a:pt x="19636" y="2972"/>
                    <a:pt x="19636" y="2972"/>
                  </a:cubicBezTo>
                  <a:cubicBezTo>
                    <a:pt x="19636" y="2972"/>
                    <a:pt x="19636" y="2972"/>
                    <a:pt x="19636" y="2972"/>
                  </a:cubicBezTo>
                  <a:cubicBezTo>
                    <a:pt x="19636" y="2873"/>
                    <a:pt x="19636" y="2873"/>
                    <a:pt x="19636" y="2873"/>
                  </a:cubicBezTo>
                  <a:cubicBezTo>
                    <a:pt x="19521" y="2972"/>
                    <a:pt x="19521" y="2972"/>
                    <a:pt x="19521" y="2972"/>
                  </a:cubicBezTo>
                  <a:cubicBezTo>
                    <a:pt x="19405" y="2972"/>
                    <a:pt x="19405" y="2972"/>
                    <a:pt x="19405" y="2972"/>
                  </a:cubicBezTo>
                  <a:cubicBezTo>
                    <a:pt x="19521" y="3072"/>
                    <a:pt x="19521" y="3072"/>
                    <a:pt x="19521" y="3072"/>
                  </a:cubicBezTo>
                  <a:cubicBezTo>
                    <a:pt x="19521" y="3171"/>
                    <a:pt x="19521" y="3171"/>
                    <a:pt x="19521" y="3171"/>
                  </a:cubicBezTo>
                  <a:close/>
                  <a:moveTo>
                    <a:pt x="14092" y="198"/>
                  </a:moveTo>
                  <a:cubicBezTo>
                    <a:pt x="14092" y="198"/>
                    <a:pt x="14092" y="198"/>
                    <a:pt x="14092" y="198"/>
                  </a:cubicBezTo>
                  <a:cubicBezTo>
                    <a:pt x="14207" y="198"/>
                    <a:pt x="14207" y="198"/>
                    <a:pt x="14207" y="198"/>
                  </a:cubicBezTo>
                  <a:cubicBezTo>
                    <a:pt x="14207" y="99"/>
                    <a:pt x="14207" y="99"/>
                    <a:pt x="14207" y="99"/>
                  </a:cubicBezTo>
                  <a:cubicBezTo>
                    <a:pt x="14092" y="99"/>
                    <a:pt x="14092" y="99"/>
                    <a:pt x="14092" y="99"/>
                  </a:cubicBezTo>
                  <a:cubicBezTo>
                    <a:pt x="14092" y="99"/>
                    <a:pt x="14092" y="99"/>
                    <a:pt x="14092" y="99"/>
                  </a:cubicBezTo>
                  <a:cubicBezTo>
                    <a:pt x="14092" y="198"/>
                    <a:pt x="14092" y="198"/>
                    <a:pt x="14092" y="198"/>
                  </a:cubicBezTo>
                  <a:cubicBezTo>
                    <a:pt x="14092" y="198"/>
                    <a:pt x="14092" y="198"/>
                    <a:pt x="14092" y="198"/>
                  </a:cubicBezTo>
                  <a:close/>
                  <a:moveTo>
                    <a:pt x="14092" y="396"/>
                  </a:moveTo>
                  <a:cubicBezTo>
                    <a:pt x="14092" y="396"/>
                    <a:pt x="14092" y="396"/>
                    <a:pt x="14092" y="396"/>
                  </a:cubicBezTo>
                  <a:cubicBezTo>
                    <a:pt x="14207" y="396"/>
                    <a:pt x="14207" y="396"/>
                    <a:pt x="14207" y="396"/>
                  </a:cubicBezTo>
                  <a:cubicBezTo>
                    <a:pt x="14207" y="396"/>
                    <a:pt x="14207" y="396"/>
                    <a:pt x="14207" y="396"/>
                  </a:cubicBezTo>
                  <a:cubicBezTo>
                    <a:pt x="14207" y="297"/>
                    <a:pt x="14207" y="297"/>
                    <a:pt x="14207" y="297"/>
                  </a:cubicBezTo>
                  <a:cubicBezTo>
                    <a:pt x="14207" y="297"/>
                    <a:pt x="14207" y="297"/>
                    <a:pt x="14207" y="297"/>
                  </a:cubicBezTo>
                  <a:cubicBezTo>
                    <a:pt x="14092" y="297"/>
                    <a:pt x="14092" y="297"/>
                    <a:pt x="14092" y="297"/>
                  </a:cubicBezTo>
                  <a:cubicBezTo>
                    <a:pt x="14092" y="396"/>
                    <a:pt x="14092" y="396"/>
                    <a:pt x="14092" y="396"/>
                  </a:cubicBezTo>
                  <a:close/>
                  <a:moveTo>
                    <a:pt x="13630" y="396"/>
                  </a:moveTo>
                  <a:cubicBezTo>
                    <a:pt x="13745" y="495"/>
                    <a:pt x="13745" y="495"/>
                    <a:pt x="13745" y="495"/>
                  </a:cubicBezTo>
                  <a:cubicBezTo>
                    <a:pt x="13745" y="495"/>
                    <a:pt x="13745" y="495"/>
                    <a:pt x="13745" y="495"/>
                  </a:cubicBezTo>
                  <a:cubicBezTo>
                    <a:pt x="13861" y="495"/>
                    <a:pt x="13861" y="495"/>
                    <a:pt x="13861" y="495"/>
                  </a:cubicBezTo>
                  <a:cubicBezTo>
                    <a:pt x="13861" y="495"/>
                    <a:pt x="13861" y="495"/>
                    <a:pt x="13861" y="495"/>
                  </a:cubicBezTo>
                  <a:cubicBezTo>
                    <a:pt x="13976" y="396"/>
                    <a:pt x="13976" y="396"/>
                    <a:pt x="13976" y="396"/>
                  </a:cubicBezTo>
                  <a:cubicBezTo>
                    <a:pt x="13745" y="396"/>
                    <a:pt x="13745" y="396"/>
                    <a:pt x="13745" y="396"/>
                  </a:cubicBezTo>
                  <a:cubicBezTo>
                    <a:pt x="13745" y="297"/>
                    <a:pt x="13745" y="297"/>
                    <a:pt x="13745" y="297"/>
                  </a:cubicBezTo>
                  <a:cubicBezTo>
                    <a:pt x="13745" y="198"/>
                    <a:pt x="13745" y="198"/>
                    <a:pt x="13745" y="198"/>
                  </a:cubicBezTo>
                  <a:cubicBezTo>
                    <a:pt x="13745" y="297"/>
                    <a:pt x="13745" y="297"/>
                    <a:pt x="13745" y="297"/>
                  </a:cubicBezTo>
                  <a:cubicBezTo>
                    <a:pt x="13630" y="297"/>
                    <a:pt x="13630" y="297"/>
                    <a:pt x="13630" y="297"/>
                  </a:cubicBezTo>
                  <a:cubicBezTo>
                    <a:pt x="13630" y="297"/>
                    <a:pt x="13630" y="297"/>
                    <a:pt x="13630" y="297"/>
                  </a:cubicBezTo>
                  <a:cubicBezTo>
                    <a:pt x="13630" y="396"/>
                    <a:pt x="13630" y="396"/>
                    <a:pt x="13630" y="396"/>
                  </a:cubicBezTo>
                  <a:close/>
                  <a:moveTo>
                    <a:pt x="13399" y="495"/>
                  </a:moveTo>
                  <a:cubicBezTo>
                    <a:pt x="13399" y="495"/>
                    <a:pt x="13399" y="495"/>
                    <a:pt x="13399" y="495"/>
                  </a:cubicBezTo>
                  <a:cubicBezTo>
                    <a:pt x="13514" y="495"/>
                    <a:pt x="13514" y="495"/>
                    <a:pt x="13514" y="495"/>
                  </a:cubicBezTo>
                  <a:cubicBezTo>
                    <a:pt x="13514" y="495"/>
                    <a:pt x="13514" y="495"/>
                    <a:pt x="13514" y="495"/>
                  </a:cubicBezTo>
                  <a:cubicBezTo>
                    <a:pt x="13514" y="495"/>
                    <a:pt x="13514" y="495"/>
                    <a:pt x="13514" y="495"/>
                  </a:cubicBezTo>
                  <a:cubicBezTo>
                    <a:pt x="13399" y="396"/>
                    <a:pt x="13399" y="396"/>
                    <a:pt x="13399" y="396"/>
                  </a:cubicBezTo>
                  <a:cubicBezTo>
                    <a:pt x="13399" y="495"/>
                    <a:pt x="13399" y="495"/>
                    <a:pt x="13399" y="495"/>
                  </a:cubicBezTo>
                  <a:close/>
                  <a:moveTo>
                    <a:pt x="11897" y="793"/>
                  </a:moveTo>
                  <a:cubicBezTo>
                    <a:pt x="11897" y="892"/>
                    <a:pt x="11897" y="892"/>
                    <a:pt x="11897" y="892"/>
                  </a:cubicBezTo>
                  <a:cubicBezTo>
                    <a:pt x="12013" y="892"/>
                    <a:pt x="12013" y="892"/>
                    <a:pt x="12013" y="892"/>
                  </a:cubicBezTo>
                  <a:cubicBezTo>
                    <a:pt x="12128" y="991"/>
                    <a:pt x="12128" y="991"/>
                    <a:pt x="12128" y="991"/>
                  </a:cubicBezTo>
                  <a:cubicBezTo>
                    <a:pt x="12244" y="991"/>
                    <a:pt x="12244" y="991"/>
                    <a:pt x="12244" y="991"/>
                  </a:cubicBezTo>
                  <a:cubicBezTo>
                    <a:pt x="12244" y="892"/>
                    <a:pt x="12244" y="892"/>
                    <a:pt x="12244" y="892"/>
                  </a:cubicBezTo>
                  <a:cubicBezTo>
                    <a:pt x="12244" y="793"/>
                    <a:pt x="12244" y="793"/>
                    <a:pt x="12244" y="793"/>
                  </a:cubicBezTo>
                  <a:cubicBezTo>
                    <a:pt x="12244" y="793"/>
                    <a:pt x="12244" y="793"/>
                    <a:pt x="12244" y="793"/>
                  </a:cubicBezTo>
                  <a:cubicBezTo>
                    <a:pt x="12244" y="793"/>
                    <a:pt x="12244" y="793"/>
                    <a:pt x="12244" y="793"/>
                  </a:cubicBezTo>
                  <a:cubicBezTo>
                    <a:pt x="12244" y="694"/>
                    <a:pt x="12244" y="694"/>
                    <a:pt x="12244" y="694"/>
                  </a:cubicBezTo>
                  <a:cubicBezTo>
                    <a:pt x="12128" y="694"/>
                    <a:pt x="12128" y="694"/>
                    <a:pt x="12128" y="694"/>
                  </a:cubicBezTo>
                  <a:cubicBezTo>
                    <a:pt x="12013" y="594"/>
                    <a:pt x="12013" y="594"/>
                    <a:pt x="12013" y="594"/>
                  </a:cubicBezTo>
                  <a:cubicBezTo>
                    <a:pt x="12013" y="694"/>
                    <a:pt x="12013" y="694"/>
                    <a:pt x="12013" y="694"/>
                  </a:cubicBezTo>
                  <a:cubicBezTo>
                    <a:pt x="12013" y="793"/>
                    <a:pt x="12013" y="793"/>
                    <a:pt x="12013" y="793"/>
                  </a:cubicBezTo>
                  <a:cubicBezTo>
                    <a:pt x="12013" y="793"/>
                    <a:pt x="12013" y="793"/>
                    <a:pt x="12013" y="793"/>
                  </a:cubicBezTo>
                  <a:cubicBezTo>
                    <a:pt x="12013" y="793"/>
                    <a:pt x="12013" y="793"/>
                    <a:pt x="12013" y="793"/>
                  </a:cubicBezTo>
                  <a:cubicBezTo>
                    <a:pt x="11897" y="793"/>
                    <a:pt x="11897" y="793"/>
                    <a:pt x="11897" y="793"/>
                  </a:cubicBezTo>
                  <a:cubicBezTo>
                    <a:pt x="11897" y="793"/>
                    <a:pt x="11897" y="793"/>
                    <a:pt x="11897" y="793"/>
                  </a:cubicBezTo>
                  <a:close/>
                  <a:moveTo>
                    <a:pt x="11782" y="892"/>
                  </a:moveTo>
                  <a:cubicBezTo>
                    <a:pt x="11897" y="991"/>
                    <a:pt x="11897" y="991"/>
                    <a:pt x="11897" y="991"/>
                  </a:cubicBezTo>
                  <a:cubicBezTo>
                    <a:pt x="11897" y="991"/>
                    <a:pt x="11897" y="991"/>
                    <a:pt x="11897" y="991"/>
                  </a:cubicBezTo>
                  <a:cubicBezTo>
                    <a:pt x="11897" y="892"/>
                    <a:pt x="11897" y="892"/>
                    <a:pt x="11897" y="892"/>
                  </a:cubicBezTo>
                  <a:cubicBezTo>
                    <a:pt x="11782" y="793"/>
                    <a:pt x="11782" y="793"/>
                    <a:pt x="11782" y="793"/>
                  </a:cubicBezTo>
                  <a:cubicBezTo>
                    <a:pt x="11782" y="892"/>
                    <a:pt x="11782" y="892"/>
                    <a:pt x="11782" y="892"/>
                  </a:cubicBezTo>
                  <a:close/>
                  <a:moveTo>
                    <a:pt x="11320" y="793"/>
                  </a:moveTo>
                  <a:cubicBezTo>
                    <a:pt x="11320" y="892"/>
                    <a:pt x="11320" y="892"/>
                    <a:pt x="11320" y="892"/>
                  </a:cubicBezTo>
                  <a:cubicBezTo>
                    <a:pt x="11435" y="892"/>
                    <a:pt x="11435" y="892"/>
                    <a:pt x="11435" y="892"/>
                  </a:cubicBezTo>
                  <a:cubicBezTo>
                    <a:pt x="11435" y="892"/>
                    <a:pt x="11435" y="892"/>
                    <a:pt x="11435" y="892"/>
                  </a:cubicBezTo>
                  <a:cubicBezTo>
                    <a:pt x="11551" y="892"/>
                    <a:pt x="11551" y="892"/>
                    <a:pt x="11551" y="892"/>
                  </a:cubicBezTo>
                  <a:cubicBezTo>
                    <a:pt x="11551" y="892"/>
                    <a:pt x="11551" y="892"/>
                    <a:pt x="11551" y="892"/>
                  </a:cubicBezTo>
                  <a:cubicBezTo>
                    <a:pt x="11435" y="892"/>
                    <a:pt x="11435" y="892"/>
                    <a:pt x="11435" y="892"/>
                  </a:cubicBezTo>
                  <a:cubicBezTo>
                    <a:pt x="11435" y="793"/>
                    <a:pt x="11435" y="793"/>
                    <a:pt x="11435" y="793"/>
                  </a:cubicBezTo>
                  <a:cubicBezTo>
                    <a:pt x="11435" y="793"/>
                    <a:pt x="11435" y="793"/>
                    <a:pt x="11435" y="793"/>
                  </a:cubicBezTo>
                  <a:cubicBezTo>
                    <a:pt x="11320" y="694"/>
                    <a:pt x="11320" y="694"/>
                    <a:pt x="11320" y="694"/>
                  </a:cubicBezTo>
                  <a:cubicBezTo>
                    <a:pt x="11320" y="793"/>
                    <a:pt x="11320" y="793"/>
                    <a:pt x="11320" y="793"/>
                  </a:cubicBezTo>
                  <a:cubicBezTo>
                    <a:pt x="11320" y="793"/>
                    <a:pt x="11320" y="793"/>
                    <a:pt x="11320" y="793"/>
                  </a:cubicBezTo>
                  <a:close/>
                  <a:moveTo>
                    <a:pt x="10973" y="1585"/>
                  </a:moveTo>
                  <a:cubicBezTo>
                    <a:pt x="10973" y="1585"/>
                    <a:pt x="10973" y="1585"/>
                    <a:pt x="10973" y="1585"/>
                  </a:cubicBezTo>
                  <a:cubicBezTo>
                    <a:pt x="11089" y="1585"/>
                    <a:pt x="11089" y="1585"/>
                    <a:pt x="11089" y="1585"/>
                  </a:cubicBezTo>
                  <a:cubicBezTo>
                    <a:pt x="11089" y="1486"/>
                    <a:pt x="11089" y="1486"/>
                    <a:pt x="11089" y="1486"/>
                  </a:cubicBezTo>
                  <a:cubicBezTo>
                    <a:pt x="11089" y="1486"/>
                    <a:pt x="11089" y="1486"/>
                    <a:pt x="11089" y="1486"/>
                  </a:cubicBezTo>
                  <a:cubicBezTo>
                    <a:pt x="10973" y="1387"/>
                    <a:pt x="10973" y="1387"/>
                    <a:pt x="10973" y="1387"/>
                  </a:cubicBezTo>
                  <a:cubicBezTo>
                    <a:pt x="10973" y="1288"/>
                    <a:pt x="10973" y="1288"/>
                    <a:pt x="10973" y="1288"/>
                  </a:cubicBezTo>
                  <a:cubicBezTo>
                    <a:pt x="10858" y="1288"/>
                    <a:pt x="10858" y="1288"/>
                    <a:pt x="10858" y="1288"/>
                  </a:cubicBezTo>
                  <a:cubicBezTo>
                    <a:pt x="10858" y="1387"/>
                    <a:pt x="10858" y="1387"/>
                    <a:pt x="10858" y="1387"/>
                  </a:cubicBezTo>
                  <a:cubicBezTo>
                    <a:pt x="10973" y="1387"/>
                    <a:pt x="10973" y="1387"/>
                    <a:pt x="10973" y="1387"/>
                  </a:cubicBezTo>
                  <a:cubicBezTo>
                    <a:pt x="10973" y="1486"/>
                    <a:pt x="10973" y="1486"/>
                    <a:pt x="10973" y="1486"/>
                  </a:cubicBezTo>
                  <a:cubicBezTo>
                    <a:pt x="10973" y="1585"/>
                    <a:pt x="10973" y="1585"/>
                    <a:pt x="10973" y="1585"/>
                  </a:cubicBezTo>
                  <a:close/>
                  <a:moveTo>
                    <a:pt x="11089" y="2279"/>
                  </a:moveTo>
                  <a:cubicBezTo>
                    <a:pt x="11204" y="2279"/>
                    <a:pt x="11204" y="2279"/>
                    <a:pt x="11204" y="2279"/>
                  </a:cubicBezTo>
                  <a:cubicBezTo>
                    <a:pt x="11320" y="2279"/>
                    <a:pt x="11320" y="2279"/>
                    <a:pt x="11320" y="2279"/>
                  </a:cubicBezTo>
                  <a:cubicBezTo>
                    <a:pt x="11320" y="2180"/>
                    <a:pt x="11320" y="2180"/>
                    <a:pt x="11320" y="2180"/>
                  </a:cubicBezTo>
                  <a:cubicBezTo>
                    <a:pt x="11204" y="2180"/>
                    <a:pt x="11204" y="2180"/>
                    <a:pt x="11204" y="2180"/>
                  </a:cubicBezTo>
                  <a:cubicBezTo>
                    <a:pt x="11204" y="2081"/>
                    <a:pt x="11204" y="2081"/>
                    <a:pt x="11204" y="2081"/>
                  </a:cubicBezTo>
                  <a:cubicBezTo>
                    <a:pt x="11204" y="2081"/>
                    <a:pt x="11204" y="2081"/>
                    <a:pt x="11204" y="2081"/>
                  </a:cubicBezTo>
                  <a:cubicBezTo>
                    <a:pt x="11089" y="2081"/>
                    <a:pt x="11089" y="2081"/>
                    <a:pt x="11089" y="2081"/>
                  </a:cubicBezTo>
                  <a:cubicBezTo>
                    <a:pt x="10973" y="2180"/>
                    <a:pt x="10973" y="2180"/>
                    <a:pt x="10973" y="2180"/>
                  </a:cubicBezTo>
                  <a:cubicBezTo>
                    <a:pt x="10973" y="2279"/>
                    <a:pt x="10973" y="2279"/>
                    <a:pt x="10973" y="2279"/>
                  </a:cubicBezTo>
                  <a:cubicBezTo>
                    <a:pt x="11089" y="2279"/>
                    <a:pt x="11089" y="2279"/>
                    <a:pt x="11089" y="2279"/>
                  </a:cubicBezTo>
                  <a:cubicBezTo>
                    <a:pt x="11089" y="2279"/>
                    <a:pt x="11089" y="2279"/>
                    <a:pt x="11089" y="2279"/>
                  </a:cubicBezTo>
                  <a:close/>
                  <a:moveTo>
                    <a:pt x="11089" y="2378"/>
                  </a:moveTo>
                  <a:cubicBezTo>
                    <a:pt x="11089" y="2477"/>
                    <a:pt x="11089" y="2477"/>
                    <a:pt x="11089" y="2477"/>
                  </a:cubicBezTo>
                  <a:cubicBezTo>
                    <a:pt x="11089" y="2576"/>
                    <a:pt x="11089" y="2576"/>
                    <a:pt x="11089" y="2576"/>
                  </a:cubicBezTo>
                  <a:cubicBezTo>
                    <a:pt x="11089" y="2576"/>
                    <a:pt x="11089" y="2576"/>
                    <a:pt x="11089" y="2576"/>
                  </a:cubicBezTo>
                  <a:cubicBezTo>
                    <a:pt x="11320" y="2675"/>
                    <a:pt x="11320" y="2675"/>
                    <a:pt x="11320" y="2675"/>
                  </a:cubicBezTo>
                  <a:cubicBezTo>
                    <a:pt x="11320" y="2675"/>
                    <a:pt x="11320" y="2675"/>
                    <a:pt x="11320" y="2675"/>
                  </a:cubicBezTo>
                  <a:cubicBezTo>
                    <a:pt x="11320" y="2477"/>
                    <a:pt x="11320" y="2477"/>
                    <a:pt x="11320" y="2477"/>
                  </a:cubicBezTo>
                  <a:cubicBezTo>
                    <a:pt x="11204" y="2378"/>
                    <a:pt x="11204" y="2378"/>
                    <a:pt x="11204" y="2378"/>
                  </a:cubicBezTo>
                  <a:cubicBezTo>
                    <a:pt x="11204" y="2378"/>
                    <a:pt x="11204" y="2378"/>
                    <a:pt x="11204" y="2378"/>
                  </a:cubicBezTo>
                  <a:cubicBezTo>
                    <a:pt x="11089" y="2378"/>
                    <a:pt x="11089" y="2378"/>
                    <a:pt x="11089" y="2378"/>
                  </a:cubicBezTo>
                  <a:close/>
                  <a:moveTo>
                    <a:pt x="9703" y="1684"/>
                  </a:moveTo>
                  <a:cubicBezTo>
                    <a:pt x="9703" y="1585"/>
                    <a:pt x="9703" y="1585"/>
                    <a:pt x="9703" y="1585"/>
                  </a:cubicBezTo>
                  <a:cubicBezTo>
                    <a:pt x="9703" y="1585"/>
                    <a:pt x="9703" y="1585"/>
                    <a:pt x="9703" y="1585"/>
                  </a:cubicBezTo>
                  <a:cubicBezTo>
                    <a:pt x="9703" y="1585"/>
                    <a:pt x="9703" y="1585"/>
                    <a:pt x="9703" y="1585"/>
                  </a:cubicBezTo>
                  <a:cubicBezTo>
                    <a:pt x="9703" y="1486"/>
                    <a:pt x="9703" y="1486"/>
                    <a:pt x="9703" y="1486"/>
                  </a:cubicBezTo>
                  <a:cubicBezTo>
                    <a:pt x="9587" y="1486"/>
                    <a:pt x="9587" y="1486"/>
                    <a:pt x="9587" y="1486"/>
                  </a:cubicBezTo>
                  <a:cubicBezTo>
                    <a:pt x="9587" y="1585"/>
                    <a:pt x="9587" y="1585"/>
                    <a:pt x="9587" y="1585"/>
                  </a:cubicBezTo>
                  <a:cubicBezTo>
                    <a:pt x="9703" y="1684"/>
                    <a:pt x="9703" y="1684"/>
                    <a:pt x="9703" y="1684"/>
                  </a:cubicBezTo>
                  <a:close/>
                  <a:moveTo>
                    <a:pt x="9472" y="2180"/>
                  </a:moveTo>
                  <a:cubicBezTo>
                    <a:pt x="9472" y="2180"/>
                    <a:pt x="9472" y="2180"/>
                    <a:pt x="9472" y="2180"/>
                  </a:cubicBezTo>
                  <a:cubicBezTo>
                    <a:pt x="9587" y="2081"/>
                    <a:pt x="9587" y="2081"/>
                    <a:pt x="9587" y="2081"/>
                  </a:cubicBezTo>
                  <a:cubicBezTo>
                    <a:pt x="9587" y="1982"/>
                    <a:pt x="9587" y="1982"/>
                    <a:pt x="9587" y="1982"/>
                  </a:cubicBezTo>
                  <a:cubicBezTo>
                    <a:pt x="9472" y="1883"/>
                    <a:pt x="9472" y="1883"/>
                    <a:pt x="9472" y="1883"/>
                  </a:cubicBezTo>
                  <a:cubicBezTo>
                    <a:pt x="9472" y="1783"/>
                    <a:pt x="9472" y="1783"/>
                    <a:pt x="9472" y="1783"/>
                  </a:cubicBezTo>
                  <a:cubicBezTo>
                    <a:pt x="9472" y="1684"/>
                    <a:pt x="9472" y="1684"/>
                    <a:pt x="9472" y="1684"/>
                  </a:cubicBezTo>
                  <a:cubicBezTo>
                    <a:pt x="9472" y="1585"/>
                    <a:pt x="9472" y="1585"/>
                    <a:pt x="9472" y="1585"/>
                  </a:cubicBezTo>
                  <a:cubicBezTo>
                    <a:pt x="9472" y="1486"/>
                    <a:pt x="9472" y="1486"/>
                    <a:pt x="9472" y="1486"/>
                  </a:cubicBezTo>
                  <a:cubicBezTo>
                    <a:pt x="9472" y="1387"/>
                    <a:pt x="9472" y="1387"/>
                    <a:pt x="9472" y="1387"/>
                  </a:cubicBezTo>
                  <a:cubicBezTo>
                    <a:pt x="9356" y="1288"/>
                    <a:pt x="9356" y="1288"/>
                    <a:pt x="9356" y="1288"/>
                  </a:cubicBezTo>
                  <a:cubicBezTo>
                    <a:pt x="9356" y="1387"/>
                    <a:pt x="9356" y="1387"/>
                    <a:pt x="9356" y="1387"/>
                  </a:cubicBezTo>
                  <a:cubicBezTo>
                    <a:pt x="9356" y="1585"/>
                    <a:pt x="9356" y="1585"/>
                    <a:pt x="9356" y="1585"/>
                  </a:cubicBezTo>
                  <a:cubicBezTo>
                    <a:pt x="9241" y="1684"/>
                    <a:pt x="9241" y="1684"/>
                    <a:pt x="9241" y="1684"/>
                  </a:cubicBezTo>
                  <a:cubicBezTo>
                    <a:pt x="9241" y="1783"/>
                    <a:pt x="9241" y="1783"/>
                    <a:pt x="9241" y="1783"/>
                  </a:cubicBezTo>
                  <a:cubicBezTo>
                    <a:pt x="9356" y="1883"/>
                    <a:pt x="9356" y="1883"/>
                    <a:pt x="9356" y="1883"/>
                  </a:cubicBezTo>
                  <a:cubicBezTo>
                    <a:pt x="9356" y="1982"/>
                    <a:pt x="9356" y="1982"/>
                    <a:pt x="9356" y="1982"/>
                  </a:cubicBezTo>
                  <a:cubicBezTo>
                    <a:pt x="9472" y="2180"/>
                    <a:pt x="9472" y="2180"/>
                    <a:pt x="9472" y="2180"/>
                  </a:cubicBezTo>
                  <a:close/>
                  <a:moveTo>
                    <a:pt x="3927" y="2774"/>
                  </a:moveTo>
                  <a:cubicBezTo>
                    <a:pt x="4043" y="2873"/>
                    <a:pt x="4043" y="2873"/>
                    <a:pt x="4043" y="2873"/>
                  </a:cubicBezTo>
                  <a:cubicBezTo>
                    <a:pt x="4043" y="2873"/>
                    <a:pt x="4043" y="2873"/>
                    <a:pt x="4043" y="2873"/>
                  </a:cubicBezTo>
                  <a:cubicBezTo>
                    <a:pt x="4043" y="2972"/>
                    <a:pt x="4043" y="2972"/>
                    <a:pt x="4043" y="2972"/>
                  </a:cubicBezTo>
                  <a:cubicBezTo>
                    <a:pt x="4158" y="2873"/>
                    <a:pt x="4158" y="2873"/>
                    <a:pt x="4158" y="2873"/>
                  </a:cubicBezTo>
                  <a:cubicBezTo>
                    <a:pt x="4043" y="2774"/>
                    <a:pt x="4043" y="2774"/>
                    <a:pt x="4043" y="2774"/>
                  </a:cubicBezTo>
                  <a:cubicBezTo>
                    <a:pt x="3927" y="2774"/>
                    <a:pt x="3927" y="2774"/>
                    <a:pt x="3927" y="2774"/>
                  </a:cubicBezTo>
                  <a:close/>
                  <a:moveTo>
                    <a:pt x="462" y="6242"/>
                  </a:moveTo>
                  <a:cubicBezTo>
                    <a:pt x="578" y="6341"/>
                    <a:pt x="578" y="6341"/>
                    <a:pt x="578" y="6341"/>
                  </a:cubicBezTo>
                  <a:cubicBezTo>
                    <a:pt x="693" y="6341"/>
                    <a:pt x="693" y="6341"/>
                    <a:pt x="693" y="6341"/>
                  </a:cubicBezTo>
                  <a:cubicBezTo>
                    <a:pt x="693" y="6341"/>
                    <a:pt x="693" y="6341"/>
                    <a:pt x="693" y="6341"/>
                  </a:cubicBezTo>
                  <a:cubicBezTo>
                    <a:pt x="809" y="6341"/>
                    <a:pt x="809" y="6341"/>
                    <a:pt x="809" y="6341"/>
                  </a:cubicBezTo>
                  <a:cubicBezTo>
                    <a:pt x="809" y="6341"/>
                    <a:pt x="809" y="6341"/>
                    <a:pt x="809" y="6341"/>
                  </a:cubicBezTo>
                  <a:cubicBezTo>
                    <a:pt x="693" y="6341"/>
                    <a:pt x="693" y="6341"/>
                    <a:pt x="693" y="6341"/>
                  </a:cubicBezTo>
                  <a:cubicBezTo>
                    <a:pt x="578" y="6242"/>
                    <a:pt x="578" y="6242"/>
                    <a:pt x="578" y="6242"/>
                  </a:cubicBezTo>
                  <a:cubicBezTo>
                    <a:pt x="578" y="6242"/>
                    <a:pt x="578" y="6242"/>
                    <a:pt x="578" y="6242"/>
                  </a:cubicBezTo>
                  <a:cubicBezTo>
                    <a:pt x="462" y="6242"/>
                    <a:pt x="462" y="6242"/>
                    <a:pt x="462" y="6242"/>
                  </a:cubicBezTo>
                  <a:cubicBezTo>
                    <a:pt x="462" y="6242"/>
                    <a:pt x="462" y="6242"/>
                    <a:pt x="462" y="6242"/>
                  </a:cubicBezTo>
                  <a:close/>
                  <a:moveTo>
                    <a:pt x="0" y="6242"/>
                  </a:moveTo>
                  <a:cubicBezTo>
                    <a:pt x="116" y="6341"/>
                    <a:pt x="116" y="6341"/>
                    <a:pt x="116" y="6341"/>
                  </a:cubicBezTo>
                  <a:cubicBezTo>
                    <a:pt x="231" y="6341"/>
                    <a:pt x="231" y="6341"/>
                    <a:pt x="231" y="6341"/>
                  </a:cubicBezTo>
                  <a:cubicBezTo>
                    <a:pt x="231" y="6440"/>
                    <a:pt x="231" y="6440"/>
                    <a:pt x="231" y="6440"/>
                  </a:cubicBezTo>
                  <a:cubicBezTo>
                    <a:pt x="347" y="6341"/>
                    <a:pt x="347" y="6341"/>
                    <a:pt x="347" y="6341"/>
                  </a:cubicBezTo>
                  <a:cubicBezTo>
                    <a:pt x="231" y="6242"/>
                    <a:pt x="231" y="6242"/>
                    <a:pt x="231" y="6242"/>
                  </a:cubicBezTo>
                  <a:cubicBezTo>
                    <a:pt x="116" y="6242"/>
                    <a:pt x="116" y="6242"/>
                    <a:pt x="116" y="6242"/>
                  </a:cubicBezTo>
                  <a:cubicBezTo>
                    <a:pt x="0" y="6242"/>
                    <a:pt x="0" y="6242"/>
                    <a:pt x="0" y="6242"/>
                  </a:cubicBezTo>
                  <a:cubicBezTo>
                    <a:pt x="0" y="6242"/>
                    <a:pt x="0" y="6242"/>
                    <a:pt x="0" y="6242"/>
                  </a:cubicBezTo>
                  <a:close/>
                  <a:moveTo>
                    <a:pt x="3927" y="9611"/>
                  </a:moveTo>
                  <a:cubicBezTo>
                    <a:pt x="3812" y="9611"/>
                    <a:pt x="3812" y="9611"/>
                    <a:pt x="3812" y="9611"/>
                  </a:cubicBezTo>
                  <a:cubicBezTo>
                    <a:pt x="3927" y="9611"/>
                    <a:pt x="3927" y="9611"/>
                    <a:pt x="3927" y="9611"/>
                  </a:cubicBezTo>
                  <a:cubicBezTo>
                    <a:pt x="3927" y="9611"/>
                    <a:pt x="3927" y="9611"/>
                    <a:pt x="3927" y="9611"/>
                  </a:cubicBezTo>
                  <a:cubicBezTo>
                    <a:pt x="3927" y="9512"/>
                    <a:pt x="3927" y="9512"/>
                    <a:pt x="3927" y="9512"/>
                  </a:cubicBezTo>
                  <a:cubicBezTo>
                    <a:pt x="3927" y="9611"/>
                    <a:pt x="3927" y="9611"/>
                    <a:pt x="3927" y="9611"/>
                  </a:cubicBezTo>
                  <a:close/>
                  <a:moveTo>
                    <a:pt x="3927" y="9908"/>
                  </a:moveTo>
                  <a:cubicBezTo>
                    <a:pt x="3927" y="9908"/>
                    <a:pt x="3927" y="9908"/>
                    <a:pt x="3927" y="9908"/>
                  </a:cubicBezTo>
                  <a:cubicBezTo>
                    <a:pt x="4043" y="9908"/>
                    <a:pt x="4043" y="9908"/>
                    <a:pt x="4043" y="9908"/>
                  </a:cubicBezTo>
                  <a:cubicBezTo>
                    <a:pt x="4158" y="9908"/>
                    <a:pt x="4158" y="9908"/>
                    <a:pt x="4158" y="9908"/>
                  </a:cubicBezTo>
                  <a:cubicBezTo>
                    <a:pt x="4274" y="10007"/>
                    <a:pt x="4274" y="10007"/>
                    <a:pt x="4274" y="10007"/>
                  </a:cubicBezTo>
                  <a:cubicBezTo>
                    <a:pt x="4274" y="10007"/>
                    <a:pt x="4274" y="10007"/>
                    <a:pt x="4274" y="10007"/>
                  </a:cubicBezTo>
                  <a:cubicBezTo>
                    <a:pt x="4274" y="9908"/>
                    <a:pt x="4274" y="9908"/>
                    <a:pt x="4274" y="9908"/>
                  </a:cubicBezTo>
                  <a:cubicBezTo>
                    <a:pt x="4274" y="9908"/>
                    <a:pt x="4274" y="9908"/>
                    <a:pt x="4274" y="9908"/>
                  </a:cubicBezTo>
                  <a:cubicBezTo>
                    <a:pt x="4158" y="9908"/>
                    <a:pt x="4158" y="9908"/>
                    <a:pt x="4158" y="9908"/>
                  </a:cubicBezTo>
                  <a:cubicBezTo>
                    <a:pt x="4043" y="9908"/>
                    <a:pt x="4043" y="9908"/>
                    <a:pt x="4043" y="9908"/>
                  </a:cubicBezTo>
                  <a:cubicBezTo>
                    <a:pt x="3927" y="9809"/>
                    <a:pt x="3927" y="9809"/>
                    <a:pt x="3927" y="9809"/>
                  </a:cubicBezTo>
                  <a:cubicBezTo>
                    <a:pt x="3927" y="9809"/>
                    <a:pt x="3927" y="9809"/>
                    <a:pt x="3927" y="9809"/>
                  </a:cubicBezTo>
                  <a:cubicBezTo>
                    <a:pt x="3927" y="9908"/>
                    <a:pt x="3927" y="9908"/>
                    <a:pt x="3927" y="9908"/>
                  </a:cubicBezTo>
                  <a:cubicBezTo>
                    <a:pt x="3927" y="9908"/>
                    <a:pt x="3927" y="9908"/>
                    <a:pt x="3927" y="9908"/>
                  </a:cubicBezTo>
                  <a:close/>
                  <a:moveTo>
                    <a:pt x="4043" y="10007"/>
                  </a:moveTo>
                  <a:cubicBezTo>
                    <a:pt x="4043" y="10007"/>
                    <a:pt x="4043" y="10007"/>
                    <a:pt x="4043" y="10007"/>
                  </a:cubicBezTo>
                  <a:cubicBezTo>
                    <a:pt x="4043" y="10007"/>
                    <a:pt x="4043" y="10007"/>
                    <a:pt x="4043" y="10007"/>
                  </a:cubicBezTo>
                  <a:cubicBezTo>
                    <a:pt x="4043" y="10007"/>
                    <a:pt x="4043" y="10007"/>
                    <a:pt x="4043" y="10007"/>
                  </a:cubicBezTo>
                  <a:cubicBezTo>
                    <a:pt x="4043" y="10007"/>
                    <a:pt x="4043" y="10007"/>
                    <a:pt x="4043" y="10007"/>
                  </a:cubicBezTo>
                  <a:close/>
                  <a:moveTo>
                    <a:pt x="4043" y="10503"/>
                  </a:moveTo>
                  <a:cubicBezTo>
                    <a:pt x="4043" y="10602"/>
                    <a:pt x="4043" y="10602"/>
                    <a:pt x="4043" y="10602"/>
                  </a:cubicBezTo>
                  <a:cubicBezTo>
                    <a:pt x="4158" y="10602"/>
                    <a:pt x="4158" y="10602"/>
                    <a:pt x="4158" y="10602"/>
                  </a:cubicBezTo>
                  <a:cubicBezTo>
                    <a:pt x="4158" y="10602"/>
                    <a:pt x="4158" y="10602"/>
                    <a:pt x="4158" y="10602"/>
                  </a:cubicBezTo>
                  <a:cubicBezTo>
                    <a:pt x="4274" y="10602"/>
                    <a:pt x="4274" y="10602"/>
                    <a:pt x="4274" y="10602"/>
                  </a:cubicBezTo>
                  <a:cubicBezTo>
                    <a:pt x="4274" y="10503"/>
                    <a:pt x="4274" y="10503"/>
                    <a:pt x="4274" y="10503"/>
                  </a:cubicBezTo>
                  <a:cubicBezTo>
                    <a:pt x="4158" y="10503"/>
                    <a:pt x="4158" y="10503"/>
                    <a:pt x="4158" y="10503"/>
                  </a:cubicBezTo>
                  <a:cubicBezTo>
                    <a:pt x="4043" y="10503"/>
                    <a:pt x="4043" y="10503"/>
                    <a:pt x="4043" y="10503"/>
                  </a:cubicBezTo>
                  <a:cubicBezTo>
                    <a:pt x="4043" y="10503"/>
                    <a:pt x="4043" y="10503"/>
                    <a:pt x="4043" y="10503"/>
                  </a:cubicBezTo>
                  <a:close/>
                  <a:moveTo>
                    <a:pt x="3927" y="10701"/>
                  </a:moveTo>
                  <a:cubicBezTo>
                    <a:pt x="3927" y="10800"/>
                    <a:pt x="3927" y="10800"/>
                    <a:pt x="3927" y="10800"/>
                  </a:cubicBezTo>
                  <a:cubicBezTo>
                    <a:pt x="4043" y="10800"/>
                    <a:pt x="4043" y="10800"/>
                    <a:pt x="4043" y="10800"/>
                  </a:cubicBezTo>
                  <a:cubicBezTo>
                    <a:pt x="4158" y="10701"/>
                    <a:pt x="4158" y="10701"/>
                    <a:pt x="4158" y="10701"/>
                  </a:cubicBezTo>
                  <a:cubicBezTo>
                    <a:pt x="4043" y="10701"/>
                    <a:pt x="4043" y="10701"/>
                    <a:pt x="4043" y="10701"/>
                  </a:cubicBezTo>
                  <a:cubicBezTo>
                    <a:pt x="3927" y="10701"/>
                    <a:pt x="3927" y="10701"/>
                    <a:pt x="3927" y="10701"/>
                  </a:cubicBezTo>
                  <a:cubicBezTo>
                    <a:pt x="3927" y="10701"/>
                    <a:pt x="3927" y="10701"/>
                    <a:pt x="3927" y="10701"/>
                  </a:cubicBezTo>
                  <a:close/>
                  <a:moveTo>
                    <a:pt x="4043" y="10998"/>
                  </a:moveTo>
                  <a:cubicBezTo>
                    <a:pt x="4158" y="10998"/>
                    <a:pt x="4158" y="10998"/>
                    <a:pt x="4158" y="10998"/>
                  </a:cubicBezTo>
                  <a:cubicBezTo>
                    <a:pt x="4158" y="10998"/>
                    <a:pt x="4158" y="10998"/>
                    <a:pt x="4158" y="10998"/>
                  </a:cubicBezTo>
                  <a:cubicBezTo>
                    <a:pt x="4158" y="10998"/>
                    <a:pt x="4158" y="10998"/>
                    <a:pt x="4158" y="10998"/>
                  </a:cubicBezTo>
                  <a:cubicBezTo>
                    <a:pt x="4158" y="10899"/>
                    <a:pt x="4158" y="10899"/>
                    <a:pt x="4158" y="10899"/>
                  </a:cubicBezTo>
                  <a:cubicBezTo>
                    <a:pt x="4043" y="10998"/>
                    <a:pt x="4043" y="10998"/>
                    <a:pt x="4043" y="10998"/>
                  </a:cubicBezTo>
                  <a:cubicBezTo>
                    <a:pt x="4043" y="10998"/>
                    <a:pt x="4043" y="10998"/>
                    <a:pt x="4043" y="10998"/>
                  </a:cubicBezTo>
                  <a:close/>
                  <a:moveTo>
                    <a:pt x="4274" y="11097"/>
                  </a:moveTo>
                  <a:cubicBezTo>
                    <a:pt x="4274" y="11196"/>
                    <a:pt x="4274" y="11196"/>
                    <a:pt x="4274" y="11196"/>
                  </a:cubicBezTo>
                  <a:cubicBezTo>
                    <a:pt x="4274" y="11196"/>
                    <a:pt x="4274" y="11196"/>
                    <a:pt x="4274" y="11196"/>
                  </a:cubicBezTo>
                  <a:cubicBezTo>
                    <a:pt x="4274" y="11097"/>
                    <a:pt x="4274" y="11097"/>
                    <a:pt x="4274" y="11097"/>
                  </a:cubicBezTo>
                  <a:cubicBezTo>
                    <a:pt x="4274" y="11097"/>
                    <a:pt x="4274" y="11097"/>
                    <a:pt x="4274" y="11097"/>
                  </a:cubicBezTo>
                  <a:close/>
                  <a:moveTo>
                    <a:pt x="3927" y="11196"/>
                  </a:moveTo>
                  <a:cubicBezTo>
                    <a:pt x="3927" y="11196"/>
                    <a:pt x="3927" y="11196"/>
                    <a:pt x="3927" y="11196"/>
                  </a:cubicBezTo>
                  <a:cubicBezTo>
                    <a:pt x="3927" y="11097"/>
                    <a:pt x="3927" y="11097"/>
                    <a:pt x="3927" y="11097"/>
                  </a:cubicBezTo>
                  <a:cubicBezTo>
                    <a:pt x="3927" y="11196"/>
                    <a:pt x="3927" y="11196"/>
                    <a:pt x="3927" y="11196"/>
                  </a:cubicBezTo>
                  <a:cubicBezTo>
                    <a:pt x="3927" y="11196"/>
                    <a:pt x="3927" y="11196"/>
                    <a:pt x="3927" y="11196"/>
                  </a:cubicBezTo>
                  <a:close/>
                  <a:moveTo>
                    <a:pt x="4043" y="11196"/>
                  </a:moveTo>
                  <a:cubicBezTo>
                    <a:pt x="4043" y="11196"/>
                    <a:pt x="4043" y="11196"/>
                    <a:pt x="4043" y="11196"/>
                  </a:cubicBezTo>
                  <a:cubicBezTo>
                    <a:pt x="4158" y="11097"/>
                    <a:pt x="4158" y="11097"/>
                    <a:pt x="4158" y="11097"/>
                  </a:cubicBezTo>
                  <a:cubicBezTo>
                    <a:pt x="4043" y="11097"/>
                    <a:pt x="4043" y="11097"/>
                    <a:pt x="4043" y="11097"/>
                  </a:cubicBezTo>
                  <a:cubicBezTo>
                    <a:pt x="4043" y="11196"/>
                    <a:pt x="4043" y="11196"/>
                    <a:pt x="4043" y="11196"/>
                  </a:cubicBezTo>
                  <a:close/>
                  <a:moveTo>
                    <a:pt x="4043" y="11295"/>
                  </a:moveTo>
                  <a:cubicBezTo>
                    <a:pt x="4043" y="11196"/>
                    <a:pt x="4043" y="11196"/>
                    <a:pt x="4043" y="11196"/>
                  </a:cubicBezTo>
                  <a:cubicBezTo>
                    <a:pt x="4043" y="11196"/>
                    <a:pt x="4043" y="11196"/>
                    <a:pt x="4043" y="11196"/>
                  </a:cubicBezTo>
                  <a:cubicBezTo>
                    <a:pt x="4043" y="11196"/>
                    <a:pt x="4043" y="11196"/>
                    <a:pt x="4043" y="11196"/>
                  </a:cubicBezTo>
                  <a:cubicBezTo>
                    <a:pt x="4043" y="11295"/>
                    <a:pt x="4043" y="11295"/>
                    <a:pt x="4043" y="11295"/>
                  </a:cubicBezTo>
                  <a:close/>
                  <a:moveTo>
                    <a:pt x="4043" y="11394"/>
                  </a:moveTo>
                  <a:cubicBezTo>
                    <a:pt x="4158" y="11394"/>
                    <a:pt x="4158" y="11394"/>
                    <a:pt x="4158" y="11394"/>
                  </a:cubicBezTo>
                  <a:cubicBezTo>
                    <a:pt x="4043" y="11394"/>
                    <a:pt x="4043" y="11394"/>
                    <a:pt x="4043" y="11394"/>
                  </a:cubicBezTo>
                  <a:cubicBezTo>
                    <a:pt x="4043" y="11394"/>
                    <a:pt x="4043" y="11394"/>
                    <a:pt x="4043" y="11394"/>
                  </a:cubicBezTo>
                  <a:cubicBezTo>
                    <a:pt x="4043" y="11394"/>
                    <a:pt x="4043" y="11394"/>
                    <a:pt x="4043" y="11394"/>
                  </a:cubicBezTo>
                  <a:cubicBezTo>
                    <a:pt x="4043" y="11394"/>
                    <a:pt x="4043" y="11394"/>
                    <a:pt x="4043" y="11394"/>
                  </a:cubicBezTo>
                  <a:close/>
                  <a:moveTo>
                    <a:pt x="4158" y="11494"/>
                  </a:moveTo>
                  <a:cubicBezTo>
                    <a:pt x="4274" y="11494"/>
                    <a:pt x="4274" y="11494"/>
                    <a:pt x="4274" y="11494"/>
                  </a:cubicBezTo>
                  <a:cubicBezTo>
                    <a:pt x="4274" y="11394"/>
                    <a:pt x="4274" y="11394"/>
                    <a:pt x="4274" y="11394"/>
                  </a:cubicBezTo>
                  <a:cubicBezTo>
                    <a:pt x="4158" y="11394"/>
                    <a:pt x="4158" y="11394"/>
                    <a:pt x="4158" y="11394"/>
                  </a:cubicBezTo>
                  <a:cubicBezTo>
                    <a:pt x="4158" y="11394"/>
                    <a:pt x="4158" y="11394"/>
                    <a:pt x="4158" y="11394"/>
                  </a:cubicBezTo>
                  <a:cubicBezTo>
                    <a:pt x="4158" y="11394"/>
                    <a:pt x="4158" y="11494"/>
                    <a:pt x="4158" y="11494"/>
                  </a:cubicBezTo>
                  <a:close/>
                  <a:moveTo>
                    <a:pt x="3812" y="11692"/>
                  </a:moveTo>
                  <a:cubicBezTo>
                    <a:pt x="3927" y="11593"/>
                    <a:pt x="3927" y="11593"/>
                    <a:pt x="3927" y="11593"/>
                  </a:cubicBezTo>
                  <a:cubicBezTo>
                    <a:pt x="3927" y="11593"/>
                    <a:pt x="3927" y="11593"/>
                    <a:pt x="3927" y="11593"/>
                  </a:cubicBezTo>
                  <a:cubicBezTo>
                    <a:pt x="3927" y="11593"/>
                    <a:pt x="3927" y="11593"/>
                    <a:pt x="3927" y="11593"/>
                  </a:cubicBezTo>
                  <a:cubicBezTo>
                    <a:pt x="3812" y="11593"/>
                    <a:pt x="3812" y="11593"/>
                    <a:pt x="3812" y="11593"/>
                  </a:cubicBezTo>
                  <a:cubicBezTo>
                    <a:pt x="3812" y="11593"/>
                    <a:pt x="3812" y="11593"/>
                    <a:pt x="3812" y="11593"/>
                  </a:cubicBezTo>
                  <a:cubicBezTo>
                    <a:pt x="3812" y="11692"/>
                    <a:pt x="3812" y="11692"/>
                    <a:pt x="3812" y="11692"/>
                  </a:cubicBezTo>
                  <a:close/>
                  <a:moveTo>
                    <a:pt x="4043" y="11791"/>
                  </a:moveTo>
                  <a:cubicBezTo>
                    <a:pt x="4158" y="11692"/>
                    <a:pt x="4158" y="11692"/>
                    <a:pt x="4158" y="11692"/>
                  </a:cubicBezTo>
                  <a:cubicBezTo>
                    <a:pt x="4274" y="11593"/>
                    <a:pt x="4274" y="11593"/>
                    <a:pt x="4274" y="11593"/>
                  </a:cubicBezTo>
                  <a:cubicBezTo>
                    <a:pt x="4274" y="11593"/>
                    <a:pt x="4274" y="11593"/>
                    <a:pt x="4274" y="11593"/>
                  </a:cubicBezTo>
                  <a:cubicBezTo>
                    <a:pt x="4158" y="11593"/>
                    <a:pt x="4158" y="11593"/>
                    <a:pt x="4158" y="11593"/>
                  </a:cubicBezTo>
                  <a:cubicBezTo>
                    <a:pt x="4043" y="11593"/>
                    <a:pt x="4043" y="11593"/>
                    <a:pt x="4043" y="11593"/>
                  </a:cubicBezTo>
                  <a:cubicBezTo>
                    <a:pt x="4043" y="11692"/>
                    <a:pt x="4043" y="11692"/>
                    <a:pt x="4043" y="11692"/>
                  </a:cubicBezTo>
                  <a:cubicBezTo>
                    <a:pt x="4043" y="11692"/>
                    <a:pt x="4043" y="11692"/>
                    <a:pt x="4043" y="11692"/>
                  </a:cubicBezTo>
                  <a:cubicBezTo>
                    <a:pt x="3927" y="11692"/>
                    <a:pt x="3927" y="11692"/>
                    <a:pt x="3927" y="11692"/>
                  </a:cubicBezTo>
                  <a:cubicBezTo>
                    <a:pt x="3927" y="11791"/>
                    <a:pt x="3927" y="11791"/>
                    <a:pt x="3927" y="11791"/>
                  </a:cubicBezTo>
                  <a:cubicBezTo>
                    <a:pt x="3927" y="11791"/>
                    <a:pt x="3927" y="11791"/>
                    <a:pt x="3927" y="11791"/>
                  </a:cubicBezTo>
                  <a:cubicBezTo>
                    <a:pt x="4043" y="11791"/>
                    <a:pt x="4043" y="11791"/>
                    <a:pt x="4043" y="11791"/>
                  </a:cubicBezTo>
                  <a:cubicBezTo>
                    <a:pt x="4043" y="11791"/>
                    <a:pt x="4043" y="11791"/>
                    <a:pt x="4043" y="11791"/>
                  </a:cubicBezTo>
                  <a:close/>
                  <a:moveTo>
                    <a:pt x="4158" y="11791"/>
                  </a:moveTo>
                  <a:cubicBezTo>
                    <a:pt x="4158" y="11791"/>
                    <a:pt x="4158" y="11791"/>
                    <a:pt x="4158" y="11791"/>
                  </a:cubicBezTo>
                  <a:cubicBezTo>
                    <a:pt x="4274" y="11692"/>
                    <a:pt x="4274" y="11692"/>
                    <a:pt x="4274" y="11692"/>
                  </a:cubicBezTo>
                  <a:cubicBezTo>
                    <a:pt x="4274" y="11692"/>
                    <a:pt x="4274" y="11692"/>
                    <a:pt x="4274" y="11692"/>
                  </a:cubicBezTo>
                  <a:cubicBezTo>
                    <a:pt x="4158" y="11791"/>
                    <a:pt x="4158" y="11791"/>
                    <a:pt x="4158" y="11791"/>
                  </a:cubicBezTo>
                  <a:close/>
                  <a:moveTo>
                    <a:pt x="4158" y="11890"/>
                  </a:moveTo>
                  <a:cubicBezTo>
                    <a:pt x="4158" y="11791"/>
                    <a:pt x="4158" y="11791"/>
                    <a:pt x="4158" y="11791"/>
                  </a:cubicBezTo>
                  <a:cubicBezTo>
                    <a:pt x="4158" y="11791"/>
                    <a:pt x="4158" y="11791"/>
                    <a:pt x="4158" y="11791"/>
                  </a:cubicBezTo>
                  <a:cubicBezTo>
                    <a:pt x="4158" y="11791"/>
                    <a:pt x="4158" y="11791"/>
                    <a:pt x="4158" y="11791"/>
                  </a:cubicBezTo>
                  <a:cubicBezTo>
                    <a:pt x="4158" y="11890"/>
                    <a:pt x="4158" y="11890"/>
                    <a:pt x="4158" y="11890"/>
                  </a:cubicBezTo>
                  <a:close/>
                  <a:moveTo>
                    <a:pt x="3927" y="11890"/>
                  </a:moveTo>
                  <a:cubicBezTo>
                    <a:pt x="4043" y="11890"/>
                    <a:pt x="4043" y="11890"/>
                    <a:pt x="4043" y="11890"/>
                  </a:cubicBezTo>
                  <a:cubicBezTo>
                    <a:pt x="3927" y="11791"/>
                    <a:pt x="3927" y="11791"/>
                    <a:pt x="3927" y="11791"/>
                  </a:cubicBezTo>
                  <a:cubicBezTo>
                    <a:pt x="3927" y="11791"/>
                    <a:pt x="3927" y="11791"/>
                    <a:pt x="3927" y="11791"/>
                  </a:cubicBezTo>
                  <a:cubicBezTo>
                    <a:pt x="3927" y="11890"/>
                    <a:pt x="3927" y="11890"/>
                    <a:pt x="3927" y="11890"/>
                  </a:cubicBezTo>
                  <a:cubicBezTo>
                    <a:pt x="3927" y="11890"/>
                    <a:pt x="3927" y="11890"/>
                    <a:pt x="3927" y="11890"/>
                  </a:cubicBezTo>
                  <a:close/>
                  <a:moveTo>
                    <a:pt x="3812" y="12187"/>
                  </a:moveTo>
                  <a:cubicBezTo>
                    <a:pt x="3812" y="12187"/>
                    <a:pt x="3812" y="12187"/>
                    <a:pt x="3812" y="12187"/>
                  </a:cubicBezTo>
                  <a:cubicBezTo>
                    <a:pt x="3812" y="12187"/>
                    <a:pt x="3812" y="12187"/>
                    <a:pt x="3812" y="12187"/>
                  </a:cubicBezTo>
                  <a:cubicBezTo>
                    <a:pt x="3927" y="12088"/>
                    <a:pt x="3927" y="12088"/>
                    <a:pt x="3927" y="12088"/>
                  </a:cubicBezTo>
                  <a:cubicBezTo>
                    <a:pt x="4043" y="12088"/>
                    <a:pt x="4043" y="12088"/>
                    <a:pt x="4043" y="12088"/>
                  </a:cubicBezTo>
                  <a:cubicBezTo>
                    <a:pt x="4043" y="12088"/>
                    <a:pt x="4043" y="12088"/>
                    <a:pt x="4043" y="12088"/>
                  </a:cubicBezTo>
                  <a:cubicBezTo>
                    <a:pt x="4043" y="12088"/>
                    <a:pt x="4043" y="12088"/>
                    <a:pt x="4043" y="12088"/>
                  </a:cubicBezTo>
                  <a:cubicBezTo>
                    <a:pt x="3927" y="12088"/>
                    <a:pt x="3927" y="12088"/>
                    <a:pt x="3927" y="12088"/>
                  </a:cubicBezTo>
                  <a:cubicBezTo>
                    <a:pt x="3812" y="12088"/>
                    <a:pt x="3812" y="12088"/>
                    <a:pt x="3812" y="12088"/>
                  </a:cubicBezTo>
                  <a:cubicBezTo>
                    <a:pt x="3812" y="12088"/>
                    <a:pt x="3812" y="12088"/>
                    <a:pt x="3812" y="12088"/>
                  </a:cubicBezTo>
                  <a:cubicBezTo>
                    <a:pt x="3812" y="12088"/>
                    <a:pt x="3812" y="12187"/>
                    <a:pt x="3812" y="12187"/>
                  </a:cubicBezTo>
                  <a:close/>
                  <a:moveTo>
                    <a:pt x="3696" y="12385"/>
                  </a:moveTo>
                  <a:cubicBezTo>
                    <a:pt x="3696" y="12484"/>
                    <a:pt x="3696" y="12484"/>
                    <a:pt x="3696" y="12484"/>
                  </a:cubicBezTo>
                  <a:cubicBezTo>
                    <a:pt x="3812" y="12484"/>
                    <a:pt x="3812" y="12484"/>
                    <a:pt x="3812" y="12484"/>
                  </a:cubicBezTo>
                  <a:cubicBezTo>
                    <a:pt x="3812" y="12385"/>
                    <a:pt x="3812" y="12385"/>
                    <a:pt x="3812" y="12385"/>
                  </a:cubicBezTo>
                  <a:cubicBezTo>
                    <a:pt x="3812" y="12385"/>
                    <a:pt x="3812" y="12385"/>
                    <a:pt x="3812" y="12385"/>
                  </a:cubicBezTo>
                  <a:cubicBezTo>
                    <a:pt x="3696" y="12385"/>
                    <a:pt x="3696" y="12385"/>
                    <a:pt x="3696" y="12385"/>
                  </a:cubicBezTo>
                  <a:close/>
                  <a:moveTo>
                    <a:pt x="6006" y="21600"/>
                  </a:moveTo>
                  <a:cubicBezTo>
                    <a:pt x="6006" y="21501"/>
                    <a:pt x="6006" y="21501"/>
                    <a:pt x="6006" y="21501"/>
                  </a:cubicBezTo>
                  <a:cubicBezTo>
                    <a:pt x="6122" y="21501"/>
                    <a:pt x="6122" y="21501"/>
                    <a:pt x="6122" y="21501"/>
                  </a:cubicBezTo>
                  <a:cubicBezTo>
                    <a:pt x="6122" y="21501"/>
                    <a:pt x="6122" y="21501"/>
                    <a:pt x="6122" y="21501"/>
                  </a:cubicBezTo>
                  <a:cubicBezTo>
                    <a:pt x="6122" y="21600"/>
                    <a:pt x="6122" y="21600"/>
                    <a:pt x="6122" y="21600"/>
                  </a:cubicBezTo>
                  <a:cubicBezTo>
                    <a:pt x="6006" y="21600"/>
                    <a:pt x="6006" y="21600"/>
                    <a:pt x="6006" y="21600"/>
                  </a:cubicBezTo>
                  <a:cubicBezTo>
                    <a:pt x="6006" y="21600"/>
                    <a:pt x="6006" y="21600"/>
                    <a:pt x="6006" y="21600"/>
                  </a:cubicBezTo>
                  <a:cubicBezTo>
                    <a:pt x="6006" y="21600"/>
                    <a:pt x="6006" y="21600"/>
                    <a:pt x="6006" y="21600"/>
                  </a:cubicBezTo>
                  <a:close/>
                  <a:moveTo>
                    <a:pt x="5429" y="21303"/>
                  </a:moveTo>
                  <a:cubicBezTo>
                    <a:pt x="5429" y="21303"/>
                    <a:pt x="5429" y="21303"/>
                    <a:pt x="5429" y="21303"/>
                  </a:cubicBezTo>
                  <a:cubicBezTo>
                    <a:pt x="5429" y="21303"/>
                    <a:pt x="5429" y="21303"/>
                    <a:pt x="5429" y="21303"/>
                  </a:cubicBezTo>
                  <a:cubicBezTo>
                    <a:pt x="5544" y="21204"/>
                    <a:pt x="5544" y="21204"/>
                    <a:pt x="5544" y="21204"/>
                  </a:cubicBezTo>
                  <a:cubicBezTo>
                    <a:pt x="5544" y="21204"/>
                    <a:pt x="5544" y="21204"/>
                    <a:pt x="5544" y="21204"/>
                  </a:cubicBezTo>
                  <a:cubicBezTo>
                    <a:pt x="5429" y="21204"/>
                    <a:pt x="5429" y="21204"/>
                    <a:pt x="5429" y="21204"/>
                  </a:cubicBezTo>
                  <a:cubicBezTo>
                    <a:pt x="5429" y="21204"/>
                    <a:pt x="5429" y="21204"/>
                    <a:pt x="5429" y="21204"/>
                  </a:cubicBezTo>
                  <a:cubicBezTo>
                    <a:pt x="5429" y="21204"/>
                    <a:pt x="5429" y="21204"/>
                    <a:pt x="5429" y="21204"/>
                  </a:cubicBezTo>
                  <a:cubicBezTo>
                    <a:pt x="5429" y="21303"/>
                    <a:pt x="5429" y="21303"/>
                    <a:pt x="5429" y="21303"/>
                  </a:cubicBezTo>
                  <a:close/>
                  <a:moveTo>
                    <a:pt x="5082" y="20807"/>
                  </a:moveTo>
                  <a:cubicBezTo>
                    <a:pt x="5082" y="20807"/>
                    <a:pt x="5082" y="20807"/>
                    <a:pt x="5082" y="20807"/>
                  </a:cubicBezTo>
                  <a:cubicBezTo>
                    <a:pt x="5082" y="20807"/>
                    <a:pt x="5082" y="20807"/>
                    <a:pt x="5082" y="20807"/>
                  </a:cubicBezTo>
                  <a:cubicBezTo>
                    <a:pt x="5198" y="20807"/>
                    <a:pt x="5198" y="20807"/>
                    <a:pt x="5198" y="20807"/>
                  </a:cubicBezTo>
                  <a:cubicBezTo>
                    <a:pt x="5198" y="20708"/>
                    <a:pt x="5198" y="20708"/>
                    <a:pt x="5198" y="20708"/>
                  </a:cubicBezTo>
                  <a:cubicBezTo>
                    <a:pt x="5082" y="20708"/>
                    <a:pt x="5082" y="20708"/>
                    <a:pt x="5082" y="20708"/>
                  </a:cubicBezTo>
                  <a:cubicBezTo>
                    <a:pt x="5082" y="20807"/>
                    <a:pt x="5082" y="20807"/>
                    <a:pt x="5082" y="20807"/>
                  </a:cubicBezTo>
                  <a:close/>
                  <a:moveTo>
                    <a:pt x="4851" y="20807"/>
                  </a:moveTo>
                  <a:cubicBezTo>
                    <a:pt x="4851" y="20807"/>
                    <a:pt x="4851" y="20807"/>
                    <a:pt x="4851" y="20807"/>
                  </a:cubicBezTo>
                  <a:cubicBezTo>
                    <a:pt x="4967" y="20807"/>
                    <a:pt x="4967" y="20807"/>
                    <a:pt x="4967" y="20807"/>
                  </a:cubicBezTo>
                  <a:cubicBezTo>
                    <a:pt x="4967" y="20807"/>
                    <a:pt x="4967" y="20807"/>
                    <a:pt x="4967" y="20807"/>
                  </a:cubicBezTo>
                  <a:cubicBezTo>
                    <a:pt x="4851" y="20708"/>
                    <a:pt x="4851" y="20708"/>
                    <a:pt x="4851" y="20708"/>
                  </a:cubicBezTo>
                  <a:cubicBezTo>
                    <a:pt x="4851" y="20807"/>
                    <a:pt x="4851" y="20807"/>
                    <a:pt x="4851" y="20807"/>
                  </a:cubicBezTo>
                  <a:close/>
                  <a:moveTo>
                    <a:pt x="4274" y="20807"/>
                  </a:moveTo>
                  <a:cubicBezTo>
                    <a:pt x="4274" y="20807"/>
                    <a:pt x="4274" y="20807"/>
                    <a:pt x="4274" y="20807"/>
                  </a:cubicBezTo>
                  <a:cubicBezTo>
                    <a:pt x="4389" y="20807"/>
                    <a:pt x="4389" y="20807"/>
                    <a:pt x="4389" y="20807"/>
                  </a:cubicBezTo>
                  <a:cubicBezTo>
                    <a:pt x="4389" y="20906"/>
                    <a:pt x="4389" y="20906"/>
                    <a:pt x="4389" y="20906"/>
                  </a:cubicBezTo>
                  <a:cubicBezTo>
                    <a:pt x="4505" y="20906"/>
                    <a:pt x="4505" y="20906"/>
                    <a:pt x="4505" y="20906"/>
                  </a:cubicBezTo>
                  <a:cubicBezTo>
                    <a:pt x="4389" y="20807"/>
                    <a:pt x="4389" y="20807"/>
                    <a:pt x="4389" y="20807"/>
                  </a:cubicBezTo>
                  <a:cubicBezTo>
                    <a:pt x="4389" y="20807"/>
                    <a:pt x="4389" y="20807"/>
                    <a:pt x="4389" y="20807"/>
                  </a:cubicBezTo>
                  <a:cubicBezTo>
                    <a:pt x="4274" y="20807"/>
                    <a:pt x="4274" y="20807"/>
                    <a:pt x="4274" y="20807"/>
                  </a:cubicBezTo>
                  <a:close/>
                  <a:moveTo>
                    <a:pt x="3581" y="18429"/>
                  </a:moveTo>
                  <a:cubicBezTo>
                    <a:pt x="3581" y="18429"/>
                    <a:pt x="3581" y="18429"/>
                    <a:pt x="3581" y="18429"/>
                  </a:cubicBezTo>
                  <a:cubicBezTo>
                    <a:pt x="3696" y="18330"/>
                    <a:pt x="3696" y="18330"/>
                    <a:pt x="3696" y="18330"/>
                  </a:cubicBezTo>
                  <a:cubicBezTo>
                    <a:pt x="3812" y="18231"/>
                    <a:pt x="3812" y="18231"/>
                    <a:pt x="3812" y="18231"/>
                  </a:cubicBezTo>
                  <a:cubicBezTo>
                    <a:pt x="3696" y="18231"/>
                    <a:pt x="3696" y="18231"/>
                    <a:pt x="3696" y="18231"/>
                  </a:cubicBezTo>
                  <a:cubicBezTo>
                    <a:pt x="3696" y="18330"/>
                    <a:pt x="3696" y="18330"/>
                    <a:pt x="3696" y="18330"/>
                  </a:cubicBezTo>
                  <a:cubicBezTo>
                    <a:pt x="3581" y="18429"/>
                    <a:pt x="3581" y="18429"/>
                    <a:pt x="3581" y="18429"/>
                  </a:cubicBezTo>
                  <a:close/>
                  <a:moveTo>
                    <a:pt x="3581" y="18330"/>
                  </a:moveTo>
                  <a:cubicBezTo>
                    <a:pt x="3581" y="18330"/>
                    <a:pt x="3581" y="18330"/>
                    <a:pt x="3581" y="18330"/>
                  </a:cubicBezTo>
                  <a:cubicBezTo>
                    <a:pt x="3581" y="18330"/>
                    <a:pt x="3581" y="18330"/>
                    <a:pt x="3581" y="18330"/>
                  </a:cubicBezTo>
                  <a:cubicBezTo>
                    <a:pt x="3696" y="18330"/>
                    <a:pt x="3696" y="18330"/>
                    <a:pt x="3696" y="18330"/>
                  </a:cubicBezTo>
                  <a:cubicBezTo>
                    <a:pt x="3696" y="18231"/>
                    <a:pt x="3696" y="18231"/>
                    <a:pt x="3696" y="18231"/>
                  </a:cubicBezTo>
                  <a:cubicBezTo>
                    <a:pt x="3696" y="18231"/>
                    <a:pt x="3696" y="18231"/>
                    <a:pt x="3696" y="18231"/>
                  </a:cubicBezTo>
                  <a:cubicBezTo>
                    <a:pt x="3581" y="18330"/>
                    <a:pt x="3581" y="18330"/>
                    <a:pt x="3581" y="18330"/>
                  </a:cubicBezTo>
                  <a:close/>
                  <a:moveTo>
                    <a:pt x="3119" y="17538"/>
                  </a:moveTo>
                  <a:cubicBezTo>
                    <a:pt x="3119" y="17538"/>
                    <a:pt x="3119" y="17538"/>
                    <a:pt x="3119" y="17538"/>
                  </a:cubicBezTo>
                  <a:cubicBezTo>
                    <a:pt x="3119" y="17538"/>
                    <a:pt x="3119" y="17538"/>
                    <a:pt x="3119" y="17538"/>
                  </a:cubicBezTo>
                  <a:cubicBezTo>
                    <a:pt x="3234" y="17538"/>
                    <a:pt x="3234" y="17538"/>
                    <a:pt x="3234" y="17538"/>
                  </a:cubicBezTo>
                  <a:cubicBezTo>
                    <a:pt x="3234" y="17538"/>
                    <a:pt x="3234" y="17538"/>
                    <a:pt x="3234" y="17538"/>
                  </a:cubicBezTo>
                  <a:cubicBezTo>
                    <a:pt x="3234" y="17439"/>
                    <a:pt x="3234" y="17439"/>
                    <a:pt x="3234" y="17439"/>
                  </a:cubicBezTo>
                  <a:cubicBezTo>
                    <a:pt x="3119" y="17538"/>
                    <a:pt x="3119" y="17538"/>
                    <a:pt x="3119" y="17538"/>
                  </a:cubicBezTo>
                  <a:close/>
                  <a:moveTo>
                    <a:pt x="3119" y="17439"/>
                  </a:moveTo>
                  <a:cubicBezTo>
                    <a:pt x="3119" y="17439"/>
                    <a:pt x="3119" y="17439"/>
                    <a:pt x="3119" y="17439"/>
                  </a:cubicBezTo>
                  <a:cubicBezTo>
                    <a:pt x="3234" y="17439"/>
                    <a:pt x="3234" y="17439"/>
                    <a:pt x="3234" y="17439"/>
                  </a:cubicBezTo>
                  <a:cubicBezTo>
                    <a:pt x="3234" y="17339"/>
                    <a:pt x="3234" y="17339"/>
                    <a:pt x="3234" y="17339"/>
                  </a:cubicBezTo>
                  <a:cubicBezTo>
                    <a:pt x="3119" y="17339"/>
                    <a:pt x="3119" y="17339"/>
                    <a:pt x="3119" y="17339"/>
                  </a:cubicBezTo>
                  <a:cubicBezTo>
                    <a:pt x="3119" y="17439"/>
                    <a:pt x="3119" y="17439"/>
                    <a:pt x="3119" y="17439"/>
                  </a:cubicBezTo>
                  <a:close/>
                  <a:moveTo>
                    <a:pt x="3119" y="16646"/>
                  </a:moveTo>
                  <a:cubicBezTo>
                    <a:pt x="3234" y="16646"/>
                    <a:pt x="3234" y="16646"/>
                    <a:pt x="3234" y="16646"/>
                  </a:cubicBezTo>
                  <a:cubicBezTo>
                    <a:pt x="3350" y="16646"/>
                    <a:pt x="3350" y="16646"/>
                    <a:pt x="3350" y="16646"/>
                  </a:cubicBezTo>
                  <a:cubicBezTo>
                    <a:pt x="3234" y="16547"/>
                    <a:pt x="3234" y="16547"/>
                    <a:pt x="3234" y="16547"/>
                  </a:cubicBezTo>
                  <a:cubicBezTo>
                    <a:pt x="3119" y="16646"/>
                    <a:pt x="3119" y="16646"/>
                    <a:pt x="3119" y="16646"/>
                  </a:cubicBezTo>
                  <a:close/>
                  <a:moveTo>
                    <a:pt x="3234" y="16547"/>
                  </a:moveTo>
                  <a:cubicBezTo>
                    <a:pt x="3234" y="16547"/>
                    <a:pt x="3234" y="16547"/>
                    <a:pt x="3234" y="16547"/>
                  </a:cubicBezTo>
                  <a:cubicBezTo>
                    <a:pt x="3350" y="16547"/>
                    <a:pt x="3350" y="16547"/>
                    <a:pt x="3350" y="16547"/>
                  </a:cubicBezTo>
                  <a:cubicBezTo>
                    <a:pt x="3350" y="16547"/>
                    <a:pt x="3350" y="16547"/>
                    <a:pt x="3350" y="16547"/>
                  </a:cubicBezTo>
                  <a:cubicBezTo>
                    <a:pt x="3350" y="16547"/>
                    <a:pt x="3350" y="16547"/>
                    <a:pt x="3350" y="16547"/>
                  </a:cubicBezTo>
                  <a:cubicBezTo>
                    <a:pt x="3234" y="16547"/>
                    <a:pt x="3234" y="16547"/>
                    <a:pt x="3234" y="16547"/>
                  </a:cubicBezTo>
                  <a:cubicBezTo>
                    <a:pt x="3234" y="16547"/>
                    <a:pt x="3234" y="16547"/>
                    <a:pt x="3234" y="16547"/>
                  </a:cubicBezTo>
                  <a:close/>
                  <a:moveTo>
                    <a:pt x="3003" y="16547"/>
                  </a:moveTo>
                  <a:cubicBezTo>
                    <a:pt x="3003" y="16547"/>
                    <a:pt x="3003" y="16547"/>
                    <a:pt x="3003" y="16547"/>
                  </a:cubicBezTo>
                  <a:cubicBezTo>
                    <a:pt x="3119" y="16547"/>
                    <a:pt x="3119" y="16547"/>
                    <a:pt x="3119" y="16547"/>
                  </a:cubicBezTo>
                  <a:cubicBezTo>
                    <a:pt x="3119" y="16547"/>
                    <a:pt x="3119" y="16547"/>
                    <a:pt x="3119" y="16547"/>
                  </a:cubicBezTo>
                  <a:cubicBezTo>
                    <a:pt x="3003" y="16547"/>
                    <a:pt x="3003" y="16547"/>
                    <a:pt x="3003" y="16547"/>
                  </a:cubicBezTo>
                  <a:cubicBezTo>
                    <a:pt x="3003" y="16547"/>
                    <a:pt x="3003" y="16547"/>
                    <a:pt x="3003" y="16547"/>
                  </a:cubicBezTo>
                  <a:close/>
                  <a:moveTo>
                    <a:pt x="3350" y="15853"/>
                  </a:moveTo>
                  <a:cubicBezTo>
                    <a:pt x="3234" y="15853"/>
                    <a:pt x="3234" y="15853"/>
                    <a:pt x="3234" y="15853"/>
                  </a:cubicBezTo>
                  <a:cubicBezTo>
                    <a:pt x="3350" y="15853"/>
                    <a:pt x="3350" y="15853"/>
                    <a:pt x="3350" y="15853"/>
                  </a:cubicBezTo>
                  <a:cubicBezTo>
                    <a:pt x="3350" y="15853"/>
                    <a:pt x="3350" y="15853"/>
                    <a:pt x="3350" y="15853"/>
                  </a:cubicBezTo>
                  <a:cubicBezTo>
                    <a:pt x="3350" y="15853"/>
                    <a:pt x="3350" y="15853"/>
                    <a:pt x="3350" y="15853"/>
                  </a:cubicBezTo>
                  <a:cubicBezTo>
                    <a:pt x="3465" y="15754"/>
                    <a:pt x="3465" y="15754"/>
                    <a:pt x="3465" y="15754"/>
                  </a:cubicBezTo>
                  <a:cubicBezTo>
                    <a:pt x="3350" y="15754"/>
                    <a:pt x="3350" y="15754"/>
                    <a:pt x="3350" y="15754"/>
                  </a:cubicBezTo>
                  <a:cubicBezTo>
                    <a:pt x="3350" y="15853"/>
                    <a:pt x="3350" y="15853"/>
                    <a:pt x="3350" y="15853"/>
                  </a:cubicBezTo>
                  <a:close/>
                  <a:moveTo>
                    <a:pt x="4158" y="15556"/>
                  </a:moveTo>
                  <a:cubicBezTo>
                    <a:pt x="4158" y="15556"/>
                    <a:pt x="4158" y="15556"/>
                    <a:pt x="4158" y="15556"/>
                  </a:cubicBezTo>
                  <a:cubicBezTo>
                    <a:pt x="4274" y="15556"/>
                    <a:pt x="4274" y="15556"/>
                    <a:pt x="4274" y="15556"/>
                  </a:cubicBezTo>
                  <a:cubicBezTo>
                    <a:pt x="4274" y="15556"/>
                    <a:pt x="4274" y="15556"/>
                    <a:pt x="4274" y="15556"/>
                  </a:cubicBezTo>
                  <a:cubicBezTo>
                    <a:pt x="4158" y="15556"/>
                    <a:pt x="4158" y="15556"/>
                    <a:pt x="4158" y="15556"/>
                  </a:cubicBezTo>
                  <a:cubicBezTo>
                    <a:pt x="4158" y="15556"/>
                    <a:pt x="4158" y="15556"/>
                    <a:pt x="4158" y="15556"/>
                  </a:cubicBezTo>
                  <a:cubicBezTo>
                    <a:pt x="4158" y="15556"/>
                    <a:pt x="4158" y="15556"/>
                    <a:pt x="4158" y="15556"/>
                  </a:cubicBezTo>
                  <a:close/>
                  <a:moveTo>
                    <a:pt x="3812" y="15160"/>
                  </a:moveTo>
                  <a:cubicBezTo>
                    <a:pt x="3812" y="15259"/>
                    <a:pt x="3812" y="15259"/>
                    <a:pt x="3812" y="15259"/>
                  </a:cubicBezTo>
                  <a:cubicBezTo>
                    <a:pt x="3812" y="15259"/>
                    <a:pt x="3812" y="15259"/>
                    <a:pt x="3812" y="15259"/>
                  </a:cubicBezTo>
                  <a:cubicBezTo>
                    <a:pt x="3927" y="15259"/>
                    <a:pt x="3927" y="15259"/>
                    <a:pt x="3927" y="15259"/>
                  </a:cubicBezTo>
                  <a:cubicBezTo>
                    <a:pt x="3927" y="15160"/>
                    <a:pt x="3927" y="15160"/>
                    <a:pt x="3927" y="15160"/>
                  </a:cubicBezTo>
                  <a:cubicBezTo>
                    <a:pt x="3812" y="15160"/>
                    <a:pt x="3812" y="15160"/>
                    <a:pt x="3812" y="15160"/>
                  </a:cubicBezTo>
                  <a:cubicBezTo>
                    <a:pt x="3812" y="15160"/>
                    <a:pt x="3812" y="15160"/>
                    <a:pt x="3812" y="15160"/>
                  </a:cubicBezTo>
                  <a:close/>
                  <a:moveTo>
                    <a:pt x="4158" y="15160"/>
                  </a:moveTo>
                  <a:cubicBezTo>
                    <a:pt x="4274" y="15160"/>
                    <a:pt x="4274" y="15160"/>
                    <a:pt x="4274" y="15160"/>
                  </a:cubicBezTo>
                  <a:cubicBezTo>
                    <a:pt x="4274" y="15160"/>
                    <a:pt x="4274" y="15160"/>
                    <a:pt x="4274" y="15160"/>
                  </a:cubicBezTo>
                  <a:cubicBezTo>
                    <a:pt x="4389" y="15160"/>
                    <a:pt x="4389" y="15160"/>
                    <a:pt x="4389" y="15160"/>
                  </a:cubicBezTo>
                  <a:cubicBezTo>
                    <a:pt x="4274" y="15160"/>
                    <a:pt x="4274" y="15160"/>
                    <a:pt x="4274" y="15160"/>
                  </a:cubicBezTo>
                  <a:cubicBezTo>
                    <a:pt x="4158" y="15160"/>
                    <a:pt x="4158" y="15160"/>
                    <a:pt x="4158" y="15160"/>
                  </a:cubicBezTo>
                  <a:close/>
                  <a:moveTo>
                    <a:pt x="3927" y="15160"/>
                  </a:moveTo>
                  <a:cubicBezTo>
                    <a:pt x="4043" y="15160"/>
                    <a:pt x="4043" y="15160"/>
                    <a:pt x="4043" y="15160"/>
                  </a:cubicBezTo>
                  <a:cubicBezTo>
                    <a:pt x="4158" y="15160"/>
                    <a:pt x="4158" y="15160"/>
                    <a:pt x="4158" y="15160"/>
                  </a:cubicBezTo>
                  <a:cubicBezTo>
                    <a:pt x="4274" y="15061"/>
                    <a:pt x="4274" y="15061"/>
                    <a:pt x="4274" y="15061"/>
                  </a:cubicBezTo>
                  <a:cubicBezTo>
                    <a:pt x="4158" y="15061"/>
                    <a:pt x="4158" y="15061"/>
                    <a:pt x="4158" y="15061"/>
                  </a:cubicBezTo>
                  <a:cubicBezTo>
                    <a:pt x="4043" y="15061"/>
                    <a:pt x="4043" y="15061"/>
                    <a:pt x="4043" y="15061"/>
                  </a:cubicBezTo>
                  <a:cubicBezTo>
                    <a:pt x="3927" y="15061"/>
                    <a:pt x="3927" y="15061"/>
                    <a:pt x="3927" y="15061"/>
                  </a:cubicBezTo>
                  <a:cubicBezTo>
                    <a:pt x="3927" y="15160"/>
                    <a:pt x="3927" y="15160"/>
                    <a:pt x="3927" y="15160"/>
                  </a:cubicBezTo>
                  <a:close/>
                  <a:moveTo>
                    <a:pt x="4851" y="13574"/>
                  </a:moveTo>
                  <a:cubicBezTo>
                    <a:pt x="4851" y="13673"/>
                    <a:pt x="4851" y="13673"/>
                    <a:pt x="4851" y="13673"/>
                  </a:cubicBezTo>
                  <a:cubicBezTo>
                    <a:pt x="4967" y="13673"/>
                    <a:pt x="4967" y="13673"/>
                    <a:pt x="4967" y="13673"/>
                  </a:cubicBezTo>
                  <a:cubicBezTo>
                    <a:pt x="4967" y="13574"/>
                    <a:pt x="4967" y="13574"/>
                    <a:pt x="4967" y="13574"/>
                  </a:cubicBezTo>
                  <a:cubicBezTo>
                    <a:pt x="4967" y="13574"/>
                    <a:pt x="4967" y="13574"/>
                    <a:pt x="4967" y="13574"/>
                  </a:cubicBezTo>
                  <a:cubicBezTo>
                    <a:pt x="4851" y="13574"/>
                    <a:pt x="4851" y="13574"/>
                    <a:pt x="4851" y="13574"/>
                  </a:cubicBezTo>
                  <a:close/>
                  <a:moveTo>
                    <a:pt x="4851" y="13376"/>
                  </a:moveTo>
                  <a:cubicBezTo>
                    <a:pt x="4736" y="13376"/>
                    <a:pt x="4736" y="13376"/>
                    <a:pt x="4736" y="13376"/>
                  </a:cubicBezTo>
                  <a:cubicBezTo>
                    <a:pt x="4851" y="13475"/>
                    <a:pt x="4851" y="13475"/>
                    <a:pt x="4851" y="13475"/>
                  </a:cubicBezTo>
                  <a:cubicBezTo>
                    <a:pt x="4967" y="13475"/>
                    <a:pt x="4967" y="13475"/>
                    <a:pt x="4967" y="13475"/>
                  </a:cubicBezTo>
                  <a:cubicBezTo>
                    <a:pt x="4851" y="13376"/>
                    <a:pt x="4851" y="13376"/>
                    <a:pt x="4851" y="13376"/>
                  </a:cubicBezTo>
                  <a:cubicBezTo>
                    <a:pt x="4851" y="13376"/>
                    <a:pt x="4851" y="13376"/>
                    <a:pt x="4851" y="13376"/>
                  </a:cubicBezTo>
                  <a:close/>
                  <a:moveTo>
                    <a:pt x="4505" y="12881"/>
                  </a:moveTo>
                  <a:cubicBezTo>
                    <a:pt x="4620" y="12881"/>
                    <a:pt x="4620" y="12881"/>
                    <a:pt x="4620" y="12881"/>
                  </a:cubicBezTo>
                  <a:cubicBezTo>
                    <a:pt x="4620" y="12782"/>
                    <a:pt x="4620" y="12782"/>
                    <a:pt x="4620" y="12782"/>
                  </a:cubicBezTo>
                  <a:cubicBezTo>
                    <a:pt x="4736" y="12782"/>
                    <a:pt x="4736" y="12782"/>
                    <a:pt x="4736" y="12782"/>
                  </a:cubicBezTo>
                  <a:cubicBezTo>
                    <a:pt x="4736" y="12782"/>
                    <a:pt x="4736" y="12782"/>
                    <a:pt x="4736" y="12782"/>
                  </a:cubicBezTo>
                  <a:cubicBezTo>
                    <a:pt x="4620" y="12782"/>
                    <a:pt x="4620" y="12782"/>
                    <a:pt x="4620" y="12782"/>
                  </a:cubicBezTo>
                  <a:cubicBezTo>
                    <a:pt x="4620" y="12683"/>
                    <a:pt x="4620" y="12683"/>
                    <a:pt x="4620" y="12683"/>
                  </a:cubicBezTo>
                  <a:cubicBezTo>
                    <a:pt x="4505" y="12782"/>
                    <a:pt x="4505" y="12782"/>
                    <a:pt x="4505" y="12782"/>
                  </a:cubicBezTo>
                  <a:cubicBezTo>
                    <a:pt x="4505" y="12782"/>
                    <a:pt x="4505" y="12782"/>
                    <a:pt x="4505" y="12782"/>
                  </a:cubicBezTo>
                  <a:cubicBezTo>
                    <a:pt x="4505" y="12881"/>
                    <a:pt x="4505" y="12881"/>
                    <a:pt x="4505" y="12881"/>
                  </a:cubicBezTo>
                  <a:close/>
                  <a:moveTo>
                    <a:pt x="4505" y="13178"/>
                  </a:moveTo>
                  <a:cubicBezTo>
                    <a:pt x="4620" y="13178"/>
                    <a:pt x="4620" y="13178"/>
                    <a:pt x="4620" y="13178"/>
                  </a:cubicBezTo>
                  <a:cubicBezTo>
                    <a:pt x="4620" y="13178"/>
                    <a:pt x="4620" y="13178"/>
                    <a:pt x="4620" y="13178"/>
                  </a:cubicBezTo>
                  <a:cubicBezTo>
                    <a:pt x="4736" y="13079"/>
                    <a:pt x="4736" y="13079"/>
                    <a:pt x="4736" y="13079"/>
                  </a:cubicBezTo>
                  <a:cubicBezTo>
                    <a:pt x="4736" y="12980"/>
                    <a:pt x="4736" y="12980"/>
                    <a:pt x="4736" y="12980"/>
                  </a:cubicBezTo>
                  <a:cubicBezTo>
                    <a:pt x="4620" y="12980"/>
                    <a:pt x="4620" y="12980"/>
                    <a:pt x="4620" y="12980"/>
                  </a:cubicBezTo>
                  <a:cubicBezTo>
                    <a:pt x="4620" y="12980"/>
                    <a:pt x="4620" y="12980"/>
                    <a:pt x="4620" y="12980"/>
                  </a:cubicBezTo>
                  <a:cubicBezTo>
                    <a:pt x="4505" y="13178"/>
                    <a:pt x="4505" y="13178"/>
                    <a:pt x="4505" y="13178"/>
                  </a:cubicBezTo>
                  <a:close/>
                  <a:moveTo>
                    <a:pt x="4158" y="13178"/>
                  </a:moveTo>
                  <a:cubicBezTo>
                    <a:pt x="4274" y="13178"/>
                    <a:pt x="4274" y="13178"/>
                    <a:pt x="4274" y="13178"/>
                  </a:cubicBezTo>
                  <a:cubicBezTo>
                    <a:pt x="4389" y="13178"/>
                    <a:pt x="4389" y="13178"/>
                    <a:pt x="4389" y="13178"/>
                  </a:cubicBezTo>
                  <a:cubicBezTo>
                    <a:pt x="4389" y="13079"/>
                    <a:pt x="4389" y="13079"/>
                    <a:pt x="4389" y="13079"/>
                  </a:cubicBezTo>
                  <a:cubicBezTo>
                    <a:pt x="4389" y="12980"/>
                    <a:pt x="4389" y="12980"/>
                    <a:pt x="4389" y="12980"/>
                  </a:cubicBezTo>
                  <a:cubicBezTo>
                    <a:pt x="4274" y="13079"/>
                    <a:pt x="4274" y="13079"/>
                    <a:pt x="4274" y="13079"/>
                  </a:cubicBezTo>
                  <a:cubicBezTo>
                    <a:pt x="4158" y="13079"/>
                    <a:pt x="4158" y="13079"/>
                    <a:pt x="4158" y="13079"/>
                  </a:cubicBezTo>
                  <a:cubicBezTo>
                    <a:pt x="4158" y="13178"/>
                    <a:pt x="4158" y="13178"/>
                    <a:pt x="4158" y="13178"/>
                  </a:cubicBezTo>
                  <a:close/>
                  <a:moveTo>
                    <a:pt x="3581" y="13574"/>
                  </a:moveTo>
                  <a:cubicBezTo>
                    <a:pt x="3581" y="13574"/>
                    <a:pt x="3581" y="13574"/>
                    <a:pt x="3581" y="13574"/>
                  </a:cubicBezTo>
                  <a:cubicBezTo>
                    <a:pt x="3581" y="13673"/>
                    <a:pt x="3581" y="13673"/>
                    <a:pt x="3581" y="13673"/>
                  </a:cubicBezTo>
                  <a:cubicBezTo>
                    <a:pt x="3696" y="13673"/>
                    <a:pt x="3696" y="13673"/>
                    <a:pt x="3696" y="13673"/>
                  </a:cubicBezTo>
                  <a:cubicBezTo>
                    <a:pt x="3696" y="13574"/>
                    <a:pt x="3696" y="13574"/>
                    <a:pt x="3696" y="13574"/>
                  </a:cubicBezTo>
                  <a:cubicBezTo>
                    <a:pt x="3696" y="13574"/>
                    <a:pt x="3696" y="13574"/>
                    <a:pt x="3696" y="13574"/>
                  </a:cubicBezTo>
                  <a:cubicBezTo>
                    <a:pt x="3581" y="13574"/>
                    <a:pt x="3581" y="13574"/>
                    <a:pt x="3581" y="13574"/>
                  </a:cubicBezTo>
                  <a:close/>
                  <a:moveTo>
                    <a:pt x="4736" y="14268"/>
                  </a:moveTo>
                  <a:cubicBezTo>
                    <a:pt x="4736" y="14367"/>
                    <a:pt x="4736" y="14367"/>
                    <a:pt x="4736" y="14367"/>
                  </a:cubicBezTo>
                  <a:cubicBezTo>
                    <a:pt x="4851" y="14268"/>
                    <a:pt x="4851" y="14268"/>
                    <a:pt x="4851" y="14268"/>
                  </a:cubicBezTo>
                  <a:cubicBezTo>
                    <a:pt x="4851" y="14367"/>
                    <a:pt x="4851" y="14367"/>
                    <a:pt x="4851" y="14367"/>
                  </a:cubicBezTo>
                  <a:cubicBezTo>
                    <a:pt x="4851" y="14466"/>
                    <a:pt x="4851" y="14466"/>
                    <a:pt x="4851" y="14466"/>
                  </a:cubicBezTo>
                  <a:cubicBezTo>
                    <a:pt x="4851" y="14466"/>
                    <a:pt x="4851" y="14466"/>
                    <a:pt x="4851" y="14466"/>
                  </a:cubicBezTo>
                  <a:cubicBezTo>
                    <a:pt x="4967" y="14466"/>
                    <a:pt x="4967" y="14466"/>
                    <a:pt x="4967" y="14466"/>
                  </a:cubicBezTo>
                  <a:cubicBezTo>
                    <a:pt x="4967" y="14367"/>
                    <a:pt x="4967" y="14367"/>
                    <a:pt x="4967" y="14367"/>
                  </a:cubicBezTo>
                  <a:cubicBezTo>
                    <a:pt x="5082" y="14268"/>
                    <a:pt x="5082" y="14268"/>
                    <a:pt x="5082" y="14268"/>
                  </a:cubicBezTo>
                  <a:cubicBezTo>
                    <a:pt x="4967" y="14268"/>
                    <a:pt x="4967" y="14268"/>
                    <a:pt x="4967" y="14268"/>
                  </a:cubicBezTo>
                  <a:cubicBezTo>
                    <a:pt x="4967" y="14268"/>
                    <a:pt x="4967" y="14268"/>
                    <a:pt x="4967" y="14268"/>
                  </a:cubicBezTo>
                  <a:cubicBezTo>
                    <a:pt x="4851" y="14268"/>
                    <a:pt x="4851" y="14268"/>
                    <a:pt x="4851" y="14268"/>
                  </a:cubicBezTo>
                  <a:cubicBezTo>
                    <a:pt x="4736" y="14268"/>
                    <a:pt x="4736" y="14268"/>
                    <a:pt x="4736" y="14268"/>
                  </a:cubicBezTo>
                  <a:close/>
                  <a:moveTo>
                    <a:pt x="3581" y="14565"/>
                  </a:moveTo>
                  <a:cubicBezTo>
                    <a:pt x="3581" y="14565"/>
                    <a:pt x="3581" y="14565"/>
                    <a:pt x="3581" y="14565"/>
                  </a:cubicBezTo>
                  <a:cubicBezTo>
                    <a:pt x="3812" y="14565"/>
                    <a:pt x="3812" y="14565"/>
                    <a:pt x="3812" y="14565"/>
                  </a:cubicBezTo>
                  <a:cubicBezTo>
                    <a:pt x="3812" y="14664"/>
                    <a:pt x="3812" y="14664"/>
                    <a:pt x="3812" y="14664"/>
                  </a:cubicBezTo>
                  <a:cubicBezTo>
                    <a:pt x="3927" y="14664"/>
                    <a:pt x="3927" y="14664"/>
                    <a:pt x="3927" y="14664"/>
                  </a:cubicBezTo>
                  <a:cubicBezTo>
                    <a:pt x="3927" y="14664"/>
                    <a:pt x="3927" y="14664"/>
                    <a:pt x="3927" y="14664"/>
                  </a:cubicBezTo>
                  <a:cubicBezTo>
                    <a:pt x="4274" y="14565"/>
                    <a:pt x="4274" y="14565"/>
                    <a:pt x="4274" y="14565"/>
                  </a:cubicBezTo>
                  <a:cubicBezTo>
                    <a:pt x="4389" y="14565"/>
                    <a:pt x="4389" y="14565"/>
                    <a:pt x="4389" y="14565"/>
                  </a:cubicBezTo>
                  <a:cubicBezTo>
                    <a:pt x="4620" y="14466"/>
                    <a:pt x="4620" y="14466"/>
                    <a:pt x="4620" y="14466"/>
                  </a:cubicBezTo>
                  <a:cubicBezTo>
                    <a:pt x="4505" y="14367"/>
                    <a:pt x="4505" y="14367"/>
                    <a:pt x="4505" y="14367"/>
                  </a:cubicBezTo>
                  <a:cubicBezTo>
                    <a:pt x="4505" y="14268"/>
                    <a:pt x="4505" y="14268"/>
                    <a:pt x="4505" y="14268"/>
                  </a:cubicBezTo>
                  <a:cubicBezTo>
                    <a:pt x="4389" y="14268"/>
                    <a:pt x="4389" y="14268"/>
                    <a:pt x="4389" y="14268"/>
                  </a:cubicBezTo>
                  <a:cubicBezTo>
                    <a:pt x="4274" y="14268"/>
                    <a:pt x="4274" y="14268"/>
                    <a:pt x="4274" y="14268"/>
                  </a:cubicBezTo>
                  <a:cubicBezTo>
                    <a:pt x="4274" y="14070"/>
                    <a:pt x="4274" y="14070"/>
                    <a:pt x="4274" y="14070"/>
                  </a:cubicBezTo>
                  <a:cubicBezTo>
                    <a:pt x="4158" y="13872"/>
                    <a:pt x="4158" y="13872"/>
                    <a:pt x="4158" y="13872"/>
                  </a:cubicBezTo>
                  <a:cubicBezTo>
                    <a:pt x="3927" y="13872"/>
                    <a:pt x="3927" y="13872"/>
                    <a:pt x="3927" y="13872"/>
                  </a:cubicBezTo>
                  <a:cubicBezTo>
                    <a:pt x="3927" y="13772"/>
                    <a:pt x="3927" y="13772"/>
                    <a:pt x="3927" y="13772"/>
                  </a:cubicBezTo>
                  <a:cubicBezTo>
                    <a:pt x="3696" y="13772"/>
                    <a:pt x="3696" y="13772"/>
                    <a:pt x="3696" y="13772"/>
                  </a:cubicBezTo>
                  <a:cubicBezTo>
                    <a:pt x="3581" y="13772"/>
                    <a:pt x="3581" y="13772"/>
                    <a:pt x="3581" y="13772"/>
                  </a:cubicBezTo>
                  <a:cubicBezTo>
                    <a:pt x="3581" y="13772"/>
                    <a:pt x="3581" y="13772"/>
                    <a:pt x="3581" y="13772"/>
                  </a:cubicBezTo>
                  <a:cubicBezTo>
                    <a:pt x="3465" y="13872"/>
                    <a:pt x="3465" y="13872"/>
                    <a:pt x="3465" y="13872"/>
                  </a:cubicBezTo>
                  <a:cubicBezTo>
                    <a:pt x="3465" y="13971"/>
                    <a:pt x="3465" y="13971"/>
                    <a:pt x="3465" y="13971"/>
                  </a:cubicBezTo>
                  <a:cubicBezTo>
                    <a:pt x="3581" y="14070"/>
                    <a:pt x="3581" y="14070"/>
                    <a:pt x="3581" y="14070"/>
                  </a:cubicBezTo>
                  <a:cubicBezTo>
                    <a:pt x="3696" y="14070"/>
                    <a:pt x="3696" y="14070"/>
                    <a:pt x="3696" y="14070"/>
                  </a:cubicBezTo>
                  <a:cubicBezTo>
                    <a:pt x="3581" y="14070"/>
                    <a:pt x="3581" y="14070"/>
                    <a:pt x="3581" y="14070"/>
                  </a:cubicBezTo>
                  <a:cubicBezTo>
                    <a:pt x="3465" y="14070"/>
                    <a:pt x="3465" y="14070"/>
                    <a:pt x="3465" y="14070"/>
                  </a:cubicBezTo>
                  <a:cubicBezTo>
                    <a:pt x="3465" y="14169"/>
                    <a:pt x="3465" y="14169"/>
                    <a:pt x="3465" y="14169"/>
                  </a:cubicBezTo>
                  <a:cubicBezTo>
                    <a:pt x="3465" y="14169"/>
                    <a:pt x="3465" y="14169"/>
                    <a:pt x="3465" y="14169"/>
                  </a:cubicBezTo>
                  <a:cubicBezTo>
                    <a:pt x="3581" y="14268"/>
                    <a:pt x="3581" y="14268"/>
                    <a:pt x="3581" y="14268"/>
                  </a:cubicBezTo>
                  <a:cubicBezTo>
                    <a:pt x="3465" y="14268"/>
                    <a:pt x="3465" y="14268"/>
                    <a:pt x="3465" y="14268"/>
                  </a:cubicBezTo>
                  <a:cubicBezTo>
                    <a:pt x="3465" y="14268"/>
                    <a:pt x="3465" y="14268"/>
                    <a:pt x="3465" y="14268"/>
                  </a:cubicBezTo>
                  <a:cubicBezTo>
                    <a:pt x="3465" y="14367"/>
                    <a:pt x="3465" y="14367"/>
                    <a:pt x="3465" y="14367"/>
                  </a:cubicBezTo>
                  <a:cubicBezTo>
                    <a:pt x="3696" y="14466"/>
                    <a:pt x="3696" y="14466"/>
                    <a:pt x="3696" y="14466"/>
                  </a:cubicBezTo>
                  <a:cubicBezTo>
                    <a:pt x="3812" y="14466"/>
                    <a:pt x="3812" y="14466"/>
                    <a:pt x="3812" y="14466"/>
                  </a:cubicBezTo>
                  <a:cubicBezTo>
                    <a:pt x="3812" y="14466"/>
                    <a:pt x="3812" y="14466"/>
                    <a:pt x="3812" y="14466"/>
                  </a:cubicBezTo>
                  <a:cubicBezTo>
                    <a:pt x="4043" y="14367"/>
                    <a:pt x="4043" y="14367"/>
                    <a:pt x="4043" y="14367"/>
                  </a:cubicBezTo>
                  <a:cubicBezTo>
                    <a:pt x="3927" y="14466"/>
                    <a:pt x="3927" y="14466"/>
                    <a:pt x="3927" y="14466"/>
                  </a:cubicBezTo>
                  <a:cubicBezTo>
                    <a:pt x="3812" y="14565"/>
                    <a:pt x="3812" y="14565"/>
                    <a:pt x="3812" y="14565"/>
                  </a:cubicBezTo>
                  <a:cubicBezTo>
                    <a:pt x="3696" y="14466"/>
                    <a:pt x="3696" y="14466"/>
                    <a:pt x="3696" y="14466"/>
                  </a:cubicBezTo>
                  <a:cubicBezTo>
                    <a:pt x="3581" y="14466"/>
                    <a:pt x="3581" y="14466"/>
                    <a:pt x="3581" y="14466"/>
                  </a:cubicBezTo>
                  <a:lnTo>
                    <a:pt x="3581" y="14565"/>
                  </a:lnTo>
                  <a:close/>
                  <a:moveTo>
                    <a:pt x="3581" y="1456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45" name="AutoShape 159"/>
            <p:cNvSpPr>
              <a:spLocks/>
            </p:cNvSpPr>
            <p:nvPr/>
          </p:nvSpPr>
          <p:spPr bwMode="auto">
            <a:xfrm>
              <a:off x="1755" y="0"/>
              <a:ext cx="3618" cy="2961"/>
            </a:xfrm>
            <a:custGeom>
              <a:avLst/>
              <a:gdLst>
                <a:gd name="T0" fmla="*/ 2650 w 21600"/>
                <a:gd name="T1" fmla="*/ 211 h 21600"/>
                <a:gd name="T2" fmla="*/ 2650 w 21600"/>
                <a:gd name="T3" fmla="*/ 504 h 21600"/>
                <a:gd name="T4" fmla="*/ 2641 w 21600"/>
                <a:gd name="T5" fmla="*/ 559 h 21600"/>
                <a:gd name="T6" fmla="*/ 2819 w 21600"/>
                <a:gd name="T7" fmla="*/ 348 h 21600"/>
                <a:gd name="T8" fmla="*/ 2829 w 21600"/>
                <a:gd name="T9" fmla="*/ 202 h 21600"/>
                <a:gd name="T10" fmla="*/ 3054 w 21600"/>
                <a:gd name="T11" fmla="*/ 92 h 21600"/>
                <a:gd name="T12" fmla="*/ 3562 w 21600"/>
                <a:gd name="T13" fmla="*/ 110 h 21600"/>
                <a:gd name="T14" fmla="*/ 3101 w 21600"/>
                <a:gd name="T15" fmla="*/ 422 h 21600"/>
                <a:gd name="T16" fmla="*/ 2782 w 21600"/>
                <a:gd name="T17" fmla="*/ 614 h 21600"/>
                <a:gd name="T18" fmla="*/ 2894 w 21600"/>
                <a:gd name="T19" fmla="*/ 1384 h 21600"/>
                <a:gd name="T20" fmla="*/ 2537 w 21600"/>
                <a:gd name="T21" fmla="*/ 578 h 21600"/>
                <a:gd name="T22" fmla="*/ 2265 w 21600"/>
                <a:gd name="T23" fmla="*/ 394 h 21600"/>
                <a:gd name="T24" fmla="*/ 1889 w 21600"/>
                <a:gd name="T25" fmla="*/ 367 h 21600"/>
                <a:gd name="T26" fmla="*/ 2471 w 21600"/>
                <a:gd name="T27" fmla="*/ 651 h 21600"/>
                <a:gd name="T28" fmla="*/ 2565 w 21600"/>
                <a:gd name="T29" fmla="*/ 898 h 21600"/>
                <a:gd name="T30" fmla="*/ 1551 w 21600"/>
                <a:gd name="T31" fmla="*/ 477 h 21600"/>
                <a:gd name="T32" fmla="*/ 2246 w 21600"/>
                <a:gd name="T33" fmla="*/ 743 h 21600"/>
                <a:gd name="T34" fmla="*/ 2086 w 21600"/>
                <a:gd name="T35" fmla="*/ 651 h 21600"/>
                <a:gd name="T36" fmla="*/ 2002 w 21600"/>
                <a:gd name="T37" fmla="*/ 678 h 21600"/>
                <a:gd name="T38" fmla="*/ 1889 w 21600"/>
                <a:gd name="T39" fmla="*/ 578 h 21600"/>
                <a:gd name="T40" fmla="*/ 1363 w 21600"/>
                <a:gd name="T41" fmla="*/ 642 h 21600"/>
                <a:gd name="T42" fmla="*/ 1945 w 21600"/>
                <a:gd name="T43" fmla="*/ 926 h 21600"/>
                <a:gd name="T44" fmla="*/ 2077 w 21600"/>
                <a:gd name="T45" fmla="*/ 972 h 21600"/>
                <a:gd name="T46" fmla="*/ 2603 w 21600"/>
                <a:gd name="T47" fmla="*/ 1027 h 21600"/>
                <a:gd name="T48" fmla="*/ 2500 w 21600"/>
                <a:gd name="T49" fmla="*/ 1329 h 21600"/>
                <a:gd name="T50" fmla="*/ 1795 w 21600"/>
                <a:gd name="T51" fmla="*/ 1357 h 21600"/>
                <a:gd name="T52" fmla="*/ 1767 w 21600"/>
                <a:gd name="T53" fmla="*/ 999 h 21600"/>
                <a:gd name="T54" fmla="*/ 1522 w 21600"/>
                <a:gd name="T55" fmla="*/ 798 h 21600"/>
                <a:gd name="T56" fmla="*/ 1334 w 21600"/>
                <a:gd name="T57" fmla="*/ 1192 h 21600"/>
                <a:gd name="T58" fmla="*/ 1710 w 21600"/>
                <a:gd name="T59" fmla="*/ 1274 h 21600"/>
                <a:gd name="T60" fmla="*/ 2603 w 21600"/>
                <a:gd name="T61" fmla="*/ 1778 h 21600"/>
                <a:gd name="T62" fmla="*/ 2631 w 21600"/>
                <a:gd name="T63" fmla="*/ 1412 h 21600"/>
                <a:gd name="T64" fmla="*/ 2274 w 21600"/>
                <a:gd name="T65" fmla="*/ 1238 h 21600"/>
                <a:gd name="T66" fmla="*/ 2425 w 21600"/>
                <a:gd name="T67" fmla="*/ 1100 h 21600"/>
                <a:gd name="T68" fmla="*/ 2697 w 21600"/>
                <a:gd name="T69" fmla="*/ 1100 h 21600"/>
                <a:gd name="T70" fmla="*/ 2782 w 21600"/>
                <a:gd name="T71" fmla="*/ 1311 h 21600"/>
                <a:gd name="T72" fmla="*/ 2866 w 21600"/>
                <a:gd name="T73" fmla="*/ 1448 h 21600"/>
                <a:gd name="T74" fmla="*/ 3007 w 21600"/>
                <a:gd name="T75" fmla="*/ 1623 h 21600"/>
                <a:gd name="T76" fmla="*/ 2876 w 21600"/>
                <a:gd name="T77" fmla="*/ 1632 h 21600"/>
                <a:gd name="T78" fmla="*/ 2800 w 21600"/>
                <a:gd name="T79" fmla="*/ 1852 h 21600"/>
                <a:gd name="T80" fmla="*/ 2265 w 21600"/>
                <a:gd name="T81" fmla="*/ 1696 h 21600"/>
                <a:gd name="T82" fmla="*/ 2659 w 21600"/>
                <a:gd name="T83" fmla="*/ 2017 h 21600"/>
                <a:gd name="T84" fmla="*/ 2152 w 21600"/>
                <a:gd name="T85" fmla="*/ 2246 h 21600"/>
                <a:gd name="T86" fmla="*/ 2866 w 21600"/>
                <a:gd name="T87" fmla="*/ 2723 h 21600"/>
                <a:gd name="T88" fmla="*/ 3064 w 21600"/>
                <a:gd name="T89" fmla="*/ 2723 h 21600"/>
                <a:gd name="T90" fmla="*/ 2988 w 21600"/>
                <a:gd name="T91" fmla="*/ 2549 h 21600"/>
                <a:gd name="T92" fmla="*/ 329 w 21600"/>
                <a:gd name="T93" fmla="*/ 2457 h 21600"/>
                <a:gd name="T94" fmla="*/ 188 w 21600"/>
                <a:gd name="T95" fmla="*/ 2200 h 21600"/>
                <a:gd name="T96" fmla="*/ 611 w 21600"/>
                <a:gd name="T97" fmla="*/ 1027 h 21600"/>
                <a:gd name="T98" fmla="*/ 263 w 21600"/>
                <a:gd name="T99" fmla="*/ 2246 h 21600"/>
                <a:gd name="T100" fmla="*/ 639 w 21600"/>
                <a:gd name="T101" fmla="*/ 1063 h 21600"/>
                <a:gd name="T102" fmla="*/ 1053 w 21600"/>
                <a:gd name="T103" fmla="*/ 1073 h 21600"/>
                <a:gd name="T104" fmla="*/ 1588 w 21600"/>
                <a:gd name="T105" fmla="*/ 1256 h 21600"/>
                <a:gd name="T106" fmla="*/ 1889 w 21600"/>
                <a:gd name="T107" fmla="*/ 1430 h 21600"/>
                <a:gd name="T108" fmla="*/ 2114 w 21600"/>
                <a:gd name="T109" fmla="*/ 1210 h 21600"/>
                <a:gd name="T110" fmla="*/ 2425 w 21600"/>
                <a:gd name="T111" fmla="*/ 1357 h 21600"/>
                <a:gd name="T112" fmla="*/ 2030 w 21600"/>
                <a:gd name="T113" fmla="*/ 1696 h 21600"/>
                <a:gd name="T114" fmla="*/ 1673 w 21600"/>
                <a:gd name="T115" fmla="*/ 2145 h 21600"/>
                <a:gd name="T116" fmla="*/ 2312 w 21600"/>
                <a:gd name="T117" fmla="*/ 2035 h 21600"/>
                <a:gd name="T118" fmla="*/ 2753 w 21600"/>
                <a:gd name="T119" fmla="*/ 2054 h 21600"/>
                <a:gd name="T120" fmla="*/ 2932 w 21600"/>
                <a:gd name="T121" fmla="*/ 2365 h 21600"/>
                <a:gd name="T122" fmla="*/ 2584 w 21600"/>
                <a:gd name="T123" fmla="*/ 2576 h 21600"/>
                <a:gd name="T124" fmla="*/ 2641 w 21600"/>
                <a:gd name="T125" fmla="*/ 2833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15597" y="3812"/>
                  </a:moveTo>
                  <a:cubicBezTo>
                    <a:pt x="15653" y="3745"/>
                    <a:pt x="15653" y="3745"/>
                    <a:pt x="15653" y="3745"/>
                  </a:cubicBezTo>
                  <a:cubicBezTo>
                    <a:pt x="15709" y="3745"/>
                    <a:pt x="15709" y="3745"/>
                    <a:pt x="15709" y="3745"/>
                  </a:cubicBezTo>
                  <a:cubicBezTo>
                    <a:pt x="15765" y="3611"/>
                    <a:pt x="15765" y="3611"/>
                    <a:pt x="15765" y="3611"/>
                  </a:cubicBezTo>
                  <a:cubicBezTo>
                    <a:pt x="15821" y="3477"/>
                    <a:pt x="15821" y="3477"/>
                    <a:pt x="15821" y="3477"/>
                  </a:cubicBezTo>
                  <a:cubicBezTo>
                    <a:pt x="15821" y="3477"/>
                    <a:pt x="15821" y="3477"/>
                    <a:pt x="15821" y="3477"/>
                  </a:cubicBezTo>
                  <a:cubicBezTo>
                    <a:pt x="15821" y="3544"/>
                    <a:pt x="15821" y="3544"/>
                    <a:pt x="15821" y="3544"/>
                  </a:cubicBezTo>
                  <a:cubicBezTo>
                    <a:pt x="15821" y="3611"/>
                    <a:pt x="15821" y="3611"/>
                    <a:pt x="15821" y="3611"/>
                  </a:cubicBezTo>
                  <a:cubicBezTo>
                    <a:pt x="15821" y="3611"/>
                    <a:pt x="15821" y="3611"/>
                    <a:pt x="15821" y="3611"/>
                  </a:cubicBezTo>
                  <a:cubicBezTo>
                    <a:pt x="15877" y="3611"/>
                    <a:pt x="15877" y="3611"/>
                    <a:pt x="15877" y="3611"/>
                  </a:cubicBezTo>
                  <a:cubicBezTo>
                    <a:pt x="15877" y="3544"/>
                    <a:pt x="15877" y="3544"/>
                    <a:pt x="15877" y="3544"/>
                  </a:cubicBezTo>
                  <a:cubicBezTo>
                    <a:pt x="15934" y="3544"/>
                    <a:pt x="15934" y="3544"/>
                    <a:pt x="15934" y="3544"/>
                  </a:cubicBezTo>
                  <a:cubicBezTo>
                    <a:pt x="15934" y="3477"/>
                    <a:pt x="15934" y="3477"/>
                    <a:pt x="15934" y="3477"/>
                  </a:cubicBezTo>
                  <a:cubicBezTo>
                    <a:pt x="15877" y="3477"/>
                    <a:pt x="15877" y="3477"/>
                    <a:pt x="15877" y="3477"/>
                  </a:cubicBezTo>
                  <a:cubicBezTo>
                    <a:pt x="15877" y="3477"/>
                    <a:pt x="15877" y="3477"/>
                    <a:pt x="15877" y="3477"/>
                  </a:cubicBezTo>
                  <a:cubicBezTo>
                    <a:pt x="15934" y="3411"/>
                    <a:pt x="15934" y="3411"/>
                    <a:pt x="15934" y="3411"/>
                  </a:cubicBezTo>
                  <a:cubicBezTo>
                    <a:pt x="15934" y="3344"/>
                    <a:pt x="15934" y="3344"/>
                    <a:pt x="15934" y="3344"/>
                  </a:cubicBezTo>
                  <a:cubicBezTo>
                    <a:pt x="15934" y="3344"/>
                    <a:pt x="15934" y="3344"/>
                    <a:pt x="15934" y="3344"/>
                  </a:cubicBezTo>
                  <a:cubicBezTo>
                    <a:pt x="15934" y="3277"/>
                    <a:pt x="15934" y="3277"/>
                    <a:pt x="15934" y="3277"/>
                  </a:cubicBezTo>
                  <a:cubicBezTo>
                    <a:pt x="15990" y="3210"/>
                    <a:pt x="15990" y="3210"/>
                    <a:pt x="15990" y="3210"/>
                  </a:cubicBezTo>
                  <a:cubicBezTo>
                    <a:pt x="15990" y="3143"/>
                    <a:pt x="15990" y="3143"/>
                    <a:pt x="15990" y="3143"/>
                  </a:cubicBezTo>
                  <a:cubicBezTo>
                    <a:pt x="16046" y="3143"/>
                    <a:pt x="16046" y="3143"/>
                    <a:pt x="16046" y="3143"/>
                  </a:cubicBezTo>
                  <a:cubicBezTo>
                    <a:pt x="16102" y="3076"/>
                    <a:pt x="16102" y="3076"/>
                    <a:pt x="16102" y="3076"/>
                  </a:cubicBezTo>
                  <a:cubicBezTo>
                    <a:pt x="16102" y="3143"/>
                    <a:pt x="16102" y="3143"/>
                    <a:pt x="16102" y="3143"/>
                  </a:cubicBezTo>
                  <a:cubicBezTo>
                    <a:pt x="16102" y="3143"/>
                    <a:pt x="16102" y="3143"/>
                    <a:pt x="16102" y="3143"/>
                  </a:cubicBezTo>
                  <a:cubicBezTo>
                    <a:pt x="16046" y="3143"/>
                    <a:pt x="16046" y="3143"/>
                    <a:pt x="16046" y="3143"/>
                  </a:cubicBezTo>
                  <a:cubicBezTo>
                    <a:pt x="16046" y="3277"/>
                    <a:pt x="16046" y="3277"/>
                    <a:pt x="16046" y="3277"/>
                  </a:cubicBezTo>
                  <a:cubicBezTo>
                    <a:pt x="15990" y="3344"/>
                    <a:pt x="15990" y="3344"/>
                    <a:pt x="15990" y="3344"/>
                  </a:cubicBezTo>
                  <a:cubicBezTo>
                    <a:pt x="15990" y="3411"/>
                    <a:pt x="15990" y="3411"/>
                    <a:pt x="15990" y="3411"/>
                  </a:cubicBezTo>
                  <a:cubicBezTo>
                    <a:pt x="15990" y="3411"/>
                    <a:pt x="15990" y="3411"/>
                    <a:pt x="15990" y="3411"/>
                  </a:cubicBezTo>
                  <a:cubicBezTo>
                    <a:pt x="15990" y="3477"/>
                    <a:pt x="15990" y="3477"/>
                    <a:pt x="15990" y="3477"/>
                  </a:cubicBezTo>
                  <a:cubicBezTo>
                    <a:pt x="16046" y="3477"/>
                    <a:pt x="16046" y="3477"/>
                    <a:pt x="16046" y="3477"/>
                  </a:cubicBezTo>
                  <a:cubicBezTo>
                    <a:pt x="16102" y="3411"/>
                    <a:pt x="16102" y="3411"/>
                    <a:pt x="16102" y="3411"/>
                  </a:cubicBezTo>
                  <a:cubicBezTo>
                    <a:pt x="16158" y="3277"/>
                    <a:pt x="16158" y="3277"/>
                    <a:pt x="16158" y="3277"/>
                  </a:cubicBezTo>
                  <a:cubicBezTo>
                    <a:pt x="16214" y="3210"/>
                    <a:pt x="16214" y="3210"/>
                    <a:pt x="16214" y="3210"/>
                  </a:cubicBezTo>
                  <a:cubicBezTo>
                    <a:pt x="16214" y="3143"/>
                    <a:pt x="16214" y="3143"/>
                    <a:pt x="16214" y="3143"/>
                  </a:cubicBezTo>
                  <a:cubicBezTo>
                    <a:pt x="16214" y="3143"/>
                    <a:pt x="16214" y="3143"/>
                    <a:pt x="16214" y="3143"/>
                  </a:cubicBezTo>
                  <a:cubicBezTo>
                    <a:pt x="16270" y="3076"/>
                    <a:pt x="16270" y="3076"/>
                    <a:pt x="16270" y="3076"/>
                  </a:cubicBezTo>
                  <a:cubicBezTo>
                    <a:pt x="16270" y="3143"/>
                    <a:pt x="16270" y="3143"/>
                    <a:pt x="16270" y="3143"/>
                  </a:cubicBezTo>
                  <a:cubicBezTo>
                    <a:pt x="16270" y="3143"/>
                    <a:pt x="16270" y="3143"/>
                    <a:pt x="16270" y="3143"/>
                  </a:cubicBezTo>
                  <a:cubicBezTo>
                    <a:pt x="16270" y="3210"/>
                    <a:pt x="16270" y="3210"/>
                    <a:pt x="16270" y="3210"/>
                  </a:cubicBezTo>
                  <a:cubicBezTo>
                    <a:pt x="16270" y="3210"/>
                    <a:pt x="16270" y="3210"/>
                    <a:pt x="16270" y="3210"/>
                  </a:cubicBezTo>
                  <a:cubicBezTo>
                    <a:pt x="16326" y="3143"/>
                    <a:pt x="16326" y="3143"/>
                    <a:pt x="16326" y="3143"/>
                  </a:cubicBezTo>
                  <a:cubicBezTo>
                    <a:pt x="16382" y="3143"/>
                    <a:pt x="16382" y="3143"/>
                    <a:pt x="16382" y="3143"/>
                  </a:cubicBezTo>
                  <a:cubicBezTo>
                    <a:pt x="16438" y="3143"/>
                    <a:pt x="16438" y="3143"/>
                    <a:pt x="16438" y="3143"/>
                  </a:cubicBezTo>
                  <a:cubicBezTo>
                    <a:pt x="16551" y="3076"/>
                    <a:pt x="16551" y="3076"/>
                    <a:pt x="16551" y="3076"/>
                  </a:cubicBezTo>
                  <a:cubicBezTo>
                    <a:pt x="16607" y="3076"/>
                    <a:pt x="16607" y="3076"/>
                    <a:pt x="16607" y="3076"/>
                  </a:cubicBezTo>
                  <a:cubicBezTo>
                    <a:pt x="16607" y="3076"/>
                    <a:pt x="16607" y="3076"/>
                    <a:pt x="16607" y="3076"/>
                  </a:cubicBezTo>
                  <a:cubicBezTo>
                    <a:pt x="16663" y="3076"/>
                    <a:pt x="16663" y="3076"/>
                    <a:pt x="16663" y="3076"/>
                  </a:cubicBezTo>
                  <a:cubicBezTo>
                    <a:pt x="16663" y="3009"/>
                    <a:pt x="16663" y="3009"/>
                    <a:pt x="16663" y="3009"/>
                  </a:cubicBezTo>
                  <a:cubicBezTo>
                    <a:pt x="16663" y="2942"/>
                    <a:pt x="16663" y="2942"/>
                    <a:pt x="16663" y="2942"/>
                  </a:cubicBezTo>
                  <a:cubicBezTo>
                    <a:pt x="16719" y="2942"/>
                    <a:pt x="16719" y="2942"/>
                    <a:pt x="16719" y="2942"/>
                  </a:cubicBezTo>
                  <a:cubicBezTo>
                    <a:pt x="16663" y="2876"/>
                    <a:pt x="16663" y="2876"/>
                    <a:pt x="16663" y="2876"/>
                  </a:cubicBezTo>
                  <a:cubicBezTo>
                    <a:pt x="16663" y="2809"/>
                    <a:pt x="16663" y="2809"/>
                    <a:pt x="16663" y="2809"/>
                  </a:cubicBezTo>
                  <a:cubicBezTo>
                    <a:pt x="16663" y="2675"/>
                    <a:pt x="16663" y="2675"/>
                    <a:pt x="16663" y="2675"/>
                  </a:cubicBezTo>
                  <a:cubicBezTo>
                    <a:pt x="16663" y="2675"/>
                    <a:pt x="16663" y="2675"/>
                    <a:pt x="16663" y="2675"/>
                  </a:cubicBezTo>
                  <a:cubicBezTo>
                    <a:pt x="16607" y="2742"/>
                    <a:pt x="16607" y="2742"/>
                    <a:pt x="16607" y="2742"/>
                  </a:cubicBezTo>
                  <a:cubicBezTo>
                    <a:pt x="16551" y="2876"/>
                    <a:pt x="16551" y="2876"/>
                    <a:pt x="16551" y="2876"/>
                  </a:cubicBezTo>
                  <a:cubicBezTo>
                    <a:pt x="16551" y="2876"/>
                    <a:pt x="16551" y="2876"/>
                    <a:pt x="16551" y="2876"/>
                  </a:cubicBezTo>
                  <a:cubicBezTo>
                    <a:pt x="16551" y="2809"/>
                    <a:pt x="16551" y="2809"/>
                    <a:pt x="16551" y="2809"/>
                  </a:cubicBezTo>
                  <a:cubicBezTo>
                    <a:pt x="16607" y="2742"/>
                    <a:pt x="16607" y="2742"/>
                    <a:pt x="16607" y="2742"/>
                  </a:cubicBezTo>
                  <a:cubicBezTo>
                    <a:pt x="16663" y="2742"/>
                    <a:pt x="16663" y="2742"/>
                    <a:pt x="16663" y="2742"/>
                  </a:cubicBezTo>
                  <a:cubicBezTo>
                    <a:pt x="16663" y="2675"/>
                    <a:pt x="16663" y="2675"/>
                    <a:pt x="16663" y="2675"/>
                  </a:cubicBezTo>
                  <a:cubicBezTo>
                    <a:pt x="16607" y="2608"/>
                    <a:pt x="16607" y="2608"/>
                    <a:pt x="16607" y="2608"/>
                  </a:cubicBezTo>
                  <a:cubicBezTo>
                    <a:pt x="16551" y="2608"/>
                    <a:pt x="16551" y="2608"/>
                    <a:pt x="16551" y="2608"/>
                  </a:cubicBezTo>
                  <a:cubicBezTo>
                    <a:pt x="16551" y="2608"/>
                    <a:pt x="16551" y="2608"/>
                    <a:pt x="16551" y="2608"/>
                  </a:cubicBezTo>
                  <a:cubicBezTo>
                    <a:pt x="16551" y="2608"/>
                    <a:pt x="16551" y="2608"/>
                    <a:pt x="16551" y="2608"/>
                  </a:cubicBezTo>
                  <a:cubicBezTo>
                    <a:pt x="16495" y="2608"/>
                    <a:pt x="16495" y="2608"/>
                    <a:pt x="16495" y="2608"/>
                  </a:cubicBezTo>
                  <a:cubicBezTo>
                    <a:pt x="16495" y="2608"/>
                    <a:pt x="16495" y="2608"/>
                    <a:pt x="16495" y="2608"/>
                  </a:cubicBezTo>
                  <a:cubicBezTo>
                    <a:pt x="16438" y="2608"/>
                    <a:pt x="16438" y="2608"/>
                    <a:pt x="16438" y="2608"/>
                  </a:cubicBezTo>
                  <a:cubicBezTo>
                    <a:pt x="16382" y="2675"/>
                    <a:pt x="16382" y="2675"/>
                    <a:pt x="16382" y="2675"/>
                  </a:cubicBezTo>
                  <a:cubicBezTo>
                    <a:pt x="16382" y="2608"/>
                    <a:pt x="16382" y="2608"/>
                    <a:pt x="16382" y="2608"/>
                  </a:cubicBezTo>
                  <a:cubicBezTo>
                    <a:pt x="16382" y="2608"/>
                    <a:pt x="16382" y="2608"/>
                    <a:pt x="16382" y="2608"/>
                  </a:cubicBezTo>
                  <a:cubicBezTo>
                    <a:pt x="16495" y="2541"/>
                    <a:pt x="16495" y="2541"/>
                    <a:pt x="16495" y="2541"/>
                  </a:cubicBezTo>
                  <a:cubicBezTo>
                    <a:pt x="16551" y="2541"/>
                    <a:pt x="16551" y="2541"/>
                    <a:pt x="16551" y="2541"/>
                  </a:cubicBezTo>
                  <a:cubicBezTo>
                    <a:pt x="16607" y="2474"/>
                    <a:pt x="16607" y="2474"/>
                    <a:pt x="16607" y="2474"/>
                  </a:cubicBezTo>
                  <a:cubicBezTo>
                    <a:pt x="16663" y="2407"/>
                    <a:pt x="16663" y="2407"/>
                    <a:pt x="16663" y="2407"/>
                  </a:cubicBezTo>
                  <a:cubicBezTo>
                    <a:pt x="16719" y="2341"/>
                    <a:pt x="16719" y="2341"/>
                    <a:pt x="16719" y="2341"/>
                  </a:cubicBezTo>
                  <a:cubicBezTo>
                    <a:pt x="16719" y="2207"/>
                    <a:pt x="16719" y="2207"/>
                    <a:pt x="16719" y="2207"/>
                  </a:cubicBezTo>
                  <a:cubicBezTo>
                    <a:pt x="16719" y="2207"/>
                    <a:pt x="16719" y="2207"/>
                    <a:pt x="16719" y="2207"/>
                  </a:cubicBezTo>
                  <a:cubicBezTo>
                    <a:pt x="16663" y="2207"/>
                    <a:pt x="16663" y="2207"/>
                    <a:pt x="16663" y="2207"/>
                  </a:cubicBezTo>
                  <a:cubicBezTo>
                    <a:pt x="16663" y="2274"/>
                    <a:pt x="16663" y="2274"/>
                    <a:pt x="16663" y="2274"/>
                  </a:cubicBezTo>
                  <a:cubicBezTo>
                    <a:pt x="16607" y="2207"/>
                    <a:pt x="16607" y="2207"/>
                    <a:pt x="16607" y="2207"/>
                  </a:cubicBezTo>
                  <a:cubicBezTo>
                    <a:pt x="16663" y="2207"/>
                    <a:pt x="16663" y="2207"/>
                    <a:pt x="16663" y="2207"/>
                  </a:cubicBezTo>
                  <a:cubicBezTo>
                    <a:pt x="16663" y="2207"/>
                    <a:pt x="16663" y="2207"/>
                    <a:pt x="16663" y="2207"/>
                  </a:cubicBezTo>
                  <a:cubicBezTo>
                    <a:pt x="16719" y="2207"/>
                    <a:pt x="16719" y="2207"/>
                    <a:pt x="16719" y="2207"/>
                  </a:cubicBezTo>
                  <a:cubicBezTo>
                    <a:pt x="16719" y="2140"/>
                    <a:pt x="16719" y="2140"/>
                    <a:pt x="16719" y="2140"/>
                  </a:cubicBezTo>
                  <a:cubicBezTo>
                    <a:pt x="16719" y="2073"/>
                    <a:pt x="16719" y="2073"/>
                    <a:pt x="16719" y="2073"/>
                  </a:cubicBezTo>
                  <a:cubicBezTo>
                    <a:pt x="16775" y="2006"/>
                    <a:pt x="16775" y="2006"/>
                    <a:pt x="16775" y="2006"/>
                  </a:cubicBezTo>
                  <a:cubicBezTo>
                    <a:pt x="16775" y="2006"/>
                    <a:pt x="16775" y="2006"/>
                    <a:pt x="16775" y="2006"/>
                  </a:cubicBezTo>
                  <a:cubicBezTo>
                    <a:pt x="16775" y="1939"/>
                    <a:pt x="16775" y="1939"/>
                    <a:pt x="16775" y="1939"/>
                  </a:cubicBezTo>
                  <a:cubicBezTo>
                    <a:pt x="16775" y="1939"/>
                    <a:pt x="16775" y="1939"/>
                    <a:pt x="16775" y="1939"/>
                  </a:cubicBezTo>
                  <a:cubicBezTo>
                    <a:pt x="16719" y="1872"/>
                    <a:pt x="16719" y="1872"/>
                    <a:pt x="16719" y="1872"/>
                  </a:cubicBezTo>
                  <a:cubicBezTo>
                    <a:pt x="16663" y="1939"/>
                    <a:pt x="16663" y="1939"/>
                    <a:pt x="16663" y="1939"/>
                  </a:cubicBezTo>
                  <a:cubicBezTo>
                    <a:pt x="16607" y="2006"/>
                    <a:pt x="16607" y="2006"/>
                    <a:pt x="16607" y="2006"/>
                  </a:cubicBezTo>
                  <a:cubicBezTo>
                    <a:pt x="16607" y="2073"/>
                    <a:pt x="16607" y="2073"/>
                    <a:pt x="16607" y="2073"/>
                  </a:cubicBezTo>
                  <a:cubicBezTo>
                    <a:pt x="16663" y="2140"/>
                    <a:pt x="16663" y="2140"/>
                    <a:pt x="16663" y="2140"/>
                  </a:cubicBezTo>
                  <a:cubicBezTo>
                    <a:pt x="16607" y="2207"/>
                    <a:pt x="16607" y="2207"/>
                    <a:pt x="16607" y="2207"/>
                  </a:cubicBezTo>
                  <a:cubicBezTo>
                    <a:pt x="16607" y="2207"/>
                    <a:pt x="16607" y="2207"/>
                    <a:pt x="16607" y="2207"/>
                  </a:cubicBezTo>
                  <a:cubicBezTo>
                    <a:pt x="16551" y="2207"/>
                    <a:pt x="16551" y="2207"/>
                    <a:pt x="16551" y="2207"/>
                  </a:cubicBezTo>
                  <a:cubicBezTo>
                    <a:pt x="16551" y="2140"/>
                    <a:pt x="16551" y="2140"/>
                    <a:pt x="16551" y="2140"/>
                  </a:cubicBezTo>
                  <a:cubicBezTo>
                    <a:pt x="16551" y="2140"/>
                    <a:pt x="16551" y="2140"/>
                    <a:pt x="16551" y="2140"/>
                  </a:cubicBezTo>
                  <a:cubicBezTo>
                    <a:pt x="16551" y="2073"/>
                    <a:pt x="16551" y="2073"/>
                    <a:pt x="16551" y="2073"/>
                  </a:cubicBezTo>
                  <a:cubicBezTo>
                    <a:pt x="16607" y="2006"/>
                    <a:pt x="16607" y="2006"/>
                    <a:pt x="16607" y="2006"/>
                  </a:cubicBezTo>
                  <a:cubicBezTo>
                    <a:pt x="16607" y="1939"/>
                    <a:pt x="16607" y="1939"/>
                    <a:pt x="16607" y="1939"/>
                  </a:cubicBezTo>
                  <a:cubicBezTo>
                    <a:pt x="16607" y="1939"/>
                    <a:pt x="16607" y="1939"/>
                    <a:pt x="16607" y="1939"/>
                  </a:cubicBezTo>
                  <a:cubicBezTo>
                    <a:pt x="16607" y="1939"/>
                    <a:pt x="16607" y="1939"/>
                    <a:pt x="16607" y="1939"/>
                  </a:cubicBezTo>
                  <a:cubicBezTo>
                    <a:pt x="16663" y="1939"/>
                    <a:pt x="16663" y="1939"/>
                    <a:pt x="16663" y="1939"/>
                  </a:cubicBezTo>
                  <a:cubicBezTo>
                    <a:pt x="16607" y="1872"/>
                    <a:pt x="16607" y="1872"/>
                    <a:pt x="16607" y="1872"/>
                  </a:cubicBezTo>
                  <a:cubicBezTo>
                    <a:pt x="16607" y="1806"/>
                    <a:pt x="16607" y="1806"/>
                    <a:pt x="16607" y="1806"/>
                  </a:cubicBezTo>
                  <a:cubicBezTo>
                    <a:pt x="16551" y="1806"/>
                    <a:pt x="16551" y="1806"/>
                    <a:pt x="16551" y="1806"/>
                  </a:cubicBezTo>
                  <a:cubicBezTo>
                    <a:pt x="16495" y="1806"/>
                    <a:pt x="16495" y="1806"/>
                    <a:pt x="16495" y="1806"/>
                  </a:cubicBezTo>
                  <a:cubicBezTo>
                    <a:pt x="16495" y="1872"/>
                    <a:pt x="16495" y="1872"/>
                    <a:pt x="16495" y="1872"/>
                  </a:cubicBezTo>
                  <a:cubicBezTo>
                    <a:pt x="16438" y="1806"/>
                    <a:pt x="16438" y="1806"/>
                    <a:pt x="16438" y="1806"/>
                  </a:cubicBezTo>
                  <a:cubicBezTo>
                    <a:pt x="16438" y="1806"/>
                    <a:pt x="16438" y="1806"/>
                    <a:pt x="16438" y="1806"/>
                  </a:cubicBezTo>
                  <a:cubicBezTo>
                    <a:pt x="16438" y="1739"/>
                    <a:pt x="16438" y="1739"/>
                    <a:pt x="16438" y="1739"/>
                  </a:cubicBezTo>
                  <a:cubicBezTo>
                    <a:pt x="16438" y="1672"/>
                    <a:pt x="16438" y="1672"/>
                    <a:pt x="16438" y="1672"/>
                  </a:cubicBezTo>
                  <a:cubicBezTo>
                    <a:pt x="16438" y="1538"/>
                    <a:pt x="16438" y="1538"/>
                    <a:pt x="16438" y="1538"/>
                  </a:cubicBezTo>
                  <a:cubicBezTo>
                    <a:pt x="16438" y="1471"/>
                    <a:pt x="16438" y="1471"/>
                    <a:pt x="16438" y="1471"/>
                  </a:cubicBezTo>
                  <a:cubicBezTo>
                    <a:pt x="16438" y="1404"/>
                    <a:pt x="16438" y="1404"/>
                    <a:pt x="16438" y="1404"/>
                  </a:cubicBezTo>
                  <a:cubicBezTo>
                    <a:pt x="16495" y="1337"/>
                    <a:pt x="16495" y="1337"/>
                    <a:pt x="16495" y="1337"/>
                  </a:cubicBezTo>
                  <a:cubicBezTo>
                    <a:pt x="16438" y="1271"/>
                    <a:pt x="16438" y="1271"/>
                    <a:pt x="16438" y="1271"/>
                  </a:cubicBezTo>
                  <a:cubicBezTo>
                    <a:pt x="16495" y="1137"/>
                    <a:pt x="16495" y="1137"/>
                    <a:pt x="16495" y="1137"/>
                  </a:cubicBezTo>
                  <a:cubicBezTo>
                    <a:pt x="16495" y="1070"/>
                    <a:pt x="16495" y="1070"/>
                    <a:pt x="16495" y="1070"/>
                  </a:cubicBezTo>
                  <a:cubicBezTo>
                    <a:pt x="16438" y="1070"/>
                    <a:pt x="16438" y="1070"/>
                    <a:pt x="16438" y="1070"/>
                  </a:cubicBezTo>
                  <a:cubicBezTo>
                    <a:pt x="16438" y="1003"/>
                    <a:pt x="16438" y="1003"/>
                    <a:pt x="16438" y="1003"/>
                  </a:cubicBezTo>
                  <a:cubicBezTo>
                    <a:pt x="16382" y="936"/>
                    <a:pt x="16382" y="936"/>
                    <a:pt x="16382" y="936"/>
                  </a:cubicBezTo>
                  <a:cubicBezTo>
                    <a:pt x="16382" y="869"/>
                    <a:pt x="16382" y="869"/>
                    <a:pt x="16382" y="869"/>
                  </a:cubicBezTo>
                  <a:cubicBezTo>
                    <a:pt x="16270" y="869"/>
                    <a:pt x="16270" y="869"/>
                    <a:pt x="16270" y="869"/>
                  </a:cubicBezTo>
                  <a:cubicBezTo>
                    <a:pt x="16270" y="869"/>
                    <a:pt x="16270" y="869"/>
                    <a:pt x="16270" y="869"/>
                  </a:cubicBezTo>
                  <a:cubicBezTo>
                    <a:pt x="16270" y="869"/>
                    <a:pt x="16270" y="869"/>
                    <a:pt x="16270" y="869"/>
                  </a:cubicBezTo>
                  <a:cubicBezTo>
                    <a:pt x="16270" y="936"/>
                    <a:pt x="16270" y="936"/>
                    <a:pt x="16270" y="936"/>
                  </a:cubicBezTo>
                  <a:cubicBezTo>
                    <a:pt x="16214" y="869"/>
                    <a:pt x="16214" y="869"/>
                    <a:pt x="16214" y="869"/>
                  </a:cubicBezTo>
                  <a:cubicBezTo>
                    <a:pt x="16158" y="869"/>
                    <a:pt x="16158" y="869"/>
                    <a:pt x="16158" y="869"/>
                  </a:cubicBezTo>
                  <a:cubicBezTo>
                    <a:pt x="16158" y="936"/>
                    <a:pt x="16158" y="936"/>
                    <a:pt x="16158" y="936"/>
                  </a:cubicBezTo>
                  <a:cubicBezTo>
                    <a:pt x="16102" y="1003"/>
                    <a:pt x="16102" y="1003"/>
                    <a:pt x="16102" y="1003"/>
                  </a:cubicBezTo>
                  <a:cubicBezTo>
                    <a:pt x="16158" y="1003"/>
                    <a:pt x="16158" y="1003"/>
                    <a:pt x="16158" y="1003"/>
                  </a:cubicBezTo>
                  <a:cubicBezTo>
                    <a:pt x="16158" y="1003"/>
                    <a:pt x="16158" y="1003"/>
                    <a:pt x="16158" y="1003"/>
                  </a:cubicBezTo>
                  <a:cubicBezTo>
                    <a:pt x="16214" y="1003"/>
                    <a:pt x="16214" y="1003"/>
                    <a:pt x="16214" y="1003"/>
                  </a:cubicBezTo>
                  <a:cubicBezTo>
                    <a:pt x="16270" y="1003"/>
                    <a:pt x="16270" y="1003"/>
                    <a:pt x="16270" y="1003"/>
                  </a:cubicBezTo>
                  <a:cubicBezTo>
                    <a:pt x="16326" y="1070"/>
                    <a:pt x="16326" y="1070"/>
                    <a:pt x="16326" y="1070"/>
                  </a:cubicBezTo>
                  <a:cubicBezTo>
                    <a:pt x="16326" y="1070"/>
                    <a:pt x="16326" y="1070"/>
                    <a:pt x="16326" y="1070"/>
                  </a:cubicBezTo>
                  <a:cubicBezTo>
                    <a:pt x="16326" y="1137"/>
                    <a:pt x="16326" y="1137"/>
                    <a:pt x="16326" y="1137"/>
                  </a:cubicBezTo>
                  <a:cubicBezTo>
                    <a:pt x="16270" y="1204"/>
                    <a:pt x="16270" y="1204"/>
                    <a:pt x="16270" y="1204"/>
                  </a:cubicBezTo>
                  <a:cubicBezTo>
                    <a:pt x="16214" y="1204"/>
                    <a:pt x="16214" y="1204"/>
                    <a:pt x="16214" y="1204"/>
                  </a:cubicBezTo>
                  <a:cubicBezTo>
                    <a:pt x="16158" y="1137"/>
                    <a:pt x="16158" y="1137"/>
                    <a:pt x="16158" y="1137"/>
                  </a:cubicBezTo>
                  <a:cubicBezTo>
                    <a:pt x="16158" y="1137"/>
                    <a:pt x="16158" y="1137"/>
                    <a:pt x="16158" y="1137"/>
                  </a:cubicBezTo>
                  <a:cubicBezTo>
                    <a:pt x="16102" y="1137"/>
                    <a:pt x="16102" y="1137"/>
                    <a:pt x="16102" y="1137"/>
                  </a:cubicBezTo>
                  <a:cubicBezTo>
                    <a:pt x="16102" y="1204"/>
                    <a:pt x="16102" y="1204"/>
                    <a:pt x="16102" y="1204"/>
                  </a:cubicBezTo>
                  <a:cubicBezTo>
                    <a:pt x="16158" y="1204"/>
                    <a:pt x="16158" y="1204"/>
                    <a:pt x="16158" y="1204"/>
                  </a:cubicBezTo>
                  <a:cubicBezTo>
                    <a:pt x="16102" y="1271"/>
                    <a:pt x="16102" y="1271"/>
                    <a:pt x="16102" y="1271"/>
                  </a:cubicBezTo>
                  <a:cubicBezTo>
                    <a:pt x="16046" y="1271"/>
                    <a:pt x="16046" y="1271"/>
                    <a:pt x="16046" y="1271"/>
                  </a:cubicBezTo>
                  <a:cubicBezTo>
                    <a:pt x="15990" y="1204"/>
                    <a:pt x="15990" y="1204"/>
                    <a:pt x="15990" y="1204"/>
                  </a:cubicBezTo>
                  <a:cubicBezTo>
                    <a:pt x="15934" y="1204"/>
                    <a:pt x="15934" y="1204"/>
                    <a:pt x="15934" y="1204"/>
                  </a:cubicBezTo>
                  <a:cubicBezTo>
                    <a:pt x="15877" y="1271"/>
                    <a:pt x="15877" y="1271"/>
                    <a:pt x="15877" y="1271"/>
                  </a:cubicBezTo>
                  <a:cubicBezTo>
                    <a:pt x="15877" y="1337"/>
                    <a:pt x="15877" y="1337"/>
                    <a:pt x="15877" y="1337"/>
                  </a:cubicBezTo>
                  <a:cubicBezTo>
                    <a:pt x="15877" y="1337"/>
                    <a:pt x="15877" y="1337"/>
                    <a:pt x="15877" y="1337"/>
                  </a:cubicBezTo>
                  <a:cubicBezTo>
                    <a:pt x="15934" y="1337"/>
                    <a:pt x="15934" y="1337"/>
                    <a:pt x="15934" y="1337"/>
                  </a:cubicBezTo>
                  <a:cubicBezTo>
                    <a:pt x="15934" y="1404"/>
                    <a:pt x="15934" y="1404"/>
                    <a:pt x="15934" y="1404"/>
                  </a:cubicBezTo>
                  <a:cubicBezTo>
                    <a:pt x="15990" y="1471"/>
                    <a:pt x="15990" y="1471"/>
                    <a:pt x="15990" y="1471"/>
                  </a:cubicBezTo>
                  <a:cubicBezTo>
                    <a:pt x="15990" y="1471"/>
                    <a:pt x="15990" y="1471"/>
                    <a:pt x="15990" y="1471"/>
                  </a:cubicBezTo>
                  <a:cubicBezTo>
                    <a:pt x="15934" y="1471"/>
                    <a:pt x="15934" y="1471"/>
                    <a:pt x="15934" y="1471"/>
                  </a:cubicBezTo>
                  <a:cubicBezTo>
                    <a:pt x="15934" y="1538"/>
                    <a:pt x="15934" y="1538"/>
                    <a:pt x="15934" y="1538"/>
                  </a:cubicBezTo>
                  <a:cubicBezTo>
                    <a:pt x="15990" y="1538"/>
                    <a:pt x="15990" y="1538"/>
                    <a:pt x="15990" y="1538"/>
                  </a:cubicBezTo>
                  <a:cubicBezTo>
                    <a:pt x="15990" y="1605"/>
                    <a:pt x="15990" y="1605"/>
                    <a:pt x="15990" y="1605"/>
                  </a:cubicBezTo>
                  <a:cubicBezTo>
                    <a:pt x="15934" y="1605"/>
                    <a:pt x="15934" y="1605"/>
                    <a:pt x="15934" y="1605"/>
                  </a:cubicBezTo>
                  <a:cubicBezTo>
                    <a:pt x="15877" y="1538"/>
                    <a:pt x="15877" y="1538"/>
                    <a:pt x="15877" y="1538"/>
                  </a:cubicBezTo>
                  <a:cubicBezTo>
                    <a:pt x="15821" y="1538"/>
                    <a:pt x="15821" y="1538"/>
                    <a:pt x="15821" y="1538"/>
                  </a:cubicBezTo>
                  <a:cubicBezTo>
                    <a:pt x="15821" y="1538"/>
                    <a:pt x="15821" y="1538"/>
                    <a:pt x="15821" y="1538"/>
                  </a:cubicBezTo>
                  <a:cubicBezTo>
                    <a:pt x="15765" y="1538"/>
                    <a:pt x="15765" y="1538"/>
                    <a:pt x="15765" y="1538"/>
                  </a:cubicBezTo>
                  <a:cubicBezTo>
                    <a:pt x="15709" y="1538"/>
                    <a:pt x="15709" y="1538"/>
                    <a:pt x="15709" y="1538"/>
                  </a:cubicBezTo>
                  <a:cubicBezTo>
                    <a:pt x="15709" y="1605"/>
                    <a:pt x="15709" y="1605"/>
                    <a:pt x="15709" y="1605"/>
                  </a:cubicBezTo>
                  <a:cubicBezTo>
                    <a:pt x="15709" y="1605"/>
                    <a:pt x="15709" y="1605"/>
                    <a:pt x="15709" y="1605"/>
                  </a:cubicBezTo>
                  <a:cubicBezTo>
                    <a:pt x="15709" y="1672"/>
                    <a:pt x="15709" y="1672"/>
                    <a:pt x="15709" y="1672"/>
                  </a:cubicBezTo>
                  <a:cubicBezTo>
                    <a:pt x="15709" y="1672"/>
                    <a:pt x="15709" y="1672"/>
                    <a:pt x="15709" y="1672"/>
                  </a:cubicBezTo>
                  <a:cubicBezTo>
                    <a:pt x="15709" y="1605"/>
                    <a:pt x="15709" y="1605"/>
                    <a:pt x="15709" y="1605"/>
                  </a:cubicBezTo>
                  <a:cubicBezTo>
                    <a:pt x="15653" y="1605"/>
                    <a:pt x="15653" y="1605"/>
                    <a:pt x="15653" y="1605"/>
                  </a:cubicBezTo>
                  <a:cubicBezTo>
                    <a:pt x="15597" y="1605"/>
                    <a:pt x="15597" y="1605"/>
                    <a:pt x="15597" y="1605"/>
                  </a:cubicBezTo>
                  <a:cubicBezTo>
                    <a:pt x="15597" y="1605"/>
                    <a:pt x="15597" y="1605"/>
                    <a:pt x="15597" y="1605"/>
                  </a:cubicBezTo>
                  <a:cubicBezTo>
                    <a:pt x="15541" y="1538"/>
                    <a:pt x="15541" y="1538"/>
                    <a:pt x="15541" y="1538"/>
                  </a:cubicBezTo>
                  <a:cubicBezTo>
                    <a:pt x="15541" y="1538"/>
                    <a:pt x="15541" y="1538"/>
                    <a:pt x="15541" y="1538"/>
                  </a:cubicBezTo>
                  <a:cubicBezTo>
                    <a:pt x="15485" y="1538"/>
                    <a:pt x="15485" y="1538"/>
                    <a:pt x="15485" y="1538"/>
                  </a:cubicBezTo>
                  <a:cubicBezTo>
                    <a:pt x="15541" y="1605"/>
                    <a:pt x="15541" y="1605"/>
                    <a:pt x="15541" y="1605"/>
                  </a:cubicBezTo>
                  <a:cubicBezTo>
                    <a:pt x="15541" y="1672"/>
                    <a:pt x="15541" y="1672"/>
                    <a:pt x="15541" y="1672"/>
                  </a:cubicBezTo>
                  <a:cubicBezTo>
                    <a:pt x="15541" y="1739"/>
                    <a:pt x="15541" y="1739"/>
                    <a:pt x="15541" y="1739"/>
                  </a:cubicBezTo>
                  <a:cubicBezTo>
                    <a:pt x="15597" y="1806"/>
                    <a:pt x="15597" y="1806"/>
                    <a:pt x="15597" y="1806"/>
                  </a:cubicBezTo>
                  <a:cubicBezTo>
                    <a:pt x="15653" y="1806"/>
                    <a:pt x="15653" y="1806"/>
                    <a:pt x="15653" y="1806"/>
                  </a:cubicBezTo>
                  <a:cubicBezTo>
                    <a:pt x="15653" y="1806"/>
                    <a:pt x="15653" y="1806"/>
                    <a:pt x="15653" y="1806"/>
                  </a:cubicBezTo>
                  <a:cubicBezTo>
                    <a:pt x="15653" y="1806"/>
                    <a:pt x="15653" y="1806"/>
                    <a:pt x="15653" y="1806"/>
                  </a:cubicBezTo>
                  <a:cubicBezTo>
                    <a:pt x="15597" y="1806"/>
                    <a:pt x="15597" y="1806"/>
                    <a:pt x="15597" y="1806"/>
                  </a:cubicBezTo>
                  <a:cubicBezTo>
                    <a:pt x="15653" y="1872"/>
                    <a:pt x="15653" y="1872"/>
                    <a:pt x="15653" y="1872"/>
                  </a:cubicBezTo>
                  <a:cubicBezTo>
                    <a:pt x="15653" y="1939"/>
                    <a:pt x="15653" y="1939"/>
                    <a:pt x="15653" y="1939"/>
                  </a:cubicBezTo>
                  <a:cubicBezTo>
                    <a:pt x="15709" y="1939"/>
                    <a:pt x="15709" y="1939"/>
                    <a:pt x="15709" y="1939"/>
                  </a:cubicBezTo>
                  <a:cubicBezTo>
                    <a:pt x="15765" y="1939"/>
                    <a:pt x="15765" y="1939"/>
                    <a:pt x="15765" y="1939"/>
                  </a:cubicBezTo>
                  <a:cubicBezTo>
                    <a:pt x="15821" y="1872"/>
                    <a:pt x="15821" y="1872"/>
                    <a:pt x="15821" y="1872"/>
                  </a:cubicBezTo>
                  <a:cubicBezTo>
                    <a:pt x="15821" y="1939"/>
                    <a:pt x="15821" y="1939"/>
                    <a:pt x="15821" y="1939"/>
                  </a:cubicBezTo>
                  <a:cubicBezTo>
                    <a:pt x="15821" y="1939"/>
                    <a:pt x="15821" y="1939"/>
                    <a:pt x="15821" y="1939"/>
                  </a:cubicBezTo>
                  <a:cubicBezTo>
                    <a:pt x="15821" y="2006"/>
                    <a:pt x="15821" y="2006"/>
                    <a:pt x="15821" y="2006"/>
                  </a:cubicBezTo>
                  <a:cubicBezTo>
                    <a:pt x="15765" y="2073"/>
                    <a:pt x="15765" y="2073"/>
                    <a:pt x="15765" y="2073"/>
                  </a:cubicBezTo>
                  <a:cubicBezTo>
                    <a:pt x="15765" y="2073"/>
                    <a:pt x="15765" y="2073"/>
                    <a:pt x="15765" y="2073"/>
                  </a:cubicBezTo>
                  <a:cubicBezTo>
                    <a:pt x="15709" y="2006"/>
                    <a:pt x="15709" y="2006"/>
                    <a:pt x="15709" y="2006"/>
                  </a:cubicBezTo>
                  <a:cubicBezTo>
                    <a:pt x="15541" y="2006"/>
                    <a:pt x="15541" y="2006"/>
                    <a:pt x="15541" y="2006"/>
                  </a:cubicBezTo>
                  <a:cubicBezTo>
                    <a:pt x="15485" y="1872"/>
                    <a:pt x="15485" y="1872"/>
                    <a:pt x="15485" y="1872"/>
                  </a:cubicBezTo>
                  <a:cubicBezTo>
                    <a:pt x="15485" y="1872"/>
                    <a:pt x="15485" y="1872"/>
                    <a:pt x="15485" y="1872"/>
                  </a:cubicBezTo>
                  <a:cubicBezTo>
                    <a:pt x="15429" y="1872"/>
                    <a:pt x="15429" y="1872"/>
                    <a:pt x="15429" y="1872"/>
                  </a:cubicBezTo>
                  <a:cubicBezTo>
                    <a:pt x="15429" y="1872"/>
                    <a:pt x="15429" y="1872"/>
                    <a:pt x="15429" y="1872"/>
                  </a:cubicBezTo>
                  <a:cubicBezTo>
                    <a:pt x="15429" y="1939"/>
                    <a:pt x="15429" y="1939"/>
                    <a:pt x="15429" y="1939"/>
                  </a:cubicBezTo>
                  <a:cubicBezTo>
                    <a:pt x="15429" y="1939"/>
                    <a:pt x="15429" y="1939"/>
                    <a:pt x="15429" y="1939"/>
                  </a:cubicBezTo>
                  <a:cubicBezTo>
                    <a:pt x="15372" y="1939"/>
                    <a:pt x="15372" y="1939"/>
                    <a:pt x="15372" y="1939"/>
                  </a:cubicBezTo>
                  <a:cubicBezTo>
                    <a:pt x="15429" y="2073"/>
                    <a:pt x="15429" y="2073"/>
                    <a:pt x="15429" y="2073"/>
                  </a:cubicBezTo>
                  <a:cubicBezTo>
                    <a:pt x="15372" y="2073"/>
                    <a:pt x="15372" y="2073"/>
                    <a:pt x="15372" y="2073"/>
                  </a:cubicBezTo>
                  <a:cubicBezTo>
                    <a:pt x="15372" y="2073"/>
                    <a:pt x="15372" y="2073"/>
                    <a:pt x="15372" y="2073"/>
                  </a:cubicBezTo>
                  <a:cubicBezTo>
                    <a:pt x="15372" y="2140"/>
                    <a:pt x="15372" y="2140"/>
                    <a:pt x="15372" y="2140"/>
                  </a:cubicBezTo>
                  <a:cubicBezTo>
                    <a:pt x="15316" y="2140"/>
                    <a:pt x="15316" y="2140"/>
                    <a:pt x="15316" y="2140"/>
                  </a:cubicBezTo>
                  <a:cubicBezTo>
                    <a:pt x="15316" y="2274"/>
                    <a:pt x="15316" y="2274"/>
                    <a:pt x="15316" y="2274"/>
                  </a:cubicBezTo>
                  <a:cubicBezTo>
                    <a:pt x="15372" y="2274"/>
                    <a:pt x="15372" y="2274"/>
                    <a:pt x="15372" y="2274"/>
                  </a:cubicBezTo>
                  <a:cubicBezTo>
                    <a:pt x="15429" y="2274"/>
                    <a:pt x="15429" y="2274"/>
                    <a:pt x="15429" y="2274"/>
                  </a:cubicBezTo>
                  <a:cubicBezTo>
                    <a:pt x="15485" y="2341"/>
                    <a:pt x="15485" y="2341"/>
                    <a:pt x="15485" y="2341"/>
                  </a:cubicBezTo>
                  <a:cubicBezTo>
                    <a:pt x="15541" y="2341"/>
                    <a:pt x="15541" y="2341"/>
                    <a:pt x="15541" y="2341"/>
                  </a:cubicBezTo>
                  <a:cubicBezTo>
                    <a:pt x="15541" y="2341"/>
                    <a:pt x="15541" y="2341"/>
                    <a:pt x="15541" y="2341"/>
                  </a:cubicBezTo>
                  <a:cubicBezTo>
                    <a:pt x="15485" y="2341"/>
                    <a:pt x="15485" y="2341"/>
                    <a:pt x="15485" y="2341"/>
                  </a:cubicBezTo>
                  <a:cubicBezTo>
                    <a:pt x="15429" y="2341"/>
                    <a:pt x="15429" y="2341"/>
                    <a:pt x="15429" y="2341"/>
                  </a:cubicBezTo>
                  <a:cubicBezTo>
                    <a:pt x="15372" y="2341"/>
                    <a:pt x="15372" y="2341"/>
                    <a:pt x="15372" y="2341"/>
                  </a:cubicBezTo>
                  <a:cubicBezTo>
                    <a:pt x="15316" y="2341"/>
                    <a:pt x="15316" y="2341"/>
                    <a:pt x="15316" y="2341"/>
                  </a:cubicBezTo>
                  <a:cubicBezTo>
                    <a:pt x="15260" y="2341"/>
                    <a:pt x="15260" y="2341"/>
                    <a:pt x="15260" y="2341"/>
                  </a:cubicBezTo>
                  <a:cubicBezTo>
                    <a:pt x="15204" y="2407"/>
                    <a:pt x="15204" y="2407"/>
                    <a:pt x="15204" y="2407"/>
                  </a:cubicBezTo>
                  <a:cubicBezTo>
                    <a:pt x="15204" y="2474"/>
                    <a:pt x="15204" y="2474"/>
                    <a:pt x="15204" y="2474"/>
                  </a:cubicBezTo>
                  <a:cubicBezTo>
                    <a:pt x="15260" y="2474"/>
                    <a:pt x="15260" y="2474"/>
                    <a:pt x="15260" y="2474"/>
                  </a:cubicBezTo>
                  <a:cubicBezTo>
                    <a:pt x="15204" y="2541"/>
                    <a:pt x="15204" y="2541"/>
                    <a:pt x="15204" y="2541"/>
                  </a:cubicBezTo>
                  <a:cubicBezTo>
                    <a:pt x="15204" y="2541"/>
                    <a:pt x="15204" y="2541"/>
                    <a:pt x="15204" y="2541"/>
                  </a:cubicBezTo>
                  <a:cubicBezTo>
                    <a:pt x="15204" y="2608"/>
                    <a:pt x="15204" y="2608"/>
                    <a:pt x="15204" y="2608"/>
                  </a:cubicBezTo>
                  <a:cubicBezTo>
                    <a:pt x="15204" y="2608"/>
                    <a:pt x="15204" y="2608"/>
                    <a:pt x="15204" y="2608"/>
                  </a:cubicBezTo>
                  <a:cubicBezTo>
                    <a:pt x="15260" y="2608"/>
                    <a:pt x="15260" y="2608"/>
                    <a:pt x="15260" y="2608"/>
                  </a:cubicBezTo>
                  <a:cubicBezTo>
                    <a:pt x="15316" y="2608"/>
                    <a:pt x="15316" y="2608"/>
                    <a:pt x="15316" y="2608"/>
                  </a:cubicBezTo>
                  <a:cubicBezTo>
                    <a:pt x="15372" y="2541"/>
                    <a:pt x="15372" y="2541"/>
                    <a:pt x="15372" y="2541"/>
                  </a:cubicBezTo>
                  <a:cubicBezTo>
                    <a:pt x="15372" y="2541"/>
                    <a:pt x="15372" y="2541"/>
                    <a:pt x="15372" y="2541"/>
                  </a:cubicBezTo>
                  <a:cubicBezTo>
                    <a:pt x="15372" y="2608"/>
                    <a:pt x="15372" y="2608"/>
                    <a:pt x="15372" y="2608"/>
                  </a:cubicBezTo>
                  <a:cubicBezTo>
                    <a:pt x="15316" y="2608"/>
                    <a:pt x="15316" y="2608"/>
                    <a:pt x="15316" y="2608"/>
                  </a:cubicBezTo>
                  <a:cubicBezTo>
                    <a:pt x="15316" y="2675"/>
                    <a:pt x="15316" y="2675"/>
                    <a:pt x="15316" y="2675"/>
                  </a:cubicBezTo>
                  <a:cubicBezTo>
                    <a:pt x="15316" y="2675"/>
                    <a:pt x="15316" y="2675"/>
                    <a:pt x="15316" y="2675"/>
                  </a:cubicBezTo>
                  <a:cubicBezTo>
                    <a:pt x="15372" y="2675"/>
                    <a:pt x="15372" y="2675"/>
                    <a:pt x="15372" y="2675"/>
                  </a:cubicBezTo>
                  <a:cubicBezTo>
                    <a:pt x="15429" y="2675"/>
                    <a:pt x="15429" y="2675"/>
                    <a:pt x="15429" y="2675"/>
                  </a:cubicBezTo>
                  <a:cubicBezTo>
                    <a:pt x="15429" y="2675"/>
                    <a:pt x="15429" y="2675"/>
                    <a:pt x="15429" y="2675"/>
                  </a:cubicBezTo>
                  <a:cubicBezTo>
                    <a:pt x="15485" y="2608"/>
                    <a:pt x="15485" y="2608"/>
                    <a:pt x="15485" y="2608"/>
                  </a:cubicBezTo>
                  <a:cubicBezTo>
                    <a:pt x="15485" y="2675"/>
                    <a:pt x="15485" y="2675"/>
                    <a:pt x="15485" y="2675"/>
                  </a:cubicBezTo>
                  <a:cubicBezTo>
                    <a:pt x="15429" y="2675"/>
                    <a:pt x="15429" y="2675"/>
                    <a:pt x="15429" y="2675"/>
                  </a:cubicBezTo>
                  <a:cubicBezTo>
                    <a:pt x="15485" y="2675"/>
                    <a:pt x="15485" y="2675"/>
                    <a:pt x="15485" y="2675"/>
                  </a:cubicBezTo>
                  <a:cubicBezTo>
                    <a:pt x="15541" y="2675"/>
                    <a:pt x="15541" y="2675"/>
                    <a:pt x="15541" y="2675"/>
                  </a:cubicBezTo>
                  <a:cubicBezTo>
                    <a:pt x="15597" y="2742"/>
                    <a:pt x="15597" y="2742"/>
                    <a:pt x="15597" y="2742"/>
                  </a:cubicBezTo>
                  <a:cubicBezTo>
                    <a:pt x="15541" y="2742"/>
                    <a:pt x="15541" y="2742"/>
                    <a:pt x="15541" y="2742"/>
                  </a:cubicBezTo>
                  <a:cubicBezTo>
                    <a:pt x="15541" y="2742"/>
                    <a:pt x="15541" y="2742"/>
                    <a:pt x="15541" y="2742"/>
                  </a:cubicBezTo>
                  <a:cubicBezTo>
                    <a:pt x="15541" y="2809"/>
                    <a:pt x="15541" y="2809"/>
                    <a:pt x="15541" y="2809"/>
                  </a:cubicBezTo>
                  <a:cubicBezTo>
                    <a:pt x="15597" y="2742"/>
                    <a:pt x="15597" y="2742"/>
                    <a:pt x="15597" y="2742"/>
                  </a:cubicBezTo>
                  <a:cubicBezTo>
                    <a:pt x="15653" y="2809"/>
                    <a:pt x="15653" y="2809"/>
                    <a:pt x="15653" y="2809"/>
                  </a:cubicBezTo>
                  <a:cubicBezTo>
                    <a:pt x="15821" y="2809"/>
                    <a:pt x="15821" y="2809"/>
                    <a:pt x="15821" y="2809"/>
                  </a:cubicBezTo>
                  <a:cubicBezTo>
                    <a:pt x="15821" y="2876"/>
                    <a:pt x="15821" y="2876"/>
                    <a:pt x="15821" y="2876"/>
                  </a:cubicBezTo>
                  <a:cubicBezTo>
                    <a:pt x="15709" y="2876"/>
                    <a:pt x="15709" y="2876"/>
                    <a:pt x="15709" y="2876"/>
                  </a:cubicBezTo>
                  <a:cubicBezTo>
                    <a:pt x="15653" y="2876"/>
                    <a:pt x="15653" y="2876"/>
                    <a:pt x="15653" y="2876"/>
                  </a:cubicBezTo>
                  <a:cubicBezTo>
                    <a:pt x="15597" y="2809"/>
                    <a:pt x="15597" y="2809"/>
                    <a:pt x="15597" y="2809"/>
                  </a:cubicBezTo>
                  <a:cubicBezTo>
                    <a:pt x="15541" y="2809"/>
                    <a:pt x="15541" y="2809"/>
                    <a:pt x="15541" y="2809"/>
                  </a:cubicBezTo>
                  <a:cubicBezTo>
                    <a:pt x="15541" y="2876"/>
                    <a:pt x="15541" y="2876"/>
                    <a:pt x="15541" y="2876"/>
                  </a:cubicBezTo>
                  <a:cubicBezTo>
                    <a:pt x="15597" y="2876"/>
                    <a:pt x="15597" y="2876"/>
                    <a:pt x="15597" y="2876"/>
                  </a:cubicBezTo>
                  <a:cubicBezTo>
                    <a:pt x="15709" y="2942"/>
                    <a:pt x="15709" y="2942"/>
                    <a:pt x="15709" y="2942"/>
                  </a:cubicBezTo>
                  <a:cubicBezTo>
                    <a:pt x="15765" y="2942"/>
                    <a:pt x="15765" y="2942"/>
                    <a:pt x="15765" y="2942"/>
                  </a:cubicBezTo>
                  <a:cubicBezTo>
                    <a:pt x="15821" y="2942"/>
                    <a:pt x="15821" y="2942"/>
                    <a:pt x="15821" y="2942"/>
                  </a:cubicBezTo>
                  <a:cubicBezTo>
                    <a:pt x="15709" y="2942"/>
                    <a:pt x="15709" y="2942"/>
                    <a:pt x="15709" y="2942"/>
                  </a:cubicBezTo>
                  <a:cubicBezTo>
                    <a:pt x="15653" y="2942"/>
                    <a:pt x="15653" y="2942"/>
                    <a:pt x="15653" y="2942"/>
                  </a:cubicBezTo>
                  <a:cubicBezTo>
                    <a:pt x="15597" y="2942"/>
                    <a:pt x="15597" y="2942"/>
                    <a:pt x="15597" y="2942"/>
                  </a:cubicBezTo>
                  <a:cubicBezTo>
                    <a:pt x="15541" y="2942"/>
                    <a:pt x="15541" y="2942"/>
                    <a:pt x="15541" y="2942"/>
                  </a:cubicBezTo>
                  <a:cubicBezTo>
                    <a:pt x="15485" y="2876"/>
                    <a:pt x="15485" y="2876"/>
                    <a:pt x="15485" y="2876"/>
                  </a:cubicBezTo>
                  <a:cubicBezTo>
                    <a:pt x="15429" y="2876"/>
                    <a:pt x="15429" y="2876"/>
                    <a:pt x="15429" y="2876"/>
                  </a:cubicBezTo>
                  <a:cubicBezTo>
                    <a:pt x="15372" y="2809"/>
                    <a:pt x="15372" y="2809"/>
                    <a:pt x="15372" y="2809"/>
                  </a:cubicBezTo>
                  <a:cubicBezTo>
                    <a:pt x="15316" y="2809"/>
                    <a:pt x="15316" y="2809"/>
                    <a:pt x="15316" y="2809"/>
                  </a:cubicBezTo>
                  <a:cubicBezTo>
                    <a:pt x="15316" y="2876"/>
                    <a:pt x="15316" y="2876"/>
                    <a:pt x="15316" y="2876"/>
                  </a:cubicBezTo>
                  <a:cubicBezTo>
                    <a:pt x="15260" y="2876"/>
                    <a:pt x="15260" y="2876"/>
                    <a:pt x="15260" y="2876"/>
                  </a:cubicBezTo>
                  <a:cubicBezTo>
                    <a:pt x="15204" y="2876"/>
                    <a:pt x="15204" y="2876"/>
                    <a:pt x="15204" y="2876"/>
                  </a:cubicBezTo>
                  <a:cubicBezTo>
                    <a:pt x="15204" y="3009"/>
                    <a:pt x="15204" y="3009"/>
                    <a:pt x="15204" y="3009"/>
                  </a:cubicBezTo>
                  <a:cubicBezTo>
                    <a:pt x="15260" y="3076"/>
                    <a:pt x="15260" y="3076"/>
                    <a:pt x="15260" y="3076"/>
                  </a:cubicBezTo>
                  <a:cubicBezTo>
                    <a:pt x="15260" y="3143"/>
                    <a:pt x="15260" y="3143"/>
                    <a:pt x="15260" y="3143"/>
                  </a:cubicBezTo>
                  <a:cubicBezTo>
                    <a:pt x="15204" y="3143"/>
                    <a:pt x="15204" y="3143"/>
                    <a:pt x="15204" y="3143"/>
                  </a:cubicBezTo>
                  <a:cubicBezTo>
                    <a:pt x="15204" y="3076"/>
                    <a:pt x="15204" y="3076"/>
                    <a:pt x="15204" y="3076"/>
                  </a:cubicBezTo>
                  <a:cubicBezTo>
                    <a:pt x="15148" y="3076"/>
                    <a:pt x="15148" y="3076"/>
                    <a:pt x="15148" y="3076"/>
                  </a:cubicBezTo>
                  <a:cubicBezTo>
                    <a:pt x="15148" y="3143"/>
                    <a:pt x="15148" y="3143"/>
                    <a:pt x="15148" y="3143"/>
                  </a:cubicBezTo>
                  <a:cubicBezTo>
                    <a:pt x="15148" y="3210"/>
                    <a:pt x="15148" y="3210"/>
                    <a:pt x="15148" y="3210"/>
                  </a:cubicBezTo>
                  <a:cubicBezTo>
                    <a:pt x="15148" y="3277"/>
                    <a:pt x="15148" y="3277"/>
                    <a:pt x="15148" y="3277"/>
                  </a:cubicBezTo>
                  <a:cubicBezTo>
                    <a:pt x="15204" y="3210"/>
                    <a:pt x="15204" y="3210"/>
                    <a:pt x="15204" y="3210"/>
                  </a:cubicBezTo>
                  <a:cubicBezTo>
                    <a:pt x="15204" y="3210"/>
                    <a:pt x="15204" y="3210"/>
                    <a:pt x="15204" y="3210"/>
                  </a:cubicBezTo>
                  <a:cubicBezTo>
                    <a:pt x="15260" y="3277"/>
                    <a:pt x="15260" y="3277"/>
                    <a:pt x="15260" y="3277"/>
                  </a:cubicBezTo>
                  <a:cubicBezTo>
                    <a:pt x="15316" y="3277"/>
                    <a:pt x="15316" y="3277"/>
                    <a:pt x="15316" y="3277"/>
                  </a:cubicBezTo>
                  <a:cubicBezTo>
                    <a:pt x="15260" y="3344"/>
                    <a:pt x="15260" y="3344"/>
                    <a:pt x="15260" y="3344"/>
                  </a:cubicBezTo>
                  <a:cubicBezTo>
                    <a:pt x="15204" y="3344"/>
                    <a:pt x="15204" y="3344"/>
                    <a:pt x="15204" y="3344"/>
                  </a:cubicBezTo>
                  <a:cubicBezTo>
                    <a:pt x="15204" y="3277"/>
                    <a:pt x="15204" y="3277"/>
                    <a:pt x="15204" y="3277"/>
                  </a:cubicBezTo>
                  <a:cubicBezTo>
                    <a:pt x="15092" y="3277"/>
                    <a:pt x="15092" y="3277"/>
                    <a:pt x="15092" y="3277"/>
                  </a:cubicBezTo>
                  <a:cubicBezTo>
                    <a:pt x="15092" y="3411"/>
                    <a:pt x="15092" y="3411"/>
                    <a:pt x="15092" y="3411"/>
                  </a:cubicBezTo>
                  <a:cubicBezTo>
                    <a:pt x="15148" y="3411"/>
                    <a:pt x="15148" y="3411"/>
                    <a:pt x="15148" y="3411"/>
                  </a:cubicBezTo>
                  <a:cubicBezTo>
                    <a:pt x="15148" y="3411"/>
                    <a:pt x="15148" y="3411"/>
                    <a:pt x="15148" y="3411"/>
                  </a:cubicBezTo>
                  <a:cubicBezTo>
                    <a:pt x="15148" y="3411"/>
                    <a:pt x="15148" y="3411"/>
                    <a:pt x="15148" y="3411"/>
                  </a:cubicBezTo>
                  <a:cubicBezTo>
                    <a:pt x="15148" y="3544"/>
                    <a:pt x="15148" y="3544"/>
                    <a:pt x="15148" y="3544"/>
                  </a:cubicBezTo>
                  <a:cubicBezTo>
                    <a:pt x="15148" y="3544"/>
                    <a:pt x="15148" y="3544"/>
                    <a:pt x="15148" y="3544"/>
                  </a:cubicBezTo>
                  <a:cubicBezTo>
                    <a:pt x="15204" y="3544"/>
                    <a:pt x="15204" y="3544"/>
                    <a:pt x="15204" y="3544"/>
                  </a:cubicBezTo>
                  <a:cubicBezTo>
                    <a:pt x="15204" y="3611"/>
                    <a:pt x="15204" y="3611"/>
                    <a:pt x="15204" y="3611"/>
                  </a:cubicBezTo>
                  <a:cubicBezTo>
                    <a:pt x="15260" y="3611"/>
                    <a:pt x="15260" y="3611"/>
                    <a:pt x="15260" y="3611"/>
                  </a:cubicBezTo>
                  <a:cubicBezTo>
                    <a:pt x="15372" y="3745"/>
                    <a:pt x="15372" y="3745"/>
                    <a:pt x="15372" y="3745"/>
                  </a:cubicBezTo>
                  <a:cubicBezTo>
                    <a:pt x="15429" y="3678"/>
                    <a:pt x="15429" y="3678"/>
                    <a:pt x="15429" y="3678"/>
                  </a:cubicBezTo>
                  <a:cubicBezTo>
                    <a:pt x="15429" y="3678"/>
                    <a:pt x="15429" y="3678"/>
                    <a:pt x="15429" y="3678"/>
                  </a:cubicBezTo>
                  <a:cubicBezTo>
                    <a:pt x="15429" y="3611"/>
                    <a:pt x="15429" y="3611"/>
                    <a:pt x="15429" y="3611"/>
                  </a:cubicBezTo>
                  <a:cubicBezTo>
                    <a:pt x="15485" y="3611"/>
                    <a:pt x="15485" y="3611"/>
                    <a:pt x="15485" y="3611"/>
                  </a:cubicBezTo>
                  <a:cubicBezTo>
                    <a:pt x="15541" y="3678"/>
                    <a:pt x="15541" y="3678"/>
                    <a:pt x="15541" y="3678"/>
                  </a:cubicBezTo>
                  <a:cubicBezTo>
                    <a:pt x="15485" y="3678"/>
                    <a:pt x="15485" y="3678"/>
                    <a:pt x="15485" y="3678"/>
                  </a:cubicBezTo>
                  <a:cubicBezTo>
                    <a:pt x="15485" y="3745"/>
                    <a:pt x="15485" y="3745"/>
                    <a:pt x="15485" y="3745"/>
                  </a:cubicBezTo>
                  <a:cubicBezTo>
                    <a:pt x="15541" y="3745"/>
                    <a:pt x="15541" y="3745"/>
                    <a:pt x="15541" y="3745"/>
                  </a:cubicBezTo>
                  <a:cubicBezTo>
                    <a:pt x="15597" y="3611"/>
                    <a:pt x="15597" y="3611"/>
                    <a:pt x="15597" y="3611"/>
                  </a:cubicBezTo>
                  <a:cubicBezTo>
                    <a:pt x="15597" y="3477"/>
                    <a:pt x="15597" y="3477"/>
                    <a:pt x="15597" y="3477"/>
                  </a:cubicBezTo>
                  <a:cubicBezTo>
                    <a:pt x="15597" y="3411"/>
                    <a:pt x="15597" y="3411"/>
                    <a:pt x="15597" y="3411"/>
                  </a:cubicBezTo>
                  <a:cubicBezTo>
                    <a:pt x="15653" y="3344"/>
                    <a:pt x="15653" y="3344"/>
                    <a:pt x="15653" y="3344"/>
                  </a:cubicBezTo>
                  <a:cubicBezTo>
                    <a:pt x="15653" y="3344"/>
                    <a:pt x="15653" y="3344"/>
                    <a:pt x="15653" y="3344"/>
                  </a:cubicBezTo>
                  <a:cubicBezTo>
                    <a:pt x="15653" y="3411"/>
                    <a:pt x="15653" y="3411"/>
                    <a:pt x="15653" y="3411"/>
                  </a:cubicBezTo>
                  <a:cubicBezTo>
                    <a:pt x="15597" y="3477"/>
                    <a:pt x="15597" y="3477"/>
                    <a:pt x="15597" y="3477"/>
                  </a:cubicBezTo>
                  <a:cubicBezTo>
                    <a:pt x="15597" y="3544"/>
                    <a:pt x="15597" y="3544"/>
                    <a:pt x="15597" y="3544"/>
                  </a:cubicBezTo>
                  <a:cubicBezTo>
                    <a:pt x="15597" y="3611"/>
                    <a:pt x="15597" y="3611"/>
                    <a:pt x="15597" y="3611"/>
                  </a:cubicBezTo>
                  <a:cubicBezTo>
                    <a:pt x="15597" y="3678"/>
                    <a:pt x="15597" y="3678"/>
                    <a:pt x="15597" y="3678"/>
                  </a:cubicBezTo>
                  <a:cubicBezTo>
                    <a:pt x="15597" y="3745"/>
                    <a:pt x="15597" y="3745"/>
                    <a:pt x="15597" y="3745"/>
                  </a:cubicBezTo>
                  <a:cubicBezTo>
                    <a:pt x="15597" y="3812"/>
                    <a:pt x="15597" y="3812"/>
                    <a:pt x="15597" y="3812"/>
                  </a:cubicBezTo>
                  <a:cubicBezTo>
                    <a:pt x="15597" y="3812"/>
                    <a:pt x="15597" y="3812"/>
                    <a:pt x="15597" y="3812"/>
                  </a:cubicBezTo>
                  <a:close/>
                  <a:moveTo>
                    <a:pt x="15765" y="1471"/>
                  </a:moveTo>
                  <a:cubicBezTo>
                    <a:pt x="15765" y="1404"/>
                    <a:pt x="15765" y="1404"/>
                    <a:pt x="15765" y="1404"/>
                  </a:cubicBezTo>
                  <a:cubicBezTo>
                    <a:pt x="15765" y="1404"/>
                    <a:pt x="15765" y="1404"/>
                    <a:pt x="15765" y="1404"/>
                  </a:cubicBezTo>
                  <a:cubicBezTo>
                    <a:pt x="15821" y="1471"/>
                    <a:pt x="15821" y="1471"/>
                    <a:pt x="15821" y="1471"/>
                  </a:cubicBezTo>
                  <a:cubicBezTo>
                    <a:pt x="15821" y="1471"/>
                    <a:pt x="15821" y="1471"/>
                    <a:pt x="15821" y="1471"/>
                  </a:cubicBezTo>
                  <a:cubicBezTo>
                    <a:pt x="15877" y="1471"/>
                    <a:pt x="15877" y="1471"/>
                    <a:pt x="15877" y="1471"/>
                  </a:cubicBezTo>
                  <a:cubicBezTo>
                    <a:pt x="15821" y="1471"/>
                    <a:pt x="15821" y="1471"/>
                    <a:pt x="15821" y="1471"/>
                  </a:cubicBezTo>
                  <a:cubicBezTo>
                    <a:pt x="15821" y="1471"/>
                    <a:pt x="15821" y="1471"/>
                    <a:pt x="15821" y="1471"/>
                  </a:cubicBezTo>
                  <a:cubicBezTo>
                    <a:pt x="15765" y="1471"/>
                    <a:pt x="15765" y="1471"/>
                    <a:pt x="15765" y="1471"/>
                  </a:cubicBezTo>
                  <a:cubicBezTo>
                    <a:pt x="15765" y="1471"/>
                    <a:pt x="15765" y="1471"/>
                    <a:pt x="15765" y="1471"/>
                  </a:cubicBezTo>
                  <a:close/>
                  <a:moveTo>
                    <a:pt x="15765" y="3812"/>
                  </a:moveTo>
                  <a:cubicBezTo>
                    <a:pt x="15765" y="3745"/>
                    <a:pt x="15765" y="3745"/>
                    <a:pt x="15765" y="3745"/>
                  </a:cubicBezTo>
                  <a:cubicBezTo>
                    <a:pt x="15821" y="3678"/>
                    <a:pt x="15821" y="3678"/>
                    <a:pt x="15821" y="3678"/>
                  </a:cubicBezTo>
                  <a:cubicBezTo>
                    <a:pt x="15821" y="3678"/>
                    <a:pt x="15821" y="3678"/>
                    <a:pt x="15821" y="3678"/>
                  </a:cubicBezTo>
                  <a:cubicBezTo>
                    <a:pt x="15877" y="3678"/>
                    <a:pt x="15877" y="3678"/>
                    <a:pt x="15877" y="3678"/>
                  </a:cubicBezTo>
                  <a:cubicBezTo>
                    <a:pt x="15877" y="3678"/>
                    <a:pt x="15877" y="3678"/>
                    <a:pt x="15877" y="3678"/>
                  </a:cubicBezTo>
                  <a:cubicBezTo>
                    <a:pt x="15877" y="3678"/>
                    <a:pt x="15877" y="3678"/>
                    <a:pt x="15877" y="3678"/>
                  </a:cubicBezTo>
                  <a:cubicBezTo>
                    <a:pt x="15821" y="3745"/>
                    <a:pt x="15821" y="3745"/>
                    <a:pt x="15821" y="3745"/>
                  </a:cubicBezTo>
                  <a:cubicBezTo>
                    <a:pt x="15821" y="3812"/>
                    <a:pt x="15821" y="3812"/>
                    <a:pt x="15821" y="3812"/>
                  </a:cubicBezTo>
                  <a:cubicBezTo>
                    <a:pt x="15765" y="3812"/>
                    <a:pt x="15765" y="3812"/>
                    <a:pt x="15765" y="3812"/>
                  </a:cubicBezTo>
                  <a:close/>
                  <a:moveTo>
                    <a:pt x="16270" y="3277"/>
                  </a:moveTo>
                  <a:cubicBezTo>
                    <a:pt x="16326" y="3210"/>
                    <a:pt x="16326" y="3210"/>
                    <a:pt x="16326" y="3210"/>
                  </a:cubicBezTo>
                  <a:cubicBezTo>
                    <a:pt x="16382" y="3210"/>
                    <a:pt x="16382" y="3210"/>
                    <a:pt x="16382" y="3210"/>
                  </a:cubicBezTo>
                  <a:cubicBezTo>
                    <a:pt x="16438" y="3143"/>
                    <a:pt x="16438" y="3143"/>
                    <a:pt x="16438" y="3143"/>
                  </a:cubicBezTo>
                  <a:cubicBezTo>
                    <a:pt x="16495" y="3210"/>
                    <a:pt x="16495" y="3210"/>
                    <a:pt x="16495" y="3210"/>
                  </a:cubicBezTo>
                  <a:cubicBezTo>
                    <a:pt x="16551" y="3210"/>
                    <a:pt x="16551" y="3210"/>
                    <a:pt x="16551" y="3210"/>
                  </a:cubicBezTo>
                  <a:cubicBezTo>
                    <a:pt x="16495" y="3277"/>
                    <a:pt x="16495" y="3277"/>
                    <a:pt x="16495" y="3277"/>
                  </a:cubicBezTo>
                  <a:cubicBezTo>
                    <a:pt x="16438" y="3277"/>
                    <a:pt x="16438" y="3277"/>
                    <a:pt x="16438" y="3277"/>
                  </a:cubicBezTo>
                  <a:cubicBezTo>
                    <a:pt x="16382" y="3277"/>
                    <a:pt x="16382" y="3277"/>
                    <a:pt x="16382" y="3277"/>
                  </a:cubicBezTo>
                  <a:cubicBezTo>
                    <a:pt x="16326" y="3344"/>
                    <a:pt x="16326" y="3344"/>
                    <a:pt x="16326" y="3344"/>
                  </a:cubicBezTo>
                  <a:cubicBezTo>
                    <a:pt x="16326" y="3277"/>
                    <a:pt x="16326" y="3277"/>
                    <a:pt x="16326" y="3277"/>
                  </a:cubicBezTo>
                  <a:cubicBezTo>
                    <a:pt x="16270" y="3277"/>
                    <a:pt x="16270" y="3277"/>
                    <a:pt x="16270" y="3277"/>
                  </a:cubicBezTo>
                  <a:close/>
                  <a:moveTo>
                    <a:pt x="20029" y="134"/>
                  </a:moveTo>
                  <a:cubicBezTo>
                    <a:pt x="20029" y="67"/>
                    <a:pt x="20029" y="67"/>
                    <a:pt x="20029" y="67"/>
                  </a:cubicBezTo>
                  <a:cubicBezTo>
                    <a:pt x="20085" y="67"/>
                    <a:pt x="20085" y="67"/>
                    <a:pt x="20085" y="67"/>
                  </a:cubicBezTo>
                  <a:cubicBezTo>
                    <a:pt x="20085" y="134"/>
                    <a:pt x="20085" y="134"/>
                    <a:pt x="20085" y="134"/>
                  </a:cubicBezTo>
                  <a:cubicBezTo>
                    <a:pt x="20085" y="134"/>
                    <a:pt x="20085" y="134"/>
                    <a:pt x="20085" y="134"/>
                  </a:cubicBezTo>
                  <a:cubicBezTo>
                    <a:pt x="20029" y="134"/>
                    <a:pt x="20029" y="134"/>
                    <a:pt x="20029" y="134"/>
                  </a:cubicBezTo>
                  <a:close/>
                  <a:moveTo>
                    <a:pt x="18234" y="3879"/>
                  </a:moveTo>
                  <a:cubicBezTo>
                    <a:pt x="18234" y="3946"/>
                    <a:pt x="18234" y="3946"/>
                    <a:pt x="18234" y="3946"/>
                  </a:cubicBezTo>
                  <a:cubicBezTo>
                    <a:pt x="18234" y="3946"/>
                    <a:pt x="18234" y="3946"/>
                    <a:pt x="18234" y="3946"/>
                  </a:cubicBezTo>
                  <a:cubicBezTo>
                    <a:pt x="18290" y="3946"/>
                    <a:pt x="18290" y="3946"/>
                    <a:pt x="18290" y="3946"/>
                  </a:cubicBezTo>
                  <a:cubicBezTo>
                    <a:pt x="18290" y="3946"/>
                    <a:pt x="18290" y="3946"/>
                    <a:pt x="18290" y="3946"/>
                  </a:cubicBezTo>
                  <a:cubicBezTo>
                    <a:pt x="18234" y="3879"/>
                    <a:pt x="18234" y="3879"/>
                    <a:pt x="18234" y="3879"/>
                  </a:cubicBezTo>
                  <a:cubicBezTo>
                    <a:pt x="18234" y="3879"/>
                    <a:pt x="18234" y="3879"/>
                    <a:pt x="18234" y="3879"/>
                  </a:cubicBezTo>
                  <a:close/>
                  <a:moveTo>
                    <a:pt x="17336" y="4480"/>
                  </a:moveTo>
                  <a:cubicBezTo>
                    <a:pt x="17336" y="4547"/>
                    <a:pt x="17336" y="4547"/>
                    <a:pt x="17336" y="4547"/>
                  </a:cubicBezTo>
                  <a:cubicBezTo>
                    <a:pt x="17392" y="4547"/>
                    <a:pt x="17392" y="4547"/>
                    <a:pt x="17392" y="4547"/>
                  </a:cubicBezTo>
                  <a:cubicBezTo>
                    <a:pt x="17392" y="4480"/>
                    <a:pt x="17392" y="4480"/>
                    <a:pt x="17392" y="4480"/>
                  </a:cubicBezTo>
                  <a:cubicBezTo>
                    <a:pt x="17336" y="4480"/>
                    <a:pt x="17336" y="4480"/>
                    <a:pt x="17336" y="4480"/>
                  </a:cubicBezTo>
                  <a:close/>
                  <a:moveTo>
                    <a:pt x="16102" y="4480"/>
                  </a:moveTo>
                  <a:cubicBezTo>
                    <a:pt x="16046" y="4414"/>
                    <a:pt x="16046" y="4414"/>
                    <a:pt x="16046" y="4414"/>
                  </a:cubicBezTo>
                  <a:cubicBezTo>
                    <a:pt x="16046" y="4347"/>
                    <a:pt x="16046" y="4347"/>
                    <a:pt x="16046" y="4347"/>
                  </a:cubicBezTo>
                  <a:cubicBezTo>
                    <a:pt x="16102" y="4347"/>
                    <a:pt x="16102" y="4347"/>
                    <a:pt x="16102" y="4347"/>
                  </a:cubicBezTo>
                  <a:cubicBezTo>
                    <a:pt x="16102" y="4414"/>
                    <a:pt x="16102" y="4414"/>
                    <a:pt x="16102" y="4414"/>
                  </a:cubicBezTo>
                  <a:cubicBezTo>
                    <a:pt x="16102" y="4480"/>
                    <a:pt x="16102" y="4480"/>
                    <a:pt x="16102" y="4480"/>
                  </a:cubicBezTo>
                  <a:cubicBezTo>
                    <a:pt x="16102" y="4480"/>
                    <a:pt x="16102" y="4480"/>
                    <a:pt x="16102" y="4480"/>
                  </a:cubicBezTo>
                  <a:cubicBezTo>
                    <a:pt x="16102" y="4480"/>
                    <a:pt x="16102" y="4480"/>
                    <a:pt x="16102" y="4480"/>
                  </a:cubicBezTo>
                  <a:close/>
                  <a:moveTo>
                    <a:pt x="15709" y="5283"/>
                  </a:moveTo>
                  <a:cubicBezTo>
                    <a:pt x="15709" y="5216"/>
                    <a:pt x="15709" y="5216"/>
                    <a:pt x="15709" y="5216"/>
                  </a:cubicBezTo>
                  <a:cubicBezTo>
                    <a:pt x="15709" y="5216"/>
                    <a:pt x="15709" y="5216"/>
                    <a:pt x="15709" y="5216"/>
                  </a:cubicBezTo>
                  <a:cubicBezTo>
                    <a:pt x="15709" y="5149"/>
                    <a:pt x="15709" y="5149"/>
                    <a:pt x="15709" y="5149"/>
                  </a:cubicBezTo>
                  <a:cubicBezTo>
                    <a:pt x="15709" y="5149"/>
                    <a:pt x="15709" y="5149"/>
                    <a:pt x="15709" y="5149"/>
                  </a:cubicBezTo>
                  <a:cubicBezTo>
                    <a:pt x="15653" y="5149"/>
                    <a:pt x="15653" y="5149"/>
                    <a:pt x="15653" y="5149"/>
                  </a:cubicBezTo>
                  <a:cubicBezTo>
                    <a:pt x="15653" y="5216"/>
                    <a:pt x="15653" y="5216"/>
                    <a:pt x="15653" y="5216"/>
                  </a:cubicBezTo>
                  <a:cubicBezTo>
                    <a:pt x="15653" y="5283"/>
                    <a:pt x="15653" y="5283"/>
                    <a:pt x="15653" y="5283"/>
                  </a:cubicBezTo>
                  <a:cubicBezTo>
                    <a:pt x="15709" y="5350"/>
                    <a:pt x="15709" y="5350"/>
                    <a:pt x="15709" y="5350"/>
                  </a:cubicBezTo>
                  <a:cubicBezTo>
                    <a:pt x="15709" y="5417"/>
                    <a:pt x="15709" y="5417"/>
                    <a:pt x="15709" y="5417"/>
                  </a:cubicBezTo>
                  <a:cubicBezTo>
                    <a:pt x="15653" y="5417"/>
                    <a:pt x="15653" y="5417"/>
                    <a:pt x="15653" y="5417"/>
                  </a:cubicBezTo>
                  <a:cubicBezTo>
                    <a:pt x="15653" y="5350"/>
                    <a:pt x="15653" y="5350"/>
                    <a:pt x="15653" y="5350"/>
                  </a:cubicBezTo>
                  <a:cubicBezTo>
                    <a:pt x="15541" y="5350"/>
                    <a:pt x="15541" y="5350"/>
                    <a:pt x="15541" y="5350"/>
                  </a:cubicBezTo>
                  <a:cubicBezTo>
                    <a:pt x="15541" y="5350"/>
                    <a:pt x="15541" y="5350"/>
                    <a:pt x="15541" y="5350"/>
                  </a:cubicBezTo>
                  <a:cubicBezTo>
                    <a:pt x="15485" y="5350"/>
                    <a:pt x="15485" y="5350"/>
                    <a:pt x="15485" y="5350"/>
                  </a:cubicBezTo>
                  <a:cubicBezTo>
                    <a:pt x="15429" y="5283"/>
                    <a:pt x="15429" y="5283"/>
                    <a:pt x="15429" y="5283"/>
                  </a:cubicBezTo>
                  <a:cubicBezTo>
                    <a:pt x="15429" y="5283"/>
                    <a:pt x="15429" y="5283"/>
                    <a:pt x="15429" y="5283"/>
                  </a:cubicBezTo>
                  <a:cubicBezTo>
                    <a:pt x="15372" y="5283"/>
                    <a:pt x="15372" y="5283"/>
                    <a:pt x="15372" y="5283"/>
                  </a:cubicBezTo>
                  <a:cubicBezTo>
                    <a:pt x="15372" y="5216"/>
                    <a:pt x="15372" y="5216"/>
                    <a:pt x="15372" y="5216"/>
                  </a:cubicBezTo>
                  <a:cubicBezTo>
                    <a:pt x="15372" y="5216"/>
                    <a:pt x="15372" y="5216"/>
                    <a:pt x="15372" y="5216"/>
                  </a:cubicBezTo>
                  <a:cubicBezTo>
                    <a:pt x="15372" y="5216"/>
                    <a:pt x="15372" y="5216"/>
                    <a:pt x="15372" y="5216"/>
                  </a:cubicBezTo>
                  <a:cubicBezTo>
                    <a:pt x="15372" y="5149"/>
                    <a:pt x="15372" y="5149"/>
                    <a:pt x="15372" y="5149"/>
                  </a:cubicBezTo>
                  <a:cubicBezTo>
                    <a:pt x="15372" y="5149"/>
                    <a:pt x="15372" y="5149"/>
                    <a:pt x="15372" y="5149"/>
                  </a:cubicBezTo>
                  <a:cubicBezTo>
                    <a:pt x="15429" y="5149"/>
                    <a:pt x="15429" y="5149"/>
                    <a:pt x="15429" y="5149"/>
                  </a:cubicBezTo>
                  <a:cubicBezTo>
                    <a:pt x="15429" y="5082"/>
                    <a:pt x="15429" y="5082"/>
                    <a:pt x="15429" y="5082"/>
                  </a:cubicBezTo>
                  <a:cubicBezTo>
                    <a:pt x="15372" y="5015"/>
                    <a:pt x="15372" y="5015"/>
                    <a:pt x="15372" y="5015"/>
                  </a:cubicBezTo>
                  <a:cubicBezTo>
                    <a:pt x="15372" y="5015"/>
                    <a:pt x="15372" y="5015"/>
                    <a:pt x="15372" y="5015"/>
                  </a:cubicBezTo>
                  <a:cubicBezTo>
                    <a:pt x="15372" y="5015"/>
                    <a:pt x="15372" y="5015"/>
                    <a:pt x="15372" y="5015"/>
                  </a:cubicBezTo>
                  <a:cubicBezTo>
                    <a:pt x="15372" y="5082"/>
                    <a:pt x="15372" y="5082"/>
                    <a:pt x="15372" y="5082"/>
                  </a:cubicBezTo>
                  <a:cubicBezTo>
                    <a:pt x="15372" y="5082"/>
                    <a:pt x="15372" y="5082"/>
                    <a:pt x="15372" y="5082"/>
                  </a:cubicBezTo>
                  <a:cubicBezTo>
                    <a:pt x="15372" y="5149"/>
                    <a:pt x="15372" y="5149"/>
                    <a:pt x="15372" y="5149"/>
                  </a:cubicBezTo>
                  <a:cubicBezTo>
                    <a:pt x="15316" y="5149"/>
                    <a:pt x="15316" y="5149"/>
                    <a:pt x="15316" y="5149"/>
                  </a:cubicBezTo>
                  <a:cubicBezTo>
                    <a:pt x="15316" y="5149"/>
                    <a:pt x="15316" y="5149"/>
                    <a:pt x="15316" y="5149"/>
                  </a:cubicBezTo>
                  <a:cubicBezTo>
                    <a:pt x="15316" y="5149"/>
                    <a:pt x="15316" y="5149"/>
                    <a:pt x="15316" y="5149"/>
                  </a:cubicBezTo>
                  <a:cubicBezTo>
                    <a:pt x="15316" y="5216"/>
                    <a:pt x="15316" y="5216"/>
                    <a:pt x="15316" y="5216"/>
                  </a:cubicBezTo>
                  <a:cubicBezTo>
                    <a:pt x="15316" y="5216"/>
                    <a:pt x="15316" y="5216"/>
                    <a:pt x="15316" y="5216"/>
                  </a:cubicBezTo>
                  <a:cubicBezTo>
                    <a:pt x="15260" y="5216"/>
                    <a:pt x="15260" y="5216"/>
                    <a:pt x="15260" y="5216"/>
                  </a:cubicBezTo>
                  <a:cubicBezTo>
                    <a:pt x="15260" y="5149"/>
                    <a:pt x="15260" y="5149"/>
                    <a:pt x="15260" y="5149"/>
                  </a:cubicBezTo>
                  <a:cubicBezTo>
                    <a:pt x="15260" y="5149"/>
                    <a:pt x="15260" y="5149"/>
                    <a:pt x="15260" y="5149"/>
                  </a:cubicBezTo>
                  <a:cubicBezTo>
                    <a:pt x="15260" y="5082"/>
                    <a:pt x="15260" y="5082"/>
                    <a:pt x="15260" y="5082"/>
                  </a:cubicBezTo>
                  <a:cubicBezTo>
                    <a:pt x="15260" y="5015"/>
                    <a:pt x="15260" y="5015"/>
                    <a:pt x="15260" y="5015"/>
                  </a:cubicBezTo>
                  <a:cubicBezTo>
                    <a:pt x="15260" y="5015"/>
                    <a:pt x="15260" y="5015"/>
                    <a:pt x="15260" y="5015"/>
                  </a:cubicBezTo>
                  <a:cubicBezTo>
                    <a:pt x="15260" y="4949"/>
                    <a:pt x="15260" y="4949"/>
                    <a:pt x="15260" y="4949"/>
                  </a:cubicBezTo>
                  <a:cubicBezTo>
                    <a:pt x="15260" y="5015"/>
                    <a:pt x="15260" y="5015"/>
                    <a:pt x="15260" y="5015"/>
                  </a:cubicBezTo>
                  <a:cubicBezTo>
                    <a:pt x="15204" y="5015"/>
                    <a:pt x="15204" y="5015"/>
                    <a:pt x="15204" y="5015"/>
                  </a:cubicBezTo>
                  <a:cubicBezTo>
                    <a:pt x="15204" y="5082"/>
                    <a:pt x="15204" y="5082"/>
                    <a:pt x="15204" y="5082"/>
                  </a:cubicBezTo>
                  <a:cubicBezTo>
                    <a:pt x="15204" y="5082"/>
                    <a:pt x="15204" y="5082"/>
                    <a:pt x="15204" y="5082"/>
                  </a:cubicBezTo>
                  <a:cubicBezTo>
                    <a:pt x="15204" y="5149"/>
                    <a:pt x="15204" y="5149"/>
                    <a:pt x="15204" y="5149"/>
                  </a:cubicBezTo>
                  <a:cubicBezTo>
                    <a:pt x="15148" y="5149"/>
                    <a:pt x="15148" y="5149"/>
                    <a:pt x="15148" y="5149"/>
                  </a:cubicBezTo>
                  <a:cubicBezTo>
                    <a:pt x="15092" y="5149"/>
                    <a:pt x="15092" y="5149"/>
                    <a:pt x="15092" y="5149"/>
                  </a:cubicBezTo>
                  <a:cubicBezTo>
                    <a:pt x="15092" y="5149"/>
                    <a:pt x="15092" y="5149"/>
                    <a:pt x="15092" y="5149"/>
                  </a:cubicBezTo>
                  <a:cubicBezTo>
                    <a:pt x="15092" y="5082"/>
                    <a:pt x="15092" y="5082"/>
                    <a:pt x="15092" y="5082"/>
                  </a:cubicBezTo>
                  <a:cubicBezTo>
                    <a:pt x="15092" y="5082"/>
                    <a:pt x="15092" y="5082"/>
                    <a:pt x="15092" y="5082"/>
                  </a:cubicBezTo>
                  <a:cubicBezTo>
                    <a:pt x="15092" y="5015"/>
                    <a:pt x="15092" y="5015"/>
                    <a:pt x="15092" y="5015"/>
                  </a:cubicBezTo>
                  <a:cubicBezTo>
                    <a:pt x="15092" y="4949"/>
                    <a:pt x="15092" y="4949"/>
                    <a:pt x="15092" y="4949"/>
                  </a:cubicBezTo>
                  <a:cubicBezTo>
                    <a:pt x="15092" y="4949"/>
                    <a:pt x="15092" y="4949"/>
                    <a:pt x="15092" y="4949"/>
                  </a:cubicBezTo>
                  <a:cubicBezTo>
                    <a:pt x="15148" y="4815"/>
                    <a:pt x="15148" y="4815"/>
                    <a:pt x="15148" y="4815"/>
                  </a:cubicBezTo>
                  <a:cubicBezTo>
                    <a:pt x="15148" y="4815"/>
                    <a:pt x="15148" y="4815"/>
                    <a:pt x="15148" y="4815"/>
                  </a:cubicBezTo>
                  <a:cubicBezTo>
                    <a:pt x="15092" y="4882"/>
                    <a:pt x="15092" y="4882"/>
                    <a:pt x="15092" y="4882"/>
                  </a:cubicBezTo>
                  <a:cubicBezTo>
                    <a:pt x="15092" y="4949"/>
                    <a:pt x="15092" y="4949"/>
                    <a:pt x="15092" y="4949"/>
                  </a:cubicBezTo>
                  <a:cubicBezTo>
                    <a:pt x="15092" y="5015"/>
                    <a:pt x="15092" y="5015"/>
                    <a:pt x="15092" y="5015"/>
                  </a:cubicBezTo>
                  <a:cubicBezTo>
                    <a:pt x="15036" y="5082"/>
                    <a:pt x="15036" y="5082"/>
                    <a:pt x="15036" y="5082"/>
                  </a:cubicBezTo>
                  <a:cubicBezTo>
                    <a:pt x="15036" y="5082"/>
                    <a:pt x="15036" y="5082"/>
                    <a:pt x="15036" y="5082"/>
                  </a:cubicBezTo>
                  <a:cubicBezTo>
                    <a:pt x="15036" y="5015"/>
                    <a:pt x="15036" y="5015"/>
                    <a:pt x="15036" y="5015"/>
                  </a:cubicBezTo>
                  <a:cubicBezTo>
                    <a:pt x="15036" y="5015"/>
                    <a:pt x="15036" y="5015"/>
                    <a:pt x="15036" y="5015"/>
                  </a:cubicBezTo>
                  <a:cubicBezTo>
                    <a:pt x="15036" y="5015"/>
                    <a:pt x="15036" y="5015"/>
                    <a:pt x="15036" y="5015"/>
                  </a:cubicBezTo>
                  <a:cubicBezTo>
                    <a:pt x="15036" y="5082"/>
                    <a:pt x="15036" y="5082"/>
                    <a:pt x="15036" y="5082"/>
                  </a:cubicBezTo>
                  <a:cubicBezTo>
                    <a:pt x="14980" y="5082"/>
                    <a:pt x="14980" y="5082"/>
                    <a:pt x="14980" y="5082"/>
                  </a:cubicBezTo>
                  <a:cubicBezTo>
                    <a:pt x="14924" y="5015"/>
                    <a:pt x="14924" y="5015"/>
                    <a:pt x="14924" y="5015"/>
                  </a:cubicBezTo>
                  <a:cubicBezTo>
                    <a:pt x="14924" y="4949"/>
                    <a:pt x="14924" y="4949"/>
                    <a:pt x="14924" y="4949"/>
                  </a:cubicBezTo>
                  <a:cubicBezTo>
                    <a:pt x="14924" y="4949"/>
                    <a:pt x="14924" y="4949"/>
                    <a:pt x="14924" y="4949"/>
                  </a:cubicBezTo>
                  <a:cubicBezTo>
                    <a:pt x="14924" y="4882"/>
                    <a:pt x="14924" y="4882"/>
                    <a:pt x="14924" y="4882"/>
                  </a:cubicBezTo>
                  <a:cubicBezTo>
                    <a:pt x="14980" y="4882"/>
                    <a:pt x="14980" y="4882"/>
                    <a:pt x="14980" y="4882"/>
                  </a:cubicBezTo>
                  <a:cubicBezTo>
                    <a:pt x="15036" y="4815"/>
                    <a:pt x="15036" y="4815"/>
                    <a:pt x="15036" y="4815"/>
                  </a:cubicBezTo>
                  <a:cubicBezTo>
                    <a:pt x="14980" y="4815"/>
                    <a:pt x="14980" y="4815"/>
                    <a:pt x="14980" y="4815"/>
                  </a:cubicBezTo>
                  <a:cubicBezTo>
                    <a:pt x="15036" y="4748"/>
                    <a:pt x="15036" y="4748"/>
                    <a:pt x="15036" y="4748"/>
                  </a:cubicBezTo>
                  <a:cubicBezTo>
                    <a:pt x="15036" y="4681"/>
                    <a:pt x="15036" y="4681"/>
                    <a:pt x="15036" y="4681"/>
                  </a:cubicBezTo>
                  <a:cubicBezTo>
                    <a:pt x="15092" y="4681"/>
                    <a:pt x="15092" y="4681"/>
                    <a:pt x="15092" y="4681"/>
                  </a:cubicBezTo>
                  <a:cubicBezTo>
                    <a:pt x="15092" y="4681"/>
                    <a:pt x="15092" y="4681"/>
                    <a:pt x="15092" y="4681"/>
                  </a:cubicBezTo>
                  <a:cubicBezTo>
                    <a:pt x="15204" y="4681"/>
                    <a:pt x="15204" y="4681"/>
                    <a:pt x="15204" y="4681"/>
                  </a:cubicBezTo>
                  <a:cubicBezTo>
                    <a:pt x="15204" y="4614"/>
                    <a:pt x="15204" y="4614"/>
                    <a:pt x="15204" y="4614"/>
                  </a:cubicBezTo>
                  <a:cubicBezTo>
                    <a:pt x="15260" y="4614"/>
                    <a:pt x="15260" y="4614"/>
                    <a:pt x="15260" y="4614"/>
                  </a:cubicBezTo>
                  <a:cubicBezTo>
                    <a:pt x="15260" y="4614"/>
                    <a:pt x="15260" y="4614"/>
                    <a:pt x="15260" y="4614"/>
                  </a:cubicBezTo>
                  <a:cubicBezTo>
                    <a:pt x="15260" y="4614"/>
                    <a:pt x="15260" y="4614"/>
                    <a:pt x="15260" y="4614"/>
                  </a:cubicBezTo>
                  <a:cubicBezTo>
                    <a:pt x="15316" y="4547"/>
                    <a:pt x="15316" y="4547"/>
                    <a:pt x="15316" y="4547"/>
                  </a:cubicBezTo>
                  <a:cubicBezTo>
                    <a:pt x="15372" y="4547"/>
                    <a:pt x="15372" y="4547"/>
                    <a:pt x="15372" y="4547"/>
                  </a:cubicBezTo>
                  <a:cubicBezTo>
                    <a:pt x="15429" y="4614"/>
                    <a:pt x="15429" y="4614"/>
                    <a:pt x="15429" y="4614"/>
                  </a:cubicBezTo>
                  <a:cubicBezTo>
                    <a:pt x="15485" y="4614"/>
                    <a:pt x="15485" y="4614"/>
                    <a:pt x="15485" y="4614"/>
                  </a:cubicBezTo>
                  <a:cubicBezTo>
                    <a:pt x="15541" y="4547"/>
                    <a:pt x="15541" y="4547"/>
                    <a:pt x="15541" y="4547"/>
                  </a:cubicBezTo>
                  <a:cubicBezTo>
                    <a:pt x="15541" y="4614"/>
                    <a:pt x="15541" y="4614"/>
                    <a:pt x="15541" y="4614"/>
                  </a:cubicBezTo>
                  <a:cubicBezTo>
                    <a:pt x="15597" y="4614"/>
                    <a:pt x="15597" y="4614"/>
                    <a:pt x="15597" y="4614"/>
                  </a:cubicBezTo>
                  <a:cubicBezTo>
                    <a:pt x="15597" y="4614"/>
                    <a:pt x="15597" y="4614"/>
                    <a:pt x="15597" y="4614"/>
                  </a:cubicBezTo>
                  <a:cubicBezTo>
                    <a:pt x="15597" y="4614"/>
                    <a:pt x="15597" y="4614"/>
                    <a:pt x="15597" y="4614"/>
                  </a:cubicBezTo>
                  <a:cubicBezTo>
                    <a:pt x="15653" y="4614"/>
                    <a:pt x="15653" y="4614"/>
                    <a:pt x="15653" y="4614"/>
                  </a:cubicBezTo>
                  <a:cubicBezTo>
                    <a:pt x="15709" y="4614"/>
                    <a:pt x="15709" y="4614"/>
                    <a:pt x="15709" y="4614"/>
                  </a:cubicBezTo>
                  <a:cubicBezTo>
                    <a:pt x="15709" y="4614"/>
                    <a:pt x="15709" y="4614"/>
                    <a:pt x="15709" y="4614"/>
                  </a:cubicBezTo>
                  <a:cubicBezTo>
                    <a:pt x="15765" y="4614"/>
                    <a:pt x="15765" y="4614"/>
                    <a:pt x="15765" y="4614"/>
                  </a:cubicBezTo>
                  <a:cubicBezTo>
                    <a:pt x="15765" y="4614"/>
                    <a:pt x="15765" y="4614"/>
                    <a:pt x="15765" y="4614"/>
                  </a:cubicBezTo>
                  <a:cubicBezTo>
                    <a:pt x="15765" y="4614"/>
                    <a:pt x="15765" y="4614"/>
                    <a:pt x="15765" y="4614"/>
                  </a:cubicBezTo>
                  <a:cubicBezTo>
                    <a:pt x="15709" y="4614"/>
                    <a:pt x="15709" y="4614"/>
                    <a:pt x="15709" y="4614"/>
                  </a:cubicBezTo>
                  <a:cubicBezTo>
                    <a:pt x="15709" y="4547"/>
                    <a:pt x="15709" y="4547"/>
                    <a:pt x="15709" y="4547"/>
                  </a:cubicBezTo>
                  <a:cubicBezTo>
                    <a:pt x="15653" y="4547"/>
                    <a:pt x="15653" y="4547"/>
                    <a:pt x="15653" y="4547"/>
                  </a:cubicBezTo>
                  <a:cubicBezTo>
                    <a:pt x="15709" y="4547"/>
                    <a:pt x="15709" y="4547"/>
                    <a:pt x="15709" y="4547"/>
                  </a:cubicBezTo>
                  <a:cubicBezTo>
                    <a:pt x="15709" y="4547"/>
                    <a:pt x="15709" y="4547"/>
                    <a:pt x="15709" y="4547"/>
                  </a:cubicBezTo>
                  <a:cubicBezTo>
                    <a:pt x="15709" y="4480"/>
                    <a:pt x="15709" y="4480"/>
                    <a:pt x="15709" y="4480"/>
                  </a:cubicBezTo>
                  <a:cubicBezTo>
                    <a:pt x="15653" y="4480"/>
                    <a:pt x="15653" y="4480"/>
                    <a:pt x="15653" y="4480"/>
                  </a:cubicBezTo>
                  <a:cubicBezTo>
                    <a:pt x="15709" y="4480"/>
                    <a:pt x="15709" y="4480"/>
                    <a:pt x="15709" y="4480"/>
                  </a:cubicBezTo>
                  <a:cubicBezTo>
                    <a:pt x="15709" y="4480"/>
                    <a:pt x="15709" y="4480"/>
                    <a:pt x="15709" y="4480"/>
                  </a:cubicBezTo>
                  <a:cubicBezTo>
                    <a:pt x="15765" y="4480"/>
                    <a:pt x="15765" y="4480"/>
                    <a:pt x="15765" y="4480"/>
                  </a:cubicBezTo>
                  <a:cubicBezTo>
                    <a:pt x="15709" y="4414"/>
                    <a:pt x="15709" y="4414"/>
                    <a:pt x="15709" y="4414"/>
                  </a:cubicBezTo>
                  <a:cubicBezTo>
                    <a:pt x="15653" y="4414"/>
                    <a:pt x="15653" y="4414"/>
                    <a:pt x="15653" y="4414"/>
                  </a:cubicBezTo>
                  <a:cubicBezTo>
                    <a:pt x="15653" y="4480"/>
                    <a:pt x="15653" y="4480"/>
                    <a:pt x="15653" y="4480"/>
                  </a:cubicBezTo>
                  <a:cubicBezTo>
                    <a:pt x="15597" y="4414"/>
                    <a:pt x="15597" y="4414"/>
                    <a:pt x="15597" y="4414"/>
                  </a:cubicBezTo>
                  <a:cubicBezTo>
                    <a:pt x="15653" y="4347"/>
                    <a:pt x="15653" y="4347"/>
                    <a:pt x="15653" y="4347"/>
                  </a:cubicBezTo>
                  <a:cubicBezTo>
                    <a:pt x="15653" y="4347"/>
                    <a:pt x="15653" y="4347"/>
                    <a:pt x="15653" y="4347"/>
                  </a:cubicBezTo>
                  <a:cubicBezTo>
                    <a:pt x="15653" y="4280"/>
                    <a:pt x="15653" y="4280"/>
                    <a:pt x="15653" y="4280"/>
                  </a:cubicBezTo>
                  <a:cubicBezTo>
                    <a:pt x="15653" y="4280"/>
                    <a:pt x="15653" y="4280"/>
                    <a:pt x="15653" y="4280"/>
                  </a:cubicBezTo>
                  <a:cubicBezTo>
                    <a:pt x="15653" y="4280"/>
                    <a:pt x="15653" y="4280"/>
                    <a:pt x="15653" y="4280"/>
                  </a:cubicBezTo>
                  <a:cubicBezTo>
                    <a:pt x="15653" y="4146"/>
                    <a:pt x="15653" y="4146"/>
                    <a:pt x="15653" y="4146"/>
                  </a:cubicBezTo>
                  <a:cubicBezTo>
                    <a:pt x="15653" y="4146"/>
                    <a:pt x="15653" y="4146"/>
                    <a:pt x="15653" y="4146"/>
                  </a:cubicBezTo>
                  <a:cubicBezTo>
                    <a:pt x="15653" y="4079"/>
                    <a:pt x="15653" y="4079"/>
                    <a:pt x="15653" y="4079"/>
                  </a:cubicBezTo>
                  <a:cubicBezTo>
                    <a:pt x="15653" y="4079"/>
                    <a:pt x="15653" y="4079"/>
                    <a:pt x="15653" y="4079"/>
                  </a:cubicBezTo>
                  <a:cubicBezTo>
                    <a:pt x="15653" y="4079"/>
                    <a:pt x="15653" y="4079"/>
                    <a:pt x="15653" y="4079"/>
                  </a:cubicBezTo>
                  <a:cubicBezTo>
                    <a:pt x="15709" y="4012"/>
                    <a:pt x="15709" y="4012"/>
                    <a:pt x="15709" y="4012"/>
                  </a:cubicBezTo>
                  <a:cubicBezTo>
                    <a:pt x="15765" y="4079"/>
                    <a:pt x="15765" y="4079"/>
                    <a:pt x="15765" y="4079"/>
                  </a:cubicBezTo>
                  <a:cubicBezTo>
                    <a:pt x="15821" y="4012"/>
                    <a:pt x="15821" y="4012"/>
                    <a:pt x="15821" y="4012"/>
                  </a:cubicBezTo>
                  <a:cubicBezTo>
                    <a:pt x="15877" y="4079"/>
                    <a:pt x="15877" y="4079"/>
                    <a:pt x="15877" y="4079"/>
                  </a:cubicBezTo>
                  <a:cubicBezTo>
                    <a:pt x="15877" y="4079"/>
                    <a:pt x="15877" y="4079"/>
                    <a:pt x="15877" y="4079"/>
                  </a:cubicBezTo>
                  <a:cubicBezTo>
                    <a:pt x="15934" y="4146"/>
                    <a:pt x="15934" y="4146"/>
                    <a:pt x="15934" y="4146"/>
                  </a:cubicBezTo>
                  <a:cubicBezTo>
                    <a:pt x="15990" y="4213"/>
                    <a:pt x="15990" y="4213"/>
                    <a:pt x="15990" y="4213"/>
                  </a:cubicBezTo>
                  <a:cubicBezTo>
                    <a:pt x="15990" y="4414"/>
                    <a:pt x="15990" y="4414"/>
                    <a:pt x="15990" y="4414"/>
                  </a:cubicBezTo>
                  <a:cubicBezTo>
                    <a:pt x="15934" y="4480"/>
                    <a:pt x="15934" y="4480"/>
                    <a:pt x="15934" y="4480"/>
                  </a:cubicBezTo>
                  <a:cubicBezTo>
                    <a:pt x="15990" y="4480"/>
                    <a:pt x="15990" y="4480"/>
                    <a:pt x="15990" y="4480"/>
                  </a:cubicBezTo>
                  <a:cubicBezTo>
                    <a:pt x="15990" y="4480"/>
                    <a:pt x="15990" y="4480"/>
                    <a:pt x="15990" y="4480"/>
                  </a:cubicBezTo>
                  <a:cubicBezTo>
                    <a:pt x="16102" y="4480"/>
                    <a:pt x="16102" y="4480"/>
                    <a:pt x="16102" y="4480"/>
                  </a:cubicBezTo>
                  <a:cubicBezTo>
                    <a:pt x="16102" y="4547"/>
                    <a:pt x="16102" y="4547"/>
                    <a:pt x="16102" y="4547"/>
                  </a:cubicBezTo>
                  <a:cubicBezTo>
                    <a:pt x="16158" y="4614"/>
                    <a:pt x="16158" y="4614"/>
                    <a:pt x="16158" y="4614"/>
                  </a:cubicBezTo>
                  <a:cubicBezTo>
                    <a:pt x="16158" y="4547"/>
                    <a:pt x="16158" y="4547"/>
                    <a:pt x="16158" y="4547"/>
                  </a:cubicBezTo>
                  <a:cubicBezTo>
                    <a:pt x="16270" y="4547"/>
                    <a:pt x="16270" y="4547"/>
                    <a:pt x="16270" y="4547"/>
                  </a:cubicBezTo>
                  <a:cubicBezTo>
                    <a:pt x="16326" y="4614"/>
                    <a:pt x="16326" y="4614"/>
                    <a:pt x="16326" y="4614"/>
                  </a:cubicBezTo>
                  <a:cubicBezTo>
                    <a:pt x="16326" y="4614"/>
                    <a:pt x="16326" y="4614"/>
                    <a:pt x="16326" y="4614"/>
                  </a:cubicBezTo>
                  <a:cubicBezTo>
                    <a:pt x="16326" y="4547"/>
                    <a:pt x="16326" y="4547"/>
                    <a:pt x="16326" y="4547"/>
                  </a:cubicBezTo>
                  <a:cubicBezTo>
                    <a:pt x="16382" y="4547"/>
                    <a:pt x="16382" y="4547"/>
                    <a:pt x="16382" y="4547"/>
                  </a:cubicBezTo>
                  <a:cubicBezTo>
                    <a:pt x="16438" y="4480"/>
                    <a:pt x="16438" y="4480"/>
                    <a:pt x="16438" y="4480"/>
                  </a:cubicBezTo>
                  <a:cubicBezTo>
                    <a:pt x="16495" y="4414"/>
                    <a:pt x="16495" y="4414"/>
                    <a:pt x="16495" y="4414"/>
                  </a:cubicBezTo>
                  <a:cubicBezTo>
                    <a:pt x="16551" y="4347"/>
                    <a:pt x="16551" y="4347"/>
                    <a:pt x="16551" y="4347"/>
                  </a:cubicBezTo>
                  <a:cubicBezTo>
                    <a:pt x="16663" y="4280"/>
                    <a:pt x="16663" y="4280"/>
                    <a:pt x="16663" y="4280"/>
                  </a:cubicBezTo>
                  <a:cubicBezTo>
                    <a:pt x="16663" y="4213"/>
                    <a:pt x="16663" y="4213"/>
                    <a:pt x="16663" y="4213"/>
                  </a:cubicBezTo>
                  <a:cubicBezTo>
                    <a:pt x="16719" y="4146"/>
                    <a:pt x="16719" y="4146"/>
                    <a:pt x="16719" y="4146"/>
                  </a:cubicBezTo>
                  <a:cubicBezTo>
                    <a:pt x="16663" y="4146"/>
                    <a:pt x="16663" y="4146"/>
                    <a:pt x="16663" y="4146"/>
                  </a:cubicBezTo>
                  <a:cubicBezTo>
                    <a:pt x="16607" y="4213"/>
                    <a:pt x="16607" y="4213"/>
                    <a:pt x="16607" y="4213"/>
                  </a:cubicBezTo>
                  <a:cubicBezTo>
                    <a:pt x="16607" y="4213"/>
                    <a:pt x="16607" y="4213"/>
                    <a:pt x="16607" y="4213"/>
                  </a:cubicBezTo>
                  <a:cubicBezTo>
                    <a:pt x="16551" y="4347"/>
                    <a:pt x="16551" y="4347"/>
                    <a:pt x="16551" y="4347"/>
                  </a:cubicBezTo>
                  <a:cubicBezTo>
                    <a:pt x="16495" y="4347"/>
                    <a:pt x="16495" y="4347"/>
                    <a:pt x="16495" y="4347"/>
                  </a:cubicBezTo>
                  <a:cubicBezTo>
                    <a:pt x="16495" y="4414"/>
                    <a:pt x="16495" y="4414"/>
                    <a:pt x="16495" y="4414"/>
                  </a:cubicBezTo>
                  <a:cubicBezTo>
                    <a:pt x="16438" y="4480"/>
                    <a:pt x="16438" y="4480"/>
                    <a:pt x="16438" y="4480"/>
                  </a:cubicBezTo>
                  <a:cubicBezTo>
                    <a:pt x="16326" y="4480"/>
                    <a:pt x="16326" y="4480"/>
                    <a:pt x="16326" y="4480"/>
                  </a:cubicBezTo>
                  <a:cubicBezTo>
                    <a:pt x="16326" y="4480"/>
                    <a:pt x="16326" y="4480"/>
                    <a:pt x="16326" y="4480"/>
                  </a:cubicBezTo>
                  <a:cubicBezTo>
                    <a:pt x="16270" y="4480"/>
                    <a:pt x="16270" y="4480"/>
                    <a:pt x="16270" y="4480"/>
                  </a:cubicBezTo>
                  <a:cubicBezTo>
                    <a:pt x="16270" y="4480"/>
                    <a:pt x="16270" y="4480"/>
                    <a:pt x="16270" y="4480"/>
                  </a:cubicBezTo>
                  <a:cubicBezTo>
                    <a:pt x="16214" y="4480"/>
                    <a:pt x="16214" y="4480"/>
                    <a:pt x="16214" y="4480"/>
                  </a:cubicBezTo>
                  <a:cubicBezTo>
                    <a:pt x="16158" y="4414"/>
                    <a:pt x="16158" y="4414"/>
                    <a:pt x="16158" y="4414"/>
                  </a:cubicBezTo>
                  <a:cubicBezTo>
                    <a:pt x="16158" y="4414"/>
                    <a:pt x="16158" y="4414"/>
                    <a:pt x="16158" y="4414"/>
                  </a:cubicBezTo>
                  <a:cubicBezTo>
                    <a:pt x="16214" y="4347"/>
                    <a:pt x="16214" y="4347"/>
                    <a:pt x="16214" y="4347"/>
                  </a:cubicBezTo>
                  <a:cubicBezTo>
                    <a:pt x="16214" y="4347"/>
                    <a:pt x="16214" y="4347"/>
                    <a:pt x="16214" y="4347"/>
                  </a:cubicBezTo>
                  <a:cubicBezTo>
                    <a:pt x="16270" y="4280"/>
                    <a:pt x="16270" y="4280"/>
                    <a:pt x="16270" y="4280"/>
                  </a:cubicBezTo>
                  <a:cubicBezTo>
                    <a:pt x="16214" y="4347"/>
                    <a:pt x="16214" y="4347"/>
                    <a:pt x="16214" y="4347"/>
                  </a:cubicBezTo>
                  <a:cubicBezTo>
                    <a:pt x="16158" y="4347"/>
                    <a:pt x="16158" y="4347"/>
                    <a:pt x="16158" y="4347"/>
                  </a:cubicBezTo>
                  <a:cubicBezTo>
                    <a:pt x="16102" y="4347"/>
                    <a:pt x="16102" y="4347"/>
                    <a:pt x="16102" y="4347"/>
                  </a:cubicBezTo>
                  <a:cubicBezTo>
                    <a:pt x="16102" y="4280"/>
                    <a:pt x="16102" y="4280"/>
                    <a:pt x="16102" y="4280"/>
                  </a:cubicBezTo>
                  <a:cubicBezTo>
                    <a:pt x="16102" y="4280"/>
                    <a:pt x="16102" y="4280"/>
                    <a:pt x="16102" y="4280"/>
                  </a:cubicBezTo>
                  <a:cubicBezTo>
                    <a:pt x="16158" y="4280"/>
                    <a:pt x="16158" y="4280"/>
                    <a:pt x="16158" y="4280"/>
                  </a:cubicBezTo>
                  <a:cubicBezTo>
                    <a:pt x="16158" y="4280"/>
                    <a:pt x="16158" y="4280"/>
                    <a:pt x="16158" y="4280"/>
                  </a:cubicBezTo>
                  <a:cubicBezTo>
                    <a:pt x="16158" y="4213"/>
                    <a:pt x="16158" y="4213"/>
                    <a:pt x="16158" y="4213"/>
                  </a:cubicBezTo>
                  <a:cubicBezTo>
                    <a:pt x="16158" y="4213"/>
                    <a:pt x="16158" y="4213"/>
                    <a:pt x="16158" y="4213"/>
                  </a:cubicBezTo>
                  <a:cubicBezTo>
                    <a:pt x="16158" y="4213"/>
                    <a:pt x="16158" y="4213"/>
                    <a:pt x="16158" y="4213"/>
                  </a:cubicBezTo>
                  <a:cubicBezTo>
                    <a:pt x="16158" y="4213"/>
                    <a:pt x="16158" y="4213"/>
                    <a:pt x="16158" y="4213"/>
                  </a:cubicBezTo>
                  <a:cubicBezTo>
                    <a:pt x="16214" y="4213"/>
                    <a:pt x="16214" y="4213"/>
                    <a:pt x="16214" y="4213"/>
                  </a:cubicBezTo>
                  <a:cubicBezTo>
                    <a:pt x="16214" y="4213"/>
                    <a:pt x="16214" y="4213"/>
                    <a:pt x="16214" y="4213"/>
                  </a:cubicBezTo>
                  <a:cubicBezTo>
                    <a:pt x="16214" y="4146"/>
                    <a:pt x="16214" y="4146"/>
                    <a:pt x="16214" y="4146"/>
                  </a:cubicBezTo>
                  <a:cubicBezTo>
                    <a:pt x="16214" y="4146"/>
                    <a:pt x="16214" y="4146"/>
                    <a:pt x="16214" y="4146"/>
                  </a:cubicBezTo>
                  <a:cubicBezTo>
                    <a:pt x="16158" y="4146"/>
                    <a:pt x="16158" y="4146"/>
                    <a:pt x="16158" y="4146"/>
                  </a:cubicBezTo>
                  <a:cubicBezTo>
                    <a:pt x="16158" y="4146"/>
                    <a:pt x="16158" y="4146"/>
                    <a:pt x="16158" y="4146"/>
                  </a:cubicBezTo>
                  <a:cubicBezTo>
                    <a:pt x="16102" y="4146"/>
                    <a:pt x="16102" y="4146"/>
                    <a:pt x="16102" y="4146"/>
                  </a:cubicBezTo>
                  <a:cubicBezTo>
                    <a:pt x="16102" y="4146"/>
                    <a:pt x="16102" y="4146"/>
                    <a:pt x="16102" y="4146"/>
                  </a:cubicBezTo>
                  <a:cubicBezTo>
                    <a:pt x="16102" y="4079"/>
                    <a:pt x="16102" y="4079"/>
                    <a:pt x="16102" y="4079"/>
                  </a:cubicBezTo>
                  <a:cubicBezTo>
                    <a:pt x="16158" y="4079"/>
                    <a:pt x="16158" y="4079"/>
                    <a:pt x="16158" y="4079"/>
                  </a:cubicBezTo>
                  <a:cubicBezTo>
                    <a:pt x="16158" y="4079"/>
                    <a:pt x="16158" y="4079"/>
                    <a:pt x="16158" y="4079"/>
                  </a:cubicBezTo>
                  <a:cubicBezTo>
                    <a:pt x="16214" y="4079"/>
                    <a:pt x="16214" y="4079"/>
                    <a:pt x="16214" y="4079"/>
                  </a:cubicBezTo>
                  <a:cubicBezTo>
                    <a:pt x="16270" y="4079"/>
                    <a:pt x="16270" y="4079"/>
                    <a:pt x="16270" y="4079"/>
                  </a:cubicBezTo>
                  <a:cubicBezTo>
                    <a:pt x="16326" y="4079"/>
                    <a:pt x="16326" y="4079"/>
                    <a:pt x="16326" y="4079"/>
                  </a:cubicBezTo>
                  <a:cubicBezTo>
                    <a:pt x="16270" y="4079"/>
                    <a:pt x="16270" y="4079"/>
                    <a:pt x="16270" y="4079"/>
                  </a:cubicBezTo>
                  <a:cubicBezTo>
                    <a:pt x="16270" y="4012"/>
                    <a:pt x="16270" y="4012"/>
                    <a:pt x="16270" y="4012"/>
                  </a:cubicBezTo>
                  <a:cubicBezTo>
                    <a:pt x="16270" y="4012"/>
                    <a:pt x="16270" y="4012"/>
                    <a:pt x="16270" y="4012"/>
                  </a:cubicBezTo>
                  <a:cubicBezTo>
                    <a:pt x="16326" y="4012"/>
                    <a:pt x="16326" y="4012"/>
                    <a:pt x="16326" y="4012"/>
                  </a:cubicBezTo>
                  <a:cubicBezTo>
                    <a:pt x="16326" y="3946"/>
                    <a:pt x="16326" y="3946"/>
                    <a:pt x="16326" y="3946"/>
                  </a:cubicBezTo>
                  <a:cubicBezTo>
                    <a:pt x="16326" y="3946"/>
                    <a:pt x="16326" y="3946"/>
                    <a:pt x="16326" y="3946"/>
                  </a:cubicBezTo>
                  <a:cubicBezTo>
                    <a:pt x="16326" y="3946"/>
                    <a:pt x="16326" y="3946"/>
                    <a:pt x="16326" y="3946"/>
                  </a:cubicBezTo>
                  <a:cubicBezTo>
                    <a:pt x="16326" y="3879"/>
                    <a:pt x="16326" y="3879"/>
                    <a:pt x="16326" y="3879"/>
                  </a:cubicBezTo>
                  <a:cubicBezTo>
                    <a:pt x="16382" y="3879"/>
                    <a:pt x="16382" y="3879"/>
                    <a:pt x="16382" y="3879"/>
                  </a:cubicBezTo>
                  <a:cubicBezTo>
                    <a:pt x="16382" y="3812"/>
                    <a:pt x="16382" y="3812"/>
                    <a:pt x="16382" y="3812"/>
                  </a:cubicBezTo>
                  <a:cubicBezTo>
                    <a:pt x="16438" y="3745"/>
                    <a:pt x="16438" y="3745"/>
                    <a:pt x="16438" y="3745"/>
                  </a:cubicBezTo>
                  <a:cubicBezTo>
                    <a:pt x="16438" y="3745"/>
                    <a:pt x="16438" y="3745"/>
                    <a:pt x="16438" y="3745"/>
                  </a:cubicBezTo>
                  <a:cubicBezTo>
                    <a:pt x="16495" y="3678"/>
                    <a:pt x="16495" y="3678"/>
                    <a:pt x="16495" y="3678"/>
                  </a:cubicBezTo>
                  <a:cubicBezTo>
                    <a:pt x="16438" y="3678"/>
                    <a:pt x="16438" y="3678"/>
                    <a:pt x="16438" y="3678"/>
                  </a:cubicBezTo>
                  <a:cubicBezTo>
                    <a:pt x="16382" y="3812"/>
                    <a:pt x="16382" y="3812"/>
                    <a:pt x="16382" y="3812"/>
                  </a:cubicBezTo>
                  <a:cubicBezTo>
                    <a:pt x="16326" y="3879"/>
                    <a:pt x="16326" y="3879"/>
                    <a:pt x="16326" y="3879"/>
                  </a:cubicBezTo>
                  <a:cubicBezTo>
                    <a:pt x="16214" y="3946"/>
                    <a:pt x="16214" y="3946"/>
                    <a:pt x="16214" y="3946"/>
                  </a:cubicBezTo>
                  <a:cubicBezTo>
                    <a:pt x="16158" y="4012"/>
                    <a:pt x="16158" y="4012"/>
                    <a:pt x="16158" y="4012"/>
                  </a:cubicBezTo>
                  <a:cubicBezTo>
                    <a:pt x="16158" y="4012"/>
                    <a:pt x="16158" y="4012"/>
                    <a:pt x="16158" y="4012"/>
                  </a:cubicBezTo>
                  <a:cubicBezTo>
                    <a:pt x="16046" y="4012"/>
                    <a:pt x="16046" y="4012"/>
                    <a:pt x="16046" y="4012"/>
                  </a:cubicBezTo>
                  <a:cubicBezTo>
                    <a:pt x="16046" y="3946"/>
                    <a:pt x="16046" y="3946"/>
                    <a:pt x="16046" y="3946"/>
                  </a:cubicBezTo>
                  <a:cubicBezTo>
                    <a:pt x="16102" y="3946"/>
                    <a:pt x="16102" y="3946"/>
                    <a:pt x="16102" y="3946"/>
                  </a:cubicBezTo>
                  <a:cubicBezTo>
                    <a:pt x="16158" y="3879"/>
                    <a:pt x="16158" y="3879"/>
                    <a:pt x="16158" y="3879"/>
                  </a:cubicBezTo>
                  <a:cubicBezTo>
                    <a:pt x="16158" y="3812"/>
                    <a:pt x="16158" y="3812"/>
                    <a:pt x="16158" y="3812"/>
                  </a:cubicBezTo>
                  <a:cubicBezTo>
                    <a:pt x="16102" y="3879"/>
                    <a:pt x="16102" y="3879"/>
                    <a:pt x="16102" y="3879"/>
                  </a:cubicBezTo>
                  <a:cubicBezTo>
                    <a:pt x="15990" y="3879"/>
                    <a:pt x="15990" y="3879"/>
                    <a:pt x="15990" y="3879"/>
                  </a:cubicBezTo>
                  <a:cubicBezTo>
                    <a:pt x="15990" y="3946"/>
                    <a:pt x="15990" y="3946"/>
                    <a:pt x="15990" y="3946"/>
                  </a:cubicBezTo>
                  <a:cubicBezTo>
                    <a:pt x="15990" y="3946"/>
                    <a:pt x="15990" y="3946"/>
                    <a:pt x="15990" y="3946"/>
                  </a:cubicBezTo>
                  <a:cubicBezTo>
                    <a:pt x="15934" y="3946"/>
                    <a:pt x="15934" y="3946"/>
                    <a:pt x="15934" y="3946"/>
                  </a:cubicBezTo>
                  <a:cubicBezTo>
                    <a:pt x="15821" y="3879"/>
                    <a:pt x="15821" y="3879"/>
                    <a:pt x="15821" y="3879"/>
                  </a:cubicBezTo>
                  <a:cubicBezTo>
                    <a:pt x="15877" y="3879"/>
                    <a:pt x="15877" y="3879"/>
                    <a:pt x="15877" y="3879"/>
                  </a:cubicBezTo>
                  <a:cubicBezTo>
                    <a:pt x="15934" y="3879"/>
                    <a:pt x="15934" y="3879"/>
                    <a:pt x="15934" y="3879"/>
                  </a:cubicBezTo>
                  <a:cubicBezTo>
                    <a:pt x="15934" y="3812"/>
                    <a:pt x="15934" y="3812"/>
                    <a:pt x="15934" y="3812"/>
                  </a:cubicBezTo>
                  <a:cubicBezTo>
                    <a:pt x="15877" y="3812"/>
                    <a:pt x="15877" y="3812"/>
                    <a:pt x="15877" y="3812"/>
                  </a:cubicBezTo>
                  <a:cubicBezTo>
                    <a:pt x="15877" y="3745"/>
                    <a:pt x="15877" y="3745"/>
                    <a:pt x="15877" y="3745"/>
                  </a:cubicBezTo>
                  <a:cubicBezTo>
                    <a:pt x="15934" y="3745"/>
                    <a:pt x="15934" y="3745"/>
                    <a:pt x="15934" y="3745"/>
                  </a:cubicBezTo>
                  <a:cubicBezTo>
                    <a:pt x="15934" y="3678"/>
                    <a:pt x="15934" y="3678"/>
                    <a:pt x="15934" y="3678"/>
                  </a:cubicBezTo>
                  <a:cubicBezTo>
                    <a:pt x="15990" y="3678"/>
                    <a:pt x="15990" y="3678"/>
                    <a:pt x="15990" y="3678"/>
                  </a:cubicBezTo>
                  <a:cubicBezTo>
                    <a:pt x="16046" y="3611"/>
                    <a:pt x="16046" y="3611"/>
                    <a:pt x="16046" y="3611"/>
                  </a:cubicBezTo>
                  <a:cubicBezTo>
                    <a:pt x="16102" y="3611"/>
                    <a:pt x="16102" y="3611"/>
                    <a:pt x="16102" y="3611"/>
                  </a:cubicBezTo>
                  <a:cubicBezTo>
                    <a:pt x="16102" y="3544"/>
                    <a:pt x="16102" y="3544"/>
                    <a:pt x="16102" y="3544"/>
                  </a:cubicBezTo>
                  <a:cubicBezTo>
                    <a:pt x="16158" y="3477"/>
                    <a:pt x="16158" y="3477"/>
                    <a:pt x="16158" y="3477"/>
                  </a:cubicBezTo>
                  <a:cubicBezTo>
                    <a:pt x="16214" y="3411"/>
                    <a:pt x="16214" y="3411"/>
                    <a:pt x="16214" y="3411"/>
                  </a:cubicBezTo>
                  <a:cubicBezTo>
                    <a:pt x="16270" y="3411"/>
                    <a:pt x="16270" y="3411"/>
                    <a:pt x="16270" y="3411"/>
                  </a:cubicBezTo>
                  <a:cubicBezTo>
                    <a:pt x="16326" y="3411"/>
                    <a:pt x="16326" y="3411"/>
                    <a:pt x="16326" y="3411"/>
                  </a:cubicBezTo>
                  <a:cubicBezTo>
                    <a:pt x="16438" y="3411"/>
                    <a:pt x="16438" y="3411"/>
                    <a:pt x="16438" y="3411"/>
                  </a:cubicBezTo>
                  <a:cubicBezTo>
                    <a:pt x="16438" y="3411"/>
                    <a:pt x="16438" y="3411"/>
                    <a:pt x="16438" y="3411"/>
                  </a:cubicBezTo>
                  <a:cubicBezTo>
                    <a:pt x="16495" y="3411"/>
                    <a:pt x="16495" y="3411"/>
                    <a:pt x="16495" y="3411"/>
                  </a:cubicBezTo>
                  <a:cubicBezTo>
                    <a:pt x="16551" y="3344"/>
                    <a:pt x="16551" y="3344"/>
                    <a:pt x="16551" y="3344"/>
                  </a:cubicBezTo>
                  <a:cubicBezTo>
                    <a:pt x="16607" y="3344"/>
                    <a:pt x="16607" y="3344"/>
                    <a:pt x="16607" y="3344"/>
                  </a:cubicBezTo>
                  <a:cubicBezTo>
                    <a:pt x="16607" y="3344"/>
                    <a:pt x="16607" y="3344"/>
                    <a:pt x="16607" y="3344"/>
                  </a:cubicBezTo>
                  <a:cubicBezTo>
                    <a:pt x="16663" y="3411"/>
                    <a:pt x="16663" y="3411"/>
                    <a:pt x="16663" y="3411"/>
                  </a:cubicBezTo>
                  <a:cubicBezTo>
                    <a:pt x="16663" y="3411"/>
                    <a:pt x="16663" y="3411"/>
                    <a:pt x="16663" y="3411"/>
                  </a:cubicBezTo>
                  <a:cubicBezTo>
                    <a:pt x="16775" y="3477"/>
                    <a:pt x="16775" y="3477"/>
                    <a:pt x="16775" y="3477"/>
                  </a:cubicBezTo>
                  <a:cubicBezTo>
                    <a:pt x="16831" y="3544"/>
                    <a:pt x="16831" y="3544"/>
                    <a:pt x="16831" y="3544"/>
                  </a:cubicBezTo>
                  <a:cubicBezTo>
                    <a:pt x="16831" y="3611"/>
                    <a:pt x="16831" y="3611"/>
                    <a:pt x="16831" y="3611"/>
                  </a:cubicBezTo>
                  <a:cubicBezTo>
                    <a:pt x="16887" y="3611"/>
                    <a:pt x="16887" y="3611"/>
                    <a:pt x="16887" y="3611"/>
                  </a:cubicBezTo>
                  <a:cubicBezTo>
                    <a:pt x="16943" y="3678"/>
                    <a:pt x="16943" y="3678"/>
                    <a:pt x="16943" y="3678"/>
                  </a:cubicBezTo>
                  <a:cubicBezTo>
                    <a:pt x="16943" y="3611"/>
                    <a:pt x="16943" y="3611"/>
                    <a:pt x="16943" y="3611"/>
                  </a:cubicBezTo>
                  <a:cubicBezTo>
                    <a:pt x="16999" y="3611"/>
                    <a:pt x="16999" y="3611"/>
                    <a:pt x="16999" y="3611"/>
                  </a:cubicBezTo>
                  <a:cubicBezTo>
                    <a:pt x="16943" y="3611"/>
                    <a:pt x="16943" y="3611"/>
                    <a:pt x="16943" y="3611"/>
                  </a:cubicBezTo>
                  <a:cubicBezTo>
                    <a:pt x="16887" y="3611"/>
                    <a:pt x="16887" y="3611"/>
                    <a:pt x="16887" y="3611"/>
                  </a:cubicBezTo>
                  <a:cubicBezTo>
                    <a:pt x="16887" y="3544"/>
                    <a:pt x="16887" y="3544"/>
                    <a:pt x="16887" y="3544"/>
                  </a:cubicBezTo>
                  <a:cubicBezTo>
                    <a:pt x="16887" y="3544"/>
                    <a:pt x="16887" y="3544"/>
                    <a:pt x="16887" y="3544"/>
                  </a:cubicBezTo>
                  <a:cubicBezTo>
                    <a:pt x="16943" y="3477"/>
                    <a:pt x="16943" y="3477"/>
                    <a:pt x="16943" y="3477"/>
                  </a:cubicBezTo>
                  <a:cubicBezTo>
                    <a:pt x="17056" y="3477"/>
                    <a:pt x="17056" y="3477"/>
                    <a:pt x="17056" y="3477"/>
                  </a:cubicBezTo>
                  <a:cubicBezTo>
                    <a:pt x="17112" y="3544"/>
                    <a:pt x="17112" y="3544"/>
                    <a:pt x="17112" y="3544"/>
                  </a:cubicBezTo>
                  <a:cubicBezTo>
                    <a:pt x="17112" y="3544"/>
                    <a:pt x="17112" y="3544"/>
                    <a:pt x="17112" y="3544"/>
                  </a:cubicBezTo>
                  <a:cubicBezTo>
                    <a:pt x="17112" y="3477"/>
                    <a:pt x="17112" y="3477"/>
                    <a:pt x="17112" y="3477"/>
                  </a:cubicBezTo>
                  <a:cubicBezTo>
                    <a:pt x="17112" y="3411"/>
                    <a:pt x="17112" y="3411"/>
                    <a:pt x="17112" y="3411"/>
                  </a:cubicBezTo>
                  <a:cubicBezTo>
                    <a:pt x="17112" y="3344"/>
                    <a:pt x="17112" y="3344"/>
                    <a:pt x="17112" y="3344"/>
                  </a:cubicBezTo>
                  <a:cubicBezTo>
                    <a:pt x="17112" y="3344"/>
                    <a:pt x="17112" y="3344"/>
                    <a:pt x="17112" y="3344"/>
                  </a:cubicBezTo>
                  <a:cubicBezTo>
                    <a:pt x="17112" y="3411"/>
                    <a:pt x="17112" y="3411"/>
                    <a:pt x="17112" y="3411"/>
                  </a:cubicBezTo>
                  <a:cubicBezTo>
                    <a:pt x="17056" y="3477"/>
                    <a:pt x="17056" y="3477"/>
                    <a:pt x="17056" y="3477"/>
                  </a:cubicBezTo>
                  <a:cubicBezTo>
                    <a:pt x="16999" y="3477"/>
                    <a:pt x="16999" y="3477"/>
                    <a:pt x="16999" y="3477"/>
                  </a:cubicBezTo>
                  <a:cubicBezTo>
                    <a:pt x="16887" y="3477"/>
                    <a:pt x="16887" y="3477"/>
                    <a:pt x="16887" y="3477"/>
                  </a:cubicBezTo>
                  <a:cubicBezTo>
                    <a:pt x="16831" y="3477"/>
                    <a:pt x="16831" y="3477"/>
                    <a:pt x="16831" y="3477"/>
                  </a:cubicBezTo>
                  <a:cubicBezTo>
                    <a:pt x="16831" y="3411"/>
                    <a:pt x="16831" y="3411"/>
                    <a:pt x="16831" y="3411"/>
                  </a:cubicBezTo>
                  <a:cubicBezTo>
                    <a:pt x="16775" y="3411"/>
                    <a:pt x="16775" y="3411"/>
                    <a:pt x="16775" y="3411"/>
                  </a:cubicBezTo>
                  <a:cubicBezTo>
                    <a:pt x="16719" y="3411"/>
                    <a:pt x="16719" y="3411"/>
                    <a:pt x="16719" y="3411"/>
                  </a:cubicBezTo>
                  <a:cubicBezTo>
                    <a:pt x="16663" y="3277"/>
                    <a:pt x="16663" y="3277"/>
                    <a:pt x="16663" y="3277"/>
                  </a:cubicBezTo>
                  <a:cubicBezTo>
                    <a:pt x="16607" y="3210"/>
                    <a:pt x="16607" y="3210"/>
                    <a:pt x="16607" y="3210"/>
                  </a:cubicBezTo>
                  <a:cubicBezTo>
                    <a:pt x="16663" y="3143"/>
                    <a:pt x="16663" y="3143"/>
                    <a:pt x="16663" y="3143"/>
                  </a:cubicBezTo>
                  <a:cubicBezTo>
                    <a:pt x="16719" y="3210"/>
                    <a:pt x="16719" y="3210"/>
                    <a:pt x="16719" y="3210"/>
                  </a:cubicBezTo>
                  <a:cubicBezTo>
                    <a:pt x="16719" y="3277"/>
                    <a:pt x="16719" y="3277"/>
                    <a:pt x="16719" y="3277"/>
                  </a:cubicBezTo>
                  <a:cubicBezTo>
                    <a:pt x="16719" y="3277"/>
                    <a:pt x="16719" y="3277"/>
                    <a:pt x="16719" y="3277"/>
                  </a:cubicBezTo>
                  <a:cubicBezTo>
                    <a:pt x="16775" y="3210"/>
                    <a:pt x="16775" y="3210"/>
                    <a:pt x="16775" y="3210"/>
                  </a:cubicBezTo>
                  <a:cubicBezTo>
                    <a:pt x="16775" y="3143"/>
                    <a:pt x="16775" y="3143"/>
                    <a:pt x="16775" y="3143"/>
                  </a:cubicBezTo>
                  <a:cubicBezTo>
                    <a:pt x="16775" y="3143"/>
                    <a:pt x="16775" y="3143"/>
                    <a:pt x="16775" y="3143"/>
                  </a:cubicBezTo>
                  <a:cubicBezTo>
                    <a:pt x="16719" y="3143"/>
                    <a:pt x="16719" y="3143"/>
                    <a:pt x="16719" y="3143"/>
                  </a:cubicBezTo>
                  <a:cubicBezTo>
                    <a:pt x="16719" y="3076"/>
                    <a:pt x="16719" y="3076"/>
                    <a:pt x="16719" y="3076"/>
                  </a:cubicBezTo>
                  <a:cubicBezTo>
                    <a:pt x="16775" y="3009"/>
                    <a:pt x="16775" y="3009"/>
                    <a:pt x="16775" y="3009"/>
                  </a:cubicBezTo>
                  <a:cubicBezTo>
                    <a:pt x="16775" y="2942"/>
                    <a:pt x="16775" y="2942"/>
                    <a:pt x="16775" y="2942"/>
                  </a:cubicBezTo>
                  <a:cubicBezTo>
                    <a:pt x="16831" y="2876"/>
                    <a:pt x="16831" y="2876"/>
                    <a:pt x="16831" y="2876"/>
                  </a:cubicBezTo>
                  <a:cubicBezTo>
                    <a:pt x="16775" y="2675"/>
                    <a:pt x="16775" y="2675"/>
                    <a:pt x="16775" y="2675"/>
                  </a:cubicBezTo>
                  <a:cubicBezTo>
                    <a:pt x="16775" y="2608"/>
                    <a:pt x="16775" y="2608"/>
                    <a:pt x="16775" y="2608"/>
                  </a:cubicBezTo>
                  <a:cubicBezTo>
                    <a:pt x="16719" y="2608"/>
                    <a:pt x="16719" y="2608"/>
                    <a:pt x="16719" y="2608"/>
                  </a:cubicBezTo>
                  <a:cubicBezTo>
                    <a:pt x="16719" y="2541"/>
                    <a:pt x="16719" y="2541"/>
                    <a:pt x="16719" y="2541"/>
                  </a:cubicBezTo>
                  <a:cubicBezTo>
                    <a:pt x="16719" y="2541"/>
                    <a:pt x="16719" y="2541"/>
                    <a:pt x="16719" y="2541"/>
                  </a:cubicBezTo>
                  <a:cubicBezTo>
                    <a:pt x="16775" y="2474"/>
                    <a:pt x="16775" y="2474"/>
                    <a:pt x="16775" y="2474"/>
                  </a:cubicBezTo>
                  <a:cubicBezTo>
                    <a:pt x="16775" y="2474"/>
                    <a:pt x="16775" y="2474"/>
                    <a:pt x="16775" y="2474"/>
                  </a:cubicBezTo>
                  <a:cubicBezTo>
                    <a:pt x="16831" y="2541"/>
                    <a:pt x="16831" y="2541"/>
                    <a:pt x="16831" y="2541"/>
                  </a:cubicBezTo>
                  <a:cubicBezTo>
                    <a:pt x="16831" y="2541"/>
                    <a:pt x="16831" y="2541"/>
                    <a:pt x="16831" y="2541"/>
                  </a:cubicBezTo>
                  <a:cubicBezTo>
                    <a:pt x="16887" y="2608"/>
                    <a:pt x="16887" y="2608"/>
                    <a:pt x="16887" y="2608"/>
                  </a:cubicBezTo>
                  <a:cubicBezTo>
                    <a:pt x="16887" y="2608"/>
                    <a:pt x="16887" y="2608"/>
                    <a:pt x="16887" y="2608"/>
                  </a:cubicBezTo>
                  <a:cubicBezTo>
                    <a:pt x="16887" y="2541"/>
                    <a:pt x="16887" y="2541"/>
                    <a:pt x="16887" y="2541"/>
                  </a:cubicBezTo>
                  <a:cubicBezTo>
                    <a:pt x="16887" y="2474"/>
                    <a:pt x="16887" y="2474"/>
                    <a:pt x="16887" y="2474"/>
                  </a:cubicBezTo>
                  <a:cubicBezTo>
                    <a:pt x="16831" y="2474"/>
                    <a:pt x="16831" y="2474"/>
                    <a:pt x="16831" y="2474"/>
                  </a:cubicBezTo>
                  <a:cubicBezTo>
                    <a:pt x="16775" y="2407"/>
                    <a:pt x="16775" y="2407"/>
                    <a:pt x="16775" y="2407"/>
                  </a:cubicBezTo>
                  <a:cubicBezTo>
                    <a:pt x="16775" y="2407"/>
                    <a:pt x="16775" y="2407"/>
                    <a:pt x="16775" y="2407"/>
                  </a:cubicBezTo>
                  <a:cubicBezTo>
                    <a:pt x="16831" y="2341"/>
                    <a:pt x="16831" y="2341"/>
                    <a:pt x="16831" y="2341"/>
                  </a:cubicBezTo>
                  <a:cubicBezTo>
                    <a:pt x="16943" y="2140"/>
                    <a:pt x="16943" y="2140"/>
                    <a:pt x="16943" y="2140"/>
                  </a:cubicBezTo>
                  <a:cubicBezTo>
                    <a:pt x="17056" y="2140"/>
                    <a:pt x="17056" y="2140"/>
                    <a:pt x="17056" y="2140"/>
                  </a:cubicBezTo>
                  <a:cubicBezTo>
                    <a:pt x="17056" y="2140"/>
                    <a:pt x="17056" y="2140"/>
                    <a:pt x="17056" y="2140"/>
                  </a:cubicBezTo>
                  <a:cubicBezTo>
                    <a:pt x="17112" y="2207"/>
                    <a:pt x="17112" y="2207"/>
                    <a:pt x="17112" y="2207"/>
                  </a:cubicBezTo>
                  <a:cubicBezTo>
                    <a:pt x="17168" y="2207"/>
                    <a:pt x="17168" y="2207"/>
                    <a:pt x="17168" y="2207"/>
                  </a:cubicBezTo>
                  <a:cubicBezTo>
                    <a:pt x="17224" y="2207"/>
                    <a:pt x="17224" y="2207"/>
                    <a:pt x="17224" y="2207"/>
                  </a:cubicBezTo>
                  <a:cubicBezTo>
                    <a:pt x="17280" y="2341"/>
                    <a:pt x="17280" y="2341"/>
                    <a:pt x="17280" y="2341"/>
                  </a:cubicBezTo>
                  <a:cubicBezTo>
                    <a:pt x="17280" y="2341"/>
                    <a:pt x="17280" y="2341"/>
                    <a:pt x="17280" y="2341"/>
                  </a:cubicBezTo>
                  <a:cubicBezTo>
                    <a:pt x="17336" y="2474"/>
                    <a:pt x="17336" y="2474"/>
                    <a:pt x="17336" y="2474"/>
                  </a:cubicBezTo>
                  <a:cubicBezTo>
                    <a:pt x="17392" y="2541"/>
                    <a:pt x="17392" y="2541"/>
                    <a:pt x="17392" y="2541"/>
                  </a:cubicBezTo>
                  <a:cubicBezTo>
                    <a:pt x="17392" y="2675"/>
                    <a:pt x="17392" y="2675"/>
                    <a:pt x="17392" y="2675"/>
                  </a:cubicBezTo>
                  <a:cubicBezTo>
                    <a:pt x="17392" y="2742"/>
                    <a:pt x="17392" y="2742"/>
                    <a:pt x="17392" y="2742"/>
                  </a:cubicBezTo>
                  <a:cubicBezTo>
                    <a:pt x="17448" y="2809"/>
                    <a:pt x="17448" y="2809"/>
                    <a:pt x="17448" y="2809"/>
                  </a:cubicBezTo>
                  <a:cubicBezTo>
                    <a:pt x="17448" y="2809"/>
                    <a:pt x="17448" y="2809"/>
                    <a:pt x="17448" y="2809"/>
                  </a:cubicBezTo>
                  <a:cubicBezTo>
                    <a:pt x="17448" y="2809"/>
                    <a:pt x="17448" y="2809"/>
                    <a:pt x="17448" y="2809"/>
                  </a:cubicBezTo>
                  <a:cubicBezTo>
                    <a:pt x="17504" y="2809"/>
                    <a:pt x="17504" y="2809"/>
                    <a:pt x="17504" y="2809"/>
                  </a:cubicBezTo>
                  <a:cubicBezTo>
                    <a:pt x="17504" y="2876"/>
                    <a:pt x="17504" y="2876"/>
                    <a:pt x="17504" y="2876"/>
                  </a:cubicBezTo>
                  <a:cubicBezTo>
                    <a:pt x="17561" y="2809"/>
                    <a:pt x="17561" y="2809"/>
                    <a:pt x="17561" y="2809"/>
                  </a:cubicBezTo>
                  <a:cubicBezTo>
                    <a:pt x="17561" y="2809"/>
                    <a:pt x="17561" y="2809"/>
                    <a:pt x="17561" y="2809"/>
                  </a:cubicBezTo>
                  <a:cubicBezTo>
                    <a:pt x="17617" y="2809"/>
                    <a:pt x="17617" y="2809"/>
                    <a:pt x="17617" y="2809"/>
                  </a:cubicBezTo>
                  <a:cubicBezTo>
                    <a:pt x="17561" y="2809"/>
                    <a:pt x="17561" y="2809"/>
                    <a:pt x="17561" y="2809"/>
                  </a:cubicBezTo>
                  <a:cubicBezTo>
                    <a:pt x="17504" y="2809"/>
                    <a:pt x="17504" y="2809"/>
                    <a:pt x="17504" y="2809"/>
                  </a:cubicBezTo>
                  <a:cubicBezTo>
                    <a:pt x="17504" y="2742"/>
                    <a:pt x="17504" y="2742"/>
                    <a:pt x="17504" y="2742"/>
                  </a:cubicBezTo>
                  <a:cubicBezTo>
                    <a:pt x="17448" y="2742"/>
                    <a:pt x="17448" y="2742"/>
                    <a:pt x="17448" y="2742"/>
                  </a:cubicBezTo>
                  <a:cubicBezTo>
                    <a:pt x="17448" y="2675"/>
                    <a:pt x="17448" y="2675"/>
                    <a:pt x="17448" y="2675"/>
                  </a:cubicBezTo>
                  <a:cubicBezTo>
                    <a:pt x="17504" y="2608"/>
                    <a:pt x="17504" y="2608"/>
                    <a:pt x="17504" y="2608"/>
                  </a:cubicBezTo>
                  <a:cubicBezTo>
                    <a:pt x="17504" y="2608"/>
                    <a:pt x="17504" y="2608"/>
                    <a:pt x="17504" y="2608"/>
                  </a:cubicBezTo>
                  <a:cubicBezTo>
                    <a:pt x="17504" y="2407"/>
                    <a:pt x="17504" y="2407"/>
                    <a:pt x="17504" y="2407"/>
                  </a:cubicBezTo>
                  <a:cubicBezTo>
                    <a:pt x="17448" y="2341"/>
                    <a:pt x="17448" y="2341"/>
                    <a:pt x="17448" y="2341"/>
                  </a:cubicBezTo>
                  <a:cubicBezTo>
                    <a:pt x="17504" y="2274"/>
                    <a:pt x="17504" y="2274"/>
                    <a:pt x="17504" y="2274"/>
                  </a:cubicBezTo>
                  <a:cubicBezTo>
                    <a:pt x="17561" y="2274"/>
                    <a:pt x="17561" y="2274"/>
                    <a:pt x="17561" y="2274"/>
                  </a:cubicBezTo>
                  <a:cubicBezTo>
                    <a:pt x="17617" y="2274"/>
                    <a:pt x="17617" y="2274"/>
                    <a:pt x="17617" y="2274"/>
                  </a:cubicBezTo>
                  <a:cubicBezTo>
                    <a:pt x="17673" y="2341"/>
                    <a:pt x="17673" y="2341"/>
                    <a:pt x="17673" y="2341"/>
                  </a:cubicBezTo>
                  <a:cubicBezTo>
                    <a:pt x="17729" y="2341"/>
                    <a:pt x="17729" y="2341"/>
                    <a:pt x="17729" y="2341"/>
                  </a:cubicBezTo>
                  <a:cubicBezTo>
                    <a:pt x="17841" y="2341"/>
                    <a:pt x="17841" y="2341"/>
                    <a:pt x="17841" y="2341"/>
                  </a:cubicBezTo>
                  <a:cubicBezTo>
                    <a:pt x="17953" y="2341"/>
                    <a:pt x="17953" y="2341"/>
                    <a:pt x="17953" y="2341"/>
                  </a:cubicBezTo>
                  <a:cubicBezTo>
                    <a:pt x="18009" y="2341"/>
                    <a:pt x="18009" y="2341"/>
                    <a:pt x="18009" y="2341"/>
                  </a:cubicBezTo>
                  <a:cubicBezTo>
                    <a:pt x="18065" y="2341"/>
                    <a:pt x="18065" y="2341"/>
                    <a:pt x="18065" y="2341"/>
                  </a:cubicBezTo>
                  <a:cubicBezTo>
                    <a:pt x="18122" y="2341"/>
                    <a:pt x="18122" y="2341"/>
                    <a:pt x="18122" y="2341"/>
                  </a:cubicBezTo>
                  <a:cubicBezTo>
                    <a:pt x="18178" y="2407"/>
                    <a:pt x="18178" y="2407"/>
                    <a:pt x="18178" y="2407"/>
                  </a:cubicBezTo>
                  <a:cubicBezTo>
                    <a:pt x="18234" y="2407"/>
                    <a:pt x="18234" y="2407"/>
                    <a:pt x="18234" y="2407"/>
                  </a:cubicBezTo>
                  <a:cubicBezTo>
                    <a:pt x="18290" y="2407"/>
                    <a:pt x="18290" y="2407"/>
                    <a:pt x="18290" y="2407"/>
                  </a:cubicBezTo>
                  <a:cubicBezTo>
                    <a:pt x="18290" y="2341"/>
                    <a:pt x="18290" y="2341"/>
                    <a:pt x="18290" y="2341"/>
                  </a:cubicBezTo>
                  <a:cubicBezTo>
                    <a:pt x="18234" y="2341"/>
                    <a:pt x="18234" y="2341"/>
                    <a:pt x="18234" y="2341"/>
                  </a:cubicBezTo>
                  <a:cubicBezTo>
                    <a:pt x="18178" y="2341"/>
                    <a:pt x="18178" y="2341"/>
                    <a:pt x="18178" y="2341"/>
                  </a:cubicBezTo>
                  <a:cubicBezTo>
                    <a:pt x="18122" y="2341"/>
                    <a:pt x="18122" y="2341"/>
                    <a:pt x="18122" y="2341"/>
                  </a:cubicBezTo>
                  <a:cubicBezTo>
                    <a:pt x="18065" y="2274"/>
                    <a:pt x="18065" y="2274"/>
                    <a:pt x="18065" y="2274"/>
                  </a:cubicBezTo>
                  <a:cubicBezTo>
                    <a:pt x="18065" y="2274"/>
                    <a:pt x="18065" y="2274"/>
                    <a:pt x="18065" y="2274"/>
                  </a:cubicBezTo>
                  <a:cubicBezTo>
                    <a:pt x="18122" y="2274"/>
                    <a:pt x="18122" y="2274"/>
                    <a:pt x="18122" y="2274"/>
                  </a:cubicBezTo>
                  <a:cubicBezTo>
                    <a:pt x="18178" y="2274"/>
                    <a:pt x="18178" y="2274"/>
                    <a:pt x="18178" y="2274"/>
                  </a:cubicBezTo>
                  <a:cubicBezTo>
                    <a:pt x="18346" y="2207"/>
                    <a:pt x="18346" y="2207"/>
                    <a:pt x="18346" y="2207"/>
                  </a:cubicBezTo>
                  <a:cubicBezTo>
                    <a:pt x="18458" y="2207"/>
                    <a:pt x="18458" y="2207"/>
                    <a:pt x="18458" y="2207"/>
                  </a:cubicBezTo>
                  <a:cubicBezTo>
                    <a:pt x="18570" y="2274"/>
                    <a:pt x="18570" y="2274"/>
                    <a:pt x="18570" y="2274"/>
                  </a:cubicBezTo>
                  <a:cubicBezTo>
                    <a:pt x="18626" y="2274"/>
                    <a:pt x="18626" y="2274"/>
                    <a:pt x="18626" y="2274"/>
                  </a:cubicBezTo>
                  <a:cubicBezTo>
                    <a:pt x="18683" y="2274"/>
                    <a:pt x="18683" y="2274"/>
                    <a:pt x="18683" y="2274"/>
                  </a:cubicBezTo>
                  <a:cubicBezTo>
                    <a:pt x="18739" y="2274"/>
                    <a:pt x="18739" y="2274"/>
                    <a:pt x="18739" y="2274"/>
                  </a:cubicBezTo>
                  <a:cubicBezTo>
                    <a:pt x="18683" y="2207"/>
                    <a:pt x="18683" y="2207"/>
                    <a:pt x="18683" y="2207"/>
                  </a:cubicBezTo>
                  <a:cubicBezTo>
                    <a:pt x="18683" y="2207"/>
                    <a:pt x="18683" y="2207"/>
                    <a:pt x="18683" y="2207"/>
                  </a:cubicBezTo>
                  <a:cubicBezTo>
                    <a:pt x="18626" y="2207"/>
                    <a:pt x="18626" y="2207"/>
                    <a:pt x="18626" y="2207"/>
                  </a:cubicBezTo>
                  <a:cubicBezTo>
                    <a:pt x="18626" y="2207"/>
                    <a:pt x="18626" y="2207"/>
                    <a:pt x="18626" y="2207"/>
                  </a:cubicBezTo>
                  <a:cubicBezTo>
                    <a:pt x="18570" y="2140"/>
                    <a:pt x="18570" y="2140"/>
                    <a:pt x="18570" y="2140"/>
                  </a:cubicBezTo>
                  <a:cubicBezTo>
                    <a:pt x="18514" y="2140"/>
                    <a:pt x="18514" y="2140"/>
                    <a:pt x="18514" y="2140"/>
                  </a:cubicBezTo>
                  <a:cubicBezTo>
                    <a:pt x="18514" y="2140"/>
                    <a:pt x="18514" y="2140"/>
                    <a:pt x="18514" y="2140"/>
                  </a:cubicBezTo>
                  <a:cubicBezTo>
                    <a:pt x="18346" y="2140"/>
                    <a:pt x="18346" y="2140"/>
                    <a:pt x="18346" y="2140"/>
                  </a:cubicBezTo>
                  <a:cubicBezTo>
                    <a:pt x="18346" y="2140"/>
                    <a:pt x="18346" y="2140"/>
                    <a:pt x="18346" y="2140"/>
                  </a:cubicBezTo>
                  <a:cubicBezTo>
                    <a:pt x="18402" y="2073"/>
                    <a:pt x="18402" y="2073"/>
                    <a:pt x="18402" y="2073"/>
                  </a:cubicBezTo>
                  <a:cubicBezTo>
                    <a:pt x="18402" y="2006"/>
                    <a:pt x="18402" y="2006"/>
                    <a:pt x="18402" y="2006"/>
                  </a:cubicBezTo>
                  <a:cubicBezTo>
                    <a:pt x="18458" y="2006"/>
                    <a:pt x="18458" y="2006"/>
                    <a:pt x="18458" y="2006"/>
                  </a:cubicBezTo>
                  <a:cubicBezTo>
                    <a:pt x="18514" y="1939"/>
                    <a:pt x="18514" y="1939"/>
                    <a:pt x="18514" y="1939"/>
                  </a:cubicBezTo>
                  <a:cubicBezTo>
                    <a:pt x="18570" y="1872"/>
                    <a:pt x="18570" y="1872"/>
                    <a:pt x="18570" y="1872"/>
                  </a:cubicBezTo>
                  <a:cubicBezTo>
                    <a:pt x="18683" y="1806"/>
                    <a:pt x="18683" y="1806"/>
                    <a:pt x="18683" y="1806"/>
                  </a:cubicBezTo>
                  <a:cubicBezTo>
                    <a:pt x="18739" y="1806"/>
                    <a:pt x="18739" y="1806"/>
                    <a:pt x="18739" y="1806"/>
                  </a:cubicBezTo>
                  <a:cubicBezTo>
                    <a:pt x="18851" y="1739"/>
                    <a:pt x="18851" y="1739"/>
                    <a:pt x="18851" y="1739"/>
                  </a:cubicBezTo>
                  <a:cubicBezTo>
                    <a:pt x="18851" y="1739"/>
                    <a:pt x="18851" y="1739"/>
                    <a:pt x="18851" y="1739"/>
                  </a:cubicBezTo>
                  <a:cubicBezTo>
                    <a:pt x="18739" y="1739"/>
                    <a:pt x="18739" y="1739"/>
                    <a:pt x="18739" y="1739"/>
                  </a:cubicBezTo>
                  <a:cubicBezTo>
                    <a:pt x="18626" y="1806"/>
                    <a:pt x="18626" y="1806"/>
                    <a:pt x="18626" y="1806"/>
                  </a:cubicBezTo>
                  <a:cubicBezTo>
                    <a:pt x="18514" y="1872"/>
                    <a:pt x="18514" y="1872"/>
                    <a:pt x="18514" y="1872"/>
                  </a:cubicBezTo>
                  <a:cubicBezTo>
                    <a:pt x="18514" y="1939"/>
                    <a:pt x="18514" y="1939"/>
                    <a:pt x="18514" y="1939"/>
                  </a:cubicBezTo>
                  <a:cubicBezTo>
                    <a:pt x="18458" y="1939"/>
                    <a:pt x="18458" y="1939"/>
                    <a:pt x="18458" y="1939"/>
                  </a:cubicBezTo>
                  <a:cubicBezTo>
                    <a:pt x="18458" y="1872"/>
                    <a:pt x="18458" y="1872"/>
                    <a:pt x="18458" y="1872"/>
                  </a:cubicBezTo>
                  <a:cubicBezTo>
                    <a:pt x="18458" y="1872"/>
                    <a:pt x="18458" y="1872"/>
                    <a:pt x="18458" y="1872"/>
                  </a:cubicBezTo>
                  <a:cubicBezTo>
                    <a:pt x="18402" y="1939"/>
                    <a:pt x="18402" y="1939"/>
                    <a:pt x="18402" y="1939"/>
                  </a:cubicBezTo>
                  <a:cubicBezTo>
                    <a:pt x="18346" y="1939"/>
                    <a:pt x="18346" y="1939"/>
                    <a:pt x="18346" y="1939"/>
                  </a:cubicBezTo>
                  <a:cubicBezTo>
                    <a:pt x="18290" y="2006"/>
                    <a:pt x="18290" y="2006"/>
                    <a:pt x="18290" y="2006"/>
                  </a:cubicBezTo>
                  <a:cubicBezTo>
                    <a:pt x="18346" y="2006"/>
                    <a:pt x="18346" y="2006"/>
                    <a:pt x="18346" y="2006"/>
                  </a:cubicBezTo>
                  <a:cubicBezTo>
                    <a:pt x="18346" y="2073"/>
                    <a:pt x="18346" y="2073"/>
                    <a:pt x="18346" y="2073"/>
                  </a:cubicBezTo>
                  <a:cubicBezTo>
                    <a:pt x="18234" y="2140"/>
                    <a:pt x="18234" y="2140"/>
                    <a:pt x="18234" y="2140"/>
                  </a:cubicBezTo>
                  <a:cubicBezTo>
                    <a:pt x="18178" y="2140"/>
                    <a:pt x="18178" y="2140"/>
                    <a:pt x="18178" y="2140"/>
                  </a:cubicBezTo>
                  <a:cubicBezTo>
                    <a:pt x="18009" y="2207"/>
                    <a:pt x="18009" y="2207"/>
                    <a:pt x="18009" y="2207"/>
                  </a:cubicBezTo>
                  <a:cubicBezTo>
                    <a:pt x="17953" y="2207"/>
                    <a:pt x="17953" y="2207"/>
                    <a:pt x="17953" y="2207"/>
                  </a:cubicBezTo>
                  <a:cubicBezTo>
                    <a:pt x="17897" y="2207"/>
                    <a:pt x="17897" y="2207"/>
                    <a:pt x="17897" y="2207"/>
                  </a:cubicBezTo>
                  <a:cubicBezTo>
                    <a:pt x="17785" y="2207"/>
                    <a:pt x="17785" y="2207"/>
                    <a:pt x="17785" y="2207"/>
                  </a:cubicBezTo>
                  <a:cubicBezTo>
                    <a:pt x="17729" y="2140"/>
                    <a:pt x="17729" y="2140"/>
                    <a:pt x="17729" y="2140"/>
                  </a:cubicBezTo>
                  <a:cubicBezTo>
                    <a:pt x="17617" y="2140"/>
                    <a:pt x="17617" y="2140"/>
                    <a:pt x="17617" y="2140"/>
                  </a:cubicBezTo>
                  <a:cubicBezTo>
                    <a:pt x="17617" y="2140"/>
                    <a:pt x="17617" y="2140"/>
                    <a:pt x="17617" y="2140"/>
                  </a:cubicBezTo>
                  <a:cubicBezTo>
                    <a:pt x="17617" y="2140"/>
                    <a:pt x="17617" y="2140"/>
                    <a:pt x="17617" y="2140"/>
                  </a:cubicBezTo>
                  <a:cubicBezTo>
                    <a:pt x="17673" y="2073"/>
                    <a:pt x="17673" y="2073"/>
                    <a:pt x="17673" y="2073"/>
                  </a:cubicBezTo>
                  <a:cubicBezTo>
                    <a:pt x="17729" y="2073"/>
                    <a:pt x="17729" y="2073"/>
                    <a:pt x="17729" y="2073"/>
                  </a:cubicBezTo>
                  <a:cubicBezTo>
                    <a:pt x="17785" y="2006"/>
                    <a:pt x="17785" y="2006"/>
                    <a:pt x="17785" y="2006"/>
                  </a:cubicBezTo>
                  <a:cubicBezTo>
                    <a:pt x="17841" y="2006"/>
                    <a:pt x="17841" y="2006"/>
                    <a:pt x="17841" y="2006"/>
                  </a:cubicBezTo>
                  <a:cubicBezTo>
                    <a:pt x="17897" y="1939"/>
                    <a:pt x="17897" y="1939"/>
                    <a:pt x="17897" y="1939"/>
                  </a:cubicBezTo>
                  <a:cubicBezTo>
                    <a:pt x="17841" y="1939"/>
                    <a:pt x="17841" y="1939"/>
                    <a:pt x="17841" y="1939"/>
                  </a:cubicBezTo>
                  <a:cubicBezTo>
                    <a:pt x="17785" y="2006"/>
                    <a:pt x="17785" y="2006"/>
                    <a:pt x="17785" y="2006"/>
                  </a:cubicBezTo>
                  <a:cubicBezTo>
                    <a:pt x="17729" y="2006"/>
                    <a:pt x="17729" y="2006"/>
                    <a:pt x="17729" y="2006"/>
                  </a:cubicBezTo>
                  <a:cubicBezTo>
                    <a:pt x="17673" y="2006"/>
                    <a:pt x="17673" y="2006"/>
                    <a:pt x="17673" y="2006"/>
                  </a:cubicBezTo>
                  <a:cubicBezTo>
                    <a:pt x="17617" y="2006"/>
                    <a:pt x="17617" y="2006"/>
                    <a:pt x="17617" y="2006"/>
                  </a:cubicBezTo>
                  <a:cubicBezTo>
                    <a:pt x="17617" y="1939"/>
                    <a:pt x="17617" y="1939"/>
                    <a:pt x="17617" y="1939"/>
                  </a:cubicBezTo>
                  <a:cubicBezTo>
                    <a:pt x="17673" y="1939"/>
                    <a:pt x="17673" y="1939"/>
                    <a:pt x="17673" y="1939"/>
                  </a:cubicBezTo>
                  <a:cubicBezTo>
                    <a:pt x="17673" y="1939"/>
                    <a:pt x="17673" y="1939"/>
                    <a:pt x="17673" y="1939"/>
                  </a:cubicBezTo>
                  <a:cubicBezTo>
                    <a:pt x="17561" y="1939"/>
                    <a:pt x="17561" y="1939"/>
                    <a:pt x="17561" y="1939"/>
                  </a:cubicBezTo>
                  <a:cubicBezTo>
                    <a:pt x="17561" y="2006"/>
                    <a:pt x="17561" y="2006"/>
                    <a:pt x="17561" y="2006"/>
                  </a:cubicBezTo>
                  <a:cubicBezTo>
                    <a:pt x="17504" y="2073"/>
                    <a:pt x="17504" y="2073"/>
                    <a:pt x="17504" y="2073"/>
                  </a:cubicBezTo>
                  <a:cubicBezTo>
                    <a:pt x="17392" y="2073"/>
                    <a:pt x="17392" y="2073"/>
                    <a:pt x="17392" y="2073"/>
                  </a:cubicBezTo>
                  <a:cubicBezTo>
                    <a:pt x="17336" y="2073"/>
                    <a:pt x="17336" y="2073"/>
                    <a:pt x="17336" y="2073"/>
                  </a:cubicBezTo>
                  <a:cubicBezTo>
                    <a:pt x="17224" y="2073"/>
                    <a:pt x="17224" y="2073"/>
                    <a:pt x="17224" y="2073"/>
                  </a:cubicBezTo>
                  <a:cubicBezTo>
                    <a:pt x="17168" y="2006"/>
                    <a:pt x="17168" y="2006"/>
                    <a:pt x="17168" y="2006"/>
                  </a:cubicBezTo>
                  <a:cubicBezTo>
                    <a:pt x="17168" y="1939"/>
                    <a:pt x="17168" y="1939"/>
                    <a:pt x="17168" y="1939"/>
                  </a:cubicBezTo>
                  <a:cubicBezTo>
                    <a:pt x="17112" y="1939"/>
                    <a:pt x="17112" y="1939"/>
                    <a:pt x="17112" y="1939"/>
                  </a:cubicBezTo>
                  <a:cubicBezTo>
                    <a:pt x="17056" y="1939"/>
                    <a:pt x="17056" y="1939"/>
                    <a:pt x="17056" y="1939"/>
                  </a:cubicBezTo>
                  <a:cubicBezTo>
                    <a:pt x="17056" y="1872"/>
                    <a:pt x="17056" y="1872"/>
                    <a:pt x="17056" y="1872"/>
                  </a:cubicBezTo>
                  <a:cubicBezTo>
                    <a:pt x="17112" y="1872"/>
                    <a:pt x="17112" y="1872"/>
                    <a:pt x="17112" y="1872"/>
                  </a:cubicBezTo>
                  <a:cubicBezTo>
                    <a:pt x="17168" y="1806"/>
                    <a:pt x="17168" y="1806"/>
                    <a:pt x="17168" y="1806"/>
                  </a:cubicBezTo>
                  <a:cubicBezTo>
                    <a:pt x="17224" y="1739"/>
                    <a:pt x="17224" y="1739"/>
                    <a:pt x="17224" y="1739"/>
                  </a:cubicBezTo>
                  <a:cubicBezTo>
                    <a:pt x="17280" y="1672"/>
                    <a:pt x="17280" y="1672"/>
                    <a:pt x="17280" y="1672"/>
                  </a:cubicBezTo>
                  <a:cubicBezTo>
                    <a:pt x="17336" y="1605"/>
                    <a:pt x="17336" y="1605"/>
                    <a:pt x="17336" y="1605"/>
                  </a:cubicBezTo>
                  <a:cubicBezTo>
                    <a:pt x="17336" y="1605"/>
                    <a:pt x="17336" y="1605"/>
                    <a:pt x="17336" y="1605"/>
                  </a:cubicBezTo>
                  <a:cubicBezTo>
                    <a:pt x="17392" y="1605"/>
                    <a:pt x="17392" y="1605"/>
                    <a:pt x="17392" y="1605"/>
                  </a:cubicBezTo>
                  <a:cubicBezTo>
                    <a:pt x="17504" y="1605"/>
                    <a:pt x="17504" y="1605"/>
                    <a:pt x="17504" y="1605"/>
                  </a:cubicBezTo>
                  <a:cubicBezTo>
                    <a:pt x="17561" y="1605"/>
                    <a:pt x="17561" y="1605"/>
                    <a:pt x="17561" y="1605"/>
                  </a:cubicBezTo>
                  <a:cubicBezTo>
                    <a:pt x="17561" y="1605"/>
                    <a:pt x="17561" y="1605"/>
                    <a:pt x="17561" y="1605"/>
                  </a:cubicBezTo>
                  <a:cubicBezTo>
                    <a:pt x="17673" y="1672"/>
                    <a:pt x="17673" y="1672"/>
                    <a:pt x="17673" y="1672"/>
                  </a:cubicBezTo>
                  <a:cubicBezTo>
                    <a:pt x="17785" y="1672"/>
                    <a:pt x="17785" y="1672"/>
                    <a:pt x="17785" y="1672"/>
                  </a:cubicBezTo>
                  <a:cubicBezTo>
                    <a:pt x="17785" y="1672"/>
                    <a:pt x="17785" y="1672"/>
                    <a:pt x="17785" y="1672"/>
                  </a:cubicBezTo>
                  <a:cubicBezTo>
                    <a:pt x="17897" y="1672"/>
                    <a:pt x="17897" y="1672"/>
                    <a:pt x="17897" y="1672"/>
                  </a:cubicBezTo>
                  <a:cubicBezTo>
                    <a:pt x="17897" y="1672"/>
                    <a:pt x="17897" y="1672"/>
                    <a:pt x="17897" y="1672"/>
                  </a:cubicBezTo>
                  <a:cubicBezTo>
                    <a:pt x="17841" y="1605"/>
                    <a:pt x="17841" y="1605"/>
                    <a:pt x="17841" y="1605"/>
                  </a:cubicBezTo>
                  <a:cubicBezTo>
                    <a:pt x="17785" y="1672"/>
                    <a:pt x="17785" y="1672"/>
                    <a:pt x="17785" y="1672"/>
                  </a:cubicBezTo>
                  <a:cubicBezTo>
                    <a:pt x="17673" y="1605"/>
                    <a:pt x="17673" y="1605"/>
                    <a:pt x="17673" y="1605"/>
                  </a:cubicBezTo>
                  <a:cubicBezTo>
                    <a:pt x="17617" y="1605"/>
                    <a:pt x="17617" y="1605"/>
                    <a:pt x="17617" y="1605"/>
                  </a:cubicBezTo>
                  <a:cubicBezTo>
                    <a:pt x="17561" y="1605"/>
                    <a:pt x="17561" y="1605"/>
                    <a:pt x="17561" y="1605"/>
                  </a:cubicBezTo>
                  <a:cubicBezTo>
                    <a:pt x="17448" y="1605"/>
                    <a:pt x="17448" y="1605"/>
                    <a:pt x="17448" y="1605"/>
                  </a:cubicBezTo>
                  <a:cubicBezTo>
                    <a:pt x="17336" y="1538"/>
                    <a:pt x="17336" y="1538"/>
                    <a:pt x="17336" y="1538"/>
                  </a:cubicBezTo>
                  <a:cubicBezTo>
                    <a:pt x="17280" y="1538"/>
                    <a:pt x="17280" y="1538"/>
                    <a:pt x="17280" y="1538"/>
                  </a:cubicBezTo>
                  <a:cubicBezTo>
                    <a:pt x="17280" y="1605"/>
                    <a:pt x="17280" y="1605"/>
                    <a:pt x="17280" y="1605"/>
                  </a:cubicBezTo>
                  <a:cubicBezTo>
                    <a:pt x="17224" y="1672"/>
                    <a:pt x="17224" y="1672"/>
                    <a:pt x="17224" y="1672"/>
                  </a:cubicBezTo>
                  <a:cubicBezTo>
                    <a:pt x="17168" y="1739"/>
                    <a:pt x="17168" y="1739"/>
                    <a:pt x="17168" y="1739"/>
                  </a:cubicBezTo>
                  <a:cubicBezTo>
                    <a:pt x="17056" y="1739"/>
                    <a:pt x="17056" y="1739"/>
                    <a:pt x="17056" y="1739"/>
                  </a:cubicBezTo>
                  <a:cubicBezTo>
                    <a:pt x="16999" y="1872"/>
                    <a:pt x="16999" y="1872"/>
                    <a:pt x="16999" y="1872"/>
                  </a:cubicBezTo>
                  <a:cubicBezTo>
                    <a:pt x="16999" y="1872"/>
                    <a:pt x="16999" y="1872"/>
                    <a:pt x="16999" y="1872"/>
                  </a:cubicBezTo>
                  <a:cubicBezTo>
                    <a:pt x="16943" y="1806"/>
                    <a:pt x="16943" y="1806"/>
                    <a:pt x="16943" y="1806"/>
                  </a:cubicBezTo>
                  <a:cubicBezTo>
                    <a:pt x="16887" y="1739"/>
                    <a:pt x="16887" y="1739"/>
                    <a:pt x="16887" y="1739"/>
                  </a:cubicBezTo>
                  <a:cubicBezTo>
                    <a:pt x="16831" y="1739"/>
                    <a:pt x="16831" y="1739"/>
                    <a:pt x="16831" y="1739"/>
                  </a:cubicBezTo>
                  <a:cubicBezTo>
                    <a:pt x="16831" y="1672"/>
                    <a:pt x="16831" y="1672"/>
                    <a:pt x="16831" y="1672"/>
                  </a:cubicBezTo>
                  <a:cubicBezTo>
                    <a:pt x="16775" y="1605"/>
                    <a:pt x="16775" y="1605"/>
                    <a:pt x="16775" y="1605"/>
                  </a:cubicBezTo>
                  <a:cubicBezTo>
                    <a:pt x="16775" y="1538"/>
                    <a:pt x="16775" y="1538"/>
                    <a:pt x="16775" y="1538"/>
                  </a:cubicBezTo>
                  <a:cubicBezTo>
                    <a:pt x="16775" y="1538"/>
                    <a:pt x="16775" y="1538"/>
                    <a:pt x="16775" y="1538"/>
                  </a:cubicBezTo>
                  <a:cubicBezTo>
                    <a:pt x="16775" y="1471"/>
                    <a:pt x="16775" y="1471"/>
                    <a:pt x="16775" y="1471"/>
                  </a:cubicBezTo>
                  <a:cubicBezTo>
                    <a:pt x="16775" y="1404"/>
                    <a:pt x="16775" y="1404"/>
                    <a:pt x="16775" y="1404"/>
                  </a:cubicBezTo>
                  <a:cubicBezTo>
                    <a:pt x="16831" y="1471"/>
                    <a:pt x="16831" y="1471"/>
                    <a:pt x="16831" y="1471"/>
                  </a:cubicBezTo>
                  <a:cubicBezTo>
                    <a:pt x="16887" y="1404"/>
                    <a:pt x="16887" y="1404"/>
                    <a:pt x="16887" y="1404"/>
                  </a:cubicBezTo>
                  <a:cubicBezTo>
                    <a:pt x="16887" y="1471"/>
                    <a:pt x="16887" y="1471"/>
                    <a:pt x="16887" y="1471"/>
                  </a:cubicBezTo>
                  <a:cubicBezTo>
                    <a:pt x="17056" y="1471"/>
                    <a:pt x="17056" y="1471"/>
                    <a:pt x="17056" y="1471"/>
                  </a:cubicBezTo>
                  <a:cubicBezTo>
                    <a:pt x="17112" y="1538"/>
                    <a:pt x="17112" y="1538"/>
                    <a:pt x="17112" y="1538"/>
                  </a:cubicBezTo>
                  <a:cubicBezTo>
                    <a:pt x="17168" y="1538"/>
                    <a:pt x="17168" y="1538"/>
                    <a:pt x="17168" y="1538"/>
                  </a:cubicBezTo>
                  <a:cubicBezTo>
                    <a:pt x="17168" y="1538"/>
                    <a:pt x="17168" y="1538"/>
                    <a:pt x="17168" y="1538"/>
                  </a:cubicBezTo>
                  <a:cubicBezTo>
                    <a:pt x="17224" y="1538"/>
                    <a:pt x="17224" y="1538"/>
                    <a:pt x="17224" y="1538"/>
                  </a:cubicBezTo>
                  <a:cubicBezTo>
                    <a:pt x="17280" y="1471"/>
                    <a:pt x="17280" y="1471"/>
                    <a:pt x="17280" y="1471"/>
                  </a:cubicBezTo>
                  <a:cubicBezTo>
                    <a:pt x="17336" y="1538"/>
                    <a:pt x="17336" y="1538"/>
                    <a:pt x="17336" y="1538"/>
                  </a:cubicBezTo>
                  <a:cubicBezTo>
                    <a:pt x="17392" y="1471"/>
                    <a:pt x="17392" y="1471"/>
                    <a:pt x="17392" y="1471"/>
                  </a:cubicBezTo>
                  <a:cubicBezTo>
                    <a:pt x="17448" y="1471"/>
                    <a:pt x="17448" y="1471"/>
                    <a:pt x="17448" y="1471"/>
                  </a:cubicBezTo>
                  <a:cubicBezTo>
                    <a:pt x="17448" y="1471"/>
                    <a:pt x="17448" y="1471"/>
                    <a:pt x="17448" y="1471"/>
                  </a:cubicBezTo>
                  <a:cubicBezTo>
                    <a:pt x="17561" y="1471"/>
                    <a:pt x="17561" y="1471"/>
                    <a:pt x="17561" y="1471"/>
                  </a:cubicBezTo>
                  <a:cubicBezTo>
                    <a:pt x="17673" y="1404"/>
                    <a:pt x="17673" y="1404"/>
                    <a:pt x="17673" y="1404"/>
                  </a:cubicBezTo>
                  <a:cubicBezTo>
                    <a:pt x="17673" y="1404"/>
                    <a:pt x="17673" y="1404"/>
                    <a:pt x="17673" y="1404"/>
                  </a:cubicBezTo>
                  <a:cubicBezTo>
                    <a:pt x="17673" y="1337"/>
                    <a:pt x="17673" y="1337"/>
                    <a:pt x="17673" y="1337"/>
                  </a:cubicBezTo>
                  <a:cubicBezTo>
                    <a:pt x="17617" y="1404"/>
                    <a:pt x="17617" y="1404"/>
                    <a:pt x="17617" y="1404"/>
                  </a:cubicBezTo>
                  <a:cubicBezTo>
                    <a:pt x="17617" y="1404"/>
                    <a:pt x="17617" y="1404"/>
                    <a:pt x="17617" y="1404"/>
                  </a:cubicBezTo>
                  <a:cubicBezTo>
                    <a:pt x="17561" y="1404"/>
                    <a:pt x="17561" y="1404"/>
                    <a:pt x="17561" y="1404"/>
                  </a:cubicBezTo>
                  <a:cubicBezTo>
                    <a:pt x="17504" y="1404"/>
                    <a:pt x="17504" y="1404"/>
                    <a:pt x="17504" y="1404"/>
                  </a:cubicBezTo>
                  <a:cubicBezTo>
                    <a:pt x="17392" y="1404"/>
                    <a:pt x="17392" y="1404"/>
                    <a:pt x="17392" y="1404"/>
                  </a:cubicBezTo>
                  <a:cubicBezTo>
                    <a:pt x="17336" y="1471"/>
                    <a:pt x="17336" y="1471"/>
                    <a:pt x="17336" y="1471"/>
                  </a:cubicBezTo>
                  <a:cubicBezTo>
                    <a:pt x="17280" y="1471"/>
                    <a:pt x="17280" y="1471"/>
                    <a:pt x="17280" y="1471"/>
                  </a:cubicBezTo>
                  <a:cubicBezTo>
                    <a:pt x="17224" y="1471"/>
                    <a:pt x="17224" y="1471"/>
                    <a:pt x="17224" y="1471"/>
                  </a:cubicBezTo>
                  <a:cubicBezTo>
                    <a:pt x="17224" y="1471"/>
                    <a:pt x="17224" y="1471"/>
                    <a:pt x="17224" y="1471"/>
                  </a:cubicBezTo>
                  <a:cubicBezTo>
                    <a:pt x="17168" y="1471"/>
                    <a:pt x="17168" y="1471"/>
                    <a:pt x="17168" y="1471"/>
                  </a:cubicBezTo>
                  <a:cubicBezTo>
                    <a:pt x="17112" y="1404"/>
                    <a:pt x="17112" y="1404"/>
                    <a:pt x="17112" y="1404"/>
                  </a:cubicBezTo>
                  <a:cubicBezTo>
                    <a:pt x="17056" y="1404"/>
                    <a:pt x="17056" y="1404"/>
                    <a:pt x="17056" y="1404"/>
                  </a:cubicBezTo>
                  <a:cubicBezTo>
                    <a:pt x="17056" y="1404"/>
                    <a:pt x="17056" y="1404"/>
                    <a:pt x="17056" y="1404"/>
                  </a:cubicBezTo>
                  <a:cubicBezTo>
                    <a:pt x="16999" y="1404"/>
                    <a:pt x="16999" y="1404"/>
                    <a:pt x="16999" y="1404"/>
                  </a:cubicBezTo>
                  <a:cubicBezTo>
                    <a:pt x="16887" y="1337"/>
                    <a:pt x="16887" y="1337"/>
                    <a:pt x="16887" y="1337"/>
                  </a:cubicBezTo>
                  <a:cubicBezTo>
                    <a:pt x="16831" y="1404"/>
                    <a:pt x="16831" y="1404"/>
                    <a:pt x="16831" y="1404"/>
                  </a:cubicBezTo>
                  <a:cubicBezTo>
                    <a:pt x="16775" y="1337"/>
                    <a:pt x="16775" y="1337"/>
                    <a:pt x="16775" y="1337"/>
                  </a:cubicBezTo>
                  <a:cubicBezTo>
                    <a:pt x="16775" y="1337"/>
                    <a:pt x="16775" y="1337"/>
                    <a:pt x="16775" y="1337"/>
                  </a:cubicBezTo>
                  <a:cubicBezTo>
                    <a:pt x="16831" y="1271"/>
                    <a:pt x="16831" y="1271"/>
                    <a:pt x="16831" y="1271"/>
                  </a:cubicBezTo>
                  <a:cubicBezTo>
                    <a:pt x="16831" y="1204"/>
                    <a:pt x="16831" y="1204"/>
                    <a:pt x="16831" y="1204"/>
                  </a:cubicBezTo>
                  <a:cubicBezTo>
                    <a:pt x="16831" y="1204"/>
                    <a:pt x="16831" y="1204"/>
                    <a:pt x="16831" y="1204"/>
                  </a:cubicBezTo>
                  <a:cubicBezTo>
                    <a:pt x="16887" y="1204"/>
                    <a:pt x="16887" y="1204"/>
                    <a:pt x="16887" y="1204"/>
                  </a:cubicBezTo>
                  <a:cubicBezTo>
                    <a:pt x="16887" y="1271"/>
                    <a:pt x="16887" y="1271"/>
                    <a:pt x="16887" y="1271"/>
                  </a:cubicBezTo>
                  <a:cubicBezTo>
                    <a:pt x="16999" y="1204"/>
                    <a:pt x="16999" y="1204"/>
                    <a:pt x="16999" y="1204"/>
                  </a:cubicBezTo>
                  <a:cubicBezTo>
                    <a:pt x="16999" y="1204"/>
                    <a:pt x="16999" y="1204"/>
                    <a:pt x="16999" y="1204"/>
                  </a:cubicBezTo>
                  <a:cubicBezTo>
                    <a:pt x="16943" y="1204"/>
                    <a:pt x="16943" y="1204"/>
                    <a:pt x="16943" y="1204"/>
                  </a:cubicBezTo>
                  <a:cubicBezTo>
                    <a:pt x="16943" y="1204"/>
                    <a:pt x="16943" y="1204"/>
                    <a:pt x="16943" y="1204"/>
                  </a:cubicBezTo>
                  <a:cubicBezTo>
                    <a:pt x="16887" y="1137"/>
                    <a:pt x="16887" y="1137"/>
                    <a:pt x="16887" y="1137"/>
                  </a:cubicBezTo>
                  <a:cubicBezTo>
                    <a:pt x="16887" y="1137"/>
                    <a:pt x="16887" y="1137"/>
                    <a:pt x="16887" y="1137"/>
                  </a:cubicBezTo>
                  <a:cubicBezTo>
                    <a:pt x="16999" y="1137"/>
                    <a:pt x="16999" y="1137"/>
                    <a:pt x="16999" y="1137"/>
                  </a:cubicBezTo>
                  <a:cubicBezTo>
                    <a:pt x="17056" y="1070"/>
                    <a:pt x="17056" y="1070"/>
                    <a:pt x="17056" y="1070"/>
                  </a:cubicBezTo>
                  <a:cubicBezTo>
                    <a:pt x="17112" y="1070"/>
                    <a:pt x="17112" y="1070"/>
                    <a:pt x="17112" y="1070"/>
                  </a:cubicBezTo>
                  <a:cubicBezTo>
                    <a:pt x="17168" y="1003"/>
                    <a:pt x="17168" y="1003"/>
                    <a:pt x="17168" y="1003"/>
                  </a:cubicBezTo>
                  <a:cubicBezTo>
                    <a:pt x="17224" y="1003"/>
                    <a:pt x="17224" y="1003"/>
                    <a:pt x="17224" y="1003"/>
                  </a:cubicBezTo>
                  <a:cubicBezTo>
                    <a:pt x="17224" y="1070"/>
                    <a:pt x="17224" y="1070"/>
                    <a:pt x="17224" y="1070"/>
                  </a:cubicBezTo>
                  <a:cubicBezTo>
                    <a:pt x="17280" y="1003"/>
                    <a:pt x="17280" y="1003"/>
                    <a:pt x="17280" y="1003"/>
                  </a:cubicBezTo>
                  <a:cubicBezTo>
                    <a:pt x="17280" y="1003"/>
                    <a:pt x="17280" y="1003"/>
                    <a:pt x="17280" y="1003"/>
                  </a:cubicBezTo>
                  <a:cubicBezTo>
                    <a:pt x="17280" y="1003"/>
                    <a:pt x="17280" y="1003"/>
                    <a:pt x="17280" y="1003"/>
                  </a:cubicBezTo>
                  <a:cubicBezTo>
                    <a:pt x="17168" y="1003"/>
                    <a:pt x="17168" y="1003"/>
                    <a:pt x="17168" y="1003"/>
                  </a:cubicBezTo>
                  <a:cubicBezTo>
                    <a:pt x="17056" y="1003"/>
                    <a:pt x="17056" y="1003"/>
                    <a:pt x="17056" y="1003"/>
                  </a:cubicBezTo>
                  <a:cubicBezTo>
                    <a:pt x="16999" y="1003"/>
                    <a:pt x="16999" y="1003"/>
                    <a:pt x="16999" y="1003"/>
                  </a:cubicBezTo>
                  <a:cubicBezTo>
                    <a:pt x="16943" y="1003"/>
                    <a:pt x="16943" y="1003"/>
                    <a:pt x="16943" y="1003"/>
                  </a:cubicBezTo>
                  <a:cubicBezTo>
                    <a:pt x="16943" y="1070"/>
                    <a:pt x="16943" y="1070"/>
                    <a:pt x="16943" y="1070"/>
                  </a:cubicBezTo>
                  <a:cubicBezTo>
                    <a:pt x="16887" y="1070"/>
                    <a:pt x="16887" y="1070"/>
                    <a:pt x="16887" y="1070"/>
                  </a:cubicBezTo>
                  <a:cubicBezTo>
                    <a:pt x="16887" y="1003"/>
                    <a:pt x="16887" y="1003"/>
                    <a:pt x="16887" y="1003"/>
                  </a:cubicBezTo>
                  <a:cubicBezTo>
                    <a:pt x="16887" y="1003"/>
                    <a:pt x="16887" y="1003"/>
                    <a:pt x="16887" y="1003"/>
                  </a:cubicBezTo>
                  <a:cubicBezTo>
                    <a:pt x="16943" y="936"/>
                    <a:pt x="16943" y="936"/>
                    <a:pt x="16943" y="936"/>
                  </a:cubicBezTo>
                  <a:cubicBezTo>
                    <a:pt x="16999" y="869"/>
                    <a:pt x="16999" y="869"/>
                    <a:pt x="16999" y="869"/>
                  </a:cubicBezTo>
                  <a:cubicBezTo>
                    <a:pt x="17056" y="869"/>
                    <a:pt x="17056" y="869"/>
                    <a:pt x="17056" y="869"/>
                  </a:cubicBezTo>
                  <a:cubicBezTo>
                    <a:pt x="17112" y="869"/>
                    <a:pt x="17112" y="869"/>
                    <a:pt x="17112" y="869"/>
                  </a:cubicBezTo>
                  <a:cubicBezTo>
                    <a:pt x="17056" y="869"/>
                    <a:pt x="17056" y="869"/>
                    <a:pt x="17056" y="869"/>
                  </a:cubicBezTo>
                  <a:cubicBezTo>
                    <a:pt x="17056" y="869"/>
                    <a:pt x="17056" y="869"/>
                    <a:pt x="17056" y="869"/>
                  </a:cubicBezTo>
                  <a:cubicBezTo>
                    <a:pt x="17056" y="736"/>
                    <a:pt x="17056" y="736"/>
                    <a:pt x="17056" y="736"/>
                  </a:cubicBezTo>
                  <a:cubicBezTo>
                    <a:pt x="16999" y="802"/>
                    <a:pt x="16999" y="802"/>
                    <a:pt x="16999" y="802"/>
                  </a:cubicBezTo>
                  <a:cubicBezTo>
                    <a:pt x="16999" y="802"/>
                    <a:pt x="16999" y="802"/>
                    <a:pt x="16999" y="802"/>
                  </a:cubicBezTo>
                  <a:cubicBezTo>
                    <a:pt x="16999" y="869"/>
                    <a:pt x="16999" y="869"/>
                    <a:pt x="16999" y="869"/>
                  </a:cubicBezTo>
                  <a:cubicBezTo>
                    <a:pt x="16999" y="802"/>
                    <a:pt x="16999" y="802"/>
                    <a:pt x="16999" y="802"/>
                  </a:cubicBezTo>
                  <a:cubicBezTo>
                    <a:pt x="16943" y="802"/>
                    <a:pt x="16943" y="802"/>
                    <a:pt x="16943" y="802"/>
                  </a:cubicBezTo>
                  <a:cubicBezTo>
                    <a:pt x="16943" y="802"/>
                    <a:pt x="16943" y="802"/>
                    <a:pt x="16943" y="802"/>
                  </a:cubicBezTo>
                  <a:cubicBezTo>
                    <a:pt x="16887" y="802"/>
                    <a:pt x="16887" y="802"/>
                    <a:pt x="16887" y="802"/>
                  </a:cubicBezTo>
                  <a:cubicBezTo>
                    <a:pt x="16887" y="869"/>
                    <a:pt x="16887" y="869"/>
                    <a:pt x="16887" y="869"/>
                  </a:cubicBezTo>
                  <a:cubicBezTo>
                    <a:pt x="16831" y="936"/>
                    <a:pt x="16831" y="936"/>
                    <a:pt x="16831" y="936"/>
                  </a:cubicBezTo>
                  <a:cubicBezTo>
                    <a:pt x="16775" y="936"/>
                    <a:pt x="16775" y="936"/>
                    <a:pt x="16775" y="936"/>
                  </a:cubicBezTo>
                  <a:cubicBezTo>
                    <a:pt x="16775" y="869"/>
                    <a:pt x="16775" y="869"/>
                    <a:pt x="16775" y="869"/>
                  </a:cubicBezTo>
                  <a:cubicBezTo>
                    <a:pt x="16775" y="802"/>
                    <a:pt x="16775" y="802"/>
                    <a:pt x="16775" y="802"/>
                  </a:cubicBezTo>
                  <a:cubicBezTo>
                    <a:pt x="16775" y="802"/>
                    <a:pt x="16775" y="802"/>
                    <a:pt x="16775" y="802"/>
                  </a:cubicBezTo>
                  <a:cubicBezTo>
                    <a:pt x="16775" y="736"/>
                    <a:pt x="16775" y="736"/>
                    <a:pt x="16775" y="736"/>
                  </a:cubicBezTo>
                  <a:cubicBezTo>
                    <a:pt x="16775" y="736"/>
                    <a:pt x="16775" y="736"/>
                    <a:pt x="16775" y="736"/>
                  </a:cubicBezTo>
                  <a:cubicBezTo>
                    <a:pt x="16831" y="802"/>
                    <a:pt x="16831" y="802"/>
                    <a:pt x="16831" y="802"/>
                  </a:cubicBezTo>
                  <a:cubicBezTo>
                    <a:pt x="16831" y="736"/>
                    <a:pt x="16831" y="736"/>
                    <a:pt x="16831" y="736"/>
                  </a:cubicBezTo>
                  <a:cubicBezTo>
                    <a:pt x="16831" y="669"/>
                    <a:pt x="16831" y="669"/>
                    <a:pt x="16831" y="669"/>
                  </a:cubicBezTo>
                  <a:cubicBezTo>
                    <a:pt x="16887" y="669"/>
                    <a:pt x="16887" y="669"/>
                    <a:pt x="16887" y="669"/>
                  </a:cubicBezTo>
                  <a:cubicBezTo>
                    <a:pt x="16943" y="669"/>
                    <a:pt x="16943" y="669"/>
                    <a:pt x="16943" y="669"/>
                  </a:cubicBezTo>
                  <a:cubicBezTo>
                    <a:pt x="16999" y="602"/>
                    <a:pt x="16999" y="602"/>
                    <a:pt x="16999" y="602"/>
                  </a:cubicBezTo>
                  <a:cubicBezTo>
                    <a:pt x="17056" y="602"/>
                    <a:pt x="17056" y="602"/>
                    <a:pt x="17056" y="602"/>
                  </a:cubicBezTo>
                  <a:cubicBezTo>
                    <a:pt x="17112" y="602"/>
                    <a:pt x="17112" y="602"/>
                    <a:pt x="17112" y="602"/>
                  </a:cubicBezTo>
                  <a:cubicBezTo>
                    <a:pt x="17224" y="535"/>
                    <a:pt x="17224" y="535"/>
                    <a:pt x="17224" y="535"/>
                  </a:cubicBezTo>
                  <a:cubicBezTo>
                    <a:pt x="17224" y="535"/>
                    <a:pt x="17224" y="535"/>
                    <a:pt x="17224" y="535"/>
                  </a:cubicBezTo>
                  <a:cubicBezTo>
                    <a:pt x="17280" y="535"/>
                    <a:pt x="17280" y="535"/>
                    <a:pt x="17280" y="535"/>
                  </a:cubicBezTo>
                  <a:cubicBezTo>
                    <a:pt x="17280" y="602"/>
                    <a:pt x="17280" y="602"/>
                    <a:pt x="17280" y="602"/>
                  </a:cubicBezTo>
                  <a:cubicBezTo>
                    <a:pt x="17280" y="602"/>
                    <a:pt x="17280" y="602"/>
                    <a:pt x="17280" y="602"/>
                  </a:cubicBezTo>
                  <a:cubicBezTo>
                    <a:pt x="17280" y="736"/>
                    <a:pt x="17280" y="736"/>
                    <a:pt x="17280" y="736"/>
                  </a:cubicBezTo>
                  <a:cubicBezTo>
                    <a:pt x="17280" y="736"/>
                    <a:pt x="17280" y="736"/>
                    <a:pt x="17280" y="736"/>
                  </a:cubicBezTo>
                  <a:cubicBezTo>
                    <a:pt x="17336" y="669"/>
                    <a:pt x="17336" y="669"/>
                    <a:pt x="17336" y="669"/>
                  </a:cubicBezTo>
                  <a:cubicBezTo>
                    <a:pt x="17336" y="602"/>
                    <a:pt x="17336" y="602"/>
                    <a:pt x="17336" y="602"/>
                  </a:cubicBezTo>
                  <a:cubicBezTo>
                    <a:pt x="17392" y="669"/>
                    <a:pt x="17392" y="669"/>
                    <a:pt x="17392" y="669"/>
                  </a:cubicBezTo>
                  <a:cubicBezTo>
                    <a:pt x="17336" y="669"/>
                    <a:pt x="17336" y="669"/>
                    <a:pt x="17336" y="669"/>
                  </a:cubicBezTo>
                  <a:cubicBezTo>
                    <a:pt x="17336" y="736"/>
                    <a:pt x="17336" y="736"/>
                    <a:pt x="17336" y="736"/>
                  </a:cubicBezTo>
                  <a:cubicBezTo>
                    <a:pt x="17392" y="669"/>
                    <a:pt x="17392" y="669"/>
                    <a:pt x="17392" y="669"/>
                  </a:cubicBezTo>
                  <a:cubicBezTo>
                    <a:pt x="17392" y="669"/>
                    <a:pt x="17392" y="669"/>
                    <a:pt x="17392" y="669"/>
                  </a:cubicBezTo>
                  <a:cubicBezTo>
                    <a:pt x="17392" y="602"/>
                    <a:pt x="17392" y="602"/>
                    <a:pt x="17392" y="602"/>
                  </a:cubicBezTo>
                  <a:cubicBezTo>
                    <a:pt x="17392" y="602"/>
                    <a:pt x="17392" y="602"/>
                    <a:pt x="17392" y="602"/>
                  </a:cubicBezTo>
                  <a:cubicBezTo>
                    <a:pt x="17392" y="535"/>
                    <a:pt x="17392" y="535"/>
                    <a:pt x="17392" y="535"/>
                  </a:cubicBezTo>
                  <a:cubicBezTo>
                    <a:pt x="17448" y="535"/>
                    <a:pt x="17448" y="535"/>
                    <a:pt x="17448" y="535"/>
                  </a:cubicBezTo>
                  <a:cubicBezTo>
                    <a:pt x="17504" y="468"/>
                    <a:pt x="17504" y="468"/>
                    <a:pt x="17504" y="468"/>
                  </a:cubicBezTo>
                  <a:cubicBezTo>
                    <a:pt x="17504" y="468"/>
                    <a:pt x="17504" y="468"/>
                    <a:pt x="17504" y="468"/>
                  </a:cubicBezTo>
                  <a:cubicBezTo>
                    <a:pt x="17504" y="535"/>
                    <a:pt x="17504" y="535"/>
                    <a:pt x="17504" y="535"/>
                  </a:cubicBezTo>
                  <a:cubicBezTo>
                    <a:pt x="17504" y="602"/>
                    <a:pt x="17504" y="602"/>
                    <a:pt x="17504" y="602"/>
                  </a:cubicBezTo>
                  <a:cubicBezTo>
                    <a:pt x="17561" y="602"/>
                    <a:pt x="17561" y="602"/>
                    <a:pt x="17561" y="602"/>
                  </a:cubicBezTo>
                  <a:cubicBezTo>
                    <a:pt x="17561" y="669"/>
                    <a:pt x="17561" y="669"/>
                    <a:pt x="17561" y="669"/>
                  </a:cubicBezTo>
                  <a:cubicBezTo>
                    <a:pt x="17561" y="736"/>
                    <a:pt x="17561" y="736"/>
                    <a:pt x="17561" y="736"/>
                  </a:cubicBezTo>
                  <a:cubicBezTo>
                    <a:pt x="17561" y="736"/>
                    <a:pt x="17561" y="736"/>
                    <a:pt x="17561" y="736"/>
                  </a:cubicBezTo>
                  <a:cubicBezTo>
                    <a:pt x="17561" y="802"/>
                    <a:pt x="17561" y="802"/>
                    <a:pt x="17561" y="802"/>
                  </a:cubicBezTo>
                  <a:cubicBezTo>
                    <a:pt x="17617" y="802"/>
                    <a:pt x="17617" y="802"/>
                    <a:pt x="17617" y="802"/>
                  </a:cubicBezTo>
                  <a:cubicBezTo>
                    <a:pt x="17617" y="802"/>
                    <a:pt x="17617" y="802"/>
                    <a:pt x="17617" y="802"/>
                  </a:cubicBezTo>
                  <a:cubicBezTo>
                    <a:pt x="17617" y="736"/>
                    <a:pt x="17617" y="736"/>
                    <a:pt x="17617" y="736"/>
                  </a:cubicBezTo>
                  <a:cubicBezTo>
                    <a:pt x="17617" y="669"/>
                    <a:pt x="17617" y="669"/>
                    <a:pt x="17617" y="669"/>
                  </a:cubicBezTo>
                  <a:cubicBezTo>
                    <a:pt x="17617" y="669"/>
                    <a:pt x="17617" y="669"/>
                    <a:pt x="17617" y="669"/>
                  </a:cubicBezTo>
                  <a:cubicBezTo>
                    <a:pt x="17673" y="602"/>
                    <a:pt x="17673" y="602"/>
                    <a:pt x="17673" y="602"/>
                  </a:cubicBezTo>
                  <a:cubicBezTo>
                    <a:pt x="17729" y="602"/>
                    <a:pt x="17729" y="602"/>
                    <a:pt x="17729" y="602"/>
                  </a:cubicBezTo>
                  <a:cubicBezTo>
                    <a:pt x="17785" y="669"/>
                    <a:pt x="17785" y="669"/>
                    <a:pt x="17785" y="669"/>
                  </a:cubicBezTo>
                  <a:cubicBezTo>
                    <a:pt x="17785" y="736"/>
                    <a:pt x="17785" y="736"/>
                    <a:pt x="17785" y="736"/>
                  </a:cubicBezTo>
                  <a:cubicBezTo>
                    <a:pt x="17729" y="802"/>
                    <a:pt x="17729" y="802"/>
                    <a:pt x="17729" y="802"/>
                  </a:cubicBezTo>
                  <a:cubicBezTo>
                    <a:pt x="17785" y="802"/>
                    <a:pt x="17785" y="802"/>
                    <a:pt x="17785" y="802"/>
                  </a:cubicBezTo>
                  <a:cubicBezTo>
                    <a:pt x="17785" y="869"/>
                    <a:pt x="17785" y="869"/>
                    <a:pt x="17785" y="869"/>
                  </a:cubicBezTo>
                  <a:cubicBezTo>
                    <a:pt x="17785" y="802"/>
                    <a:pt x="17785" y="802"/>
                    <a:pt x="17785" y="802"/>
                  </a:cubicBezTo>
                  <a:cubicBezTo>
                    <a:pt x="17785" y="736"/>
                    <a:pt x="17785" y="736"/>
                    <a:pt x="17785" y="736"/>
                  </a:cubicBezTo>
                  <a:cubicBezTo>
                    <a:pt x="17841" y="736"/>
                    <a:pt x="17841" y="736"/>
                    <a:pt x="17841" y="736"/>
                  </a:cubicBezTo>
                  <a:cubicBezTo>
                    <a:pt x="17841" y="736"/>
                    <a:pt x="17841" y="736"/>
                    <a:pt x="17841" y="736"/>
                  </a:cubicBezTo>
                  <a:cubicBezTo>
                    <a:pt x="17897" y="736"/>
                    <a:pt x="17897" y="736"/>
                    <a:pt x="17897" y="736"/>
                  </a:cubicBezTo>
                  <a:cubicBezTo>
                    <a:pt x="17841" y="802"/>
                    <a:pt x="17841" y="802"/>
                    <a:pt x="17841" y="802"/>
                  </a:cubicBezTo>
                  <a:cubicBezTo>
                    <a:pt x="17841" y="802"/>
                    <a:pt x="17841" y="802"/>
                    <a:pt x="17841" y="802"/>
                  </a:cubicBezTo>
                  <a:cubicBezTo>
                    <a:pt x="17897" y="869"/>
                    <a:pt x="17897" y="869"/>
                    <a:pt x="17897" y="869"/>
                  </a:cubicBezTo>
                  <a:cubicBezTo>
                    <a:pt x="17897" y="802"/>
                    <a:pt x="17897" y="802"/>
                    <a:pt x="17897" y="802"/>
                  </a:cubicBezTo>
                  <a:cubicBezTo>
                    <a:pt x="17953" y="802"/>
                    <a:pt x="17953" y="802"/>
                    <a:pt x="17953" y="802"/>
                  </a:cubicBezTo>
                  <a:cubicBezTo>
                    <a:pt x="17953" y="869"/>
                    <a:pt x="17953" y="869"/>
                    <a:pt x="17953" y="869"/>
                  </a:cubicBezTo>
                  <a:cubicBezTo>
                    <a:pt x="17953" y="802"/>
                    <a:pt x="17953" y="802"/>
                    <a:pt x="17953" y="802"/>
                  </a:cubicBezTo>
                  <a:cubicBezTo>
                    <a:pt x="17953" y="736"/>
                    <a:pt x="17953" y="736"/>
                    <a:pt x="17953" y="736"/>
                  </a:cubicBezTo>
                  <a:cubicBezTo>
                    <a:pt x="17897" y="669"/>
                    <a:pt x="17897" y="669"/>
                    <a:pt x="17897" y="669"/>
                  </a:cubicBezTo>
                  <a:cubicBezTo>
                    <a:pt x="17897" y="669"/>
                    <a:pt x="17897" y="669"/>
                    <a:pt x="17897" y="669"/>
                  </a:cubicBezTo>
                  <a:cubicBezTo>
                    <a:pt x="17897" y="669"/>
                    <a:pt x="17897" y="669"/>
                    <a:pt x="17897" y="669"/>
                  </a:cubicBezTo>
                  <a:cubicBezTo>
                    <a:pt x="17897" y="602"/>
                    <a:pt x="17897" y="602"/>
                    <a:pt x="17897" y="602"/>
                  </a:cubicBezTo>
                  <a:cubicBezTo>
                    <a:pt x="17841" y="535"/>
                    <a:pt x="17841" y="535"/>
                    <a:pt x="17841" y="535"/>
                  </a:cubicBezTo>
                  <a:cubicBezTo>
                    <a:pt x="17841" y="535"/>
                    <a:pt x="17841" y="535"/>
                    <a:pt x="17841" y="535"/>
                  </a:cubicBezTo>
                  <a:cubicBezTo>
                    <a:pt x="17785" y="468"/>
                    <a:pt x="17785" y="468"/>
                    <a:pt x="17785" y="468"/>
                  </a:cubicBezTo>
                  <a:cubicBezTo>
                    <a:pt x="17785" y="401"/>
                    <a:pt x="17785" y="401"/>
                    <a:pt x="17785" y="401"/>
                  </a:cubicBezTo>
                  <a:cubicBezTo>
                    <a:pt x="17841" y="401"/>
                    <a:pt x="17841" y="401"/>
                    <a:pt x="17841" y="401"/>
                  </a:cubicBezTo>
                  <a:cubicBezTo>
                    <a:pt x="17897" y="468"/>
                    <a:pt x="17897" y="468"/>
                    <a:pt x="17897" y="468"/>
                  </a:cubicBezTo>
                  <a:cubicBezTo>
                    <a:pt x="17953" y="468"/>
                    <a:pt x="17953" y="468"/>
                    <a:pt x="17953" y="468"/>
                  </a:cubicBezTo>
                  <a:cubicBezTo>
                    <a:pt x="18009" y="468"/>
                    <a:pt x="18009" y="468"/>
                    <a:pt x="18009" y="468"/>
                  </a:cubicBezTo>
                  <a:cubicBezTo>
                    <a:pt x="18009" y="401"/>
                    <a:pt x="18009" y="401"/>
                    <a:pt x="18009" y="401"/>
                  </a:cubicBezTo>
                  <a:cubicBezTo>
                    <a:pt x="18009" y="334"/>
                    <a:pt x="18009" y="334"/>
                    <a:pt x="18009" y="334"/>
                  </a:cubicBezTo>
                  <a:cubicBezTo>
                    <a:pt x="17953" y="267"/>
                    <a:pt x="17953" y="267"/>
                    <a:pt x="17953" y="267"/>
                  </a:cubicBezTo>
                  <a:cubicBezTo>
                    <a:pt x="18009" y="267"/>
                    <a:pt x="18009" y="267"/>
                    <a:pt x="18009" y="267"/>
                  </a:cubicBezTo>
                  <a:cubicBezTo>
                    <a:pt x="18065" y="201"/>
                    <a:pt x="18065" y="201"/>
                    <a:pt x="18065" y="201"/>
                  </a:cubicBezTo>
                  <a:cubicBezTo>
                    <a:pt x="18065" y="267"/>
                    <a:pt x="18065" y="267"/>
                    <a:pt x="18065" y="267"/>
                  </a:cubicBezTo>
                  <a:cubicBezTo>
                    <a:pt x="18178" y="267"/>
                    <a:pt x="18178" y="267"/>
                    <a:pt x="18178" y="267"/>
                  </a:cubicBezTo>
                  <a:cubicBezTo>
                    <a:pt x="18178" y="267"/>
                    <a:pt x="18178" y="267"/>
                    <a:pt x="18178" y="267"/>
                  </a:cubicBezTo>
                  <a:cubicBezTo>
                    <a:pt x="18178" y="334"/>
                    <a:pt x="18178" y="334"/>
                    <a:pt x="18178" y="334"/>
                  </a:cubicBezTo>
                  <a:cubicBezTo>
                    <a:pt x="18178" y="334"/>
                    <a:pt x="18178" y="334"/>
                    <a:pt x="18178" y="334"/>
                  </a:cubicBezTo>
                  <a:cubicBezTo>
                    <a:pt x="18178" y="401"/>
                    <a:pt x="18178" y="401"/>
                    <a:pt x="18178" y="401"/>
                  </a:cubicBezTo>
                  <a:cubicBezTo>
                    <a:pt x="18234" y="401"/>
                    <a:pt x="18234" y="401"/>
                    <a:pt x="18234" y="401"/>
                  </a:cubicBezTo>
                  <a:cubicBezTo>
                    <a:pt x="18234" y="468"/>
                    <a:pt x="18234" y="468"/>
                    <a:pt x="18234" y="468"/>
                  </a:cubicBezTo>
                  <a:cubicBezTo>
                    <a:pt x="18234" y="535"/>
                    <a:pt x="18234" y="535"/>
                    <a:pt x="18234" y="535"/>
                  </a:cubicBezTo>
                  <a:cubicBezTo>
                    <a:pt x="18234" y="669"/>
                    <a:pt x="18234" y="669"/>
                    <a:pt x="18234" y="669"/>
                  </a:cubicBezTo>
                  <a:cubicBezTo>
                    <a:pt x="18290" y="602"/>
                    <a:pt x="18290" y="602"/>
                    <a:pt x="18290" y="602"/>
                  </a:cubicBezTo>
                  <a:cubicBezTo>
                    <a:pt x="18346" y="602"/>
                    <a:pt x="18346" y="602"/>
                    <a:pt x="18346" y="602"/>
                  </a:cubicBezTo>
                  <a:cubicBezTo>
                    <a:pt x="18346" y="602"/>
                    <a:pt x="18346" y="602"/>
                    <a:pt x="18346" y="602"/>
                  </a:cubicBezTo>
                  <a:cubicBezTo>
                    <a:pt x="18346" y="602"/>
                    <a:pt x="18346" y="602"/>
                    <a:pt x="18346" y="602"/>
                  </a:cubicBezTo>
                  <a:cubicBezTo>
                    <a:pt x="18346" y="669"/>
                    <a:pt x="18346" y="669"/>
                    <a:pt x="18346" y="669"/>
                  </a:cubicBezTo>
                  <a:cubicBezTo>
                    <a:pt x="18402" y="602"/>
                    <a:pt x="18402" y="602"/>
                    <a:pt x="18402" y="602"/>
                  </a:cubicBezTo>
                  <a:cubicBezTo>
                    <a:pt x="18402" y="602"/>
                    <a:pt x="18402" y="602"/>
                    <a:pt x="18402" y="602"/>
                  </a:cubicBezTo>
                  <a:cubicBezTo>
                    <a:pt x="18458" y="535"/>
                    <a:pt x="18458" y="535"/>
                    <a:pt x="18458" y="535"/>
                  </a:cubicBezTo>
                  <a:cubicBezTo>
                    <a:pt x="18514" y="535"/>
                    <a:pt x="18514" y="535"/>
                    <a:pt x="18514" y="535"/>
                  </a:cubicBezTo>
                  <a:cubicBezTo>
                    <a:pt x="18458" y="401"/>
                    <a:pt x="18458" y="401"/>
                    <a:pt x="18458" y="401"/>
                  </a:cubicBezTo>
                  <a:cubicBezTo>
                    <a:pt x="18514" y="401"/>
                    <a:pt x="18514" y="401"/>
                    <a:pt x="18514" y="401"/>
                  </a:cubicBezTo>
                  <a:cubicBezTo>
                    <a:pt x="18514" y="401"/>
                    <a:pt x="18514" y="401"/>
                    <a:pt x="18514" y="401"/>
                  </a:cubicBezTo>
                  <a:cubicBezTo>
                    <a:pt x="18570" y="401"/>
                    <a:pt x="18570" y="401"/>
                    <a:pt x="18570" y="401"/>
                  </a:cubicBezTo>
                  <a:cubicBezTo>
                    <a:pt x="18626" y="401"/>
                    <a:pt x="18626" y="401"/>
                    <a:pt x="18626" y="401"/>
                  </a:cubicBezTo>
                  <a:cubicBezTo>
                    <a:pt x="18626" y="401"/>
                    <a:pt x="18626" y="401"/>
                    <a:pt x="18626" y="401"/>
                  </a:cubicBezTo>
                  <a:cubicBezTo>
                    <a:pt x="18570" y="334"/>
                    <a:pt x="18570" y="334"/>
                    <a:pt x="18570" y="334"/>
                  </a:cubicBezTo>
                  <a:cubicBezTo>
                    <a:pt x="18514" y="267"/>
                    <a:pt x="18514" y="267"/>
                    <a:pt x="18514" y="267"/>
                  </a:cubicBezTo>
                  <a:cubicBezTo>
                    <a:pt x="18570" y="201"/>
                    <a:pt x="18570" y="201"/>
                    <a:pt x="18570" y="201"/>
                  </a:cubicBezTo>
                  <a:cubicBezTo>
                    <a:pt x="18570" y="201"/>
                    <a:pt x="18570" y="201"/>
                    <a:pt x="18570" y="201"/>
                  </a:cubicBezTo>
                  <a:cubicBezTo>
                    <a:pt x="18570" y="201"/>
                    <a:pt x="18570" y="201"/>
                    <a:pt x="18570" y="201"/>
                  </a:cubicBezTo>
                  <a:cubicBezTo>
                    <a:pt x="18683" y="201"/>
                    <a:pt x="18683" y="201"/>
                    <a:pt x="18683" y="201"/>
                  </a:cubicBezTo>
                  <a:cubicBezTo>
                    <a:pt x="18683" y="334"/>
                    <a:pt x="18683" y="334"/>
                    <a:pt x="18683" y="334"/>
                  </a:cubicBezTo>
                  <a:cubicBezTo>
                    <a:pt x="18739" y="334"/>
                    <a:pt x="18739" y="334"/>
                    <a:pt x="18739" y="334"/>
                  </a:cubicBezTo>
                  <a:cubicBezTo>
                    <a:pt x="18683" y="401"/>
                    <a:pt x="18683" y="401"/>
                    <a:pt x="18683" y="401"/>
                  </a:cubicBezTo>
                  <a:cubicBezTo>
                    <a:pt x="18739" y="468"/>
                    <a:pt x="18739" y="468"/>
                    <a:pt x="18739" y="468"/>
                  </a:cubicBezTo>
                  <a:cubicBezTo>
                    <a:pt x="18739" y="535"/>
                    <a:pt x="18739" y="535"/>
                    <a:pt x="18739" y="535"/>
                  </a:cubicBezTo>
                  <a:cubicBezTo>
                    <a:pt x="18739" y="602"/>
                    <a:pt x="18739" y="602"/>
                    <a:pt x="18739" y="602"/>
                  </a:cubicBezTo>
                  <a:cubicBezTo>
                    <a:pt x="18795" y="535"/>
                    <a:pt x="18795" y="535"/>
                    <a:pt x="18795" y="535"/>
                  </a:cubicBezTo>
                  <a:cubicBezTo>
                    <a:pt x="18795" y="468"/>
                    <a:pt x="18795" y="468"/>
                    <a:pt x="18795" y="468"/>
                  </a:cubicBezTo>
                  <a:cubicBezTo>
                    <a:pt x="18795" y="468"/>
                    <a:pt x="18795" y="468"/>
                    <a:pt x="18795" y="468"/>
                  </a:cubicBezTo>
                  <a:cubicBezTo>
                    <a:pt x="18795" y="401"/>
                    <a:pt x="18795" y="401"/>
                    <a:pt x="18795" y="401"/>
                  </a:cubicBezTo>
                  <a:cubicBezTo>
                    <a:pt x="18739" y="334"/>
                    <a:pt x="18739" y="334"/>
                    <a:pt x="18739" y="334"/>
                  </a:cubicBezTo>
                  <a:cubicBezTo>
                    <a:pt x="18739" y="201"/>
                    <a:pt x="18739" y="201"/>
                    <a:pt x="18739" y="201"/>
                  </a:cubicBezTo>
                  <a:cubicBezTo>
                    <a:pt x="18739" y="134"/>
                    <a:pt x="18739" y="134"/>
                    <a:pt x="18739" y="134"/>
                  </a:cubicBezTo>
                  <a:cubicBezTo>
                    <a:pt x="18795" y="67"/>
                    <a:pt x="18795" y="67"/>
                    <a:pt x="18795" y="67"/>
                  </a:cubicBezTo>
                  <a:cubicBezTo>
                    <a:pt x="18795" y="67"/>
                    <a:pt x="18795" y="67"/>
                    <a:pt x="18795" y="67"/>
                  </a:cubicBezTo>
                  <a:cubicBezTo>
                    <a:pt x="18851" y="134"/>
                    <a:pt x="18851" y="134"/>
                    <a:pt x="18851" y="134"/>
                  </a:cubicBezTo>
                  <a:cubicBezTo>
                    <a:pt x="18907" y="134"/>
                    <a:pt x="18907" y="134"/>
                    <a:pt x="18907" y="134"/>
                  </a:cubicBezTo>
                  <a:cubicBezTo>
                    <a:pt x="18907" y="134"/>
                    <a:pt x="18907" y="134"/>
                    <a:pt x="18907" y="134"/>
                  </a:cubicBezTo>
                  <a:cubicBezTo>
                    <a:pt x="18907" y="201"/>
                    <a:pt x="18907" y="201"/>
                    <a:pt x="18907" y="201"/>
                  </a:cubicBezTo>
                  <a:cubicBezTo>
                    <a:pt x="18907" y="267"/>
                    <a:pt x="18907" y="267"/>
                    <a:pt x="18907" y="267"/>
                  </a:cubicBezTo>
                  <a:cubicBezTo>
                    <a:pt x="18907" y="334"/>
                    <a:pt x="18907" y="334"/>
                    <a:pt x="18907" y="334"/>
                  </a:cubicBezTo>
                  <a:cubicBezTo>
                    <a:pt x="18907" y="401"/>
                    <a:pt x="18907" y="401"/>
                    <a:pt x="18907" y="401"/>
                  </a:cubicBezTo>
                  <a:cubicBezTo>
                    <a:pt x="18963" y="401"/>
                    <a:pt x="18963" y="401"/>
                    <a:pt x="18963" y="401"/>
                  </a:cubicBezTo>
                  <a:cubicBezTo>
                    <a:pt x="18963" y="401"/>
                    <a:pt x="18963" y="401"/>
                    <a:pt x="18963" y="401"/>
                  </a:cubicBezTo>
                  <a:cubicBezTo>
                    <a:pt x="18963" y="334"/>
                    <a:pt x="18963" y="334"/>
                    <a:pt x="18963" y="334"/>
                  </a:cubicBezTo>
                  <a:cubicBezTo>
                    <a:pt x="18963" y="334"/>
                    <a:pt x="18963" y="334"/>
                    <a:pt x="18963" y="334"/>
                  </a:cubicBezTo>
                  <a:cubicBezTo>
                    <a:pt x="19075" y="468"/>
                    <a:pt x="19075" y="468"/>
                    <a:pt x="19075" y="468"/>
                  </a:cubicBezTo>
                  <a:cubicBezTo>
                    <a:pt x="19075" y="401"/>
                    <a:pt x="19075" y="401"/>
                    <a:pt x="19075" y="401"/>
                  </a:cubicBezTo>
                  <a:cubicBezTo>
                    <a:pt x="19131" y="401"/>
                    <a:pt x="19131" y="401"/>
                    <a:pt x="19131" y="401"/>
                  </a:cubicBezTo>
                  <a:cubicBezTo>
                    <a:pt x="19131" y="401"/>
                    <a:pt x="19131" y="401"/>
                    <a:pt x="19131" y="401"/>
                  </a:cubicBezTo>
                  <a:cubicBezTo>
                    <a:pt x="19075" y="401"/>
                    <a:pt x="19075" y="401"/>
                    <a:pt x="19075" y="401"/>
                  </a:cubicBezTo>
                  <a:cubicBezTo>
                    <a:pt x="19075" y="334"/>
                    <a:pt x="19075" y="334"/>
                    <a:pt x="19075" y="334"/>
                  </a:cubicBezTo>
                  <a:cubicBezTo>
                    <a:pt x="19075" y="267"/>
                    <a:pt x="19075" y="267"/>
                    <a:pt x="19075" y="267"/>
                  </a:cubicBezTo>
                  <a:cubicBezTo>
                    <a:pt x="19075" y="267"/>
                    <a:pt x="19075" y="267"/>
                    <a:pt x="19075" y="267"/>
                  </a:cubicBezTo>
                  <a:cubicBezTo>
                    <a:pt x="19019" y="201"/>
                    <a:pt x="19019" y="201"/>
                    <a:pt x="19019" y="201"/>
                  </a:cubicBezTo>
                  <a:cubicBezTo>
                    <a:pt x="19019" y="201"/>
                    <a:pt x="19019" y="201"/>
                    <a:pt x="19019" y="201"/>
                  </a:cubicBezTo>
                  <a:cubicBezTo>
                    <a:pt x="19019" y="134"/>
                    <a:pt x="19019" y="134"/>
                    <a:pt x="19019" y="134"/>
                  </a:cubicBezTo>
                  <a:cubicBezTo>
                    <a:pt x="19075" y="134"/>
                    <a:pt x="19075" y="134"/>
                    <a:pt x="19075" y="134"/>
                  </a:cubicBezTo>
                  <a:cubicBezTo>
                    <a:pt x="19019" y="134"/>
                    <a:pt x="19019" y="134"/>
                    <a:pt x="19019" y="134"/>
                  </a:cubicBezTo>
                  <a:cubicBezTo>
                    <a:pt x="19019" y="134"/>
                    <a:pt x="19019" y="134"/>
                    <a:pt x="19019" y="134"/>
                  </a:cubicBezTo>
                  <a:cubicBezTo>
                    <a:pt x="18963" y="67"/>
                    <a:pt x="18963" y="67"/>
                    <a:pt x="18963" y="67"/>
                  </a:cubicBezTo>
                  <a:cubicBezTo>
                    <a:pt x="19019" y="67"/>
                    <a:pt x="19019" y="67"/>
                    <a:pt x="19019" y="67"/>
                  </a:cubicBezTo>
                  <a:cubicBezTo>
                    <a:pt x="19019" y="67"/>
                    <a:pt x="19019" y="67"/>
                    <a:pt x="19019" y="67"/>
                  </a:cubicBezTo>
                  <a:cubicBezTo>
                    <a:pt x="19075" y="0"/>
                    <a:pt x="19075" y="0"/>
                    <a:pt x="19075" y="0"/>
                  </a:cubicBezTo>
                  <a:cubicBezTo>
                    <a:pt x="19188" y="0"/>
                    <a:pt x="19188" y="0"/>
                    <a:pt x="19188" y="0"/>
                  </a:cubicBezTo>
                  <a:cubicBezTo>
                    <a:pt x="19244" y="67"/>
                    <a:pt x="19244" y="67"/>
                    <a:pt x="19244" y="67"/>
                  </a:cubicBezTo>
                  <a:cubicBezTo>
                    <a:pt x="19244" y="134"/>
                    <a:pt x="19244" y="134"/>
                    <a:pt x="19244" y="134"/>
                  </a:cubicBezTo>
                  <a:cubicBezTo>
                    <a:pt x="19188" y="134"/>
                    <a:pt x="19188" y="134"/>
                    <a:pt x="19188" y="134"/>
                  </a:cubicBezTo>
                  <a:cubicBezTo>
                    <a:pt x="19188" y="201"/>
                    <a:pt x="19188" y="201"/>
                    <a:pt x="19188" y="201"/>
                  </a:cubicBezTo>
                  <a:cubicBezTo>
                    <a:pt x="19244" y="201"/>
                    <a:pt x="19244" y="201"/>
                    <a:pt x="19244" y="201"/>
                  </a:cubicBezTo>
                  <a:cubicBezTo>
                    <a:pt x="19244" y="134"/>
                    <a:pt x="19244" y="134"/>
                    <a:pt x="19244" y="134"/>
                  </a:cubicBezTo>
                  <a:cubicBezTo>
                    <a:pt x="19300" y="134"/>
                    <a:pt x="19300" y="134"/>
                    <a:pt x="19300" y="134"/>
                  </a:cubicBezTo>
                  <a:cubicBezTo>
                    <a:pt x="19300" y="134"/>
                    <a:pt x="19300" y="134"/>
                    <a:pt x="19300" y="134"/>
                  </a:cubicBezTo>
                  <a:cubicBezTo>
                    <a:pt x="19300" y="201"/>
                    <a:pt x="19300" y="201"/>
                    <a:pt x="19300" y="201"/>
                  </a:cubicBezTo>
                  <a:cubicBezTo>
                    <a:pt x="19300" y="201"/>
                    <a:pt x="19300" y="201"/>
                    <a:pt x="19300" y="201"/>
                  </a:cubicBezTo>
                  <a:cubicBezTo>
                    <a:pt x="19356" y="201"/>
                    <a:pt x="19356" y="201"/>
                    <a:pt x="19356" y="201"/>
                  </a:cubicBezTo>
                  <a:cubicBezTo>
                    <a:pt x="19356" y="201"/>
                    <a:pt x="19356" y="201"/>
                    <a:pt x="19356" y="201"/>
                  </a:cubicBezTo>
                  <a:cubicBezTo>
                    <a:pt x="19412" y="134"/>
                    <a:pt x="19412" y="134"/>
                    <a:pt x="19412" y="134"/>
                  </a:cubicBezTo>
                  <a:cubicBezTo>
                    <a:pt x="19412" y="134"/>
                    <a:pt x="19412" y="134"/>
                    <a:pt x="19412" y="134"/>
                  </a:cubicBezTo>
                  <a:cubicBezTo>
                    <a:pt x="19412" y="201"/>
                    <a:pt x="19412" y="201"/>
                    <a:pt x="19412" y="201"/>
                  </a:cubicBezTo>
                  <a:cubicBezTo>
                    <a:pt x="19412" y="267"/>
                    <a:pt x="19412" y="267"/>
                    <a:pt x="19412" y="267"/>
                  </a:cubicBezTo>
                  <a:cubicBezTo>
                    <a:pt x="19412" y="334"/>
                    <a:pt x="19412" y="334"/>
                    <a:pt x="19412" y="334"/>
                  </a:cubicBezTo>
                  <a:cubicBezTo>
                    <a:pt x="19412" y="401"/>
                    <a:pt x="19412" y="401"/>
                    <a:pt x="19412" y="401"/>
                  </a:cubicBezTo>
                  <a:cubicBezTo>
                    <a:pt x="19412" y="401"/>
                    <a:pt x="19412" y="401"/>
                    <a:pt x="19412" y="401"/>
                  </a:cubicBezTo>
                  <a:cubicBezTo>
                    <a:pt x="19468" y="401"/>
                    <a:pt x="19468" y="401"/>
                    <a:pt x="19468" y="401"/>
                  </a:cubicBezTo>
                  <a:cubicBezTo>
                    <a:pt x="19524" y="401"/>
                    <a:pt x="19524" y="401"/>
                    <a:pt x="19524" y="401"/>
                  </a:cubicBezTo>
                  <a:cubicBezTo>
                    <a:pt x="19524" y="401"/>
                    <a:pt x="19524" y="401"/>
                    <a:pt x="19524" y="401"/>
                  </a:cubicBezTo>
                  <a:cubicBezTo>
                    <a:pt x="19524" y="334"/>
                    <a:pt x="19524" y="334"/>
                    <a:pt x="19524" y="334"/>
                  </a:cubicBezTo>
                  <a:cubicBezTo>
                    <a:pt x="19580" y="201"/>
                    <a:pt x="19580" y="201"/>
                    <a:pt x="19580" y="201"/>
                  </a:cubicBezTo>
                  <a:cubicBezTo>
                    <a:pt x="19524" y="134"/>
                    <a:pt x="19524" y="134"/>
                    <a:pt x="19524" y="134"/>
                  </a:cubicBezTo>
                  <a:cubicBezTo>
                    <a:pt x="19524" y="0"/>
                    <a:pt x="19524" y="0"/>
                    <a:pt x="19524" y="0"/>
                  </a:cubicBezTo>
                  <a:cubicBezTo>
                    <a:pt x="19580" y="0"/>
                    <a:pt x="19580" y="0"/>
                    <a:pt x="19580" y="0"/>
                  </a:cubicBezTo>
                  <a:cubicBezTo>
                    <a:pt x="19580" y="67"/>
                    <a:pt x="19580" y="67"/>
                    <a:pt x="19580" y="67"/>
                  </a:cubicBezTo>
                  <a:cubicBezTo>
                    <a:pt x="19636" y="67"/>
                    <a:pt x="19636" y="67"/>
                    <a:pt x="19636" y="67"/>
                  </a:cubicBezTo>
                  <a:cubicBezTo>
                    <a:pt x="19692" y="67"/>
                    <a:pt x="19692" y="67"/>
                    <a:pt x="19692" y="67"/>
                  </a:cubicBezTo>
                  <a:cubicBezTo>
                    <a:pt x="19749" y="0"/>
                    <a:pt x="19749" y="0"/>
                    <a:pt x="19749" y="0"/>
                  </a:cubicBezTo>
                  <a:cubicBezTo>
                    <a:pt x="19805" y="67"/>
                    <a:pt x="19805" y="67"/>
                    <a:pt x="19805" y="67"/>
                  </a:cubicBezTo>
                  <a:cubicBezTo>
                    <a:pt x="19805" y="67"/>
                    <a:pt x="19805" y="67"/>
                    <a:pt x="19805" y="67"/>
                  </a:cubicBezTo>
                  <a:cubicBezTo>
                    <a:pt x="19861" y="134"/>
                    <a:pt x="19861" y="134"/>
                    <a:pt x="19861" y="134"/>
                  </a:cubicBezTo>
                  <a:cubicBezTo>
                    <a:pt x="19917" y="67"/>
                    <a:pt x="19917" y="67"/>
                    <a:pt x="19917" y="67"/>
                  </a:cubicBezTo>
                  <a:cubicBezTo>
                    <a:pt x="20029" y="134"/>
                    <a:pt x="20029" y="134"/>
                    <a:pt x="20029" y="134"/>
                  </a:cubicBezTo>
                  <a:cubicBezTo>
                    <a:pt x="20029" y="201"/>
                    <a:pt x="20029" y="201"/>
                    <a:pt x="20029" y="201"/>
                  </a:cubicBezTo>
                  <a:cubicBezTo>
                    <a:pt x="20029" y="201"/>
                    <a:pt x="20029" y="201"/>
                    <a:pt x="20029" y="201"/>
                  </a:cubicBezTo>
                  <a:cubicBezTo>
                    <a:pt x="20029" y="267"/>
                    <a:pt x="20029" y="267"/>
                    <a:pt x="20029" y="267"/>
                  </a:cubicBezTo>
                  <a:cubicBezTo>
                    <a:pt x="20029" y="334"/>
                    <a:pt x="20029" y="334"/>
                    <a:pt x="20029" y="334"/>
                  </a:cubicBezTo>
                  <a:cubicBezTo>
                    <a:pt x="20029" y="334"/>
                    <a:pt x="20029" y="334"/>
                    <a:pt x="20029" y="334"/>
                  </a:cubicBezTo>
                  <a:cubicBezTo>
                    <a:pt x="20085" y="334"/>
                    <a:pt x="20085" y="334"/>
                    <a:pt x="20085" y="334"/>
                  </a:cubicBezTo>
                  <a:cubicBezTo>
                    <a:pt x="20141" y="267"/>
                    <a:pt x="20141" y="267"/>
                    <a:pt x="20141" y="267"/>
                  </a:cubicBezTo>
                  <a:cubicBezTo>
                    <a:pt x="20197" y="201"/>
                    <a:pt x="20197" y="201"/>
                    <a:pt x="20197" y="201"/>
                  </a:cubicBezTo>
                  <a:cubicBezTo>
                    <a:pt x="20254" y="201"/>
                    <a:pt x="20254" y="201"/>
                    <a:pt x="20254" y="201"/>
                  </a:cubicBezTo>
                  <a:cubicBezTo>
                    <a:pt x="20254" y="201"/>
                    <a:pt x="20254" y="201"/>
                    <a:pt x="20254" y="201"/>
                  </a:cubicBezTo>
                  <a:cubicBezTo>
                    <a:pt x="20310" y="201"/>
                    <a:pt x="20310" y="201"/>
                    <a:pt x="20310" y="201"/>
                  </a:cubicBezTo>
                  <a:cubicBezTo>
                    <a:pt x="20422" y="201"/>
                    <a:pt x="20422" y="201"/>
                    <a:pt x="20422" y="201"/>
                  </a:cubicBezTo>
                  <a:cubicBezTo>
                    <a:pt x="20366" y="267"/>
                    <a:pt x="20366" y="267"/>
                    <a:pt x="20366" y="267"/>
                  </a:cubicBezTo>
                  <a:cubicBezTo>
                    <a:pt x="20310" y="334"/>
                    <a:pt x="20310" y="334"/>
                    <a:pt x="20310" y="334"/>
                  </a:cubicBezTo>
                  <a:cubicBezTo>
                    <a:pt x="20366" y="334"/>
                    <a:pt x="20366" y="334"/>
                    <a:pt x="20366" y="334"/>
                  </a:cubicBezTo>
                  <a:cubicBezTo>
                    <a:pt x="20366" y="334"/>
                    <a:pt x="20366" y="334"/>
                    <a:pt x="20366" y="334"/>
                  </a:cubicBezTo>
                  <a:cubicBezTo>
                    <a:pt x="20422" y="267"/>
                    <a:pt x="20422" y="267"/>
                    <a:pt x="20422" y="267"/>
                  </a:cubicBezTo>
                  <a:cubicBezTo>
                    <a:pt x="20478" y="267"/>
                    <a:pt x="20478" y="267"/>
                    <a:pt x="20478" y="267"/>
                  </a:cubicBezTo>
                  <a:cubicBezTo>
                    <a:pt x="20478" y="267"/>
                    <a:pt x="20478" y="267"/>
                    <a:pt x="20478" y="267"/>
                  </a:cubicBezTo>
                  <a:cubicBezTo>
                    <a:pt x="20590" y="267"/>
                    <a:pt x="20590" y="267"/>
                    <a:pt x="20590" y="267"/>
                  </a:cubicBezTo>
                  <a:cubicBezTo>
                    <a:pt x="20646" y="267"/>
                    <a:pt x="20646" y="267"/>
                    <a:pt x="20646" y="267"/>
                  </a:cubicBezTo>
                  <a:cubicBezTo>
                    <a:pt x="20702" y="334"/>
                    <a:pt x="20702" y="334"/>
                    <a:pt x="20702" y="334"/>
                  </a:cubicBezTo>
                  <a:cubicBezTo>
                    <a:pt x="20702" y="334"/>
                    <a:pt x="20702" y="334"/>
                    <a:pt x="20702" y="334"/>
                  </a:cubicBezTo>
                  <a:cubicBezTo>
                    <a:pt x="20646" y="334"/>
                    <a:pt x="20646" y="334"/>
                    <a:pt x="20646" y="334"/>
                  </a:cubicBezTo>
                  <a:cubicBezTo>
                    <a:pt x="20646" y="401"/>
                    <a:pt x="20646" y="401"/>
                    <a:pt x="20646" y="401"/>
                  </a:cubicBezTo>
                  <a:cubicBezTo>
                    <a:pt x="20646" y="401"/>
                    <a:pt x="20646" y="401"/>
                    <a:pt x="20646" y="401"/>
                  </a:cubicBezTo>
                  <a:cubicBezTo>
                    <a:pt x="20646" y="468"/>
                    <a:pt x="20646" y="468"/>
                    <a:pt x="20646" y="468"/>
                  </a:cubicBezTo>
                  <a:cubicBezTo>
                    <a:pt x="20702" y="468"/>
                    <a:pt x="20702" y="468"/>
                    <a:pt x="20702" y="468"/>
                  </a:cubicBezTo>
                  <a:cubicBezTo>
                    <a:pt x="20758" y="401"/>
                    <a:pt x="20758" y="401"/>
                    <a:pt x="20758" y="401"/>
                  </a:cubicBezTo>
                  <a:cubicBezTo>
                    <a:pt x="20758" y="468"/>
                    <a:pt x="20758" y="468"/>
                    <a:pt x="20758" y="468"/>
                  </a:cubicBezTo>
                  <a:cubicBezTo>
                    <a:pt x="20758" y="468"/>
                    <a:pt x="20758" y="468"/>
                    <a:pt x="20758" y="468"/>
                  </a:cubicBezTo>
                  <a:cubicBezTo>
                    <a:pt x="20815" y="468"/>
                    <a:pt x="20815" y="468"/>
                    <a:pt x="20815" y="468"/>
                  </a:cubicBezTo>
                  <a:cubicBezTo>
                    <a:pt x="20871" y="401"/>
                    <a:pt x="20871" y="401"/>
                    <a:pt x="20871" y="401"/>
                  </a:cubicBezTo>
                  <a:cubicBezTo>
                    <a:pt x="20871" y="468"/>
                    <a:pt x="20871" y="468"/>
                    <a:pt x="20871" y="468"/>
                  </a:cubicBezTo>
                  <a:cubicBezTo>
                    <a:pt x="20871" y="535"/>
                    <a:pt x="20871" y="535"/>
                    <a:pt x="20871" y="535"/>
                  </a:cubicBezTo>
                  <a:cubicBezTo>
                    <a:pt x="20871" y="535"/>
                    <a:pt x="20871" y="535"/>
                    <a:pt x="20871" y="535"/>
                  </a:cubicBezTo>
                  <a:cubicBezTo>
                    <a:pt x="20927" y="535"/>
                    <a:pt x="20927" y="535"/>
                    <a:pt x="20927" y="535"/>
                  </a:cubicBezTo>
                  <a:cubicBezTo>
                    <a:pt x="20927" y="535"/>
                    <a:pt x="20927" y="535"/>
                    <a:pt x="20927" y="535"/>
                  </a:cubicBezTo>
                  <a:cubicBezTo>
                    <a:pt x="20983" y="468"/>
                    <a:pt x="20983" y="468"/>
                    <a:pt x="20983" y="468"/>
                  </a:cubicBezTo>
                  <a:cubicBezTo>
                    <a:pt x="20983" y="468"/>
                    <a:pt x="20983" y="468"/>
                    <a:pt x="20983" y="468"/>
                  </a:cubicBezTo>
                  <a:cubicBezTo>
                    <a:pt x="20983" y="535"/>
                    <a:pt x="20983" y="535"/>
                    <a:pt x="20983" y="535"/>
                  </a:cubicBezTo>
                  <a:cubicBezTo>
                    <a:pt x="21095" y="602"/>
                    <a:pt x="21095" y="602"/>
                    <a:pt x="21095" y="602"/>
                  </a:cubicBezTo>
                  <a:cubicBezTo>
                    <a:pt x="21151" y="602"/>
                    <a:pt x="21151" y="602"/>
                    <a:pt x="21151" y="602"/>
                  </a:cubicBezTo>
                  <a:cubicBezTo>
                    <a:pt x="21151" y="602"/>
                    <a:pt x="21151" y="602"/>
                    <a:pt x="21151" y="602"/>
                  </a:cubicBezTo>
                  <a:cubicBezTo>
                    <a:pt x="21151" y="669"/>
                    <a:pt x="21151" y="669"/>
                    <a:pt x="21151" y="669"/>
                  </a:cubicBezTo>
                  <a:cubicBezTo>
                    <a:pt x="21039" y="669"/>
                    <a:pt x="21039" y="669"/>
                    <a:pt x="21039" y="669"/>
                  </a:cubicBezTo>
                  <a:cubicBezTo>
                    <a:pt x="20983" y="736"/>
                    <a:pt x="20983" y="736"/>
                    <a:pt x="20983" y="736"/>
                  </a:cubicBezTo>
                  <a:cubicBezTo>
                    <a:pt x="20927" y="802"/>
                    <a:pt x="20927" y="802"/>
                    <a:pt x="20927" y="802"/>
                  </a:cubicBezTo>
                  <a:cubicBezTo>
                    <a:pt x="20871" y="802"/>
                    <a:pt x="20871" y="802"/>
                    <a:pt x="20871" y="802"/>
                  </a:cubicBezTo>
                  <a:cubicBezTo>
                    <a:pt x="20815" y="802"/>
                    <a:pt x="20815" y="802"/>
                    <a:pt x="20815" y="802"/>
                  </a:cubicBezTo>
                  <a:cubicBezTo>
                    <a:pt x="20758" y="802"/>
                    <a:pt x="20758" y="802"/>
                    <a:pt x="20758" y="802"/>
                  </a:cubicBezTo>
                  <a:cubicBezTo>
                    <a:pt x="20758" y="802"/>
                    <a:pt x="20758" y="802"/>
                    <a:pt x="20758" y="802"/>
                  </a:cubicBezTo>
                  <a:cubicBezTo>
                    <a:pt x="20702" y="869"/>
                    <a:pt x="20702" y="869"/>
                    <a:pt x="20702" y="869"/>
                  </a:cubicBezTo>
                  <a:cubicBezTo>
                    <a:pt x="20815" y="869"/>
                    <a:pt x="20815" y="869"/>
                    <a:pt x="20815" y="869"/>
                  </a:cubicBezTo>
                  <a:cubicBezTo>
                    <a:pt x="20871" y="869"/>
                    <a:pt x="20871" y="869"/>
                    <a:pt x="20871" y="869"/>
                  </a:cubicBezTo>
                  <a:cubicBezTo>
                    <a:pt x="20927" y="869"/>
                    <a:pt x="20927" y="869"/>
                    <a:pt x="20927" y="869"/>
                  </a:cubicBezTo>
                  <a:cubicBezTo>
                    <a:pt x="20983" y="869"/>
                    <a:pt x="20983" y="869"/>
                    <a:pt x="20983" y="869"/>
                  </a:cubicBezTo>
                  <a:cubicBezTo>
                    <a:pt x="20983" y="802"/>
                    <a:pt x="20983" y="802"/>
                    <a:pt x="20983" y="802"/>
                  </a:cubicBezTo>
                  <a:cubicBezTo>
                    <a:pt x="21039" y="802"/>
                    <a:pt x="21039" y="802"/>
                    <a:pt x="21039" y="802"/>
                  </a:cubicBezTo>
                  <a:cubicBezTo>
                    <a:pt x="21039" y="802"/>
                    <a:pt x="21039" y="802"/>
                    <a:pt x="21039" y="802"/>
                  </a:cubicBezTo>
                  <a:cubicBezTo>
                    <a:pt x="21095" y="736"/>
                    <a:pt x="21095" y="736"/>
                    <a:pt x="21095" y="736"/>
                  </a:cubicBezTo>
                  <a:cubicBezTo>
                    <a:pt x="21151" y="736"/>
                    <a:pt x="21151" y="736"/>
                    <a:pt x="21151" y="736"/>
                  </a:cubicBezTo>
                  <a:cubicBezTo>
                    <a:pt x="21207" y="736"/>
                    <a:pt x="21207" y="736"/>
                    <a:pt x="21207" y="736"/>
                  </a:cubicBezTo>
                  <a:cubicBezTo>
                    <a:pt x="21207" y="736"/>
                    <a:pt x="21207" y="736"/>
                    <a:pt x="21207" y="736"/>
                  </a:cubicBezTo>
                  <a:cubicBezTo>
                    <a:pt x="21207" y="802"/>
                    <a:pt x="21207" y="802"/>
                    <a:pt x="21207" y="802"/>
                  </a:cubicBezTo>
                  <a:cubicBezTo>
                    <a:pt x="21207" y="869"/>
                    <a:pt x="21207" y="869"/>
                    <a:pt x="21207" y="869"/>
                  </a:cubicBezTo>
                  <a:cubicBezTo>
                    <a:pt x="21263" y="802"/>
                    <a:pt x="21263" y="802"/>
                    <a:pt x="21263" y="802"/>
                  </a:cubicBezTo>
                  <a:cubicBezTo>
                    <a:pt x="21263" y="802"/>
                    <a:pt x="21263" y="802"/>
                    <a:pt x="21263" y="802"/>
                  </a:cubicBezTo>
                  <a:cubicBezTo>
                    <a:pt x="21319" y="736"/>
                    <a:pt x="21319" y="736"/>
                    <a:pt x="21319" y="736"/>
                  </a:cubicBezTo>
                  <a:cubicBezTo>
                    <a:pt x="21319" y="736"/>
                    <a:pt x="21319" y="736"/>
                    <a:pt x="21319" y="736"/>
                  </a:cubicBezTo>
                  <a:cubicBezTo>
                    <a:pt x="21319" y="802"/>
                    <a:pt x="21319" y="802"/>
                    <a:pt x="21319" y="802"/>
                  </a:cubicBezTo>
                  <a:cubicBezTo>
                    <a:pt x="21319" y="802"/>
                    <a:pt x="21319" y="802"/>
                    <a:pt x="21319" y="802"/>
                  </a:cubicBezTo>
                  <a:cubicBezTo>
                    <a:pt x="21319" y="869"/>
                    <a:pt x="21319" y="869"/>
                    <a:pt x="21319" y="869"/>
                  </a:cubicBezTo>
                  <a:cubicBezTo>
                    <a:pt x="21319" y="869"/>
                    <a:pt x="21319" y="869"/>
                    <a:pt x="21319" y="869"/>
                  </a:cubicBezTo>
                  <a:cubicBezTo>
                    <a:pt x="21376" y="869"/>
                    <a:pt x="21376" y="869"/>
                    <a:pt x="21376" y="869"/>
                  </a:cubicBezTo>
                  <a:cubicBezTo>
                    <a:pt x="21376" y="869"/>
                    <a:pt x="21376" y="869"/>
                    <a:pt x="21376" y="869"/>
                  </a:cubicBezTo>
                  <a:cubicBezTo>
                    <a:pt x="21376" y="802"/>
                    <a:pt x="21376" y="802"/>
                    <a:pt x="21376" y="802"/>
                  </a:cubicBezTo>
                  <a:cubicBezTo>
                    <a:pt x="21432" y="802"/>
                    <a:pt x="21432" y="802"/>
                    <a:pt x="21432" y="802"/>
                  </a:cubicBezTo>
                  <a:cubicBezTo>
                    <a:pt x="21488" y="802"/>
                    <a:pt x="21488" y="802"/>
                    <a:pt x="21488" y="802"/>
                  </a:cubicBezTo>
                  <a:cubicBezTo>
                    <a:pt x="21432" y="936"/>
                    <a:pt x="21432" y="936"/>
                    <a:pt x="21432" y="936"/>
                  </a:cubicBezTo>
                  <a:cubicBezTo>
                    <a:pt x="21432" y="936"/>
                    <a:pt x="21432" y="936"/>
                    <a:pt x="21432" y="936"/>
                  </a:cubicBezTo>
                  <a:cubicBezTo>
                    <a:pt x="21432" y="936"/>
                    <a:pt x="21432" y="936"/>
                    <a:pt x="21432" y="936"/>
                  </a:cubicBezTo>
                  <a:cubicBezTo>
                    <a:pt x="21432" y="1003"/>
                    <a:pt x="21432" y="1003"/>
                    <a:pt x="21432" y="1003"/>
                  </a:cubicBezTo>
                  <a:cubicBezTo>
                    <a:pt x="21432" y="1070"/>
                    <a:pt x="21432" y="1070"/>
                    <a:pt x="21432" y="1070"/>
                  </a:cubicBezTo>
                  <a:cubicBezTo>
                    <a:pt x="21432" y="1137"/>
                    <a:pt x="21432" y="1137"/>
                    <a:pt x="21432" y="1137"/>
                  </a:cubicBezTo>
                  <a:cubicBezTo>
                    <a:pt x="21376" y="1137"/>
                    <a:pt x="21376" y="1137"/>
                    <a:pt x="21376" y="1137"/>
                  </a:cubicBezTo>
                  <a:cubicBezTo>
                    <a:pt x="21319" y="1204"/>
                    <a:pt x="21319" y="1204"/>
                    <a:pt x="21319" y="1204"/>
                  </a:cubicBezTo>
                  <a:cubicBezTo>
                    <a:pt x="21376" y="1271"/>
                    <a:pt x="21376" y="1271"/>
                    <a:pt x="21376" y="1271"/>
                  </a:cubicBezTo>
                  <a:cubicBezTo>
                    <a:pt x="21376" y="1271"/>
                    <a:pt x="21376" y="1271"/>
                    <a:pt x="21376" y="1271"/>
                  </a:cubicBezTo>
                  <a:cubicBezTo>
                    <a:pt x="21432" y="1204"/>
                    <a:pt x="21432" y="1204"/>
                    <a:pt x="21432" y="1204"/>
                  </a:cubicBezTo>
                  <a:cubicBezTo>
                    <a:pt x="21488" y="1204"/>
                    <a:pt x="21488" y="1204"/>
                    <a:pt x="21488" y="1204"/>
                  </a:cubicBezTo>
                  <a:cubicBezTo>
                    <a:pt x="21488" y="1204"/>
                    <a:pt x="21488" y="1204"/>
                    <a:pt x="21488" y="1204"/>
                  </a:cubicBezTo>
                  <a:cubicBezTo>
                    <a:pt x="21488" y="1204"/>
                    <a:pt x="21488" y="1204"/>
                    <a:pt x="21488" y="1204"/>
                  </a:cubicBezTo>
                  <a:cubicBezTo>
                    <a:pt x="21544" y="1204"/>
                    <a:pt x="21544" y="1204"/>
                    <a:pt x="21544" y="1204"/>
                  </a:cubicBezTo>
                  <a:cubicBezTo>
                    <a:pt x="21600" y="1271"/>
                    <a:pt x="21600" y="1271"/>
                    <a:pt x="21600" y="1271"/>
                  </a:cubicBezTo>
                  <a:cubicBezTo>
                    <a:pt x="21600" y="1337"/>
                    <a:pt x="21600" y="1337"/>
                    <a:pt x="21600" y="1337"/>
                  </a:cubicBezTo>
                  <a:cubicBezTo>
                    <a:pt x="21600" y="1471"/>
                    <a:pt x="21600" y="1471"/>
                    <a:pt x="21600" y="1471"/>
                  </a:cubicBezTo>
                  <a:cubicBezTo>
                    <a:pt x="21544" y="1605"/>
                    <a:pt x="21544" y="1605"/>
                    <a:pt x="21544" y="1605"/>
                  </a:cubicBezTo>
                  <a:cubicBezTo>
                    <a:pt x="21432" y="1672"/>
                    <a:pt x="21432" y="1672"/>
                    <a:pt x="21432" y="1672"/>
                  </a:cubicBezTo>
                  <a:cubicBezTo>
                    <a:pt x="21432" y="1672"/>
                    <a:pt x="21432" y="1672"/>
                    <a:pt x="21432" y="1672"/>
                  </a:cubicBezTo>
                  <a:cubicBezTo>
                    <a:pt x="21376" y="1672"/>
                    <a:pt x="21376" y="1672"/>
                    <a:pt x="21376" y="1672"/>
                  </a:cubicBezTo>
                  <a:cubicBezTo>
                    <a:pt x="21319" y="1672"/>
                    <a:pt x="21319" y="1672"/>
                    <a:pt x="21319" y="1672"/>
                  </a:cubicBezTo>
                  <a:cubicBezTo>
                    <a:pt x="21319" y="1739"/>
                    <a:pt x="21319" y="1739"/>
                    <a:pt x="21319" y="1739"/>
                  </a:cubicBezTo>
                  <a:cubicBezTo>
                    <a:pt x="21263" y="1739"/>
                    <a:pt x="21263" y="1739"/>
                    <a:pt x="21263" y="1739"/>
                  </a:cubicBezTo>
                  <a:cubicBezTo>
                    <a:pt x="21151" y="1806"/>
                    <a:pt x="21151" y="1806"/>
                    <a:pt x="21151" y="1806"/>
                  </a:cubicBezTo>
                  <a:cubicBezTo>
                    <a:pt x="21095" y="1872"/>
                    <a:pt x="21095" y="1872"/>
                    <a:pt x="21095" y="1872"/>
                  </a:cubicBezTo>
                  <a:cubicBezTo>
                    <a:pt x="21039" y="1872"/>
                    <a:pt x="21039" y="1872"/>
                    <a:pt x="21039" y="1872"/>
                  </a:cubicBezTo>
                  <a:cubicBezTo>
                    <a:pt x="20983" y="1939"/>
                    <a:pt x="20983" y="1939"/>
                    <a:pt x="20983" y="1939"/>
                  </a:cubicBezTo>
                  <a:cubicBezTo>
                    <a:pt x="20871" y="1939"/>
                    <a:pt x="20871" y="1939"/>
                    <a:pt x="20871" y="1939"/>
                  </a:cubicBezTo>
                  <a:cubicBezTo>
                    <a:pt x="20871" y="1872"/>
                    <a:pt x="20871" y="1872"/>
                    <a:pt x="20871" y="1872"/>
                  </a:cubicBezTo>
                  <a:cubicBezTo>
                    <a:pt x="20815" y="1939"/>
                    <a:pt x="20815" y="1939"/>
                    <a:pt x="20815" y="1939"/>
                  </a:cubicBezTo>
                  <a:cubicBezTo>
                    <a:pt x="20815" y="1939"/>
                    <a:pt x="20815" y="1939"/>
                    <a:pt x="20815" y="1939"/>
                  </a:cubicBezTo>
                  <a:cubicBezTo>
                    <a:pt x="20758" y="1872"/>
                    <a:pt x="20758" y="1872"/>
                    <a:pt x="20758" y="1872"/>
                  </a:cubicBezTo>
                  <a:cubicBezTo>
                    <a:pt x="20702" y="1872"/>
                    <a:pt x="20702" y="1872"/>
                    <a:pt x="20702" y="1872"/>
                  </a:cubicBezTo>
                  <a:cubicBezTo>
                    <a:pt x="20646" y="1872"/>
                    <a:pt x="20646" y="1872"/>
                    <a:pt x="20646" y="1872"/>
                  </a:cubicBezTo>
                  <a:cubicBezTo>
                    <a:pt x="20646" y="1872"/>
                    <a:pt x="20646" y="1872"/>
                    <a:pt x="20646" y="1872"/>
                  </a:cubicBezTo>
                  <a:cubicBezTo>
                    <a:pt x="20702" y="1872"/>
                    <a:pt x="20702" y="1872"/>
                    <a:pt x="20702" y="1872"/>
                  </a:cubicBezTo>
                  <a:cubicBezTo>
                    <a:pt x="20702" y="1939"/>
                    <a:pt x="20702" y="1939"/>
                    <a:pt x="20702" y="1939"/>
                  </a:cubicBezTo>
                  <a:cubicBezTo>
                    <a:pt x="20646" y="1939"/>
                    <a:pt x="20646" y="1939"/>
                    <a:pt x="20646" y="1939"/>
                  </a:cubicBezTo>
                  <a:cubicBezTo>
                    <a:pt x="20590" y="1939"/>
                    <a:pt x="20590" y="1939"/>
                    <a:pt x="20590" y="1939"/>
                  </a:cubicBezTo>
                  <a:cubicBezTo>
                    <a:pt x="20590" y="1939"/>
                    <a:pt x="20590" y="1939"/>
                    <a:pt x="20590" y="1939"/>
                  </a:cubicBezTo>
                  <a:cubicBezTo>
                    <a:pt x="20534" y="1939"/>
                    <a:pt x="20534" y="1939"/>
                    <a:pt x="20534" y="1939"/>
                  </a:cubicBezTo>
                  <a:cubicBezTo>
                    <a:pt x="20422" y="1872"/>
                    <a:pt x="20422" y="1872"/>
                    <a:pt x="20422" y="1872"/>
                  </a:cubicBezTo>
                  <a:cubicBezTo>
                    <a:pt x="20422" y="1872"/>
                    <a:pt x="20422" y="1872"/>
                    <a:pt x="20422" y="1872"/>
                  </a:cubicBezTo>
                  <a:cubicBezTo>
                    <a:pt x="20366" y="1872"/>
                    <a:pt x="20366" y="1872"/>
                    <a:pt x="20366" y="1872"/>
                  </a:cubicBezTo>
                  <a:cubicBezTo>
                    <a:pt x="20366" y="1872"/>
                    <a:pt x="20366" y="1872"/>
                    <a:pt x="20366" y="1872"/>
                  </a:cubicBezTo>
                  <a:cubicBezTo>
                    <a:pt x="20310" y="1806"/>
                    <a:pt x="20310" y="1806"/>
                    <a:pt x="20310" y="1806"/>
                  </a:cubicBezTo>
                  <a:cubicBezTo>
                    <a:pt x="20254" y="1739"/>
                    <a:pt x="20254" y="1739"/>
                    <a:pt x="20254" y="1739"/>
                  </a:cubicBezTo>
                  <a:cubicBezTo>
                    <a:pt x="20254" y="1806"/>
                    <a:pt x="20254" y="1806"/>
                    <a:pt x="20254" y="1806"/>
                  </a:cubicBezTo>
                  <a:cubicBezTo>
                    <a:pt x="20310" y="1872"/>
                    <a:pt x="20310" y="1872"/>
                    <a:pt x="20310" y="1872"/>
                  </a:cubicBezTo>
                  <a:cubicBezTo>
                    <a:pt x="20310" y="1872"/>
                    <a:pt x="20310" y="1872"/>
                    <a:pt x="20310" y="1872"/>
                  </a:cubicBezTo>
                  <a:cubicBezTo>
                    <a:pt x="20254" y="1872"/>
                    <a:pt x="20254" y="1872"/>
                    <a:pt x="20254" y="1872"/>
                  </a:cubicBezTo>
                  <a:cubicBezTo>
                    <a:pt x="20197" y="1872"/>
                    <a:pt x="20197" y="1872"/>
                    <a:pt x="20197" y="1872"/>
                  </a:cubicBezTo>
                  <a:cubicBezTo>
                    <a:pt x="20254" y="1872"/>
                    <a:pt x="20254" y="1872"/>
                    <a:pt x="20254" y="1872"/>
                  </a:cubicBezTo>
                  <a:cubicBezTo>
                    <a:pt x="20366" y="1939"/>
                    <a:pt x="20366" y="1939"/>
                    <a:pt x="20366" y="1939"/>
                  </a:cubicBezTo>
                  <a:cubicBezTo>
                    <a:pt x="20478" y="1939"/>
                    <a:pt x="20478" y="1939"/>
                    <a:pt x="20478" y="1939"/>
                  </a:cubicBezTo>
                  <a:cubicBezTo>
                    <a:pt x="20534" y="2006"/>
                    <a:pt x="20534" y="2006"/>
                    <a:pt x="20534" y="2006"/>
                  </a:cubicBezTo>
                  <a:cubicBezTo>
                    <a:pt x="20478" y="2006"/>
                    <a:pt x="20478" y="2006"/>
                    <a:pt x="20478" y="2006"/>
                  </a:cubicBezTo>
                  <a:cubicBezTo>
                    <a:pt x="20254" y="2140"/>
                    <a:pt x="20254" y="2140"/>
                    <a:pt x="20254" y="2140"/>
                  </a:cubicBezTo>
                  <a:cubicBezTo>
                    <a:pt x="20141" y="2140"/>
                    <a:pt x="20141" y="2140"/>
                    <a:pt x="20141" y="2140"/>
                  </a:cubicBezTo>
                  <a:cubicBezTo>
                    <a:pt x="20085" y="2140"/>
                    <a:pt x="20085" y="2140"/>
                    <a:pt x="20085" y="2140"/>
                  </a:cubicBezTo>
                  <a:cubicBezTo>
                    <a:pt x="19973" y="2140"/>
                    <a:pt x="19973" y="2140"/>
                    <a:pt x="19973" y="2140"/>
                  </a:cubicBezTo>
                  <a:cubicBezTo>
                    <a:pt x="19917" y="2140"/>
                    <a:pt x="19917" y="2140"/>
                    <a:pt x="19917" y="2140"/>
                  </a:cubicBezTo>
                  <a:cubicBezTo>
                    <a:pt x="19917" y="2140"/>
                    <a:pt x="19917" y="2140"/>
                    <a:pt x="19917" y="2140"/>
                  </a:cubicBezTo>
                  <a:cubicBezTo>
                    <a:pt x="19861" y="2140"/>
                    <a:pt x="19861" y="2140"/>
                    <a:pt x="19861" y="2140"/>
                  </a:cubicBezTo>
                  <a:cubicBezTo>
                    <a:pt x="19861" y="2140"/>
                    <a:pt x="19861" y="2140"/>
                    <a:pt x="19861" y="2140"/>
                  </a:cubicBezTo>
                  <a:cubicBezTo>
                    <a:pt x="19805" y="2140"/>
                    <a:pt x="19805" y="2140"/>
                    <a:pt x="19805" y="2140"/>
                  </a:cubicBezTo>
                  <a:cubicBezTo>
                    <a:pt x="19749" y="2207"/>
                    <a:pt x="19749" y="2207"/>
                    <a:pt x="19749" y="2207"/>
                  </a:cubicBezTo>
                  <a:cubicBezTo>
                    <a:pt x="19805" y="2140"/>
                    <a:pt x="19805" y="2140"/>
                    <a:pt x="19805" y="2140"/>
                  </a:cubicBezTo>
                  <a:cubicBezTo>
                    <a:pt x="19805" y="2207"/>
                    <a:pt x="19805" y="2207"/>
                    <a:pt x="19805" y="2207"/>
                  </a:cubicBezTo>
                  <a:cubicBezTo>
                    <a:pt x="19861" y="2207"/>
                    <a:pt x="19861" y="2207"/>
                    <a:pt x="19861" y="2207"/>
                  </a:cubicBezTo>
                  <a:cubicBezTo>
                    <a:pt x="20029" y="2207"/>
                    <a:pt x="20029" y="2207"/>
                    <a:pt x="20029" y="2207"/>
                  </a:cubicBezTo>
                  <a:cubicBezTo>
                    <a:pt x="20085" y="2207"/>
                    <a:pt x="20085" y="2207"/>
                    <a:pt x="20085" y="2207"/>
                  </a:cubicBezTo>
                  <a:cubicBezTo>
                    <a:pt x="20254" y="2207"/>
                    <a:pt x="20254" y="2207"/>
                    <a:pt x="20254" y="2207"/>
                  </a:cubicBezTo>
                  <a:cubicBezTo>
                    <a:pt x="20422" y="2140"/>
                    <a:pt x="20422" y="2140"/>
                    <a:pt x="20422" y="2140"/>
                  </a:cubicBezTo>
                  <a:cubicBezTo>
                    <a:pt x="20478" y="2073"/>
                    <a:pt x="20478" y="2073"/>
                    <a:pt x="20478" y="2073"/>
                  </a:cubicBezTo>
                  <a:cubicBezTo>
                    <a:pt x="20534" y="2073"/>
                    <a:pt x="20534" y="2073"/>
                    <a:pt x="20534" y="2073"/>
                  </a:cubicBezTo>
                  <a:cubicBezTo>
                    <a:pt x="20590" y="2073"/>
                    <a:pt x="20590" y="2073"/>
                    <a:pt x="20590" y="2073"/>
                  </a:cubicBezTo>
                  <a:cubicBezTo>
                    <a:pt x="20646" y="2073"/>
                    <a:pt x="20646" y="2073"/>
                    <a:pt x="20646" y="2073"/>
                  </a:cubicBezTo>
                  <a:cubicBezTo>
                    <a:pt x="20702" y="2073"/>
                    <a:pt x="20702" y="2073"/>
                    <a:pt x="20702" y="2073"/>
                  </a:cubicBezTo>
                  <a:cubicBezTo>
                    <a:pt x="20702" y="2140"/>
                    <a:pt x="20702" y="2140"/>
                    <a:pt x="20702" y="2140"/>
                  </a:cubicBezTo>
                  <a:cubicBezTo>
                    <a:pt x="20646" y="2207"/>
                    <a:pt x="20646" y="2207"/>
                    <a:pt x="20646" y="2207"/>
                  </a:cubicBezTo>
                  <a:cubicBezTo>
                    <a:pt x="20534" y="2274"/>
                    <a:pt x="20534" y="2274"/>
                    <a:pt x="20534" y="2274"/>
                  </a:cubicBezTo>
                  <a:cubicBezTo>
                    <a:pt x="20534" y="2274"/>
                    <a:pt x="20534" y="2274"/>
                    <a:pt x="20534" y="2274"/>
                  </a:cubicBezTo>
                  <a:cubicBezTo>
                    <a:pt x="20422" y="2341"/>
                    <a:pt x="20422" y="2341"/>
                    <a:pt x="20422" y="2341"/>
                  </a:cubicBezTo>
                  <a:cubicBezTo>
                    <a:pt x="20422" y="2341"/>
                    <a:pt x="20422" y="2341"/>
                    <a:pt x="20422" y="2341"/>
                  </a:cubicBezTo>
                  <a:cubicBezTo>
                    <a:pt x="20366" y="2407"/>
                    <a:pt x="20366" y="2407"/>
                    <a:pt x="20366" y="2407"/>
                  </a:cubicBezTo>
                  <a:cubicBezTo>
                    <a:pt x="20310" y="2407"/>
                    <a:pt x="20310" y="2407"/>
                    <a:pt x="20310" y="2407"/>
                  </a:cubicBezTo>
                  <a:cubicBezTo>
                    <a:pt x="20254" y="2474"/>
                    <a:pt x="20254" y="2474"/>
                    <a:pt x="20254" y="2474"/>
                  </a:cubicBezTo>
                  <a:cubicBezTo>
                    <a:pt x="20197" y="2474"/>
                    <a:pt x="20197" y="2474"/>
                    <a:pt x="20197" y="2474"/>
                  </a:cubicBezTo>
                  <a:cubicBezTo>
                    <a:pt x="20141" y="2474"/>
                    <a:pt x="20141" y="2474"/>
                    <a:pt x="20141" y="2474"/>
                  </a:cubicBezTo>
                  <a:cubicBezTo>
                    <a:pt x="20085" y="2474"/>
                    <a:pt x="20085" y="2474"/>
                    <a:pt x="20085" y="2474"/>
                  </a:cubicBezTo>
                  <a:cubicBezTo>
                    <a:pt x="20029" y="2541"/>
                    <a:pt x="20029" y="2541"/>
                    <a:pt x="20029" y="2541"/>
                  </a:cubicBezTo>
                  <a:cubicBezTo>
                    <a:pt x="19973" y="2541"/>
                    <a:pt x="19973" y="2541"/>
                    <a:pt x="19973" y="2541"/>
                  </a:cubicBezTo>
                  <a:cubicBezTo>
                    <a:pt x="19917" y="2608"/>
                    <a:pt x="19917" y="2608"/>
                    <a:pt x="19917" y="2608"/>
                  </a:cubicBezTo>
                  <a:cubicBezTo>
                    <a:pt x="19805" y="2608"/>
                    <a:pt x="19805" y="2608"/>
                    <a:pt x="19805" y="2608"/>
                  </a:cubicBezTo>
                  <a:cubicBezTo>
                    <a:pt x="19749" y="2675"/>
                    <a:pt x="19749" y="2675"/>
                    <a:pt x="19749" y="2675"/>
                  </a:cubicBezTo>
                  <a:cubicBezTo>
                    <a:pt x="19749" y="2608"/>
                    <a:pt x="19749" y="2608"/>
                    <a:pt x="19749" y="2608"/>
                  </a:cubicBezTo>
                  <a:cubicBezTo>
                    <a:pt x="19692" y="2675"/>
                    <a:pt x="19692" y="2675"/>
                    <a:pt x="19692" y="2675"/>
                  </a:cubicBezTo>
                  <a:cubicBezTo>
                    <a:pt x="19636" y="2675"/>
                    <a:pt x="19636" y="2675"/>
                    <a:pt x="19636" y="2675"/>
                  </a:cubicBezTo>
                  <a:cubicBezTo>
                    <a:pt x="19636" y="2675"/>
                    <a:pt x="19636" y="2675"/>
                    <a:pt x="19636" y="2675"/>
                  </a:cubicBezTo>
                  <a:cubicBezTo>
                    <a:pt x="19636" y="2742"/>
                    <a:pt x="19636" y="2742"/>
                    <a:pt x="19636" y="2742"/>
                  </a:cubicBezTo>
                  <a:cubicBezTo>
                    <a:pt x="19580" y="2809"/>
                    <a:pt x="19580" y="2809"/>
                    <a:pt x="19580" y="2809"/>
                  </a:cubicBezTo>
                  <a:cubicBezTo>
                    <a:pt x="19580" y="2876"/>
                    <a:pt x="19580" y="2876"/>
                    <a:pt x="19580" y="2876"/>
                  </a:cubicBezTo>
                  <a:cubicBezTo>
                    <a:pt x="19468" y="2876"/>
                    <a:pt x="19468" y="2876"/>
                    <a:pt x="19468" y="2876"/>
                  </a:cubicBezTo>
                  <a:cubicBezTo>
                    <a:pt x="19412" y="2876"/>
                    <a:pt x="19412" y="2876"/>
                    <a:pt x="19412" y="2876"/>
                  </a:cubicBezTo>
                  <a:cubicBezTo>
                    <a:pt x="19356" y="2876"/>
                    <a:pt x="19356" y="2876"/>
                    <a:pt x="19356" y="2876"/>
                  </a:cubicBezTo>
                  <a:cubicBezTo>
                    <a:pt x="19356" y="2809"/>
                    <a:pt x="19356" y="2809"/>
                    <a:pt x="19356" y="2809"/>
                  </a:cubicBezTo>
                  <a:cubicBezTo>
                    <a:pt x="19412" y="2809"/>
                    <a:pt x="19412" y="2809"/>
                    <a:pt x="19412" y="2809"/>
                  </a:cubicBezTo>
                  <a:cubicBezTo>
                    <a:pt x="19412" y="2742"/>
                    <a:pt x="19412" y="2742"/>
                    <a:pt x="19412" y="2742"/>
                  </a:cubicBezTo>
                  <a:cubicBezTo>
                    <a:pt x="19356" y="2742"/>
                    <a:pt x="19356" y="2742"/>
                    <a:pt x="19356" y="2742"/>
                  </a:cubicBezTo>
                  <a:cubicBezTo>
                    <a:pt x="19356" y="2809"/>
                    <a:pt x="19356" y="2809"/>
                    <a:pt x="19356" y="2809"/>
                  </a:cubicBezTo>
                  <a:cubicBezTo>
                    <a:pt x="19356" y="2809"/>
                    <a:pt x="19356" y="2809"/>
                    <a:pt x="19356" y="2809"/>
                  </a:cubicBezTo>
                  <a:cubicBezTo>
                    <a:pt x="19300" y="2876"/>
                    <a:pt x="19300" y="2876"/>
                    <a:pt x="19300" y="2876"/>
                  </a:cubicBezTo>
                  <a:cubicBezTo>
                    <a:pt x="19356" y="2876"/>
                    <a:pt x="19356" y="2876"/>
                    <a:pt x="19356" y="2876"/>
                  </a:cubicBezTo>
                  <a:cubicBezTo>
                    <a:pt x="19412" y="2942"/>
                    <a:pt x="19412" y="2942"/>
                    <a:pt x="19412" y="2942"/>
                  </a:cubicBezTo>
                  <a:cubicBezTo>
                    <a:pt x="19356" y="3009"/>
                    <a:pt x="19356" y="3009"/>
                    <a:pt x="19356" y="3009"/>
                  </a:cubicBezTo>
                  <a:cubicBezTo>
                    <a:pt x="19300" y="3009"/>
                    <a:pt x="19300" y="3009"/>
                    <a:pt x="19300" y="3009"/>
                  </a:cubicBezTo>
                  <a:cubicBezTo>
                    <a:pt x="19244" y="2942"/>
                    <a:pt x="19244" y="2942"/>
                    <a:pt x="19244" y="2942"/>
                  </a:cubicBezTo>
                  <a:cubicBezTo>
                    <a:pt x="19244" y="3009"/>
                    <a:pt x="19244" y="3009"/>
                    <a:pt x="19244" y="3009"/>
                  </a:cubicBezTo>
                  <a:cubicBezTo>
                    <a:pt x="19131" y="2942"/>
                    <a:pt x="19131" y="2942"/>
                    <a:pt x="19131" y="2942"/>
                  </a:cubicBezTo>
                  <a:cubicBezTo>
                    <a:pt x="19131" y="2942"/>
                    <a:pt x="19131" y="2942"/>
                    <a:pt x="19131" y="2942"/>
                  </a:cubicBezTo>
                  <a:cubicBezTo>
                    <a:pt x="19075" y="3009"/>
                    <a:pt x="19075" y="3009"/>
                    <a:pt x="19075" y="3009"/>
                  </a:cubicBezTo>
                  <a:cubicBezTo>
                    <a:pt x="19075" y="2942"/>
                    <a:pt x="19075" y="2942"/>
                    <a:pt x="19075" y="2942"/>
                  </a:cubicBezTo>
                  <a:cubicBezTo>
                    <a:pt x="19075" y="2942"/>
                    <a:pt x="19075" y="2942"/>
                    <a:pt x="19075" y="2942"/>
                  </a:cubicBezTo>
                  <a:cubicBezTo>
                    <a:pt x="19019" y="2942"/>
                    <a:pt x="19019" y="2942"/>
                    <a:pt x="19019" y="2942"/>
                  </a:cubicBezTo>
                  <a:cubicBezTo>
                    <a:pt x="19019" y="2942"/>
                    <a:pt x="19019" y="2942"/>
                    <a:pt x="19019" y="2942"/>
                  </a:cubicBezTo>
                  <a:cubicBezTo>
                    <a:pt x="19019" y="3009"/>
                    <a:pt x="19019" y="3009"/>
                    <a:pt x="19019" y="3009"/>
                  </a:cubicBezTo>
                  <a:cubicBezTo>
                    <a:pt x="19075" y="3009"/>
                    <a:pt x="19075" y="3009"/>
                    <a:pt x="19075" y="3009"/>
                  </a:cubicBezTo>
                  <a:cubicBezTo>
                    <a:pt x="19244" y="3009"/>
                    <a:pt x="19244" y="3009"/>
                    <a:pt x="19244" y="3009"/>
                  </a:cubicBezTo>
                  <a:cubicBezTo>
                    <a:pt x="19244" y="3076"/>
                    <a:pt x="19244" y="3076"/>
                    <a:pt x="19244" y="3076"/>
                  </a:cubicBezTo>
                  <a:cubicBezTo>
                    <a:pt x="19244" y="3076"/>
                    <a:pt x="19244" y="3076"/>
                    <a:pt x="19244" y="3076"/>
                  </a:cubicBezTo>
                  <a:cubicBezTo>
                    <a:pt x="19188" y="3143"/>
                    <a:pt x="19188" y="3143"/>
                    <a:pt x="19188" y="3143"/>
                  </a:cubicBezTo>
                  <a:cubicBezTo>
                    <a:pt x="19131" y="3143"/>
                    <a:pt x="19131" y="3143"/>
                    <a:pt x="19131" y="3143"/>
                  </a:cubicBezTo>
                  <a:cubicBezTo>
                    <a:pt x="19075" y="3143"/>
                    <a:pt x="19075" y="3143"/>
                    <a:pt x="19075" y="3143"/>
                  </a:cubicBezTo>
                  <a:cubicBezTo>
                    <a:pt x="19019" y="3143"/>
                    <a:pt x="19019" y="3143"/>
                    <a:pt x="19019" y="3143"/>
                  </a:cubicBezTo>
                  <a:cubicBezTo>
                    <a:pt x="19075" y="3210"/>
                    <a:pt x="19075" y="3210"/>
                    <a:pt x="19075" y="3210"/>
                  </a:cubicBezTo>
                  <a:cubicBezTo>
                    <a:pt x="19075" y="3143"/>
                    <a:pt x="19075" y="3143"/>
                    <a:pt x="19075" y="3143"/>
                  </a:cubicBezTo>
                  <a:cubicBezTo>
                    <a:pt x="19131" y="3210"/>
                    <a:pt x="19131" y="3210"/>
                    <a:pt x="19131" y="3210"/>
                  </a:cubicBezTo>
                  <a:cubicBezTo>
                    <a:pt x="19131" y="3210"/>
                    <a:pt x="19131" y="3210"/>
                    <a:pt x="19131" y="3210"/>
                  </a:cubicBezTo>
                  <a:cubicBezTo>
                    <a:pt x="19019" y="3344"/>
                    <a:pt x="19019" y="3344"/>
                    <a:pt x="19019" y="3344"/>
                  </a:cubicBezTo>
                  <a:cubicBezTo>
                    <a:pt x="18963" y="3344"/>
                    <a:pt x="18963" y="3344"/>
                    <a:pt x="18963" y="3344"/>
                  </a:cubicBezTo>
                  <a:cubicBezTo>
                    <a:pt x="18851" y="3277"/>
                    <a:pt x="18851" y="3277"/>
                    <a:pt x="18851" y="3277"/>
                  </a:cubicBezTo>
                  <a:cubicBezTo>
                    <a:pt x="18851" y="3277"/>
                    <a:pt x="18851" y="3277"/>
                    <a:pt x="18851" y="3277"/>
                  </a:cubicBezTo>
                  <a:cubicBezTo>
                    <a:pt x="18795" y="3277"/>
                    <a:pt x="18795" y="3277"/>
                    <a:pt x="18795" y="3277"/>
                  </a:cubicBezTo>
                  <a:cubicBezTo>
                    <a:pt x="18739" y="3277"/>
                    <a:pt x="18739" y="3277"/>
                    <a:pt x="18739" y="3277"/>
                  </a:cubicBezTo>
                  <a:cubicBezTo>
                    <a:pt x="18739" y="3143"/>
                    <a:pt x="18739" y="3143"/>
                    <a:pt x="18739" y="3143"/>
                  </a:cubicBezTo>
                  <a:cubicBezTo>
                    <a:pt x="18683" y="3143"/>
                    <a:pt x="18683" y="3143"/>
                    <a:pt x="18683" y="3143"/>
                  </a:cubicBezTo>
                  <a:cubicBezTo>
                    <a:pt x="18683" y="3143"/>
                    <a:pt x="18683" y="3143"/>
                    <a:pt x="18683" y="3143"/>
                  </a:cubicBezTo>
                  <a:cubicBezTo>
                    <a:pt x="18683" y="3076"/>
                    <a:pt x="18683" y="3076"/>
                    <a:pt x="18683" y="3076"/>
                  </a:cubicBezTo>
                  <a:cubicBezTo>
                    <a:pt x="18626" y="3076"/>
                    <a:pt x="18626" y="3076"/>
                    <a:pt x="18626" y="3076"/>
                  </a:cubicBezTo>
                  <a:cubicBezTo>
                    <a:pt x="18626" y="3076"/>
                    <a:pt x="18626" y="3076"/>
                    <a:pt x="18626" y="3076"/>
                  </a:cubicBezTo>
                  <a:cubicBezTo>
                    <a:pt x="18570" y="3076"/>
                    <a:pt x="18570" y="3076"/>
                    <a:pt x="18570" y="3076"/>
                  </a:cubicBezTo>
                  <a:cubicBezTo>
                    <a:pt x="18514" y="3076"/>
                    <a:pt x="18514" y="3076"/>
                    <a:pt x="18514" y="3076"/>
                  </a:cubicBezTo>
                  <a:cubicBezTo>
                    <a:pt x="18458" y="3076"/>
                    <a:pt x="18458" y="3076"/>
                    <a:pt x="18458" y="3076"/>
                  </a:cubicBezTo>
                  <a:cubicBezTo>
                    <a:pt x="18514" y="3076"/>
                    <a:pt x="18514" y="3076"/>
                    <a:pt x="18514" y="3076"/>
                  </a:cubicBezTo>
                  <a:cubicBezTo>
                    <a:pt x="18514" y="3076"/>
                    <a:pt x="18514" y="3076"/>
                    <a:pt x="18514" y="3076"/>
                  </a:cubicBezTo>
                  <a:cubicBezTo>
                    <a:pt x="18570" y="3076"/>
                    <a:pt x="18570" y="3076"/>
                    <a:pt x="18570" y="3076"/>
                  </a:cubicBezTo>
                  <a:cubicBezTo>
                    <a:pt x="18683" y="3210"/>
                    <a:pt x="18683" y="3210"/>
                    <a:pt x="18683" y="3210"/>
                  </a:cubicBezTo>
                  <a:cubicBezTo>
                    <a:pt x="18683" y="3344"/>
                    <a:pt x="18683" y="3344"/>
                    <a:pt x="18683" y="3344"/>
                  </a:cubicBezTo>
                  <a:cubicBezTo>
                    <a:pt x="18683" y="3411"/>
                    <a:pt x="18683" y="3411"/>
                    <a:pt x="18683" y="3411"/>
                  </a:cubicBezTo>
                  <a:cubicBezTo>
                    <a:pt x="18626" y="3344"/>
                    <a:pt x="18626" y="3344"/>
                    <a:pt x="18626" y="3344"/>
                  </a:cubicBezTo>
                  <a:cubicBezTo>
                    <a:pt x="18570" y="3344"/>
                    <a:pt x="18570" y="3344"/>
                    <a:pt x="18570" y="3344"/>
                  </a:cubicBezTo>
                  <a:cubicBezTo>
                    <a:pt x="18514" y="3344"/>
                    <a:pt x="18514" y="3344"/>
                    <a:pt x="18514" y="3344"/>
                  </a:cubicBezTo>
                  <a:cubicBezTo>
                    <a:pt x="18514" y="3344"/>
                    <a:pt x="18514" y="3344"/>
                    <a:pt x="18514" y="3344"/>
                  </a:cubicBezTo>
                  <a:cubicBezTo>
                    <a:pt x="18514" y="3411"/>
                    <a:pt x="18514" y="3411"/>
                    <a:pt x="18514" y="3411"/>
                  </a:cubicBezTo>
                  <a:cubicBezTo>
                    <a:pt x="18458" y="3344"/>
                    <a:pt x="18458" y="3344"/>
                    <a:pt x="18458" y="3344"/>
                  </a:cubicBezTo>
                  <a:cubicBezTo>
                    <a:pt x="18402" y="3344"/>
                    <a:pt x="18402" y="3344"/>
                    <a:pt x="18402" y="3344"/>
                  </a:cubicBezTo>
                  <a:cubicBezTo>
                    <a:pt x="18402" y="3411"/>
                    <a:pt x="18402" y="3411"/>
                    <a:pt x="18402" y="3411"/>
                  </a:cubicBezTo>
                  <a:cubicBezTo>
                    <a:pt x="18346" y="3411"/>
                    <a:pt x="18346" y="3411"/>
                    <a:pt x="18346" y="3411"/>
                  </a:cubicBezTo>
                  <a:cubicBezTo>
                    <a:pt x="18346" y="3344"/>
                    <a:pt x="18346" y="3344"/>
                    <a:pt x="18346" y="3344"/>
                  </a:cubicBezTo>
                  <a:cubicBezTo>
                    <a:pt x="18290" y="3344"/>
                    <a:pt x="18290" y="3344"/>
                    <a:pt x="18290" y="3344"/>
                  </a:cubicBezTo>
                  <a:cubicBezTo>
                    <a:pt x="18290" y="3277"/>
                    <a:pt x="18290" y="3277"/>
                    <a:pt x="18290" y="3277"/>
                  </a:cubicBezTo>
                  <a:cubicBezTo>
                    <a:pt x="18234" y="3277"/>
                    <a:pt x="18234" y="3277"/>
                    <a:pt x="18234" y="3277"/>
                  </a:cubicBezTo>
                  <a:cubicBezTo>
                    <a:pt x="18234" y="3210"/>
                    <a:pt x="18234" y="3210"/>
                    <a:pt x="18234" y="3210"/>
                  </a:cubicBezTo>
                  <a:cubicBezTo>
                    <a:pt x="18178" y="3210"/>
                    <a:pt x="18178" y="3210"/>
                    <a:pt x="18178" y="3210"/>
                  </a:cubicBezTo>
                  <a:cubicBezTo>
                    <a:pt x="18122" y="3210"/>
                    <a:pt x="18122" y="3210"/>
                    <a:pt x="18122" y="3210"/>
                  </a:cubicBezTo>
                  <a:cubicBezTo>
                    <a:pt x="18122" y="3143"/>
                    <a:pt x="18122" y="3143"/>
                    <a:pt x="18122" y="3143"/>
                  </a:cubicBezTo>
                  <a:cubicBezTo>
                    <a:pt x="18065" y="3210"/>
                    <a:pt x="18065" y="3210"/>
                    <a:pt x="18065" y="3210"/>
                  </a:cubicBezTo>
                  <a:cubicBezTo>
                    <a:pt x="18065" y="3210"/>
                    <a:pt x="18065" y="3210"/>
                    <a:pt x="18065" y="3210"/>
                  </a:cubicBezTo>
                  <a:cubicBezTo>
                    <a:pt x="18122" y="3277"/>
                    <a:pt x="18122" y="3277"/>
                    <a:pt x="18122" y="3277"/>
                  </a:cubicBezTo>
                  <a:cubicBezTo>
                    <a:pt x="18178" y="3277"/>
                    <a:pt x="18178" y="3277"/>
                    <a:pt x="18178" y="3277"/>
                  </a:cubicBezTo>
                  <a:cubicBezTo>
                    <a:pt x="18234" y="3344"/>
                    <a:pt x="18234" y="3344"/>
                    <a:pt x="18234" y="3344"/>
                  </a:cubicBezTo>
                  <a:cubicBezTo>
                    <a:pt x="18234" y="3411"/>
                    <a:pt x="18234" y="3411"/>
                    <a:pt x="18234" y="3411"/>
                  </a:cubicBezTo>
                  <a:cubicBezTo>
                    <a:pt x="18122" y="3344"/>
                    <a:pt x="18122" y="3344"/>
                    <a:pt x="18122" y="3344"/>
                  </a:cubicBezTo>
                  <a:cubicBezTo>
                    <a:pt x="18065" y="3344"/>
                    <a:pt x="18065" y="3344"/>
                    <a:pt x="18065" y="3344"/>
                  </a:cubicBezTo>
                  <a:cubicBezTo>
                    <a:pt x="18065" y="3277"/>
                    <a:pt x="18065" y="3277"/>
                    <a:pt x="18065" y="3277"/>
                  </a:cubicBezTo>
                  <a:cubicBezTo>
                    <a:pt x="18009" y="3277"/>
                    <a:pt x="18009" y="3277"/>
                    <a:pt x="18009" y="3277"/>
                  </a:cubicBezTo>
                  <a:cubicBezTo>
                    <a:pt x="18009" y="3277"/>
                    <a:pt x="18009" y="3277"/>
                    <a:pt x="18009" y="3277"/>
                  </a:cubicBezTo>
                  <a:cubicBezTo>
                    <a:pt x="18009" y="3277"/>
                    <a:pt x="18009" y="3277"/>
                    <a:pt x="18009" y="3277"/>
                  </a:cubicBezTo>
                  <a:cubicBezTo>
                    <a:pt x="18009" y="3344"/>
                    <a:pt x="18009" y="3344"/>
                    <a:pt x="18009" y="3344"/>
                  </a:cubicBezTo>
                  <a:cubicBezTo>
                    <a:pt x="17953" y="3344"/>
                    <a:pt x="17953" y="3344"/>
                    <a:pt x="17953" y="3344"/>
                  </a:cubicBezTo>
                  <a:cubicBezTo>
                    <a:pt x="17953" y="3277"/>
                    <a:pt x="17953" y="3277"/>
                    <a:pt x="17953" y="3277"/>
                  </a:cubicBezTo>
                  <a:cubicBezTo>
                    <a:pt x="17897" y="3277"/>
                    <a:pt x="17897" y="3277"/>
                    <a:pt x="17897" y="3277"/>
                  </a:cubicBezTo>
                  <a:cubicBezTo>
                    <a:pt x="17897" y="3344"/>
                    <a:pt x="17897" y="3344"/>
                    <a:pt x="17897" y="3344"/>
                  </a:cubicBezTo>
                  <a:cubicBezTo>
                    <a:pt x="17953" y="3344"/>
                    <a:pt x="17953" y="3344"/>
                    <a:pt x="17953" y="3344"/>
                  </a:cubicBezTo>
                  <a:cubicBezTo>
                    <a:pt x="17953" y="3411"/>
                    <a:pt x="17953" y="3411"/>
                    <a:pt x="17953" y="3411"/>
                  </a:cubicBezTo>
                  <a:cubicBezTo>
                    <a:pt x="18009" y="3411"/>
                    <a:pt x="18009" y="3411"/>
                    <a:pt x="18009" y="3411"/>
                  </a:cubicBezTo>
                  <a:cubicBezTo>
                    <a:pt x="18009" y="3411"/>
                    <a:pt x="18009" y="3411"/>
                    <a:pt x="18009" y="3411"/>
                  </a:cubicBezTo>
                  <a:cubicBezTo>
                    <a:pt x="18065" y="3411"/>
                    <a:pt x="18065" y="3411"/>
                    <a:pt x="18065" y="3411"/>
                  </a:cubicBezTo>
                  <a:cubicBezTo>
                    <a:pt x="18065" y="3411"/>
                    <a:pt x="18065" y="3411"/>
                    <a:pt x="18065" y="3411"/>
                  </a:cubicBezTo>
                  <a:cubicBezTo>
                    <a:pt x="18122" y="3477"/>
                    <a:pt x="18122" y="3477"/>
                    <a:pt x="18122" y="3477"/>
                  </a:cubicBezTo>
                  <a:cubicBezTo>
                    <a:pt x="18178" y="3477"/>
                    <a:pt x="18178" y="3477"/>
                    <a:pt x="18178" y="3477"/>
                  </a:cubicBezTo>
                  <a:cubicBezTo>
                    <a:pt x="18178" y="3477"/>
                    <a:pt x="18178" y="3477"/>
                    <a:pt x="18178" y="3477"/>
                  </a:cubicBezTo>
                  <a:cubicBezTo>
                    <a:pt x="18234" y="3477"/>
                    <a:pt x="18234" y="3477"/>
                    <a:pt x="18234" y="3477"/>
                  </a:cubicBezTo>
                  <a:cubicBezTo>
                    <a:pt x="18402" y="3544"/>
                    <a:pt x="18402" y="3544"/>
                    <a:pt x="18402" y="3544"/>
                  </a:cubicBezTo>
                  <a:cubicBezTo>
                    <a:pt x="18402" y="3544"/>
                    <a:pt x="18402" y="3544"/>
                    <a:pt x="18402" y="3544"/>
                  </a:cubicBezTo>
                  <a:cubicBezTo>
                    <a:pt x="18346" y="3611"/>
                    <a:pt x="18346" y="3611"/>
                    <a:pt x="18346" y="3611"/>
                  </a:cubicBezTo>
                  <a:cubicBezTo>
                    <a:pt x="18402" y="3611"/>
                    <a:pt x="18402" y="3611"/>
                    <a:pt x="18402" y="3611"/>
                  </a:cubicBezTo>
                  <a:cubicBezTo>
                    <a:pt x="18346" y="3678"/>
                    <a:pt x="18346" y="3678"/>
                    <a:pt x="18346" y="3678"/>
                  </a:cubicBezTo>
                  <a:cubicBezTo>
                    <a:pt x="18402" y="3745"/>
                    <a:pt x="18402" y="3745"/>
                    <a:pt x="18402" y="3745"/>
                  </a:cubicBezTo>
                  <a:cubicBezTo>
                    <a:pt x="18346" y="3745"/>
                    <a:pt x="18346" y="3745"/>
                    <a:pt x="18346" y="3745"/>
                  </a:cubicBezTo>
                  <a:cubicBezTo>
                    <a:pt x="18346" y="3745"/>
                    <a:pt x="18346" y="3745"/>
                    <a:pt x="18346" y="3745"/>
                  </a:cubicBezTo>
                  <a:cubicBezTo>
                    <a:pt x="18290" y="3678"/>
                    <a:pt x="18290" y="3678"/>
                    <a:pt x="18290" y="3678"/>
                  </a:cubicBezTo>
                  <a:cubicBezTo>
                    <a:pt x="18234" y="3678"/>
                    <a:pt x="18234" y="3678"/>
                    <a:pt x="18234" y="3678"/>
                  </a:cubicBezTo>
                  <a:cubicBezTo>
                    <a:pt x="18178" y="3611"/>
                    <a:pt x="18178" y="3611"/>
                    <a:pt x="18178" y="3611"/>
                  </a:cubicBezTo>
                  <a:cubicBezTo>
                    <a:pt x="18178" y="3611"/>
                    <a:pt x="18178" y="3611"/>
                    <a:pt x="18178" y="3611"/>
                  </a:cubicBezTo>
                  <a:cubicBezTo>
                    <a:pt x="18178" y="3544"/>
                    <a:pt x="18178" y="3544"/>
                    <a:pt x="18178" y="3544"/>
                  </a:cubicBezTo>
                  <a:cubicBezTo>
                    <a:pt x="18122" y="3477"/>
                    <a:pt x="18122" y="3477"/>
                    <a:pt x="18122" y="3477"/>
                  </a:cubicBezTo>
                  <a:cubicBezTo>
                    <a:pt x="18065" y="3477"/>
                    <a:pt x="18065" y="3477"/>
                    <a:pt x="18065" y="3477"/>
                  </a:cubicBezTo>
                  <a:cubicBezTo>
                    <a:pt x="17953" y="3477"/>
                    <a:pt x="17953" y="3477"/>
                    <a:pt x="17953" y="3477"/>
                  </a:cubicBezTo>
                  <a:cubicBezTo>
                    <a:pt x="17897" y="3411"/>
                    <a:pt x="17897" y="3411"/>
                    <a:pt x="17897" y="3411"/>
                  </a:cubicBezTo>
                  <a:cubicBezTo>
                    <a:pt x="17841" y="3411"/>
                    <a:pt x="17841" y="3411"/>
                    <a:pt x="17841" y="3411"/>
                  </a:cubicBezTo>
                  <a:cubicBezTo>
                    <a:pt x="17841" y="3477"/>
                    <a:pt x="17841" y="3477"/>
                    <a:pt x="17841" y="3477"/>
                  </a:cubicBezTo>
                  <a:cubicBezTo>
                    <a:pt x="17897" y="3477"/>
                    <a:pt x="17897" y="3477"/>
                    <a:pt x="17897" y="3477"/>
                  </a:cubicBezTo>
                  <a:cubicBezTo>
                    <a:pt x="18009" y="3477"/>
                    <a:pt x="18009" y="3477"/>
                    <a:pt x="18009" y="3477"/>
                  </a:cubicBezTo>
                  <a:cubicBezTo>
                    <a:pt x="18122" y="3544"/>
                    <a:pt x="18122" y="3544"/>
                    <a:pt x="18122" y="3544"/>
                  </a:cubicBezTo>
                  <a:cubicBezTo>
                    <a:pt x="18122" y="3611"/>
                    <a:pt x="18122" y="3611"/>
                    <a:pt x="18122" y="3611"/>
                  </a:cubicBezTo>
                  <a:cubicBezTo>
                    <a:pt x="18122" y="3611"/>
                    <a:pt x="18122" y="3611"/>
                    <a:pt x="18122" y="3611"/>
                  </a:cubicBezTo>
                  <a:cubicBezTo>
                    <a:pt x="18065" y="3544"/>
                    <a:pt x="18065" y="3544"/>
                    <a:pt x="18065" y="3544"/>
                  </a:cubicBezTo>
                  <a:cubicBezTo>
                    <a:pt x="17953" y="3544"/>
                    <a:pt x="17953" y="3544"/>
                    <a:pt x="17953" y="3544"/>
                  </a:cubicBezTo>
                  <a:cubicBezTo>
                    <a:pt x="17897" y="3611"/>
                    <a:pt x="17897" y="3611"/>
                    <a:pt x="17897" y="3611"/>
                  </a:cubicBezTo>
                  <a:cubicBezTo>
                    <a:pt x="17897" y="3544"/>
                    <a:pt x="17897" y="3544"/>
                    <a:pt x="17897" y="3544"/>
                  </a:cubicBezTo>
                  <a:cubicBezTo>
                    <a:pt x="17841" y="3544"/>
                    <a:pt x="17841" y="3544"/>
                    <a:pt x="17841" y="3544"/>
                  </a:cubicBezTo>
                  <a:cubicBezTo>
                    <a:pt x="17785" y="3477"/>
                    <a:pt x="17785" y="3477"/>
                    <a:pt x="17785" y="3477"/>
                  </a:cubicBezTo>
                  <a:cubicBezTo>
                    <a:pt x="17729" y="3477"/>
                    <a:pt x="17729" y="3477"/>
                    <a:pt x="17729" y="3477"/>
                  </a:cubicBezTo>
                  <a:cubicBezTo>
                    <a:pt x="17729" y="3544"/>
                    <a:pt x="17729" y="3544"/>
                    <a:pt x="17729" y="3544"/>
                  </a:cubicBezTo>
                  <a:cubicBezTo>
                    <a:pt x="17841" y="3544"/>
                    <a:pt x="17841" y="3544"/>
                    <a:pt x="17841" y="3544"/>
                  </a:cubicBezTo>
                  <a:cubicBezTo>
                    <a:pt x="17841" y="3611"/>
                    <a:pt x="17841" y="3611"/>
                    <a:pt x="17841" y="3611"/>
                  </a:cubicBezTo>
                  <a:cubicBezTo>
                    <a:pt x="17841" y="3611"/>
                    <a:pt x="17841" y="3611"/>
                    <a:pt x="17841" y="3611"/>
                  </a:cubicBezTo>
                  <a:cubicBezTo>
                    <a:pt x="17841" y="3611"/>
                    <a:pt x="17841" y="3611"/>
                    <a:pt x="17841" y="3611"/>
                  </a:cubicBezTo>
                  <a:cubicBezTo>
                    <a:pt x="17841" y="3611"/>
                    <a:pt x="17841" y="3611"/>
                    <a:pt x="17841" y="3611"/>
                  </a:cubicBezTo>
                  <a:cubicBezTo>
                    <a:pt x="17897" y="3611"/>
                    <a:pt x="17897" y="3611"/>
                    <a:pt x="17897" y="3611"/>
                  </a:cubicBezTo>
                  <a:cubicBezTo>
                    <a:pt x="17953" y="3611"/>
                    <a:pt x="17953" y="3611"/>
                    <a:pt x="17953" y="3611"/>
                  </a:cubicBezTo>
                  <a:cubicBezTo>
                    <a:pt x="17953" y="3611"/>
                    <a:pt x="17953" y="3611"/>
                    <a:pt x="17953" y="3611"/>
                  </a:cubicBezTo>
                  <a:cubicBezTo>
                    <a:pt x="17953" y="3611"/>
                    <a:pt x="17953" y="3611"/>
                    <a:pt x="17953" y="3611"/>
                  </a:cubicBezTo>
                  <a:cubicBezTo>
                    <a:pt x="18009" y="3611"/>
                    <a:pt x="18009" y="3611"/>
                    <a:pt x="18009" y="3611"/>
                  </a:cubicBezTo>
                  <a:cubicBezTo>
                    <a:pt x="18065" y="3611"/>
                    <a:pt x="18065" y="3611"/>
                    <a:pt x="18065" y="3611"/>
                  </a:cubicBezTo>
                  <a:cubicBezTo>
                    <a:pt x="18122" y="3678"/>
                    <a:pt x="18122" y="3678"/>
                    <a:pt x="18122" y="3678"/>
                  </a:cubicBezTo>
                  <a:cubicBezTo>
                    <a:pt x="18122" y="3745"/>
                    <a:pt x="18122" y="3745"/>
                    <a:pt x="18122" y="3745"/>
                  </a:cubicBezTo>
                  <a:cubicBezTo>
                    <a:pt x="18065" y="3745"/>
                    <a:pt x="18065" y="3745"/>
                    <a:pt x="18065" y="3745"/>
                  </a:cubicBezTo>
                  <a:cubicBezTo>
                    <a:pt x="18009" y="3745"/>
                    <a:pt x="18009" y="3745"/>
                    <a:pt x="18009" y="3745"/>
                  </a:cubicBezTo>
                  <a:cubicBezTo>
                    <a:pt x="18009" y="3745"/>
                    <a:pt x="18009" y="3745"/>
                    <a:pt x="18009" y="3745"/>
                  </a:cubicBezTo>
                  <a:cubicBezTo>
                    <a:pt x="18065" y="3745"/>
                    <a:pt x="18065" y="3745"/>
                    <a:pt x="18065" y="3745"/>
                  </a:cubicBezTo>
                  <a:cubicBezTo>
                    <a:pt x="18065" y="3745"/>
                    <a:pt x="18065" y="3745"/>
                    <a:pt x="18065" y="3745"/>
                  </a:cubicBezTo>
                  <a:cubicBezTo>
                    <a:pt x="18122" y="3745"/>
                    <a:pt x="18122" y="3745"/>
                    <a:pt x="18122" y="3745"/>
                  </a:cubicBezTo>
                  <a:cubicBezTo>
                    <a:pt x="18178" y="3812"/>
                    <a:pt x="18178" y="3812"/>
                    <a:pt x="18178" y="3812"/>
                  </a:cubicBezTo>
                  <a:cubicBezTo>
                    <a:pt x="18234" y="3812"/>
                    <a:pt x="18234" y="3812"/>
                    <a:pt x="18234" y="3812"/>
                  </a:cubicBezTo>
                  <a:cubicBezTo>
                    <a:pt x="18234" y="3879"/>
                    <a:pt x="18234" y="3879"/>
                    <a:pt x="18234" y="3879"/>
                  </a:cubicBezTo>
                  <a:cubicBezTo>
                    <a:pt x="18178" y="3946"/>
                    <a:pt x="18178" y="3946"/>
                    <a:pt x="18178" y="3946"/>
                  </a:cubicBezTo>
                  <a:cubicBezTo>
                    <a:pt x="18122" y="4079"/>
                    <a:pt x="18122" y="4079"/>
                    <a:pt x="18122" y="4079"/>
                  </a:cubicBezTo>
                  <a:cubicBezTo>
                    <a:pt x="18122" y="4079"/>
                    <a:pt x="18122" y="4079"/>
                    <a:pt x="18122" y="4079"/>
                  </a:cubicBezTo>
                  <a:cubicBezTo>
                    <a:pt x="18065" y="4146"/>
                    <a:pt x="18065" y="4146"/>
                    <a:pt x="18065" y="4146"/>
                  </a:cubicBezTo>
                  <a:cubicBezTo>
                    <a:pt x="18009" y="4079"/>
                    <a:pt x="18009" y="4079"/>
                    <a:pt x="18009" y="4079"/>
                  </a:cubicBezTo>
                  <a:cubicBezTo>
                    <a:pt x="17953" y="4079"/>
                    <a:pt x="17953" y="4079"/>
                    <a:pt x="17953" y="4079"/>
                  </a:cubicBezTo>
                  <a:cubicBezTo>
                    <a:pt x="17953" y="4079"/>
                    <a:pt x="17953" y="4079"/>
                    <a:pt x="17953" y="4079"/>
                  </a:cubicBezTo>
                  <a:cubicBezTo>
                    <a:pt x="17953" y="4079"/>
                    <a:pt x="17953" y="4079"/>
                    <a:pt x="17953" y="4079"/>
                  </a:cubicBezTo>
                  <a:cubicBezTo>
                    <a:pt x="17897" y="4012"/>
                    <a:pt x="17897" y="4012"/>
                    <a:pt x="17897" y="4012"/>
                  </a:cubicBezTo>
                  <a:cubicBezTo>
                    <a:pt x="17841" y="4012"/>
                    <a:pt x="17841" y="4012"/>
                    <a:pt x="17841" y="4012"/>
                  </a:cubicBezTo>
                  <a:cubicBezTo>
                    <a:pt x="17841" y="4079"/>
                    <a:pt x="17841" y="4079"/>
                    <a:pt x="17841" y="4079"/>
                  </a:cubicBezTo>
                  <a:cubicBezTo>
                    <a:pt x="17897" y="4079"/>
                    <a:pt x="17897" y="4079"/>
                    <a:pt x="17897" y="4079"/>
                  </a:cubicBezTo>
                  <a:cubicBezTo>
                    <a:pt x="17897" y="4079"/>
                    <a:pt x="17897" y="4079"/>
                    <a:pt x="17897" y="4079"/>
                  </a:cubicBezTo>
                  <a:cubicBezTo>
                    <a:pt x="17953" y="4079"/>
                    <a:pt x="17953" y="4079"/>
                    <a:pt x="17953" y="4079"/>
                  </a:cubicBezTo>
                  <a:cubicBezTo>
                    <a:pt x="18009" y="4146"/>
                    <a:pt x="18009" y="4146"/>
                    <a:pt x="18009" y="4146"/>
                  </a:cubicBezTo>
                  <a:cubicBezTo>
                    <a:pt x="18009" y="4213"/>
                    <a:pt x="18009" y="4213"/>
                    <a:pt x="18009" y="4213"/>
                  </a:cubicBezTo>
                  <a:cubicBezTo>
                    <a:pt x="18009" y="4280"/>
                    <a:pt x="18009" y="4280"/>
                    <a:pt x="18009" y="4280"/>
                  </a:cubicBezTo>
                  <a:cubicBezTo>
                    <a:pt x="17953" y="4280"/>
                    <a:pt x="17953" y="4280"/>
                    <a:pt x="17953" y="4280"/>
                  </a:cubicBezTo>
                  <a:cubicBezTo>
                    <a:pt x="17897" y="4280"/>
                    <a:pt x="17897" y="4280"/>
                    <a:pt x="17897" y="4280"/>
                  </a:cubicBezTo>
                  <a:cubicBezTo>
                    <a:pt x="17841" y="4347"/>
                    <a:pt x="17841" y="4347"/>
                    <a:pt x="17841" y="4347"/>
                  </a:cubicBezTo>
                  <a:cubicBezTo>
                    <a:pt x="17785" y="4280"/>
                    <a:pt x="17785" y="4280"/>
                    <a:pt x="17785" y="4280"/>
                  </a:cubicBezTo>
                  <a:cubicBezTo>
                    <a:pt x="17729" y="4280"/>
                    <a:pt x="17729" y="4280"/>
                    <a:pt x="17729" y="4280"/>
                  </a:cubicBezTo>
                  <a:cubicBezTo>
                    <a:pt x="17729" y="4213"/>
                    <a:pt x="17729" y="4213"/>
                    <a:pt x="17729" y="4213"/>
                  </a:cubicBezTo>
                  <a:cubicBezTo>
                    <a:pt x="17673" y="4213"/>
                    <a:pt x="17673" y="4213"/>
                    <a:pt x="17673" y="4213"/>
                  </a:cubicBezTo>
                  <a:cubicBezTo>
                    <a:pt x="17617" y="4280"/>
                    <a:pt x="17617" y="4280"/>
                    <a:pt x="17617" y="4280"/>
                  </a:cubicBezTo>
                  <a:cubicBezTo>
                    <a:pt x="17673" y="4280"/>
                    <a:pt x="17673" y="4280"/>
                    <a:pt x="17673" y="4280"/>
                  </a:cubicBezTo>
                  <a:cubicBezTo>
                    <a:pt x="17785" y="4347"/>
                    <a:pt x="17785" y="4347"/>
                    <a:pt x="17785" y="4347"/>
                  </a:cubicBezTo>
                  <a:cubicBezTo>
                    <a:pt x="17841" y="4347"/>
                    <a:pt x="17841" y="4347"/>
                    <a:pt x="17841" y="4347"/>
                  </a:cubicBezTo>
                  <a:cubicBezTo>
                    <a:pt x="17841" y="4414"/>
                    <a:pt x="17841" y="4414"/>
                    <a:pt x="17841" y="4414"/>
                  </a:cubicBezTo>
                  <a:cubicBezTo>
                    <a:pt x="17785" y="4414"/>
                    <a:pt x="17785" y="4414"/>
                    <a:pt x="17785" y="4414"/>
                  </a:cubicBezTo>
                  <a:cubicBezTo>
                    <a:pt x="17785" y="4480"/>
                    <a:pt x="17785" y="4480"/>
                    <a:pt x="17785" y="4480"/>
                  </a:cubicBezTo>
                  <a:cubicBezTo>
                    <a:pt x="17729" y="4480"/>
                    <a:pt x="17729" y="4480"/>
                    <a:pt x="17729" y="4480"/>
                  </a:cubicBezTo>
                  <a:cubicBezTo>
                    <a:pt x="17673" y="4414"/>
                    <a:pt x="17673" y="4414"/>
                    <a:pt x="17673" y="4414"/>
                  </a:cubicBezTo>
                  <a:cubicBezTo>
                    <a:pt x="17673" y="4480"/>
                    <a:pt x="17673" y="4480"/>
                    <a:pt x="17673" y="4480"/>
                  </a:cubicBezTo>
                  <a:cubicBezTo>
                    <a:pt x="17617" y="4480"/>
                    <a:pt x="17617" y="4480"/>
                    <a:pt x="17617" y="4480"/>
                  </a:cubicBezTo>
                  <a:cubicBezTo>
                    <a:pt x="17504" y="4480"/>
                    <a:pt x="17504" y="4480"/>
                    <a:pt x="17504" y="4480"/>
                  </a:cubicBezTo>
                  <a:cubicBezTo>
                    <a:pt x="17504" y="4414"/>
                    <a:pt x="17504" y="4414"/>
                    <a:pt x="17504" y="4414"/>
                  </a:cubicBezTo>
                  <a:cubicBezTo>
                    <a:pt x="17392" y="4414"/>
                    <a:pt x="17392" y="4414"/>
                    <a:pt x="17392" y="4414"/>
                  </a:cubicBezTo>
                  <a:cubicBezTo>
                    <a:pt x="17336" y="4414"/>
                    <a:pt x="17336" y="4414"/>
                    <a:pt x="17336" y="4414"/>
                  </a:cubicBezTo>
                  <a:cubicBezTo>
                    <a:pt x="17336" y="4547"/>
                    <a:pt x="17336" y="4547"/>
                    <a:pt x="17336" y="4547"/>
                  </a:cubicBezTo>
                  <a:cubicBezTo>
                    <a:pt x="17280" y="4614"/>
                    <a:pt x="17280" y="4614"/>
                    <a:pt x="17280" y="4614"/>
                  </a:cubicBezTo>
                  <a:cubicBezTo>
                    <a:pt x="17336" y="4547"/>
                    <a:pt x="17336" y="4547"/>
                    <a:pt x="17336" y="4547"/>
                  </a:cubicBezTo>
                  <a:cubicBezTo>
                    <a:pt x="17336" y="4614"/>
                    <a:pt x="17336" y="4614"/>
                    <a:pt x="17336" y="4614"/>
                  </a:cubicBezTo>
                  <a:cubicBezTo>
                    <a:pt x="17336" y="4614"/>
                    <a:pt x="17336" y="4614"/>
                    <a:pt x="17336" y="4614"/>
                  </a:cubicBezTo>
                  <a:cubicBezTo>
                    <a:pt x="17280" y="4681"/>
                    <a:pt x="17280" y="4681"/>
                    <a:pt x="17280" y="4681"/>
                  </a:cubicBezTo>
                  <a:cubicBezTo>
                    <a:pt x="17280" y="4748"/>
                    <a:pt x="17280" y="4748"/>
                    <a:pt x="17280" y="4748"/>
                  </a:cubicBezTo>
                  <a:cubicBezTo>
                    <a:pt x="17224" y="4748"/>
                    <a:pt x="17224" y="4748"/>
                    <a:pt x="17224" y="4748"/>
                  </a:cubicBezTo>
                  <a:cubicBezTo>
                    <a:pt x="17168" y="4748"/>
                    <a:pt x="17168" y="4748"/>
                    <a:pt x="17168" y="4748"/>
                  </a:cubicBezTo>
                  <a:cubicBezTo>
                    <a:pt x="17168" y="4748"/>
                    <a:pt x="17168" y="4748"/>
                    <a:pt x="17168" y="4748"/>
                  </a:cubicBezTo>
                  <a:cubicBezTo>
                    <a:pt x="17168" y="4815"/>
                    <a:pt x="17168" y="4815"/>
                    <a:pt x="17168" y="4815"/>
                  </a:cubicBezTo>
                  <a:cubicBezTo>
                    <a:pt x="17112" y="4815"/>
                    <a:pt x="17112" y="4815"/>
                    <a:pt x="17112" y="4815"/>
                  </a:cubicBezTo>
                  <a:cubicBezTo>
                    <a:pt x="17056" y="4815"/>
                    <a:pt x="17056" y="4815"/>
                    <a:pt x="17056" y="4815"/>
                  </a:cubicBezTo>
                  <a:cubicBezTo>
                    <a:pt x="17112" y="4815"/>
                    <a:pt x="17112" y="4815"/>
                    <a:pt x="17112" y="4815"/>
                  </a:cubicBezTo>
                  <a:cubicBezTo>
                    <a:pt x="17056" y="4815"/>
                    <a:pt x="17056" y="4815"/>
                    <a:pt x="17056" y="4815"/>
                  </a:cubicBezTo>
                  <a:cubicBezTo>
                    <a:pt x="17056" y="4815"/>
                    <a:pt x="17056" y="4815"/>
                    <a:pt x="17056" y="4815"/>
                  </a:cubicBezTo>
                  <a:cubicBezTo>
                    <a:pt x="16999" y="4882"/>
                    <a:pt x="16999" y="4882"/>
                    <a:pt x="16999" y="4882"/>
                  </a:cubicBezTo>
                  <a:cubicBezTo>
                    <a:pt x="16999" y="4882"/>
                    <a:pt x="16999" y="4882"/>
                    <a:pt x="16999" y="4882"/>
                  </a:cubicBezTo>
                  <a:cubicBezTo>
                    <a:pt x="16887" y="4815"/>
                    <a:pt x="16887" y="4815"/>
                    <a:pt x="16887" y="4815"/>
                  </a:cubicBezTo>
                  <a:cubicBezTo>
                    <a:pt x="16831" y="4815"/>
                    <a:pt x="16831" y="4815"/>
                    <a:pt x="16831" y="4815"/>
                  </a:cubicBezTo>
                  <a:cubicBezTo>
                    <a:pt x="16775" y="4882"/>
                    <a:pt x="16775" y="4882"/>
                    <a:pt x="16775" y="4882"/>
                  </a:cubicBezTo>
                  <a:cubicBezTo>
                    <a:pt x="16719" y="4882"/>
                    <a:pt x="16719" y="4882"/>
                    <a:pt x="16719" y="4882"/>
                  </a:cubicBezTo>
                  <a:cubicBezTo>
                    <a:pt x="16607" y="4748"/>
                    <a:pt x="16607" y="4748"/>
                    <a:pt x="16607" y="4748"/>
                  </a:cubicBezTo>
                  <a:cubicBezTo>
                    <a:pt x="16607" y="4614"/>
                    <a:pt x="16607" y="4614"/>
                    <a:pt x="16607" y="4614"/>
                  </a:cubicBezTo>
                  <a:cubicBezTo>
                    <a:pt x="16663" y="4547"/>
                    <a:pt x="16663" y="4547"/>
                    <a:pt x="16663" y="4547"/>
                  </a:cubicBezTo>
                  <a:cubicBezTo>
                    <a:pt x="16663" y="4547"/>
                    <a:pt x="16663" y="4547"/>
                    <a:pt x="16663" y="4547"/>
                  </a:cubicBezTo>
                  <a:cubicBezTo>
                    <a:pt x="16607" y="4480"/>
                    <a:pt x="16607" y="4480"/>
                    <a:pt x="16607" y="4480"/>
                  </a:cubicBezTo>
                  <a:cubicBezTo>
                    <a:pt x="16607" y="4480"/>
                    <a:pt x="16607" y="4480"/>
                    <a:pt x="16607" y="4480"/>
                  </a:cubicBezTo>
                  <a:cubicBezTo>
                    <a:pt x="16607" y="4547"/>
                    <a:pt x="16607" y="4547"/>
                    <a:pt x="16607" y="4547"/>
                  </a:cubicBezTo>
                  <a:cubicBezTo>
                    <a:pt x="16607" y="4547"/>
                    <a:pt x="16607" y="4547"/>
                    <a:pt x="16607" y="4547"/>
                  </a:cubicBezTo>
                  <a:cubicBezTo>
                    <a:pt x="16551" y="4614"/>
                    <a:pt x="16551" y="4614"/>
                    <a:pt x="16551" y="4614"/>
                  </a:cubicBezTo>
                  <a:cubicBezTo>
                    <a:pt x="16551" y="4681"/>
                    <a:pt x="16551" y="4681"/>
                    <a:pt x="16551" y="4681"/>
                  </a:cubicBezTo>
                  <a:cubicBezTo>
                    <a:pt x="16607" y="4748"/>
                    <a:pt x="16607" y="4748"/>
                    <a:pt x="16607" y="4748"/>
                  </a:cubicBezTo>
                  <a:cubicBezTo>
                    <a:pt x="16551" y="4748"/>
                    <a:pt x="16551" y="4748"/>
                    <a:pt x="16551" y="4748"/>
                  </a:cubicBezTo>
                  <a:cubicBezTo>
                    <a:pt x="16551" y="4748"/>
                    <a:pt x="16551" y="4748"/>
                    <a:pt x="16551" y="4748"/>
                  </a:cubicBezTo>
                  <a:cubicBezTo>
                    <a:pt x="16495" y="4748"/>
                    <a:pt x="16495" y="4748"/>
                    <a:pt x="16495" y="4748"/>
                  </a:cubicBezTo>
                  <a:cubicBezTo>
                    <a:pt x="16495" y="4748"/>
                    <a:pt x="16495" y="4748"/>
                    <a:pt x="16495" y="4748"/>
                  </a:cubicBezTo>
                  <a:cubicBezTo>
                    <a:pt x="16438" y="4748"/>
                    <a:pt x="16438" y="4748"/>
                    <a:pt x="16438" y="4748"/>
                  </a:cubicBezTo>
                  <a:cubicBezTo>
                    <a:pt x="16495" y="4815"/>
                    <a:pt x="16495" y="4815"/>
                    <a:pt x="16495" y="4815"/>
                  </a:cubicBezTo>
                  <a:cubicBezTo>
                    <a:pt x="16438" y="4882"/>
                    <a:pt x="16438" y="4882"/>
                    <a:pt x="16438" y="4882"/>
                  </a:cubicBezTo>
                  <a:cubicBezTo>
                    <a:pt x="16495" y="4882"/>
                    <a:pt x="16495" y="4882"/>
                    <a:pt x="16495" y="4882"/>
                  </a:cubicBezTo>
                  <a:cubicBezTo>
                    <a:pt x="16551" y="4815"/>
                    <a:pt x="16551" y="4815"/>
                    <a:pt x="16551" y="4815"/>
                  </a:cubicBezTo>
                  <a:cubicBezTo>
                    <a:pt x="16551" y="4815"/>
                    <a:pt x="16551" y="4815"/>
                    <a:pt x="16551" y="4815"/>
                  </a:cubicBezTo>
                  <a:cubicBezTo>
                    <a:pt x="16607" y="4815"/>
                    <a:pt x="16607" y="4815"/>
                    <a:pt x="16607" y="4815"/>
                  </a:cubicBezTo>
                  <a:cubicBezTo>
                    <a:pt x="16607" y="4815"/>
                    <a:pt x="16607" y="4815"/>
                    <a:pt x="16607" y="4815"/>
                  </a:cubicBezTo>
                  <a:cubicBezTo>
                    <a:pt x="16663" y="4815"/>
                    <a:pt x="16663" y="4815"/>
                    <a:pt x="16663" y="4815"/>
                  </a:cubicBezTo>
                  <a:cubicBezTo>
                    <a:pt x="16719" y="4882"/>
                    <a:pt x="16719" y="4882"/>
                    <a:pt x="16719" y="4882"/>
                  </a:cubicBezTo>
                  <a:cubicBezTo>
                    <a:pt x="16663" y="4949"/>
                    <a:pt x="16663" y="4949"/>
                    <a:pt x="16663" y="4949"/>
                  </a:cubicBezTo>
                  <a:cubicBezTo>
                    <a:pt x="16719" y="4882"/>
                    <a:pt x="16719" y="4882"/>
                    <a:pt x="16719" y="4882"/>
                  </a:cubicBezTo>
                  <a:cubicBezTo>
                    <a:pt x="16831" y="4882"/>
                    <a:pt x="16831" y="4882"/>
                    <a:pt x="16831" y="4882"/>
                  </a:cubicBezTo>
                  <a:cubicBezTo>
                    <a:pt x="16887" y="4882"/>
                    <a:pt x="16887" y="4882"/>
                    <a:pt x="16887" y="4882"/>
                  </a:cubicBezTo>
                  <a:cubicBezTo>
                    <a:pt x="16887" y="4949"/>
                    <a:pt x="16887" y="4949"/>
                    <a:pt x="16887" y="4949"/>
                  </a:cubicBezTo>
                  <a:cubicBezTo>
                    <a:pt x="16887" y="5015"/>
                    <a:pt x="16887" y="5015"/>
                    <a:pt x="16887" y="5015"/>
                  </a:cubicBezTo>
                  <a:cubicBezTo>
                    <a:pt x="16831" y="5082"/>
                    <a:pt x="16831" y="5082"/>
                    <a:pt x="16831" y="5082"/>
                  </a:cubicBezTo>
                  <a:cubicBezTo>
                    <a:pt x="16831" y="5082"/>
                    <a:pt x="16831" y="5082"/>
                    <a:pt x="16831" y="5082"/>
                  </a:cubicBezTo>
                  <a:cubicBezTo>
                    <a:pt x="16831" y="5149"/>
                    <a:pt x="16831" y="5149"/>
                    <a:pt x="16831" y="5149"/>
                  </a:cubicBezTo>
                  <a:cubicBezTo>
                    <a:pt x="16831" y="5149"/>
                    <a:pt x="16831" y="5149"/>
                    <a:pt x="16831" y="5149"/>
                  </a:cubicBezTo>
                  <a:cubicBezTo>
                    <a:pt x="16887" y="5149"/>
                    <a:pt x="16887" y="5149"/>
                    <a:pt x="16887" y="5149"/>
                  </a:cubicBezTo>
                  <a:cubicBezTo>
                    <a:pt x="16887" y="5149"/>
                    <a:pt x="16887" y="5149"/>
                    <a:pt x="16887" y="5149"/>
                  </a:cubicBezTo>
                  <a:cubicBezTo>
                    <a:pt x="16831" y="5216"/>
                    <a:pt x="16831" y="5216"/>
                    <a:pt x="16831" y="5216"/>
                  </a:cubicBezTo>
                  <a:cubicBezTo>
                    <a:pt x="16887" y="5216"/>
                    <a:pt x="16887" y="5216"/>
                    <a:pt x="16887" y="5216"/>
                  </a:cubicBezTo>
                  <a:cubicBezTo>
                    <a:pt x="16887" y="5149"/>
                    <a:pt x="16887" y="5149"/>
                    <a:pt x="16887" y="5149"/>
                  </a:cubicBezTo>
                  <a:cubicBezTo>
                    <a:pt x="16943" y="5149"/>
                    <a:pt x="16943" y="5149"/>
                    <a:pt x="16943" y="5149"/>
                  </a:cubicBezTo>
                  <a:cubicBezTo>
                    <a:pt x="16999" y="5149"/>
                    <a:pt x="16999" y="5149"/>
                    <a:pt x="16999" y="5149"/>
                  </a:cubicBezTo>
                  <a:cubicBezTo>
                    <a:pt x="16999" y="5149"/>
                    <a:pt x="16999" y="5149"/>
                    <a:pt x="16999" y="5149"/>
                  </a:cubicBezTo>
                  <a:cubicBezTo>
                    <a:pt x="17056" y="5149"/>
                    <a:pt x="17056" y="5149"/>
                    <a:pt x="17056" y="5149"/>
                  </a:cubicBezTo>
                  <a:cubicBezTo>
                    <a:pt x="16999" y="5216"/>
                    <a:pt x="16999" y="5216"/>
                    <a:pt x="16999" y="5216"/>
                  </a:cubicBezTo>
                  <a:cubicBezTo>
                    <a:pt x="17056" y="5216"/>
                    <a:pt x="17056" y="5216"/>
                    <a:pt x="17056" y="5216"/>
                  </a:cubicBezTo>
                  <a:cubicBezTo>
                    <a:pt x="16999" y="5350"/>
                    <a:pt x="16999" y="5350"/>
                    <a:pt x="16999" y="5350"/>
                  </a:cubicBezTo>
                  <a:cubicBezTo>
                    <a:pt x="16943" y="5417"/>
                    <a:pt x="16943" y="5417"/>
                    <a:pt x="16943" y="5417"/>
                  </a:cubicBezTo>
                  <a:cubicBezTo>
                    <a:pt x="16943" y="5417"/>
                    <a:pt x="16943" y="5417"/>
                    <a:pt x="16943" y="5417"/>
                  </a:cubicBezTo>
                  <a:cubicBezTo>
                    <a:pt x="16887" y="5484"/>
                    <a:pt x="16887" y="5484"/>
                    <a:pt x="16887" y="5484"/>
                  </a:cubicBezTo>
                  <a:cubicBezTo>
                    <a:pt x="16831" y="5484"/>
                    <a:pt x="16831" y="5484"/>
                    <a:pt x="16831" y="5484"/>
                  </a:cubicBezTo>
                  <a:cubicBezTo>
                    <a:pt x="16775" y="5550"/>
                    <a:pt x="16775" y="5550"/>
                    <a:pt x="16775" y="5550"/>
                  </a:cubicBezTo>
                  <a:cubicBezTo>
                    <a:pt x="16775" y="5550"/>
                    <a:pt x="16775" y="5550"/>
                    <a:pt x="16775" y="5550"/>
                  </a:cubicBezTo>
                  <a:cubicBezTo>
                    <a:pt x="16775" y="5484"/>
                    <a:pt x="16775" y="5484"/>
                    <a:pt x="16775" y="5484"/>
                  </a:cubicBezTo>
                  <a:cubicBezTo>
                    <a:pt x="16775" y="5417"/>
                    <a:pt x="16775" y="5417"/>
                    <a:pt x="16775" y="5417"/>
                  </a:cubicBezTo>
                  <a:cubicBezTo>
                    <a:pt x="16775" y="5417"/>
                    <a:pt x="16775" y="5417"/>
                    <a:pt x="16775" y="5417"/>
                  </a:cubicBezTo>
                  <a:cubicBezTo>
                    <a:pt x="16775" y="5417"/>
                    <a:pt x="16775" y="5417"/>
                    <a:pt x="16775" y="5417"/>
                  </a:cubicBezTo>
                  <a:cubicBezTo>
                    <a:pt x="16719" y="5484"/>
                    <a:pt x="16719" y="5484"/>
                    <a:pt x="16719" y="5484"/>
                  </a:cubicBezTo>
                  <a:cubicBezTo>
                    <a:pt x="16663" y="5484"/>
                    <a:pt x="16663" y="5484"/>
                    <a:pt x="16663" y="5484"/>
                  </a:cubicBezTo>
                  <a:cubicBezTo>
                    <a:pt x="16607" y="5550"/>
                    <a:pt x="16607" y="5550"/>
                    <a:pt x="16607" y="5550"/>
                  </a:cubicBezTo>
                  <a:cubicBezTo>
                    <a:pt x="16607" y="5550"/>
                    <a:pt x="16607" y="5550"/>
                    <a:pt x="16607" y="5550"/>
                  </a:cubicBezTo>
                  <a:cubicBezTo>
                    <a:pt x="16551" y="5550"/>
                    <a:pt x="16551" y="5550"/>
                    <a:pt x="16551" y="5550"/>
                  </a:cubicBezTo>
                  <a:cubicBezTo>
                    <a:pt x="16438" y="5617"/>
                    <a:pt x="16438" y="5617"/>
                    <a:pt x="16438" y="5617"/>
                  </a:cubicBezTo>
                  <a:cubicBezTo>
                    <a:pt x="16438" y="5617"/>
                    <a:pt x="16438" y="5617"/>
                    <a:pt x="16438" y="5617"/>
                  </a:cubicBezTo>
                  <a:cubicBezTo>
                    <a:pt x="16382" y="5617"/>
                    <a:pt x="16382" y="5617"/>
                    <a:pt x="16382" y="5617"/>
                  </a:cubicBezTo>
                  <a:cubicBezTo>
                    <a:pt x="16326" y="5617"/>
                    <a:pt x="16326" y="5617"/>
                    <a:pt x="16326" y="5617"/>
                  </a:cubicBezTo>
                  <a:cubicBezTo>
                    <a:pt x="16326" y="5617"/>
                    <a:pt x="16326" y="5617"/>
                    <a:pt x="16326" y="5617"/>
                  </a:cubicBezTo>
                  <a:cubicBezTo>
                    <a:pt x="16326" y="5550"/>
                    <a:pt x="16326" y="5550"/>
                    <a:pt x="16326" y="5550"/>
                  </a:cubicBezTo>
                  <a:cubicBezTo>
                    <a:pt x="16326" y="5550"/>
                    <a:pt x="16326" y="5550"/>
                    <a:pt x="16326" y="5550"/>
                  </a:cubicBezTo>
                  <a:cubicBezTo>
                    <a:pt x="16382" y="5484"/>
                    <a:pt x="16382" y="5484"/>
                    <a:pt x="16382" y="5484"/>
                  </a:cubicBezTo>
                  <a:cubicBezTo>
                    <a:pt x="16382" y="5417"/>
                    <a:pt x="16382" y="5417"/>
                    <a:pt x="16382" y="5417"/>
                  </a:cubicBezTo>
                  <a:cubicBezTo>
                    <a:pt x="16326" y="5350"/>
                    <a:pt x="16326" y="5350"/>
                    <a:pt x="16326" y="5350"/>
                  </a:cubicBezTo>
                  <a:cubicBezTo>
                    <a:pt x="16326" y="5417"/>
                    <a:pt x="16326" y="5417"/>
                    <a:pt x="16326" y="5417"/>
                  </a:cubicBezTo>
                  <a:cubicBezTo>
                    <a:pt x="16214" y="5350"/>
                    <a:pt x="16214" y="5350"/>
                    <a:pt x="16214" y="5350"/>
                  </a:cubicBezTo>
                  <a:cubicBezTo>
                    <a:pt x="16214" y="5350"/>
                    <a:pt x="16214" y="5350"/>
                    <a:pt x="16214" y="5350"/>
                  </a:cubicBezTo>
                  <a:cubicBezTo>
                    <a:pt x="16270" y="5283"/>
                    <a:pt x="16270" y="5283"/>
                    <a:pt x="16270" y="5283"/>
                  </a:cubicBezTo>
                  <a:cubicBezTo>
                    <a:pt x="16270" y="5283"/>
                    <a:pt x="16270" y="5283"/>
                    <a:pt x="16270" y="5283"/>
                  </a:cubicBezTo>
                  <a:cubicBezTo>
                    <a:pt x="16270" y="5283"/>
                    <a:pt x="16270" y="5283"/>
                    <a:pt x="16270" y="5283"/>
                  </a:cubicBezTo>
                  <a:cubicBezTo>
                    <a:pt x="16214" y="5216"/>
                    <a:pt x="16214" y="5216"/>
                    <a:pt x="16214" y="5216"/>
                  </a:cubicBezTo>
                  <a:cubicBezTo>
                    <a:pt x="16214" y="5149"/>
                    <a:pt x="16214" y="5149"/>
                    <a:pt x="16214" y="5149"/>
                  </a:cubicBezTo>
                  <a:cubicBezTo>
                    <a:pt x="16214" y="5149"/>
                    <a:pt x="16214" y="5149"/>
                    <a:pt x="16214" y="5149"/>
                  </a:cubicBezTo>
                  <a:cubicBezTo>
                    <a:pt x="16214" y="5082"/>
                    <a:pt x="16214" y="5082"/>
                    <a:pt x="16214" y="5082"/>
                  </a:cubicBezTo>
                  <a:cubicBezTo>
                    <a:pt x="16214" y="5015"/>
                    <a:pt x="16214" y="5015"/>
                    <a:pt x="16214" y="5015"/>
                  </a:cubicBezTo>
                  <a:cubicBezTo>
                    <a:pt x="16214" y="5082"/>
                    <a:pt x="16214" y="5082"/>
                    <a:pt x="16214" y="5082"/>
                  </a:cubicBezTo>
                  <a:cubicBezTo>
                    <a:pt x="16158" y="5149"/>
                    <a:pt x="16158" y="5149"/>
                    <a:pt x="16158" y="5149"/>
                  </a:cubicBezTo>
                  <a:cubicBezTo>
                    <a:pt x="16214" y="5283"/>
                    <a:pt x="16214" y="5283"/>
                    <a:pt x="16214" y="5283"/>
                  </a:cubicBezTo>
                  <a:cubicBezTo>
                    <a:pt x="16214" y="5283"/>
                    <a:pt x="16214" y="5283"/>
                    <a:pt x="16214" y="5283"/>
                  </a:cubicBezTo>
                  <a:cubicBezTo>
                    <a:pt x="16158" y="5350"/>
                    <a:pt x="16158" y="5350"/>
                    <a:pt x="16158" y="5350"/>
                  </a:cubicBezTo>
                  <a:cubicBezTo>
                    <a:pt x="16158" y="5350"/>
                    <a:pt x="16158" y="5350"/>
                    <a:pt x="16158" y="5350"/>
                  </a:cubicBezTo>
                  <a:cubicBezTo>
                    <a:pt x="16158" y="5417"/>
                    <a:pt x="16158" y="5417"/>
                    <a:pt x="16158" y="5417"/>
                  </a:cubicBezTo>
                  <a:cubicBezTo>
                    <a:pt x="16102" y="5417"/>
                    <a:pt x="16102" y="5417"/>
                    <a:pt x="16102" y="5417"/>
                  </a:cubicBezTo>
                  <a:cubicBezTo>
                    <a:pt x="16046" y="5417"/>
                    <a:pt x="16046" y="5417"/>
                    <a:pt x="16046" y="5417"/>
                  </a:cubicBezTo>
                  <a:cubicBezTo>
                    <a:pt x="16046" y="5350"/>
                    <a:pt x="16046" y="5350"/>
                    <a:pt x="16046" y="5350"/>
                  </a:cubicBezTo>
                  <a:cubicBezTo>
                    <a:pt x="15990" y="5350"/>
                    <a:pt x="15990" y="5350"/>
                    <a:pt x="15990" y="5350"/>
                  </a:cubicBezTo>
                  <a:cubicBezTo>
                    <a:pt x="16046" y="5216"/>
                    <a:pt x="16046" y="5216"/>
                    <a:pt x="16046" y="5216"/>
                  </a:cubicBezTo>
                  <a:cubicBezTo>
                    <a:pt x="16046" y="5149"/>
                    <a:pt x="16046" y="5149"/>
                    <a:pt x="16046" y="5149"/>
                  </a:cubicBezTo>
                  <a:cubicBezTo>
                    <a:pt x="16046" y="5149"/>
                    <a:pt x="16046" y="5149"/>
                    <a:pt x="16046" y="5149"/>
                  </a:cubicBezTo>
                  <a:cubicBezTo>
                    <a:pt x="16102" y="5082"/>
                    <a:pt x="16102" y="5082"/>
                    <a:pt x="16102" y="5082"/>
                  </a:cubicBezTo>
                  <a:cubicBezTo>
                    <a:pt x="16046" y="5082"/>
                    <a:pt x="16046" y="5082"/>
                    <a:pt x="16046" y="5082"/>
                  </a:cubicBezTo>
                  <a:cubicBezTo>
                    <a:pt x="15990" y="5149"/>
                    <a:pt x="15990" y="5149"/>
                    <a:pt x="15990" y="5149"/>
                  </a:cubicBezTo>
                  <a:cubicBezTo>
                    <a:pt x="15990" y="5216"/>
                    <a:pt x="15990" y="5216"/>
                    <a:pt x="15990" y="5216"/>
                  </a:cubicBezTo>
                  <a:cubicBezTo>
                    <a:pt x="15990" y="5216"/>
                    <a:pt x="15990" y="5216"/>
                    <a:pt x="15990" y="5216"/>
                  </a:cubicBezTo>
                  <a:cubicBezTo>
                    <a:pt x="15990" y="5350"/>
                    <a:pt x="15990" y="5350"/>
                    <a:pt x="15990" y="5350"/>
                  </a:cubicBezTo>
                  <a:cubicBezTo>
                    <a:pt x="15934" y="5350"/>
                    <a:pt x="15934" y="5350"/>
                    <a:pt x="15934" y="5350"/>
                  </a:cubicBezTo>
                  <a:cubicBezTo>
                    <a:pt x="15877" y="5283"/>
                    <a:pt x="15877" y="5283"/>
                    <a:pt x="15877" y="5283"/>
                  </a:cubicBezTo>
                  <a:cubicBezTo>
                    <a:pt x="15877" y="5283"/>
                    <a:pt x="15877" y="5283"/>
                    <a:pt x="15877" y="5283"/>
                  </a:cubicBezTo>
                  <a:cubicBezTo>
                    <a:pt x="15877" y="5216"/>
                    <a:pt x="15877" y="5216"/>
                    <a:pt x="15877" y="5216"/>
                  </a:cubicBezTo>
                  <a:cubicBezTo>
                    <a:pt x="15877" y="5216"/>
                    <a:pt x="15877" y="5216"/>
                    <a:pt x="15877" y="5216"/>
                  </a:cubicBezTo>
                  <a:cubicBezTo>
                    <a:pt x="15877" y="5149"/>
                    <a:pt x="15877" y="5149"/>
                    <a:pt x="15877" y="5149"/>
                  </a:cubicBezTo>
                  <a:cubicBezTo>
                    <a:pt x="15877" y="5149"/>
                    <a:pt x="15877" y="5149"/>
                    <a:pt x="15877" y="5149"/>
                  </a:cubicBezTo>
                  <a:cubicBezTo>
                    <a:pt x="15877" y="5082"/>
                    <a:pt x="15877" y="5082"/>
                    <a:pt x="15877" y="5082"/>
                  </a:cubicBezTo>
                  <a:cubicBezTo>
                    <a:pt x="15877" y="5082"/>
                    <a:pt x="15877" y="5082"/>
                    <a:pt x="15877" y="5082"/>
                  </a:cubicBezTo>
                  <a:cubicBezTo>
                    <a:pt x="15877" y="5082"/>
                    <a:pt x="15877" y="5082"/>
                    <a:pt x="15877" y="5082"/>
                  </a:cubicBezTo>
                  <a:cubicBezTo>
                    <a:pt x="15877" y="5149"/>
                    <a:pt x="15877" y="5149"/>
                    <a:pt x="15877" y="5149"/>
                  </a:cubicBezTo>
                  <a:cubicBezTo>
                    <a:pt x="15821" y="5216"/>
                    <a:pt x="15821" y="5216"/>
                    <a:pt x="15821" y="5216"/>
                  </a:cubicBezTo>
                  <a:cubicBezTo>
                    <a:pt x="15821" y="5216"/>
                    <a:pt x="15821" y="5216"/>
                    <a:pt x="15821" y="5216"/>
                  </a:cubicBezTo>
                  <a:cubicBezTo>
                    <a:pt x="15821" y="5283"/>
                    <a:pt x="15821" y="5283"/>
                    <a:pt x="15821" y="5283"/>
                  </a:cubicBezTo>
                  <a:cubicBezTo>
                    <a:pt x="15765" y="5283"/>
                    <a:pt x="15765" y="5283"/>
                    <a:pt x="15765" y="5283"/>
                  </a:cubicBezTo>
                  <a:cubicBezTo>
                    <a:pt x="15765" y="5283"/>
                    <a:pt x="15765" y="5283"/>
                    <a:pt x="15765" y="5283"/>
                  </a:cubicBezTo>
                  <a:cubicBezTo>
                    <a:pt x="15709" y="5283"/>
                    <a:pt x="15709" y="5283"/>
                    <a:pt x="15709" y="5283"/>
                  </a:cubicBezTo>
                  <a:close/>
                  <a:moveTo>
                    <a:pt x="17056" y="13241"/>
                  </a:moveTo>
                  <a:cubicBezTo>
                    <a:pt x="17056" y="13308"/>
                    <a:pt x="17056" y="13308"/>
                    <a:pt x="17056" y="13308"/>
                  </a:cubicBezTo>
                  <a:cubicBezTo>
                    <a:pt x="17056" y="13375"/>
                    <a:pt x="17056" y="13375"/>
                    <a:pt x="17056" y="13375"/>
                  </a:cubicBezTo>
                  <a:cubicBezTo>
                    <a:pt x="17056" y="13441"/>
                    <a:pt x="17056" y="13441"/>
                    <a:pt x="17056" y="13441"/>
                  </a:cubicBezTo>
                  <a:cubicBezTo>
                    <a:pt x="17112" y="13375"/>
                    <a:pt x="17112" y="13375"/>
                    <a:pt x="17112" y="13375"/>
                  </a:cubicBezTo>
                  <a:cubicBezTo>
                    <a:pt x="17056" y="13375"/>
                    <a:pt x="17056" y="13375"/>
                    <a:pt x="17056" y="13375"/>
                  </a:cubicBezTo>
                  <a:cubicBezTo>
                    <a:pt x="17112" y="13308"/>
                    <a:pt x="17112" y="13308"/>
                    <a:pt x="17112" y="13308"/>
                  </a:cubicBezTo>
                  <a:cubicBezTo>
                    <a:pt x="17112" y="13241"/>
                    <a:pt x="17112" y="13241"/>
                    <a:pt x="17112" y="13241"/>
                  </a:cubicBezTo>
                  <a:cubicBezTo>
                    <a:pt x="17056" y="13241"/>
                    <a:pt x="17056" y="13241"/>
                    <a:pt x="17056" y="13241"/>
                  </a:cubicBezTo>
                  <a:close/>
                  <a:moveTo>
                    <a:pt x="16999" y="12973"/>
                  </a:moveTo>
                  <a:cubicBezTo>
                    <a:pt x="16999" y="12907"/>
                    <a:pt x="16999" y="12907"/>
                    <a:pt x="16999" y="12907"/>
                  </a:cubicBezTo>
                  <a:cubicBezTo>
                    <a:pt x="17056" y="12907"/>
                    <a:pt x="17056" y="12907"/>
                    <a:pt x="17056" y="12907"/>
                  </a:cubicBezTo>
                  <a:cubicBezTo>
                    <a:pt x="17056" y="12907"/>
                    <a:pt x="17056" y="12907"/>
                    <a:pt x="17056" y="12907"/>
                  </a:cubicBezTo>
                  <a:cubicBezTo>
                    <a:pt x="17056" y="12973"/>
                    <a:pt x="17056" y="12973"/>
                    <a:pt x="17056" y="12973"/>
                  </a:cubicBezTo>
                  <a:cubicBezTo>
                    <a:pt x="16999" y="12973"/>
                    <a:pt x="16999" y="12973"/>
                    <a:pt x="16999" y="12973"/>
                  </a:cubicBezTo>
                  <a:close/>
                  <a:moveTo>
                    <a:pt x="16943" y="12773"/>
                  </a:moveTo>
                  <a:cubicBezTo>
                    <a:pt x="16999" y="12706"/>
                    <a:pt x="16999" y="12706"/>
                    <a:pt x="16999" y="12706"/>
                  </a:cubicBezTo>
                  <a:cubicBezTo>
                    <a:pt x="16999" y="12706"/>
                    <a:pt x="16999" y="12706"/>
                    <a:pt x="16999" y="12706"/>
                  </a:cubicBezTo>
                  <a:cubicBezTo>
                    <a:pt x="17056" y="12706"/>
                    <a:pt x="17056" y="12706"/>
                    <a:pt x="17056" y="12706"/>
                  </a:cubicBezTo>
                  <a:cubicBezTo>
                    <a:pt x="16999" y="12773"/>
                    <a:pt x="16999" y="12773"/>
                    <a:pt x="16999" y="12773"/>
                  </a:cubicBezTo>
                  <a:cubicBezTo>
                    <a:pt x="16999" y="12773"/>
                    <a:pt x="16999" y="12773"/>
                    <a:pt x="16999" y="12773"/>
                  </a:cubicBezTo>
                  <a:cubicBezTo>
                    <a:pt x="16943" y="12773"/>
                    <a:pt x="16943" y="12773"/>
                    <a:pt x="16943" y="12773"/>
                  </a:cubicBezTo>
                  <a:close/>
                  <a:moveTo>
                    <a:pt x="16551" y="8760"/>
                  </a:moveTo>
                  <a:cubicBezTo>
                    <a:pt x="16551" y="8760"/>
                    <a:pt x="16551" y="8760"/>
                    <a:pt x="16551" y="8760"/>
                  </a:cubicBezTo>
                  <a:cubicBezTo>
                    <a:pt x="16551" y="8693"/>
                    <a:pt x="16551" y="8693"/>
                    <a:pt x="16551" y="8693"/>
                  </a:cubicBezTo>
                  <a:cubicBezTo>
                    <a:pt x="16551" y="8760"/>
                    <a:pt x="16551" y="8760"/>
                    <a:pt x="16551" y="8760"/>
                  </a:cubicBezTo>
                  <a:cubicBezTo>
                    <a:pt x="16551" y="8760"/>
                    <a:pt x="16551" y="8760"/>
                    <a:pt x="16551" y="8760"/>
                  </a:cubicBezTo>
                  <a:close/>
                  <a:moveTo>
                    <a:pt x="16607" y="8827"/>
                  </a:moveTo>
                  <a:cubicBezTo>
                    <a:pt x="16607" y="8760"/>
                    <a:pt x="16607" y="8760"/>
                    <a:pt x="16607" y="8760"/>
                  </a:cubicBezTo>
                  <a:cubicBezTo>
                    <a:pt x="16607" y="8760"/>
                    <a:pt x="16607" y="8760"/>
                    <a:pt x="16607" y="8760"/>
                  </a:cubicBezTo>
                  <a:cubicBezTo>
                    <a:pt x="16663" y="8760"/>
                    <a:pt x="16663" y="8760"/>
                    <a:pt x="16663" y="8760"/>
                  </a:cubicBezTo>
                  <a:cubicBezTo>
                    <a:pt x="16663" y="8760"/>
                    <a:pt x="16663" y="8760"/>
                    <a:pt x="16663" y="8760"/>
                  </a:cubicBezTo>
                  <a:cubicBezTo>
                    <a:pt x="16663" y="8827"/>
                    <a:pt x="16663" y="8827"/>
                    <a:pt x="16663" y="8827"/>
                  </a:cubicBezTo>
                  <a:cubicBezTo>
                    <a:pt x="16607" y="8827"/>
                    <a:pt x="16607" y="8827"/>
                    <a:pt x="16607" y="8827"/>
                  </a:cubicBezTo>
                  <a:close/>
                  <a:moveTo>
                    <a:pt x="16551" y="8961"/>
                  </a:moveTo>
                  <a:cubicBezTo>
                    <a:pt x="16551" y="8894"/>
                    <a:pt x="16551" y="8894"/>
                    <a:pt x="16551" y="8894"/>
                  </a:cubicBezTo>
                  <a:cubicBezTo>
                    <a:pt x="16551" y="8894"/>
                    <a:pt x="16551" y="8894"/>
                    <a:pt x="16551" y="8894"/>
                  </a:cubicBezTo>
                  <a:cubicBezTo>
                    <a:pt x="16551" y="8827"/>
                    <a:pt x="16551" y="8827"/>
                    <a:pt x="16551" y="8827"/>
                  </a:cubicBezTo>
                  <a:cubicBezTo>
                    <a:pt x="16551" y="8827"/>
                    <a:pt x="16551" y="8827"/>
                    <a:pt x="16551" y="8827"/>
                  </a:cubicBezTo>
                  <a:cubicBezTo>
                    <a:pt x="16551" y="8827"/>
                    <a:pt x="16551" y="8827"/>
                    <a:pt x="16551" y="8827"/>
                  </a:cubicBezTo>
                  <a:cubicBezTo>
                    <a:pt x="16607" y="8827"/>
                    <a:pt x="16607" y="8827"/>
                    <a:pt x="16607" y="8827"/>
                  </a:cubicBezTo>
                  <a:cubicBezTo>
                    <a:pt x="16607" y="8894"/>
                    <a:pt x="16607" y="8894"/>
                    <a:pt x="16607" y="8894"/>
                  </a:cubicBezTo>
                  <a:cubicBezTo>
                    <a:pt x="16551" y="8894"/>
                    <a:pt x="16551" y="8894"/>
                    <a:pt x="16551" y="8894"/>
                  </a:cubicBezTo>
                  <a:cubicBezTo>
                    <a:pt x="16551" y="8961"/>
                    <a:pt x="16551" y="8961"/>
                    <a:pt x="16551" y="8961"/>
                  </a:cubicBezTo>
                  <a:cubicBezTo>
                    <a:pt x="16551" y="8961"/>
                    <a:pt x="16551" y="8961"/>
                    <a:pt x="16551" y="8961"/>
                  </a:cubicBezTo>
                  <a:close/>
                  <a:moveTo>
                    <a:pt x="17280" y="10165"/>
                  </a:moveTo>
                  <a:cubicBezTo>
                    <a:pt x="17336" y="10098"/>
                    <a:pt x="17336" y="10098"/>
                    <a:pt x="17336" y="10098"/>
                  </a:cubicBezTo>
                  <a:cubicBezTo>
                    <a:pt x="17336" y="10165"/>
                    <a:pt x="17336" y="10165"/>
                    <a:pt x="17336" y="10165"/>
                  </a:cubicBezTo>
                  <a:cubicBezTo>
                    <a:pt x="17336" y="10165"/>
                    <a:pt x="17336" y="10165"/>
                    <a:pt x="17336" y="10165"/>
                  </a:cubicBezTo>
                  <a:cubicBezTo>
                    <a:pt x="17280" y="10165"/>
                    <a:pt x="17280" y="10165"/>
                    <a:pt x="17280" y="10165"/>
                  </a:cubicBezTo>
                  <a:cubicBezTo>
                    <a:pt x="17280" y="10165"/>
                    <a:pt x="17280" y="10165"/>
                    <a:pt x="17280" y="10165"/>
                  </a:cubicBezTo>
                  <a:close/>
                  <a:moveTo>
                    <a:pt x="17224" y="10165"/>
                  </a:moveTo>
                  <a:cubicBezTo>
                    <a:pt x="17224" y="10098"/>
                    <a:pt x="17224" y="10098"/>
                    <a:pt x="17224" y="10098"/>
                  </a:cubicBezTo>
                  <a:cubicBezTo>
                    <a:pt x="17280" y="10098"/>
                    <a:pt x="17280" y="10098"/>
                    <a:pt x="17280" y="10098"/>
                  </a:cubicBezTo>
                  <a:cubicBezTo>
                    <a:pt x="17280" y="10098"/>
                    <a:pt x="17280" y="10098"/>
                    <a:pt x="17280" y="10098"/>
                  </a:cubicBezTo>
                  <a:cubicBezTo>
                    <a:pt x="17280" y="10098"/>
                    <a:pt x="17280" y="10098"/>
                    <a:pt x="17280" y="10098"/>
                  </a:cubicBezTo>
                  <a:cubicBezTo>
                    <a:pt x="17224" y="10165"/>
                    <a:pt x="17224" y="10165"/>
                    <a:pt x="17224" y="10165"/>
                  </a:cubicBezTo>
                  <a:cubicBezTo>
                    <a:pt x="17224" y="10165"/>
                    <a:pt x="17224" y="10165"/>
                    <a:pt x="17224" y="10165"/>
                  </a:cubicBezTo>
                  <a:cubicBezTo>
                    <a:pt x="17224" y="10165"/>
                    <a:pt x="17224" y="10165"/>
                    <a:pt x="17224" y="10165"/>
                  </a:cubicBezTo>
                  <a:close/>
                  <a:moveTo>
                    <a:pt x="17056" y="10700"/>
                  </a:moveTo>
                  <a:cubicBezTo>
                    <a:pt x="17112" y="10700"/>
                    <a:pt x="17112" y="10700"/>
                    <a:pt x="17112" y="10700"/>
                  </a:cubicBezTo>
                  <a:cubicBezTo>
                    <a:pt x="17112" y="10700"/>
                    <a:pt x="17112" y="10700"/>
                    <a:pt x="17112" y="10700"/>
                  </a:cubicBezTo>
                  <a:cubicBezTo>
                    <a:pt x="17112" y="10700"/>
                    <a:pt x="17112" y="10700"/>
                    <a:pt x="17112" y="10700"/>
                  </a:cubicBezTo>
                  <a:cubicBezTo>
                    <a:pt x="17056" y="10700"/>
                    <a:pt x="17056" y="10700"/>
                    <a:pt x="17056" y="10700"/>
                  </a:cubicBezTo>
                  <a:close/>
                  <a:moveTo>
                    <a:pt x="17280" y="10900"/>
                  </a:moveTo>
                  <a:cubicBezTo>
                    <a:pt x="17280" y="10967"/>
                    <a:pt x="17280" y="10967"/>
                    <a:pt x="17280" y="10967"/>
                  </a:cubicBezTo>
                  <a:cubicBezTo>
                    <a:pt x="17336" y="10967"/>
                    <a:pt x="17336" y="10967"/>
                    <a:pt x="17336" y="10967"/>
                  </a:cubicBezTo>
                  <a:cubicBezTo>
                    <a:pt x="17336" y="10900"/>
                    <a:pt x="17336" y="10900"/>
                    <a:pt x="17336" y="10900"/>
                  </a:cubicBezTo>
                  <a:cubicBezTo>
                    <a:pt x="17280" y="10900"/>
                    <a:pt x="17280" y="10900"/>
                    <a:pt x="17280" y="10900"/>
                  </a:cubicBezTo>
                  <a:cubicBezTo>
                    <a:pt x="17280" y="10900"/>
                    <a:pt x="17280" y="10900"/>
                    <a:pt x="17280" y="10900"/>
                  </a:cubicBezTo>
                  <a:close/>
                  <a:moveTo>
                    <a:pt x="17673" y="11368"/>
                  </a:moveTo>
                  <a:cubicBezTo>
                    <a:pt x="17617" y="11302"/>
                    <a:pt x="17617" y="11302"/>
                    <a:pt x="17617" y="11302"/>
                  </a:cubicBezTo>
                  <a:cubicBezTo>
                    <a:pt x="17673" y="11235"/>
                    <a:pt x="17673" y="11235"/>
                    <a:pt x="17673" y="11235"/>
                  </a:cubicBezTo>
                  <a:cubicBezTo>
                    <a:pt x="17673" y="11302"/>
                    <a:pt x="17673" y="11302"/>
                    <a:pt x="17673" y="11302"/>
                  </a:cubicBezTo>
                  <a:cubicBezTo>
                    <a:pt x="17673" y="11302"/>
                    <a:pt x="17673" y="11302"/>
                    <a:pt x="17673" y="11302"/>
                  </a:cubicBezTo>
                  <a:cubicBezTo>
                    <a:pt x="17673" y="11368"/>
                    <a:pt x="17673" y="11368"/>
                    <a:pt x="17673" y="11368"/>
                  </a:cubicBezTo>
                  <a:cubicBezTo>
                    <a:pt x="17673" y="11368"/>
                    <a:pt x="17673" y="11368"/>
                    <a:pt x="17673" y="11368"/>
                  </a:cubicBezTo>
                  <a:close/>
                  <a:moveTo>
                    <a:pt x="17841" y="11569"/>
                  </a:moveTo>
                  <a:cubicBezTo>
                    <a:pt x="17841" y="11569"/>
                    <a:pt x="17841" y="11569"/>
                    <a:pt x="17841" y="11569"/>
                  </a:cubicBezTo>
                  <a:cubicBezTo>
                    <a:pt x="17897" y="11502"/>
                    <a:pt x="17897" y="11502"/>
                    <a:pt x="17897" y="11502"/>
                  </a:cubicBezTo>
                  <a:cubicBezTo>
                    <a:pt x="17897" y="11502"/>
                    <a:pt x="17897" y="11502"/>
                    <a:pt x="17897" y="11502"/>
                  </a:cubicBezTo>
                  <a:cubicBezTo>
                    <a:pt x="17897" y="11502"/>
                    <a:pt x="17897" y="11502"/>
                    <a:pt x="17897" y="11502"/>
                  </a:cubicBezTo>
                  <a:cubicBezTo>
                    <a:pt x="17897" y="11569"/>
                    <a:pt x="17897" y="11569"/>
                    <a:pt x="17897" y="11569"/>
                  </a:cubicBezTo>
                  <a:cubicBezTo>
                    <a:pt x="17841" y="11569"/>
                    <a:pt x="17841" y="11569"/>
                    <a:pt x="17841" y="11569"/>
                  </a:cubicBezTo>
                  <a:cubicBezTo>
                    <a:pt x="17841" y="11569"/>
                    <a:pt x="17841" y="11569"/>
                    <a:pt x="17841" y="11569"/>
                  </a:cubicBezTo>
                  <a:close/>
                  <a:moveTo>
                    <a:pt x="16438" y="5885"/>
                  </a:moveTo>
                  <a:cubicBezTo>
                    <a:pt x="16438" y="5818"/>
                    <a:pt x="16438" y="5818"/>
                    <a:pt x="16438" y="5818"/>
                  </a:cubicBezTo>
                  <a:cubicBezTo>
                    <a:pt x="16495" y="5818"/>
                    <a:pt x="16495" y="5818"/>
                    <a:pt x="16495" y="5818"/>
                  </a:cubicBezTo>
                  <a:cubicBezTo>
                    <a:pt x="16495" y="5751"/>
                    <a:pt x="16495" y="5751"/>
                    <a:pt x="16495" y="5751"/>
                  </a:cubicBezTo>
                  <a:cubicBezTo>
                    <a:pt x="16607" y="5684"/>
                    <a:pt x="16607" y="5684"/>
                    <a:pt x="16607" y="5684"/>
                  </a:cubicBezTo>
                  <a:cubicBezTo>
                    <a:pt x="16663" y="5684"/>
                    <a:pt x="16663" y="5684"/>
                    <a:pt x="16663" y="5684"/>
                  </a:cubicBezTo>
                  <a:cubicBezTo>
                    <a:pt x="16663" y="5684"/>
                    <a:pt x="16663" y="5684"/>
                    <a:pt x="16663" y="5684"/>
                  </a:cubicBezTo>
                  <a:cubicBezTo>
                    <a:pt x="16551" y="5751"/>
                    <a:pt x="16551" y="5751"/>
                    <a:pt x="16551" y="5751"/>
                  </a:cubicBezTo>
                  <a:cubicBezTo>
                    <a:pt x="16551" y="5818"/>
                    <a:pt x="16551" y="5818"/>
                    <a:pt x="16551" y="5818"/>
                  </a:cubicBezTo>
                  <a:cubicBezTo>
                    <a:pt x="16551" y="5818"/>
                    <a:pt x="16551" y="5818"/>
                    <a:pt x="16551" y="5818"/>
                  </a:cubicBezTo>
                  <a:cubicBezTo>
                    <a:pt x="16551" y="5885"/>
                    <a:pt x="16551" y="5885"/>
                    <a:pt x="16551" y="5885"/>
                  </a:cubicBezTo>
                  <a:cubicBezTo>
                    <a:pt x="16551" y="5885"/>
                    <a:pt x="16551" y="5885"/>
                    <a:pt x="16551" y="5885"/>
                  </a:cubicBezTo>
                  <a:cubicBezTo>
                    <a:pt x="16551" y="5818"/>
                    <a:pt x="16551" y="5818"/>
                    <a:pt x="16551" y="5818"/>
                  </a:cubicBezTo>
                  <a:cubicBezTo>
                    <a:pt x="16495" y="5818"/>
                    <a:pt x="16495" y="5818"/>
                    <a:pt x="16495" y="5818"/>
                  </a:cubicBezTo>
                  <a:cubicBezTo>
                    <a:pt x="16495" y="5885"/>
                    <a:pt x="16495" y="5885"/>
                    <a:pt x="16495" y="5885"/>
                  </a:cubicBezTo>
                  <a:cubicBezTo>
                    <a:pt x="16438" y="5885"/>
                    <a:pt x="16438" y="5885"/>
                    <a:pt x="16438" y="5885"/>
                  </a:cubicBezTo>
                  <a:close/>
                  <a:moveTo>
                    <a:pt x="16214" y="5617"/>
                  </a:moveTo>
                  <a:cubicBezTo>
                    <a:pt x="16214" y="5617"/>
                    <a:pt x="16214" y="5617"/>
                    <a:pt x="16214" y="5617"/>
                  </a:cubicBezTo>
                  <a:cubicBezTo>
                    <a:pt x="16270" y="5617"/>
                    <a:pt x="16270" y="5617"/>
                    <a:pt x="16270" y="5617"/>
                  </a:cubicBezTo>
                  <a:cubicBezTo>
                    <a:pt x="16270" y="5617"/>
                    <a:pt x="16270" y="5617"/>
                    <a:pt x="16270" y="5617"/>
                  </a:cubicBezTo>
                  <a:cubicBezTo>
                    <a:pt x="16270" y="5617"/>
                    <a:pt x="16270" y="5617"/>
                    <a:pt x="16270" y="5617"/>
                  </a:cubicBezTo>
                  <a:cubicBezTo>
                    <a:pt x="16214" y="5617"/>
                    <a:pt x="16214" y="5617"/>
                    <a:pt x="16214" y="5617"/>
                  </a:cubicBezTo>
                  <a:close/>
                  <a:moveTo>
                    <a:pt x="14868" y="4949"/>
                  </a:moveTo>
                  <a:cubicBezTo>
                    <a:pt x="14811" y="4949"/>
                    <a:pt x="14811" y="4949"/>
                    <a:pt x="14811" y="4949"/>
                  </a:cubicBezTo>
                  <a:cubicBezTo>
                    <a:pt x="14811" y="4882"/>
                    <a:pt x="14811" y="4882"/>
                    <a:pt x="14811" y="4882"/>
                  </a:cubicBezTo>
                  <a:cubicBezTo>
                    <a:pt x="14811" y="4815"/>
                    <a:pt x="14811" y="4815"/>
                    <a:pt x="14811" y="4815"/>
                  </a:cubicBezTo>
                  <a:cubicBezTo>
                    <a:pt x="14811" y="4748"/>
                    <a:pt x="14811" y="4748"/>
                    <a:pt x="14811" y="4748"/>
                  </a:cubicBezTo>
                  <a:cubicBezTo>
                    <a:pt x="14811" y="4681"/>
                    <a:pt x="14811" y="4681"/>
                    <a:pt x="14811" y="4681"/>
                  </a:cubicBezTo>
                  <a:cubicBezTo>
                    <a:pt x="14811" y="4681"/>
                    <a:pt x="14811" y="4681"/>
                    <a:pt x="14811" y="4681"/>
                  </a:cubicBezTo>
                  <a:cubicBezTo>
                    <a:pt x="14868" y="4681"/>
                    <a:pt x="14868" y="4681"/>
                    <a:pt x="14868" y="4681"/>
                  </a:cubicBezTo>
                  <a:cubicBezTo>
                    <a:pt x="14924" y="4681"/>
                    <a:pt x="14924" y="4681"/>
                    <a:pt x="14924" y="4681"/>
                  </a:cubicBezTo>
                  <a:cubicBezTo>
                    <a:pt x="14924" y="4748"/>
                    <a:pt x="14924" y="4748"/>
                    <a:pt x="14924" y="4748"/>
                  </a:cubicBezTo>
                  <a:cubicBezTo>
                    <a:pt x="14868" y="4882"/>
                    <a:pt x="14868" y="4882"/>
                    <a:pt x="14868" y="4882"/>
                  </a:cubicBezTo>
                  <a:cubicBezTo>
                    <a:pt x="14868" y="4882"/>
                    <a:pt x="14868" y="4882"/>
                    <a:pt x="14868" y="4882"/>
                  </a:cubicBezTo>
                  <a:cubicBezTo>
                    <a:pt x="14868" y="4949"/>
                    <a:pt x="14868" y="4949"/>
                    <a:pt x="14868" y="4949"/>
                  </a:cubicBezTo>
                  <a:cubicBezTo>
                    <a:pt x="14924" y="4949"/>
                    <a:pt x="14924" y="4949"/>
                    <a:pt x="14924" y="4949"/>
                  </a:cubicBezTo>
                  <a:cubicBezTo>
                    <a:pt x="14868" y="4949"/>
                    <a:pt x="14868" y="4949"/>
                    <a:pt x="14868" y="4949"/>
                  </a:cubicBezTo>
                  <a:close/>
                  <a:moveTo>
                    <a:pt x="14868" y="2006"/>
                  </a:moveTo>
                  <a:cubicBezTo>
                    <a:pt x="14924" y="1939"/>
                    <a:pt x="14924" y="1939"/>
                    <a:pt x="14924" y="1939"/>
                  </a:cubicBezTo>
                  <a:cubicBezTo>
                    <a:pt x="14924" y="1872"/>
                    <a:pt x="14924" y="1872"/>
                    <a:pt x="14924" y="1872"/>
                  </a:cubicBezTo>
                  <a:cubicBezTo>
                    <a:pt x="14924" y="1806"/>
                    <a:pt x="14924" y="1806"/>
                    <a:pt x="14924" y="1806"/>
                  </a:cubicBezTo>
                  <a:cubicBezTo>
                    <a:pt x="15036" y="1806"/>
                    <a:pt x="15036" y="1806"/>
                    <a:pt x="15036" y="1806"/>
                  </a:cubicBezTo>
                  <a:cubicBezTo>
                    <a:pt x="15036" y="1739"/>
                    <a:pt x="15036" y="1739"/>
                    <a:pt x="15036" y="1739"/>
                  </a:cubicBezTo>
                  <a:cubicBezTo>
                    <a:pt x="15036" y="1672"/>
                    <a:pt x="15036" y="1672"/>
                    <a:pt x="15036" y="1672"/>
                  </a:cubicBezTo>
                  <a:cubicBezTo>
                    <a:pt x="14980" y="1672"/>
                    <a:pt x="14980" y="1672"/>
                    <a:pt x="14980" y="1672"/>
                  </a:cubicBezTo>
                  <a:cubicBezTo>
                    <a:pt x="14924" y="1672"/>
                    <a:pt x="14924" y="1672"/>
                    <a:pt x="14924" y="1672"/>
                  </a:cubicBezTo>
                  <a:cubicBezTo>
                    <a:pt x="14980" y="1605"/>
                    <a:pt x="14980" y="1605"/>
                    <a:pt x="14980" y="1605"/>
                  </a:cubicBezTo>
                  <a:cubicBezTo>
                    <a:pt x="14924" y="1605"/>
                    <a:pt x="14924" y="1605"/>
                    <a:pt x="14924" y="1605"/>
                  </a:cubicBezTo>
                  <a:cubicBezTo>
                    <a:pt x="14868" y="1672"/>
                    <a:pt x="14868" y="1672"/>
                    <a:pt x="14868" y="1672"/>
                  </a:cubicBezTo>
                  <a:cubicBezTo>
                    <a:pt x="14811" y="1672"/>
                    <a:pt x="14811" y="1672"/>
                    <a:pt x="14811" y="1672"/>
                  </a:cubicBezTo>
                  <a:cubicBezTo>
                    <a:pt x="14811" y="1739"/>
                    <a:pt x="14811" y="1739"/>
                    <a:pt x="14811" y="1739"/>
                  </a:cubicBezTo>
                  <a:cubicBezTo>
                    <a:pt x="14755" y="1739"/>
                    <a:pt x="14755" y="1739"/>
                    <a:pt x="14755" y="1739"/>
                  </a:cubicBezTo>
                  <a:cubicBezTo>
                    <a:pt x="14755" y="1806"/>
                    <a:pt x="14755" y="1806"/>
                    <a:pt x="14755" y="1806"/>
                  </a:cubicBezTo>
                  <a:cubicBezTo>
                    <a:pt x="14811" y="1806"/>
                    <a:pt x="14811" y="1806"/>
                    <a:pt x="14811" y="1806"/>
                  </a:cubicBezTo>
                  <a:cubicBezTo>
                    <a:pt x="14868" y="1806"/>
                    <a:pt x="14868" y="1806"/>
                    <a:pt x="14868" y="1806"/>
                  </a:cubicBezTo>
                  <a:cubicBezTo>
                    <a:pt x="14868" y="1872"/>
                    <a:pt x="14868" y="1872"/>
                    <a:pt x="14868" y="1872"/>
                  </a:cubicBezTo>
                  <a:cubicBezTo>
                    <a:pt x="14811" y="1872"/>
                    <a:pt x="14811" y="1872"/>
                    <a:pt x="14811" y="1872"/>
                  </a:cubicBezTo>
                  <a:cubicBezTo>
                    <a:pt x="14811" y="1939"/>
                    <a:pt x="14811" y="1939"/>
                    <a:pt x="14811" y="1939"/>
                  </a:cubicBezTo>
                  <a:cubicBezTo>
                    <a:pt x="14868" y="1939"/>
                    <a:pt x="14868" y="1939"/>
                    <a:pt x="14868" y="1939"/>
                  </a:cubicBezTo>
                  <a:cubicBezTo>
                    <a:pt x="14868" y="2006"/>
                    <a:pt x="14868" y="2006"/>
                    <a:pt x="14868" y="2006"/>
                  </a:cubicBezTo>
                  <a:close/>
                  <a:moveTo>
                    <a:pt x="14194" y="3611"/>
                  </a:moveTo>
                  <a:cubicBezTo>
                    <a:pt x="14194" y="3544"/>
                    <a:pt x="14194" y="3544"/>
                    <a:pt x="14194" y="3544"/>
                  </a:cubicBezTo>
                  <a:cubicBezTo>
                    <a:pt x="14250" y="3544"/>
                    <a:pt x="14250" y="3544"/>
                    <a:pt x="14250" y="3544"/>
                  </a:cubicBezTo>
                  <a:cubicBezTo>
                    <a:pt x="14194" y="3477"/>
                    <a:pt x="14194" y="3477"/>
                    <a:pt x="14194" y="3477"/>
                  </a:cubicBezTo>
                  <a:cubicBezTo>
                    <a:pt x="14194" y="3411"/>
                    <a:pt x="14194" y="3411"/>
                    <a:pt x="14194" y="3411"/>
                  </a:cubicBezTo>
                  <a:cubicBezTo>
                    <a:pt x="14194" y="3411"/>
                    <a:pt x="14194" y="3411"/>
                    <a:pt x="14194" y="3411"/>
                  </a:cubicBezTo>
                  <a:cubicBezTo>
                    <a:pt x="14194" y="3344"/>
                    <a:pt x="14194" y="3344"/>
                    <a:pt x="14194" y="3344"/>
                  </a:cubicBezTo>
                  <a:cubicBezTo>
                    <a:pt x="14194" y="3344"/>
                    <a:pt x="14194" y="3344"/>
                    <a:pt x="14194" y="3344"/>
                  </a:cubicBezTo>
                  <a:cubicBezTo>
                    <a:pt x="14250" y="3344"/>
                    <a:pt x="14250" y="3344"/>
                    <a:pt x="14250" y="3344"/>
                  </a:cubicBezTo>
                  <a:cubicBezTo>
                    <a:pt x="14306" y="3344"/>
                    <a:pt x="14306" y="3344"/>
                    <a:pt x="14306" y="3344"/>
                  </a:cubicBezTo>
                  <a:cubicBezTo>
                    <a:pt x="14306" y="3344"/>
                    <a:pt x="14306" y="3344"/>
                    <a:pt x="14306" y="3344"/>
                  </a:cubicBezTo>
                  <a:cubicBezTo>
                    <a:pt x="14363" y="3344"/>
                    <a:pt x="14363" y="3344"/>
                    <a:pt x="14363" y="3344"/>
                  </a:cubicBezTo>
                  <a:cubicBezTo>
                    <a:pt x="14306" y="3277"/>
                    <a:pt x="14306" y="3277"/>
                    <a:pt x="14306" y="3277"/>
                  </a:cubicBezTo>
                  <a:cubicBezTo>
                    <a:pt x="14250" y="3210"/>
                    <a:pt x="14250" y="3210"/>
                    <a:pt x="14250" y="3210"/>
                  </a:cubicBezTo>
                  <a:cubicBezTo>
                    <a:pt x="14250" y="3210"/>
                    <a:pt x="14250" y="3210"/>
                    <a:pt x="14250" y="3210"/>
                  </a:cubicBezTo>
                  <a:cubicBezTo>
                    <a:pt x="14306" y="3210"/>
                    <a:pt x="14306" y="3210"/>
                    <a:pt x="14306" y="3210"/>
                  </a:cubicBezTo>
                  <a:cubicBezTo>
                    <a:pt x="14250" y="3143"/>
                    <a:pt x="14250" y="3143"/>
                    <a:pt x="14250" y="3143"/>
                  </a:cubicBezTo>
                  <a:cubicBezTo>
                    <a:pt x="14306" y="3076"/>
                    <a:pt x="14306" y="3076"/>
                    <a:pt x="14306" y="3076"/>
                  </a:cubicBezTo>
                  <a:cubicBezTo>
                    <a:pt x="14306" y="3009"/>
                    <a:pt x="14306" y="3009"/>
                    <a:pt x="14306" y="3009"/>
                  </a:cubicBezTo>
                  <a:cubicBezTo>
                    <a:pt x="14306" y="2942"/>
                    <a:pt x="14306" y="2942"/>
                    <a:pt x="14306" y="2942"/>
                  </a:cubicBezTo>
                  <a:cubicBezTo>
                    <a:pt x="14363" y="2942"/>
                    <a:pt x="14363" y="2942"/>
                    <a:pt x="14363" y="2942"/>
                  </a:cubicBezTo>
                  <a:cubicBezTo>
                    <a:pt x="14363" y="2942"/>
                    <a:pt x="14363" y="2942"/>
                    <a:pt x="14363" y="2942"/>
                  </a:cubicBezTo>
                  <a:cubicBezTo>
                    <a:pt x="14363" y="2809"/>
                    <a:pt x="14363" y="2809"/>
                    <a:pt x="14363" y="2809"/>
                  </a:cubicBezTo>
                  <a:cubicBezTo>
                    <a:pt x="14419" y="2809"/>
                    <a:pt x="14419" y="2809"/>
                    <a:pt x="14419" y="2809"/>
                  </a:cubicBezTo>
                  <a:cubicBezTo>
                    <a:pt x="14475" y="2742"/>
                    <a:pt x="14475" y="2742"/>
                    <a:pt x="14475" y="2742"/>
                  </a:cubicBezTo>
                  <a:cubicBezTo>
                    <a:pt x="14531" y="2742"/>
                    <a:pt x="14531" y="2742"/>
                    <a:pt x="14531" y="2742"/>
                  </a:cubicBezTo>
                  <a:cubicBezTo>
                    <a:pt x="14587" y="2809"/>
                    <a:pt x="14587" y="2809"/>
                    <a:pt x="14587" y="2809"/>
                  </a:cubicBezTo>
                  <a:cubicBezTo>
                    <a:pt x="14587" y="2876"/>
                    <a:pt x="14587" y="2876"/>
                    <a:pt x="14587" y="2876"/>
                  </a:cubicBezTo>
                  <a:cubicBezTo>
                    <a:pt x="14587" y="2942"/>
                    <a:pt x="14587" y="2942"/>
                    <a:pt x="14587" y="2942"/>
                  </a:cubicBezTo>
                  <a:cubicBezTo>
                    <a:pt x="14643" y="2942"/>
                    <a:pt x="14643" y="2942"/>
                    <a:pt x="14643" y="2942"/>
                  </a:cubicBezTo>
                  <a:cubicBezTo>
                    <a:pt x="14643" y="2942"/>
                    <a:pt x="14643" y="2942"/>
                    <a:pt x="14643" y="2942"/>
                  </a:cubicBezTo>
                  <a:cubicBezTo>
                    <a:pt x="14643" y="3009"/>
                    <a:pt x="14643" y="3009"/>
                    <a:pt x="14643" y="3009"/>
                  </a:cubicBezTo>
                  <a:cubicBezTo>
                    <a:pt x="14699" y="3076"/>
                    <a:pt x="14699" y="3076"/>
                    <a:pt x="14699" y="3076"/>
                  </a:cubicBezTo>
                  <a:cubicBezTo>
                    <a:pt x="14699" y="3076"/>
                    <a:pt x="14699" y="3076"/>
                    <a:pt x="14699" y="3076"/>
                  </a:cubicBezTo>
                  <a:cubicBezTo>
                    <a:pt x="14699" y="3143"/>
                    <a:pt x="14699" y="3143"/>
                    <a:pt x="14699" y="3143"/>
                  </a:cubicBezTo>
                  <a:cubicBezTo>
                    <a:pt x="14755" y="3143"/>
                    <a:pt x="14755" y="3143"/>
                    <a:pt x="14755" y="3143"/>
                  </a:cubicBezTo>
                  <a:cubicBezTo>
                    <a:pt x="14755" y="3143"/>
                    <a:pt x="14755" y="3143"/>
                    <a:pt x="14755" y="3143"/>
                  </a:cubicBezTo>
                  <a:cubicBezTo>
                    <a:pt x="14755" y="3210"/>
                    <a:pt x="14755" y="3210"/>
                    <a:pt x="14755" y="3210"/>
                  </a:cubicBezTo>
                  <a:cubicBezTo>
                    <a:pt x="14811" y="3344"/>
                    <a:pt x="14811" y="3344"/>
                    <a:pt x="14811" y="3344"/>
                  </a:cubicBezTo>
                  <a:cubicBezTo>
                    <a:pt x="14755" y="3344"/>
                    <a:pt x="14755" y="3344"/>
                    <a:pt x="14755" y="3344"/>
                  </a:cubicBezTo>
                  <a:cubicBezTo>
                    <a:pt x="14699" y="3411"/>
                    <a:pt x="14699" y="3411"/>
                    <a:pt x="14699" y="3411"/>
                  </a:cubicBezTo>
                  <a:cubicBezTo>
                    <a:pt x="14699" y="3411"/>
                    <a:pt x="14699" y="3411"/>
                    <a:pt x="14699" y="3411"/>
                  </a:cubicBezTo>
                  <a:cubicBezTo>
                    <a:pt x="14643" y="3411"/>
                    <a:pt x="14643" y="3411"/>
                    <a:pt x="14643" y="3411"/>
                  </a:cubicBezTo>
                  <a:cubicBezTo>
                    <a:pt x="14643" y="3411"/>
                    <a:pt x="14643" y="3411"/>
                    <a:pt x="14643" y="3411"/>
                  </a:cubicBezTo>
                  <a:cubicBezTo>
                    <a:pt x="14699" y="3411"/>
                    <a:pt x="14699" y="3411"/>
                    <a:pt x="14699" y="3411"/>
                  </a:cubicBezTo>
                  <a:cubicBezTo>
                    <a:pt x="14699" y="3477"/>
                    <a:pt x="14699" y="3477"/>
                    <a:pt x="14699" y="3477"/>
                  </a:cubicBezTo>
                  <a:cubicBezTo>
                    <a:pt x="14699" y="3544"/>
                    <a:pt x="14699" y="3544"/>
                    <a:pt x="14699" y="3544"/>
                  </a:cubicBezTo>
                  <a:cubicBezTo>
                    <a:pt x="14587" y="3611"/>
                    <a:pt x="14587" y="3611"/>
                    <a:pt x="14587" y="3611"/>
                  </a:cubicBezTo>
                  <a:cubicBezTo>
                    <a:pt x="14587" y="3678"/>
                    <a:pt x="14587" y="3678"/>
                    <a:pt x="14587" y="3678"/>
                  </a:cubicBezTo>
                  <a:cubicBezTo>
                    <a:pt x="14531" y="3611"/>
                    <a:pt x="14531" y="3611"/>
                    <a:pt x="14531" y="3611"/>
                  </a:cubicBezTo>
                  <a:cubicBezTo>
                    <a:pt x="14531" y="3611"/>
                    <a:pt x="14531" y="3611"/>
                    <a:pt x="14531" y="3611"/>
                  </a:cubicBezTo>
                  <a:cubicBezTo>
                    <a:pt x="14531" y="3544"/>
                    <a:pt x="14531" y="3544"/>
                    <a:pt x="14531" y="3544"/>
                  </a:cubicBezTo>
                  <a:cubicBezTo>
                    <a:pt x="14475" y="3611"/>
                    <a:pt x="14475" y="3611"/>
                    <a:pt x="14475" y="3611"/>
                  </a:cubicBezTo>
                  <a:cubicBezTo>
                    <a:pt x="14419" y="3611"/>
                    <a:pt x="14419" y="3611"/>
                    <a:pt x="14419" y="3611"/>
                  </a:cubicBezTo>
                  <a:cubicBezTo>
                    <a:pt x="14363" y="3611"/>
                    <a:pt x="14363" y="3611"/>
                    <a:pt x="14363" y="3611"/>
                  </a:cubicBezTo>
                  <a:cubicBezTo>
                    <a:pt x="14306" y="3611"/>
                    <a:pt x="14306" y="3611"/>
                    <a:pt x="14306" y="3611"/>
                  </a:cubicBezTo>
                  <a:cubicBezTo>
                    <a:pt x="14306" y="3544"/>
                    <a:pt x="14306" y="3544"/>
                    <a:pt x="14306" y="3544"/>
                  </a:cubicBezTo>
                  <a:cubicBezTo>
                    <a:pt x="14306" y="3544"/>
                    <a:pt x="14306" y="3544"/>
                    <a:pt x="14306" y="3544"/>
                  </a:cubicBezTo>
                  <a:cubicBezTo>
                    <a:pt x="14250" y="3611"/>
                    <a:pt x="14250" y="3611"/>
                    <a:pt x="14250" y="3611"/>
                  </a:cubicBezTo>
                  <a:cubicBezTo>
                    <a:pt x="14194" y="3611"/>
                    <a:pt x="14194" y="3611"/>
                    <a:pt x="14194" y="3611"/>
                  </a:cubicBezTo>
                  <a:close/>
                  <a:moveTo>
                    <a:pt x="14811" y="3544"/>
                  </a:moveTo>
                  <a:cubicBezTo>
                    <a:pt x="14811" y="3544"/>
                    <a:pt x="14811" y="3544"/>
                    <a:pt x="14811" y="3544"/>
                  </a:cubicBezTo>
                  <a:cubicBezTo>
                    <a:pt x="14811" y="3477"/>
                    <a:pt x="14811" y="3477"/>
                    <a:pt x="14811" y="3477"/>
                  </a:cubicBezTo>
                  <a:cubicBezTo>
                    <a:pt x="14811" y="3411"/>
                    <a:pt x="14811" y="3411"/>
                    <a:pt x="14811" y="3411"/>
                  </a:cubicBezTo>
                  <a:cubicBezTo>
                    <a:pt x="14811" y="3411"/>
                    <a:pt x="14811" y="3411"/>
                    <a:pt x="14811" y="3411"/>
                  </a:cubicBezTo>
                  <a:cubicBezTo>
                    <a:pt x="14755" y="3411"/>
                    <a:pt x="14755" y="3411"/>
                    <a:pt x="14755" y="3411"/>
                  </a:cubicBezTo>
                  <a:cubicBezTo>
                    <a:pt x="14755" y="3477"/>
                    <a:pt x="14755" y="3477"/>
                    <a:pt x="14755" y="3477"/>
                  </a:cubicBezTo>
                  <a:cubicBezTo>
                    <a:pt x="14811" y="3544"/>
                    <a:pt x="14811" y="3544"/>
                    <a:pt x="14811" y="3544"/>
                  </a:cubicBezTo>
                  <a:close/>
                  <a:moveTo>
                    <a:pt x="14980" y="4347"/>
                  </a:moveTo>
                  <a:cubicBezTo>
                    <a:pt x="14980" y="4414"/>
                    <a:pt x="14980" y="4414"/>
                    <a:pt x="14980" y="4414"/>
                  </a:cubicBezTo>
                  <a:cubicBezTo>
                    <a:pt x="15036" y="4414"/>
                    <a:pt x="15036" y="4414"/>
                    <a:pt x="15036" y="4414"/>
                  </a:cubicBezTo>
                  <a:cubicBezTo>
                    <a:pt x="15092" y="4414"/>
                    <a:pt x="15092" y="4414"/>
                    <a:pt x="15092" y="4414"/>
                  </a:cubicBezTo>
                  <a:cubicBezTo>
                    <a:pt x="15148" y="4414"/>
                    <a:pt x="15148" y="4414"/>
                    <a:pt x="15148" y="4414"/>
                  </a:cubicBezTo>
                  <a:cubicBezTo>
                    <a:pt x="15148" y="4347"/>
                    <a:pt x="15148" y="4347"/>
                    <a:pt x="15148" y="4347"/>
                  </a:cubicBezTo>
                  <a:cubicBezTo>
                    <a:pt x="15204" y="4280"/>
                    <a:pt x="15204" y="4280"/>
                    <a:pt x="15204" y="4280"/>
                  </a:cubicBezTo>
                  <a:cubicBezTo>
                    <a:pt x="15148" y="4280"/>
                    <a:pt x="15148" y="4280"/>
                    <a:pt x="15148" y="4280"/>
                  </a:cubicBezTo>
                  <a:cubicBezTo>
                    <a:pt x="15148" y="4213"/>
                    <a:pt x="15148" y="4213"/>
                    <a:pt x="15148" y="4213"/>
                  </a:cubicBezTo>
                  <a:cubicBezTo>
                    <a:pt x="15148" y="4213"/>
                    <a:pt x="15148" y="4213"/>
                    <a:pt x="15148" y="4213"/>
                  </a:cubicBezTo>
                  <a:cubicBezTo>
                    <a:pt x="15092" y="4213"/>
                    <a:pt x="15092" y="4213"/>
                    <a:pt x="15092" y="4213"/>
                  </a:cubicBezTo>
                  <a:cubicBezTo>
                    <a:pt x="15092" y="4146"/>
                    <a:pt x="15092" y="4146"/>
                    <a:pt x="15092" y="4146"/>
                  </a:cubicBezTo>
                  <a:cubicBezTo>
                    <a:pt x="15036" y="4146"/>
                    <a:pt x="15036" y="4146"/>
                    <a:pt x="15036" y="4146"/>
                  </a:cubicBezTo>
                  <a:cubicBezTo>
                    <a:pt x="14980" y="4213"/>
                    <a:pt x="14980" y="4213"/>
                    <a:pt x="14980" y="4213"/>
                  </a:cubicBezTo>
                  <a:cubicBezTo>
                    <a:pt x="14980" y="4213"/>
                    <a:pt x="14980" y="4213"/>
                    <a:pt x="14980" y="4213"/>
                  </a:cubicBezTo>
                  <a:cubicBezTo>
                    <a:pt x="14980" y="4280"/>
                    <a:pt x="14980" y="4280"/>
                    <a:pt x="14980" y="4280"/>
                  </a:cubicBezTo>
                  <a:cubicBezTo>
                    <a:pt x="14980" y="4347"/>
                    <a:pt x="14980" y="4347"/>
                    <a:pt x="14980" y="4347"/>
                  </a:cubicBezTo>
                  <a:close/>
                  <a:moveTo>
                    <a:pt x="14924" y="4347"/>
                  </a:moveTo>
                  <a:cubicBezTo>
                    <a:pt x="14924" y="4414"/>
                    <a:pt x="14924" y="4414"/>
                    <a:pt x="14924" y="4414"/>
                  </a:cubicBezTo>
                  <a:cubicBezTo>
                    <a:pt x="14924" y="4414"/>
                    <a:pt x="14924" y="4414"/>
                    <a:pt x="14924" y="4414"/>
                  </a:cubicBezTo>
                  <a:cubicBezTo>
                    <a:pt x="14924" y="4480"/>
                    <a:pt x="14924" y="4480"/>
                    <a:pt x="14924" y="4480"/>
                  </a:cubicBezTo>
                  <a:cubicBezTo>
                    <a:pt x="14980" y="4414"/>
                    <a:pt x="14980" y="4414"/>
                    <a:pt x="14980" y="4414"/>
                  </a:cubicBezTo>
                  <a:cubicBezTo>
                    <a:pt x="14924" y="4414"/>
                    <a:pt x="14924" y="4414"/>
                    <a:pt x="14924" y="4414"/>
                  </a:cubicBezTo>
                  <a:cubicBezTo>
                    <a:pt x="14924" y="4414"/>
                    <a:pt x="14924" y="4414"/>
                    <a:pt x="14924" y="4414"/>
                  </a:cubicBezTo>
                  <a:cubicBezTo>
                    <a:pt x="14924" y="4347"/>
                    <a:pt x="14924" y="4347"/>
                    <a:pt x="14924" y="4347"/>
                  </a:cubicBezTo>
                  <a:cubicBezTo>
                    <a:pt x="14924" y="4347"/>
                    <a:pt x="14924" y="4347"/>
                    <a:pt x="14924" y="4347"/>
                  </a:cubicBezTo>
                  <a:close/>
                  <a:moveTo>
                    <a:pt x="14194" y="3946"/>
                  </a:moveTo>
                  <a:cubicBezTo>
                    <a:pt x="14194" y="3879"/>
                    <a:pt x="14194" y="3879"/>
                    <a:pt x="14194" y="3879"/>
                  </a:cubicBezTo>
                  <a:cubicBezTo>
                    <a:pt x="14194" y="3812"/>
                    <a:pt x="14194" y="3812"/>
                    <a:pt x="14194" y="3812"/>
                  </a:cubicBezTo>
                  <a:cubicBezTo>
                    <a:pt x="14250" y="3745"/>
                    <a:pt x="14250" y="3745"/>
                    <a:pt x="14250" y="3745"/>
                  </a:cubicBezTo>
                  <a:cubicBezTo>
                    <a:pt x="14306" y="3745"/>
                    <a:pt x="14306" y="3745"/>
                    <a:pt x="14306" y="3745"/>
                  </a:cubicBezTo>
                  <a:cubicBezTo>
                    <a:pt x="14306" y="3745"/>
                    <a:pt x="14306" y="3745"/>
                    <a:pt x="14306" y="3745"/>
                  </a:cubicBezTo>
                  <a:cubicBezTo>
                    <a:pt x="14363" y="3745"/>
                    <a:pt x="14363" y="3745"/>
                    <a:pt x="14363" y="3745"/>
                  </a:cubicBezTo>
                  <a:cubicBezTo>
                    <a:pt x="14419" y="3745"/>
                    <a:pt x="14419" y="3745"/>
                    <a:pt x="14419" y="3745"/>
                  </a:cubicBezTo>
                  <a:cubicBezTo>
                    <a:pt x="14419" y="3745"/>
                    <a:pt x="14419" y="3745"/>
                    <a:pt x="14419" y="3745"/>
                  </a:cubicBezTo>
                  <a:cubicBezTo>
                    <a:pt x="14419" y="3812"/>
                    <a:pt x="14419" y="3812"/>
                    <a:pt x="14419" y="3812"/>
                  </a:cubicBezTo>
                  <a:cubicBezTo>
                    <a:pt x="14475" y="3812"/>
                    <a:pt x="14475" y="3812"/>
                    <a:pt x="14475" y="3812"/>
                  </a:cubicBezTo>
                  <a:cubicBezTo>
                    <a:pt x="14475" y="3745"/>
                    <a:pt x="14475" y="3745"/>
                    <a:pt x="14475" y="3745"/>
                  </a:cubicBezTo>
                  <a:cubicBezTo>
                    <a:pt x="14531" y="3812"/>
                    <a:pt x="14531" y="3812"/>
                    <a:pt x="14531" y="3812"/>
                  </a:cubicBezTo>
                  <a:cubicBezTo>
                    <a:pt x="14587" y="3812"/>
                    <a:pt x="14587" y="3812"/>
                    <a:pt x="14587" y="3812"/>
                  </a:cubicBezTo>
                  <a:cubicBezTo>
                    <a:pt x="14587" y="3879"/>
                    <a:pt x="14587" y="3879"/>
                    <a:pt x="14587" y="3879"/>
                  </a:cubicBezTo>
                  <a:cubicBezTo>
                    <a:pt x="14643" y="3879"/>
                    <a:pt x="14643" y="3879"/>
                    <a:pt x="14643" y="3879"/>
                  </a:cubicBezTo>
                  <a:cubicBezTo>
                    <a:pt x="14643" y="3879"/>
                    <a:pt x="14643" y="3879"/>
                    <a:pt x="14643" y="3879"/>
                  </a:cubicBezTo>
                  <a:cubicBezTo>
                    <a:pt x="14643" y="3946"/>
                    <a:pt x="14643" y="3946"/>
                    <a:pt x="14643" y="3946"/>
                  </a:cubicBezTo>
                  <a:cubicBezTo>
                    <a:pt x="14699" y="3946"/>
                    <a:pt x="14699" y="3946"/>
                    <a:pt x="14699" y="3946"/>
                  </a:cubicBezTo>
                  <a:cubicBezTo>
                    <a:pt x="14699" y="3879"/>
                    <a:pt x="14699" y="3879"/>
                    <a:pt x="14699" y="3879"/>
                  </a:cubicBezTo>
                  <a:cubicBezTo>
                    <a:pt x="14755" y="3946"/>
                    <a:pt x="14755" y="3946"/>
                    <a:pt x="14755" y="3946"/>
                  </a:cubicBezTo>
                  <a:cubicBezTo>
                    <a:pt x="14755" y="4012"/>
                    <a:pt x="14755" y="4012"/>
                    <a:pt x="14755" y="4012"/>
                  </a:cubicBezTo>
                  <a:cubicBezTo>
                    <a:pt x="14755" y="4012"/>
                    <a:pt x="14755" y="4012"/>
                    <a:pt x="14755" y="4012"/>
                  </a:cubicBezTo>
                  <a:cubicBezTo>
                    <a:pt x="14755" y="4012"/>
                    <a:pt x="14755" y="4012"/>
                    <a:pt x="14755" y="4012"/>
                  </a:cubicBezTo>
                  <a:cubicBezTo>
                    <a:pt x="14755" y="4079"/>
                    <a:pt x="14755" y="4079"/>
                    <a:pt x="14755" y="4079"/>
                  </a:cubicBezTo>
                  <a:cubicBezTo>
                    <a:pt x="14699" y="4079"/>
                    <a:pt x="14699" y="4079"/>
                    <a:pt x="14699" y="4079"/>
                  </a:cubicBezTo>
                  <a:cubicBezTo>
                    <a:pt x="14643" y="4079"/>
                    <a:pt x="14643" y="4079"/>
                    <a:pt x="14643" y="4079"/>
                  </a:cubicBezTo>
                  <a:cubicBezTo>
                    <a:pt x="14587" y="4146"/>
                    <a:pt x="14587" y="4146"/>
                    <a:pt x="14587" y="4146"/>
                  </a:cubicBezTo>
                  <a:cubicBezTo>
                    <a:pt x="14531" y="4079"/>
                    <a:pt x="14531" y="4079"/>
                    <a:pt x="14531" y="4079"/>
                  </a:cubicBezTo>
                  <a:cubicBezTo>
                    <a:pt x="14475" y="4079"/>
                    <a:pt x="14475" y="4079"/>
                    <a:pt x="14475" y="4079"/>
                  </a:cubicBezTo>
                  <a:cubicBezTo>
                    <a:pt x="14419" y="4012"/>
                    <a:pt x="14419" y="4012"/>
                    <a:pt x="14419" y="4012"/>
                  </a:cubicBezTo>
                  <a:cubicBezTo>
                    <a:pt x="14363" y="4012"/>
                    <a:pt x="14363" y="4012"/>
                    <a:pt x="14363" y="4012"/>
                  </a:cubicBezTo>
                  <a:cubicBezTo>
                    <a:pt x="14306" y="4012"/>
                    <a:pt x="14306" y="4012"/>
                    <a:pt x="14306" y="4012"/>
                  </a:cubicBezTo>
                  <a:cubicBezTo>
                    <a:pt x="14250" y="3946"/>
                    <a:pt x="14250" y="3946"/>
                    <a:pt x="14250" y="3946"/>
                  </a:cubicBezTo>
                  <a:cubicBezTo>
                    <a:pt x="14194" y="3946"/>
                    <a:pt x="14194" y="3946"/>
                    <a:pt x="14194" y="3946"/>
                  </a:cubicBezTo>
                  <a:cubicBezTo>
                    <a:pt x="14194" y="3946"/>
                    <a:pt x="14194" y="3946"/>
                    <a:pt x="14194" y="3946"/>
                  </a:cubicBezTo>
                  <a:close/>
                  <a:moveTo>
                    <a:pt x="13577" y="3076"/>
                  </a:moveTo>
                  <a:cubicBezTo>
                    <a:pt x="13577" y="3009"/>
                    <a:pt x="13577" y="3009"/>
                    <a:pt x="13577" y="3009"/>
                  </a:cubicBezTo>
                  <a:cubicBezTo>
                    <a:pt x="13633" y="3009"/>
                    <a:pt x="13633" y="3009"/>
                    <a:pt x="13633" y="3009"/>
                  </a:cubicBezTo>
                  <a:cubicBezTo>
                    <a:pt x="13633" y="3009"/>
                    <a:pt x="13633" y="3009"/>
                    <a:pt x="13633" y="3009"/>
                  </a:cubicBezTo>
                  <a:cubicBezTo>
                    <a:pt x="13633" y="3076"/>
                    <a:pt x="13633" y="3076"/>
                    <a:pt x="13633" y="3076"/>
                  </a:cubicBezTo>
                  <a:cubicBezTo>
                    <a:pt x="13577" y="3076"/>
                    <a:pt x="13577" y="3076"/>
                    <a:pt x="13577" y="3076"/>
                  </a:cubicBezTo>
                  <a:cubicBezTo>
                    <a:pt x="13577" y="3076"/>
                    <a:pt x="13577" y="3076"/>
                    <a:pt x="13577" y="3076"/>
                  </a:cubicBezTo>
                  <a:close/>
                  <a:moveTo>
                    <a:pt x="13633" y="3344"/>
                  </a:moveTo>
                  <a:cubicBezTo>
                    <a:pt x="13633" y="3477"/>
                    <a:pt x="13633" y="3477"/>
                    <a:pt x="13633" y="3477"/>
                  </a:cubicBezTo>
                  <a:cubicBezTo>
                    <a:pt x="13689" y="3477"/>
                    <a:pt x="13689" y="3477"/>
                    <a:pt x="13689" y="3477"/>
                  </a:cubicBezTo>
                  <a:cubicBezTo>
                    <a:pt x="13689" y="3477"/>
                    <a:pt x="13689" y="3477"/>
                    <a:pt x="13689" y="3477"/>
                  </a:cubicBezTo>
                  <a:cubicBezTo>
                    <a:pt x="13745" y="3477"/>
                    <a:pt x="13745" y="3477"/>
                    <a:pt x="13745" y="3477"/>
                  </a:cubicBezTo>
                  <a:cubicBezTo>
                    <a:pt x="13745" y="3544"/>
                    <a:pt x="13745" y="3544"/>
                    <a:pt x="13745" y="3544"/>
                  </a:cubicBezTo>
                  <a:cubicBezTo>
                    <a:pt x="13802" y="3544"/>
                    <a:pt x="13802" y="3544"/>
                    <a:pt x="13802" y="3544"/>
                  </a:cubicBezTo>
                  <a:cubicBezTo>
                    <a:pt x="13858" y="3477"/>
                    <a:pt x="13858" y="3477"/>
                    <a:pt x="13858" y="3477"/>
                  </a:cubicBezTo>
                  <a:cubicBezTo>
                    <a:pt x="13858" y="3411"/>
                    <a:pt x="13858" y="3411"/>
                    <a:pt x="13858" y="3411"/>
                  </a:cubicBezTo>
                  <a:cubicBezTo>
                    <a:pt x="13914" y="3411"/>
                    <a:pt x="13914" y="3411"/>
                    <a:pt x="13914" y="3411"/>
                  </a:cubicBezTo>
                  <a:cubicBezTo>
                    <a:pt x="13970" y="3344"/>
                    <a:pt x="13970" y="3344"/>
                    <a:pt x="13970" y="3344"/>
                  </a:cubicBezTo>
                  <a:cubicBezTo>
                    <a:pt x="13970" y="3277"/>
                    <a:pt x="13970" y="3277"/>
                    <a:pt x="13970" y="3277"/>
                  </a:cubicBezTo>
                  <a:cubicBezTo>
                    <a:pt x="13970" y="3210"/>
                    <a:pt x="13970" y="3210"/>
                    <a:pt x="13970" y="3210"/>
                  </a:cubicBezTo>
                  <a:cubicBezTo>
                    <a:pt x="14026" y="3143"/>
                    <a:pt x="14026" y="3143"/>
                    <a:pt x="14026" y="3143"/>
                  </a:cubicBezTo>
                  <a:cubicBezTo>
                    <a:pt x="13970" y="3076"/>
                    <a:pt x="13970" y="3076"/>
                    <a:pt x="13970" y="3076"/>
                  </a:cubicBezTo>
                  <a:cubicBezTo>
                    <a:pt x="13970" y="3076"/>
                    <a:pt x="13970" y="3076"/>
                    <a:pt x="13970" y="3076"/>
                  </a:cubicBezTo>
                  <a:cubicBezTo>
                    <a:pt x="14026" y="3076"/>
                    <a:pt x="14026" y="3076"/>
                    <a:pt x="14026" y="3076"/>
                  </a:cubicBezTo>
                  <a:cubicBezTo>
                    <a:pt x="14026" y="3009"/>
                    <a:pt x="14026" y="3009"/>
                    <a:pt x="14026" y="3009"/>
                  </a:cubicBezTo>
                  <a:cubicBezTo>
                    <a:pt x="14082" y="2942"/>
                    <a:pt x="14082" y="2942"/>
                    <a:pt x="14082" y="2942"/>
                  </a:cubicBezTo>
                  <a:cubicBezTo>
                    <a:pt x="14138" y="2942"/>
                    <a:pt x="14138" y="2942"/>
                    <a:pt x="14138" y="2942"/>
                  </a:cubicBezTo>
                  <a:cubicBezTo>
                    <a:pt x="14194" y="2876"/>
                    <a:pt x="14194" y="2876"/>
                    <a:pt x="14194" y="2876"/>
                  </a:cubicBezTo>
                  <a:cubicBezTo>
                    <a:pt x="14194" y="2809"/>
                    <a:pt x="14194" y="2809"/>
                    <a:pt x="14194" y="2809"/>
                  </a:cubicBezTo>
                  <a:cubicBezTo>
                    <a:pt x="14194" y="2742"/>
                    <a:pt x="14194" y="2742"/>
                    <a:pt x="14194" y="2742"/>
                  </a:cubicBezTo>
                  <a:cubicBezTo>
                    <a:pt x="14194" y="2742"/>
                    <a:pt x="14194" y="2742"/>
                    <a:pt x="14194" y="2742"/>
                  </a:cubicBezTo>
                  <a:cubicBezTo>
                    <a:pt x="14250" y="2675"/>
                    <a:pt x="14250" y="2675"/>
                    <a:pt x="14250" y="2675"/>
                  </a:cubicBezTo>
                  <a:cubicBezTo>
                    <a:pt x="14194" y="2675"/>
                    <a:pt x="14194" y="2675"/>
                    <a:pt x="14194" y="2675"/>
                  </a:cubicBezTo>
                  <a:cubicBezTo>
                    <a:pt x="14194" y="2608"/>
                    <a:pt x="14194" y="2608"/>
                    <a:pt x="14194" y="2608"/>
                  </a:cubicBezTo>
                  <a:cubicBezTo>
                    <a:pt x="14194" y="2608"/>
                    <a:pt x="14194" y="2608"/>
                    <a:pt x="14194" y="2608"/>
                  </a:cubicBezTo>
                  <a:cubicBezTo>
                    <a:pt x="14138" y="2541"/>
                    <a:pt x="14138" y="2541"/>
                    <a:pt x="14138" y="2541"/>
                  </a:cubicBezTo>
                  <a:cubicBezTo>
                    <a:pt x="14082" y="2541"/>
                    <a:pt x="14082" y="2541"/>
                    <a:pt x="14082" y="2541"/>
                  </a:cubicBezTo>
                  <a:cubicBezTo>
                    <a:pt x="14026" y="2541"/>
                    <a:pt x="14026" y="2541"/>
                    <a:pt x="14026" y="2541"/>
                  </a:cubicBezTo>
                  <a:cubicBezTo>
                    <a:pt x="14082" y="2474"/>
                    <a:pt x="14082" y="2474"/>
                    <a:pt x="14082" y="2474"/>
                  </a:cubicBezTo>
                  <a:cubicBezTo>
                    <a:pt x="14138" y="2474"/>
                    <a:pt x="14138" y="2474"/>
                    <a:pt x="14138" y="2474"/>
                  </a:cubicBezTo>
                  <a:cubicBezTo>
                    <a:pt x="14138" y="2407"/>
                    <a:pt x="14138" y="2407"/>
                    <a:pt x="14138" y="2407"/>
                  </a:cubicBezTo>
                  <a:cubicBezTo>
                    <a:pt x="14138" y="2407"/>
                    <a:pt x="14138" y="2407"/>
                    <a:pt x="14138" y="2407"/>
                  </a:cubicBezTo>
                  <a:cubicBezTo>
                    <a:pt x="14138" y="2341"/>
                    <a:pt x="14138" y="2341"/>
                    <a:pt x="14138" y="2341"/>
                  </a:cubicBezTo>
                  <a:cubicBezTo>
                    <a:pt x="14138" y="2274"/>
                    <a:pt x="14138" y="2274"/>
                    <a:pt x="14138" y="2274"/>
                  </a:cubicBezTo>
                  <a:cubicBezTo>
                    <a:pt x="14082" y="2207"/>
                    <a:pt x="14082" y="2207"/>
                    <a:pt x="14082" y="2207"/>
                  </a:cubicBezTo>
                  <a:cubicBezTo>
                    <a:pt x="14082" y="2207"/>
                    <a:pt x="14082" y="2207"/>
                    <a:pt x="14082" y="2207"/>
                  </a:cubicBezTo>
                  <a:cubicBezTo>
                    <a:pt x="13970" y="2274"/>
                    <a:pt x="13970" y="2274"/>
                    <a:pt x="13970" y="2274"/>
                  </a:cubicBezTo>
                  <a:cubicBezTo>
                    <a:pt x="13914" y="2274"/>
                    <a:pt x="13914" y="2274"/>
                    <a:pt x="13914" y="2274"/>
                  </a:cubicBezTo>
                  <a:cubicBezTo>
                    <a:pt x="13914" y="2341"/>
                    <a:pt x="13914" y="2341"/>
                    <a:pt x="13914" y="2341"/>
                  </a:cubicBezTo>
                  <a:cubicBezTo>
                    <a:pt x="13858" y="2407"/>
                    <a:pt x="13858" y="2407"/>
                    <a:pt x="13858" y="2407"/>
                  </a:cubicBezTo>
                  <a:cubicBezTo>
                    <a:pt x="13858" y="2341"/>
                    <a:pt x="13858" y="2341"/>
                    <a:pt x="13858" y="2341"/>
                  </a:cubicBezTo>
                  <a:cubicBezTo>
                    <a:pt x="13858" y="2341"/>
                    <a:pt x="13858" y="2341"/>
                    <a:pt x="13858" y="2341"/>
                  </a:cubicBezTo>
                  <a:cubicBezTo>
                    <a:pt x="13858" y="2274"/>
                    <a:pt x="13858" y="2274"/>
                    <a:pt x="13858" y="2274"/>
                  </a:cubicBezTo>
                  <a:cubicBezTo>
                    <a:pt x="13914" y="2274"/>
                    <a:pt x="13914" y="2274"/>
                    <a:pt x="13914" y="2274"/>
                  </a:cubicBezTo>
                  <a:cubicBezTo>
                    <a:pt x="13914" y="2207"/>
                    <a:pt x="13914" y="2207"/>
                    <a:pt x="13914" y="2207"/>
                  </a:cubicBezTo>
                  <a:cubicBezTo>
                    <a:pt x="13914" y="2073"/>
                    <a:pt x="13914" y="2073"/>
                    <a:pt x="13914" y="2073"/>
                  </a:cubicBezTo>
                  <a:cubicBezTo>
                    <a:pt x="13914" y="2006"/>
                    <a:pt x="13914" y="2006"/>
                    <a:pt x="13914" y="2006"/>
                  </a:cubicBezTo>
                  <a:cubicBezTo>
                    <a:pt x="13858" y="2006"/>
                    <a:pt x="13858" y="2006"/>
                    <a:pt x="13858" y="2006"/>
                  </a:cubicBezTo>
                  <a:cubicBezTo>
                    <a:pt x="13858" y="1939"/>
                    <a:pt x="13858" y="1939"/>
                    <a:pt x="13858" y="1939"/>
                  </a:cubicBezTo>
                  <a:cubicBezTo>
                    <a:pt x="13802" y="1939"/>
                    <a:pt x="13802" y="1939"/>
                    <a:pt x="13802" y="1939"/>
                  </a:cubicBezTo>
                  <a:cubicBezTo>
                    <a:pt x="13745" y="1939"/>
                    <a:pt x="13745" y="1939"/>
                    <a:pt x="13745" y="1939"/>
                  </a:cubicBezTo>
                  <a:cubicBezTo>
                    <a:pt x="13689" y="1939"/>
                    <a:pt x="13689" y="1939"/>
                    <a:pt x="13689" y="1939"/>
                  </a:cubicBezTo>
                  <a:cubicBezTo>
                    <a:pt x="13633" y="2006"/>
                    <a:pt x="13633" y="2006"/>
                    <a:pt x="13633" y="2006"/>
                  </a:cubicBezTo>
                  <a:cubicBezTo>
                    <a:pt x="13633" y="1939"/>
                    <a:pt x="13633" y="1939"/>
                    <a:pt x="13633" y="1939"/>
                  </a:cubicBezTo>
                  <a:cubicBezTo>
                    <a:pt x="13577" y="1872"/>
                    <a:pt x="13577" y="1872"/>
                    <a:pt x="13577" y="1872"/>
                  </a:cubicBezTo>
                  <a:cubicBezTo>
                    <a:pt x="13577" y="1872"/>
                    <a:pt x="13577" y="1872"/>
                    <a:pt x="13577" y="1872"/>
                  </a:cubicBezTo>
                  <a:cubicBezTo>
                    <a:pt x="13577" y="1872"/>
                    <a:pt x="13577" y="1872"/>
                    <a:pt x="13577" y="1872"/>
                  </a:cubicBezTo>
                  <a:cubicBezTo>
                    <a:pt x="13521" y="1939"/>
                    <a:pt x="13521" y="1939"/>
                    <a:pt x="13521" y="1939"/>
                  </a:cubicBezTo>
                  <a:cubicBezTo>
                    <a:pt x="13465" y="2006"/>
                    <a:pt x="13465" y="2006"/>
                    <a:pt x="13465" y="2006"/>
                  </a:cubicBezTo>
                  <a:cubicBezTo>
                    <a:pt x="13465" y="2006"/>
                    <a:pt x="13465" y="2006"/>
                    <a:pt x="13465" y="2006"/>
                  </a:cubicBezTo>
                  <a:cubicBezTo>
                    <a:pt x="13409" y="2073"/>
                    <a:pt x="13409" y="2073"/>
                    <a:pt x="13409" y="2073"/>
                  </a:cubicBezTo>
                  <a:cubicBezTo>
                    <a:pt x="13409" y="2140"/>
                    <a:pt x="13409" y="2140"/>
                    <a:pt x="13409" y="2140"/>
                  </a:cubicBezTo>
                  <a:cubicBezTo>
                    <a:pt x="13465" y="2207"/>
                    <a:pt x="13465" y="2207"/>
                    <a:pt x="13465" y="2207"/>
                  </a:cubicBezTo>
                  <a:cubicBezTo>
                    <a:pt x="13465" y="2140"/>
                    <a:pt x="13465" y="2140"/>
                    <a:pt x="13465" y="2140"/>
                  </a:cubicBezTo>
                  <a:cubicBezTo>
                    <a:pt x="13521" y="2140"/>
                    <a:pt x="13521" y="2140"/>
                    <a:pt x="13521" y="2140"/>
                  </a:cubicBezTo>
                  <a:cubicBezTo>
                    <a:pt x="13577" y="2140"/>
                    <a:pt x="13577" y="2140"/>
                    <a:pt x="13577" y="2140"/>
                  </a:cubicBezTo>
                  <a:cubicBezTo>
                    <a:pt x="13521" y="2207"/>
                    <a:pt x="13521" y="2207"/>
                    <a:pt x="13521" y="2207"/>
                  </a:cubicBezTo>
                  <a:cubicBezTo>
                    <a:pt x="13409" y="2274"/>
                    <a:pt x="13409" y="2274"/>
                    <a:pt x="13409" y="2274"/>
                  </a:cubicBezTo>
                  <a:cubicBezTo>
                    <a:pt x="13409" y="2341"/>
                    <a:pt x="13409" y="2341"/>
                    <a:pt x="13409" y="2341"/>
                  </a:cubicBezTo>
                  <a:cubicBezTo>
                    <a:pt x="13409" y="2341"/>
                    <a:pt x="13409" y="2341"/>
                    <a:pt x="13409" y="2341"/>
                  </a:cubicBezTo>
                  <a:cubicBezTo>
                    <a:pt x="13465" y="2341"/>
                    <a:pt x="13465" y="2341"/>
                    <a:pt x="13465" y="2341"/>
                  </a:cubicBezTo>
                  <a:cubicBezTo>
                    <a:pt x="13521" y="2274"/>
                    <a:pt x="13521" y="2274"/>
                    <a:pt x="13521" y="2274"/>
                  </a:cubicBezTo>
                  <a:cubicBezTo>
                    <a:pt x="13577" y="2274"/>
                    <a:pt x="13577" y="2274"/>
                    <a:pt x="13577" y="2274"/>
                  </a:cubicBezTo>
                  <a:cubicBezTo>
                    <a:pt x="13577" y="2207"/>
                    <a:pt x="13577" y="2207"/>
                    <a:pt x="13577" y="2207"/>
                  </a:cubicBezTo>
                  <a:cubicBezTo>
                    <a:pt x="13633" y="2274"/>
                    <a:pt x="13633" y="2274"/>
                    <a:pt x="13633" y="2274"/>
                  </a:cubicBezTo>
                  <a:cubicBezTo>
                    <a:pt x="13577" y="2341"/>
                    <a:pt x="13577" y="2341"/>
                    <a:pt x="13577" y="2341"/>
                  </a:cubicBezTo>
                  <a:cubicBezTo>
                    <a:pt x="13577" y="2341"/>
                    <a:pt x="13577" y="2341"/>
                    <a:pt x="13577" y="2341"/>
                  </a:cubicBezTo>
                  <a:cubicBezTo>
                    <a:pt x="13521" y="2407"/>
                    <a:pt x="13521" y="2407"/>
                    <a:pt x="13521" y="2407"/>
                  </a:cubicBezTo>
                  <a:cubicBezTo>
                    <a:pt x="13521" y="2407"/>
                    <a:pt x="13521" y="2407"/>
                    <a:pt x="13521" y="2407"/>
                  </a:cubicBezTo>
                  <a:cubicBezTo>
                    <a:pt x="13521" y="2474"/>
                    <a:pt x="13521" y="2474"/>
                    <a:pt x="13521" y="2474"/>
                  </a:cubicBezTo>
                  <a:cubicBezTo>
                    <a:pt x="13577" y="2474"/>
                    <a:pt x="13577" y="2474"/>
                    <a:pt x="13577" y="2474"/>
                  </a:cubicBezTo>
                  <a:cubicBezTo>
                    <a:pt x="13633" y="2474"/>
                    <a:pt x="13633" y="2474"/>
                    <a:pt x="13633" y="2474"/>
                  </a:cubicBezTo>
                  <a:cubicBezTo>
                    <a:pt x="13577" y="2541"/>
                    <a:pt x="13577" y="2541"/>
                    <a:pt x="13577" y="2541"/>
                  </a:cubicBezTo>
                  <a:cubicBezTo>
                    <a:pt x="13521" y="2541"/>
                    <a:pt x="13521" y="2541"/>
                    <a:pt x="13521" y="2541"/>
                  </a:cubicBezTo>
                  <a:cubicBezTo>
                    <a:pt x="13465" y="2541"/>
                    <a:pt x="13465" y="2541"/>
                    <a:pt x="13465" y="2541"/>
                  </a:cubicBezTo>
                  <a:cubicBezTo>
                    <a:pt x="13465" y="2541"/>
                    <a:pt x="13465" y="2541"/>
                    <a:pt x="13465" y="2541"/>
                  </a:cubicBezTo>
                  <a:cubicBezTo>
                    <a:pt x="13521" y="2608"/>
                    <a:pt x="13521" y="2608"/>
                    <a:pt x="13521" y="2608"/>
                  </a:cubicBezTo>
                  <a:cubicBezTo>
                    <a:pt x="13521" y="2608"/>
                    <a:pt x="13521" y="2608"/>
                    <a:pt x="13521" y="2608"/>
                  </a:cubicBezTo>
                  <a:cubicBezTo>
                    <a:pt x="13409" y="2675"/>
                    <a:pt x="13409" y="2675"/>
                    <a:pt x="13409" y="2675"/>
                  </a:cubicBezTo>
                  <a:cubicBezTo>
                    <a:pt x="13409" y="2675"/>
                    <a:pt x="13409" y="2675"/>
                    <a:pt x="13409" y="2675"/>
                  </a:cubicBezTo>
                  <a:cubicBezTo>
                    <a:pt x="13409" y="2608"/>
                    <a:pt x="13409" y="2608"/>
                    <a:pt x="13409" y="2608"/>
                  </a:cubicBezTo>
                  <a:cubicBezTo>
                    <a:pt x="13353" y="2608"/>
                    <a:pt x="13353" y="2608"/>
                    <a:pt x="13353" y="2608"/>
                  </a:cubicBezTo>
                  <a:cubicBezTo>
                    <a:pt x="13297" y="2541"/>
                    <a:pt x="13297" y="2541"/>
                    <a:pt x="13297" y="2541"/>
                  </a:cubicBezTo>
                  <a:cubicBezTo>
                    <a:pt x="13184" y="2608"/>
                    <a:pt x="13184" y="2608"/>
                    <a:pt x="13184" y="2608"/>
                  </a:cubicBezTo>
                  <a:cubicBezTo>
                    <a:pt x="13184" y="2608"/>
                    <a:pt x="13184" y="2608"/>
                    <a:pt x="13184" y="2608"/>
                  </a:cubicBezTo>
                  <a:cubicBezTo>
                    <a:pt x="13184" y="2675"/>
                    <a:pt x="13184" y="2675"/>
                    <a:pt x="13184" y="2675"/>
                  </a:cubicBezTo>
                  <a:cubicBezTo>
                    <a:pt x="13184" y="2742"/>
                    <a:pt x="13184" y="2742"/>
                    <a:pt x="13184" y="2742"/>
                  </a:cubicBezTo>
                  <a:cubicBezTo>
                    <a:pt x="13184" y="2809"/>
                    <a:pt x="13184" y="2809"/>
                    <a:pt x="13184" y="2809"/>
                  </a:cubicBezTo>
                  <a:cubicBezTo>
                    <a:pt x="13241" y="2876"/>
                    <a:pt x="13241" y="2876"/>
                    <a:pt x="13241" y="2876"/>
                  </a:cubicBezTo>
                  <a:cubicBezTo>
                    <a:pt x="13297" y="2809"/>
                    <a:pt x="13297" y="2809"/>
                    <a:pt x="13297" y="2809"/>
                  </a:cubicBezTo>
                  <a:cubicBezTo>
                    <a:pt x="13297" y="2809"/>
                    <a:pt x="13297" y="2809"/>
                    <a:pt x="13297" y="2809"/>
                  </a:cubicBezTo>
                  <a:cubicBezTo>
                    <a:pt x="13409" y="2809"/>
                    <a:pt x="13409" y="2809"/>
                    <a:pt x="13409" y="2809"/>
                  </a:cubicBezTo>
                  <a:cubicBezTo>
                    <a:pt x="13465" y="2809"/>
                    <a:pt x="13465" y="2809"/>
                    <a:pt x="13465" y="2809"/>
                  </a:cubicBezTo>
                  <a:cubicBezTo>
                    <a:pt x="13465" y="2876"/>
                    <a:pt x="13465" y="2876"/>
                    <a:pt x="13465" y="2876"/>
                  </a:cubicBezTo>
                  <a:cubicBezTo>
                    <a:pt x="13577" y="2809"/>
                    <a:pt x="13577" y="2809"/>
                    <a:pt x="13577" y="2809"/>
                  </a:cubicBezTo>
                  <a:cubicBezTo>
                    <a:pt x="13577" y="2876"/>
                    <a:pt x="13577" y="2876"/>
                    <a:pt x="13577" y="2876"/>
                  </a:cubicBezTo>
                  <a:cubicBezTo>
                    <a:pt x="13521" y="2876"/>
                    <a:pt x="13521" y="2876"/>
                    <a:pt x="13521" y="2876"/>
                  </a:cubicBezTo>
                  <a:cubicBezTo>
                    <a:pt x="13521" y="2942"/>
                    <a:pt x="13521" y="2942"/>
                    <a:pt x="13521" y="2942"/>
                  </a:cubicBezTo>
                  <a:cubicBezTo>
                    <a:pt x="13521" y="2942"/>
                    <a:pt x="13521" y="2942"/>
                    <a:pt x="13521" y="2942"/>
                  </a:cubicBezTo>
                  <a:cubicBezTo>
                    <a:pt x="13577" y="2942"/>
                    <a:pt x="13577" y="2942"/>
                    <a:pt x="13577" y="2942"/>
                  </a:cubicBezTo>
                  <a:cubicBezTo>
                    <a:pt x="13633" y="3009"/>
                    <a:pt x="13633" y="3009"/>
                    <a:pt x="13633" y="3009"/>
                  </a:cubicBezTo>
                  <a:cubicBezTo>
                    <a:pt x="13633" y="3076"/>
                    <a:pt x="13633" y="3076"/>
                    <a:pt x="13633" y="3076"/>
                  </a:cubicBezTo>
                  <a:cubicBezTo>
                    <a:pt x="13689" y="3076"/>
                    <a:pt x="13689" y="3076"/>
                    <a:pt x="13689" y="3076"/>
                  </a:cubicBezTo>
                  <a:cubicBezTo>
                    <a:pt x="13689" y="3076"/>
                    <a:pt x="13689" y="3076"/>
                    <a:pt x="13689" y="3076"/>
                  </a:cubicBezTo>
                  <a:cubicBezTo>
                    <a:pt x="13689" y="3143"/>
                    <a:pt x="13689" y="3143"/>
                    <a:pt x="13689" y="3143"/>
                  </a:cubicBezTo>
                  <a:cubicBezTo>
                    <a:pt x="13689" y="3210"/>
                    <a:pt x="13689" y="3210"/>
                    <a:pt x="13689" y="3210"/>
                  </a:cubicBezTo>
                  <a:cubicBezTo>
                    <a:pt x="13633" y="3344"/>
                    <a:pt x="13633" y="3344"/>
                    <a:pt x="13633" y="3344"/>
                  </a:cubicBezTo>
                  <a:close/>
                  <a:moveTo>
                    <a:pt x="13353" y="2942"/>
                  </a:moveTo>
                  <a:cubicBezTo>
                    <a:pt x="13353" y="2942"/>
                    <a:pt x="13353" y="2942"/>
                    <a:pt x="13353" y="2942"/>
                  </a:cubicBezTo>
                  <a:cubicBezTo>
                    <a:pt x="13409" y="2876"/>
                    <a:pt x="13409" y="2876"/>
                    <a:pt x="13409" y="2876"/>
                  </a:cubicBezTo>
                  <a:cubicBezTo>
                    <a:pt x="13465" y="2876"/>
                    <a:pt x="13465" y="2876"/>
                    <a:pt x="13465" y="2876"/>
                  </a:cubicBezTo>
                  <a:cubicBezTo>
                    <a:pt x="13465" y="2942"/>
                    <a:pt x="13465" y="2942"/>
                    <a:pt x="13465" y="2942"/>
                  </a:cubicBezTo>
                  <a:cubicBezTo>
                    <a:pt x="13409" y="2942"/>
                    <a:pt x="13409" y="2942"/>
                    <a:pt x="13409" y="2942"/>
                  </a:cubicBezTo>
                  <a:cubicBezTo>
                    <a:pt x="13353" y="3009"/>
                    <a:pt x="13353" y="3009"/>
                    <a:pt x="13353" y="3009"/>
                  </a:cubicBezTo>
                  <a:cubicBezTo>
                    <a:pt x="13353" y="2942"/>
                    <a:pt x="13353" y="2942"/>
                    <a:pt x="13353" y="2942"/>
                  </a:cubicBezTo>
                  <a:close/>
                  <a:moveTo>
                    <a:pt x="13241" y="3277"/>
                  </a:moveTo>
                  <a:cubicBezTo>
                    <a:pt x="13297" y="3210"/>
                    <a:pt x="13297" y="3210"/>
                    <a:pt x="13297" y="3210"/>
                  </a:cubicBezTo>
                  <a:cubicBezTo>
                    <a:pt x="13353" y="3210"/>
                    <a:pt x="13353" y="3210"/>
                    <a:pt x="13353" y="3210"/>
                  </a:cubicBezTo>
                  <a:cubicBezTo>
                    <a:pt x="13409" y="3210"/>
                    <a:pt x="13409" y="3210"/>
                    <a:pt x="13409" y="3210"/>
                  </a:cubicBezTo>
                  <a:cubicBezTo>
                    <a:pt x="13521" y="3344"/>
                    <a:pt x="13521" y="3344"/>
                    <a:pt x="13521" y="3344"/>
                  </a:cubicBezTo>
                  <a:cubicBezTo>
                    <a:pt x="13465" y="3344"/>
                    <a:pt x="13465" y="3344"/>
                    <a:pt x="13465" y="3344"/>
                  </a:cubicBezTo>
                  <a:cubicBezTo>
                    <a:pt x="13521" y="3477"/>
                    <a:pt x="13521" y="3477"/>
                    <a:pt x="13521" y="3477"/>
                  </a:cubicBezTo>
                  <a:cubicBezTo>
                    <a:pt x="13465" y="3477"/>
                    <a:pt x="13465" y="3477"/>
                    <a:pt x="13465" y="3477"/>
                  </a:cubicBezTo>
                  <a:cubicBezTo>
                    <a:pt x="13409" y="3411"/>
                    <a:pt x="13409" y="3411"/>
                    <a:pt x="13409" y="3411"/>
                  </a:cubicBezTo>
                  <a:cubicBezTo>
                    <a:pt x="13353" y="3477"/>
                    <a:pt x="13353" y="3477"/>
                    <a:pt x="13353" y="3477"/>
                  </a:cubicBezTo>
                  <a:cubicBezTo>
                    <a:pt x="13353" y="3477"/>
                    <a:pt x="13353" y="3477"/>
                    <a:pt x="13353" y="3477"/>
                  </a:cubicBezTo>
                  <a:cubicBezTo>
                    <a:pt x="13297" y="3411"/>
                    <a:pt x="13297" y="3411"/>
                    <a:pt x="13297" y="3411"/>
                  </a:cubicBezTo>
                  <a:cubicBezTo>
                    <a:pt x="13241" y="3344"/>
                    <a:pt x="13241" y="3344"/>
                    <a:pt x="13241" y="3344"/>
                  </a:cubicBezTo>
                  <a:cubicBezTo>
                    <a:pt x="13241" y="3277"/>
                    <a:pt x="13241" y="3277"/>
                    <a:pt x="13241" y="3277"/>
                  </a:cubicBezTo>
                  <a:close/>
                  <a:moveTo>
                    <a:pt x="12623" y="3745"/>
                  </a:moveTo>
                  <a:cubicBezTo>
                    <a:pt x="12679" y="3678"/>
                    <a:pt x="12679" y="3678"/>
                    <a:pt x="12679" y="3678"/>
                  </a:cubicBezTo>
                  <a:cubicBezTo>
                    <a:pt x="12736" y="3678"/>
                    <a:pt x="12736" y="3678"/>
                    <a:pt x="12736" y="3678"/>
                  </a:cubicBezTo>
                  <a:cubicBezTo>
                    <a:pt x="12736" y="3745"/>
                    <a:pt x="12736" y="3745"/>
                    <a:pt x="12736" y="3745"/>
                  </a:cubicBezTo>
                  <a:cubicBezTo>
                    <a:pt x="12679" y="3745"/>
                    <a:pt x="12679" y="3745"/>
                    <a:pt x="12679" y="3745"/>
                  </a:cubicBezTo>
                  <a:cubicBezTo>
                    <a:pt x="12623" y="3745"/>
                    <a:pt x="12623" y="3745"/>
                    <a:pt x="12623" y="3745"/>
                  </a:cubicBezTo>
                  <a:close/>
                  <a:moveTo>
                    <a:pt x="12567" y="3678"/>
                  </a:moveTo>
                  <a:cubicBezTo>
                    <a:pt x="12567" y="3611"/>
                    <a:pt x="12567" y="3611"/>
                    <a:pt x="12567" y="3611"/>
                  </a:cubicBezTo>
                  <a:cubicBezTo>
                    <a:pt x="12567" y="3544"/>
                    <a:pt x="12567" y="3544"/>
                    <a:pt x="12567" y="3544"/>
                  </a:cubicBezTo>
                  <a:cubicBezTo>
                    <a:pt x="12567" y="3477"/>
                    <a:pt x="12567" y="3477"/>
                    <a:pt x="12567" y="3477"/>
                  </a:cubicBezTo>
                  <a:cubicBezTo>
                    <a:pt x="12567" y="3411"/>
                    <a:pt x="12567" y="3411"/>
                    <a:pt x="12567" y="3411"/>
                  </a:cubicBezTo>
                  <a:cubicBezTo>
                    <a:pt x="12623" y="3344"/>
                    <a:pt x="12623" y="3344"/>
                    <a:pt x="12623" y="3344"/>
                  </a:cubicBezTo>
                  <a:cubicBezTo>
                    <a:pt x="12623" y="3344"/>
                    <a:pt x="12623" y="3344"/>
                    <a:pt x="12623" y="3344"/>
                  </a:cubicBezTo>
                  <a:cubicBezTo>
                    <a:pt x="12679" y="3344"/>
                    <a:pt x="12679" y="3344"/>
                    <a:pt x="12679" y="3344"/>
                  </a:cubicBezTo>
                  <a:cubicBezTo>
                    <a:pt x="12679" y="3277"/>
                    <a:pt x="12679" y="3277"/>
                    <a:pt x="12679" y="3277"/>
                  </a:cubicBezTo>
                  <a:cubicBezTo>
                    <a:pt x="12679" y="3210"/>
                    <a:pt x="12679" y="3210"/>
                    <a:pt x="12679" y="3210"/>
                  </a:cubicBezTo>
                  <a:cubicBezTo>
                    <a:pt x="12679" y="3143"/>
                    <a:pt x="12679" y="3143"/>
                    <a:pt x="12679" y="3143"/>
                  </a:cubicBezTo>
                  <a:cubicBezTo>
                    <a:pt x="12736" y="3143"/>
                    <a:pt x="12736" y="3143"/>
                    <a:pt x="12736" y="3143"/>
                  </a:cubicBezTo>
                  <a:cubicBezTo>
                    <a:pt x="12736" y="3143"/>
                    <a:pt x="12736" y="3143"/>
                    <a:pt x="12736" y="3143"/>
                  </a:cubicBezTo>
                  <a:cubicBezTo>
                    <a:pt x="12792" y="3210"/>
                    <a:pt x="12792" y="3210"/>
                    <a:pt x="12792" y="3210"/>
                  </a:cubicBezTo>
                  <a:cubicBezTo>
                    <a:pt x="12792" y="3277"/>
                    <a:pt x="12792" y="3277"/>
                    <a:pt x="12792" y="3277"/>
                  </a:cubicBezTo>
                  <a:cubicBezTo>
                    <a:pt x="12736" y="3344"/>
                    <a:pt x="12736" y="3344"/>
                    <a:pt x="12736" y="3344"/>
                  </a:cubicBezTo>
                  <a:cubicBezTo>
                    <a:pt x="12736" y="3411"/>
                    <a:pt x="12736" y="3411"/>
                    <a:pt x="12736" y="3411"/>
                  </a:cubicBezTo>
                  <a:cubicBezTo>
                    <a:pt x="12736" y="3477"/>
                    <a:pt x="12736" y="3477"/>
                    <a:pt x="12736" y="3477"/>
                  </a:cubicBezTo>
                  <a:cubicBezTo>
                    <a:pt x="12736" y="3477"/>
                    <a:pt x="12736" y="3477"/>
                    <a:pt x="12736" y="3477"/>
                  </a:cubicBezTo>
                  <a:cubicBezTo>
                    <a:pt x="12736" y="3611"/>
                    <a:pt x="12736" y="3611"/>
                    <a:pt x="12736" y="3611"/>
                  </a:cubicBezTo>
                  <a:cubicBezTo>
                    <a:pt x="12623" y="3678"/>
                    <a:pt x="12623" y="3678"/>
                    <a:pt x="12623" y="3678"/>
                  </a:cubicBezTo>
                  <a:cubicBezTo>
                    <a:pt x="12567" y="3678"/>
                    <a:pt x="12567" y="3678"/>
                    <a:pt x="12567" y="3678"/>
                  </a:cubicBezTo>
                  <a:close/>
                  <a:moveTo>
                    <a:pt x="12006" y="2407"/>
                  </a:moveTo>
                  <a:cubicBezTo>
                    <a:pt x="12006" y="2407"/>
                    <a:pt x="12006" y="2407"/>
                    <a:pt x="12006" y="2407"/>
                  </a:cubicBezTo>
                  <a:cubicBezTo>
                    <a:pt x="11950" y="2341"/>
                    <a:pt x="11950" y="2341"/>
                    <a:pt x="11950" y="2341"/>
                  </a:cubicBezTo>
                  <a:cubicBezTo>
                    <a:pt x="12006" y="2274"/>
                    <a:pt x="12006" y="2274"/>
                    <a:pt x="12006" y="2274"/>
                  </a:cubicBezTo>
                  <a:cubicBezTo>
                    <a:pt x="11950" y="2274"/>
                    <a:pt x="11950" y="2274"/>
                    <a:pt x="11950" y="2274"/>
                  </a:cubicBezTo>
                  <a:cubicBezTo>
                    <a:pt x="11894" y="2274"/>
                    <a:pt x="11894" y="2274"/>
                    <a:pt x="11894" y="2274"/>
                  </a:cubicBezTo>
                  <a:cubicBezTo>
                    <a:pt x="11894" y="2274"/>
                    <a:pt x="11894" y="2274"/>
                    <a:pt x="11894" y="2274"/>
                  </a:cubicBezTo>
                  <a:cubicBezTo>
                    <a:pt x="11838" y="2274"/>
                    <a:pt x="11838" y="2274"/>
                    <a:pt x="11838" y="2274"/>
                  </a:cubicBezTo>
                  <a:cubicBezTo>
                    <a:pt x="11782" y="2274"/>
                    <a:pt x="11782" y="2274"/>
                    <a:pt x="11782" y="2274"/>
                  </a:cubicBezTo>
                  <a:cubicBezTo>
                    <a:pt x="11782" y="2274"/>
                    <a:pt x="11782" y="2274"/>
                    <a:pt x="11782" y="2274"/>
                  </a:cubicBezTo>
                  <a:cubicBezTo>
                    <a:pt x="11782" y="2207"/>
                    <a:pt x="11782" y="2207"/>
                    <a:pt x="11782" y="2207"/>
                  </a:cubicBezTo>
                  <a:cubicBezTo>
                    <a:pt x="11782" y="2207"/>
                    <a:pt x="11782" y="2207"/>
                    <a:pt x="11782" y="2207"/>
                  </a:cubicBezTo>
                  <a:cubicBezTo>
                    <a:pt x="11838" y="2140"/>
                    <a:pt x="11838" y="2140"/>
                    <a:pt x="11838" y="2140"/>
                  </a:cubicBezTo>
                  <a:cubicBezTo>
                    <a:pt x="11838" y="2140"/>
                    <a:pt x="11838" y="2140"/>
                    <a:pt x="11838" y="2140"/>
                  </a:cubicBezTo>
                  <a:cubicBezTo>
                    <a:pt x="11894" y="2140"/>
                    <a:pt x="11894" y="2140"/>
                    <a:pt x="11894" y="2140"/>
                  </a:cubicBezTo>
                  <a:cubicBezTo>
                    <a:pt x="12062" y="2073"/>
                    <a:pt x="12062" y="2073"/>
                    <a:pt x="12062" y="2073"/>
                  </a:cubicBezTo>
                  <a:cubicBezTo>
                    <a:pt x="12118" y="2073"/>
                    <a:pt x="12118" y="2073"/>
                    <a:pt x="12118" y="2073"/>
                  </a:cubicBezTo>
                  <a:cubicBezTo>
                    <a:pt x="12175" y="2140"/>
                    <a:pt x="12175" y="2140"/>
                    <a:pt x="12175" y="2140"/>
                  </a:cubicBezTo>
                  <a:cubicBezTo>
                    <a:pt x="12175" y="2140"/>
                    <a:pt x="12175" y="2140"/>
                    <a:pt x="12175" y="2140"/>
                  </a:cubicBezTo>
                  <a:cubicBezTo>
                    <a:pt x="12231" y="2140"/>
                    <a:pt x="12231" y="2140"/>
                    <a:pt x="12231" y="2140"/>
                  </a:cubicBezTo>
                  <a:cubicBezTo>
                    <a:pt x="12287" y="2073"/>
                    <a:pt x="12287" y="2073"/>
                    <a:pt x="12287" y="2073"/>
                  </a:cubicBezTo>
                  <a:cubicBezTo>
                    <a:pt x="12399" y="2073"/>
                    <a:pt x="12399" y="2073"/>
                    <a:pt x="12399" y="2073"/>
                  </a:cubicBezTo>
                  <a:cubicBezTo>
                    <a:pt x="12399" y="2073"/>
                    <a:pt x="12399" y="2073"/>
                    <a:pt x="12399" y="2073"/>
                  </a:cubicBezTo>
                  <a:cubicBezTo>
                    <a:pt x="12399" y="2073"/>
                    <a:pt x="12399" y="2073"/>
                    <a:pt x="12399" y="2073"/>
                  </a:cubicBezTo>
                  <a:cubicBezTo>
                    <a:pt x="12455" y="2073"/>
                    <a:pt x="12455" y="2073"/>
                    <a:pt x="12455" y="2073"/>
                  </a:cubicBezTo>
                  <a:cubicBezTo>
                    <a:pt x="12455" y="2140"/>
                    <a:pt x="12455" y="2140"/>
                    <a:pt x="12455" y="2140"/>
                  </a:cubicBezTo>
                  <a:cubicBezTo>
                    <a:pt x="12511" y="2140"/>
                    <a:pt x="12511" y="2140"/>
                    <a:pt x="12511" y="2140"/>
                  </a:cubicBezTo>
                  <a:cubicBezTo>
                    <a:pt x="12511" y="2207"/>
                    <a:pt x="12511" y="2207"/>
                    <a:pt x="12511" y="2207"/>
                  </a:cubicBezTo>
                  <a:cubicBezTo>
                    <a:pt x="12455" y="2274"/>
                    <a:pt x="12455" y="2274"/>
                    <a:pt x="12455" y="2274"/>
                  </a:cubicBezTo>
                  <a:cubicBezTo>
                    <a:pt x="12455" y="2341"/>
                    <a:pt x="12455" y="2341"/>
                    <a:pt x="12455" y="2341"/>
                  </a:cubicBezTo>
                  <a:cubicBezTo>
                    <a:pt x="12455" y="2474"/>
                    <a:pt x="12455" y="2474"/>
                    <a:pt x="12455" y="2474"/>
                  </a:cubicBezTo>
                  <a:cubicBezTo>
                    <a:pt x="12399" y="2474"/>
                    <a:pt x="12399" y="2474"/>
                    <a:pt x="12399" y="2474"/>
                  </a:cubicBezTo>
                  <a:cubicBezTo>
                    <a:pt x="12343" y="2541"/>
                    <a:pt x="12343" y="2541"/>
                    <a:pt x="12343" y="2541"/>
                  </a:cubicBezTo>
                  <a:cubicBezTo>
                    <a:pt x="12287" y="2541"/>
                    <a:pt x="12287" y="2541"/>
                    <a:pt x="12287" y="2541"/>
                  </a:cubicBezTo>
                  <a:cubicBezTo>
                    <a:pt x="12231" y="2541"/>
                    <a:pt x="12231" y="2541"/>
                    <a:pt x="12231" y="2541"/>
                  </a:cubicBezTo>
                  <a:cubicBezTo>
                    <a:pt x="12231" y="2474"/>
                    <a:pt x="12231" y="2474"/>
                    <a:pt x="12231" y="2474"/>
                  </a:cubicBezTo>
                  <a:cubicBezTo>
                    <a:pt x="12175" y="2541"/>
                    <a:pt x="12175" y="2541"/>
                    <a:pt x="12175" y="2541"/>
                  </a:cubicBezTo>
                  <a:cubicBezTo>
                    <a:pt x="12118" y="2407"/>
                    <a:pt x="12118" y="2407"/>
                    <a:pt x="12118" y="2407"/>
                  </a:cubicBezTo>
                  <a:cubicBezTo>
                    <a:pt x="12118" y="2407"/>
                    <a:pt x="12118" y="2407"/>
                    <a:pt x="12118" y="2407"/>
                  </a:cubicBezTo>
                  <a:cubicBezTo>
                    <a:pt x="12062" y="2341"/>
                    <a:pt x="12062" y="2341"/>
                    <a:pt x="12062" y="2341"/>
                  </a:cubicBezTo>
                  <a:cubicBezTo>
                    <a:pt x="12062" y="2341"/>
                    <a:pt x="12062" y="2341"/>
                    <a:pt x="12062" y="2341"/>
                  </a:cubicBezTo>
                  <a:cubicBezTo>
                    <a:pt x="12062" y="2407"/>
                    <a:pt x="12062" y="2407"/>
                    <a:pt x="12062" y="2407"/>
                  </a:cubicBezTo>
                  <a:cubicBezTo>
                    <a:pt x="12006" y="2407"/>
                    <a:pt x="12006" y="2407"/>
                    <a:pt x="12006" y="2407"/>
                  </a:cubicBezTo>
                  <a:close/>
                  <a:moveTo>
                    <a:pt x="11333" y="2809"/>
                  </a:moveTo>
                  <a:cubicBezTo>
                    <a:pt x="11389" y="2809"/>
                    <a:pt x="11389" y="2809"/>
                    <a:pt x="11389" y="2809"/>
                  </a:cubicBezTo>
                  <a:cubicBezTo>
                    <a:pt x="11389" y="2742"/>
                    <a:pt x="11389" y="2742"/>
                    <a:pt x="11389" y="2742"/>
                  </a:cubicBezTo>
                  <a:cubicBezTo>
                    <a:pt x="11445" y="2675"/>
                    <a:pt x="11445" y="2675"/>
                    <a:pt x="11445" y="2675"/>
                  </a:cubicBezTo>
                  <a:cubicBezTo>
                    <a:pt x="11445" y="2608"/>
                    <a:pt x="11445" y="2608"/>
                    <a:pt x="11445" y="2608"/>
                  </a:cubicBezTo>
                  <a:cubicBezTo>
                    <a:pt x="11501" y="2608"/>
                    <a:pt x="11501" y="2608"/>
                    <a:pt x="11501" y="2608"/>
                  </a:cubicBezTo>
                  <a:cubicBezTo>
                    <a:pt x="11557" y="2608"/>
                    <a:pt x="11557" y="2608"/>
                    <a:pt x="11557" y="2608"/>
                  </a:cubicBezTo>
                  <a:cubicBezTo>
                    <a:pt x="11557" y="2608"/>
                    <a:pt x="11557" y="2608"/>
                    <a:pt x="11557" y="2608"/>
                  </a:cubicBezTo>
                  <a:cubicBezTo>
                    <a:pt x="11670" y="2541"/>
                    <a:pt x="11670" y="2541"/>
                    <a:pt x="11670" y="2541"/>
                  </a:cubicBezTo>
                  <a:cubicBezTo>
                    <a:pt x="11726" y="2541"/>
                    <a:pt x="11726" y="2541"/>
                    <a:pt x="11726" y="2541"/>
                  </a:cubicBezTo>
                  <a:cubicBezTo>
                    <a:pt x="11782" y="2541"/>
                    <a:pt x="11782" y="2541"/>
                    <a:pt x="11782" y="2541"/>
                  </a:cubicBezTo>
                  <a:cubicBezTo>
                    <a:pt x="11782" y="2608"/>
                    <a:pt x="11782" y="2608"/>
                    <a:pt x="11782" y="2608"/>
                  </a:cubicBezTo>
                  <a:cubicBezTo>
                    <a:pt x="11838" y="2608"/>
                    <a:pt x="11838" y="2608"/>
                    <a:pt x="11838" y="2608"/>
                  </a:cubicBezTo>
                  <a:cubicBezTo>
                    <a:pt x="11894" y="2608"/>
                    <a:pt x="11894" y="2608"/>
                    <a:pt x="11894" y="2608"/>
                  </a:cubicBezTo>
                  <a:cubicBezTo>
                    <a:pt x="11950" y="2608"/>
                    <a:pt x="11950" y="2608"/>
                    <a:pt x="11950" y="2608"/>
                  </a:cubicBezTo>
                  <a:cubicBezTo>
                    <a:pt x="11950" y="2608"/>
                    <a:pt x="11950" y="2608"/>
                    <a:pt x="11950" y="2608"/>
                  </a:cubicBezTo>
                  <a:cubicBezTo>
                    <a:pt x="12006" y="2608"/>
                    <a:pt x="12006" y="2608"/>
                    <a:pt x="12006" y="2608"/>
                  </a:cubicBezTo>
                  <a:cubicBezTo>
                    <a:pt x="12062" y="2608"/>
                    <a:pt x="12062" y="2608"/>
                    <a:pt x="12062" y="2608"/>
                  </a:cubicBezTo>
                  <a:cubicBezTo>
                    <a:pt x="12118" y="2675"/>
                    <a:pt x="12118" y="2675"/>
                    <a:pt x="12118" y="2675"/>
                  </a:cubicBezTo>
                  <a:cubicBezTo>
                    <a:pt x="12175" y="2675"/>
                    <a:pt x="12175" y="2675"/>
                    <a:pt x="12175" y="2675"/>
                  </a:cubicBezTo>
                  <a:cubicBezTo>
                    <a:pt x="12175" y="2675"/>
                    <a:pt x="12175" y="2675"/>
                    <a:pt x="12175" y="2675"/>
                  </a:cubicBezTo>
                  <a:cubicBezTo>
                    <a:pt x="12118" y="2742"/>
                    <a:pt x="12118" y="2742"/>
                    <a:pt x="12118" y="2742"/>
                  </a:cubicBezTo>
                  <a:cubicBezTo>
                    <a:pt x="12062" y="2742"/>
                    <a:pt x="12062" y="2742"/>
                    <a:pt x="12062" y="2742"/>
                  </a:cubicBezTo>
                  <a:cubicBezTo>
                    <a:pt x="11950" y="2809"/>
                    <a:pt x="11950" y="2809"/>
                    <a:pt x="11950" y="2809"/>
                  </a:cubicBezTo>
                  <a:cubicBezTo>
                    <a:pt x="11950" y="2809"/>
                    <a:pt x="11950" y="2809"/>
                    <a:pt x="11950" y="2809"/>
                  </a:cubicBezTo>
                  <a:cubicBezTo>
                    <a:pt x="11838" y="2876"/>
                    <a:pt x="11838" y="2876"/>
                    <a:pt x="11838" y="2876"/>
                  </a:cubicBezTo>
                  <a:cubicBezTo>
                    <a:pt x="11838" y="2876"/>
                    <a:pt x="11838" y="2876"/>
                    <a:pt x="11838" y="2876"/>
                  </a:cubicBezTo>
                  <a:cubicBezTo>
                    <a:pt x="11894" y="2876"/>
                    <a:pt x="11894" y="2876"/>
                    <a:pt x="11894" y="2876"/>
                  </a:cubicBezTo>
                  <a:cubicBezTo>
                    <a:pt x="11950" y="2876"/>
                    <a:pt x="11950" y="2876"/>
                    <a:pt x="11950" y="2876"/>
                  </a:cubicBezTo>
                  <a:cubicBezTo>
                    <a:pt x="11950" y="2942"/>
                    <a:pt x="11950" y="2942"/>
                    <a:pt x="11950" y="2942"/>
                  </a:cubicBezTo>
                  <a:cubicBezTo>
                    <a:pt x="11894" y="3009"/>
                    <a:pt x="11894" y="3009"/>
                    <a:pt x="11894" y="3009"/>
                  </a:cubicBezTo>
                  <a:cubicBezTo>
                    <a:pt x="11894" y="3076"/>
                    <a:pt x="11894" y="3076"/>
                    <a:pt x="11894" y="3076"/>
                  </a:cubicBezTo>
                  <a:cubicBezTo>
                    <a:pt x="11838" y="3076"/>
                    <a:pt x="11838" y="3076"/>
                    <a:pt x="11838" y="3076"/>
                  </a:cubicBezTo>
                  <a:cubicBezTo>
                    <a:pt x="11838" y="3076"/>
                    <a:pt x="11838" y="3076"/>
                    <a:pt x="11838" y="3076"/>
                  </a:cubicBezTo>
                  <a:cubicBezTo>
                    <a:pt x="11782" y="3143"/>
                    <a:pt x="11782" y="3143"/>
                    <a:pt x="11782" y="3143"/>
                  </a:cubicBezTo>
                  <a:cubicBezTo>
                    <a:pt x="11726" y="3143"/>
                    <a:pt x="11726" y="3143"/>
                    <a:pt x="11726" y="3143"/>
                  </a:cubicBezTo>
                  <a:cubicBezTo>
                    <a:pt x="11670" y="3143"/>
                    <a:pt x="11670" y="3143"/>
                    <a:pt x="11670" y="3143"/>
                  </a:cubicBezTo>
                  <a:cubicBezTo>
                    <a:pt x="11614" y="3143"/>
                    <a:pt x="11614" y="3143"/>
                    <a:pt x="11614" y="3143"/>
                  </a:cubicBezTo>
                  <a:cubicBezTo>
                    <a:pt x="11614" y="3143"/>
                    <a:pt x="11614" y="3143"/>
                    <a:pt x="11614" y="3143"/>
                  </a:cubicBezTo>
                  <a:cubicBezTo>
                    <a:pt x="11557" y="3143"/>
                    <a:pt x="11557" y="3143"/>
                    <a:pt x="11557" y="3143"/>
                  </a:cubicBezTo>
                  <a:cubicBezTo>
                    <a:pt x="11501" y="3143"/>
                    <a:pt x="11501" y="3143"/>
                    <a:pt x="11501" y="3143"/>
                  </a:cubicBezTo>
                  <a:cubicBezTo>
                    <a:pt x="11445" y="3143"/>
                    <a:pt x="11445" y="3143"/>
                    <a:pt x="11445" y="3143"/>
                  </a:cubicBezTo>
                  <a:cubicBezTo>
                    <a:pt x="11445" y="3076"/>
                    <a:pt x="11445" y="3076"/>
                    <a:pt x="11445" y="3076"/>
                  </a:cubicBezTo>
                  <a:cubicBezTo>
                    <a:pt x="11445" y="3076"/>
                    <a:pt x="11445" y="3076"/>
                    <a:pt x="11445" y="3076"/>
                  </a:cubicBezTo>
                  <a:cubicBezTo>
                    <a:pt x="11445" y="3009"/>
                    <a:pt x="11445" y="3009"/>
                    <a:pt x="11445" y="3009"/>
                  </a:cubicBezTo>
                  <a:cubicBezTo>
                    <a:pt x="11389" y="2942"/>
                    <a:pt x="11389" y="2942"/>
                    <a:pt x="11389" y="2942"/>
                  </a:cubicBezTo>
                  <a:cubicBezTo>
                    <a:pt x="11333" y="2942"/>
                    <a:pt x="11333" y="2942"/>
                    <a:pt x="11333" y="2942"/>
                  </a:cubicBezTo>
                  <a:cubicBezTo>
                    <a:pt x="11333" y="2876"/>
                    <a:pt x="11333" y="2876"/>
                    <a:pt x="11333" y="2876"/>
                  </a:cubicBezTo>
                  <a:cubicBezTo>
                    <a:pt x="11333" y="2809"/>
                    <a:pt x="11333" y="2809"/>
                    <a:pt x="11333" y="2809"/>
                  </a:cubicBezTo>
                  <a:close/>
                  <a:moveTo>
                    <a:pt x="11277" y="2675"/>
                  </a:moveTo>
                  <a:cubicBezTo>
                    <a:pt x="11277" y="2675"/>
                    <a:pt x="11277" y="2675"/>
                    <a:pt x="11277" y="2675"/>
                  </a:cubicBezTo>
                  <a:cubicBezTo>
                    <a:pt x="11389" y="2675"/>
                    <a:pt x="11389" y="2675"/>
                    <a:pt x="11389" y="2675"/>
                  </a:cubicBezTo>
                  <a:cubicBezTo>
                    <a:pt x="11389" y="2608"/>
                    <a:pt x="11389" y="2608"/>
                    <a:pt x="11389" y="2608"/>
                  </a:cubicBezTo>
                  <a:cubicBezTo>
                    <a:pt x="11389" y="2541"/>
                    <a:pt x="11389" y="2541"/>
                    <a:pt x="11389" y="2541"/>
                  </a:cubicBezTo>
                  <a:cubicBezTo>
                    <a:pt x="11445" y="2474"/>
                    <a:pt x="11445" y="2474"/>
                    <a:pt x="11445" y="2474"/>
                  </a:cubicBezTo>
                  <a:cubicBezTo>
                    <a:pt x="11389" y="2474"/>
                    <a:pt x="11389" y="2474"/>
                    <a:pt x="11389" y="2474"/>
                  </a:cubicBezTo>
                  <a:cubicBezTo>
                    <a:pt x="11445" y="2407"/>
                    <a:pt x="11445" y="2407"/>
                    <a:pt x="11445" y="2407"/>
                  </a:cubicBezTo>
                  <a:cubicBezTo>
                    <a:pt x="11389" y="2407"/>
                    <a:pt x="11389" y="2407"/>
                    <a:pt x="11389" y="2407"/>
                  </a:cubicBezTo>
                  <a:cubicBezTo>
                    <a:pt x="11389" y="2407"/>
                    <a:pt x="11389" y="2407"/>
                    <a:pt x="11389" y="2407"/>
                  </a:cubicBezTo>
                  <a:cubicBezTo>
                    <a:pt x="11333" y="2341"/>
                    <a:pt x="11333" y="2341"/>
                    <a:pt x="11333" y="2341"/>
                  </a:cubicBezTo>
                  <a:cubicBezTo>
                    <a:pt x="11277" y="2407"/>
                    <a:pt x="11277" y="2407"/>
                    <a:pt x="11277" y="2407"/>
                  </a:cubicBezTo>
                  <a:cubicBezTo>
                    <a:pt x="11277" y="2407"/>
                    <a:pt x="11277" y="2407"/>
                    <a:pt x="11277" y="2407"/>
                  </a:cubicBezTo>
                  <a:cubicBezTo>
                    <a:pt x="11221" y="2474"/>
                    <a:pt x="11221" y="2474"/>
                    <a:pt x="11221" y="2474"/>
                  </a:cubicBezTo>
                  <a:cubicBezTo>
                    <a:pt x="11221" y="2541"/>
                    <a:pt x="11221" y="2541"/>
                    <a:pt x="11221" y="2541"/>
                  </a:cubicBezTo>
                  <a:cubicBezTo>
                    <a:pt x="11221" y="2541"/>
                    <a:pt x="11221" y="2541"/>
                    <a:pt x="11221" y="2541"/>
                  </a:cubicBezTo>
                  <a:cubicBezTo>
                    <a:pt x="11277" y="2675"/>
                    <a:pt x="11277" y="2675"/>
                    <a:pt x="11277" y="2675"/>
                  </a:cubicBezTo>
                  <a:close/>
                  <a:moveTo>
                    <a:pt x="15485" y="6620"/>
                  </a:moveTo>
                  <a:cubicBezTo>
                    <a:pt x="15541" y="6620"/>
                    <a:pt x="15541" y="6620"/>
                    <a:pt x="15541" y="6620"/>
                  </a:cubicBezTo>
                  <a:cubicBezTo>
                    <a:pt x="15541" y="6620"/>
                    <a:pt x="15541" y="6620"/>
                    <a:pt x="15541" y="6620"/>
                  </a:cubicBezTo>
                  <a:cubicBezTo>
                    <a:pt x="15597" y="6620"/>
                    <a:pt x="15597" y="6620"/>
                    <a:pt x="15597" y="6620"/>
                  </a:cubicBezTo>
                  <a:cubicBezTo>
                    <a:pt x="15597" y="6620"/>
                    <a:pt x="15597" y="6620"/>
                    <a:pt x="15597" y="6620"/>
                  </a:cubicBezTo>
                  <a:cubicBezTo>
                    <a:pt x="15653" y="6687"/>
                    <a:pt x="15653" y="6687"/>
                    <a:pt x="15653" y="6687"/>
                  </a:cubicBezTo>
                  <a:cubicBezTo>
                    <a:pt x="15653" y="6687"/>
                    <a:pt x="15653" y="6687"/>
                    <a:pt x="15653" y="6687"/>
                  </a:cubicBezTo>
                  <a:cubicBezTo>
                    <a:pt x="15765" y="6620"/>
                    <a:pt x="15765" y="6620"/>
                    <a:pt x="15765" y="6620"/>
                  </a:cubicBezTo>
                  <a:cubicBezTo>
                    <a:pt x="15821" y="6620"/>
                    <a:pt x="15821" y="6620"/>
                    <a:pt x="15821" y="6620"/>
                  </a:cubicBezTo>
                  <a:cubicBezTo>
                    <a:pt x="15877" y="6620"/>
                    <a:pt x="15877" y="6620"/>
                    <a:pt x="15877" y="6620"/>
                  </a:cubicBezTo>
                  <a:cubicBezTo>
                    <a:pt x="15934" y="6620"/>
                    <a:pt x="15934" y="6620"/>
                    <a:pt x="15934" y="6620"/>
                  </a:cubicBezTo>
                  <a:cubicBezTo>
                    <a:pt x="15934" y="6687"/>
                    <a:pt x="15934" y="6687"/>
                    <a:pt x="15934" y="6687"/>
                  </a:cubicBezTo>
                  <a:cubicBezTo>
                    <a:pt x="15990" y="6620"/>
                    <a:pt x="15990" y="6620"/>
                    <a:pt x="15990" y="6620"/>
                  </a:cubicBezTo>
                  <a:cubicBezTo>
                    <a:pt x="15990" y="6620"/>
                    <a:pt x="15990" y="6620"/>
                    <a:pt x="15990" y="6620"/>
                  </a:cubicBezTo>
                  <a:cubicBezTo>
                    <a:pt x="15990" y="6554"/>
                    <a:pt x="15990" y="6554"/>
                    <a:pt x="15990" y="6554"/>
                  </a:cubicBezTo>
                  <a:cubicBezTo>
                    <a:pt x="16046" y="6554"/>
                    <a:pt x="16046" y="6554"/>
                    <a:pt x="16046" y="6554"/>
                  </a:cubicBezTo>
                  <a:cubicBezTo>
                    <a:pt x="16046" y="6487"/>
                    <a:pt x="16046" y="6487"/>
                    <a:pt x="16046" y="6487"/>
                  </a:cubicBezTo>
                  <a:cubicBezTo>
                    <a:pt x="15990" y="6420"/>
                    <a:pt x="15990" y="6420"/>
                    <a:pt x="15990" y="6420"/>
                  </a:cubicBezTo>
                  <a:cubicBezTo>
                    <a:pt x="15990" y="6353"/>
                    <a:pt x="15990" y="6353"/>
                    <a:pt x="15990" y="6353"/>
                  </a:cubicBezTo>
                  <a:cubicBezTo>
                    <a:pt x="16046" y="6420"/>
                    <a:pt x="16046" y="6420"/>
                    <a:pt x="16046" y="6420"/>
                  </a:cubicBezTo>
                  <a:cubicBezTo>
                    <a:pt x="16046" y="6420"/>
                    <a:pt x="16046" y="6420"/>
                    <a:pt x="16046" y="6420"/>
                  </a:cubicBezTo>
                  <a:cubicBezTo>
                    <a:pt x="16102" y="6487"/>
                    <a:pt x="16102" y="6487"/>
                    <a:pt x="16102" y="6487"/>
                  </a:cubicBezTo>
                  <a:cubicBezTo>
                    <a:pt x="16102" y="6487"/>
                    <a:pt x="16102" y="6487"/>
                    <a:pt x="16102" y="6487"/>
                  </a:cubicBezTo>
                  <a:cubicBezTo>
                    <a:pt x="16158" y="6487"/>
                    <a:pt x="16158" y="6487"/>
                    <a:pt x="16158" y="6487"/>
                  </a:cubicBezTo>
                  <a:cubicBezTo>
                    <a:pt x="16158" y="6487"/>
                    <a:pt x="16158" y="6487"/>
                    <a:pt x="16158" y="6487"/>
                  </a:cubicBezTo>
                  <a:cubicBezTo>
                    <a:pt x="16214" y="6487"/>
                    <a:pt x="16214" y="6487"/>
                    <a:pt x="16214" y="6487"/>
                  </a:cubicBezTo>
                  <a:cubicBezTo>
                    <a:pt x="16214" y="6487"/>
                    <a:pt x="16214" y="6487"/>
                    <a:pt x="16214" y="6487"/>
                  </a:cubicBezTo>
                  <a:cubicBezTo>
                    <a:pt x="16214" y="6420"/>
                    <a:pt x="16214" y="6420"/>
                    <a:pt x="16214" y="6420"/>
                  </a:cubicBezTo>
                  <a:cubicBezTo>
                    <a:pt x="16214" y="6353"/>
                    <a:pt x="16214" y="6353"/>
                    <a:pt x="16214" y="6353"/>
                  </a:cubicBezTo>
                  <a:cubicBezTo>
                    <a:pt x="16158" y="6353"/>
                    <a:pt x="16158" y="6353"/>
                    <a:pt x="16158" y="6353"/>
                  </a:cubicBezTo>
                  <a:cubicBezTo>
                    <a:pt x="16102" y="6353"/>
                    <a:pt x="16102" y="6353"/>
                    <a:pt x="16102" y="6353"/>
                  </a:cubicBezTo>
                  <a:cubicBezTo>
                    <a:pt x="16046" y="6353"/>
                    <a:pt x="16046" y="6353"/>
                    <a:pt x="16046" y="6353"/>
                  </a:cubicBezTo>
                  <a:cubicBezTo>
                    <a:pt x="16046" y="6353"/>
                    <a:pt x="16046" y="6353"/>
                    <a:pt x="16046" y="6353"/>
                  </a:cubicBezTo>
                  <a:cubicBezTo>
                    <a:pt x="16046" y="6286"/>
                    <a:pt x="16046" y="6286"/>
                    <a:pt x="16046" y="6286"/>
                  </a:cubicBezTo>
                  <a:cubicBezTo>
                    <a:pt x="16102" y="6286"/>
                    <a:pt x="16102" y="6286"/>
                    <a:pt x="16102" y="6286"/>
                  </a:cubicBezTo>
                  <a:cubicBezTo>
                    <a:pt x="16158" y="6286"/>
                    <a:pt x="16158" y="6286"/>
                    <a:pt x="16158" y="6286"/>
                  </a:cubicBezTo>
                  <a:cubicBezTo>
                    <a:pt x="16158" y="6219"/>
                    <a:pt x="16158" y="6219"/>
                    <a:pt x="16158" y="6219"/>
                  </a:cubicBezTo>
                  <a:cubicBezTo>
                    <a:pt x="16214" y="6286"/>
                    <a:pt x="16214" y="6286"/>
                    <a:pt x="16214" y="6286"/>
                  </a:cubicBezTo>
                  <a:cubicBezTo>
                    <a:pt x="16214" y="6286"/>
                    <a:pt x="16214" y="6286"/>
                    <a:pt x="16214" y="6286"/>
                  </a:cubicBezTo>
                  <a:cubicBezTo>
                    <a:pt x="16270" y="6219"/>
                    <a:pt x="16270" y="6219"/>
                    <a:pt x="16270" y="6219"/>
                  </a:cubicBezTo>
                  <a:cubicBezTo>
                    <a:pt x="16270" y="6219"/>
                    <a:pt x="16270" y="6219"/>
                    <a:pt x="16270" y="6219"/>
                  </a:cubicBezTo>
                  <a:cubicBezTo>
                    <a:pt x="16270" y="6152"/>
                    <a:pt x="16270" y="6152"/>
                    <a:pt x="16270" y="6152"/>
                  </a:cubicBezTo>
                  <a:cubicBezTo>
                    <a:pt x="16270" y="6085"/>
                    <a:pt x="16270" y="6085"/>
                    <a:pt x="16270" y="6085"/>
                  </a:cubicBezTo>
                  <a:cubicBezTo>
                    <a:pt x="16270" y="6085"/>
                    <a:pt x="16270" y="6085"/>
                    <a:pt x="16270" y="6085"/>
                  </a:cubicBezTo>
                  <a:cubicBezTo>
                    <a:pt x="16326" y="6085"/>
                    <a:pt x="16326" y="6085"/>
                    <a:pt x="16326" y="6085"/>
                  </a:cubicBezTo>
                  <a:cubicBezTo>
                    <a:pt x="16214" y="6085"/>
                    <a:pt x="16214" y="6085"/>
                    <a:pt x="16214" y="6085"/>
                  </a:cubicBezTo>
                  <a:cubicBezTo>
                    <a:pt x="16214" y="6085"/>
                    <a:pt x="16214" y="6085"/>
                    <a:pt x="16214" y="6085"/>
                  </a:cubicBezTo>
                  <a:cubicBezTo>
                    <a:pt x="16214" y="6019"/>
                    <a:pt x="16214" y="6019"/>
                    <a:pt x="16214" y="6019"/>
                  </a:cubicBezTo>
                  <a:cubicBezTo>
                    <a:pt x="16214" y="6019"/>
                    <a:pt x="16214" y="6019"/>
                    <a:pt x="16214" y="6019"/>
                  </a:cubicBezTo>
                  <a:cubicBezTo>
                    <a:pt x="16270" y="5952"/>
                    <a:pt x="16270" y="5952"/>
                    <a:pt x="16270" y="5952"/>
                  </a:cubicBezTo>
                  <a:cubicBezTo>
                    <a:pt x="16214" y="5952"/>
                    <a:pt x="16214" y="5952"/>
                    <a:pt x="16214" y="5952"/>
                  </a:cubicBezTo>
                  <a:cubicBezTo>
                    <a:pt x="16102" y="5952"/>
                    <a:pt x="16102" y="5952"/>
                    <a:pt x="16102" y="5952"/>
                  </a:cubicBezTo>
                  <a:cubicBezTo>
                    <a:pt x="16102" y="5885"/>
                    <a:pt x="16102" y="5885"/>
                    <a:pt x="16102" y="5885"/>
                  </a:cubicBezTo>
                  <a:cubicBezTo>
                    <a:pt x="16102" y="5885"/>
                    <a:pt x="16102" y="5885"/>
                    <a:pt x="16102" y="5885"/>
                  </a:cubicBezTo>
                  <a:cubicBezTo>
                    <a:pt x="16102" y="5885"/>
                    <a:pt x="16102" y="5885"/>
                    <a:pt x="16102" y="5885"/>
                  </a:cubicBezTo>
                  <a:cubicBezTo>
                    <a:pt x="16102" y="5818"/>
                    <a:pt x="16102" y="5818"/>
                    <a:pt x="16102" y="5818"/>
                  </a:cubicBezTo>
                  <a:cubicBezTo>
                    <a:pt x="16046" y="5751"/>
                    <a:pt x="16046" y="5751"/>
                    <a:pt x="16046" y="5751"/>
                  </a:cubicBezTo>
                  <a:cubicBezTo>
                    <a:pt x="15990" y="5751"/>
                    <a:pt x="15990" y="5751"/>
                    <a:pt x="15990" y="5751"/>
                  </a:cubicBezTo>
                  <a:cubicBezTo>
                    <a:pt x="15934" y="5751"/>
                    <a:pt x="15934" y="5751"/>
                    <a:pt x="15934" y="5751"/>
                  </a:cubicBezTo>
                  <a:cubicBezTo>
                    <a:pt x="15877" y="5751"/>
                    <a:pt x="15877" y="5751"/>
                    <a:pt x="15877" y="5751"/>
                  </a:cubicBezTo>
                  <a:cubicBezTo>
                    <a:pt x="15821" y="5818"/>
                    <a:pt x="15821" y="5818"/>
                    <a:pt x="15821" y="5818"/>
                  </a:cubicBezTo>
                  <a:cubicBezTo>
                    <a:pt x="15709" y="5751"/>
                    <a:pt x="15709" y="5751"/>
                    <a:pt x="15709" y="5751"/>
                  </a:cubicBezTo>
                  <a:cubicBezTo>
                    <a:pt x="15709" y="5684"/>
                    <a:pt x="15709" y="5684"/>
                    <a:pt x="15709" y="5684"/>
                  </a:cubicBezTo>
                  <a:cubicBezTo>
                    <a:pt x="15653" y="5684"/>
                    <a:pt x="15653" y="5684"/>
                    <a:pt x="15653" y="5684"/>
                  </a:cubicBezTo>
                  <a:cubicBezTo>
                    <a:pt x="15653" y="5684"/>
                    <a:pt x="15653" y="5684"/>
                    <a:pt x="15653" y="5684"/>
                  </a:cubicBezTo>
                  <a:cubicBezTo>
                    <a:pt x="15597" y="5684"/>
                    <a:pt x="15597" y="5684"/>
                    <a:pt x="15597" y="5684"/>
                  </a:cubicBezTo>
                  <a:cubicBezTo>
                    <a:pt x="15597" y="5684"/>
                    <a:pt x="15597" y="5684"/>
                    <a:pt x="15597" y="5684"/>
                  </a:cubicBezTo>
                  <a:cubicBezTo>
                    <a:pt x="15541" y="5684"/>
                    <a:pt x="15541" y="5684"/>
                    <a:pt x="15541" y="5684"/>
                  </a:cubicBezTo>
                  <a:cubicBezTo>
                    <a:pt x="15485" y="5751"/>
                    <a:pt x="15485" y="5751"/>
                    <a:pt x="15485" y="5751"/>
                  </a:cubicBezTo>
                  <a:cubicBezTo>
                    <a:pt x="15485" y="5751"/>
                    <a:pt x="15485" y="5751"/>
                    <a:pt x="15485" y="5751"/>
                  </a:cubicBezTo>
                  <a:cubicBezTo>
                    <a:pt x="15429" y="5684"/>
                    <a:pt x="15429" y="5684"/>
                    <a:pt x="15429" y="5684"/>
                  </a:cubicBezTo>
                  <a:cubicBezTo>
                    <a:pt x="15372" y="5751"/>
                    <a:pt x="15372" y="5751"/>
                    <a:pt x="15372" y="5751"/>
                  </a:cubicBezTo>
                  <a:cubicBezTo>
                    <a:pt x="15316" y="5751"/>
                    <a:pt x="15316" y="5751"/>
                    <a:pt x="15316" y="5751"/>
                  </a:cubicBezTo>
                  <a:cubicBezTo>
                    <a:pt x="15316" y="5751"/>
                    <a:pt x="15316" y="5751"/>
                    <a:pt x="15316" y="5751"/>
                  </a:cubicBezTo>
                  <a:cubicBezTo>
                    <a:pt x="15316" y="5818"/>
                    <a:pt x="15316" y="5818"/>
                    <a:pt x="15316" y="5818"/>
                  </a:cubicBezTo>
                  <a:cubicBezTo>
                    <a:pt x="15316" y="5751"/>
                    <a:pt x="15316" y="5751"/>
                    <a:pt x="15316" y="5751"/>
                  </a:cubicBezTo>
                  <a:cubicBezTo>
                    <a:pt x="15316" y="5751"/>
                    <a:pt x="15316" y="5751"/>
                    <a:pt x="15316" y="5751"/>
                  </a:cubicBezTo>
                  <a:cubicBezTo>
                    <a:pt x="15260" y="5751"/>
                    <a:pt x="15260" y="5751"/>
                    <a:pt x="15260" y="5751"/>
                  </a:cubicBezTo>
                  <a:cubicBezTo>
                    <a:pt x="15148" y="5751"/>
                    <a:pt x="15148" y="5751"/>
                    <a:pt x="15148" y="5751"/>
                  </a:cubicBezTo>
                  <a:cubicBezTo>
                    <a:pt x="15148" y="5751"/>
                    <a:pt x="15148" y="5751"/>
                    <a:pt x="15148" y="5751"/>
                  </a:cubicBezTo>
                  <a:cubicBezTo>
                    <a:pt x="15148" y="5751"/>
                    <a:pt x="15148" y="5751"/>
                    <a:pt x="15148" y="5751"/>
                  </a:cubicBezTo>
                  <a:cubicBezTo>
                    <a:pt x="15148" y="5818"/>
                    <a:pt x="15148" y="5818"/>
                    <a:pt x="15148" y="5818"/>
                  </a:cubicBezTo>
                  <a:cubicBezTo>
                    <a:pt x="15204" y="5885"/>
                    <a:pt x="15204" y="5885"/>
                    <a:pt x="15204" y="5885"/>
                  </a:cubicBezTo>
                  <a:cubicBezTo>
                    <a:pt x="15148" y="5818"/>
                    <a:pt x="15148" y="5818"/>
                    <a:pt x="15148" y="5818"/>
                  </a:cubicBezTo>
                  <a:cubicBezTo>
                    <a:pt x="15148" y="5818"/>
                    <a:pt x="15148" y="5818"/>
                    <a:pt x="15148" y="5818"/>
                  </a:cubicBezTo>
                  <a:cubicBezTo>
                    <a:pt x="15092" y="5818"/>
                    <a:pt x="15092" y="5818"/>
                    <a:pt x="15092" y="5818"/>
                  </a:cubicBezTo>
                  <a:cubicBezTo>
                    <a:pt x="15036" y="5818"/>
                    <a:pt x="15036" y="5818"/>
                    <a:pt x="15036" y="5818"/>
                  </a:cubicBezTo>
                  <a:cubicBezTo>
                    <a:pt x="14980" y="5818"/>
                    <a:pt x="14980" y="5818"/>
                    <a:pt x="14980" y="5818"/>
                  </a:cubicBezTo>
                  <a:cubicBezTo>
                    <a:pt x="15036" y="5751"/>
                    <a:pt x="15036" y="5751"/>
                    <a:pt x="15036" y="5751"/>
                  </a:cubicBezTo>
                  <a:cubicBezTo>
                    <a:pt x="15036" y="5751"/>
                    <a:pt x="15036" y="5751"/>
                    <a:pt x="15036" y="5751"/>
                  </a:cubicBezTo>
                  <a:cubicBezTo>
                    <a:pt x="14980" y="5684"/>
                    <a:pt x="14980" y="5684"/>
                    <a:pt x="14980" y="5684"/>
                  </a:cubicBezTo>
                  <a:cubicBezTo>
                    <a:pt x="14980" y="5617"/>
                    <a:pt x="14980" y="5617"/>
                    <a:pt x="14980" y="5617"/>
                  </a:cubicBezTo>
                  <a:cubicBezTo>
                    <a:pt x="14980" y="5617"/>
                    <a:pt x="14980" y="5617"/>
                    <a:pt x="14980" y="5617"/>
                  </a:cubicBezTo>
                  <a:cubicBezTo>
                    <a:pt x="14924" y="5617"/>
                    <a:pt x="14924" y="5617"/>
                    <a:pt x="14924" y="5617"/>
                  </a:cubicBezTo>
                  <a:cubicBezTo>
                    <a:pt x="14924" y="5684"/>
                    <a:pt x="14924" y="5684"/>
                    <a:pt x="14924" y="5684"/>
                  </a:cubicBezTo>
                  <a:cubicBezTo>
                    <a:pt x="14924" y="5684"/>
                    <a:pt x="14924" y="5684"/>
                    <a:pt x="14924" y="5684"/>
                  </a:cubicBezTo>
                  <a:cubicBezTo>
                    <a:pt x="14868" y="5684"/>
                    <a:pt x="14868" y="5684"/>
                    <a:pt x="14868" y="5684"/>
                  </a:cubicBezTo>
                  <a:cubicBezTo>
                    <a:pt x="14924" y="5684"/>
                    <a:pt x="14924" y="5684"/>
                    <a:pt x="14924" y="5684"/>
                  </a:cubicBezTo>
                  <a:cubicBezTo>
                    <a:pt x="14924" y="5617"/>
                    <a:pt x="14924" y="5617"/>
                    <a:pt x="14924" y="5617"/>
                  </a:cubicBezTo>
                  <a:cubicBezTo>
                    <a:pt x="14868" y="5617"/>
                    <a:pt x="14868" y="5617"/>
                    <a:pt x="14868" y="5617"/>
                  </a:cubicBezTo>
                  <a:cubicBezTo>
                    <a:pt x="14811" y="5617"/>
                    <a:pt x="14811" y="5617"/>
                    <a:pt x="14811" y="5617"/>
                  </a:cubicBezTo>
                  <a:cubicBezTo>
                    <a:pt x="14811" y="5617"/>
                    <a:pt x="14811" y="5617"/>
                    <a:pt x="14811" y="5617"/>
                  </a:cubicBezTo>
                  <a:cubicBezTo>
                    <a:pt x="14811" y="5617"/>
                    <a:pt x="14811" y="5617"/>
                    <a:pt x="14811" y="5617"/>
                  </a:cubicBezTo>
                  <a:cubicBezTo>
                    <a:pt x="14811" y="5550"/>
                    <a:pt x="14811" y="5550"/>
                    <a:pt x="14811" y="5550"/>
                  </a:cubicBezTo>
                  <a:cubicBezTo>
                    <a:pt x="14811" y="5484"/>
                    <a:pt x="14811" y="5484"/>
                    <a:pt x="14811" y="5484"/>
                  </a:cubicBezTo>
                  <a:cubicBezTo>
                    <a:pt x="14755" y="5550"/>
                    <a:pt x="14755" y="5550"/>
                    <a:pt x="14755" y="5550"/>
                  </a:cubicBezTo>
                  <a:cubicBezTo>
                    <a:pt x="14699" y="5617"/>
                    <a:pt x="14699" y="5617"/>
                    <a:pt x="14699" y="5617"/>
                  </a:cubicBezTo>
                  <a:cubicBezTo>
                    <a:pt x="14699" y="5684"/>
                    <a:pt x="14699" y="5684"/>
                    <a:pt x="14699" y="5684"/>
                  </a:cubicBezTo>
                  <a:cubicBezTo>
                    <a:pt x="14643" y="5684"/>
                    <a:pt x="14643" y="5684"/>
                    <a:pt x="14643" y="5684"/>
                  </a:cubicBezTo>
                  <a:cubicBezTo>
                    <a:pt x="14643" y="5617"/>
                    <a:pt x="14643" y="5617"/>
                    <a:pt x="14643" y="5617"/>
                  </a:cubicBezTo>
                  <a:cubicBezTo>
                    <a:pt x="14643" y="5550"/>
                    <a:pt x="14643" y="5550"/>
                    <a:pt x="14643" y="5550"/>
                  </a:cubicBezTo>
                  <a:cubicBezTo>
                    <a:pt x="14643" y="5550"/>
                    <a:pt x="14643" y="5550"/>
                    <a:pt x="14643" y="5550"/>
                  </a:cubicBezTo>
                  <a:cubicBezTo>
                    <a:pt x="14699" y="5484"/>
                    <a:pt x="14699" y="5484"/>
                    <a:pt x="14699" y="5484"/>
                  </a:cubicBezTo>
                  <a:cubicBezTo>
                    <a:pt x="14643" y="5417"/>
                    <a:pt x="14643" y="5417"/>
                    <a:pt x="14643" y="5417"/>
                  </a:cubicBezTo>
                  <a:cubicBezTo>
                    <a:pt x="14587" y="5417"/>
                    <a:pt x="14587" y="5417"/>
                    <a:pt x="14587" y="5417"/>
                  </a:cubicBezTo>
                  <a:cubicBezTo>
                    <a:pt x="14587" y="5417"/>
                    <a:pt x="14587" y="5417"/>
                    <a:pt x="14587" y="5417"/>
                  </a:cubicBezTo>
                  <a:cubicBezTo>
                    <a:pt x="14643" y="5417"/>
                    <a:pt x="14643" y="5417"/>
                    <a:pt x="14643" y="5417"/>
                  </a:cubicBezTo>
                  <a:cubicBezTo>
                    <a:pt x="14643" y="5350"/>
                    <a:pt x="14643" y="5350"/>
                    <a:pt x="14643" y="5350"/>
                  </a:cubicBezTo>
                  <a:cubicBezTo>
                    <a:pt x="14643" y="5283"/>
                    <a:pt x="14643" y="5283"/>
                    <a:pt x="14643" y="5283"/>
                  </a:cubicBezTo>
                  <a:cubicBezTo>
                    <a:pt x="14643" y="5283"/>
                    <a:pt x="14643" y="5283"/>
                    <a:pt x="14643" y="5283"/>
                  </a:cubicBezTo>
                  <a:cubicBezTo>
                    <a:pt x="14587" y="5283"/>
                    <a:pt x="14587" y="5283"/>
                    <a:pt x="14587" y="5283"/>
                  </a:cubicBezTo>
                  <a:cubicBezTo>
                    <a:pt x="14587" y="5283"/>
                    <a:pt x="14587" y="5283"/>
                    <a:pt x="14587" y="5283"/>
                  </a:cubicBezTo>
                  <a:cubicBezTo>
                    <a:pt x="14531" y="5283"/>
                    <a:pt x="14531" y="5283"/>
                    <a:pt x="14531" y="5283"/>
                  </a:cubicBezTo>
                  <a:cubicBezTo>
                    <a:pt x="14531" y="5283"/>
                    <a:pt x="14531" y="5283"/>
                    <a:pt x="14531" y="5283"/>
                  </a:cubicBezTo>
                  <a:cubicBezTo>
                    <a:pt x="14531" y="5283"/>
                    <a:pt x="14531" y="5283"/>
                    <a:pt x="14531" y="5283"/>
                  </a:cubicBezTo>
                  <a:cubicBezTo>
                    <a:pt x="14475" y="5283"/>
                    <a:pt x="14475" y="5283"/>
                    <a:pt x="14475" y="5283"/>
                  </a:cubicBezTo>
                  <a:cubicBezTo>
                    <a:pt x="14475" y="5283"/>
                    <a:pt x="14475" y="5283"/>
                    <a:pt x="14475" y="5283"/>
                  </a:cubicBezTo>
                  <a:cubicBezTo>
                    <a:pt x="14419" y="5283"/>
                    <a:pt x="14419" y="5283"/>
                    <a:pt x="14419" y="5283"/>
                  </a:cubicBezTo>
                  <a:cubicBezTo>
                    <a:pt x="14419" y="5283"/>
                    <a:pt x="14419" y="5283"/>
                    <a:pt x="14419" y="5283"/>
                  </a:cubicBezTo>
                  <a:cubicBezTo>
                    <a:pt x="14419" y="5283"/>
                    <a:pt x="14419" y="5283"/>
                    <a:pt x="14419" y="5283"/>
                  </a:cubicBezTo>
                  <a:cubicBezTo>
                    <a:pt x="14475" y="5216"/>
                    <a:pt x="14475" y="5216"/>
                    <a:pt x="14475" y="5216"/>
                  </a:cubicBezTo>
                  <a:cubicBezTo>
                    <a:pt x="14475" y="5149"/>
                    <a:pt x="14475" y="5149"/>
                    <a:pt x="14475" y="5149"/>
                  </a:cubicBezTo>
                  <a:cubicBezTo>
                    <a:pt x="14531" y="5149"/>
                    <a:pt x="14531" y="5149"/>
                    <a:pt x="14531" y="5149"/>
                  </a:cubicBezTo>
                  <a:cubicBezTo>
                    <a:pt x="14531" y="5216"/>
                    <a:pt x="14531" y="5216"/>
                    <a:pt x="14531" y="5216"/>
                  </a:cubicBezTo>
                  <a:cubicBezTo>
                    <a:pt x="14643" y="5216"/>
                    <a:pt x="14643" y="5216"/>
                    <a:pt x="14643" y="5216"/>
                  </a:cubicBezTo>
                  <a:cubicBezTo>
                    <a:pt x="14587" y="5216"/>
                    <a:pt x="14587" y="5216"/>
                    <a:pt x="14587" y="5216"/>
                  </a:cubicBezTo>
                  <a:cubicBezTo>
                    <a:pt x="14587" y="5149"/>
                    <a:pt x="14587" y="5149"/>
                    <a:pt x="14587" y="5149"/>
                  </a:cubicBezTo>
                  <a:cubicBezTo>
                    <a:pt x="14531" y="5149"/>
                    <a:pt x="14531" y="5149"/>
                    <a:pt x="14531" y="5149"/>
                  </a:cubicBezTo>
                  <a:cubicBezTo>
                    <a:pt x="14531" y="5149"/>
                    <a:pt x="14531" y="5149"/>
                    <a:pt x="14531" y="5149"/>
                  </a:cubicBezTo>
                  <a:cubicBezTo>
                    <a:pt x="14475" y="5082"/>
                    <a:pt x="14475" y="5082"/>
                    <a:pt x="14475" y="5082"/>
                  </a:cubicBezTo>
                  <a:cubicBezTo>
                    <a:pt x="14419" y="5015"/>
                    <a:pt x="14419" y="5015"/>
                    <a:pt x="14419" y="5015"/>
                  </a:cubicBezTo>
                  <a:cubicBezTo>
                    <a:pt x="14475" y="5015"/>
                    <a:pt x="14475" y="5015"/>
                    <a:pt x="14475" y="5015"/>
                  </a:cubicBezTo>
                  <a:cubicBezTo>
                    <a:pt x="14475" y="5015"/>
                    <a:pt x="14475" y="5015"/>
                    <a:pt x="14475" y="5015"/>
                  </a:cubicBezTo>
                  <a:cubicBezTo>
                    <a:pt x="14475" y="5015"/>
                    <a:pt x="14475" y="5015"/>
                    <a:pt x="14475" y="5015"/>
                  </a:cubicBezTo>
                  <a:cubicBezTo>
                    <a:pt x="14531" y="5015"/>
                    <a:pt x="14531" y="5015"/>
                    <a:pt x="14531" y="5015"/>
                  </a:cubicBezTo>
                  <a:cubicBezTo>
                    <a:pt x="14587" y="5082"/>
                    <a:pt x="14587" y="5082"/>
                    <a:pt x="14587" y="5082"/>
                  </a:cubicBezTo>
                  <a:cubicBezTo>
                    <a:pt x="14643" y="5082"/>
                    <a:pt x="14643" y="5082"/>
                    <a:pt x="14643" y="5082"/>
                  </a:cubicBezTo>
                  <a:cubicBezTo>
                    <a:pt x="14643" y="5149"/>
                    <a:pt x="14643" y="5149"/>
                    <a:pt x="14643" y="5149"/>
                  </a:cubicBezTo>
                  <a:cubicBezTo>
                    <a:pt x="14699" y="5149"/>
                    <a:pt x="14699" y="5149"/>
                    <a:pt x="14699" y="5149"/>
                  </a:cubicBezTo>
                  <a:cubicBezTo>
                    <a:pt x="14699" y="5149"/>
                    <a:pt x="14699" y="5149"/>
                    <a:pt x="14699" y="5149"/>
                  </a:cubicBezTo>
                  <a:cubicBezTo>
                    <a:pt x="14811" y="5149"/>
                    <a:pt x="14811" y="5149"/>
                    <a:pt x="14811" y="5149"/>
                  </a:cubicBezTo>
                  <a:cubicBezTo>
                    <a:pt x="14868" y="5149"/>
                    <a:pt x="14868" y="5149"/>
                    <a:pt x="14868" y="5149"/>
                  </a:cubicBezTo>
                  <a:cubicBezTo>
                    <a:pt x="14868" y="5149"/>
                    <a:pt x="14868" y="5149"/>
                    <a:pt x="14868" y="5149"/>
                  </a:cubicBezTo>
                  <a:cubicBezTo>
                    <a:pt x="14868" y="5082"/>
                    <a:pt x="14868" y="5082"/>
                    <a:pt x="14868" y="5082"/>
                  </a:cubicBezTo>
                  <a:cubicBezTo>
                    <a:pt x="14755" y="5015"/>
                    <a:pt x="14755" y="5015"/>
                    <a:pt x="14755" y="5015"/>
                  </a:cubicBezTo>
                  <a:cubicBezTo>
                    <a:pt x="14699" y="4949"/>
                    <a:pt x="14699" y="4949"/>
                    <a:pt x="14699" y="4949"/>
                  </a:cubicBezTo>
                  <a:cubicBezTo>
                    <a:pt x="14699" y="4949"/>
                    <a:pt x="14699" y="4949"/>
                    <a:pt x="14699" y="4949"/>
                  </a:cubicBezTo>
                  <a:cubicBezTo>
                    <a:pt x="14643" y="4882"/>
                    <a:pt x="14643" y="4882"/>
                    <a:pt x="14643" y="4882"/>
                  </a:cubicBezTo>
                  <a:cubicBezTo>
                    <a:pt x="14643" y="4882"/>
                    <a:pt x="14643" y="4882"/>
                    <a:pt x="14643" y="4882"/>
                  </a:cubicBezTo>
                  <a:cubicBezTo>
                    <a:pt x="14587" y="4882"/>
                    <a:pt x="14587" y="4882"/>
                    <a:pt x="14587" y="4882"/>
                  </a:cubicBezTo>
                  <a:cubicBezTo>
                    <a:pt x="14587" y="4815"/>
                    <a:pt x="14587" y="4815"/>
                    <a:pt x="14587" y="4815"/>
                  </a:cubicBezTo>
                  <a:cubicBezTo>
                    <a:pt x="14587" y="4815"/>
                    <a:pt x="14587" y="4815"/>
                    <a:pt x="14587" y="4815"/>
                  </a:cubicBezTo>
                  <a:cubicBezTo>
                    <a:pt x="14643" y="4815"/>
                    <a:pt x="14643" y="4815"/>
                    <a:pt x="14643" y="4815"/>
                  </a:cubicBezTo>
                  <a:cubicBezTo>
                    <a:pt x="14643" y="4882"/>
                    <a:pt x="14643" y="4882"/>
                    <a:pt x="14643" y="4882"/>
                  </a:cubicBezTo>
                  <a:cubicBezTo>
                    <a:pt x="14699" y="4882"/>
                    <a:pt x="14699" y="4882"/>
                    <a:pt x="14699" y="4882"/>
                  </a:cubicBezTo>
                  <a:cubicBezTo>
                    <a:pt x="14699" y="4882"/>
                    <a:pt x="14699" y="4882"/>
                    <a:pt x="14699" y="4882"/>
                  </a:cubicBezTo>
                  <a:cubicBezTo>
                    <a:pt x="14755" y="4882"/>
                    <a:pt x="14755" y="4882"/>
                    <a:pt x="14755" y="4882"/>
                  </a:cubicBezTo>
                  <a:cubicBezTo>
                    <a:pt x="14755" y="4882"/>
                    <a:pt x="14755" y="4882"/>
                    <a:pt x="14755" y="4882"/>
                  </a:cubicBezTo>
                  <a:cubicBezTo>
                    <a:pt x="14755" y="4748"/>
                    <a:pt x="14755" y="4748"/>
                    <a:pt x="14755" y="4748"/>
                  </a:cubicBezTo>
                  <a:cubicBezTo>
                    <a:pt x="14699" y="4681"/>
                    <a:pt x="14699" y="4681"/>
                    <a:pt x="14699" y="4681"/>
                  </a:cubicBezTo>
                  <a:cubicBezTo>
                    <a:pt x="14643" y="4681"/>
                    <a:pt x="14643" y="4681"/>
                    <a:pt x="14643" y="4681"/>
                  </a:cubicBezTo>
                  <a:cubicBezTo>
                    <a:pt x="14643" y="4681"/>
                    <a:pt x="14643" y="4681"/>
                    <a:pt x="14643" y="4681"/>
                  </a:cubicBezTo>
                  <a:cubicBezTo>
                    <a:pt x="14587" y="4681"/>
                    <a:pt x="14587" y="4681"/>
                    <a:pt x="14587" y="4681"/>
                  </a:cubicBezTo>
                  <a:cubicBezTo>
                    <a:pt x="14531" y="4748"/>
                    <a:pt x="14531" y="4748"/>
                    <a:pt x="14531" y="4748"/>
                  </a:cubicBezTo>
                  <a:cubicBezTo>
                    <a:pt x="14475" y="4748"/>
                    <a:pt x="14475" y="4748"/>
                    <a:pt x="14475" y="4748"/>
                  </a:cubicBezTo>
                  <a:cubicBezTo>
                    <a:pt x="14419" y="4681"/>
                    <a:pt x="14419" y="4681"/>
                    <a:pt x="14419" y="4681"/>
                  </a:cubicBezTo>
                  <a:cubicBezTo>
                    <a:pt x="14419" y="4681"/>
                    <a:pt x="14419" y="4681"/>
                    <a:pt x="14419" y="4681"/>
                  </a:cubicBezTo>
                  <a:cubicBezTo>
                    <a:pt x="14363" y="4681"/>
                    <a:pt x="14363" y="4681"/>
                    <a:pt x="14363" y="4681"/>
                  </a:cubicBezTo>
                  <a:cubicBezTo>
                    <a:pt x="14306" y="4748"/>
                    <a:pt x="14306" y="4748"/>
                    <a:pt x="14306" y="4748"/>
                  </a:cubicBezTo>
                  <a:cubicBezTo>
                    <a:pt x="14250" y="4748"/>
                    <a:pt x="14250" y="4748"/>
                    <a:pt x="14250" y="4748"/>
                  </a:cubicBezTo>
                  <a:cubicBezTo>
                    <a:pt x="14250" y="4815"/>
                    <a:pt x="14250" y="4815"/>
                    <a:pt x="14250" y="4815"/>
                  </a:cubicBezTo>
                  <a:cubicBezTo>
                    <a:pt x="14194" y="4815"/>
                    <a:pt x="14194" y="4815"/>
                    <a:pt x="14194" y="4815"/>
                  </a:cubicBezTo>
                  <a:cubicBezTo>
                    <a:pt x="14194" y="4815"/>
                    <a:pt x="14194" y="4815"/>
                    <a:pt x="14194" y="4815"/>
                  </a:cubicBezTo>
                  <a:cubicBezTo>
                    <a:pt x="14250" y="4748"/>
                    <a:pt x="14250" y="4748"/>
                    <a:pt x="14250" y="4748"/>
                  </a:cubicBezTo>
                  <a:cubicBezTo>
                    <a:pt x="14250" y="4748"/>
                    <a:pt x="14250" y="4748"/>
                    <a:pt x="14250" y="4748"/>
                  </a:cubicBezTo>
                  <a:cubicBezTo>
                    <a:pt x="14363" y="4614"/>
                    <a:pt x="14363" y="4614"/>
                    <a:pt x="14363" y="4614"/>
                  </a:cubicBezTo>
                  <a:cubicBezTo>
                    <a:pt x="14363" y="4614"/>
                    <a:pt x="14363" y="4614"/>
                    <a:pt x="14363" y="4614"/>
                  </a:cubicBezTo>
                  <a:cubicBezTo>
                    <a:pt x="14363" y="4547"/>
                    <a:pt x="14363" y="4547"/>
                    <a:pt x="14363" y="4547"/>
                  </a:cubicBezTo>
                  <a:cubicBezTo>
                    <a:pt x="14363" y="4414"/>
                    <a:pt x="14363" y="4414"/>
                    <a:pt x="14363" y="4414"/>
                  </a:cubicBezTo>
                  <a:cubicBezTo>
                    <a:pt x="14363" y="4414"/>
                    <a:pt x="14363" y="4414"/>
                    <a:pt x="14363" y="4414"/>
                  </a:cubicBezTo>
                  <a:cubicBezTo>
                    <a:pt x="14306" y="4347"/>
                    <a:pt x="14306" y="4347"/>
                    <a:pt x="14306" y="4347"/>
                  </a:cubicBezTo>
                  <a:cubicBezTo>
                    <a:pt x="14306" y="4414"/>
                    <a:pt x="14306" y="4414"/>
                    <a:pt x="14306" y="4414"/>
                  </a:cubicBezTo>
                  <a:cubicBezTo>
                    <a:pt x="14250" y="4414"/>
                    <a:pt x="14250" y="4414"/>
                    <a:pt x="14250" y="4414"/>
                  </a:cubicBezTo>
                  <a:cubicBezTo>
                    <a:pt x="14250" y="4347"/>
                    <a:pt x="14250" y="4347"/>
                    <a:pt x="14250" y="4347"/>
                  </a:cubicBezTo>
                  <a:cubicBezTo>
                    <a:pt x="14250" y="4347"/>
                    <a:pt x="14250" y="4347"/>
                    <a:pt x="14250" y="4347"/>
                  </a:cubicBezTo>
                  <a:cubicBezTo>
                    <a:pt x="14194" y="4280"/>
                    <a:pt x="14194" y="4280"/>
                    <a:pt x="14194" y="4280"/>
                  </a:cubicBezTo>
                  <a:cubicBezTo>
                    <a:pt x="14138" y="4280"/>
                    <a:pt x="14138" y="4280"/>
                    <a:pt x="14138" y="4280"/>
                  </a:cubicBezTo>
                  <a:cubicBezTo>
                    <a:pt x="14082" y="4213"/>
                    <a:pt x="14082" y="4213"/>
                    <a:pt x="14082" y="4213"/>
                  </a:cubicBezTo>
                  <a:cubicBezTo>
                    <a:pt x="14026" y="4213"/>
                    <a:pt x="14026" y="4213"/>
                    <a:pt x="14026" y="4213"/>
                  </a:cubicBezTo>
                  <a:cubicBezTo>
                    <a:pt x="14026" y="4213"/>
                    <a:pt x="14026" y="4213"/>
                    <a:pt x="14026" y="4213"/>
                  </a:cubicBezTo>
                  <a:cubicBezTo>
                    <a:pt x="13970" y="4213"/>
                    <a:pt x="13970" y="4213"/>
                    <a:pt x="13970" y="4213"/>
                  </a:cubicBezTo>
                  <a:cubicBezTo>
                    <a:pt x="13914" y="4213"/>
                    <a:pt x="13914" y="4213"/>
                    <a:pt x="13914" y="4213"/>
                  </a:cubicBezTo>
                  <a:cubicBezTo>
                    <a:pt x="13858" y="4213"/>
                    <a:pt x="13858" y="4213"/>
                    <a:pt x="13858" y="4213"/>
                  </a:cubicBezTo>
                  <a:cubicBezTo>
                    <a:pt x="13858" y="4213"/>
                    <a:pt x="13858" y="4213"/>
                    <a:pt x="13858" y="4213"/>
                  </a:cubicBezTo>
                  <a:cubicBezTo>
                    <a:pt x="13858" y="4280"/>
                    <a:pt x="13858" y="4280"/>
                    <a:pt x="13858" y="4280"/>
                  </a:cubicBezTo>
                  <a:cubicBezTo>
                    <a:pt x="13858" y="4347"/>
                    <a:pt x="13858" y="4347"/>
                    <a:pt x="13858" y="4347"/>
                  </a:cubicBezTo>
                  <a:cubicBezTo>
                    <a:pt x="13858" y="4414"/>
                    <a:pt x="13858" y="4414"/>
                    <a:pt x="13858" y="4414"/>
                  </a:cubicBezTo>
                  <a:cubicBezTo>
                    <a:pt x="13858" y="4414"/>
                    <a:pt x="13858" y="4414"/>
                    <a:pt x="13858" y="4414"/>
                  </a:cubicBezTo>
                  <a:cubicBezTo>
                    <a:pt x="13802" y="4280"/>
                    <a:pt x="13802" y="4280"/>
                    <a:pt x="13802" y="4280"/>
                  </a:cubicBezTo>
                  <a:cubicBezTo>
                    <a:pt x="13802" y="4347"/>
                    <a:pt x="13802" y="4347"/>
                    <a:pt x="13802" y="4347"/>
                  </a:cubicBezTo>
                  <a:cubicBezTo>
                    <a:pt x="13802" y="4414"/>
                    <a:pt x="13802" y="4414"/>
                    <a:pt x="13802" y="4414"/>
                  </a:cubicBezTo>
                  <a:cubicBezTo>
                    <a:pt x="13858" y="4414"/>
                    <a:pt x="13858" y="4414"/>
                    <a:pt x="13858" y="4414"/>
                  </a:cubicBezTo>
                  <a:cubicBezTo>
                    <a:pt x="13914" y="4547"/>
                    <a:pt x="13914" y="4547"/>
                    <a:pt x="13914" y="4547"/>
                  </a:cubicBezTo>
                  <a:cubicBezTo>
                    <a:pt x="13970" y="4547"/>
                    <a:pt x="13970" y="4547"/>
                    <a:pt x="13970" y="4547"/>
                  </a:cubicBezTo>
                  <a:cubicBezTo>
                    <a:pt x="13914" y="4547"/>
                    <a:pt x="13914" y="4547"/>
                    <a:pt x="13914" y="4547"/>
                  </a:cubicBezTo>
                  <a:cubicBezTo>
                    <a:pt x="13858" y="4547"/>
                    <a:pt x="13858" y="4547"/>
                    <a:pt x="13858" y="4547"/>
                  </a:cubicBezTo>
                  <a:cubicBezTo>
                    <a:pt x="13858" y="4614"/>
                    <a:pt x="13858" y="4614"/>
                    <a:pt x="13858" y="4614"/>
                  </a:cubicBezTo>
                  <a:cubicBezTo>
                    <a:pt x="13914" y="4681"/>
                    <a:pt x="13914" y="4681"/>
                    <a:pt x="13914" y="4681"/>
                  </a:cubicBezTo>
                  <a:cubicBezTo>
                    <a:pt x="13970" y="4681"/>
                    <a:pt x="13970" y="4681"/>
                    <a:pt x="13970" y="4681"/>
                  </a:cubicBezTo>
                  <a:cubicBezTo>
                    <a:pt x="13970" y="4748"/>
                    <a:pt x="13970" y="4748"/>
                    <a:pt x="13970" y="4748"/>
                  </a:cubicBezTo>
                  <a:cubicBezTo>
                    <a:pt x="13970" y="4748"/>
                    <a:pt x="13970" y="4748"/>
                    <a:pt x="13970" y="4748"/>
                  </a:cubicBezTo>
                  <a:cubicBezTo>
                    <a:pt x="13858" y="4748"/>
                    <a:pt x="13858" y="4748"/>
                    <a:pt x="13858" y="4748"/>
                  </a:cubicBezTo>
                  <a:cubicBezTo>
                    <a:pt x="13858" y="4748"/>
                    <a:pt x="13858" y="4748"/>
                    <a:pt x="13858" y="4748"/>
                  </a:cubicBezTo>
                  <a:cubicBezTo>
                    <a:pt x="13858" y="4748"/>
                    <a:pt x="13858" y="4748"/>
                    <a:pt x="13858" y="4748"/>
                  </a:cubicBezTo>
                  <a:cubicBezTo>
                    <a:pt x="13858" y="4815"/>
                    <a:pt x="13858" y="4815"/>
                    <a:pt x="13858" y="4815"/>
                  </a:cubicBezTo>
                  <a:cubicBezTo>
                    <a:pt x="13914" y="4748"/>
                    <a:pt x="13914" y="4748"/>
                    <a:pt x="13914" y="4748"/>
                  </a:cubicBezTo>
                  <a:cubicBezTo>
                    <a:pt x="13914" y="4815"/>
                    <a:pt x="13914" y="4815"/>
                    <a:pt x="13914" y="4815"/>
                  </a:cubicBezTo>
                  <a:cubicBezTo>
                    <a:pt x="14026" y="4748"/>
                    <a:pt x="14026" y="4748"/>
                    <a:pt x="14026" y="4748"/>
                  </a:cubicBezTo>
                  <a:cubicBezTo>
                    <a:pt x="14026" y="4815"/>
                    <a:pt x="14026" y="4815"/>
                    <a:pt x="14026" y="4815"/>
                  </a:cubicBezTo>
                  <a:cubicBezTo>
                    <a:pt x="14082" y="4815"/>
                    <a:pt x="14082" y="4815"/>
                    <a:pt x="14082" y="4815"/>
                  </a:cubicBezTo>
                  <a:cubicBezTo>
                    <a:pt x="14082" y="4882"/>
                    <a:pt x="14082" y="4882"/>
                    <a:pt x="14082" y="4882"/>
                  </a:cubicBezTo>
                  <a:cubicBezTo>
                    <a:pt x="14138" y="4949"/>
                    <a:pt x="14138" y="4949"/>
                    <a:pt x="14138" y="4949"/>
                  </a:cubicBezTo>
                  <a:cubicBezTo>
                    <a:pt x="14194" y="4949"/>
                    <a:pt x="14194" y="4949"/>
                    <a:pt x="14194" y="4949"/>
                  </a:cubicBezTo>
                  <a:cubicBezTo>
                    <a:pt x="14194" y="4882"/>
                    <a:pt x="14194" y="4882"/>
                    <a:pt x="14194" y="4882"/>
                  </a:cubicBezTo>
                  <a:cubicBezTo>
                    <a:pt x="14194" y="4882"/>
                    <a:pt x="14194" y="4882"/>
                    <a:pt x="14194" y="4882"/>
                  </a:cubicBezTo>
                  <a:cubicBezTo>
                    <a:pt x="14250" y="4882"/>
                    <a:pt x="14250" y="4882"/>
                    <a:pt x="14250" y="4882"/>
                  </a:cubicBezTo>
                  <a:cubicBezTo>
                    <a:pt x="14250" y="4882"/>
                    <a:pt x="14250" y="4882"/>
                    <a:pt x="14250" y="4882"/>
                  </a:cubicBezTo>
                  <a:cubicBezTo>
                    <a:pt x="14306" y="4949"/>
                    <a:pt x="14306" y="4949"/>
                    <a:pt x="14306" y="4949"/>
                  </a:cubicBezTo>
                  <a:cubicBezTo>
                    <a:pt x="14250" y="4949"/>
                    <a:pt x="14250" y="4949"/>
                    <a:pt x="14250" y="4949"/>
                  </a:cubicBezTo>
                  <a:cubicBezTo>
                    <a:pt x="14250" y="5082"/>
                    <a:pt x="14250" y="5082"/>
                    <a:pt x="14250" y="5082"/>
                  </a:cubicBezTo>
                  <a:cubicBezTo>
                    <a:pt x="14250" y="5149"/>
                    <a:pt x="14250" y="5149"/>
                    <a:pt x="14250" y="5149"/>
                  </a:cubicBezTo>
                  <a:cubicBezTo>
                    <a:pt x="14250" y="5149"/>
                    <a:pt x="14250" y="5149"/>
                    <a:pt x="14250" y="5149"/>
                  </a:cubicBezTo>
                  <a:cubicBezTo>
                    <a:pt x="14306" y="5216"/>
                    <a:pt x="14306" y="5216"/>
                    <a:pt x="14306" y="5216"/>
                  </a:cubicBezTo>
                  <a:cubicBezTo>
                    <a:pt x="14250" y="5283"/>
                    <a:pt x="14250" y="5283"/>
                    <a:pt x="14250" y="5283"/>
                  </a:cubicBezTo>
                  <a:cubicBezTo>
                    <a:pt x="14250" y="5350"/>
                    <a:pt x="14250" y="5350"/>
                    <a:pt x="14250" y="5350"/>
                  </a:cubicBezTo>
                  <a:cubicBezTo>
                    <a:pt x="14250" y="5417"/>
                    <a:pt x="14250" y="5417"/>
                    <a:pt x="14250" y="5417"/>
                  </a:cubicBezTo>
                  <a:cubicBezTo>
                    <a:pt x="14194" y="5417"/>
                    <a:pt x="14194" y="5417"/>
                    <a:pt x="14194" y="5417"/>
                  </a:cubicBezTo>
                  <a:cubicBezTo>
                    <a:pt x="14138" y="5484"/>
                    <a:pt x="14138" y="5484"/>
                    <a:pt x="14138" y="5484"/>
                  </a:cubicBezTo>
                  <a:cubicBezTo>
                    <a:pt x="14082" y="5484"/>
                    <a:pt x="14082" y="5484"/>
                    <a:pt x="14082" y="5484"/>
                  </a:cubicBezTo>
                  <a:cubicBezTo>
                    <a:pt x="14026" y="5550"/>
                    <a:pt x="14026" y="5550"/>
                    <a:pt x="14026" y="5550"/>
                  </a:cubicBezTo>
                  <a:cubicBezTo>
                    <a:pt x="14082" y="5617"/>
                    <a:pt x="14082" y="5617"/>
                    <a:pt x="14082" y="5617"/>
                  </a:cubicBezTo>
                  <a:cubicBezTo>
                    <a:pt x="14026" y="5617"/>
                    <a:pt x="14026" y="5617"/>
                    <a:pt x="14026" y="5617"/>
                  </a:cubicBezTo>
                  <a:cubicBezTo>
                    <a:pt x="13970" y="5684"/>
                    <a:pt x="13970" y="5684"/>
                    <a:pt x="13970" y="5684"/>
                  </a:cubicBezTo>
                  <a:cubicBezTo>
                    <a:pt x="13970" y="5751"/>
                    <a:pt x="13970" y="5751"/>
                    <a:pt x="13970" y="5751"/>
                  </a:cubicBezTo>
                  <a:cubicBezTo>
                    <a:pt x="14026" y="5751"/>
                    <a:pt x="14026" y="5751"/>
                    <a:pt x="14026" y="5751"/>
                  </a:cubicBezTo>
                  <a:cubicBezTo>
                    <a:pt x="14026" y="5751"/>
                    <a:pt x="14026" y="5751"/>
                    <a:pt x="14026" y="5751"/>
                  </a:cubicBezTo>
                  <a:cubicBezTo>
                    <a:pt x="13970" y="5818"/>
                    <a:pt x="13970" y="5818"/>
                    <a:pt x="13970" y="5818"/>
                  </a:cubicBezTo>
                  <a:cubicBezTo>
                    <a:pt x="13970" y="5818"/>
                    <a:pt x="13970" y="5818"/>
                    <a:pt x="13970" y="5818"/>
                  </a:cubicBezTo>
                  <a:cubicBezTo>
                    <a:pt x="13970" y="5885"/>
                    <a:pt x="13970" y="5885"/>
                    <a:pt x="13970" y="5885"/>
                  </a:cubicBezTo>
                  <a:cubicBezTo>
                    <a:pt x="13970" y="5885"/>
                    <a:pt x="13970" y="5885"/>
                    <a:pt x="13970" y="5885"/>
                  </a:cubicBezTo>
                  <a:cubicBezTo>
                    <a:pt x="13970" y="5952"/>
                    <a:pt x="13970" y="5952"/>
                    <a:pt x="13970" y="5952"/>
                  </a:cubicBezTo>
                  <a:cubicBezTo>
                    <a:pt x="13970" y="6019"/>
                    <a:pt x="13970" y="6019"/>
                    <a:pt x="13970" y="6019"/>
                  </a:cubicBezTo>
                  <a:cubicBezTo>
                    <a:pt x="13970" y="6019"/>
                    <a:pt x="13970" y="6019"/>
                    <a:pt x="13970" y="6019"/>
                  </a:cubicBezTo>
                  <a:cubicBezTo>
                    <a:pt x="13970" y="6085"/>
                    <a:pt x="13970" y="6085"/>
                    <a:pt x="13970" y="6085"/>
                  </a:cubicBezTo>
                  <a:cubicBezTo>
                    <a:pt x="14026" y="6085"/>
                    <a:pt x="14026" y="6085"/>
                    <a:pt x="14026" y="6085"/>
                  </a:cubicBezTo>
                  <a:cubicBezTo>
                    <a:pt x="14082" y="6085"/>
                    <a:pt x="14082" y="6085"/>
                    <a:pt x="14082" y="6085"/>
                  </a:cubicBezTo>
                  <a:cubicBezTo>
                    <a:pt x="14082" y="6019"/>
                    <a:pt x="14082" y="6019"/>
                    <a:pt x="14082" y="6019"/>
                  </a:cubicBezTo>
                  <a:cubicBezTo>
                    <a:pt x="14082" y="6019"/>
                    <a:pt x="14082" y="6019"/>
                    <a:pt x="14082" y="6019"/>
                  </a:cubicBezTo>
                  <a:cubicBezTo>
                    <a:pt x="14082" y="6019"/>
                    <a:pt x="14082" y="6019"/>
                    <a:pt x="14082" y="6019"/>
                  </a:cubicBezTo>
                  <a:cubicBezTo>
                    <a:pt x="14138" y="6019"/>
                    <a:pt x="14138" y="6019"/>
                    <a:pt x="14138" y="6019"/>
                  </a:cubicBezTo>
                  <a:cubicBezTo>
                    <a:pt x="14194" y="5952"/>
                    <a:pt x="14194" y="5952"/>
                    <a:pt x="14194" y="5952"/>
                  </a:cubicBezTo>
                  <a:cubicBezTo>
                    <a:pt x="14194" y="6019"/>
                    <a:pt x="14194" y="6019"/>
                    <a:pt x="14194" y="6019"/>
                  </a:cubicBezTo>
                  <a:cubicBezTo>
                    <a:pt x="14138" y="6085"/>
                    <a:pt x="14138" y="6085"/>
                    <a:pt x="14138" y="6085"/>
                  </a:cubicBezTo>
                  <a:cubicBezTo>
                    <a:pt x="14138" y="6085"/>
                    <a:pt x="14138" y="6085"/>
                    <a:pt x="14138" y="6085"/>
                  </a:cubicBezTo>
                  <a:cubicBezTo>
                    <a:pt x="14138" y="6085"/>
                    <a:pt x="14138" y="6085"/>
                    <a:pt x="14138" y="6085"/>
                  </a:cubicBezTo>
                  <a:cubicBezTo>
                    <a:pt x="14138" y="6152"/>
                    <a:pt x="14138" y="6152"/>
                    <a:pt x="14138" y="6152"/>
                  </a:cubicBezTo>
                  <a:cubicBezTo>
                    <a:pt x="14138" y="6152"/>
                    <a:pt x="14138" y="6152"/>
                    <a:pt x="14138" y="6152"/>
                  </a:cubicBezTo>
                  <a:cubicBezTo>
                    <a:pt x="14194" y="6219"/>
                    <a:pt x="14194" y="6219"/>
                    <a:pt x="14194" y="6219"/>
                  </a:cubicBezTo>
                  <a:cubicBezTo>
                    <a:pt x="14250" y="6219"/>
                    <a:pt x="14250" y="6219"/>
                    <a:pt x="14250" y="6219"/>
                  </a:cubicBezTo>
                  <a:cubicBezTo>
                    <a:pt x="14250" y="6219"/>
                    <a:pt x="14250" y="6219"/>
                    <a:pt x="14250" y="6219"/>
                  </a:cubicBezTo>
                  <a:cubicBezTo>
                    <a:pt x="14306" y="6219"/>
                    <a:pt x="14306" y="6219"/>
                    <a:pt x="14306" y="6219"/>
                  </a:cubicBezTo>
                  <a:cubicBezTo>
                    <a:pt x="14306" y="6219"/>
                    <a:pt x="14306" y="6219"/>
                    <a:pt x="14306" y="6219"/>
                  </a:cubicBezTo>
                  <a:cubicBezTo>
                    <a:pt x="14363" y="6152"/>
                    <a:pt x="14363" y="6152"/>
                    <a:pt x="14363" y="6152"/>
                  </a:cubicBezTo>
                  <a:cubicBezTo>
                    <a:pt x="14363" y="6152"/>
                    <a:pt x="14363" y="6152"/>
                    <a:pt x="14363" y="6152"/>
                  </a:cubicBezTo>
                  <a:cubicBezTo>
                    <a:pt x="14419" y="6085"/>
                    <a:pt x="14419" y="6085"/>
                    <a:pt x="14419" y="6085"/>
                  </a:cubicBezTo>
                  <a:cubicBezTo>
                    <a:pt x="14419" y="6085"/>
                    <a:pt x="14419" y="6085"/>
                    <a:pt x="14419" y="6085"/>
                  </a:cubicBezTo>
                  <a:cubicBezTo>
                    <a:pt x="14419" y="6152"/>
                    <a:pt x="14419" y="6152"/>
                    <a:pt x="14419" y="6152"/>
                  </a:cubicBezTo>
                  <a:cubicBezTo>
                    <a:pt x="14419" y="6152"/>
                    <a:pt x="14419" y="6152"/>
                    <a:pt x="14419" y="6152"/>
                  </a:cubicBezTo>
                  <a:cubicBezTo>
                    <a:pt x="14419" y="6152"/>
                    <a:pt x="14419" y="6152"/>
                    <a:pt x="14419" y="6152"/>
                  </a:cubicBezTo>
                  <a:cubicBezTo>
                    <a:pt x="14475" y="6152"/>
                    <a:pt x="14475" y="6152"/>
                    <a:pt x="14475" y="6152"/>
                  </a:cubicBezTo>
                  <a:cubicBezTo>
                    <a:pt x="14475" y="6085"/>
                    <a:pt x="14475" y="6085"/>
                    <a:pt x="14475" y="6085"/>
                  </a:cubicBezTo>
                  <a:cubicBezTo>
                    <a:pt x="14531" y="6085"/>
                    <a:pt x="14531" y="6085"/>
                    <a:pt x="14531" y="6085"/>
                  </a:cubicBezTo>
                  <a:cubicBezTo>
                    <a:pt x="14531" y="6085"/>
                    <a:pt x="14531" y="6085"/>
                    <a:pt x="14531" y="6085"/>
                  </a:cubicBezTo>
                  <a:cubicBezTo>
                    <a:pt x="14531" y="6152"/>
                    <a:pt x="14531" y="6152"/>
                    <a:pt x="14531" y="6152"/>
                  </a:cubicBezTo>
                  <a:cubicBezTo>
                    <a:pt x="14475" y="6286"/>
                    <a:pt x="14475" y="6286"/>
                    <a:pt x="14475" y="6286"/>
                  </a:cubicBezTo>
                  <a:cubicBezTo>
                    <a:pt x="14419" y="6286"/>
                    <a:pt x="14419" y="6286"/>
                    <a:pt x="14419" y="6286"/>
                  </a:cubicBezTo>
                  <a:cubicBezTo>
                    <a:pt x="14419" y="6353"/>
                    <a:pt x="14419" y="6353"/>
                    <a:pt x="14419" y="6353"/>
                  </a:cubicBezTo>
                  <a:cubicBezTo>
                    <a:pt x="14475" y="6353"/>
                    <a:pt x="14475" y="6353"/>
                    <a:pt x="14475" y="6353"/>
                  </a:cubicBezTo>
                  <a:cubicBezTo>
                    <a:pt x="14531" y="6353"/>
                    <a:pt x="14531" y="6353"/>
                    <a:pt x="14531" y="6353"/>
                  </a:cubicBezTo>
                  <a:cubicBezTo>
                    <a:pt x="14587" y="6353"/>
                    <a:pt x="14587" y="6353"/>
                    <a:pt x="14587" y="6353"/>
                  </a:cubicBezTo>
                  <a:cubicBezTo>
                    <a:pt x="14587" y="6420"/>
                    <a:pt x="14587" y="6420"/>
                    <a:pt x="14587" y="6420"/>
                  </a:cubicBezTo>
                  <a:cubicBezTo>
                    <a:pt x="14643" y="6420"/>
                    <a:pt x="14643" y="6420"/>
                    <a:pt x="14643" y="6420"/>
                  </a:cubicBezTo>
                  <a:cubicBezTo>
                    <a:pt x="14643" y="6353"/>
                    <a:pt x="14643" y="6353"/>
                    <a:pt x="14643" y="6353"/>
                  </a:cubicBezTo>
                  <a:cubicBezTo>
                    <a:pt x="14699" y="6353"/>
                    <a:pt x="14699" y="6353"/>
                    <a:pt x="14699" y="6353"/>
                  </a:cubicBezTo>
                  <a:cubicBezTo>
                    <a:pt x="14699" y="6420"/>
                    <a:pt x="14699" y="6420"/>
                    <a:pt x="14699" y="6420"/>
                  </a:cubicBezTo>
                  <a:cubicBezTo>
                    <a:pt x="14699" y="6420"/>
                    <a:pt x="14699" y="6420"/>
                    <a:pt x="14699" y="6420"/>
                  </a:cubicBezTo>
                  <a:cubicBezTo>
                    <a:pt x="14699" y="6420"/>
                    <a:pt x="14699" y="6420"/>
                    <a:pt x="14699" y="6420"/>
                  </a:cubicBezTo>
                  <a:cubicBezTo>
                    <a:pt x="14755" y="6487"/>
                    <a:pt x="14755" y="6487"/>
                    <a:pt x="14755" y="6487"/>
                  </a:cubicBezTo>
                  <a:cubicBezTo>
                    <a:pt x="14811" y="6420"/>
                    <a:pt x="14811" y="6420"/>
                    <a:pt x="14811" y="6420"/>
                  </a:cubicBezTo>
                  <a:cubicBezTo>
                    <a:pt x="14755" y="6420"/>
                    <a:pt x="14755" y="6420"/>
                    <a:pt x="14755" y="6420"/>
                  </a:cubicBezTo>
                  <a:cubicBezTo>
                    <a:pt x="14755" y="6353"/>
                    <a:pt x="14755" y="6353"/>
                    <a:pt x="14755" y="6353"/>
                  </a:cubicBezTo>
                  <a:cubicBezTo>
                    <a:pt x="14811" y="6353"/>
                    <a:pt x="14811" y="6353"/>
                    <a:pt x="14811" y="6353"/>
                  </a:cubicBezTo>
                  <a:cubicBezTo>
                    <a:pt x="14811" y="6353"/>
                    <a:pt x="14811" y="6353"/>
                    <a:pt x="14811" y="6353"/>
                  </a:cubicBezTo>
                  <a:cubicBezTo>
                    <a:pt x="14811" y="6420"/>
                    <a:pt x="14811" y="6420"/>
                    <a:pt x="14811" y="6420"/>
                  </a:cubicBezTo>
                  <a:cubicBezTo>
                    <a:pt x="14811" y="6487"/>
                    <a:pt x="14811" y="6487"/>
                    <a:pt x="14811" y="6487"/>
                  </a:cubicBezTo>
                  <a:cubicBezTo>
                    <a:pt x="14868" y="6487"/>
                    <a:pt x="14868" y="6487"/>
                    <a:pt x="14868" y="6487"/>
                  </a:cubicBezTo>
                  <a:cubicBezTo>
                    <a:pt x="14868" y="6420"/>
                    <a:pt x="14868" y="6420"/>
                    <a:pt x="14868" y="6420"/>
                  </a:cubicBezTo>
                  <a:cubicBezTo>
                    <a:pt x="14868" y="6353"/>
                    <a:pt x="14868" y="6353"/>
                    <a:pt x="14868" y="6353"/>
                  </a:cubicBezTo>
                  <a:cubicBezTo>
                    <a:pt x="14924" y="6353"/>
                    <a:pt x="14924" y="6353"/>
                    <a:pt x="14924" y="6353"/>
                  </a:cubicBezTo>
                  <a:cubicBezTo>
                    <a:pt x="14924" y="6420"/>
                    <a:pt x="14924" y="6420"/>
                    <a:pt x="14924" y="6420"/>
                  </a:cubicBezTo>
                  <a:cubicBezTo>
                    <a:pt x="14868" y="6420"/>
                    <a:pt x="14868" y="6420"/>
                    <a:pt x="14868" y="6420"/>
                  </a:cubicBezTo>
                  <a:cubicBezTo>
                    <a:pt x="14868" y="6487"/>
                    <a:pt x="14868" y="6487"/>
                    <a:pt x="14868" y="6487"/>
                  </a:cubicBezTo>
                  <a:cubicBezTo>
                    <a:pt x="14980" y="6487"/>
                    <a:pt x="14980" y="6487"/>
                    <a:pt x="14980" y="6487"/>
                  </a:cubicBezTo>
                  <a:cubicBezTo>
                    <a:pt x="14980" y="6420"/>
                    <a:pt x="14980" y="6420"/>
                    <a:pt x="14980" y="6420"/>
                  </a:cubicBezTo>
                  <a:cubicBezTo>
                    <a:pt x="15036" y="6353"/>
                    <a:pt x="15036" y="6353"/>
                    <a:pt x="15036" y="6353"/>
                  </a:cubicBezTo>
                  <a:cubicBezTo>
                    <a:pt x="15036" y="6420"/>
                    <a:pt x="15036" y="6420"/>
                    <a:pt x="15036" y="6420"/>
                  </a:cubicBezTo>
                  <a:cubicBezTo>
                    <a:pt x="15036" y="6420"/>
                    <a:pt x="15036" y="6420"/>
                    <a:pt x="15036" y="6420"/>
                  </a:cubicBezTo>
                  <a:cubicBezTo>
                    <a:pt x="15036" y="6487"/>
                    <a:pt x="15036" y="6487"/>
                    <a:pt x="15036" y="6487"/>
                  </a:cubicBezTo>
                  <a:cubicBezTo>
                    <a:pt x="15092" y="6487"/>
                    <a:pt x="15092" y="6487"/>
                    <a:pt x="15092" y="6487"/>
                  </a:cubicBezTo>
                  <a:cubicBezTo>
                    <a:pt x="15092" y="6420"/>
                    <a:pt x="15092" y="6420"/>
                    <a:pt x="15092" y="6420"/>
                  </a:cubicBezTo>
                  <a:cubicBezTo>
                    <a:pt x="15092" y="6353"/>
                    <a:pt x="15092" y="6353"/>
                    <a:pt x="15092" y="6353"/>
                  </a:cubicBezTo>
                  <a:cubicBezTo>
                    <a:pt x="15092" y="6487"/>
                    <a:pt x="15092" y="6487"/>
                    <a:pt x="15092" y="6487"/>
                  </a:cubicBezTo>
                  <a:cubicBezTo>
                    <a:pt x="15092" y="6487"/>
                    <a:pt x="15092" y="6487"/>
                    <a:pt x="15092" y="6487"/>
                  </a:cubicBezTo>
                  <a:cubicBezTo>
                    <a:pt x="15148" y="6487"/>
                    <a:pt x="15148" y="6487"/>
                    <a:pt x="15148" y="6487"/>
                  </a:cubicBezTo>
                  <a:cubicBezTo>
                    <a:pt x="15204" y="6554"/>
                    <a:pt x="15204" y="6554"/>
                    <a:pt x="15204" y="6554"/>
                  </a:cubicBezTo>
                  <a:cubicBezTo>
                    <a:pt x="15260" y="6554"/>
                    <a:pt x="15260" y="6554"/>
                    <a:pt x="15260" y="6554"/>
                  </a:cubicBezTo>
                  <a:cubicBezTo>
                    <a:pt x="15316" y="6554"/>
                    <a:pt x="15316" y="6554"/>
                    <a:pt x="15316" y="6554"/>
                  </a:cubicBezTo>
                  <a:cubicBezTo>
                    <a:pt x="15316" y="6554"/>
                    <a:pt x="15316" y="6554"/>
                    <a:pt x="15316" y="6554"/>
                  </a:cubicBezTo>
                  <a:cubicBezTo>
                    <a:pt x="15372" y="6554"/>
                    <a:pt x="15372" y="6554"/>
                    <a:pt x="15372" y="6554"/>
                  </a:cubicBezTo>
                  <a:cubicBezTo>
                    <a:pt x="15372" y="6487"/>
                    <a:pt x="15372" y="6487"/>
                    <a:pt x="15372" y="6487"/>
                  </a:cubicBezTo>
                  <a:cubicBezTo>
                    <a:pt x="15372" y="6487"/>
                    <a:pt x="15372" y="6487"/>
                    <a:pt x="15372" y="6487"/>
                  </a:cubicBezTo>
                  <a:cubicBezTo>
                    <a:pt x="15429" y="6420"/>
                    <a:pt x="15429" y="6420"/>
                    <a:pt x="15429" y="6420"/>
                  </a:cubicBezTo>
                  <a:cubicBezTo>
                    <a:pt x="15485" y="6353"/>
                    <a:pt x="15485" y="6353"/>
                    <a:pt x="15485" y="6353"/>
                  </a:cubicBezTo>
                  <a:cubicBezTo>
                    <a:pt x="15429" y="6353"/>
                    <a:pt x="15429" y="6353"/>
                    <a:pt x="15429" y="6353"/>
                  </a:cubicBezTo>
                  <a:cubicBezTo>
                    <a:pt x="15485" y="6286"/>
                    <a:pt x="15485" y="6286"/>
                    <a:pt x="15485" y="6286"/>
                  </a:cubicBezTo>
                  <a:cubicBezTo>
                    <a:pt x="15485" y="6286"/>
                    <a:pt x="15485" y="6286"/>
                    <a:pt x="15485" y="6286"/>
                  </a:cubicBezTo>
                  <a:cubicBezTo>
                    <a:pt x="15485" y="6353"/>
                    <a:pt x="15485" y="6353"/>
                    <a:pt x="15485" y="6353"/>
                  </a:cubicBezTo>
                  <a:cubicBezTo>
                    <a:pt x="15541" y="6353"/>
                    <a:pt x="15541" y="6353"/>
                    <a:pt x="15541" y="6353"/>
                  </a:cubicBezTo>
                  <a:cubicBezTo>
                    <a:pt x="15541" y="6353"/>
                    <a:pt x="15541" y="6353"/>
                    <a:pt x="15541" y="6353"/>
                  </a:cubicBezTo>
                  <a:cubicBezTo>
                    <a:pt x="15485" y="6420"/>
                    <a:pt x="15485" y="6420"/>
                    <a:pt x="15485" y="6420"/>
                  </a:cubicBezTo>
                  <a:cubicBezTo>
                    <a:pt x="15485" y="6487"/>
                    <a:pt x="15485" y="6487"/>
                    <a:pt x="15485" y="6487"/>
                  </a:cubicBezTo>
                  <a:cubicBezTo>
                    <a:pt x="15485" y="6620"/>
                    <a:pt x="15485" y="6620"/>
                    <a:pt x="15485" y="6620"/>
                  </a:cubicBezTo>
                  <a:close/>
                  <a:moveTo>
                    <a:pt x="13745" y="4146"/>
                  </a:moveTo>
                  <a:cubicBezTo>
                    <a:pt x="13802" y="4146"/>
                    <a:pt x="13802" y="4146"/>
                    <a:pt x="13802" y="4146"/>
                  </a:cubicBezTo>
                  <a:cubicBezTo>
                    <a:pt x="13802" y="4146"/>
                    <a:pt x="13802" y="4146"/>
                    <a:pt x="13802" y="4146"/>
                  </a:cubicBezTo>
                  <a:cubicBezTo>
                    <a:pt x="13745" y="4146"/>
                    <a:pt x="13745" y="4146"/>
                    <a:pt x="13745" y="4146"/>
                  </a:cubicBezTo>
                  <a:cubicBezTo>
                    <a:pt x="13745" y="4146"/>
                    <a:pt x="13745" y="4146"/>
                    <a:pt x="13745" y="4146"/>
                  </a:cubicBezTo>
                  <a:cubicBezTo>
                    <a:pt x="13745" y="4146"/>
                    <a:pt x="13745" y="4146"/>
                    <a:pt x="13745" y="4146"/>
                  </a:cubicBezTo>
                  <a:close/>
                  <a:moveTo>
                    <a:pt x="13689" y="4480"/>
                  </a:moveTo>
                  <a:cubicBezTo>
                    <a:pt x="13689" y="4480"/>
                    <a:pt x="13689" y="4480"/>
                    <a:pt x="13689" y="4480"/>
                  </a:cubicBezTo>
                  <a:cubicBezTo>
                    <a:pt x="13689" y="4414"/>
                    <a:pt x="13689" y="4414"/>
                    <a:pt x="13689" y="4414"/>
                  </a:cubicBezTo>
                  <a:cubicBezTo>
                    <a:pt x="13745" y="4480"/>
                    <a:pt x="13745" y="4480"/>
                    <a:pt x="13745" y="4480"/>
                  </a:cubicBezTo>
                  <a:cubicBezTo>
                    <a:pt x="13689" y="4480"/>
                    <a:pt x="13689" y="4480"/>
                    <a:pt x="13689" y="4480"/>
                  </a:cubicBezTo>
                  <a:cubicBezTo>
                    <a:pt x="13689" y="4480"/>
                    <a:pt x="13689" y="4480"/>
                    <a:pt x="13689" y="4480"/>
                  </a:cubicBezTo>
                  <a:close/>
                  <a:moveTo>
                    <a:pt x="12455" y="4949"/>
                  </a:moveTo>
                  <a:cubicBezTo>
                    <a:pt x="12455" y="5015"/>
                    <a:pt x="12455" y="5015"/>
                    <a:pt x="12455" y="5015"/>
                  </a:cubicBezTo>
                  <a:cubicBezTo>
                    <a:pt x="12511" y="5015"/>
                    <a:pt x="12511" y="5015"/>
                    <a:pt x="12511" y="5015"/>
                  </a:cubicBezTo>
                  <a:cubicBezTo>
                    <a:pt x="12511" y="5015"/>
                    <a:pt x="12511" y="5015"/>
                    <a:pt x="12511" y="5015"/>
                  </a:cubicBezTo>
                  <a:cubicBezTo>
                    <a:pt x="12455" y="4949"/>
                    <a:pt x="12455" y="4949"/>
                    <a:pt x="12455" y="4949"/>
                  </a:cubicBezTo>
                  <a:close/>
                  <a:moveTo>
                    <a:pt x="13241" y="4146"/>
                  </a:moveTo>
                  <a:cubicBezTo>
                    <a:pt x="13241" y="4146"/>
                    <a:pt x="13241" y="4146"/>
                    <a:pt x="13241" y="4146"/>
                  </a:cubicBezTo>
                  <a:cubicBezTo>
                    <a:pt x="13297" y="4213"/>
                    <a:pt x="13297" y="4213"/>
                    <a:pt x="13297" y="4213"/>
                  </a:cubicBezTo>
                  <a:cubicBezTo>
                    <a:pt x="13297" y="4280"/>
                    <a:pt x="13297" y="4280"/>
                    <a:pt x="13297" y="4280"/>
                  </a:cubicBezTo>
                  <a:cubicBezTo>
                    <a:pt x="13297" y="4213"/>
                    <a:pt x="13297" y="4213"/>
                    <a:pt x="13297" y="4213"/>
                  </a:cubicBezTo>
                  <a:cubicBezTo>
                    <a:pt x="13297" y="4213"/>
                    <a:pt x="13297" y="4213"/>
                    <a:pt x="13297" y="4213"/>
                  </a:cubicBezTo>
                  <a:cubicBezTo>
                    <a:pt x="13297" y="4146"/>
                    <a:pt x="13297" y="4146"/>
                    <a:pt x="13297" y="4146"/>
                  </a:cubicBezTo>
                  <a:cubicBezTo>
                    <a:pt x="13241" y="4146"/>
                    <a:pt x="13241" y="4146"/>
                    <a:pt x="13241" y="4146"/>
                  </a:cubicBezTo>
                  <a:close/>
                  <a:moveTo>
                    <a:pt x="12904" y="4146"/>
                  </a:moveTo>
                  <a:cubicBezTo>
                    <a:pt x="12904" y="4213"/>
                    <a:pt x="12904" y="4213"/>
                    <a:pt x="12904" y="4213"/>
                  </a:cubicBezTo>
                  <a:cubicBezTo>
                    <a:pt x="12904" y="4213"/>
                    <a:pt x="12904" y="4213"/>
                    <a:pt x="12904" y="4213"/>
                  </a:cubicBezTo>
                  <a:cubicBezTo>
                    <a:pt x="12960" y="4213"/>
                    <a:pt x="12960" y="4213"/>
                    <a:pt x="12960" y="4213"/>
                  </a:cubicBezTo>
                  <a:cubicBezTo>
                    <a:pt x="12960" y="4213"/>
                    <a:pt x="12960" y="4213"/>
                    <a:pt x="12960" y="4213"/>
                  </a:cubicBezTo>
                  <a:cubicBezTo>
                    <a:pt x="13016" y="4213"/>
                    <a:pt x="13016" y="4213"/>
                    <a:pt x="13016" y="4213"/>
                  </a:cubicBezTo>
                  <a:cubicBezTo>
                    <a:pt x="13072" y="4146"/>
                    <a:pt x="13072" y="4146"/>
                    <a:pt x="13072" y="4146"/>
                  </a:cubicBezTo>
                  <a:cubicBezTo>
                    <a:pt x="13128" y="4146"/>
                    <a:pt x="13128" y="4146"/>
                    <a:pt x="13128" y="4146"/>
                  </a:cubicBezTo>
                  <a:cubicBezTo>
                    <a:pt x="13184" y="4146"/>
                    <a:pt x="13184" y="4146"/>
                    <a:pt x="13184" y="4146"/>
                  </a:cubicBezTo>
                  <a:cubicBezTo>
                    <a:pt x="13184" y="4146"/>
                    <a:pt x="13184" y="4146"/>
                    <a:pt x="13184" y="4146"/>
                  </a:cubicBezTo>
                  <a:cubicBezTo>
                    <a:pt x="13072" y="4079"/>
                    <a:pt x="13072" y="4079"/>
                    <a:pt x="13072" y="4079"/>
                  </a:cubicBezTo>
                  <a:cubicBezTo>
                    <a:pt x="13016" y="4146"/>
                    <a:pt x="13016" y="4146"/>
                    <a:pt x="13016" y="4146"/>
                  </a:cubicBezTo>
                  <a:cubicBezTo>
                    <a:pt x="13016" y="4146"/>
                    <a:pt x="13016" y="4146"/>
                    <a:pt x="13016" y="4146"/>
                  </a:cubicBezTo>
                  <a:cubicBezTo>
                    <a:pt x="12960" y="4146"/>
                    <a:pt x="12960" y="4146"/>
                    <a:pt x="12960" y="4146"/>
                  </a:cubicBezTo>
                  <a:cubicBezTo>
                    <a:pt x="12904" y="4146"/>
                    <a:pt x="12904" y="4146"/>
                    <a:pt x="12904" y="4146"/>
                  </a:cubicBezTo>
                  <a:cubicBezTo>
                    <a:pt x="12904" y="4146"/>
                    <a:pt x="12904" y="4146"/>
                    <a:pt x="12904" y="4146"/>
                  </a:cubicBezTo>
                  <a:close/>
                  <a:moveTo>
                    <a:pt x="12511" y="4347"/>
                  </a:moveTo>
                  <a:cubicBezTo>
                    <a:pt x="12455" y="4280"/>
                    <a:pt x="12455" y="4280"/>
                    <a:pt x="12455" y="4280"/>
                  </a:cubicBezTo>
                  <a:cubicBezTo>
                    <a:pt x="12399" y="4280"/>
                    <a:pt x="12399" y="4280"/>
                    <a:pt x="12399" y="4280"/>
                  </a:cubicBezTo>
                  <a:cubicBezTo>
                    <a:pt x="12343" y="4280"/>
                    <a:pt x="12343" y="4280"/>
                    <a:pt x="12343" y="4280"/>
                  </a:cubicBezTo>
                  <a:cubicBezTo>
                    <a:pt x="12343" y="4213"/>
                    <a:pt x="12343" y="4213"/>
                    <a:pt x="12343" y="4213"/>
                  </a:cubicBezTo>
                  <a:cubicBezTo>
                    <a:pt x="12399" y="4146"/>
                    <a:pt x="12399" y="4146"/>
                    <a:pt x="12399" y="4146"/>
                  </a:cubicBezTo>
                  <a:cubicBezTo>
                    <a:pt x="12399" y="4146"/>
                    <a:pt x="12399" y="4146"/>
                    <a:pt x="12399" y="4146"/>
                  </a:cubicBezTo>
                  <a:cubicBezTo>
                    <a:pt x="12399" y="4079"/>
                    <a:pt x="12399" y="4079"/>
                    <a:pt x="12399" y="4079"/>
                  </a:cubicBezTo>
                  <a:cubicBezTo>
                    <a:pt x="12399" y="4012"/>
                    <a:pt x="12399" y="4012"/>
                    <a:pt x="12399" y="4012"/>
                  </a:cubicBezTo>
                  <a:cubicBezTo>
                    <a:pt x="12399" y="4012"/>
                    <a:pt x="12399" y="4012"/>
                    <a:pt x="12399" y="4012"/>
                  </a:cubicBezTo>
                  <a:cubicBezTo>
                    <a:pt x="12455" y="4012"/>
                    <a:pt x="12455" y="4012"/>
                    <a:pt x="12455" y="4012"/>
                  </a:cubicBezTo>
                  <a:cubicBezTo>
                    <a:pt x="12511" y="4012"/>
                    <a:pt x="12511" y="4012"/>
                    <a:pt x="12511" y="4012"/>
                  </a:cubicBezTo>
                  <a:cubicBezTo>
                    <a:pt x="12511" y="4012"/>
                    <a:pt x="12511" y="4012"/>
                    <a:pt x="12511" y="4012"/>
                  </a:cubicBezTo>
                  <a:cubicBezTo>
                    <a:pt x="12511" y="4079"/>
                    <a:pt x="12511" y="4079"/>
                    <a:pt x="12511" y="4079"/>
                  </a:cubicBezTo>
                  <a:cubicBezTo>
                    <a:pt x="12511" y="4079"/>
                    <a:pt x="12511" y="4079"/>
                    <a:pt x="12511" y="4079"/>
                  </a:cubicBezTo>
                  <a:cubicBezTo>
                    <a:pt x="12455" y="4079"/>
                    <a:pt x="12455" y="4079"/>
                    <a:pt x="12455" y="4079"/>
                  </a:cubicBezTo>
                  <a:cubicBezTo>
                    <a:pt x="12511" y="4146"/>
                    <a:pt x="12511" y="4146"/>
                    <a:pt x="12511" y="4146"/>
                  </a:cubicBezTo>
                  <a:cubicBezTo>
                    <a:pt x="12567" y="4146"/>
                    <a:pt x="12567" y="4146"/>
                    <a:pt x="12567" y="4146"/>
                  </a:cubicBezTo>
                  <a:cubicBezTo>
                    <a:pt x="12567" y="4146"/>
                    <a:pt x="12567" y="4146"/>
                    <a:pt x="12567" y="4146"/>
                  </a:cubicBezTo>
                  <a:cubicBezTo>
                    <a:pt x="12511" y="4146"/>
                    <a:pt x="12511" y="4146"/>
                    <a:pt x="12511" y="4146"/>
                  </a:cubicBezTo>
                  <a:cubicBezTo>
                    <a:pt x="12567" y="4213"/>
                    <a:pt x="12567" y="4213"/>
                    <a:pt x="12567" y="4213"/>
                  </a:cubicBezTo>
                  <a:cubicBezTo>
                    <a:pt x="12567" y="4280"/>
                    <a:pt x="12567" y="4280"/>
                    <a:pt x="12567" y="4280"/>
                  </a:cubicBezTo>
                  <a:cubicBezTo>
                    <a:pt x="12511" y="4280"/>
                    <a:pt x="12511" y="4280"/>
                    <a:pt x="12511" y="4280"/>
                  </a:cubicBezTo>
                  <a:cubicBezTo>
                    <a:pt x="12511" y="4347"/>
                    <a:pt x="12511" y="4347"/>
                    <a:pt x="12511" y="4347"/>
                  </a:cubicBezTo>
                  <a:close/>
                  <a:moveTo>
                    <a:pt x="12455" y="4480"/>
                  </a:moveTo>
                  <a:cubicBezTo>
                    <a:pt x="12511" y="4547"/>
                    <a:pt x="12511" y="4547"/>
                    <a:pt x="12511" y="4547"/>
                  </a:cubicBezTo>
                  <a:cubicBezTo>
                    <a:pt x="12567" y="4480"/>
                    <a:pt x="12567" y="4480"/>
                    <a:pt x="12567" y="4480"/>
                  </a:cubicBezTo>
                  <a:cubicBezTo>
                    <a:pt x="12623" y="4414"/>
                    <a:pt x="12623" y="4414"/>
                    <a:pt x="12623" y="4414"/>
                  </a:cubicBezTo>
                  <a:cubicBezTo>
                    <a:pt x="12567" y="4347"/>
                    <a:pt x="12567" y="4347"/>
                    <a:pt x="12567" y="4347"/>
                  </a:cubicBezTo>
                  <a:cubicBezTo>
                    <a:pt x="12511" y="4347"/>
                    <a:pt x="12511" y="4347"/>
                    <a:pt x="12511" y="4347"/>
                  </a:cubicBezTo>
                  <a:cubicBezTo>
                    <a:pt x="12455" y="4347"/>
                    <a:pt x="12455" y="4347"/>
                    <a:pt x="12455" y="4347"/>
                  </a:cubicBezTo>
                  <a:cubicBezTo>
                    <a:pt x="12399" y="4347"/>
                    <a:pt x="12399" y="4347"/>
                    <a:pt x="12399" y="4347"/>
                  </a:cubicBezTo>
                  <a:cubicBezTo>
                    <a:pt x="12343" y="4347"/>
                    <a:pt x="12343" y="4347"/>
                    <a:pt x="12343" y="4347"/>
                  </a:cubicBezTo>
                  <a:cubicBezTo>
                    <a:pt x="12343" y="4347"/>
                    <a:pt x="12343" y="4347"/>
                    <a:pt x="12343" y="4347"/>
                  </a:cubicBezTo>
                  <a:cubicBezTo>
                    <a:pt x="12287" y="4347"/>
                    <a:pt x="12287" y="4347"/>
                    <a:pt x="12287" y="4347"/>
                  </a:cubicBezTo>
                  <a:cubicBezTo>
                    <a:pt x="12287" y="4347"/>
                    <a:pt x="12287" y="4347"/>
                    <a:pt x="12287" y="4347"/>
                  </a:cubicBezTo>
                  <a:cubicBezTo>
                    <a:pt x="12231" y="4414"/>
                    <a:pt x="12231" y="4414"/>
                    <a:pt x="12231" y="4414"/>
                  </a:cubicBezTo>
                  <a:cubicBezTo>
                    <a:pt x="12287" y="4414"/>
                    <a:pt x="12287" y="4414"/>
                    <a:pt x="12287" y="4414"/>
                  </a:cubicBezTo>
                  <a:cubicBezTo>
                    <a:pt x="12287" y="4414"/>
                    <a:pt x="12287" y="4414"/>
                    <a:pt x="12287" y="4414"/>
                  </a:cubicBezTo>
                  <a:cubicBezTo>
                    <a:pt x="12287" y="4480"/>
                    <a:pt x="12287" y="4480"/>
                    <a:pt x="12287" y="4480"/>
                  </a:cubicBezTo>
                  <a:cubicBezTo>
                    <a:pt x="12343" y="4480"/>
                    <a:pt x="12343" y="4480"/>
                    <a:pt x="12343" y="4480"/>
                  </a:cubicBezTo>
                  <a:cubicBezTo>
                    <a:pt x="12399" y="4480"/>
                    <a:pt x="12399" y="4480"/>
                    <a:pt x="12399" y="4480"/>
                  </a:cubicBezTo>
                  <a:cubicBezTo>
                    <a:pt x="12455" y="4480"/>
                    <a:pt x="12455" y="4480"/>
                    <a:pt x="12455" y="4480"/>
                  </a:cubicBezTo>
                  <a:close/>
                  <a:moveTo>
                    <a:pt x="12231" y="4614"/>
                  </a:moveTo>
                  <a:cubicBezTo>
                    <a:pt x="12343" y="4614"/>
                    <a:pt x="12343" y="4614"/>
                    <a:pt x="12343" y="4614"/>
                  </a:cubicBezTo>
                  <a:cubicBezTo>
                    <a:pt x="12399" y="4614"/>
                    <a:pt x="12399" y="4614"/>
                    <a:pt x="12399" y="4614"/>
                  </a:cubicBezTo>
                  <a:cubicBezTo>
                    <a:pt x="12455" y="4614"/>
                    <a:pt x="12455" y="4614"/>
                    <a:pt x="12455" y="4614"/>
                  </a:cubicBezTo>
                  <a:cubicBezTo>
                    <a:pt x="12455" y="4614"/>
                    <a:pt x="12455" y="4614"/>
                    <a:pt x="12455" y="4614"/>
                  </a:cubicBezTo>
                  <a:cubicBezTo>
                    <a:pt x="12511" y="4614"/>
                    <a:pt x="12511" y="4614"/>
                    <a:pt x="12511" y="4614"/>
                  </a:cubicBezTo>
                  <a:cubicBezTo>
                    <a:pt x="12567" y="4614"/>
                    <a:pt x="12567" y="4614"/>
                    <a:pt x="12567" y="4614"/>
                  </a:cubicBezTo>
                  <a:cubicBezTo>
                    <a:pt x="12567" y="4547"/>
                    <a:pt x="12567" y="4547"/>
                    <a:pt x="12567" y="4547"/>
                  </a:cubicBezTo>
                  <a:cubicBezTo>
                    <a:pt x="12511" y="4547"/>
                    <a:pt x="12511" y="4547"/>
                    <a:pt x="12511" y="4547"/>
                  </a:cubicBezTo>
                  <a:cubicBezTo>
                    <a:pt x="12399" y="4547"/>
                    <a:pt x="12399" y="4547"/>
                    <a:pt x="12399" y="4547"/>
                  </a:cubicBezTo>
                  <a:cubicBezTo>
                    <a:pt x="12343" y="4547"/>
                    <a:pt x="12343" y="4547"/>
                    <a:pt x="12343" y="4547"/>
                  </a:cubicBezTo>
                  <a:cubicBezTo>
                    <a:pt x="12343" y="4547"/>
                    <a:pt x="12343" y="4547"/>
                    <a:pt x="12343" y="4547"/>
                  </a:cubicBezTo>
                  <a:cubicBezTo>
                    <a:pt x="12287" y="4547"/>
                    <a:pt x="12287" y="4547"/>
                    <a:pt x="12287" y="4547"/>
                  </a:cubicBezTo>
                  <a:cubicBezTo>
                    <a:pt x="12231" y="4547"/>
                    <a:pt x="12231" y="4547"/>
                    <a:pt x="12231" y="4547"/>
                  </a:cubicBezTo>
                  <a:cubicBezTo>
                    <a:pt x="12231" y="4614"/>
                    <a:pt x="12231" y="4614"/>
                    <a:pt x="12231" y="4614"/>
                  </a:cubicBezTo>
                  <a:close/>
                  <a:moveTo>
                    <a:pt x="12231" y="4748"/>
                  </a:moveTo>
                  <a:cubicBezTo>
                    <a:pt x="12287" y="4681"/>
                    <a:pt x="12287" y="4681"/>
                    <a:pt x="12287" y="4681"/>
                  </a:cubicBezTo>
                  <a:cubicBezTo>
                    <a:pt x="12287" y="4681"/>
                    <a:pt x="12287" y="4681"/>
                    <a:pt x="12287" y="4681"/>
                  </a:cubicBezTo>
                  <a:cubicBezTo>
                    <a:pt x="12343" y="4681"/>
                    <a:pt x="12343" y="4681"/>
                    <a:pt x="12343" y="4681"/>
                  </a:cubicBezTo>
                  <a:cubicBezTo>
                    <a:pt x="12455" y="4614"/>
                    <a:pt x="12455" y="4614"/>
                    <a:pt x="12455" y="4614"/>
                  </a:cubicBezTo>
                  <a:cubicBezTo>
                    <a:pt x="12511" y="4681"/>
                    <a:pt x="12511" y="4681"/>
                    <a:pt x="12511" y="4681"/>
                  </a:cubicBezTo>
                  <a:cubicBezTo>
                    <a:pt x="12511" y="4614"/>
                    <a:pt x="12511" y="4614"/>
                    <a:pt x="12511" y="4614"/>
                  </a:cubicBezTo>
                  <a:cubicBezTo>
                    <a:pt x="12567" y="4614"/>
                    <a:pt x="12567" y="4614"/>
                    <a:pt x="12567" y="4614"/>
                  </a:cubicBezTo>
                  <a:cubicBezTo>
                    <a:pt x="12567" y="4681"/>
                    <a:pt x="12567" y="4681"/>
                    <a:pt x="12567" y="4681"/>
                  </a:cubicBezTo>
                  <a:cubicBezTo>
                    <a:pt x="12511" y="4681"/>
                    <a:pt x="12511" y="4681"/>
                    <a:pt x="12511" y="4681"/>
                  </a:cubicBezTo>
                  <a:cubicBezTo>
                    <a:pt x="12455" y="4681"/>
                    <a:pt x="12455" y="4681"/>
                    <a:pt x="12455" y="4681"/>
                  </a:cubicBezTo>
                  <a:cubicBezTo>
                    <a:pt x="12399" y="4681"/>
                    <a:pt x="12399" y="4681"/>
                    <a:pt x="12399" y="4681"/>
                  </a:cubicBezTo>
                  <a:cubicBezTo>
                    <a:pt x="12399" y="4748"/>
                    <a:pt x="12399" y="4748"/>
                    <a:pt x="12399" y="4748"/>
                  </a:cubicBezTo>
                  <a:cubicBezTo>
                    <a:pt x="12343" y="4748"/>
                    <a:pt x="12343" y="4748"/>
                    <a:pt x="12343" y="4748"/>
                  </a:cubicBezTo>
                  <a:cubicBezTo>
                    <a:pt x="12287" y="4748"/>
                    <a:pt x="12287" y="4748"/>
                    <a:pt x="12287" y="4748"/>
                  </a:cubicBezTo>
                  <a:cubicBezTo>
                    <a:pt x="12287" y="4748"/>
                    <a:pt x="12287" y="4748"/>
                    <a:pt x="12287" y="4748"/>
                  </a:cubicBezTo>
                  <a:cubicBezTo>
                    <a:pt x="12231" y="4748"/>
                    <a:pt x="12231" y="4748"/>
                    <a:pt x="12231" y="4748"/>
                  </a:cubicBezTo>
                  <a:cubicBezTo>
                    <a:pt x="12231" y="4748"/>
                    <a:pt x="12231" y="4748"/>
                    <a:pt x="12231" y="4748"/>
                  </a:cubicBezTo>
                  <a:cubicBezTo>
                    <a:pt x="12231" y="4748"/>
                    <a:pt x="12231" y="4748"/>
                    <a:pt x="12231" y="4748"/>
                  </a:cubicBezTo>
                  <a:close/>
                  <a:moveTo>
                    <a:pt x="11052" y="3143"/>
                  </a:moveTo>
                  <a:cubicBezTo>
                    <a:pt x="11052" y="3076"/>
                    <a:pt x="11052" y="3076"/>
                    <a:pt x="11052" y="3076"/>
                  </a:cubicBezTo>
                  <a:cubicBezTo>
                    <a:pt x="11052" y="3076"/>
                    <a:pt x="11052" y="3076"/>
                    <a:pt x="11052" y="3076"/>
                  </a:cubicBezTo>
                  <a:cubicBezTo>
                    <a:pt x="11109" y="3076"/>
                    <a:pt x="11109" y="3076"/>
                    <a:pt x="11109" y="3076"/>
                  </a:cubicBezTo>
                  <a:cubicBezTo>
                    <a:pt x="11109" y="3076"/>
                    <a:pt x="11109" y="3076"/>
                    <a:pt x="11109" y="3076"/>
                  </a:cubicBezTo>
                  <a:cubicBezTo>
                    <a:pt x="11052" y="3143"/>
                    <a:pt x="11052" y="3143"/>
                    <a:pt x="11052" y="3143"/>
                  </a:cubicBezTo>
                  <a:close/>
                  <a:moveTo>
                    <a:pt x="10716" y="3277"/>
                  </a:moveTo>
                  <a:cubicBezTo>
                    <a:pt x="10772" y="3277"/>
                    <a:pt x="10772" y="3277"/>
                    <a:pt x="10772" y="3277"/>
                  </a:cubicBezTo>
                  <a:cubicBezTo>
                    <a:pt x="10772" y="3210"/>
                    <a:pt x="10772" y="3210"/>
                    <a:pt x="10772" y="3210"/>
                  </a:cubicBezTo>
                  <a:cubicBezTo>
                    <a:pt x="10884" y="3277"/>
                    <a:pt x="10884" y="3277"/>
                    <a:pt x="10884" y="3277"/>
                  </a:cubicBezTo>
                  <a:cubicBezTo>
                    <a:pt x="10884" y="3277"/>
                    <a:pt x="10884" y="3277"/>
                    <a:pt x="10884" y="3277"/>
                  </a:cubicBezTo>
                  <a:cubicBezTo>
                    <a:pt x="10940" y="3277"/>
                    <a:pt x="10940" y="3277"/>
                    <a:pt x="10940" y="3277"/>
                  </a:cubicBezTo>
                  <a:cubicBezTo>
                    <a:pt x="10940" y="3344"/>
                    <a:pt x="10940" y="3344"/>
                    <a:pt x="10940" y="3344"/>
                  </a:cubicBezTo>
                  <a:cubicBezTo>
                    <a:pt x="10940" y="3344"/>
                    <a:pt x="10940" y="3344"/>
                    <a:pt x="10940" y="3344"/>
                  </a:cubicBezTo>
                  <a:cubicBezTo>
                    <a:pt x="10940" y="3411"/>
                    <a:pt x="10940" y="3411"/>
                    <a:pt x="10940" y="3411"/>
                  </a:cubicBezTo>
                  <a:cubicBezTo>
                    <a:pt x="10884" y="3411"/>
                    <a:pt x="10884" y="3411"/>
                    <a:pt x="10884" y="3411"/>
                  </a:cubicBezTo>
                  <a:cubicBezTo>
                    <a:pt x="10828" y="3411"/>
                    <a:pt x="10828" y="3411"/>
                    <a:pt x="10828" y="3411"/>
                  </a:cubicBezTo>
                  <a:cubicBezTo>
                    <a:pt x="10828" y="3411"/>
                    <a:pt x="10828" y="3411"/>
                    <a:pt x="10828" y="3411"/>
                  </a:cubicBezTo>
                  <a:cubicBezTo>
                    <a:pt x="10772" y="3344"/>
                    <a:pt x="10772" y="3344"/>
                    <a:pt x="10772" y="3344"/>
                  </a:cubicBezTo>
                  <a:cubicBezTo>
                    <a:pt x="10772" y="3277"/>
                    <a:pt x="10772" y="3277"/>
                    <a:pt x="10772" y="3277"/>
                  </a:cubicBezTo>
                  <a:cubicBezTo>
                    <a:pt x="10716" y="3277"/>
                    <a:pt x="10716" y="3277"/>
                    <a:pt x="10716" y="3277"/>
                  </a:cubicBezTo>
                  <a:cubicBezTo>
                    <a:pt x="10716" y="3277"/>
                    <a:pt x="10716" y="3277"/>
                    <a:pt x="10716" y="3277"/>
                  </a:cubicBezTo>
                  <a:close/>
                  <a:moveTo>
                    <a:pt x="8977" y="3344"/>
                  </a:moveTo>
                  <a:cubicBezTo>
                    <a:pt x="8921" y="3344"/>
                    <a:pt x="8921" y="3344"/>
                    <a:pt x="8921" y="3344"/>
                  </a:cubicBezTo>
                  <a:cubicBezTo>
                    <a:pt x="8921" y="3344"/>
                    <a:pt x="8921" y="3344"/>
                    <a:pt x="8921" y="3344"/>
                  </a:cubicBezTo>
                  <a:cubicBezTo>
                    <a:pt x="8921" y="3344"/>
                    <a:pt x="8921" y="3344"/>
                    <a:pt x="8921" y="3344"/>
                  </a:cubicBezTo>
                  <a:cubicBezTo>
                    <a:pt x="8977" y="3344"/>
                    <a:pt x="8977" y="3344"/>
                    <a:pt x="8977" y="3344"/>
                  </a:cubicBezTo>
                  <a:cubicBezTo>
                    <a:pt x="8977" y="3344"/>
                    <a:pt x="8977" y="3344"/>
                    <a:pt x="8977" y="3344"/>
                  </a:cubicBezTo>
                  <a:cubicBezTo>
                    <a:pt x="8977" y="3344"/>
                    <a:pt x="8977" y="3344"/>
                    <a:pt x="8977" y="3344"/>
                  </a:cubicBezTo>
                  <a:close/>
                  <a:moveTo>
                    <a:pt x="9145" y="3611"/>
                  </a:moveTo>
                  <a:cubicBezTo>
                    <a:pt x="9201" y="3611"/>
                    <a:pt x="9201" y="3611"/>
                    <a:pt x="9201" y="3611"/>
                  </a:cubicBezTo>
                  <a:cubicBezTo>
                    <a:pt x="9201" y="3611"/>
                    <a:pt x="9201" y="3611"/>
                    <a:pt x="9201" y="3611"/>
                  </a:cubicBezTo>
                  <a:cubicBezTo>
                    <a:pt x="9145" y="3678"/>
                    <a:pt x="9145" y="3678"/>
                    <a:pt x="9145" y="3678"/>
                  </a:cubicBezTo>
                  <a:cubicBezTo>
                    <a:pt x="9145" y="3678"/>
                    <a:pt x="9145" y="3611"/>
                    <a:pt x="9145" y="3611"/>
                  </a:cubicBezTo>
                  <a:close/>
                  <a:moveTo>
                    <a:pt x="9257" y="3544"/>
                  </a:moveTo>
                  <a:cubicBezTo>
                    <a:pt x="9257" y="3544"/>
                    <a:pt x="9257" y="3544"/>
                    <a:pt x="9257" y="3544"/>
                  </a:cubicBezTo>
                  <a:cubicBezTo>
                    <a:pt x="9257" y="3477"/>
                    <a:pt x="9257" y="3477"/>
                    <a:pt x="9257" y="3477"/>
                  </a:cubicBezTo>
                  <a:cubicBezTo>
                    <a:pt x="9313" y="3477"/>
                    <a:pt x="9313" y="3477"/>
                    <a:pt x="9313" y="3477"/>
                  </a:cubicBezTo>
                  <a:cubicBezTo>
                    <a:pt x="9313" y="3411"/>
                    <a:pt x="9313" y="3411"/>
                    <a:pt x="9313" y="3411"/>
                  </a:cubicBezTo>
                  <a:cubicBezTo>
                    <a:pt x="9369" y="3411"/>
                    <a:pt x="9369" y="3411"/>
                    <a:pt x="9369" y="3411"/>
                  </a:cubicBezTo>
                  <a:cubicBezTo>
                    <a:pt x="9425" y="3344"/>
                    <a:pt x="9425" y="3344"/>
                    <a:pt x="9425" y="3344"/>
                  </a:cubicBezTo>
                  <a:cubicBezTo>
                    <a:pt x="9425" y="3411"/>
                    <a:pt x="9425" y="3411"/>
                    <a:pt x="9425" y="3411"/>
                  </a:cubicBezTo>
                  <a:cubicBezTo>
                    <a:pt x="9425" y="3411"/>
                    <a:pt x="9425" y="3411"/>
                    <a:pt x="9425" y="3411"/>
                  </a:cubicBezTo>
                  <a:cubicBezTo>
                    <a:pt x="9369" y="3477"/>
                    <a:pt x="9369" y="3477"/>
                    <a:pt x="9369" y="3477"/>
                  </a:cubicBezTo>
                  <a:cubicBezTo>
                    <a:pt x="9369" y="3544"/>
                    <a:pt x="9369" y="3544"/>
                    <a:pt x="9369" y="3544"/>
                  </a:cubicBezTo>
                  <a:cubicBezTo>
                    <a:pt x="9369" y="3544"/>
                    <a:pt x="9369" y="3544"/>
                    <a:pt x="9369" y="3544"/>
                  </a:cubicBezTo>
                  <a:cubicBezTo>
                    <a:pt x="9313" y="3611"/>
                    <a:pt x="9313" y="3611"/>
                    <a:pt x="9313" y="3611"/>
                  </a:cubicBezTo>
                  <a:cubicBezTo>
                    <a:pt x="9313" y="3611"/>
                    <a:pt x="9313" y="3611"/>
                    <a:pt x="9313" y="3611"/>
                  </a:cubicBezTo>
                  <a:cubicBezTo>
                    <a:pt x="9369" y="3678"/>
                    <a:pt x="9369" y="3678"/>
                    <a:pt x="9369" y="3678"/>
                  </a:cubicBezTo>
                  <a:cubicBezTo>
                    <a:pt x="9369" y="3611"/>
                    <a:pt x="9369" y="3611"/>
                    <a:pt x="9369" y="3611"/>
                  </a:cubicBezTo>
                  <a:cubicBezTo>
                    <a:pt x="9425" y="3611"/>
                    <a:pt x="9425" y="3611"/>
                    <a:pt x="9425" y="3611"/>
                  </a:cubicBezTo>
                  <a:cubicBezTo>
                    <a:pt x="9425" y="3678"/>
                    <a:pt x="9425" y="3678"/>
                    <a:pt x="9425" y="3678"/>
                  </a:cubicBezTo>
                  <a:cubicBezTo>
                    <a:pt x="9425" y="3678"/>
                    <a:pt x="9425" y="3678"/>
                    <a:pt x="9425" y="3678"/>
                  </a:cubicBezTo>
                  <a:cubicBezTo>
                    <a:pt x="9482" y="3611"/>
                    <a:pt x="9482" y="3611"/>
                    <a:pt x="9482" y="3611"/>
                  </a:cubicBezTo>
                  <a:cubicBezTo>
                    <a:pt x="9538" y="3611"/>
                    <a:pt x="9538" y="3611"/>
                    <a:pt x="9538" y="3611"/>
                  </a:cubicBezTo>
                  <a:cubicBezTo>
                    <a:pt x="9538" y="3611"/>
                    <a:pt x="9538" y="3611"/>
                    <a:pt x="9538" y="3611"/>
                  </a:cubicBezTo>
                  <a:cubicBezTo>
                    <a:pt x="9594" y="3544"/>
                    <a:pt x="9594" y="3544"/>
                    <a:pt x="9594" y="3544"/>
                  </a:cubicBezTo>
                  <a:cubicBezTo>
                    <a:pt x="9594" y="3477"/>
                    <a:pt x="9594" y="3477"/>
                    <a:pt x="9594" y="3477"/>
                  </a:cubicBezTo>
                  <a:cubicBezTo>
                    <a:pt x="9594" y="3477"/>
                    <a:pt x="9594" y="3477"/>
                    <a:pt x="9594" y="3477"/>
                  </a:cubicBezTo>
                  <a:cubicBezTo>
                    <a:pt x="9650" y="3411"/>
                    <a:pt x="9650" y="3411"/>
                    <a:pt x="9650" y="3411"/>
                  </a:cubicBezTo>
                  <a:cubicBezTo>
                    <a:pt x="9650" y="3344"/>
                    <a:pt x="9650" y="3344"/>
                    <a:pt x="9650" y="3344"/>
                  </a:cubicBezTo>
                  <a:cubicBezTo>
                    <a:pt x="9650" y="3344"/>
                    <a:pt x="9650" y="3344"/>
                    <a:pt x="9650" y="3344"/>
                  </a:cubicBezTo>
                  <a:cubicBezTo>
                    <a:pt x="9706" y="3344"/>
                    <a:pt x="9706" y="3344"/>
                    <a:pt x="9706" y="3344"/>
                  </a:cubicBezTo>
                  <a:cubicBezTo>
                    <a:pt x="9706" y="3411"/>
                    <a:pt x="9706" y="3411"/>
                    <a:pt x="9706" y="3411"/>
                  </a:cubicBezTo>
                  <a:cubicBezTo>
                    <a:pt x="9706" y="3477"/>
                    <a:pt x="9706" y="3477"/>
                    <a:pt x="9706" y="3477"/>
                  </a:cubicBezTo>
                  <a:cubicBezTo>
                    <a:pt x="9650" y="3544"/>
                    <a:pt x="9650" y="3544"/>
                    <a:pt x="9650" y="3544"/>
                  </a:cubicBezTo>
                  <a:cubicBezTo>
                    <a:pt x="9706" y="3544"/>
                    <a:pt x="9706" y="3544"/>
                    <a:pt x="9706" y="3544"/>
                  </a:cubicBezTo>
                  <a:cubicBezTo>
                    <a:pt x="9706" y="3544"/>
                    <a:pt x="9706" y="3544"/>
                    <a:pt x="9706" y="3544"/>
                  </a:cubicBezTo>
                  <a:cubicBezTo>
                    <a:pt x="9762" y="3477"/>
                    <a:pt x="9762" y="3477"/>
                    <a:pt x="9762" y="3477"/>
                  </a:cubicBezTo>
                  <a:cubicBezTo>
                    <a:pt x="9762" y="3477"/>
                    <a:pt x="9762" y="3477"/>
                    <a:pt x="9762" y="3477"/>
                  </a:cubicBezTo>
                  <a:cubicBezTo>
                    <a:pt x="9762" y="3411"/>
                    <a:pt x="9762" y="3411"/>
                    <a:pt x="9762" y="3411"/>
                  </a:cubicBezTo>
                  <a:cubicBezTo>
                    <a:pt x="9818" y="3411"/>
                    <a:pt x="9818" y="3411"/>
                    <a:pt x="9818" y="3411"/>
                  </a:cubicBezTo>
                  <a:cubicBezTo>
                    <a:pt x="9874" y="3344"/>
                    <a:pt x="9874" y="3344"/>
                    <a:pt x="9874" y="3344"/>
                  </a:cubicBezTo>
                  <a:cubicBezTo>
                    <a:pt x="9874" y="3277"/>
                    <a:pt x="9874" y="3277"/>
                    <a:pt x="9874" y="3277"/>
                  </a:cubicBezTo>
                  <a:cubicBezTo>
                    <a:pt x="9874" y="3210"/>
                    <a:pt x="9874" y="3210"/>
                    <a:pt x="9874" y="3210"/>
                  </a:cubicBezTo>
                  <a:cubicBezTo>
                    <a:pt x="9874" y="3210"/>
                    <a:pt x="9874" y="3210"/>
                    <a:pt x="9874" y="3210"/>
                  </a:cubicBezTo>
                  <a:cubicBezTo>
                    <a:pt x="9930" y="3210"/>
                    <a:pt x="9930" y="3210"/>
                    <a:pt x="9930" y="3210"/>
                  </a:cubicBezTo>
                  <a:cubicBezTo>
                    <a:pt x="9986" y="3210"/>
                    <a:pt x="9986" y="3210"/>
                    <a:pt x="9986" y="3210"/>
                  </a:cubicBezTo>
                  <a:cubicBezTo>
                    <a:pt x="10043" y="3143"/>
                    <a:pt x="10043" y="3143"/>
                    <a:pt x="10043" y="3143"/>
                  </a:cubicBezTo>
                  <a:cubicBezTo>
                    <a:pt x="10043" y="3076"/>
                    <a:pt x="10043" y="3076"/>
                    <a:pt x="10043" y="3076"/>
                  </a:cubicBezTo>
                  <a:cubicBezTo>
                    <a:pt x="10099" y="3076"/>
                    <a:pt x="10099" y="3076"/>
                    <a:pt x="10099" y="3076"/>
                  </a:cubicBezTo>
                  <a:cubicBezTo>
                    <a:pt x="10099" y="3009"/>
                    <a:pt x="10099" y="3009"/>
                    <a:pt x="10099" y="3009"/>
                  </a:cubicBezTo>
                  <a:cubicBezTo>
                    <a:pt x="10155" y="3076"/>
                    <a:pt x="10155" y="3076"/>
                    <a:pt x="10155" y="3076"/>
                  </a:cubicBezTo>
                  <a:cubicBezTo>
                    <a:pt x="10155" y="3009"/>
                    <a:pt x="10155" y="3009"/>
                    <a:pt x="10155" y="3009"/>
                  </a:cubicBezTo>
                  <a:cubicBezTo>
                    <a:pt x="10211" y="3009"/>
                    <a:pt x="10211" y="3009"/>
                    <a:pt x="10211" y="3009"/>
                  </a:cubicBezTo>
                  <a:cubicBezTo>
                    <a:pt x="10155" y="3143"/>
                    <a:pt x="10155" y="3143"/>
                    <a:pt x="10155" y="3143"/>
                  </a:cubicBezTo>
                  <a:cubicBezTo>
                    <a:pt x="10099" y="3210"/>
                    <a:pt x="10099" y="3210"/>
                    <a:pt x="10099" y="3210"/>
                  </a:cubicBezTo>
                  <a:cubicBezTo>
                    <a:pt x="10099" y="3277"/>
                    <a:pt x="10099" y="3277"/>
                    <a:pt x="10099" y="3277"/>
                  </a:cubicBezTo>
                  <a:cubicBezTo>
                    <a:pt x="10099" y="3277"/>
                    <a:pt x="10099" y="3277"/>
                    <a:pt x="10099" y="3277"/>
                  </a:cubicBezTo>
                  <a:cubicBezTo>
                    <a:pt x="10099" y="3344"/>
                    <a:pt x="10099" y="3344"/>
                    <a:pt x="10099" y="3344"/>
                  </a:cubicBezTo>
                  <a:cubicBezTo>
                    <a:pt x="10043" y="3344"/>
                    <a:pt x="10043" y="3344"/>
                    <a:pt x="10043" y="3344"/>
                  </a:cubicBezTo>
                  <a:cubicBezTo>
                    <a:pt x="9986" y="3477"/>
                    <a:pt x="9986" y="3477"/>
                    <a:pt x="9986" y="3477"/>
                  </a:cubicBezTo>
                  <a:cubicBezTo>
                    <a:pt x="9986" y="3477"/>
                    <a:pt x="9986" y="3477"/>
                    <a:pt x="9986" y="3477"/>
                  </a:cubicBezTo>
                  <a:cubicBezTo>
                    <a:pt x="9986" y="3544"/>
                    <a:pt x="9986" y="3544"/>
                    <a:pt x="9986" y="3544"/>
                  </a:cubicBezTo>
                  <a:cubicBezTo>
                    <a:pt x="9986" y="3544"/>
                    <a:pt x="9986" y="3544"/>
                    <a:pt x="9986" y="3544"/>
                  </a:cubicBezTo>
                  <a:cubicBezTo>
                    <a:pt x="10043" y="3611"/>
                    <a:pt x="10043" y="3611"/>
                    <a:pt x="10043" y="3611"/>
                  </a:cubicBezTo>
                  <a:cubicBezTo>
                    <a:pt x="10043" y="3611"/>
                    <a:pt x="10043" y="3611"/>
                    <a:pt x="10043" y="3611"/>
                  </a:cubicBezTo>
                  <a:cubicBezTo>
                    <a:pt x="10099" y="3544"/>
                    <a:pt x="10099" y="3544"/>
                    <a:pt x="10099" y="3544"/>
                  </a:cubicBezTo>
                  <a:cubicBezTo>
                    <a:pt x="10155" y="3544"/>
                    <a:pt x="10155" y="3544"/>
                    <a:pt x="10155" y="3544"/>
                  </a:cubicBezTo>
                  <a:cubicBezTo>
                    <a:pt x="10155" y="3477"/>
                    <a:pt x="10155" y="3477"/>
                    <a:pt x="10155" y="3477"/>
                  </a:cubicBezTo>
                  <a:cubicBezTo>
                    <a:pt x="10155" y="3477"/>
                    <a:pt x="10155" y="3477"/>
                    <a:pt x="10155" y="3477"/>
                  </a:cubicBezTo>
                  <a:cubicBezTo>
                    <a:pt x="10211" y="3411"/>
                    <a:pt x="10211" y="3411"/>
                    <a:pt x="10211" y="3411"/>
                  </a:cubicBezTo>
                  <a:cubicBezTo>
                    <a:pt x="10211" y="3344"/>
                    <a:pt x="10211" y="3344"/>
                    <a:pt x="10211" y="3344"/>
                  </a:cubicBezTo>
                  <a:cubicBezTo>
                    <a:pt x="10267" y="3344"/>
                    <a:pt x="10267" y="3344"/>
                    <a:pt x="10267" y="3344"/>
                  </a:cubicBezTo>
                  <a:cubicBezTo>
                    <a:pt x="10267" y="3344"/>
                    <a:pt x="10267" y="3344"/>
                    <a:pt x="10267" y="3344"/>
                  </a:cubicBezTo>
                  <a:cubicBezTo>
                    <a:pt x="10267" y="3411"/>
                    <a:pt x="10267" y="3411"/>
                    <a:pt x="10267" y="3411"/>
                  </a:cubicBezTo>
                  <a:cubicBezTo>
                    <a:pt x="10323" y="3411"/>
                    <a:pt x="10323" y="3411"/>
                    <a:pt x="10323" y="3411"/>
                  </a:cubicBezTo>
                  <a:cubicBezTo>
                    <a:pt x="10379" y="3344"/>
                    <a:pt x="10379" y="3344"/>
                    <a:pt x="10379" y="3344"/>
                  </a:cubicBezTo>
                  <a:cubicBezTo>
                    <a:pt x="10435" y="3344"/>
                    <a:pt x="10435" y="3344"/>
                    <a:pt x="10435" y="3344"/>
                  </a:cubicBezTo>
                  <a:cubicBezTo>
                    <a:pt x="10491" y="3277"/>
                    <a:pt x="10491" y="3277"/>
                    <a:pt x="10491" y="3277"/>
                  </a:cubicBezTo>
                  <a:cubicBezTo>
                    <a:pt x="10491" y="3210"/>
                    <a:pt x="10491" y="3210"/>
                    <a:pt x="10491" y="3210"/>
                  </a:cubicBezTo>
                  <a:cubicBezTo>
                    <a:pt x="10548" y="3143"/>
                    <a:pt x="10548" y="3143"/>
                    <a:pt x="10548" y="3143"/>
                  </a:cubicBezTo>
                  <a:cubicBezTo>
                    <a:pt x="10548" y="3076"/>
                    <a:pt x="10548" y="3076"/>
                    <a:pt x="10548" y="3076"/>
                  </a:cubicBezTo>
                  <a:cubicBezTo>
                    <a:pt x="10548" y="3076"/>
                    <a:pt x="10548" y="3076"/>
                    <a:pt x="10548" y="3076"/>
                  </a:cubicBezTo>
                  <a:cubicBezTo>
                    <a:pt x="10604" y="3143"/>
                    <a:pt x="10604" y="3143"/>
                    <a:pt x="10604" y="3143"/>
                  </a:cubicBezTo>
                  <a:cubicBezTo>
                    <a:pt x="10660" y="3143"/>
                    <a:pt x="10660" y="3143"/>
                    <a:pt x="10660" y="3143"/>
                  </a:cubicBezTo>
                  <a:cubicBezTo>
                    <a:pt x="10660" y="3076"/>
                    <a:pt x="10660" y="3076"/>
                    <a:pt x="10660" y="3076"/>
                  </a:cubicBezTo>
                  <a:cubicBezTo>
                    <a:pt x="10660" y="3076"/>
                    <a:pt x="10660" y="3076"/>
                    <a:pt x="10660" y="3076"/>
                  </a:cubicBezTo>
                  <a:cubicBezTo>
                    <a:pt x="10604" y="3009"/>
                    <a:pt x="10604" y="3009"/>
                    <a:pt x="10604" y="3009"/>
                  </a:cubicBezTo>
                  <a:cubicBezTo>
                    <a:pt x="10604" y="2942"/>
                    <a:pt x="10604" y="2942"/>
                    <a:pt x="10604" y="2942"/>
                  </a:cubicBezTo>
                  <a:cubicBezTo>
                    <a:pt x="10660" y="2942"/>
                    <a:pt x="10660" y="2942"/>
                    <a:pt x="10660" y="2942"/>
                  </a:cubicBezTo>
                  <a:cubicBezTo>
                    <a:pt x="10716" y="2876"/>
                    <a:pt x="10716" y="2876"/>
                    <a:pt x="10716" y="2876"/>
                  </a:cubicBezTo>
                  <a:cubicBezTo>
                    <a:pt x="10772" y="2876"/>
                    <a:pt x="10772" y="2876"/>
                    <a:pt x="10772" y="2876"/>
                  </a:cubicBezTo>
                  <a:cubicBezTo>
                    <a:pt x="10772" y="2876"/>
                    <a:pt x="10772" y="2876"/>
                    <a:pt x="10772" y="2876"/>
                  </a:cubicBezTo>
                  <a:cubicBezTo>
                    <a:pt x="10828" y="2876"/>
                    <a:pt x="10828" y="2876"/>
                    <a:pt x="10828" y="2876"/>
                  </a:cubicBezTo>
                  <a:cubicBezTo>
                    <a:pt x="10884" y="2809"/>
                    <a:pt x="10884" y="2809"/>
                    <a:pt x="10884" y="2809"/>
                  </a:cubicBezTo>
                  <a:cubicBezTo>
                    <a:pt x="10828" y="2809"/>
                    <a:pt x="10828" y="2809"/>
                    <a:pt x="10828" y="2809"/>
                  </a:cubicBezTo>
                  <a:cubicBezTo>
                    <a:pt x="10828" y="2675"/>
                    <a:pt x="10828" y="2675"/>
                    <a:pt x="10828" y="2675"/>
                  </a:cubicBezTo>
                  <a:cubicBezTo>
                    <a:pt x="10884" y="2675"/>
                    <a:pt x="10884" y="2675"/>
                    <a:pt x="10884" y="2675"/>
                  </a:cubicBezTo>
                  <a:cubicBezTo>
                    <a:pt x="10828" y="2608"/>
                    <a:pt x="10828" y="2608"/>
                    <a:pt x="10828" y="2608"/>
                  </a:cubicBezTo>
                  <a:cubicBezTo>
                    <a:pt x="10828" y="2541"/>
                    <a:pt x="10828" y="2541"/>
                    <a:pt x="10828" y="2541"/>
                  </a:cubicBezTo>
                  <a:cubicBezTo>
                    <a:pt x="10828" y="2541"/>
                    <a:pt x="10828" y="2541"/>
                    <a:pt x="10828" y="2541"/>
                  </a:cubicBezTo>
                  <a:cubicBezTo>
                    <a:pt x="10772" y="2541"/>
                    <a:pt x="10772" y="2541"/>
                    <a:pt x="10772" y="2541"/>
                  </a:cubicBezTo>
                  <a:cubicBezTo>
                    <a:pt x="10716" y="2608"/>
                    <a:pt x="10716" y="2608"/>
                    <a:pt x="10716" y="2608"/>
                  </a:cubicBezTo>
                  <a:cubicBezTo>
                    <a:pt x="10716" y="2675"/>
                    <a:pt x="10716" y="2675"/>
                    <a:pt x="10716" y="2675"/>
                  </a:cubicBezTo>
                  <a:cubicBezTo>
                    <a:pt x="10716" y="2675"/>
                    <a:pt x="10716" y="2675"/>
                    <a:pt x="10716" y="2675"/>
                  </a:cubicBezTo>
                  <a:cubicBezTo>
                    <a:pt x="10716" y="2742"/>
                    <a:pt x="10716" y="2742"/>
                    <a:pt x="10716" y="2742"/>
                  </a:cubicBezTo>
                  <a:cubicBezTo>
                    <a:pt x="10660" y="2742"/>
                    <a:pt x="10660" y="2742"/>
                    <a:pt x="10660" y="2742"/>
                  </a:cubicBezTo>
                  <a:cubicBezTo>
                    <a:pt x="10660" y="2675"/>
                    <a:pt x="10660" y="2675"/>
                    <a:pt x="10660" y="2675"/>
                  </a:cubicBezTo>
                  <a:cubicBezTo>
                    <a:pt x="10660" y="2675"/>
                    <a:pt x="10660" y="2675"/>
                    <a:pt x="10660" y="2675"/>
                  </a:cubicBezTo>
                  <a:cubicBezTo>
                    <a:pt x="10660" y="2742"/>
                    <a:pt x="10660" y="2742"/>
                    <a:pt x="10660" y="2742"/>
                  </a:cubicBezTo>
                  <a:cubicBezTo>
                    <a:pt x="10604" y="2742"/>
                    <a:pt x="10604" y="2742"/>
                    <a:pt x="10604" y="2742"/>
                  </a:cubicBezTo>
                  <a:cubicBezTo>
                    <a:pt x="10604" y="2742"/>
                    <a:pt x="10604" y="2742"/>
                    <a:pt x="10604" y="2742"/>
                  </a:cubicBezTo>
                  <a:cubicBezTo>
                    <a:pt x="10604" y="2608"/>
                    <a:pt x="10604" y="2608"/>
                    <a:pt x="10604" y="2608"/>
                  </a:cubicBezTo>
                  <a:cubicBezTo>
                    <a:pt x="10548" y="2608"/>
                    <a:pt x="10548" y="2608"/>
                    <a:pt x="10548" y="2608"/>
                  </a:cubicBezTo>
                  <a:cubicBezTo>
                    <a:pt x="10491" y="2608"/>
                    <a:pt x="10491" y="2608"/>
                    <a:pt x="10491" y="2608"/>
                  </a:cubicBezTo>
                  <a:cubicBezTo>
                    <a:pt x="10491" y="2608"/>
                    <a:pt x="10491" y="2608"/>
                    <a:pt x="10491" y="2608"/>
                  </a:cubicBezTo>
                  <a:cubicBezTo>
                    <a:pt x="10435" y="2608"/>
                    <a:pt x="10435" y="2608"/>
                    <a:pt x="10435" y="2608"/>
                  </a:cubicBezTo>
                  <a:cubicBezTo>
                    <a:pt x="10379" y="2608"/>
                    <a:pt x="10379" y="2608"/>
                    <a:pt x="10379" y="2608"/>
                  </a:cubicBezTo>
                  <a:cubicBezTo>
                    <a:pt x="10379" y="2608"/>
                    <a:pt x="10379" y="2608"/>
                    <a:pt x="10379" y="2608"/>
                  </a:cubicBezTo>
                  <a:cubicBezTo>
                    <a:pt x="10267" y="2608"/>
                    <a:pt x="10267" y="2608"/>
                    <a:pt x="10267" y="2608"/>
                  </a:cubicBezTo>
                  <a:cubicBezTo>
                    <a:pt x="10211" y="2608"/>
                    <a:pt x="10211" y="2608"/>
                    <a:pt x="10211" y="2608"/>
                  </a:cubicBezTo>
                  <a:cubicBezTo>
                    <a:pt x="10155" y="2675"/>
                    <a:pt x="10155" y="2675"/>
                    <a:pt x="10155" y="2675"/>
                  </a:cubicBezTo>
                  <a:cubicBezTo>
                    <a:pt x="10155" y="2675"/>
                    <a:pt x="10155" y="2675"/>
                    <a:pt x="10155" y="2675"/>
                  </a:cubicBezTo>
                  <a:cubicBezTo>
                    <a:pt x="10155" y="2675"/>
                    <a:pt x="10155" y="2675"/>
                    <a:pt x="10155" y="2675"/>
                  </a:cubicBezTo>
                  <a:cubicBezTo>
                    <a:pt x="10099" y="2675"/>
                    <a:pt x="10099" y="2675"/>
                    <a:pt x="10099" y="2675"/>
                  </a:cubicBezTo>
                  <a:cubicBezTo>
                    <a:pt x="9986" y="2809"/>
                    <a:pt x="9986" y="2809"/>
                    <a:pt x="9986" y="2809"/>
                  </a:cubicBezTo>
                  <a:cubicBezTo>
                    <a:pt x="9930" y="2809"/>
                    <a:pt x="9930" y="2809"/>
                    <a:pt x="9930" y="2809"/>
                  </a:cubicBezTo>
                  <a:cubicBezTo>
                    <a:pt x="9930" y="2809"/>
                    <a:pt x="9930" y="2809"/>
                    <a:pt x="9930" y="2809"/>
                  </a:cubicBezTo>
                  <a:cubicBezTo>
                    <a:pt x="9874" y="2876"/>
                    <a:pt x="9874" y="2876"/>
                    <a:pt x="9874" y="2876"/>
                  </a:cubicBezTo>
                  <a:cubicBezTo>
                    <a:pt x="9818" y="2876"/>
                    <a:pt x="9818" y="2876"/>
                    <a:pt x="9818" y="2876"/>
                  </a:cubicBezTo>
                  <a:cubicBezTo>
                    <a:pt x="9762" y="2942"/>
                    <a:pt x="9762" y="2942"/>
                    <a:pt x="9762" y="2942"/>
                  </a:cubicBezTo>
                  <a:cubicBezTo>
                    <a:pt x="9762" y="2942"/>
                    <a:pt x="9762" y="2942"/>
                    <a:pt x="9762" y="2942"/>
                  </a:cubicBezTo>
                  <a:cubicBezTo>
                    <a:pt x="9650" y="2942"/>
                    <a:pt x="9650" y="2942"/>
                    <a:pt x="9650" y="2942"/>
                  </a:cubicBezTo>
                  <a:cubicBezTo>
                    <a:pt x="9650" y="2942"/>
                    <a:pt x="9650" y="2942"/>
                    <a:pt x="9650" y="2942"/>
                  </a:cubicBezTo>
                  <a:cubicBezTo>
                    <a:pt x="9594" y="2942"/>
                    <a:pt x="9594" y="2942"/>
                    <a:pt x="9594" y="2942"/>
                  </a:cubicBezTo>
                  <a:cubicBezTo>
                    <a:pt x="9594" y="3009"/>
                    <a:pt x="9594" y="3009"/>
                    <a:pt x="9594" y="3009"/>
                  </a:cubicBezTo>
                  <a:cubicBezTo>
                    <a:pt x="9538" y="3009"/>
                    <a:pt x="9538" y="3009"/>
                    <a:pt x="9538" y="3009"/>
                  </a:cubicBezTo>
                  <a:cubicBezTo>
                    <a:pt x="9482" y="3076"/>
                    <a:pt x="9482" y="3076"/>
                    <a:pt x="9482" y="3076"/>
                  </a:cubicBezTo>
                  <a:cubicBezTo>
                    <a:pt x="9425" y="3076"/>
                    <a:pt x="9425" y="3076"/>
                    <a:pt x="9425" y="3076"/>
                  </a:cubicBezTo>
                  <a:cubicBezTo>
                    <a:pt x="9369" y="3076"/>
                    <a:pt x="9369" y="3076"/>
                    <a:pt x="9369" y="3076"/>
                  </a:cubicBezTo>
                  <a:cubicBezTo>
                    <a:pt x="9313" y="3076"/>
                    <a:pt x="9313" y="3076"/>
                    <a:pt x="9313" y="3076"/>
                  </a:cubicBezTo>
                  <a:cubicBezTo>
                    <a:pt x="9201" y="3076"/>
                    <a:pt x="9201" y="3076"/>
                    <a:pt x="9201" y="3076"/>
                  </a:cubicBezTo>
                  <a:cubicBezTo>
                    <a:pt x="9145" y="3210"/>
                    <a:pt x="9145" y="3210"/>
                    <a:pt x="9145" y="3210"/>
                  </a:cubicBezTo>
                  <a:cubicBezTo>
                    <a:pt x="9089" y="3210"/>
                    <a:pt x="9089" y="3210"/>
                    <a:pt x="9089" y="3210"/>
                  </a:cubicBezTo>
                  <a:cubicBezTo>
                    <a:pt x="9033" y="3210"/>
                    <a:pt x="9033" y="3210"/>
                    <a:pt x="9033" y="3210"/>
                  </a:cubicBezTo>
                  <a:cubicBezTo>
                    <a:pt x="9033" y="3277"/>
                    <a:pt x="9033" y="3277"/>
                    <a:pt x="9033" y="3277"/>
                  </a:cubicBezTo>
                  <a:cubicBezTo>
                    <a:pt x="9033" y="3277"/>
                    <a:pt x="9033" y="3277"/>
                    <a:pt x="9033" y="3277"/>
                  </a:cubicBezTo>
                  <a:cubicBezTo>
                    <a:pt x="9089" y="3277"/>
                    <a:pt x="9089" y="3277"/>
                    <a:pt x="9089" y="3277"/>
                  </a:cubicBezTo>
                  <a:cubicBezTo>
                    <a:pt x="9033" y="3277"/>
                    <a:pt x="9033" y="3277"/>
                    <a:pt x="9033" y="3277"/>
                  </a:cubicBezTo>
                  <a:cubicBezTo>
                    <a:pt x="9033" y="3344"/>
                    <a:pt x="9033" y="3344"/>
                    <a:pt x="9033" y="3344"/>
                  </a:cubicBezTo>
                  <a:cubicBezTo>
                    <a:pt x="9033" y="3344"/>
                    <a:pt x="9033" y="3344"/>
                    <a:pt x="9033" y="3344"/>
                  </a:cubicBezTo>
                  <a:cubicBezTo>
                    <a:pt x="9033" y="3411"/>
                    <a:pt x="9033" y="3411"/>
                    <a:pt x="9033" y="3411"/>
                  </a:cubicBezTo>
                  <a:cubicBezTo>
                    <a:pt x="8977" y="3411"/>
                    <a:pt x="8977" y="3411"/>
                    <a:pt x="8977" y="3411"/>
                  </a:cubicBezTo>
                  <a:cubicBezTo>
                    <a:pt x="8977" y="3411"/>
                    <a:pt x="8977" y="3411"/>
                    <a:pt x="8977" y="3411"/>
                  </a:cubicBezTo>
                  <a:cubicBezTo>
                    <a:pt x="9033" y="3477"/>
                    <a:pt x="9033" y="3477"/>
                    <a:pt x="9033" y="3477"/>
                  </a:cubicBezTo>
                  <a:cubicBezTo>
                    <a:pt x="9089" y="3411"/>
                    <a:pt x="9089" y="3411"/>
                    <a:pt x="9089" y="3411"/>
                  </a:cubicBezTo>
                  <a:cubicBezTo>
                    <a:pt x="9089" y="3411"/>
                    <a:pt x="9089" y="3411"/>
                    <a:pt x="9089" y="3411"/>
                  </a:cubicBezTo>
                  <a:cubicBezTo>
                    <a:pt x="9145" y="3411"/>
                    <a:pt x="9145" y="3411"/>
                    <a:pt x="9145" y="3411"/>
                  </a:cubicBezTo>
                  <a:cubicBezTo>
                    <a:pt x="9201" y="3411"/>
                    <a:pt x="9201" y="3411"/>
                    <a:pt x="9201" y="3411"/>
                  </a:cubicBezTo>
                  <a:cubicBezTo>
                    <a:pt x="9201" y="3477"/>
                    <a:pt x="9201" y="3477"/>
                    <a:pt x="9201" y="3477"/>
                  </a:cubicBezTo>
                  <a:cubicBezTo>
                    <a:pt x="9201" y="3544"/>
                    <a:pt x="9201" y="3544"/>
                    <a:pt x="9201" y="3544"/>
                  </a:cubicBezTo>
                  <a:cubicBezTo>
                    <a:pt x="9257" y="3544"/>
                    <a:pt x="9257" y="3544"/>
                    <a:pt x="9257" y="3544"/>
                  </a:cubicBezTo>
                  <a:close/>
                  <a:moveTo>
                    <a:pt x="14026" y="6554"/>
                  </a:moveTo>
                  <a:cubicBezTo>
                    <a:pt x="14026" y="6554"/>
                    <a:pt x="14026" y="6554"/>
                    <a:pt x="14026" y="6554"/>
                  </a:cubicBezTo>
                  <a:cubicBezTo>
                    <a:pt x="14082" y="6554"/>
                    <a:pt x="14082" y="6554"/>
                    <a:pt x="14082" y="6554"/>
                  </a:cubicBezTo>
                  <a:cubicBezTo>
                    <a:pt x="14082" y="6554"/>
                    <a:pt x="14082" y="6554"/>
                    <a:pt x="14082" y="6554"/>
                  </a:cubicBezTo>
                  <a:cubicBezTo>
                    <a:pt x="14026" y="6620"/>
                    <a:pt x="14026" y="6620"/>
                    <a:pt x="14026" y="6620"/>
                  </a:cubicBezTo>
                  <a:cubicBezTo>
                    <a:pt x="14026" y="6620"/>
                    <a:pt x="14026" y="6620"/>
                    <a:pt x="14026" y="6620"/>
                  </a:cubicBezTo>
                  <a:cubicBezTo>
                    <a:pt x="14026" y="6554"/>
                    <a:pt x="14026" y="6554"/>
                    <a:pt x="14026" y="6554"/>
                  </a:cubicBezTo>
                  <a:close/>
                  <a:moveTo>
                    <a:pt x="13465" y="5417"/>
                  </a:moveTo>
                  <a:cubicBezTo>
                    <a:pt x="13409" y="5350"/>
                    <a:pt x="13409" y="5350"/>
                    <a:pt x="13409" y="5350"/>
                  </a:cubicBezTo>
                  <a:cubicBezTo>
                    <a:pt x="13353" y="5350"/>
                    <a:pt x="13353" y="5350"/>
                    <a:pt x="13353" y="5350"/>
                  </a:cubicBezTo>
                  <a:cubicBezTo>
                    <a:pt x="13353" y="5350"/>
                    <a:pt x="13353" y="5350"/>
                    <a:pt x="13353" y="5350"/>
                  </a:cubicBezTo>
                  <a:cubicBezTo>
                    <a:pt x="13409" y="5350"/>
                    <a:pt x="13409" y="5350"/>
                    <a:pt x="13409" y="5350"/>
                  </a:cubicBezTo>
                  <a:cubicBezTo>
                    <a:pt x="13409" y="5417"/>
                    <a:pt x="13409" y="5417"/>
                    <a:pt x="13409" y="5417"/>
                  </a:cubicBezTo>
                  <a:cubicBezTo>
                    <a:pt x="13409" y="5417"/>
                    <a:pt x="13409" y="5417"/>
                    <a:pt x="13409" y="5417"/>
                  </a:cubicBezTo>
                  <a:cubicBezTo>
                    <a:pt x="13353" y="5417"/>
                    <a:pt x="13353" y="5417"/>
                    <a:pt x="13353" y="5417"/>
                  </a:cubicBezTo>
                  <a:cubicBezTo>
                    <a:pt x="13297" y="5417"/>
                    <a:pt x="13297" y="5417"/>
                    <a:pt x="13297" y="5417"/>
                  </a:cubicBezTo>
                  <a:cubicBezTo>
                    <a:pt x="13353" y="5484"/>
                    <a:pt x="13353" y="5484"/>
                    <a:pt x="13353" y="5484"/>
                  </a:cubicBezTo>
                  <a:cubicBezTo>
                    <a:pt x="13353" y="5484"/>
                    <a:pt x="13353" y="5484"/>
                    <a:pt x="13353" y="5484"/>
                  </a:cubicBezTo>
                  <a:cubicBezTo>
                    <a:pt x="13353" y="5550"/>
                    <a:pt x="13353" y="5550"/>
                    <a:pt x="13353" y="5550"/>
                  </a:cubicBezTo>
                  <a:cubicBezTo>
                    <a:pt x="13297" y="5484"/>
                    <a:pt x="13297" y="5484"/>
                    <a:pt x="13297" y="5484"/>
                  </a:cubicBezTo>
                  <a:cubicBezTo>
                    <a:pt x="13241" y="5550"/>
                    <a:pt x="13241" y="5550"/>
                    <a:pt x="13241" y="5550"/>
                  </a:cubicBezTo>
                  <a:cubicBezTo>
                    <a:pt x="13184" y="5550"/>
                    <a:pt x="13184" y="5550"/>
                    <a:pt x="13184" y="5550"/>
                  </a:cubicBezTo>
                  <a:cubicBezTo>
                    <a:pt x="13184" y="5617"/>
                    <a:pt x="13184" y="5617"/>
                    <a:pt x="13184" y="5617"/>
                  </a:cubicBezTo>
                  <a:cubicBezTo>
                    <a:pt x="13184" y="5617"/>
                    <a:pt x="13184" y="5617"/>
                    <a:pt x="13184" y="5617"/>
                  </a:cubicBezTo>
                  <a:cubicBezTo>
                    <a:pt x="13184" y="5617"/>
                    <a:pt x="13184" y="5617"/>
                    <a:pt x="13184" y="5617"/>
                  </a:cubicBezTo>
                  <a:cubicBezTo>
                    <a:pt x="13184" y="5617"/>
                    <a:pt x="13184" y="5617"/>
                    <a:pt x="13184" y="5617"/>
                  </a:cubicBezTo>
                  <a:cubicBezTo>
                    <a:pt x="13184" y="5684"/>
                    <a:pt x="13184" y="5684"/>
                    <a:pt x="13184" y="5684"/>
                  </a:cubicBezTo>
                  <a:cubicBezTo>
                    <a:pt x="13184" y="5684"/>
                    <a:pt x="13184" y="5684"/>
                    <a:pt x="13184" y="5684"/>
                  </a:cubicBezTo>
                  <a:cubicBezTo>
                    <a:pt x="13184" y="5684"/>
                    <a:pt x="13184" y="5684"/>
                    <a:pt x="13184" y="5684"/>
                  </a:cubicBezTo>
                  <a:cubicBezTo>
                    <a:pt x="13241" y="5684"/>
                    <a:pt x="13241" y="5684"/>
                    <a:pt x="13241" y="5684"/>
                  </a:cubicBezTo>
                  <a:cubicBezTo>
                    <a:pt x="13241" y="5684"/>
                    <a:pt x="13241" y="5684"/>
                    <a:pt x="13241" y="5684"/>
                  </a:cubicBezTo>
                  <a:cubicBezTo>
                    <a:pt x="13241" y="5751"/>
                    <a:pt x="13241" y="5751"/>
                    <a:pt x="13241" y="5751"/>
                  </a:cubicBezTo>
                  <a:cubicBezTo>
                    <a:pt x="13241" y="5751"/>
                    <a:pt x="13241" y="5751"/>
                    <a:pt x="13241" y="5751"/>
                  </a:cubicBezTo>
                  <a:cubicBezTo>
                    <a:pt x="13241" y="5751"/>
                    <a:pt x="13241" y="5751"/>
                    <a:pt x="13241" y="5751"/>
                  </a:cubicBezTo>
                  <a:cubicBezTo>
                    <a:pt x="13297" y="5751"/>
                    <a:pt x="13297" y="5751"/>
                    <a:pt x="13297" y="5751"/>
                  </a:cubicBezTo>
                  <a:cubicBezTo>
                    <a:pt x="13297" y="5751"/>
                    <a:pt x="13297" y="5751"/>
                    <a:pt x="13297" y="5751"/>
                  </a:cubicBezTo>
                  <a:cubicBezTo>
                    <a:pt x="13297" y="5818"/>
                    <a:pt x="13297" y="5818"/>
                    <a:pt x="13297" y="5818"/>
                  </a:cubicBezTo>
                  <a:cubicBezTo>
                    <a:pt x="13297" y="5818"/>
                    <a:pt x="13297" y="5818"/>
                    <a:pt x="13297" y="5818"/>
                  </a:cubicBezTo>
                  <a:cubicBezTo>
                    <a:pt x="13353" y="5818"/>
                    <a:pt x="13353" y="5818"/>
                    <a:pt x="13353" y="5818"/>
                  </a:cubicBezTo>
                  <a:cubicBezTo>
                    <a:pt x="13353" y="5818"/>
                    <a:pt x="13353" y="5818"/>
                    <a:pt x="13353" y="5818"/>
                  </a:cubicBezTo>
                  <a:cubicBezTo>
                    <a:pt x="13353" y="5885"/>
                    <a:pt x="13353" y="5885"/>
                    <a:pt x="13353" y="5885"/>
                  </a:cubicBezTo>
                  <a:cubicBezTo>
                    <a:pt x="13353" y="5885"/>
                    <a:pt x="13353" y="5885"/>
                    <a:pt x="13353" y="5885"/>
                  </a:cubicBezTo>
                  <a:cubicBezTo>
                    <a:pt x="13409" y="5885"/>
                    <a:pt x="13409" y="5885"/>
                    <a:pt x="13409" y="5885"/>
                  </a:cubicBezTo>
                  <a:cubicBezTo>
                    <a:pt x="13409" y="5952"/>
                    <a:pt x="13409" y="5952"/>
                    <a:pt x="13409" y="5952"/>
                  </a:cubicBezTo>
                  <a:cubicBezTo>
                    <a:pt x="13465" y="5952"/>
                    <a:pt x="13465" y="5952"/>
                    <a:pt x="13465" y="5952"/>
                  </a:cubicBezTo>
                  <a:cubicBezTo>
                    <a:pt x="13521" y="5952"/>
                    <a:pt x="13521" y="5952"/>
                    <a:pt x="13521" y="5952"/>
                  </a:cubicBezTo>
                  <a:cubicBezTo>
                    <a:pt x="13577" y="5952"/>
                    <a:pt x="13577" y="5952"/>
                    <a:pt x="13577" y="5952"/>
                  </a:cubicBezTo>
                  <a:cubicBezTo>
                    <a:pt x="13577" y="6019"/>
                    <a:pt x="13577" y="6019"/>
                    <a:pt x="13577" y="6019"/>
                  </a:cubicBezTo>
                  <a:cubicBezTo>
                    <a:pt x="13633" y="5952"/>
                    <a:pt x="13633" y="5952"/>
                    <a:pt x="13633" y="5952"/>
                  </a:cubicBezTo>
                  <a:cubicBezTo>
                    <a:pt x="13577" y="5952"/>
                    <a:pt x="13577" y="5952"/>
                    <a:pt x="13577" y="5952"/>
                  </a:cubicBezTo>
                  <a:cubicBezTo>
                    <a:pt x="13633" y="5952"/>
                    <a:pt x="13633" y="5952"/>
                    <a:pt x="13633" y="5952"/>
                  </a:cubicBezTo>
                  <a:cubicBezTo>
                    <a:pt x="13689" y="5885"/>
                    <a:pt x="13689" y="5885"/>
                    <a:pt x="13689" y="5885"/>
                  </a:cubicBezTo>
                  <a:cubicBezTo>
                    <a:pt x="13633" y="5818"/>
                    <a:pt x="13633" y="5818"/>
                    <a:pt x="13633" y="5818"/>
                  </a:cubicBezTo>
                  <a:cubicBezTo>
                    <a:pt x="13689" y="5751"/>
                    <a:pt x="13689" y="5751"/>
                    <a:pt x="13689" y="5751"/>
                  </a:cubicBezTo>
                  <a:cubicBezTo>
                    <a:pt x="13689" y="5684"/>
                    <a:pt x="13689" y="5684"/>
                    <a:pt x="13689" y="5684"/>
                  </a:cubicBezTo>
                  <a:cubicBezTo>
                    <a:pt x="13745" y="5617"/>
                    <a:pt x="13745" y="5617"/>
                    <a:pt x="13745" y="5617"/>
                  </a:cubicBezTo>
                  <a:cubicBezTo>
                    <a:pt x="13745" y="5550"/>
                    <a:pt x="13745" y="5550"/>
                    <a:pt x="13745" y="5550"/>
                  </a:cubicBezTo>
                  <a:cubicBezTo>
                    <a:pt x="13745" y="5550"/>
                    <a:pt x="13745" y="5550"/>
                    <a:pt x="13745" y="5550"/>
                  </a:cubicBezTo>
                  <a:cubicBezTo>
                    <a:pt x="13745" y="5484"/>
                    <a:pt x="13745" y="5484"/>
                    <a:pt x="13745" y="5484"/>
                  </a:cubicBezTo>
                  <a:cubicBezTo>
                    <a:pt x="13689" y="5417"/>
                    <a:pt x="13689" y="5417"/>
                    <a:pt x="13689" y="5417"/>
                  </a:cubicBezTo>
                  <a:cubicBezTo>
                    <a:pt x="13689" y="5417"/>
                    <a:pt x="13689" y="5417"/>
                    <a:pt x="13689" y="5417"/>
                  </a:cubicBezTo>
                  <a:cubicBezTo>
                    <a:pt x="13689" y="5350"/>
                    <a:pt x="13689" y="5350"/>
                    <a:pt x="13689" y="5350"/>
                  </a:cubicBezTo>
                  <a:cubicBezTo>
                    <a:pt x="13689" y="5350"/>
                    <a:pt x="13689" y="5350"/>
                    <a:pt x="13689" y="5350"/>
                  </a:cubicBezTo>
                  <a:cubicBezTo>
                    <a:pt x="13633" y="5283"/>
                    <a:pt x="13633" y="5283"/>
                    <a:pt x="13633" y="5283"/>
                  </a:cubicBezTo>
                  <a:cubicBezTo>
                    <a:pt x="13577" y="5283"/>
                    <a:pt x="13577" y="5283"/>
                    <a:pt x="13577" y="5283"/>
                  </a:cubicBezTo>
                  <a:cubicBezTo>
                    <a:pt x="13521" y="5283"/>
                    <a:pt x="13521" y="5283"/>
                    <a:pt x="13521" y="5283"/>
                  </a:cubicBezTo>
                  <a:cubicBezTo>
                    <a:pt x="13465" y="5283"/>
                    <a:pt x="13465" y="5283"/>
                    <a:pt x="13465" y="5283"/>
                  </a:cubicBezTo>
                  <a:cubicBezTo>
                    <a:pt x="13465" y="5350"/>
                    <a:pt x="13465" y="5350"/>
                    <a:pt x="13465" y="5350"/>
                  </a:cubicBezTo>
                  <a:cubicBezTo>
                    <a:pt x="13465" y="5350"/>
                    <a:pt x="13465" y="5350"/>
                    <a:pt x="13465" y="5350"/>
                  </a:cubicBezTo>
                  <a:cubicBezTo>
                    <a:pt x="13465" y="5417"/>
                    <a:pt x="13465" y="5417"/>
                    <a:pt x="13465" y="5417"/>
                  </a:cubicBezTo>
                  <a:cubicBezTo>
                    <a:pt x="13465" y="5417"/>
                    <a:pt x="13465" y="5417"/>
                    <a:pt x="13465" y="5417"/>
                  </a:cubicBezTo>
                  <a:close/>
                  <a:moveTo>
                    <a:pt x="13745" y="4949"/>
                  </a:moveTo>
                  <a:cubicBezTo>
                    <a:pt x="13745" y="4949"/>
                    <a:pt x="13745" y="4949"/>
                    <a:pt x="13745" y="4949"/>
                  </a:cubicBezTo>
                  <a:cubicBezTo>
                    <a:pt x="13745" y="4949"/>
                    <a:pt x="13745" y="4949"/>
                    <a:pt x="13745" y="4949"/>
                  </a:cubicBezTo>
                  <a:cubicBezTo>
                    <a:pt x="13802" y="4949"/>
                    <a:pt x="13802" y="4949"/>
                    <a:pt x="13802" y="4949"/>
                  </a:cubicBezTo>
                  <a:cubicBezTo>
                    <a:pt x="13802" y="4949"/>
                    <a:pt x="13802" y="4949"/>
                    <a:pt x="13745" y="4949"/>
                  </a:cubicBezTo>
                  <a:close/>
                  <a:moveTo>
                    <a:pt x="13689" y="5216"/>
                  </a:moveTo>
                  <a:cubicBezTo>
                    <a:pt x="13689" y="5216"/>
                    <a:pt x="13689" y="5216"/>
                    <a:pt x="13689" y="5216"/>
                  </a:cubicBezTo>
                  <a:cubicBezTo>
                    <a:pt x="13689" y="5216"/>
                    <a:pt x="13689" y="5216"/>
                    <a:pt x="13689" y="5216"/>
                  </a:cubicBezTo>
                  <a:cubicBezTo>
                    <a:pt x="13689" y="5149"/>
                    <a:pt x="13689" y="5149"/>
                    <a:pt x="13689" y="5149"/>
                  </a:cubicBezTo>
                  <a:cubicBezTo>
                    <a:pt x="13689" y="5149"/>
                    <a:pt x="13689" y="5149"/>
                    <a:pt x="13689" y="5149"/>
                  </a:cubicBezTo>
                  <a:cubicBezTo>
                    <a:pt x="13689" y="5082"/>
                    <a:pt x="13689" y="5082"/>
                    <a:pt x="13689" y="5082"/>
                  </a:cubicBezTo>
                  <a:cubicBezTo>
                    <a:pt x="13689" y="5082"/>
                    <a:pt x="13689" y="5082"/>
                    <a:pt x="13689" y="5082"/>
                  </a:cubicBezTo>
                  <a:cubicBezTo>
                    <a:pt x="13802" y="5082"/>
                    <a:pt x="13802" y="5082"/>
                    <a:pt x="13802" y="5082"/>
                  </a:cubicBezTo>
                  <a:cubicBezTo>
                    <a:pt x="13745" y="5149"/>
                    <a:pt x="13745" y="5149"/>
                    <a:pt x="13745" y="5149"/>
                  </a:cubicBezTo>
                  <a:cubicBezTo>
                    <a:pt x="13745" y="5216"/>
                    <a:pt x="13745" y="5216"/>
                    <a:pt x="13745" y="5216"/>
                  </a:cubicBezTo>
                  <a:cubicBezTo>
                    <a:pt x="13745" y="5216"/>
                    <a:pt x="13689" y="5216"/>
                    <a:pt x="13689" y="5216"/>
                  </a:cubicBezTo>
                  <a:close/>
                  <a:moveTo>
                    <a:pt x="13353" y="5149"/>
                  </a:moveTo>
                  <a:cubicBezTo>
                    <a:pt x="13353" y="5082"/>
                    <a:pt x="13353" y="5082"/>
                    <a:pt x="13353" y="5082"/>
                  </a:cubicBezTo>
                  <a:cubicBezTo>
                    <a:pt x="13353" y="5082"/>
                    <a:pt x="13353" y="5082"/>
                    <a:pt x="13353" y="5082"/>
                  </a:cubicBezTo>
                  <a:cubicBezTo>
                    <a:pt x="13409" y="5082"/>
                    <a:pt x="13409" y="5082"/>
                    <a:pt x="13409" y="5082"/>
                  </a:cubicBezTo>
                  <a:cubicBezTo>
                    <a:pt x="13409" y="5082"/>
                    <a:pt x="13409" y="5082"/>
                    <a:pt x="13409" y="5082"/>
                  </a:cubicBezTo>
                  <a:cubicBezTo>
                    <a:pt x="13409" y="5082"/>
                    <a:pt x="13409" y="5082"/>
                    <a:pt x="13409" y="5082"/>
                  </a:cubicBezTo>
                  <a:cubicBezTo>
                    <a:pt x="13409" y="5149"/>
                    <a:pt x="13409" y="5149"/>
                    <a:pt x="13409" y="5149"/>
                  </a:cubicBezTo>
                  <a:cubicBezTo>
                    <a:pt x="13353" y="5149"/>
                    <a:pt x="13353" y="5149"/>
                    <a:pt x="13353" y="5149"/>
                  </a:cubicBezTo>
                  <a:close/>
                  <a:moveTo>
                    <a:pt x="13297" y="5216"/>
                  </a:moveTo>
                  <a:cubicBezTo>
                    <a:pt x="13297" y="5149"/>
                    <a:pt x="13297" y="5149"/>
                    <a:pt x="13297" y="5149"/>
                  </a:cubicBezTo>
                  <a:cubicBezTo>
                    <a:pt x="13297" y="5149"/>
                    <a:pt x="13297" y="5149"/>
                    <a:pt x="13297" y="5149"/>
                  </a:cubicBezTo>
                  <a:cubicBezTo>
                    <a:pt x="13297" y="5149"/>
                    <a:pt x="13297" y="5149"/>
                    <a:pt x="13297" y="5149"/>
                  </a:cubicBezTo>
                  <a:cubicBezTo>
                    <a:pt x="13297" y="5149"/>
                    <a:pt x="13297" y="5149"/>
                    <a:pt x="13297" y="5149"/>
                  </a:cubicBezTo>
                  <a:cubicBezTo>
                    <a:pt x="13297" y="5216"/>
                    <a:pt x="13297" y="5216"/>
                    <a:pt x="13297" y="5216"/>
                  </a:cubicBezTo>
                  <a:close/>
                  <a:moveTo>
                    <a:pt x="13353" y="5283"/>
                  </a:moveTo>
                  <a:cubicBezTo>
                    <a:pt x="13353" y="5283"/>
                    <a:pt x="13353" y="5283"/>
                    <a:pt x="13353" y="5283"/>
                  </a:cubicBezTo>
                  <a:cubicBezTo>
                    <a:pt x="13353" y="5283"/>
                    <a:pt x="13353" y="5283"/>
                    <a:pt x="13353" y="5283"/>
                  </a:cubicBezTo>
                  <a:cubicBezTo>
                    <a:pt x="13353" y="5216"/>
                    <a:pt x="13353" y="5216"/>
                    <a:pt x="13353" y="5216"/>
                  </a:cubicBezTo>
                  <a:cubicBezTo>
                    <a:pt x="13353" y="5216"/>
                    <a:pt x="13353" y="5216"/>
                    <a:pt x="13353" y="5216"/>
                  </a:cubicBezTo>
                  <a:cubicBezTo>
                    <a:pt x="13409" y="5216"/>
                    <a:pt x="13409" y="5216"/>
                    <a:pt x="13409" y="5216"/>
                  </a:cubicBezTo>
                  <a:cubicBezTo>
                    <a:pt x="13409" y="5283"/>
                    <a:pt x="13409" y="5283"/>
                    <a:pt x="13409" y="5283"/>
                  </a:cubicBezTo>
                  <a:cubicBezTo>
                    <a:pt x="13353" y="5283"/>
                    <a:pt x="13353" y="5283"/>
                    <a:pt x="13353" y="5283"/>
                  </a:cubicBezTo>
                  <a:cubicBezTo>
                    <a:pt x="13353" y="5283"/>
                    <a:pt x="13353" y="5283"/>
                    <a:pt x="13353" y="5283"/>
                  </a:cubicBezTo>
                  <a:close/>
                  <a:moveTo>
                    <a:pt x="13241" y="5350"/>
                  </a:moveTo>
                  <a:cubicBezTo>
                    <a:pt x="13241" y="5350"/>
                    <a:pt x="13241" y="5350"/>
                    <a:pt x="13241" y="5350"/>
                  </a:cubicBezTo>
                  <a:cubicBezTo>
                    <a:pt x="13184" y="5283"/>
                    <a:pt x="13184" y="5283"/>
                    <a:pt x="13184" y="5283"/>
                  </a:cubicBezTo>
                  <a:cubicBezTo>
                    <a:pt x="13241" y="5283"/>
                    <a:pt x="13241" y="5283"/>
                    <a:pt x="13241" y="5283"/>
                  </a:cubicBezTo>
                  <a:cubicBezTo>
                    <a:pt x="13241" y="5216"/>
                    <a:pt x="13241" y="5216"/>
                    <a:pt x="13241" y="5216"/>
                  </a:cubicBezTo>
                  <a:cubicBezTo>
                    <a:pt x="13297" y="5216"/>
                    <a:pt x="13297" y="5216"/>
                    <a:pt x="13297" y="5216"/>
                  </a:cubicBezTo>
                  <a:cubicBezTo>
                    <a:pt x="13297" y="5216"/>
                    <a:pt x="13297" y="5216"/>
                    <a:pt x="13297" y="5216"/>
                  </a:cubicBezTo>
                  <a:cubicBezTo>
                    <a:pt x="13297" y="5283"/>
                    <a:pt x="13297" y="5283"/>
                    <a:pt x="13297" y="5283"/>
                  </a:cubicBezTo>
                  <a:cubicBezTo>
                    <a:pt x="13297" y="5283"/>
                    <a:pt x="13297" y="5283"/>
                    <a:pt x="13297" y="5283"/>
                  </a:cubicBezTo>
                  <a:cubicBezTo>
                    <a:pt x="13297" y="5350"/>
                    <a:pt x="13297" y="5350"/>
                    <a:pt x="13297" y="5350"/>
                  </a:cubicBezTo>
                  <a:cubicBezTo>
                    <a:pt x="13297" y="5350"/>
                    <a:pt x="13297" y="5350"/>
                    <a:pt x="13297" y="5350"/>
                  </a:cubicBezTo>
                  <a:cubicBezTo>
                    <a:pt x="13241" y="5350"/>
                    <a:pt x="13241" y="5350"/>
                    <a:pt x="13241" y="5350"/>
                  </a:cubicBezTo>
                  <a:cubicBezTo>
                    <a:pt x="13241" y="5350"/>
                    <a:pt x="13241" y="5350"/>
                    <a:pt x="13241" y="5350"/>
                  </a:cubicBezTo>
                  <a:close/>
                  <a:moveTo>
                    <a:pt x="13128" y="5417"/>
                  </a:moveTo>
                  <a:cubicBezTo>
                    <a:pt x="13128" y="5350"/>
                    <a:pt x="13128" y="5350"/>
                    <a:pt x="13128" y="5350"/>
                  </a:cubicBezTo>
                  <a:cubicBezTo>
                    <a:pt x="13128" y="5350"/>
                    <a:pt x="13128" y="5350"/>
                    <a:pt x="13128" y="5350"/>
                  </a:cubicBezTo>
                  <a:cubicBezTo>
                    <a:pt x="13128" y="5350"/>
                    <a:pt x="13128" y="5350"/>
                    <a:pt x="13128" y="5350"/>
                  </a:cubicBezTo>
                  <a:cubicBezTo>
                    <a:pt x="13128" y="5350"/>
                    <a:pt x="13128" y="5350"/>
                    <a:pt x="13128" y="5350"/>
                  </a:cubicBezTo>
                  <a:cubicBezTo>
                    <a:pt x="13128" y="5417"/>
                    <a:pt x="13128" y="5417"/>
                    <a:pt x="13128" y="5417"/>
                  </a:cubicBezTo>
                  <a:close/>
                  <a:moveTo>
                    <a:pt x="12623" y="5484"/>
                  </a:moveTo>
                  <a:cubicBezTo>
                    <a:pt x="12567" y="5417"/>
                    <a:pt x="12567" y="5417"/>
                    <a:pt x="12567" y="5417"/>
                  </a:cubicBezTo>
                  <a:cubicBezTo>
                    <a:pt x="12511" y="5417"/>
                    <a:pt x="12511" y="5417"/>
                    <a:pt x="12511" y="5417"/>
                  </a:cubicBezTo>
                  <a:cubicBezTo>
                    <a:pt x="12511" y="5417"/>
                    <a:pt x="12511" y="5417"/>
                    <a:pt x="12511" y="5417"/>
                  </a:cubicBezTo>
                  <a:cubicBezTo>
                    <a:pt x="12511" y="5350"/>
                    <a:pt x="12511" y="5350"/>
                    <a:pt x="12511" y="5350"/>
                  </a:cubicBezTo>
                  <a:cubicBezTo>
                    <a:pt x="12511" y="5350"/>
                    <a:pt x="12511" y="5350"/>
                    <a:pt x="12511" y="5350"/>
                  </a:cubicBezTo>
                  <a:cubicBezTo>
                    <a:pt x="12511" y="5283"/>
                    <a:pt x="12511" y="5283"/>
                    <a:pt x="12511" y="5283"/>
                  </a:cubicBezTo>
                  <a:cubicBezTo>
                    <a:pt x="12567" y="5216"/>
                    <a:pt x="12567" y="5216"/>
                    <a:pt x="12567" y="5216"/>
                  </a:cubicBezTo>
                  <a:cubicBezTo>
                    <a:pt x="12567" y="5283"/>
                    <a:pt x="12567" y="5283"/>
                    <a:pt x="12567" y="5283"/>
                  </a:cubicBezTo>
                  <a:cubicBezTo>
                    <a:pt x="12567" y="5283"/>
                    <a:pt x="12567" y="5283"/>
                    <a:pt x="12567" y="5283"/>
                  </a:cubicBezTo>
                  <a:cubicBezTo>
                    <a:pt x="12623" y="5283"/>
                    <a:pt x="12623" y="5283"/>
                    <a:pt x="12623" y="5283"/>
                  </a:cubicBezTo>
                  <a:cubicBezTo>
                    <a:pt x="12567" y="5216"/>
                    <a:pt x="12567" y="5216"/>
                    <a:pt x="12567" y="5216"/>
                  </a:cubicBezTo>
                  <a:cubicBezTo>
                    <a:pt x="12567" y="5216"/>
                    <a:pt x="12567" y="5216"/>
                    <a:pt x="12567" y="5216"/>
                  </a:cubicBezTo>
                  <a:cubicBezTo>
                    <a:pt x="12567" y="5216"/>
                    <a:pt x="12567" y="5216"/>
                    <a:pt x="12567" y="5216"/>
                  </a:cubicBezTo>
                  <a:cubicBezTo>
                    <a:pt x="12511" y="5149"/>
                    <a:pt x="12511" y="5149"/>
                    <a:pt x="12511" y="5149"/>
                  </a:cubicBezTo>
                  <a:cubicBezTo>
                    <a:pt x="12511" y="5149"/>
                    <a:pt x="12511" y="5149"/>
                    <a:pt x="12511" y="5149"/>
                  </a:cubicBezTo>
                  <a:cubicBezTo>
                    <a:pt x="12511" y="5149"/>
                    <a:pt x="12511" y="5149"/>
                    <a:pt x="12511" y="5149"/>
                  </a:cubicBezTo>
                  <a:cubicBezTo>
                    <a:pt x="12511" y="5149"/>
                    <a:pt x="12511" y="5149"/>
                    <a:pt x="12511" y="5149"/>
                  </a:cubicBezTo>
                  <a:cubicBezTo>
                    <a:pt x="12567" y="5149"/>
                    <a:pt x="12567" y="5149"/>
                    <a:pt x="12567" y="5149"/>
                  </a:cubicBezTo>
                  <a:cubicBezTo>
                    <a:pt x="12567" y="5149"/>
                    <a:pt x="12567" y="5149"/>
                    <a:pt x="12567" y="5149"/>
                  </a:cubicBezTo>
                  <a:cubicBezTo>
                    <a:pt x="12567" y="5082"/>
                    <a:pt x="12567" y="5082"/>
                    <a:pt x="12567" y="5082"/>
                  </a:cubicBezTo>
                  <a:cubicBezTo>
                    <a:pt x="12623" y="5082"/>
                    <a:pt x="12623" y="5082"/>
                    <a:pt x="12623" y="5082"/>
                  </a:cubicBezTo>
                  <a:cubicBezTo>
                    <a:pt x="12623" y="5082"/>
                    <a:pt x="12623" y="5082"/>
                    <a:pt x="12623" y="5082"/>
                  </a:cubicBezTo>
                  <a:cubicBezTo>
                    <a:pt x="12736" y="5149"/>
                    <a:pt x="12736" y="5149"/>
                    <a:pt x="12736" y="5149"/>
                  </a:cubicBezTo>
                  <a:cubicBezTo>
                    <a:pt x="12736" y="5082"/>
                    <a:pt x="12736" y="5082"/>
                    <a:pt x="12736" y="5082"/>
                  </a:cubicBezTo>
                  <a:cubicBezTo>
                    <a:pt x="12736" y="5082"/>
                    <a:pt x="12736" y="5082"/>
                    <a:pt x="12736" y="5082"/>
                  </a:cubicBezTo>
                  <a:cubicBezTo>
                    <a:pt x="12679" y="5082"/>
                    <a:pt x="12679" y="5082"/>
                    <a:pt x="12679" y="5082"/>
                  </a:cubicBezTo>
                  <a:cubicBezTo>
                    <a:pt x="12679" y="5082"/>
                    <a:pt x="12679" y="5082"/>
                    <a:pt x="12679" y="5082"/>
                  </a:cubicBezTo>
                  <a:cubicBezTo>
                    <a:pt x="12792" y="5082"/>
                    <a:pt x="12792" y="5082"/>
                    <a:pt x="12792" y="5082"/>
                  </a:cubicBezTo>
                  <a:cubicBezTo>
                    <a:pt x="12792" y="5015"/>
                    <a:pt x="12792" y="5015"/>
                    <a:pt x="12792" y="5015"/>
                  </a:cubicBezTo>
                  <a:cubicBezTo>
                    <a:pt x="12904" y="5015"/>
                    <a:pt x="12904" y="5015"/>
                    <a:pt x="12904" y="5015"/>
                  </a:cubicBezTo>
                  <a:cubicBezTo>
                    <a:pt x="12904" y="5015"/>
                    <a:pt x="12904" y="5015"/>
                    <a:pt x="12904" y="5015"/>
                  </a:cubicBezTo>
                  <a:cubicBezTo>
                    <a:pt x="12960" y="5015"/>
                    <a:pt x="12960" y="5015"/>
                    <a:pt x="12960" y="5015"/>
                  </a:cubicBezTo>
                  <a:cubicBezTo>
                    <a:pt x="12960" y="5015"/>
                    <a:pt x="12960" y="5015"/>
                    <a:pt x="12960" y="5015"/>
                  </a:cubicBezTo>
                  <a:cubicBezTo>
                    <a:pt x="12736" y="4949"/>
                    <a:pt x="12736" y="4949"/>
                    <a:pt x="12736" y="4949"/>
                  </a:cubicBezTo>
                  <a:cubicBezTo>
                    <a:pt x="12679" y="4949"/>
                    <a:pt x="12679" y="4949"/>
                    <a:pt x="12679" y="4949"/>
                  </a:cubicBezTo>
                  <a:cubicBezTo>
                    <a:pt x="12679" y="4949"/>
                    <a:pt x="12679" y="4949"/>
                    <a:pt x="12679" y="4949"/>
                  </a:cubicBezTo>
                  <a:cubicBezTo>
                    <a:pt x="12567" y="4949"/>
                    <a:pt x="12567" y="4949"/>
                    <a:pt x="12567" y="4949"/>
                  </a:cubicBezTo>
                  <a:cubicBezTo>
                    <a:pt x="12511" y="4949"/>
                    <a:pt x="12511" y="4949"/>
                    <a:pt x="12511" y="4949"/>
                  </a:cubicBezTo>
                  <a:cubicBezTo>
                    <a:pt x="12511" y="4949"/>
                    <a:pt x="12511" y="4949"/>
                    <a:pt x="12511" y="4949"/>
                  </a:cubicBezTo>
                  <a:cubicBezTo>
                    <a:pt x="12455" y="4882"/>
                    <a:pt x="12455" y="4882"/>
                    <a:pt x="12455" y="4882"/>
                  </a:cubicBezTo>
                  <a:cubicBezTo>
                    <a:pt x="12399" y="4882"/>
                    <a:pt x="12399" y="4882"/>
                    <a:pt x="12399" y="4882"/>
                  </a:cubicBezTo>
                  <a:cubicBezTo>
                    <a:pt x="12399" y="4949"/>
                    <a:pt x="12399" y="4949"/>
                    <a:pt x="12399" y="4949"/>
                  </a:cubicBezTo>
                  <a:cubicBezTo>
                    <a:pt x="12399" y="4949"/>
                    <a:pt x="12399" y="4949"/>
                    <a:pt x="12399" y="4949"/>
                  </a:cubicBezTo>
                  <a:cubicBezTo>
                    <a:pt x="12343" y="4949"/>
                    <a:pt x="12343" y="4949"/>
                    <a:pt x="12343" y="4949"/>
                  </a:cubicBezTo>
                  <a:cubicBezTo>
                    <a:pt x="12343" y="4882"/>
                    <a:pt x="12343" y="4882"/>
                    <a:pt x="12343" y="4882"/>
                  </a:cubicBezTo>
                  <a:cubicBezTo>
                    <a:pt x="12343" y="4815"/>
                    <a:pt x="12343" y="4815"/>
                    <a:pt x="12343" y="4815"/>
                  </a:cubicBezTo>
                  <a:cubicBezTo>
                    <a:pt x="12343" y="4882"/>
                    <a:pt x="12343" y="4882"/>
                    <a:pt x="12343" y="4882"/>
                  </a:cubicBezTo>
                  <a:cubicBezTo>
                    <a:pt x="12399" y="4815"/>
                    <a:pt x="12399" y="4815"/>
                    <a:pt x="12399" y="4815"/>
                  </a:cubicBezTo>
                  <a:cubicBezTo>
                    <a:pt x="12399" y="4815"/>
                    <a:pt x="12399" y="4815"/>
                    <a:pt x="12399" y="4815"/>
                  </a:cubicBezTo>
                  <a:cubicBezTo>
                    <a:pt x="12455" y="4815"/>
                    <a:pt x="12455" y="4815"/>
                    <a:pt x="12455" y="4815"/>
                  </a:cubicBezTo>
                  <a:cubicBezTo>
                    <a:pt x="12455" y="4815"/>
                    <a:pt x="12455" y="4815"/>
                    <a:pt x="12455" y="4815"/>
                  </a:cubicBezTo>
                  <a:cubicBezTo>
                    <a:pt x="12455" y="4748"/>
                    <a:pt x="12455" y="4748"/>
                    <a:pt x="12455" y="4748"/>
                  </a:cubicBezTo>
                  <a:cubicBezTo>
                    <a:pt x="12455" y="4748"/>
                    <a:pt x="12455" y="4748"/>
                    <a:pt x="12455" y="4748"/>
                  </a:cubicBezTo>
                  <a:cubicBezTo>
                    <a:pt x="12511" y="4748"/>
                    <a:pt x="12511" y="4748"/>
                    <a:pt x="12511" y="4748"/>
                  </a:cubicBezTo>
                  <a:cubicBezTo>
                    <a:pt x="12567" y="4748"/>
                    <a:pt x="12567" y="4748"/>
                    <a:pt x="12567" y="4748"/>
                  </a:cubicBezTo>
                  <a:cubicBezTo>
                    <a:pt x="12567" y="4748"/>
                    <a:pt x="12567" y="4748"/>
                    <a:pt x="12567" y="4748"/>
                  </a:cubicBezTo>
                  <a:cubicBezTo>
                    <a:pt x="12567" y="4815"/>
                    <a:pt x="12567" y="4815"/>
                    <a:pt x="12567" y="4815"/>
                  </a:cubicBezTo>
                  <a:cubicBezTo>
                    <a:pt x="12567" y="4882"/>
                    <a:pt x="12567" y="4882"/>
                    <a:pt x="12567" y="4882"/>
                  </a:cubicBezTo>
                  <a:cubicBezTo>
                    <a:pt x="12623" y="4882"/>
                    <a:pt x="12623" y="4882"/>
                    <a:pt x="12623" y="4882"/>
                  </a:cubicBezTo>
                  <a:cubicBezTo>
                    <a:pt x="12623" y="4815"/>
                    <a:pt x="12623" y="4815"/>
                    <a:pt x="12623" y="4815"/>
                  </a:cubicBezTo>
                  <a:cubicBezTo>
                    <a:pt x="12623" y="4815"/>
                    <a:pt x="12623" y="4815"/>
                    <a:pt x="12623" y="4815"/>
                  </a:cubicBezTo>
                  <a:cubicBezTo>
                    <a:pt x="12567" y="4748"/>
                    <a:pt x="12567" y="4748"/>
                    <a:pt x="12567" y="4748"/>
                  </a:cubicBezTo>
                  <a:cubicBezTo>
                    <a:pt x="12623" y="4681"/>
                    <a:pt x="12623" y="4681"/>
                    <a:pt x="12623" y="4681"/>
                  </a:cubicBezTo>
                  <a:cubicBezTo>
                    <a:pt x="12679" y="4681"/>
                    <a:pt x="12679" y="4681"/>
                    <a:pt x="12679" y="4681"/>
                  </a:cubicBezTo>
                  <a:cubicBezTo>
                    <a:pt x="12679" y="4681"/>
                    <a:pt x="12679" y="4681"/>
                    <a:pt x="12679" y="4681"/>
                  </a:cubicBezTo>
                  <a:cubicBezTo>
                    <a:pt x="12623" y="4614"/>
                    <a:pt x="12623" y="4614"/>
                    <a:pt x="12623" y="4614"/>
                  </a:cubicBezTo>
                  <a:cubicBezTo>
                    <a:pt x="12623" y="4547"/>
                    <a:pt x="12623" y="4547"/>
                    <a:pt x="12623" y="4547"/>
                  </a:cubicBezTo>
                  <a:cubicBezTo>
                    <a:pt x="12679" y="4547"/>
                    <a:pt x="12679" y="4547"/>
                    <a:pt x="12679" y="4547"/>
                  </a:cubicBezTo>
                  <a:cubicBezTo>
                    <a:pt x="12679" y="4547"/>
                    <a:pt x="12679" y="4547"/>
                    <a:pt x="12679" y="4547"/>
                  </a:cubicBezTo>
                  <a:cubicBezTo>
                    <a:pt x="12736" y="4480"/>
                    <a:pt x="12736" y="4480"/>
                    <a:pt x="12736" y="4480"/>
                  </a:cubicBezTo>
                  <a:cubicBezTo>
                    <a:pt x="12736" y="4480"/>
                    <a:pt x="12736" y="4480"/>
                    <a:pt x="12736" y="4480"/>
                  </a:cubicBezTo>
                  <a:cubicBezTo>
                    <a:pt x="12679" y="4480"/>
                    <a:pt x="12679" y="4480"/>
                    <a:pt x="12679" y="4480"/>
                  </a:cubicBezTo>
                  <a:cubicBezTo>
                    <a:pt x="12679" y="4480"/>
                    <a:pt x="12679" y="4480"/>
                    <a:pt x="12679" y="4480"/>
                  </a:cubicBezTo>
                  <a:cubicBezTo>
                    <a:pt x="12679" y="4414"/>
                    <a:pt x="12679" y="4414"/>
                    <a:pt x="12679" y="4414"/>
                  </a:cubicBezTo>
                  <a:cubicBezTo>
                    <a:pt x="12736" y="4414"/>
                    <a:pt x="12736" y="4414"/>
                    <a:pt x="12736" y="4414"/>
                  </a:cubicBezTo>
                  <a:cubicBezTo>
                    <a:pt x="12736" y="4347"/>
                    <a:pt x="12736" y="4347"/>
                    <a:pt x="12736" y="4347"/>
                  </a:cubicBezTo>
                  <a:cubicBezTo>
                    <a:pt x="12792" y="4347"/>
                    <a:pt x="12792" y="4347"/>
                    <a:pt x="12792" y="4347"/>
                  </a:cubicBezTo>
                  <a:cubicBezTo>
                    <a:pt x="12792" y="4347"/>
                    <a:pt x="12792" y="4347"/>
                    <a:pt x="12792" y="4347"/>
                  </a:cubicBezTo>
                  <a:cubicBezTo>
                    <a:pt x="12792" y="4414"/>
                    <a:pt x="12792" y="4414"/>
                    <a:pt x="12792" y="4414"/>
                  </a:cubicBezTo>
                  <a:cubicBezTo>
                    <a:pt x="12848" y="4414"/>
                    <a:pt x="12848" y="4414"/>
                    <a:pt x="12848" y="4414"/>
                  </a:cubicBezTo>
                  <a:cubicBezTo>
                    <a:pt x="12848" y="4480"/>
                    <a:pt x="12848" y="4480"/>
                    <a:pt x="12848" y="4480"/>
                  </a:cubicBezTo>
                  <a:cubicBezTo>
                    <a:pt x="12848" y="4480"/>
                    <a:pt x="12848" y="4480"/>
                    <a:pt x="12848" y="4480"/>
                  </a:cubicBezTo>
                  <a:cubicBezTo>
                    <a:pt x="12848" y="4547"/>
                    <a:pt x="12848" y="4547"/>
                    <a:pt x="12848" y="4547"/>
                  </a:cubicBezTo>
                  <a:cubicBezTo>
                    <a:pt x="12848" y="4547"/>
                    <a:pt x="12848" y="4547"/>
                    <a:pt x="12848" y="4547"/>
                  </a:cubicBezTo>
                  <a:cubicBezTo>
                    <a:pt x="12904" y="4748"/>
                    <a:pt x="12904" y="4748"/>
                    <a:pt x="12904" y="4748"/>
                  </a:cubicBezTo>
                  <a:cubicBezTo>
                    <a:pt x="12848" y="4748"/>
                    <a:pt x="12848" y="4748"/>
                    <a:pt x="12848" y="4748"/>
                  </a:cubicBezTo>
                  <a:cubicBezTo>
                    <a:pt x="12848" y="4815"/>
                    <a:pt x="12848" y="4815"/>
                    <a:pt x="12848" y="4815"/>
                  </a:cubicBezTo>
                  <a:cubicBezTo>
                    <a:pt x="12904" y="4815"/>
                    <a:pt x="12904" y="4815"/>
                    <a:pt x="12904" y="4815"/>
                  </a:cubicBezTo>
                  <a:cubicBezTo>
                    <a:pt x="12960" y="4815"/>
                    <a:pt x="12960" y="4815"/>
                    <a:pt x="12960" y="4815"/>
                  </a:cubicBezTo>
                  <a:cubicBezTo>
                    <a:pt x="12960" y="4748"/>
                    <a:pt x="12960" y="4748"/>
                    <a:pt x="12960" y="4748"/>
                  </a:cubicBezTo>
                  <a:cubicBezTo>
                    <a:pt x="12960" y="4681"/>
                    <a:pt x="12960" y="4681"/>
                    <a:pt x="12960" y="4681"/>
                  </a:cubicBezTo>
                  <a:cubicBezTo>
                    <a:pt x="13016" y="4681"/>
                    <a:pt x="13016" y="4681"/>
                    <a:pt x="13016" y="4681"/>
                  </a:cubicBezTo>
                  <a:cubicBezTo>
                    <a:pt x="13016" y="4614"/>
                    <a:pt x="13016" y="4614"/>
                    <a:pt x="13016" y="4614"/>
                  </a:cubicBezTo>
                  <a:cubicBezTo>
                    <a:pt x="12904" y="4547"/>
                    <a:pt x="12904" y="4547"/>
                    <a:pt x="12904" y="4547"/>
                  </a:cubicBezTo>
                  <a:cubicBezTo>
                    <a:pt x="12904" y="4547"/>
                    <a:pt x="12904" y="4547"/>
                    <a:pt x="12904" y="4547"/>
                  </a:cubicBezTo>
                  <a:cubicBezTo>
                    <a:pt x="12960" y="4547"/>
                    <a:pt x="12960" y="4547"/>
                    <a:pt x="12960" y="4547"/>
                  </a:cubicBezTo>
                  <a:cubicBezTo>
                    <a:pt x="13016" y="4547"/>
                    <a:pt x="13016" y="4547"/>
                    <a:pt x="13016" y="4547"/>
                  </a:cubicBezTo>
                  <a:cubicBezTo>
                    <a:pt x="13016" y="4547"/>
                    <a:pt x="13016" y="4547"/>
                    <a:pt x="13016" y="4547"/>
                  </a:cubicBezTo>
                  <a:cubicBezTo>
                    <a:pt x="12960" y="4480"/>
                    <a:pt x="12960" y="4480"/>
                    <a:pt x="12960" y="4480"/>
                  </a:cubicBezTo>
                  <a:cubicBezTo>
                    <a:pt x="12960" y="4414"/>
                    <a:pt x="12960" y="4414"/>
                    <a:pt x="12960" y="4414"/>
                  </a:cubicBezTo>
                  <a:cubicBezTo>
                    <a:pt x="12960" y="4347"/>
                    <a:pt x="12960" y="4347"/>
                    <a:pt x="12960" y="4347"/>
                  </a:cubicBezTo>
                  <a:cubicBezTo>
                    <a:pt x="12960" y="4280"/>
                    <a:pt x="12960" y="4280"/>
                    <a:pt x="12960" y="4280"/>
                  </a:cubicBezTo>
                  <a:cubicBezTo>
                    <a:pt x="13016" y="4280"/>
                    <a:pt x="13016" y="4280"/>
                    <a:pt x="13016" y="4280"/>
                  </a:cubicBezTo>
                  <a:cubicBezTo>
                    <a:pt x="13016" y="4280"/>
                    <a:pt x="13016" y="4280"/>
                    <a:pt x="13016" y="4280"/>
                  </a:cubicBezTo>
                  <a:cubicBezTo>
                    <a:pt x="13072" y="4280"/>
                    <a:pt x="13072" y="4280"/>
                    <a:pt x="13072" y="4280"/>
                  </a:cubicBezTo>
                  <a:cubicBezTo>
                    <a:pt x="13072" y="4280"/>
                    <a:pt x="13072" y="4280"/>
                    <a:pt x="13072" y="4280"/>
                  </a:cubicBezTo>
                  <a:cubicBezTo>
                    <a:pt x="13072" y="4280"/>
                    <a:pt x="13128" y="4213"/>
                    <a:pt x="13128" y="4213"/>
                  </a:cubicBezTo>
                  <a:cubicBezTo>
                    <a:pt x="13128" y="4213"/>
                    <a:pt x="13184" y="4213"/>
                    <a:pt x="13184" y="4213"/>
                  </a:cubicBezTo>
                  <a:cubicBezTo>
                    <a:pt x="13184" y="4280"/>
                    <a:pt x="13184" y="4280"/>
                    <a:pt x="13184" y="4280"/>
                  </a:cubicBezTo>
                  <a:cubicBezTo>
                    <a:pt x="13241" y="4280"/>
                    <a:pt x="13241" y="4280"/>
                    <a:pt x="13241" y="4280"/>
                  </a:cubicBezTo>
                  <a:cubicBezTo>
                    <a:pt x="13241" y="4280"/>
                    <a:pt x="13241" y="4280"/>
                    <a:pt x="13241" y="4280"/>
                  </a:cubicBezTo>
                  <a:cubicBezTo>
                    <a:pt x="13297" y="4280"/>
                    <a:pt x="13297" y="4280"/>
                    <a:pt x="13297" y="4280"/>
                  </a:cubicBezTo>
                  <a:cubicBezTo>
                    <a:pt x="13297" y="4414"/>
                    <a:pt x="13297" y="4414"/>
                    <a:pt x="13297" y="4414"/>
                  </a:cubicBezTo>
                  <a:cubicBezTo>
                    <a:pt x="13241" y="4480"/>
                    <a:pt x="13241" y="4480"/>
                    <a:pt x="13241" y="4480"/>
                  </a:cubicBezTo>
                  <a:cubicBezTo>
                    <a:pt x="13241" y="4480"/>
                    <a:pt x="13241" y="4480"/>
                    <a:pt x="13241" y="4480"/>
                  </a:cubicBezTo>
                  <a:cubicBezTo>
                    <a:pt x="13297" y="4480"/>
                    <a:pt x="13297" y="4480"/>
                    <a:pt x="13297" y="4480"/>
                  </a:cubicBezTo>
                  <a:cubicBezTo>
                    <a:pt x="13297" y="4480"/>
                    <a:pt x="13297" y="4480"/>
                    <a:pt x="13297" y="4480"/>
                  </a:cubicBezTo>
                  <a:cubicBezTo>
                    <a:pt x="13297" y="4480"/>
                    <a:pt x="13297" y="4480"/>
                    <a:pt x="13297" y="4480"/>
                  </a:cubicBezTo>
                  <a:cubicBezTo>
                    <a:pt x="13353" y="4414"/>
                    <a:pt x="13353" y="4414"/>
                    <a:pt x="13353" y="4414"/>
                  </a:cubicBezTo>
                  <a:cubicBezTo>
                    <a:pt x="13353" y="4347"/>
                    <a:pt x="13353" y="4347"/>
                    <a:pt x="13353" y="4347"/>
                  </a:cubicBezTo>
                  <a:cubicBezTo>
                    <a:pt x="13353" y="4347"/>
                    <a:pt x="13353" y="4347"/>
                    <a:pt x="13353" y="4347"/>
                  </a:cubicBezTo>
                  <a:cubicBezTo>
                    <a:pt x="13409" y="4347"/>
                    <a:pt x="13409" y="4347"/>
                    <a:pt x="13409" y="4347"/>
                  </a:cubicBezTo>
                  <a:cubicBezTo>
                    <a:pt x="13465" y="4347"/>
                    <a:pt x="13465" y="4347"/>
                    <a:pt x="13465" y="4347"/>
                  </a:cubicBezTo>
                  <a:cubicBezTo>
                    <a:pt x="13465" y="4280"/>
                    <a:pt x="13465" y="4280"/>
                    <a:pt x="13465" y="4280"/>
                  </a:cubicBezTo>
                  <a:cubicBezTo>
                    <a:pt x="13409" y="4280"/>
                    <a:pt x="13409" y="4280"/>
                    <a:pt x="13409" y="4280"/>
                  </a:cubicBezTo>
                  <a:cubicBezTo>
                    <a:pt x="13465" y="4280"/>
                    <a:pt x="13465" y="4280"/>
                    <a:pt x="13465" y="4280"/>
                  </a:cubicBezTo>
                  <a:cubicBezTo>
                    <a:pt x="13465" y="4347"/>
                    <a:pt x="13465" y="4347"/>
                    <a:pt x="13465" y="4347"/>
                  </a:cubicBezTo>
                  <a:cubicBezTo>
                    <a:pt x="13465" y="4347"/>
                    <a:pt x="13465" y="4347"/>
                    <a:pt x="13465" y="4347"/>
                  </a:cubicBezTo>
                  <a:cubicBezTo>
                    <a:pt x="13465" y="4347"/>
                    <a:pt x="13465" y="4347"/>
                    <a:pt x="13465" y="4347"/>
                  </a:cubicBezTo>
                  <a:cubicBezTo>
                    <a:pt x="13465" y="4414"/>
                    <a:pt x="13465" y="4414"/>
                    <a:pt x="13465" y="4414"/>
                  </a:cubicBezTo>
                  <a:cubicBezTo>
                    <a:pt x="13465" y="4414"/>
                    <a:pt x="13465" y="4414"/>
                    <a:pt x="13465" y="4414"/>
                  </a:cubicBezTo>
                  <a:cubicBezTo>
                    <a:pt x="13465" y="4414"/>
                    <a:pt x="13465" y="4414"/>
                    <a:pt x="13465" y="4414"/>
                  </a:cubicBezTo>
                  <a:cubicBezTo>
                    <a:pt x="13521" y="4480"/>
                    <a:pt x="13521" y="4480"/>
                    <a:pt x="13521" y="4480"/>
                  </a:cubicBezTo>
                  <a:cubicBezTo>
                    <a:pt x="13521" y="4480"/>
                    <a:pt x="13521" y="4480"/>
                    <a:pt x="13521" y="4480"/>
                  </a:cubicBezTo>
                  <a:cubicBezTo>
                    <a:pt x="13521" y="4547"/>
                    <a:pt x="13521" y="4547"/>
                    <a:pt x="13521" y="4547"/>
                  </a:cubicBezTo>
                  <a:cubicBezTo>
                    <a:pt x="13465" y="4614"/>
                    <a:pt x="13465" y="4614"/>
                    <a:pt x="13465" y="4614"/>
                  </a:cubicBezTo>
                  <a:cubicBezTo>
                    <a:pt x="13465" y="4681"/>
                    <a:pt x="13465" y="4681"/>
                    <a:pt x="13465" y="4681"/>
                  </a:cubicBezTo>
                  <a:cubicBezTo>
                    <a:pt x="13465" y="4748"/>
                    <a:pt x="13465" y="4748"/>
                    <a:pt x="13465" y="4748"/>
                  </a:cubicBezTo>
                  <a:cubicBezTo>
                    <a:pt x="13409" y="4748"/>
                    <a:pt x="13409" y="4748"/>
                    <a:pt x="13409" y="4748"/>
                  </a:cubicBezTo>
                  <a:cubicBezTo>
                    <a:pt x="13409" y="4815"/>
                    <a:pt x="13409" y="4815"/>
                    <a:pt x="13409" y="4815"/>
                  </a:cubicBezTo>
                  <a:cubicBezTo>
                    <a:pt x="13353" y="4882"/>
                    <a:pt x="13353" y="4882"/>
                    <a:pt x="13353" y="4882"/>
                  </a:cubicBezTo>
                  <a:cubicBezTo>
                    <a:pt x="13297" y="4882"/>
                    <a:pt x="13297" y="4882"/>
                    <a:pt x="13297" y="4882"/>
                  </a:cubicBezTo>
                  <a:cubicBezTo>
                    <a:pt x="13297" y="4949"/>
                    <a:pt x="13297" y="4949"/>
                    <a:pt x="13297" y="4949"/>
                  </a:cubicBezTo>
                  <a:cubicBezTo>
                    <a:pt x="13297" y="4949"/>
                    <a:pt x="13297" y="4949"/>
                    <a:pt x="13297" y="4949"/>
                  </a:cubicBezTo>
                  <a:cubicBezTo>
                    <a:pt x="13241" y="5015"/>
                    <a:pt x="13241" y="5015"/>
                    <a:pt x="13241" y="5015"/>
                  </a:cubicBezTo>
                  <a:cubicBezTo>
                    <a:pt x="13241" y="5015"/>
                    <a:pt x="13241" y="5015"/>
                    <a:pt x="13241" y="5015"/>
                  </a:cubicBezTo>
                  <a:cubicBezTo>
                    <a:pt x="13184" y="5015"/>
                    <a:pt x="13184" y="5015"/>
                    <a:pt x="13184" y="5015"/>
                  </a:cubicBezTo>
                  <a:cubicBezTo>
                    <a:pt x="13184" y="5015"/>
                    <a:pt x="13184" y="5015"/>
                    <a:pt x="13184" y="5015"/>
                  </a:cubicBezTo>
                  <a:cubicBezTo>
                    <a:pt x="13184" y="5082"/>
                    <a:pt x="13184" y="5082"/>
                    <a:pt x="13184" y="5082"/>
                  </a:cubicBezTo>
                  <a:cubicBezTo>
                    <a:pt x="13241" y="5082"/>
                    <a:pt x="13241" y="5082"/>
                    <a:pt x="13241" y="5082"/>
                  </a:cubicBezTo>
                  <a:cubicBezTo>
                    <a:pt x="13241" y="5149"/>
                    <a:pt x="13241" y="5149"/>
                    <a:pt x="13241" y="5149"/>
                  </a:cubicBezTo>
                  <a:cubicBezTo>
                    <a:pt x="13184" y="5216"/>
                    <a:pt x="13184" y="5216"/>
                    <a:pt x="13184" y="5216"/>
                  </a:cubicBezTo>
                  <a:cubicBezTo>
                    <a:pt x="13128" y="5216"/>
                    <a:pt x="13128" y="5216"/>
                    <a:pt x="13128" y="5216"/>
                  </a:cubicBezTo>
                  <a:cubicBezTo>
                    <a:pt x="13128" y="5216"/>
                    <a:pt x="13128" y="5216"/>
                    <a:pt x="13128" y="5216"/>
                  </a:cubicBezTo>
                  <a:cubicBezTo>
                    <a:pt x="13128" y="5149"/>
                    <a:pt x="13128" y="5149"/>
                    <a:pt x="13128" y="5149"/>
                  </a:cubicBezTo>
                  <a:cubicBezTo>
                    <a:pt x="13128" y="5149"/>
                    <a:pt x="13128" y="5149"/>
                    <a:pt x="13128" y="5149"/>
                  </a:cubicBezTo>
                  <a:cubicBezTo>
                    <a:pt x="13072" y="5149"/>
                    <a:pt x="13072" y="5149"/>
                    <a:pt x="13072" y="5149"/>
                  </a:cubicBezTo>
                  <a:cubicBezTo>
                    <a:pt x="13072" y="5216"/>
                    <a:pt x="13072" y="5216"/>
                    <a:pt x="13072" y="5216"/>
                  </a:cubicBezTo>
                  <a:cubicBezTo>
                    <a:pt x="13072" y="5216"/>
                    <a:pt x="13072" y="5216"/>
                    <a:pt x="13072" y="5216"/>
                  </a:cubicBezTo>
                  <a:cubicBezTo>
                    <a:pt x="13016" y="5283"/>
                    <a:pt x="13016" y="5283"/>
                    <a:pt x="13016" y="5283"/>
                  </a:cubicBezTo>
                  <a:cubicBezTo>
                    <a:pt x="12960" y="5283"/>
                    <a:pt x="12960" y="5283"/>
                    <a:pt x="12960" y="5283"/>
                  </a:cubicBezTo>
                  <a:cubicBezTo>
                    <a:pt x="12960" y="5350"/>
                    <a:pt x="12960" y="5350"/>
                    <a:pt x="12960" y="5350"/>
                  </a:cubicBezTo>
                  <a:cubicBezTo>
                    <a:pt x="13016" y="5350"/>
                    <a:pt x="13016" y="5350"/>
                    <a:pt x="13016" y="5350"/>
                  </a:cubicBezTo>
                  <a:cubicBezTo>
                    <a:pt x="13016" y="5350"/>
                    <a:pt x="13016" y="5350"/>
                    <a:pt x="13016" y="5350"/>
                  </a:cubicBezTo>
                  <a:cubicBezTo>
                    <a:pt x="13016" y="5350"/>
                    <a:pt x="13016" y="5350"/>
                    <a:pt x="13016" y="5350"/>
                  </a:cubicBezTo>
                  <a:cubicBezTo>
                    <a:pt x="13016" y="5417"/>
                    <a:pt x="13016" y="5417"/>
                    <a:pt x="13016" y="5417"/>
                  </a:cubicBezTo>
                  <a:cubicBezTo>
                    <a:pt x="13016" y="5417"/>
                    <a:pt x="13016" y="5417"/>
                    <a:pt x="13016" y="5417"/>
                  </a:cubicBezTo>
                  <a:cubicBezTo>
                    <a:pt x="13016" y="5484"/>
                    <a:pt x="13016" y="5484"/>
                    <a:pt x="13016" y="5484"/>
                  </a:cubicBezTo>
                  <a:cubicBezTo>
                    <a:pt x="13016" y="5484"/>
                    <a:pt x="13016" y="5484"/>
                    <a:pt x="13016" y="5484"/>
                  </a:cubicBezTo>
                  <a:cubicBezTo>
                    <a:pt x="12960" y="5417"/>
                    <a:pt x="12960" y="5417"/>
                    <a:pt x="12960" y="5417"/>
                  </a:cubicBezTo>
                  <a:cubicBezTo>
                    <a:pt x="12960" y="5350"/>
                    <a:pt x="12960" y="5350"/>
                    <a:pt x="12960" y="5350"/>
                  </a:cubicBezTo>
                  <a:cubicBezTo>
                    <a:pt x="12960" y="5350"/>
                    <a:pt x="12960" y="5350"/>
                    <a:pt x="12960" y="5350"/>
                  </a:cubicBezTo>
                  <a:cubicBezTo>
                    <a:pt x="12904" y="5350"/>
                    <a:pt x="12904" y="5350"/>
                    <a:pt x="12904" y="5350"/>
                  </a:cubicBezTo>
                  <a:cubicBezTo>
                    <a:pt x="12904" y="5417"/>
                    <a:pt x="12904" y="5417"/>
                    <a:pt x="12904" y="5417"/>
                  </a:cubicBezTo>
                  <a:cubicBezTo>
                    <a:pt x="12960" y="5484"/>
                    <a:pt x="12960" y="5484"/>
                    <a:pt x="12960" y="5484"/>
                  </a:cubicBezTo>
                  <a:cubicBezTo>
                    <a:pt x="12904" y="5484"/>
                    <a:pt x="12904" y="5484"/>
                    <a:pt x="12904" y="5484"/>
                  </a:cubicBezTo>
                  <a:cubicBezTo>
                    <a:pt x="12792" y="5484"/>
                    <a:pt x="12792" y="5484"/>
                    <a:pt x="12792" y="5484"/>
                  </a:cubicBezTo>
                  <a:cubicBezTo>
                    <a:pt x="12736" y="5484"/>
                    <a:pt x="12736" y="5484"/>
                    <a:pt x="12736" y="5484"/>
                  </a:cubicBezTo>
                  <a:cubicBezTo>
                    <a:pt x="12736" y="5417"/>
                    <a:pt x="12736" y="5417"/>
                    <a:pt x="12736" y="5417"/>
                  </a:cubicBezTo>
                  <a:cubicBezTo>
                    <a:pt x="12736" y="5484"/>
                    <a:pt x="12736" y="5484"/>
                    <a:pt x="12736" y="5484"/>
                  </a:cubicBezTo>
                  <a:cubicBezTo>
                    <a:pt x="12679" y="5484"/>
                    <a:pt x="12679" y="5484"/>
                    <a:pt x="12679" y="5484"/>
                  </a:cubicBezTo>
                  <a:cubicBezTo>
                    <a:pt x="12679" y="5417"/>
                    <a:pt x="12679" y="5417"/>
                    <a:pt x="12679" y="5417"/>
                  </a:cubicBezTo>
                  <a:cubicBezTo>
                    <a:pt x="12679" y="5350"/>
                    <a:pt x="12679" y="5350"/>
                    <a:pt x="12679" y="5350"/>
                  </a:cubicBezTo>
                  <a:cubicBezTo>
                    <a:pt x="12623" y="5417"/>
                    <a:pt x="12623" y="5417"/>
                    <a:pt x="12623" y="5417"/>
                  </a:cubicBezTo>
                  <a:cubicBezTo>
                    <a:pt x="12623" y="5417"/>
                    <a:pt x="12623" y="5417"/>
                    <a:pt x="12623" y="5417"/>
                  </a:cubicBezTo>
                  <a:cubicBezTo>
                    <a:pt x="12623" y="5484"/>
                    <a:pt x="12623" y="5484"/>
                    <a:pt x="12623" y="5484"/>
                  </a:cubicBezTo>
                  <a:close/>
                  <a:moveTo>
                    <a:pt x="9369" y="4012"/>
                  </a:moveTo>
                  <a:cubicBezTo>
                    <a:pt x="9369" y="3946"/>
                    <a:pt x="9369" y="3946"/>
                    <a:pt x="9369" y="3946"/>
                  </a:cubicBezTo>
                  <a:cubicBezTo>
                    <a:pt x="9369" y="3879"/>
                    <a:pt x="9369" y="3879"/>
                    <a:pt x="9369" y="3879"/>
                  </a:cubicBezTo>
                  <a:cubicBezTo>
                    <a:pt x="9482" y="3812"/>
                    <a:pt x="9482" y="3812"/>
                    <a:pt x="9482" y="3812"/>
                  </a:cubicBezTo>
                  <a:cubicBezTo>
                    <a:pt x="9538" y="3812"/>
                    <a:pt x="9538" y="3812"/>
                    <a:pt x="9538" y="3812"/>
                  </a:cubicBezTo>
                  <a:cubicBezTo>
                    <a:pt x="9594" y="3745"/>
                    <a:pt x="9594" y="3745"/>
                    <a:pt x="9594" y="3745"/>
                  </a:cubicBezTo>
                  <a:cubicBezTo>
                    <a:pt x="9594" y="3745"/>
                    <a:pt x="9594" y="3745"/>
                    <a:pt x="9594" y="3745"/>
                  </a:cubicBezTo>
                  <a:cubicBezTo>
                    <a:pt x="9706" y="3678"/>
                    <a:pt x="9706" y="3678"/>
                    <a:pt x="9706" y="3678"/>
                  </a:cubicBezTo>
                  <a:cubicBezTo>
                    <a:pt x="9762" y="3678"/>
                    <a:pt x="9762" y="3678"/>
                    <a:pt x="9762" y="3678"/>
                  </a:cubicBezTo>
                  <a:cubicBezTo>
                    <a:pt x="9818" y="3678"/>
                    <a:pt x="9818" y="3678"/>
                    <a:pt x="9818" y="3678"/>
                  </a:cubicBezTo>
                  <a:cubicBezTo>
                    <a:pt x="9818" y="3678"/>
                    <a:pt x="9818" y="3678"/>
                    <a:pt x="9818" y="3678"/>
                  </a:cubicBezTo>
                  <a:cubicBezTo>
                    <a:pt x="9930" y="3678"/>
                    <a:pt x="9930" y="3678"/>
                    <a:pt x="9930" y="3678"/>
                  </a:cubicBezTo>
                  <a:cubicBezTo>
                    <a:pt x="9930" y="3678"/>
                    <a:pt x="9930" y="3678"/>
                    <a:pt x="9930" y="3678"/>
                  </a:cubicBezTo>
                  <a:cubicBezTo>
                    <a:pt x="9930" y="3678"/>
                    <a:pt x="9930" y="3678"/>
                    <a:pt x="9930" y="3678"/>
                  </a:cubicBezTo>
                  <a:cubicBezTo>
                    <a:pt x="9818" y="3745"/>
                    <a:pt x="9818" y="3745"/>
                    <a:pt x="9818" y="3745"/>
                  </a:cubicBezTo>
                  <a:cubicBezTo>
                    <a:pt x="9762" y="3812"/>
                    <a:pt x="9762" y="3812"/>
                    <a:pt x="9762" y="3812"/>
                  </a:cubicBezTo>
                  <a:cubicBezTo>
                    <a:pt x="9594" y="3946"/>
                    <a:pt x="9594" y="3946"/>
                    <a:pt x="9594" y="3946"/>
                  </a:cubicBezTo>
                  <a:cubicBezTo>
                    <a:pt x="9538" y="4012"/>
                    <a:pt x="9538" y="4012"/>
                    <a:pt x="9538" y="4012"/>
                  </a:cubicBezTo>
                  <a:cubicBezTo>
                    <a:pt x="9538" y="4012"/>
                    <a:pt x="9538" y="4012"/>
                    <a:pt x="9538" y="4012"/>
                  </a:cubicBezTo>
                  <a:cubicBezTo>
                    <a:pt x="9482" y="4012"/>
                    <a:pt x="9482" y="4012"/>
                    <a:pt x="9482" y="4012"/>
                  </a:cubicBezTo>
                  <a:cubicBezTo>
                    <a:pt x="9482" y="4012"/>
                    <a:pt x="9482" y="4012"/>
                    <a:pt x="9482" y="4012"/>
                  </a:cubicBezTo>
                  <a:cubicBezTo>
                    <a:pt x="9425" y="4079"/>
                    <a:pt x="9425" y="4079"/>
                    <a:pt x="9425" y="4079"/>
                  </a:cubicBezTo>
                  <a:cubicBezTo>
                    <a:pt x="9425" y="4012"/>
                    <a:pt x="9425" y="4012"/>
                    <a:pt x="9425" y="4012"/>
                  </a:cubicBezTo>
                  <a:cubicBezTo>
                    <a:pt x="9425" y="4012"/>
                    <a:pt x="9425" y="4012"/>
                    <a:pt x="9425" y="4012"/>
                  </a:cubicBezTo>
                  <a:cubicBezTo>
                    <a:pt x="9369" y="4012"/>
                    <a:pt x="9369" y="4012"/>
                    <a:pt x="9369" y="4012"/>
                  </a:cubicBezTo>
                  <a:close/>
                  <a:moveTo>
                    <a:pt x="11782" y="5082"/>
                  </a:moveTo>
                  <a:cubicBezTo>
                    <a:pt x="11782" y="5082"/>
                    <a:pt x="11782" y="5082"/>
                    <a:pt x="11782" y="5082"/>
                  </a:cubicBezTo>
                  <a:cubicBezTo>
                    <a:pt x="11782" y="5015"/>
                    <a:pt x="11782" y="5015"/>
                    <a:pt x="11782" y="5015"/>
                  </a:cubicBezTo>
                  <a:cubicBezTo>
                    <a:pt x="11838" y="5015"/>
                    <a:pt x="11838" y="5015"/>
                    <a:pt x="11838" y="5015"/>
                  </a:cubicBezTo>
                  <a:cubicBezTo>
                    <a:pt x="11838" y="5015"/>
                    <a:pt x="11838" y="5015"/>
                    <a:pt x="11838" y="5015"/>
                  </a:cubicBezTo>
                  <a:cubicBezTo>
                    <a:pt x="11838" y="4949"/>
                    <a:pt x="11838" y="4949"/>
                    <a:pt x="11838" y="4949"/>
                  </a:cubicBezTo>
                  <a:cubicBezTo>
                    <a:pt x="11894" y="4949"/>
                    <a:pt x="11894" y="4949"/>
                    <a:pt x="11894" y="4949"/>
                  </a:cubicBezTo>
                  <a:cubicBezTo>
                    <a:pt x="11950" y="4882"/>
                    <a:pt x="11950" y="4882"/>
                    <a:pt x="11950" y="4882"/>
                  </a:cubicBezTo>
                  <a:cubicBezTo>
                    <a:pt x="11950" y="4882"/>
                    <a:pt x="11950" y="4882"/>
                    <a:pt x="11950" y="4882"/>
                  </a:cubicBezTo>
                  <a:cubicBezTo>
                    <a:pt x="11950" y="4949"/>
                    <a:pt x="11950" y="4949"/>
                    <a:pt x="11950" y="4949"/>
                  </a:cubicBezTo>
                  <a:cubicBezTo>
                    <a:pt x="12006" y="4949"/>
                    <a:pt x="12006" y="4949"/>
                    <a:pt x="12006" y="4949"/>
                  </a:cubicBezTo>
                  <a:cubicBezTo>
                    <a:pt x="12006" y="5015"/>
                    <a:pt x="12006" y="5015"/>
                    <a:pt x="12006" y="5015"/>
                  </a:cubicBezTo>
                  <a:cubicBezTo>
                    <a:pt x="11950" y="5082"/>
                    <a:pt x="11950" y="5082"/>
                    <a:pt x="11950" y="5082"/>
                  </a:cubicBezTo>
                  <a:cubicBezTo>
                    <a:pt x="11950" y="5149"/>
                    <a:pt x="11950" y="5149"/>
                    <a:pt x="11950" y="5149"/>
                  </a:cubicBezTo>
                  <a:cubicBezTo>
                    <a:pt x="11894" y="5149"/>
                    <a:pt x="11894" y="5149"/>
                    <a:pt x="11894" y="5149"/>
                  </a:cubicBezTo>
                  <a:cubicBezTo>
                    <a:pt x="11838" y="5149"/>
                    <a:pt x="11838" y="5149"/>
                    <a:pt x="11838" y="5149"/>
                  </a:cubicBezTo>
                  <a:cubicBezTo>
                    <a:pt x="11838" y="5149"/>
                    <a:pt x="11838" y="5149"/>
                    <a:pt x="11838" y="5149"/>
                  </a:cubicBezTo>
                  <a:cubicBezTo>
                    <a:pt x="11782" y="5082"/>
                    <a:pt x="11782" y="5082"/>
                    <a:pt x="11782" y="5082"/>
                  </a:cubicBezTo>
                  <a:cubicBezTo>
                    <a:pt x="11782" y="5082"/>
                    <a:pt x="11782" y="5082"/>
                    <a:pt x="11782" y="5082"/>
                  </a:cubicBezTo>
                  <a:close/>
                  <a:moveTo>
                    <a:pt x="9874" y="5015"/>
                  </a:moveTo>
                  <a:cubicBezTo>
                    <a:pt x="9874" y="4949"/>
                    <a:pt x="9874" y="4949"/>
                    <a:pt x="9874" y="4949"/>
                  </a:cubicBezTo>
                  <a:cubicBezTo>
                    <a:pt x="9874" y="4882"/>
                    <a:pt x="9874" y="4882"/>
                    <a:pt x="9874" y="4882"/>
                  </a:cubicBezTo>
                  <a:cubicBezTo>
                    <a:pt x="9874" y="4815"/>
                    <a:pt x="9874" y="4815"/>
                    <a:pt x="9874" y="4815"/>
                  </a:cubicBezTo>
                  <a:cubicBezTo>
                    <a:pt x="9930" y="4815"/>
                    <a:pt x="9930" y="4815"/>
                    <a:pt x="9930" y="4815"/>
                  </a:cubicBezTo>
                  <a:cubicBezTo>
                    <a:pt x="10043" y="4815"/>
                    <a:pt x="10043" y="4815"/>
                    <a:pt x="10043" y="4815"/>
                  </a:cubicBezTo>
                  <a:cubicBezTo>
                    <a:pt x="10043" y="4815"/>
                    <a:pt x="10043" y="4815"/>
                    <a:pt x="10043" y="4815"/>
                  </a:cubicBezTo>
                  <a:cubicBezTo>
                    <a:pt x="10099" y="4815"/>
                    <a:pt x="10099" y="4815"/>
                    <a:pt x="10099" y="4815"/>
                  </a:cubicBezTo>
                  <a:cubicBezTo>
                    <a:pt x="10155" y="4815"/>
                    <a:pt x="10155" y="4815"/>
                    <a:pt x="10155" y="4815"/>
                  </a:cubicBezTo>
                  <a:cubicBezTo>
                    <a:pt x="10211" y="4748"/>
                    <a:pt x="10211" y="4748"/>
                    <a:pt x="10211" y="4748"/>
                  </a:cubicBezTo>
                  <a:cubicBezTo>
                    <a:pt x="10323" y="4748"/>
                    <a:pt x="10323" y="4748"/>
                    <a:pt x="10323" y="4748"/>
                  </a:cubicBezTo>
                  <a:cubicBezTo>
                    <a:pt x="10379" y="4815"/>
                    <a:pt x="10379" y="4815"/>
                    <a:pt x="10379" y="4815"/>
                  </a:cubicBezTo>
                  <a:cubicBezTo>
                    <a:pt x="10435" y="4815"/>
                    <a:pt x="10435" y="4815"/>
                    <a:pt x="10435" y="4815"/>
                  </a:cubicBezTo>
                  <a:cubicBezTo>
                    <a:pt x="10491" y="4815"/>
                    <a:pt x="10491" y="4815"/>
                    <a:pt x="10491" y="4815"/>
                  </a:cubicBezTo>
                  <a:cubicBezTo>
                    <a:pt x="10491" y="4748"/>
                    <a:pt x="10491" y="4748"/>
                    <a:pt x="10491" y="4748"/>
                  </a:cubicBezTo>
                  <a:cubicBezTo>
                    <a:pt x="10604" y="4748"/>
                    <a:pt x="10604" y="4748"/>
                    <a:pt x="10604" y="4748"/>
                  </a:cubicBezTo>
                  <a:cubicBezTo>
                    <a:pt x="10660" y="4748"/>
                    <a:pt x="10660" y="4748"/>
                    <a:pt x="10660" y="4748"/>
                  </a:cubicBezTo>
                  <a:cubicBezTo>
                    <a:pt x="10660" y="4681"/>
                    <a:pt x="10660" y="4681"/>
                    <a:pt x="10660" y="4681"/>
                  </a:cubicBezTo>
                  <a:cubicBezTo>
                    <a:pt x="10660" y="4681"/>
                    <a:pt x="10660" y="4681"/>
                    <a:pt x="10660" y="4681"/>
                  </a:cubicBezTo>
                  <a:cubicBezTo>
                    <a:pt x="10604" y="4748"/>
                    <a:pt x="10604" y="4748"/>
                    <a:pt x="10604" y="4748"/>
                  </a:cubicBezTo>
                  <a:cubicBezTo>
                    <a:pt x="10548" y="4748"/>
                    <a:pt x="10548" y="4748"/>
                    <a:pt x="10548" y="4748"/>
                  </a:cubicBezTo>
                  <a:cubicBezTo>
                    <a:pt x="10548" y="4681"/>
                    <a:pt x="10548" y="4681"/>
                    <a:pt x="10548" y="4681"/>
                  </a:cubicBezTo>
                  <a:cubicBezTo>
                    <a:pt x="10491" y="4748"/>
                    <a:pt x="10491" y="4748"/>
                    <a:pt x="10491" y="4748"/>
                  </a:cubicBezTo>
                  <a:cubicBezTo>
                    <a:pt x="10435" y="4748"/>
                    <a:pt x="10435" y="4748"/>
                    <a:pt x="10435" y="4748"/>
                  </a:cubicBezTo>
                  <a:cubicBezTo>
                    <a:pt x="10435" y="4681"/>
                    <a:pt x="10435" y="4681"/>
                    <a:pt x="10435" y="4681"/>
                  </a:cubicBezTo>
                  <a:cubicBezTo>
                    <a:pt x="10379" y="4681"/>
                    <a:pt x="10379" y="4681"/>
                    <a:pt x="10379" y="4681"/>
                  </a:cubicBezTo>
                  <a:cubicBezTo>
                    <a:pt x="10323" y="4681"/>
                    <a:pt x="10323" y="4681"/>
                    <a:pt x="10323" y="4681"/>
                  </a:cubicBezTo>
                  <a:cubicBezTo>
                    <a:pt x="10267" y="4681"/>
                    <a:pt x="10267" y="4681"/>
                    <a:pt x="10267" y="4681"/>
                  </a:cubicBezTo>
                  <a:cubicBezTo>
                    <a:pt x="10267" y="4681"/>
                    <a:pt x="10267" y="4681"/>
                    <a:pt x="10267" y="4681"/>
                  </a:cubicBezTo>
                  <a:cubicBezTo>
                    <a:pt x="10211" y="4681"/>
                    <a:pt x="10211" y="4681"/>
                    <a:pt x="10211" y="4681"/>
                  </a:cubicBezTo>
                  <a:cubicBezTo>
                    <a:pt x="10155" y="4681"/>
                    <a:pt x="10155" y="4681"/>
                    <a:pt x="10155" y="4681"/>
                  </a:cubicBezTo>
                  <a:cubicBezTo>
                    <a:pt x="10099" y="4681"/>
                    <a:pt x="10099" y="4681"/>
                    <a:pt x="10099" y="4681"/>
                  </a:cubicBezTo>
                  <a:cubicBezTo>
                    <a:pt x="10099" y="4614"/>
                    <a:pt x="10099" y="4614"/>
                    <a:pt x="10099" y="4614"/>
                  </a:cubicBezTo>
                  <a:cubicBezTo>
                    <a:pt x="10155" y="4614"/>
                    <a:pt x="10155" y="4614"/>
                    <a:pt x="10155" y="4614"/>
                  </a:cubicBezTo>
                  <a:cubicBezTo>
                    <a:pt x="10211" y="4547"/>
                    <a:pt x="10211" y="4547"/>
                    <a:pt x="10211" y="4547"/>
                  </a:cubicBezTo>
                  <a:cubicBezTo>
                    <a:pt x="10211" y="4547"/>
                    <a:pt x="10211" y="4547"/>
                    <a:pt x="10211" y="4547"/>
                  </a:cubicBezTo>
                  <a:cubicBezTo>
                    <a:pt x="10155" y="4547"/>
                    <a:pt x="10155" y="4547"/>
                    <a:pt x="10155" y="4547"/>
                  </a:cubicBezTo>
                  <a:cubicBezTo>
                    <a:pt x="10099" y="4614"/>
                    <a:pt x="10099" y="4614"/>
                    <a:pt x="10099" y="4614"/>
                  </a:cubicBezTo>
                  <a:cubicBezTo>
                    <a:pt x="10099" y="4547"/>
                    <a:pt x="10099" y="4547"/>
                    <a:pt x="10099" y="4547"/>
                  </a:cubicBezTo>
                  <a:cubicBezTo>
                    <a:pt x="10043" y="4547"/>
                    <a:pt x="10043" y="4547"/>
                    <a:pt x="10043" y="4547"/>
                  </a:cubicBezTo>
                  <a:cubicBezTo>
                    <a:pt x="10043" y="4614"/>
                    <a:pt x="10043" y="4614"/>
                    <a:pt x="10043" y="4614"/>
                  </a:cubicBezTo>
                  <a:cubicBezTo>
                    <a:pt x="9986" y="4681"/>
                    <a:pt x="9986" y="4681"/>
                    <a:pt x="9986" y="4681"/>
                  </a:cubicBezTo>
                  <a:cubicBezTo>
                    <a:pt x="9986" y="4681"/>
                    <a:pt x="9986" y="4681"/>
                    <a:pt x="9986" y="4681"/>
                  </a:cubicBezTo>
                  <a:cubicBezTo>
                    <a:pt x="9930" y="4681"/>
                    <a:pt x="9930" y="4681"/>
                    <a:pt x="9930" y="4681"/>
                  </a:cubicBezTo>
                  <a:cubicBezTo>
                    <a:pt x="9874" y="4681"/>
                    <a:pt x="9874" y="4681"/>
                    <a:pt x="9874" y="4681"/>
                  </a:cubicBezTo>
                  <a:cubicBezTo>
                    <a:pt x="9874" y="4614"/>
                    <a:pt x="9874" y="4614"/>
                    <a:pt x="9874" y="4614"/>
                  </a:cubicBezTo>
                  <a:cubicBezTo>
                    <a:pt x="9874" y="4614"/>
                    <a:pt x="9874" y="4614"/>
                    <a:pt x="9874" y="4614"/>
                  </a:cubicBezTo>
                  <a:cubicBezTo>
                    <a:pt x="9874" y="4614"/>
                    <a:pt x="9874" y="4614"/>
                    <a:pt x="9874" y="4614"/>
                  </a:cubicBezTo>
                  <a:cubicBezTo>
                    <a:pt x="9818" y="4547"/>
                    <a:pt x="9818" y="4547"/>
                    <a:pt x="9818" y="4547"/>
                  </a:cubicBezTo>
                  <a:cubicBezTo>
                    <a:pt x="9818" y="4614"/>
                    <a:pt x="9818" y="4614"/>
                    <a:pt x="9818" y="4614"/>
                  </a:cubicBezTo>
                  <a:cubicBezTo>
                    <a:pt x="9818" y="4681"/>
                    <a:pt x="9818" y="4681"/>
                    <a:pt x="9818" y="4681"/>
                  </a:cubicBezTo>
                  <a:cubicBezTo>
                    <a:pt x="9762" y="4614"/>
                    <a:pt x="9762" y="4614"/>
                    <a:pt x="9762" y="4614"/>
                  </a:cubicBezTo>
                  <a:cubicBezTo>
                    <a:pt x="9762" y="4547"/>
                    <a:pt x="9762" y="4547"/>
                    <a:pt x="9762" y="4547"/>
                  </a:cubicBezTo>
                  <a:cubicBezTo>
                    <a:pt x="9706" y="4547"/>
                    <a:pt x="9706" y="4547"/>
                    <a:pt x="9706" y="4547"/>
                  </a:cubicBezTo>
                  <a:cubicBezTo>
                    <a:pt x="9706" y="4480"/>
                    <a:pt x="9706" y="4480"/>
                    <a:pt x="9706" y="4480"/>
                  </a:cubicBezTo>
                  <a:cubicBezTo>
                    <a:pt x="9706" y="4480"/>
                    <a:pt x="9706" y="4480"/>
                    <a:pt x="9706" y="4480"/>
                  </a:cubicBezTo>
                  <a:cubicBezTo>
                    <a:pt x="9650" y="4547"/>
                    <a:pt x="9650" y="4547"/>
                    <a:pt x="9650" y="4547"/>
                  </a:cubicBezTo>
                  <a:cubicBezTo>
                    <a:pt x="9650" y="4547"/>
                    <a:pt x="9650" y="4547"/>
                    <a:pt x="9650" y="4547"/>
                  </a:cubicBezTo>
                  <a:cubicBezTo>
                    <a:pt x="9594" y="4480"/>
                    <a:pt x="9594" y="4480"/>
                    <a:pt x="9594" y="4480"/>
                  </a:cubicBezTo>
                  <a:cubicBezTo>
                    <a:pt x="9482" y="4414"/>
                    <a:pt x="9482" y="4414"/>
                    <a:pt x="9482" y="4414"/>
                  </a:cubicBezTo>
                  <a:cubicBezTo>
                    <a:pt x="9482" y="4347"/>
                    <a:pt x="9482" y="4347"/>
                    <a:pt x="9482" y="4347"/>
                  </a:cubicBezTo>
                  <a:cubicBezTo>
                    <a:pt x="9538" y="4347"/>
                    <a:pt x="9538" y="4347"/>
                    <a:pt x="9538" y="4347"/>
                  </a:cubicBezTo>
                  <a:cubicBezTo>
                    <a:pt x="9538" y="4347"/>
                    <a:pt x="9538" y="4347"/>
                    <a:pt x="9538" y="4347"/>
                  </a:cubicBezTo>
                  <a:cubicBezTo>
                    <a:pt x="9538" y="4280"/>
                    <a:pt x="9538" y="4280"/>
                    <a:pt x="9538" y="4280"/>
                  </a:cubicBezTo>
                  <a:cubicBezTo>
                    <a:pt x="9650" y="4213"/>
                    <a:pt x="9650" y="4213"/>
                    <a:pt x="9650" y="4213"/>
                  </a:cubicBezTo>
                  <a:cubicBezTo>
                    <a:pt x="9706" y="4213"/>
                    <a:pt x="9706" y="4213"/>
                    <a:pt x="9706" y="4213"/>
                  </a:cubicBezTo>
                  <a:cubicBezTo>
                    <a:pt x="9706" y="4213"/>
                    <a:pt x="9706" y="4213"/>
                    <a:pt x="9706" y="4213"/>
                  </a:cubicBezTo>
                  <a:cubicBezTo>
                    <a:pt x="9818" y="4213"/>
                    <a:pt x="9818" y="4213"/>
                    <a:pt x="9818" y="4213"/>
                  </a:cubicBezTo>
                  <a:cubicBezTo>
                    <a:pt x="9874" y="4280"/>
                    <a:pt x="9874" y="4280"/>
                    <a:pt x="9874" y="4280"/>
                  </a:cubicBezTo>
                  <a:cubicBezTo>
                    <a:pt x="9930" y="4280"/>
                    <a:pt x="9930" y="4280"/>
                    <a:pt x="9930" y="4280"/>
                  </a:cubicBezTo>
                  <a:cubicBezTo>
                    <a:pt x="9986" y="4213"/>
                    <a:pt x="9986" y="4213"/>
                    <a:pt x="9986" y="4213"/>
                  </a:cubicBezTo>
                  <a:cubicBezTo>
                    <a:pt x="10043" y="4213"/>
                    <a:pt x="10043" y="4213"/>
                    <a:pt x="10043" y="4213"/>
                  </a:cubicBezTo>
                  <a:cubicBezTo>
                    <a:pt x="10099" y="4213"/>
                    <a:pt x="10099" y="4213"/>
                    <a:pt x="10099" y="4213"/>
                  </a:cubicBezTo>
                  <a:cubicBezTo>
                    <a:pt x="10043" y="4146"/>
                    <a:pt x="10043" y="4146"/>
                    <a:pt x="10043" y="4146"/>
                  </a:cubicBezTo>
                  <a:cubicBezTo>
                    <a:pt x="10043" y="4146"/>
                    <a:pt x="10043" y="4146"/>
                    <a:pt x="10043" y="4146"/>
                  </a:cubicBezTo>
                  <a:cubicBezTo>
                    <a:pt x="9986" y="4146"/>
                    <a:pt x="9986" y="4146"/>
                    <a:pt x="9986" y="4146"/>
                  </a:cubicBezTo>
                  <a:cubicBezTo>
                    <a:pt x="9930" y="4146"/>
                    <a:pt x="9930" y="4146"/>
                    <a:pt x="9930" y="4146"/>
                  </a:cubicBezTo>
                  <a:cubicBezTo>
                    <a:pt x="9818" y="4146"/>
                    <a:pt x="9818" y="4146"/>
                    <a:pt x="9818" y="4146"/>
                  </a:cubicBezTo>
                  <a:cubicBezTo>
                    <a:pt x="9762" y="4146"/>
                    <a:pt x="9762" y="4146"/>
                    <a:pt x="9762" y="4146"/>
                  </a:cubicBezTo>
                  <a:cubicBezTo>
                    <a:pt x="9762" y="4079"/>
                    <a:pt x="9762" y="4079"/>
                    <a:pt x="9762" y="4079"/>
                  </a:cubicBezTo>
                  <a:cubicBezTo>
                    <a:pt x="9818" y="4012"/>
                    <a:pt x="9818" y="4012"/>
                    <a:pt x="9818" y="4012"/>
                  </a:cubicBezTo>
                  <a:cubicBezTo>
                    <a:pt x="9874" y="3946"/>
                    <a:pt x="9874" y="3946"/>
                    <a:pt x="9874" y="3946"/>
                  </a:cubicBezTo>
                  <a:cubicBezTo>
                    <a:pt x="9930" y="3946"/>
                    <a:pt x="9930" y="3946"/>
                    <a:pt x="9930" y="3946"/>
                  </a:cubicBezTo>
                  <a:cubicBezTo>
                    <a:pt x="9986" y="3946"/>
                    <a:pt x="9986" y="3946"/>
                    <a:pt x="9986" y="3946"/>
                  </a:cubicBezTo>
                  <a:cubicBezTo>
                    <a:pt x="10099" y="3946"/>
                    <a:pt x="10099" y="3946"/>
                    <a:pt x="10099" y="3946"/>
                  </a:cubicBezTo>
                  <a:cubicBezTo>
                    <a:pt x="10155" y="3946"/>
                    <a:pt x="10155" y="3946"/>
                    <a:pt x="10155" y="3946"/>
                  </a:cubicBezTo>
                  <a:cubicBezTo>
                    <a:pt x="10267" y="3946"/>
                    <a:pt x="10267" y="3946"/>
                    <a:pt x="10267" y="3946"/>
                  </a:cubicBezTo>
                  <a:cubicBezTo>
                    <a:pt x="10267" y="3946"/>
                    <a:pt x="10267" y="3946"/>
                    <a:pt x="10267" y="3946"/>
                  </a:cubicBezTo>
                  <a:cubicBezTo>
                    <a:pt x="10267" y="3946"/>
                    <a:pt x="10267" y="3946"/>
                    <a:pt x="10267" y="3946"/>
                  </a:cubicBezTo>
                  <a:cubicBezTo>
                    <a:pt x="10211" y="3946"/>
                    <a:pt x="10211" y="3946"/>
                    <a:pt x="10211" y="3946"/>
                  </a:cubicBezTo>
                  <a:cubicBezTo>
                    <a:pt x="10155" y="3879"/>
                    <a:pt x="10155" y="3879"/>
                    <a:pt x="10155" y="3879"/>
                  </a:cubicBezTo>
                  <a:cubicBezTo>
                    <a:pt x="10099" y="3879"/>
                    <a:pt x="10099" y="3879"/>
                    <a:pt x="10099" y="3879"/>
                  </a:cubicBezTo>
                  <a:cubicBezTo>
                    <a:pt x="10043" y="3879"/>
                    <a:pt x="10043" y="3879"/>
                    <a:pt x="10043" y="3879"/>
                  </a:cubicBezTo>
                  <a:cubicBezTo>
                    <a:pt x="9986" y="3812"/>
                    <a:pt x="9986" y="3812"/>
                    <a:pt x="9986" y="3812"/>
                  </a:cubicBezTo>
                  <a:cubicBezTo>
                    <a:pt x="10043" y="3745"/>
                    <a:pt x="10043" y="3745"/>
                    <a:pt x="10043" y="3745"/>
                  </a:cubicBezTo>
                  <a:cubicBezTo>
                    <a:pt x="10099" y="3745"/>
                    <a:pt x="10099" y="3745"/>
                    <a:pt x="10099" y="3745"/>
                  </a:cubicBezTo>
                  <a:cubicBezTo>
                    <a:pt x="10099" y="3678"/>
                    <a:pt x="10099" y="3678"/>
                    <a:pt x="10099" y="3678"/>
                  </a:cubicBezTo>
                  <a:cubicBezTo>
                    <a:pt x="10155" y="3678"/>
                    <a:pt x="10155" y="3678"/>
                    <a:pt x="10155" y="3678"/>
                  </a:cubicBezTo>
                  <a:cubicBezTo>
                    <a:pt x="10211" y="3678"/>
                    <a:pt x="10211" y="3678"/>
                    <a:pt x="10211" y="3678"/>
                  </a:cubicBezTo>
                  <a:cubicBezTo>
                    <a:pt x="10267" y="3678"/>
                    <a:pt x="10267" y="3678"/>
                    <a:pt x="10267" y="3678"/>
                  </a:cubicBezTo>
                  <a:cubicBezTo>
                    <a:pt x="10267" y="3678"/>
                    <a:pt x="10267" y="3678"/>
                    <a:pt x="10267" y="3678"/>
                  </a:cubicBezTo>
                  <a:cubicBezTo>
                    <a:pt x="10323" y="3678"/>
                    <a:pt x="10323" y="3678"/>
                    <a:pt x="10323" y="3678"/>
                  </a:cubicBezTo>
                  <a:cubicBezTo>
                    <a:pt x="10379" y="3745"/>
                    <a:pt x="10379" y="3745"/>
                    <a:pt x="10379" y="3745"/>
                  </a:cubicBezTo>
                  <a:cubicBezTo>
                    <a:pt x="10379" y="3745"/>
                    <a:pt x="10379" y="3745"/>
                    <a:pt x="10379" y="3745"/>
                  </a:cubicBezTo>
                  <a:cubicBezTo>
                    <a:pt x="10379" y="3678"/>
                    <a:pt x="10379" y="3678"/>
                    <a:pt x="10379" y="3678"/>
                  </a:cubicBezTo>
                  <a:cubicBezTo>
                    <a:pt x="10323" y="3678"/>
                    <a:pt x="10323" y="3678"/>
                    <a:pt x="10323" y="3678"/>
                  </a:cubicBezTo>
                  <a:cubicBezTo>
                    <a:pt x="10323" y="3611"/>
                    <a:pt x="10323" y="3611"/>
                    <a:pt x="10323" y="3611"/>
                  </a:cubicBezTo>
                  <a:cubicBezTo>
                    <a:pt x="10267" y="3611"/>
                    <a:pt x="10267" y="3611"/>
                    <a:pt x="10267" y="3611"/>
                  </a:cubicBezTo>
                  <a:cubicBezTo>
                    <a:pt x="10323" y="3544"/>
                    <a:pt x="10323" y="3544"/>
                    <a:pt x="10323" y="3544"/>
                  </a:cubicBezTo>
                  <a:cubicBezTo>
                    <a:pt x="10435" y="3544"/>
                    <a:pt x="10435" y="3544"/>
                    <a:pt x="10435" y="3544"/>
                  </a:cubicBezTo>
                  <a:cubicBezTo>
                    <a:pt x="10491" y="3544"/>
                    <a:pt x="10491" y="3544"/>
                    <a:pt x="10491" y="3544"/>
                  </a:cubicBezTo>
                  <a:cubicBezTo>
                    <a:pt x="10548" y="3544"/>
                    <a:pt x="10548" y="3544"/>
                    <a:pt x="10548" y="3544"/>
                  </a:cubicBezTo>
                  <a:cubicBezTo>
                    <a:pt x="10604" y="3611"/>
                    <a:pt x="10604" y="3611"/>
                    <a:pt x="10604" y="3611"/>
                  </a:cubicBezTo>
                  <a:cubicBezTo>
                    <a:pt x="10660" y="3678"/>
                    <a:pt x="10660" y="3678"/>
                    <a:pt x="10660" y="3678"/>
                  </a:cubicBezTo>
                  <a:cubicBezTo>
                    <a:pt x="10604" y="3678"/>
                    <a:pt x="10604" y="3678"/>
                    <a:pt x="10604" y="3678"/>
                  </a:cubicBezTo>
                  <a:cubicBezTo>
                    <a:pt x="10548" y="3745"/>
                    <a:pt x="10548" y="3745"/>
                    <a:pt x="10548" y="3745"/>
                  </a:cubicBezTo>
                  <a:cubicBezTo>
                    <a:pt x="10604" y="3812"/>
                    <a:pt x="10604" y="3812"/>
                    <a:pt x="10604" y="3812"/>
                  </a:cubicBezTo>
                  <a:cubicBezTo>
                    <a:pt x="10660" y="3812"/>
                    <a:pt x="10660" y="3812"/>
                    <a:pt x="10660" y="3812"/>
                  </a:cubicBezTo>
                  <a:cubicBezTo>
                    <a:pt x="10716" y="3812"/>
                    <a:pt x="10716" y="3812"/>
                    <a:pt x="10716" y="3812"/>
                  </a:cubicBezTo>
                  <a:cubicBezTo>
                    <a:pt x="10716" y="3812"/>
                    <a:pt x="10716" y="3812"/>
                    <a:pt x="10716" y="3812"/>
                  </a:cubicBezTo>
                  <a:cubicBezTo>
                    <a:pt x="10772" y="3812"/>
                    <a:pt x="10772" y="3812"/>
                    <a:pt x="10772" y="3812"/>
                  </a:cubicBezTo>
                  <a:cubicBezTo>
                    <a:pt x="10772" y="3812"/>
                    <a:pt x="10772" y="3812"/>
                    <a:pt x="10772" y="3812"/>
                  </a:cubicBezTo>
                  <a:cubicBezTo>
                    <a:pt x="10772" y="3879"/>
                    <a:pt x="10772" y="3879"/>
                    <a:pt x="10772" y="3879"/>
                  </a:cubicBezTo>
                  <a:cubicBezTo>
                    <a:pt x="10828" y="3879"/>
                    <a:pt x="10828" y="3879"/>
                    <a:pt x="10828" y="3879"/>
                  </a:cubicBezTo>
                  <a:cubicBezTo>
                    <a:pt x="10828" y="3946"/>
                    <a:pt x="10828" y="3946"/>
                    <a:pt x="10828" y="3946"/>
                  </a:cubicBezTo>
                  <a:cubicBezTo>
                    <a:pt x="10772" y="3946"/>
                    <a:pt x="10772" y="3946"/>
                    <a:pt x="10772" y="3946"/>
                  </a:cubicBezTo>
                  <a:cubicBezTo>
                    <a:pt x="10772" y="4012"/>
                    <a:pt x="10772" y="4012"/>
                    <a:pt x="10772" y="4012"/>
                  </a:cubicBezTo>
                  <a:cubicBezTo>
                    <a:pt x="10828" y="4079"/>
                    <a:pt x="10828" y="4079"/>
                    <a:pt x="10828" y="4079"/>
                  </a:cubicBezTo>
                  <a:cubicBezTo>
                    <a:pt x="10828" y="4146"/>
                    <a:pt x="10828" y="4146"/>
                    <a:pt x="10828" y="4146"/>
                  </a:cubicBezTo>
                  <a:cubicBezTo>
                    <a:pt x="10772" y="4213"/>
                    <a:pt x="10772" y="4213"/>
                    <a:pt x="10772" y="4213"/>
                  </a:cubicBezTo>
                  <a:cubicBezTo>
                    <a:pt x="10772" y="4146"/>
                    <a:pt x="10772" y="4146"/>
                    <a:pt x="10772" y="4146"/>
                  </a:cubicBezTo>
                  <a:cubicBezTo>
                    <a:pt x="10716" y="4213"/>
                    <a:pt x="10716" y="4213"/>
                    <a:pt x="10716" y="4213"/>
                  </a:cubicBezTo>
                  <a:cubicBezTo>
                    <a:pt x="10716" y="4213"/>
                    <a:pt x="10716" y="4213"/>
                    <a:pt x="10716" y="4213"/>
                  </a:cubicBezTo>
                  <a:cubicBezTo>
                    <a:pt x="10772" y="4213"/>
                    <a:pt x="10772" y="4213"/>
                    <a:pt x="10772" y="4213"/>
                  </a:cubicBezTo>
                  <a:cubicBezTo>
                    <a:pt x="10828" y="4213"/>
                    <a:pt x="10828" y="4213"/>
                    <a:pt x="10828" y="4213"/>
                  </a:cubicBezTo>
                  <a:cubicBezTo>
                    <a:pt x="10828" y="4213"/>
                    <a:pt x="10828" y="4213"/>
                    <a:pt x="10828" y="4213"/>
                  </a:cubicBezTo>
                  <a:cubicBezTo>
                    <a:pt x="10828" y="4347"/>
                    <a:pt x="10828" y="4347"/>
                    <a:pt x="10828" y="4347"/>
                  </a:cubicBezTo>
                  <a:cubicBezTo>
                    <a:pt x="10772" y="4414"/>
                    <a:pt x="10772" y="4414"/>
                    <a:pt x="10772" y="4414"/>
                  </a:cubicBezTo>
                  <a:cubicBezTo>
                    <a:pt x="10772" y="4480"/>
                    <a:pt x="10772" y="4480"/>
                    <a:pt x="10772" y="4480"/>
                  </a:cubicBezTo>
                  <a:cubicBezTo>
                    <a:pt x="10772" y="4480"/>
                    <a:pt x="10772" y="4480"/>
                    <a:pt x="10772" y="4480"/>
                  </a:cubicBezTo>
                  <a:cubicBezTo>
                    <a:pt x="10828" y="4480"/>
                    <a:pt x="10828" y="4480"/>
                    <a:pt x="10828" y="4480"/>
                  </a:cubicBezTo>
                  <a:cubicBezTo>
                    <a:pt x="10884" y="4480"/>
                    <a:pt x="10884" y="4480"/>
                    <a:pt x="10884" y="4480"/>
                  </a:cubicBezTo>
                  <a:cubicBezTo>
                    <a:pt x="10884" y="4480"/>
                    <a:pt x="10884" y="4480"/>
                    <a:pt x="10884" y="4480"/>
                  </a:cubicBezTo>
                  <a:cubicBezTo>
                    <a:pt x="10940" y="4480"/>
                    <a:pt x="10940" y="4480"/>
                    <a:pt x="10940" y="4480"/>
                  </a:cubicBezTo>
                  <a:cubicBezTo>
                    <a:pt x="10996" y="4547"/>
                    <a:pt x="10996" y="4547"/>
                    <a:pt x="10996" y="4547"/>
                  </a:cubicBezTo>
                  <a:cubicBezTo>
                    <a:pt x="10996" y="4480"/>
                    <a:pt x="10996" y="4480"/>
                    <a:pt x="10996" y="4480"/>
                  </a:cubicBezTo>
                  <a:cubicBezTo>
                    <a:pt x="11109" y="4547"/>
                    <a:pt x="11109" y="4547"/>
                    <a:pt x="11109" y="4547"/>
                  </a:cubicBezTo>
                  <a:cubicBezTo>
                    <a:pt x="11109" y="4614"/>
                    <a:pt x="11109" y="4614"/>
                    <a:pt x="11109" y="4614"/>
                  </a:cubicBezTo>
                  <a:cubicBezTo>
                    <a:pt x="11165" y="4614"/>
                    <a:pt x="11165" y="4614"/>
                    <a:pt x="11165" y="4614"/>
                  </a:cubicBezTo>
                  <a:cubicBezTo>
                    <a:pt x="11165" y="4547"/>
                    <a:pt x="11165" y="4547"/>
                    <a:pt x="11165" y="4547"/>
                  </a:cubicBezTo>
                  <a:cubicBezTo>
                    <a:pt x="11109" y="4547"/>
                    <a:pt x="11109" y="4547"/>
                    <a:pt x="11109" y="4547"/>
                  </a:cubicBezTo>
                  <a:cubicBezTo>
                    <a:pt x="11221" y="4480"/>
                    <a:pt x="11221" y="4480"/>
                    <a:pt x="11221" y="4480"/>
                  </a:cubicBezTo>
                  <a:cubicBezTo>
                    <a:pt x="11165" y="4414"/>
                    <a:pt x="11165" y="4414"/>
                    <a:pt x="11165" y="4414"/>
                  </a:cubicBezTo>
                  <a:cubicBezTo>
                    <a:pt x="11165" y="4347"/>
                    <a:pt x="11165" y="4347"/>
                    <a:pt x="11165" y="4347"/>
                  </a:cubicBezTo>
                  <a:cubicBezTo>
                    <a:pt x="11165" y="4347"/>
                    <a:pt x="11165" y="4347"/>
                    <a:pt x="11165" y="4347"/>
                  </a:cubicBezTo>
                  <a:cubicBezTo>
                    <a:pt x="11109" y="4280"/>
                    <a:pt x="11109" y="4280"/>
                    <a:pt x="11109" y="4280"/>
                  </a:cubicBezTo>
                  <a:cubicBezTo>
                    <a:pt x="11165" y="4213"/>
                    <a:pt x="11165" y="4213"/>
                    <a:pt x="11165" y="4213"/>
                  </a:cubicBezTo>
                  <a:cubicBezTo>
                    <a:pt x="11165" y="4213"/>
                    <a:pt x="11165" y="4213"/>
                    <a:pt x="11165" y="4213"/>
                  </a:cubicBezTo>
                  <a:cubicBezTo>
                    <a:pt x="11221" y="4213"/>
                    <a:pt x="11221" y="4213"/>
                    <a:pt x="11221" y="4213"/>
                  </a:cubicBezTo>
                  <a:cubicBezTo>
                    <a:pt x="11277" y="4213"/>
                    <a:pt x="11277" y="4213"/>
                    <a:pt x="11277" y="4213"/>
                  </a:cubicBezTo>
                  <a:cubicBezTo>
                    <a:pt x="11333" y="4146"/>
                    <a:pt x="11333" y="4146"/>
                    <a:pt x="11333" y="4146"/>
                  </a:cubicBezTo>
                  <a:cubicBezTo>
                    <a:pt x="11277" y="4079"/>
                    <a:pt x="11277" y="4079"/>
                    <a:pt x="11277" y="4079"/>
                  </a:cubicBezTo>
                  <a:cubicBezTo>
                    <a:pt x="11277" y="4012"/>
                    <a:pt x="11277" y="4012"/>
                    <a:pt x="11277" y="4012"/>
                  </a:cubicBezTo>
                  <a:cubicBezTo>
                    <a:pt x="11277" y="3946"/>
                    <a:pt x="11277" y="3946"/>
                    <a:pt x="11277" y="3946"/>
                  </a:cubicBezTo>
                  <a:cubicBezTo>
                    <a:pt x="11221" y="3879"/>
                    <a:pt x="11221" y="3879"/>
                    <a:pt x="11221" y="3879"/>
                  </a:cubicBezTo>
                  <a:cubicBezTo>
                    <a:pt x="11277" y="3812"/>
                    <a:pt x="11277" y="3812"/>
                    <a:pt x="11277" y="3812"/>
                  </a:cubicBezTo>
                  <a:cubicBezTo>
                    <a:pt x="11333" y="3812"/>
                    <a:pt x="11333" y="3812"/>
                    <a:pt x="11333" y="3812"/>
                  </a:cubicBezTo>
                  <a:cubicBezTo>
                    <a:pt x="11333" y="3812"/>
                    <a:pt x="11333" y="3812"/>
                    <a:pt x="11333" y="3812"/>
                  </a:cubicBezTo>
                  <a:cubicBezTo>
                    <a:pt x="11389" y="3812"/>
                    <a:pt x="11389" y="3812"/>
                    <a:pt x="11389" y="3812"/>
                  </a:cubicBezTo>
                  <a:cubicBezTo>
                    <a:pt x="11389" y="3812"/>
                    <a:pt x="11389" y="3812"/>
                    <a:pt x="11389" y="3812"/>
                  </a:cubicBezTo>
                  <a:cubicBezTo>
                    <a:pt x="11389" y="3745"/>
                    <a:pt x="11389" y="3745"/>
                    <a:pt x="11389" y="3745"/>
                  </a:cubicBezTo>
                  <a:cubicBezTo>
                    <a:pt x="11445" y="3745"/>
                    <a:pt x="11445" y="3745"/>
                    <a:pt x="11445" y="3745"/>
                  </a:cubicBezTo>
                  <a:cubicBezTo>
                    <a:pt x="11557" y="3611"/>
                    <a:pt x="11557" y="3611"/>
                    <a:pt x="11557" y="3611"/>
                  </a:cubicBezTo>
                  <a:cubicBezTo>
                    <a:pt x="11614" y="3611"/>
                    <a:pt x="11614" y="3611"/>
                    <a:pt x="11614" y="3611"/>
                  </a:cubicBezTo>
                  <a:cubicBezTo>
                    <a:pt x="11670" y="3678"/>
                    <a:pt x="11670" y="3678"/>
                    <a:pt x="11670" y="3678"/>
                  </a:cubicBezTo>
                  <a:cubicBezTo>
                    <a:pt x="11670" y="3678"/>
                    <a:pt x="11670" y="3678"/>
                    <a:pt x="11670" y="3678"/>
                  </a:cubicBezTo>
                  <a:cubicBezTo>
                    <a:pt x="11670" y="3745"/>
                    <a:pt x="11670" y="3745"/>
                    <a:pt x="11670" y="3745"/>
                  </a:cubicBezTo>
                  <a:cubicBezTo>
                    <a:pt x="11670" y="3745"/>
                    <a:pt x="11670" y="3745"/>
                    <a:pt x="11670" y="3745"/>
                  </a:cubicBezTo>
                  <a:cubicBezTo>
                    <a:pt x="11614" y="3745"/>
                    <a:pt x="11614" y="3745"/>
                    <a:pt x="11614" y="3745"/>
                  </a:cubicBezTo>
                  <a:cubicBezTo>
                    <a:pt x="11614" y="3812"/>
                    <a:pt x="11614" y="3812"/>
                    <a:pt x="11614" y="3812"/>
                  </a:cubicBezTo>
                  <a:cubicBezTo>
                    <a:pt x="11614" y="3812"/>
                    <a:pt x="11614" y="3812"/>
                    <a:pt x="11614" y="3812"/>
                  </a:cubicBezTo>
                  <a:cubicBezTo>
                    <a:pt x="11614" y="3879"/>
                    <a:pt x="11614" y="3879"/>
                    <a:pt x="11614" y="3879"/>
                  </a:cubicBezTo>
                  <a:cubicBezTo>
                    <a:pt x="11614" y="3946"/>
                    <a:pt x="11614" y="3946"/>
                    <a:pt x="11614" y="3946"/>
                  </a:cubicBezTo>
                  <a:cubicBezTo>
                    <a:pt x="11614" y="3946"/>
                    <a:pt x="11614" y="3946"/>
                    <a:pt x="11614" y="3946"/>
                  </a:cubicBezTo>
                  <a:cubicBezTo>
                    <a:pt x="11614" y="4079"/>
                    <a:pt x="11614" y="4079"/>
                    <a:pt x="11614" y="4079"/>
                  </a:cubicBezTo>
                  <a:cubicBezTo>
                    <a:pt x="11557" y="4146"/>
                    <a:pt x="11557" y="4146"/>
                    <a:pt x="11557" y="4146"/>
                  </a:cubicBezTo>
                  <a:cubicBezTo>
                    <a:pt x="11557" y="4146"/>
                    <a:pt x="11557" y="4146"/>
                    <a:pt x="11557" y="4146"/>
                  </a:cubicBezTo>
                  <a:cubicBezTo>
                    <a:pt x="11501" y="4213"/>
                    <a:pt x="11501" y="4213"/>
                    <a:pt x="11501" y="4213"/>
                  </a:cubicBezTo>
                  <a:cubicBezTo>
                    <a:pt x="11445" y="4213"/>
                    <a:pt x="11445" y="4213"/>
                    <a:pt x="11445" y="4213"/>
                  </a:cubicBezTo>
                  <a:cubicBezTo>
                    <a:pt x="11445" y="4280"/>
                    <a:pt x="11445" y="4280"/>
                    <a:pt x="11445" y="4280"/>
                  </a:cubicBezTo>
                  <a:cubicBezTo>
                    <a:pt x="11501" y="4280"/>
                    <a:pt x="11501" y="4280"/>
                    <a:pt x="11501" y="4280"/>
                  </a:cubicBezTo>
                  <a:cubicBezTo>
                    <a:pt x="11501" y="4213"/>
                    <a:pt x="11501" y="4213"/>
                    <a:pt x="11501" y="4213"/>
                  </a:cubicBezTo>
                  <a:cubicBezTo>
                    <a:pt x="11614" y="4213"/>
                    <a:pt x="11614" y="4213"/>
                    <a:pt x="11614" y="4213"/>
                  </a:cubicBezTo>
                  <a:cubicBezTo>
                    <a:pt x="11614" y="4280"/>
                    <a:pt x="11614" y="4280"/>
                    <a:pt x="11614" y="4280"/>
                  </a:cubicBezTo>
                  <a:cubicBezTo>
                    <a:pt x="11557" y="4347"/>
                    <a:pt x="11557" y="4347"/>
                    <a:pt x="11557" y="4347"/>
                  </a:cubicBezTo>
                  <a:cubicBezTo>
                    <a:pt x="11501" y="4347"/>
                    <a:pt x="11501" y="4347"/>
                    <a:pt x="11501" y="4347"/>
                  </a:cubicBezTo>
                  <a:cubicBezTo>
                    <a:pt x="11445" y="4414"/>
                    <a:pt x="11445" y="4414"/>
                    <a:pt x="11445" y="4414"/>
                  </a:cubicBezTo>
                  <a:cubicBezTo>
                    <a:pt x="11389" y="4480"/>
                    <a:pt x="11389" y="4480"/>
                    <a:pt x="11389" y="4480"/>
                  </a:cubicBezTo>
                  <a:cubicBezTo>
                    <a:pt x="11445" y="4547"/>
                    <a:pt x="11445" y="4547"/>
                    <a:pt x="11445" y="4547"/>
                  </a:cubicBezTo>
                  <a:cubicBezTo>
                    <a:pt x="11445" y="4480"/>
                    <a:pt x="11445" y="4480"/>
                    <a:pt x="11445" y="4480"/>
                  </a:cubicBezTo>
                  <a:cubicBezTo>
                    <a:pt x="11557" y="4414"/>
                    <a:pt x="11557" y="4414"/>
                    <a:pt x="11557" y="4414"/>
                  </a:cubicBezTo>
                  <a:cubicBezTo>
                    <a:pt x="11557" y="4414"/>
                    <a:pt x="11557" y="4414"/>
                    <a:pt x="11557" y="4414"/>
                  </a:cubicBezTo>
                  <a:cubicBezTo>
                    <a:pt x="11614" y="4347"/>
                    <a:pt x="11614" y="4347"/>
                    <a:pt x="11614" y="4347"/>
                  </a:cubicBezTo>
                  <a:cubicBezTo>
                    <a:pt x="11670" y="4414"/>
                    <a:pt x="11670" y="4414"/>
                    <a:pt x="11670" y="4414"/>
                  </a:cubicBezTo>
                  <a:cubicBezTo>
                    <a:pt x="11670" y="4480"/>
                    <a:pt x="11670" y="4480"/>
                    <a:pt x="11670" y="4480"/>
                  </a:cubicBezTo>
                  <a:cubicBezTo>
                    <a:pt x="11614" y="4547"/>
                    <a:pt x="11614" y="4547"/>
                    <a:pt x="11614" y="4547"/>
                  </a:cubicBezTo>
                  <a:cubicBezTo>
                    <a:pt x="11614" y="4614"/>
                    <a:pt x="11614" y="4614"/>
                    <a:pt x="11614" y="4614"/>
                  </a:cubicBezTo>
                  <a:cubicBezTo>
                    <a:pt x="11670" y="4547"/>
                    <a:pt x="11670" y="4547"/>
                    <a:pt x="11670" y="4547"/>
                  </a:cubicBezTo>
                  <a:cubicBezTo>
                    <a:pt x="11726" y="4547"/>
                    <a:pt x="11726" y="4547"/>
                    <a:pt x="11726" y="4547"/>
                  </a:cubicBezTo>
                  <a:cubicBezTo>
                    <a:pt x="11726" y="4480"/>
                    <a:pt x="11726" y="4480"/>
                    <a:pt x="11726" y="4480"/>
                  </a:cubicBezTo>
                  <a:cubicBezTo>
                    <a:pt x="11726" y="4480"/>
                    <a:pt x="11726" y="4480"/>
                    <a:pt x="11726" y="4480"/>
                  </a:cubicBezTo>
                  <a:cubicBezTo>
                    <a:pt x="11726" y="4414"/>
                    <a:pt x="11726" y="4414"/>
                    <a:pt x="11726" y="4414"/>
                  </a:cubicBezTo>
                  <a:cubicBezTo>
                    <a:pt x="11726" y="4414"/>
                    <a:pt x="11726" y="4414"/>
                    <a:pt x="11726" y="4414"/>
                  </a:cubicBezTo>
                  <a:cubicBezTo>
                    <a:pt x="11838" y="4347"/>
                    <a:pt x="11838" y="4347"/>
                    <a:pt x="11838" y="4347"/>
                  </a:cubicBezTo>
                  <a:cubicBezTo>
                    <a:pt x="11838" y="4347"/>
                    <a:pt x="11838" y="4347"/>
                    <a:pt x="11838" y="4347"/>
                  </a:cubicBezTo>
                  <a:cubicBezTo>
                    <a:pt x="11894" y="4347"/>
                    <a:pt x="11894" y="4347"/>
                    <a:pt x="11894" y="4347"/>
                  </a:cubicBezTo>
                  <a:cubicBezTo>
                    <a:pt x="11950" y="4480"/>
                    <a:pt x="11950" y="4480"/>
                    <a:pt x="11950" y="4480"/>
                  </a:cubicBezTo>
                  <a:cubicBezTo>
                    <a:pt x="11950" y="4480"/>
                    <a:pt x="11950" y="4480"/>
                    <a:pt x="11950" y="4480"/>
                  </a:cubicBezTo>
                  <a:cubicBezTo>
                    <a:pt x="11950" y="4547"/>
                    <a:pt x="11950" y="4547"/>
                    <a:pt x="11950" y="4547"/>
                  </a:cubicBezTo>
                  <a:cubicBezTo>
                    <a:pt x="11894" y="4681"/>
                    <a:pt x="11894" y="4681"/>
                    <a:pt x="11894" y="4681"/>
                  </a:cubicBezTo>
                  <a:cubicBezTo>
                    <a:pt x="11838" y="4748"/>
                    <a:pt x="11838" y="4748"/>
                    <a:pt x="11838" y="4748"/>
                  </a:cubicBezTo>
                  <a:cubicBezTo>
                    <a:pt x="11782" y="4748"/>
                    <a:pt x="11782" y="4748"/>
                    <a:pt x="11782" y="4748"/>
                  </a:cubicBezTo>
                  <a:cubicBezTo>
                    <a:pt x="11726" y="4748"/>
                    <a:pt x="11726" y="4748"/>
                    <a:pt x="11726" y="4748"/>
                  </a:cubicBezTo>
                  <a:cubicBezTo>
                    <a:pt x="11726" y="4815"/>
                    <a:pt x="11726" y="4815"/>
                    <a:pt x="11726" y="4815"/>
                  </a:cubicBezTo>
                  <a:cubicBezTo>
                    <a:pt x="11726" y="4815"/>
                    <a:pt x="11726" y="4815"/>
                    <a:pt x="11726" y="4815"/>
                  </a:cubicBezTo>
                  <a:cubicBezTo>
                    <a:pt x="11670" y="4949"/>
                    <a:pt x="11670" y="4949"/>
                    <a:pt x="11670" y="4949"/>
                  </a:cubicBezTo>
                  <a:cubicBezTo>
                    <a:pt x="11670" y="4949"/>
                    <a:pt x="11670" y="4949"/>
                    <a:pt x="11670" y="4949"/>
                  </a:cubicBezTo>
                  <a:cubicBezTo>
                    <a:pt x="11614" y="4949"/>
                    <a:pt x="11614" y="4949"/>
                    <a:pt x="11614" y="4949"/>
                  </a:cubicBezTo>
                  <a:cubicBezTo>
                    <a:pt x="11614" y="5015"/>
                    <a:pt x="11614" y="5015"/>
                    <a:pt x="11614" y="5015"/>
                  </a:cubicBezTo>
                  <a:cubicBezTo>
                    <a:pt x="11614" y="5015"/>
                    <a:pt x="11614" y="5015"/>
                    <a:pt x="11614" y="5015"/>
                  </a:cubicBezTo>
                  <a:cubicBezTo>
                    <a:pt x="11557" y="5015"/>
                    <a:pt x="11557" y="5015"/>
                    <a:pt x="11557" y="5015"/>
                  </a:cubicBezTo>
                  <a:cubicBezTo>
                    <a:pt x="11557" y="5015"/>
                    <a:pt x="11557" y="5015"/>
                    <a:pt x="11557" y="5015"/>
                  </a:cubicBezTo>
                  <a:cubicBezTo>
                    <a:pt x="11557" y="5082"/>
                    <a:pt x="11557" y="5082"/>
                    <a:pt x="11557" y="5082"/>
                  </a:cubicBezTo>
                  <a:cubicBezTo>
                    <a:pt x="11501" y="5082"/>
                    <a:pt x="11501" y="5082"/>
                    <a:pt x="11501" y="5082"/>
                  </a:cubicBezTo>
                  <a:cubicBezTo>
                    <a:pt x="11501" y="5082"/>
                    <a:pt x="11501" y="5082"/>
                    <a:pt x="11501" y="5082"/>
                  </a:cubicBezTo>
                  <a:cubicBezTo>
                    <a:pt x="11445" y="5082"/>
                    <a:pt x="11445" y="5082"/>
                    <a:pt x="11445" y="5082"/>
                  </a:cubicBezTo>
                  <a:cubicBezTo>
                    <a:pt x="11389" y="5082"/>
                    <a:pt x="11389" y="5082"/>
                    <a:pt x="11389" y="5082"/>
                  </a:cubicBezTo>
                  <a:cubicBezTo>
                    <a:pt x="11333" y="5082"/>
                    <a:pt x="11333" y="5082"/>
                    <a:pt x="11333" y="5082"/>
                  </a:cubicBezTo>
                  <a:cubicBezTo>
                    <a:pt x="11277" y="5149"/>
                    <a:pt x="11277" y="5149"/>
                    <a:pt x="11277" y="5149"/>
                  </a:cubicBezTo>
                  <a:cubicBezTo>
                    <a:pt x="11165" y="5082"/>
                    <a:pt x="11165" y="5082"/>
                    <a:pt x="11165" y="5082"/>
                  </a:cubicBezTo>
                  <a:cubicBezTo>
                    <a:pt x="11165" y="5082"/>
                    <a:pt x="11165" y="5082"/>
                    <a:pt x="11165" y="5082"/>
                  </a:cubicBezTo>
                  <a:cubicBezTo>
                    <a:pt x="11221" y="5015"/>
                    <a:pt x="11221" y="5015"/>
                    <a:pt x="11221" y="5015"/>
                  </a:cubicBezTo>
                  <a:cubicBezTo>
                    <a:pt x="11221" y="5015"/>
                    <a:pt x="11221" y="5015"/>
                    <a:pt x="11221" y="5015"/>
                  </a:cubicBezTo>
                  <a:cubicBezTo>
                    <a:pt x="11165" y="4949"/>
                    <a:pt x="11165" y="4949"/>
                    <a:pt x="11165" y="4949"/>
                  </a:cubicBezTo>
                  <a:cubicBezTo>
                    <a:pt x="11109" y="5015"/>
                    <a:pt x="11109" y="5015"/>
                    <a:pt x="11109" y="5015"/>
                  </a:cubicBezTo>
                  <a:cubicBezTo>
                    <a:pt x="11109" y="5015"/>
                    <a:pt x="11109" y="5015"/>
                    <a:pt x="11109" y="5015"/>
                  </a:cubicBezTo>
                  <a:cubicBezTo>
                    <a:pt x="11109" y="5082"/>
                    <a:pt x="11109" y="5082"/>
                    <a:pt x="11109" y="5082"/>
                  </a:cubicBezTo>
                  <a:cubicBezTo>
                    <a:pt x="10996" y="5015"/>
                    <a:pt x="10996" y="5015"/>
                    <a:pt x="10996" y="5015"/>
                  </a:cubicBezTo>
                  <a:cubicBezTo>
                    <a:pt x="10996" y="5015"/>
                    <a:pt x="10996" y="5015"/>
                    <a:pt x="10996" y="5015"/>
                  </a:cubicBezTo>
                  <a:cubicBezTo>
                    <a:pt x="11052" y="4949"/>
                    <a:pt x="11052" y="4949"/>
                    <a:pt x="11052" y="4949"/>
                  </a:cubicBezTo>
                  <a:cubicBezTo>
                    <a:pt x="11052" y="4949"/>
                    <a:pt x="11052" y="4949"/>
                    <a:pt x="11052" y="4949"/>
                  </a:cubicBezTo>
                  <a:cubicBezTo>
                    <a:pt x="10996" y="4949"/>
                    <a:pt x="10996" y="4949"/>
                    <a:pt x="10996" y="4949"/>
                  </a:cubicBezTo>
                  <a:cubicBezTo>
                    <a:pt x="10996" y="4949"/>
                    <a:pt x="10996" y="4949"/>
                    <a:pt x="10996" y="4949"/>
                  </a:cubicBezTo>
                  <a:cubicBezTo>
                    <a:pt x="10940" y="4949"/>
                    <a:pt x="10940" y="4949"/>
                    <a:pt x="10940" y="4949"/>
                  </a:cubicBezTo>
                  <a:cubicBezTo>
                    <a:pt x="10940" y="4949"/>
                    <a:pt x="10940" y="4949"/>
                    <a:pt x="10940" y="4949"/>
                  </a:cubicBezTo>
                  <a:cubicBezTo>
                    <a:pt x="10828" y="5015"/>
                    <a:pt x="10828" y="5015"/>
                    <a:pt x="10828" y="5015"/>
                  </a:cubicBezTo>
                  <a:cubicBezTo>
                    <a:pt x="10828" y="5015"/>
                    <a:pt x="10828" y="5015"/>
                    <a:pt x="10828" y="5015"/>
                  </a:cubicBezTo>
                  <a:cubicBezTo>
                    <a:pt x="10772" y="5015"/>
                    <a:pt x="10772" y="5015"/>
                    <a:pt x="10772" y="5015"/>
                  </a:cubicBezTo>
                  <a:cubicBezTo>
                    <a:pt x="10772" y="5015"/>
                    <a:pt x="10772" y="5015"/>
                    <a:pt x="10772" y="5015"/>
                  </a:cubicBezTo>
                  <a:cubicBezTo>
                    <a:pt x="10716" y="5015"/>
                    <a:pt x="10716" y="5015"/>
                    <a:pt x="10716" y="5015"/>
                  </a:cubicBezTo>
                  <a:cubicBezTo>
                    <a:pt x="10660" y="5015"/>
                    <a:pt x="10660" y="5015"/>
                    <a:pt x="10660" y="5015"/>
                  </a:cubicBezTo>
                  <a:cubicBezTo>
                    <a:pt x="10660" y="5015"/>
                    <a:pt x="10660" y="5015"/>
                    <a:pt x="10660" y="5015"/>
                  </a:cubicBezTo>
                  <a:cubicBezTo>
                    <a:pt x="10604" y="5015"/>
                    <a:pt x="10604" y="5015"/>
                    <a:pt x="10604" y="5015"/>
                  </a:cubicBezTo>
                  <a:cubicBezTo>
                    <a:pt x="10548" y="5015"/>
                    <a:pt x="10548" y="5015"/>
                    <a:pt x="10548" y="5015"/>
                  </a:cubicBezTo>
                  <a:cubicBezTo>
                    <a:pt x="10548" y="5082"/>
                    <a:pt x="10548" y="5082"/>
                    <a:pt x="10548" y="5082"/>
                  </a:cubicBezTo>
                  <a:cubicBezTo>
                    <a:pt x="10548" y="5082"/>
                    <a:pt x="10548" y="5082"/>
                    <a:pt x="10548" y="5082"/>
                  </a:cubicBezTo>
                  <a:cubicBezTo>
                    <a:pt x="10491" y="5082"/>
                    <a:pt x="10491" y="5082"/>
                    <a:pt x="10491" y="5082"/>
                  </a:cubicBezTo>
                  <a:cubicBezTo>
                    <a:pt x="10491" y="5149"/>
                    <a:pt x="10491" y="5149"/>
                    <a:pt x="10491" y="5149"/>
                  </a:cubicBezTo>
                  <a:cubicBezTo>
                    <a:pt x="10435" y="5149"/>
                    <a:pt x="10435" y="5149"/>
                    <a:pt x="10435" y="5149"/>
                  </a:cubicBezTo>
                  <a:cubicBezTo>
                    <a:pt x="10379" y="5149"/>
                    <a:pt x="10379" y="5149"/>
                    <a:pt x="10379" y="5149"/>
                  </a:cubicBezTo>
                  <a:cubicBezTo>
                    <a:pt x="10323" y="5149"/>
                    <a:pt x="10323" y="5149"/>
                    <a:pt x="10323" y="5149"/>
                  </a:cubicBezTo>
                  <a:cubicBezTo>
                    <a:pt x="10267" y="5149"/>
                    <a:pt x="10267" y="5149"/>
                    <a:pt x="10267" y="5149"/>
                  </a:cubicBezTo>
                  <a:cubicBezTo>
                    <a:pt x="10267" y="5149"/>
                    <a:pt x="10267" y="5149"/>
                    <a:pt x="10267" y="5149"/>
                  </a:cubicBezTo>
                  <a:cubicBezTo>
                    <a:pt x="10211" y="5149"/>
                    <a:pt x="10211" y="5149"/>
                    <a:pt x="10211" y="5149"/>
                  </a:cubicBezTo>
                  <a:cubicBezTo>
                    <a:pt x="10155" y="5149"/>
                    <a:pt x="10155" y="5149"/>
                    <a:pt x="10155" y="5149"/>
                  </a:cubicBezTo>
                  <a:cubicBezTo>
                    <a:pt x="10043" y="5149"/>
                    <a:pt x="10043" y="5149"/>
                    <a:pt x="10043" y="5149"/>
                  </a:cubicBezTo>
                  <a:cubicBezTo>
                    <a:pt x="9986" y="5149"/>
                    <a:pt x="9986" y="5149"/>
                    <a:pt x="9986" y="5149"/>
                  </a:cubicBezTo>
                  <a:cubicBezTo>
                    <a:pt x="9930" y="5082"/>
                    <a:pt x="9930" y="5082"/>
                    <a:pt x="9930" y="5082"/>
                  </a:cubicBezTo>
                  <a:cubicBezTo>
                    <a:pt x="9874" y="5082"/>
                    <a:pt x="9874" y="5082"/>
                    <a:pt x="9874" y="5082"/>
                  </a:cubicBezTo>
                  <a:cubicBezTo>
                    <a:pt x="9874" y="5015"/>
                    <a:pt x="9874" y="5015"/>
                    <a:pt x="9874" y="5015"/>
                  </a:cubicBezTo>
                  <a:close/>
                  <a:moveTo>
                    <a:pt x="6901" y="6687"/>
                  </a:moveTo>
                  <a:cubicBezTo>
                    <a:pt x="6901" y="6554"/>
                    <a:pt x="6901" y="6554"/>
                    <a:pt x="6901" y="6554"/>
                  </a:cubicBezTo>
                  <a:cubicBezTo>
                    <a:pt x="6957" y="6487"/>
                    <a:pt x="6957" y="6487"/>
                    <a:pt x="6957" y="6487"/>
                  </a:cubicBezTo>
                  <a:cubicBezTo>
                    <a:pt x="6901" y="6420"/>
                    <a:pt x="6901" y="6420"/>
                    <a:pt x="6901" y="6420"/>
                  </a:cubicBezTo>
                  <a:cubicBezTo>
                    <a:pt x="6957" y="6353"/>
                    <a:pt x="6957" y="6353"/>
                    <a:pt x="6957" y="6353"/>
                  </a:cubicBezTo>
                  <a:cubicBezTo>
                    <a:pt x="6957" y="6286"/>
                    <a:pt x="6957" y="6286"/>
                    <a:pt x="6957" y="6286"/>
                  </a:cubicBezTo>
                  <a:cubicBezTo>
                    <a:pt x="6901" y="6286"/>
                    <a:pt x="6901" y="6286"/>
                    <a:pt x="6901" y="6286"/>
                  </a:cubicBezTo>
                  <a:cubicBezTo>
                    <a:pt x="6845" y="6152"/>
                    <a:pt x="6845" y="6152"/>
                    <a:pt x="6845" y="6152"/>
                  </a:cubicBezTo>
                  <a:cubicBezTo>
                    <a:pt x="6901" y="6152"/>
                    <a:pt x="6901" y="6152"/>
                    <a:pt x="6901" y="6152"/>
                  </a:cubicBezTo>
                  <a:cubicBezTo>
                    <a:pt x="6901" y="6085"/>
                    <a:pt x="6901" y="6085"/>
                    <a:pt x="6901" y="6085"/>
                  </a:cubicBezTo>
                  <a:cubicBezTo>
                    <a:pt x="6845" y="6085"/>
                    <a:pt x="6845" y="6085"/>
                    <a:pt x="6845" y="6085"/>
                  </a:cubicBezTo>
                  <a:cubicBezTo>
                    <a:pt x="6732" y="6085"/>
                    <a:pt x="6732" y="6085"/>
                    <a:pt x="6732" y="6085"/>
                  </a:cubicBezTo>
                  <a:cubicBezTo>
                    <a:pt x="6732" y="6019"/>
                    <a:pt x="6732" y="6019"/>
                    <a:pt x="6732" y="6019"/>
                  </a:cubicBezTo>
                  <a:cubicBezTo>
                    <a:pt x="6789" y="6019"/>
                    <a:pt x="6789" y="6019"/>
                    <a:pt x="6789" y="6019"/>
                  </a:cubicBezTo>
                  <a:cubicBezTo>
                    <a:pt x="6845" y="6019"/>
                    <a:pt x="6845" y="6019"/>
                    <a:pt x="6845" y="6019"/>
                  </a:cubicBezTo>
                  <a:cubicBezTo>
                    <a:pt x="6901" y="5952"/>
                    <a:pt x="6901" y="5952"/>
                    <a:pt x="6901" y="5952"/>
                  </a:cubicBezTo>
                  <a:cubicBezTo>
                    <a:pt x="6901" y="5885"/>
                    <a:pt x="6901" y="5885"/>
                    <a:pt x="6901" y="5885"/>
                  </a:cubicBezTo>
                  <a:cubicBezTo>
                    <a:pt x="6957" y="5885"/>
                    <a:pt x="6957" y="5885"/>
                    <a:pt x="6957" y="5885"/>
                  </a:cubicBezTo>
                  <a:cubicBezTo>
                    <a:pt x="6957" y="5885"/>
                    <a:pt x="6957" y="5885"/>
                    <a:pt x="6957" y="5885"/>
                  </a:cubicBezTo>
                  <a:cubicBezTo>
                    <a:pt x="7013" y="5885"/>
                    <a:pt x="7013" y="5885"/>
                    <a:pt x="7013" y="5885"/>
                  </a:cubicBezTo>
                  <a:cubicBezTo>
                    <a:pt x="7069" y="5751"/>
                    <a:pt x="7069" y="5751"/>
                    <a:pt x="7069" y="5751"/>
                  </a:cubicBezTo>
                  <a:cubicBezTo>
                    <a:pt x="7125" y="5751"/>
                    <a:pt x="7125" y="5751"/>
                    <a:pt x="7125" y="5751"/>
                  </a:cubicBezTo>
                  <a:cubicBezTo>
                    <a:pt x="7125" y="5751"/>
                    <a:pt x="7125" y="5751"/>
                    <a:pt x="7125" y="5751"/>
                  </a:cubicBezTo>
                  <a:cubicBezTo>
                    <a:pt x="7181" y="5684"/>
                    <a:pt x="7181" y="5684"/>
                    <a:pt x="7181" y="5684"/>
                  </a:cubicBezTo>
                  <a:cubicBezTo>
                    <a:pt x="7237" y="5617"/>
                    <a:pt x="7237" y="5617"/>
                    <a:pt x="7237" y="5617"/>
                  </a:cubicBezTo>
                  <a:cubicBezTo>
                    <a:pt x="7237" y="5550"/>
                    <a:pt x="7237" y="5550"/>
                    <a:pt x="7237" y="5550"/>
                  </a:cubicBezTo>
                  <a:cubicBezTo>
                    <a:pt x="7237" y="5617"/>
                    <a:pt x="7237" y="5617"/>
                    <a:pt x="7237" y="5617"/>
                  </a:cubicBezTo>
                  <a:cubicBezTo>
                    <a:pt x="7406" y="5617"/>
                    <a:pt x="7406" y="5617"/>
                    <a:pt x="7406" y="5617"/>
                  </a:cubicBezTo>
                  <a:cubicBezTo>
                    <a:pt x="7406" y="5550"/>
                    <a:pt x="7406" y="5550"/>
                    <a:pt x="7406" y="5550"/>
                  </a:cubicBezTo>
                  <a:cubicBezTo>
                    <a:pt x="7350" y="5484"/>
                    <a:pt x="7350" y="5484"/>
                    <a:pt x="7350" y="5484"/>
                  </a:cubicBezTo>
                  <a:cubicBezTo>
                    <a:pt x="7350" y="5417"/>
                    <a:pt x="7350" y="5417"/>
                    <a:pt x="7350" y="5417"/>
                  </a:cubicBezTo>
                  <a:cubicBezTo>
                    <a:pt x="7406" y="5417"/>
                    <a:pt x="7406" y="5417"/>
                    <a:pt x="7406" y="5417"/>
                  </a:cubicBezTo>
                  <a:cubicBezTo>
                    <a:pt x="7518" y="5283"/>
                    <a:pt x="7518" y="5283"/>
                    <a:pt x="7518" y="5283"/>
                  </a:cubicBezTo>
                  <a:cubicBezTo>
                    <a:pt x="7574" y="5216"/>
                    <a:pt x="7574" y="5216"/>
                    <a:pt x="7574" y="5216"/>
                  </a:cubicBezTo>
                  <a:cubicBezTo>
                    <a:pt x="7686" y="5216"/>
                    <a:pt x="7686" y="5216"/>
                    <a:pt x="7686" y="5216"/>
                  </a:cubicBezTo>
                  <a:cubicBezTo>
                    <a:pt x="7686" y="5149"/>
                    <a:pt x="7686" y="5149"/>
                    <a:pt x="7686" y="5149"/>
                  </a:cubicBezTo>
                  <a:cubicBezTo>
                    <a:pt x="7742" y="5082"/>
                    <a:pt x="7742" y="5082"/>
                    <a:pt x="7742" y="5082"/>
                  </a:cubicBezTo>
                  <a:cubicBezTo>
                    <a:pt x="7798" y="5082"/>
                    <a:pt x="7798" y="5082"/>
                    <a:pt x="7798" y="5082"/>
                  </a:cubicBezTo>
                  <a:cubicBezTo>
                    <a:pt x="7855" y="5015"/>
                    <a:pt x="7855" y="5015"/>
                    <a:pt x="7855" y="5015"/>
                  </a:cubicBezTo>
                  <a:cubicBezTo>
                    <a:pt x="7798" y="5015"/>
                    <a:pt x="7798" y="5015"/>
                    <a:pt x="7798" y="5015"/>
                  </a:cubicBezTo>
                  <a:cubicBezTo>
                    <a:pt x="7798" y="4882"/>
                    <a:pt x="7798" y="4882"/>
                    <a:pt x="7798" y="4882"/>
                  </a:cubicBezTo>
                  <a:cubicBezTo>
                    <a:pt x="7798" y="4815"/>
                    <a:pt x="7798" y="4815"/>
                    <a:pt x="7798" y="4815"/>
                  </a:cubicBezTo>
                  <a:cubicBezTo>
                    <a:pt x="7855" y="4748"/>
                    <a:pt x="7855" y="4748"/>
                    <a:pt x="7855" y="4748"/>
                  </a:cubicBezTo>
                  <a:cubicBezTo>
                    <a:pt x="7855" y="4748"/>
                    <a:pt x="7855" y="4748"/>
                    <a:pt x="7855" y="4748"/>
                  </a:cubicBezTo>
                  <a:cubicBezTo>
                    <a:pt x="7855" y="4681"/>
                    <a:pt x="7855" y="4681"/>
                    <a:pt x="7855" y="4681"/>
                  </a:cubicBezTo>
                  <a:cubicBezTo>
                    <a:pt x="7911" y="4681"/>
                    <a:pt x="7911" y="4681"/>
                    <a:pt x="7911" y="4681"/>
                  </a:cubicBezTo>
                  <a:cubicBezTo>
                    <a:pt x="7967" y="4681"/>
                    <a:pt x="7967" y="4681"/>
                    <a:pt x="7967" y="4681"/>
                  </a:cubicBezTo>
                  <a:cubicBezTo>
                    <a:pt x="8135" y="4681"/>
                    <a:pt x="8135" y="4681"/>
                    <a:pt x="8135" y="4681"/>
                  </a:cubicBezTo>
                  <a:cubicBezTo>
                    <a:pt x="8135" y="4681"/>
                    <a:pt x="8135" y="4681"/>
                    <a:pt x="8135" y="4681"/>
                  </a:cubicBezTo>
                  <a:cubicBezTo>
                    <a:pt x="8303" y="4681"/>
                    <a:pt x="8303" y="4681"/>
                    <a:pt x="8303" y="4681"/>
                  </a:cubicBezTo>
                  <a:cubicBezTo>
                    <a:pt x="8416" y="4614"/>
                    <a:pt x="8416" y="4614"/>
                    <a:pt x="8416" y="4614"/>
                  </a:cubicBezTo>
                  <a:cubicBezTo>
                    <a:pt x="8584" y="4681"/>
                    <a:pt x="8584" y="4681"/>
                    <a:pt x="8584" y="4681"/>
                  </a:cubicBezTo>
                  <a:cubicBezTo>
                    <a:pt x="8528" y="4748"/>
                    <a:pt x="8528" y="4748"/>
                    <a:pt x="8528" y="4748"/>
                  </a:cubicBezTo>
                  <a:cubicBezTo>
                    <a:pt x="8584" y="4748"/>
                    <a:pt x="8584" y="4748"/>
                    <a:pt x="8584" y="4748"/>
                  </a:cubicBezTo>
                  <a:cubicBezTo>
                    <a:pt x="8640" y="4815"/>
                    <a:pt x="8640" y="4815"/>
                    <a:pt x="8640" y="4815"/>
                  </a:cubicBezTo>
                  <a:cubicBezTo>
                    <a:pt x="8752" y="4882"/>
                    <a:pt x="8752" y="4882"/>
                    <a:pt x="8752" y="4882"/>
                  </a:cubicBezTo>
                  <a:cubicBezTo>
                    <a:pt x="8752" y="4949"/>
                    <a:pt x="8752" y="4949"/>
                    <a:pt x="8752" y="4949"/>
                  </a:cubicBezTo>
                  <a:cubicBezTo>
                    <a:pt x="8696" y="4949"/>
                    <a:pt x="8696" y="4949"/>
                    <a:pt x="8696" y="4949"/>
                  </a:cubicBezTo>
                  <a:cubicBezTo>
                    <a:pt x="8752" y="4949"/>
                    <a:pt x="8752" y="4949"/>
                    <a:pt x="8752" y="4949"/>
                  </a:cubicBezTo>
                  <a:cubicBezTo>
                    <a:pt x="8808" y="4949"/>
                    <a:pt x="8808" y="4949"/>
                    <a:pt x="8808" y="4949"/>
                  </a:cubicBezTo>
                  <a:cubicBezTo>
                    <a:pt x="8864" y="4949"/>
                    <a:pt x="8864" y="4949"/>
                    <a:pt x="8864" y="4949"/>
                  </a:cubicBezTo>
                  <a:cubicBezTo>
                    <a:pt x="8808" y="5015"/>
                    <a:pt x="8808" y="5015"/>
                    <a:pt x="8808" y="5015"/>
                  </a:cubicBezTo>
                  <a:cubicBezTo>
                    <a:pt x="8752" y="5082"/>
                    <a:pt x="8752" y="5082"/>
                    <a:pt x="8752" y="5082"/>
                  </a:cubicBezTo>
                  <a:cubicBezTo>
                    <a:pt x="8752" y="5149"/>
                    <a:pt x="8752" y="5149"/>
                    <a:pt x="8752" y="5149"/>
                  </a:cubicBezTo>
                  <a:cubicBezTo>
                    <a:pt x="8864" y="5082"/>
                    <a:pt x="8864" y="5082"/>
                    <a:pt x="8864" y="5082"/>
                  </a:cubicBezTo>
                  <a:cubicBezTo>
                    <a:pt x="8864" y="5015"/>
                    <a:pt x="8864" y="5015"/>
                    <a:pt x="8864" y="5015"/>
                  </a:cubicBezTo>
                  <a:cubicBezTo>
                    <a:pt x="8921" y="4949"/>
                    <a:pt x="8921" y="4949"/>
                    <a:pt x="8921" y="4949"/>
                  </a:cubicBezTo>
                  <a:cubicBezTo>
                    <a:pt x="8977" y="5015"/>
                    <a:pt x="8977" y="5015"/>
                    <a:pt x="8977" y="5015"/>
                  </a:cubicBezTo>
                  <a:cubicBezTo>
                    <a:pt x="9033" y="4949"/>
                    <a:pt x="9033" y="4949"/>
                    <a:pt x="9033" y="4949"/>
                  </a:cubicBezTo>
                  <a:cubicBezTo>
                    <a:pt x="9089" y="4949"/>
                    <a:pt x="9089" y="4949"/>
                    <a:pt x="9089" y="4949"/>
                  </a:cubicBezTo>
                  <a:cubicBezTo>
                    <a:pt x="9089" y="5015"/>
                    <a:pt x="9089" y="5015"/>
                    <a:pt x="9089" y="5015"/>
                  </a:cubicBezTo>
                  <a:cubicBezTo>
                    <a:pt x="9145" y="5149"/>
                    <a:pt x="9145" y="5149"/>
                    <a:pt x="9145" y="5149"/>
                  </a:cubicBezTo>
                  <a:cubicBezTo>
                    <a:pt x="9201" y="5283"/>
                    <a:pt x="9201" y="5283"/>
                    <a:pt x="9201" y="5283"/>
                  </a:cubicBezTo>
                  <a:cubicBezTo>
                    <a:pt x="9145" y="5283"/>
                    <a:pt x="9145" y="5283"/>
                    <a:pt x="9145" y="5283"/>
                  </a:cubicBezTo>
                  <a:cubicBezTo>
                    <a:pt x="9201" y="5417"/>
                    <a:pt x="9201" y="5417"/>
                    <a:pt x="9201" y="5417"/>
                  </a:cubicBezTo>
                  <a:cubicBezTo>
                    <a:pt x="9201" y="5484"/>
                    <a:pt x="9201" y="5484"/>
                    <a:pt x="9201" y="5484"/>
                  </a:cubicBezTo>
                  <a:cubicBezTo>
                    <a:pt x="9201" y="5484"/>
                    <a:pt x="9201" y="5484"/>
                    <a:pt x="9201" y="5484"/>
                  </a:cubicBezTo>
                  <a:cubicBezTo>
                    <a:pt x="9201" y="5550"/>
                    <a:pt x="9201" y="5550"/>
                    <a:pt x="9201" y="5550"/>
                  </a:cubicBezTo>
                  <a:cubicBezTo>
                    <a:pt x="9201" y="5617"/>
                    <a:pt x="9201" y="5617"/>
                    <a:pt x="9201" y="5617"/>
                  </a:cubicBezTo>
                  <a:cubicBezTo>
                    <a:pt x="9201" y="5617"/>
                    <a:pt x="9201" y="5617"/>
                    <a:pt x="9201" y="5617"/>
                  </a:cubicBezTo>
                  <a:cubicBezTo>
                    <a:pt x="9145" y="5684"/>
                    <a:pt x="9145" y="5684"/>
                    <a:pt x="9145" y="5684"/>
                  </a:cubicBezTo>
                  <a:cubicBezTo>
                    <a:pt x="9089" y="5751"/>
                    <a:pt x="9089" y="5751"/>
                    <a:pt x="9089" y="5751"/>
                  </a:cubicBezTo>
                  <a:cubicBezTo>
                    <a:pt x="9033" y="5751"/>
                    <a:pt x="9033" y="5751"/>
                    <a:pt x="9033" y="5751"/>
                  </a:cubicBezTo>
                  <a:cubicBezTo>
                    <a:pt x="8921" y="5751"/>
                    <a:pt x="8921" y="5751"/>
                    <a:pt x="8921" y="5751"/>
                  </a:cubicBezTo>
                  <a:cubicBezTo>
                    <a:pt x="8864" y="5751"/>
                    <a:pt x="8864" y="5751"/>
                    <a:pt x="8864" y="5751"/>
                  </a:cubicBezTo>
                  <a:cubicBezTo>
                    <a:pt x="8696" y="5818"/>
                    <a:pt x="8696" y="5818"/>
                    <a:pt x="8696" y="5818"/>
                  </a:cubicBezTo>
                  <a:cubicBezTo>
                    <a:pt x="8640" y="5818"/>
                    <a:pt x="8640" y="5818"/>
                    <a:pt x="8640" y="5818"/>
                  </a:cubicBezTo>
                  <a:cubicBezTo>
                    <a:pt x="8528" y="5885"/>
                    <a:pt x="8528" y="5885"/>
                    <a:pt x="8528" y="5885"/>
                  </a:cubicBezTo>
                  <a:cubicBezTo>
                    <a:pt x="8472" y="5885"/>
                    <a:pt x="8472" y="5885"/>
                    <a:pt x="8472" y="5885"/>
                  </a:cubicBezTo>
                  <a:cubicBezTo>
                    <a:pt x="8416" y="5952"/>
                    <a:pt x="8416" y="5952"/>
                    <a:pt x="8416" y="5952"/>
                  </a:cubicBezTo>
                  <a:cubicBezTo>
                    <a:pt x="8359" y="5952"/>
                    <a:pt x="8359" y="5952"/>
                    <a:pt x="8359" y="5952"/>
                  </a:cubicBezTo>
                  <a:cubicBezTo>
                    <a:pt x="8303" y="5952"/>
                    <a:pt x="8303" y="5952"/>
                    <a:pt x="8303" y="5952"/>
                  </a:cubicBezTo>
                  <a:cubicBezTo>
                    <a:pt x="8303" y="5952"/>
                    <a:pt x="8303" y="5952"/>
                    <a:pt x="8303" y="5952"/>
                  </a:cubicBezTo>
                  <a:cubicBezTo>
                    <a:pt x="8247" y="5952"/>
                    <a:pt x="8247" y="5952"/>
                    <a:pt x="8247" y="5952"/>
                  </a:cubicBezTo>
                  <a:cubicBezTo>
                    <a:pt x="8191" y="5952"/>
                    <a:pt x="8191" y="5952"/>
                    <a:pt x="8191" y="5952"/>
                  </a:cubicBezTo>
                  <a:cubicBezTo>
                    <a:pt x="8135" y="6019"/>
                    <a:pt x="8135" y="6019"/>
                    <a:pt x="8135" y="6019"/>
                  </a:cubicBezTo>
                  <a:cubicBezTo>
                    <a:pt x="8079" y="6085"/>
                    <a:pt x="8079" y="6085"/>
                    <a:pt x="8079" y="6085"/>
                  </a:cubicBezTo>
                  <a:cubicBezTo>
                    <a:pt x="8079" y="6085"/>
                    <a:pt x="8079" y="6085"/>
                    <a:pt x="8079" y="6085"/>
                  </a:cubicBezTo>
                  <a:cubicBezTo>
                    <a:pt x="8079" y="6152"/>
                    <a:pt x="8079" y="6152"/>
                    <a:pt x="8079" y="6152"/>
                  </a:cubicBezTo>
                  <a:cubicBezTo>
                    <a:pt x="7967" y="6152"/>
                    <a:pt x="7967" y="6152"/>
                    <a:pt x="7967" y="6152"/>
                  </a:cubicBezTo>
                  <a:cubicBezTo>
                    <a:pt x="7911" y="6219"/>
                    <a:pt x="7911" y="6219"/>
                    <a:pt x="7911" y="6219"/>
                  </a:cubicBezTo>
                  <a:cubicBezTo>
                    <a:pt x="7855" y="6219"/>
                    <a:pt x="7855" y="6219"/>
                    <a:pt x="7855" y="6219"/>
                  </a:cubicBezTo>
                  <a:cubicBezTo>
                    <a:pt x="7798" y="6152"/>
                    <a:pt x="7798" y="6152"/>
                    <a:pt x="7798" y="6152"/>
                  </a:cubicBezTo>
                  <a:cubicBezTo>
                    <a:pt x="7798" y="6219"/>
                    <a:pt x="7798" y="6219"/>
                    <a:pt x="7798" y="6219"/>
                  </a:cubicBezTo>
                  <a:cubicBezTo>
                    <a:pt x="7798" y="6286"/>
                    <a:pt x="7798" y="6286"/>
                    <a:pt x="7798" y="6286"/>
                  </a:cubicBezTo>
                  <a:cubicBezTo>
                    <a:pt x="7742" y="6286"/>
                    <a:pt x="7742" y="6286"/>
                    <a:pt x="7742" y="6286"/>
                  </a:cubicBezTo>
                  <a:cubicBezTo>
                    <a:pt x="7686" y="6353"/>
                    <a:pt x="7686" y="6353"/>
                    <a:pt x="7686" y="6353"/>
                  </a:cubicBezTo>
                  <a:cubicBezTo>
                    <a:pt x="7630" y="6420"/>
                    <a:pt x="7630" y="6420"/>
                    <a:pt x="7630" y="6420"/>
                  </a:cubicBezTo>
                  <a:cubicBezTo>
                    <a:pt x="7574" y="6487"/>
                    <a:pt x="7574" y="6487"/>
                    <a:pt x="7574" y="6487"/>
                  </a:cubicBezTo>
                  <a:cubicBezTo>
                    <a:pt x="7630" y="6487"/>
                    <a:pt x="7630" y="6487"/>
                    <a:pt x="7630" y="6487"/>
                  </a:cubicBezTo>
                  <a:cubicBezTo>
                    <a:pt x="7518" y="6620"/>
                    <a:pt x="7518" y="6620"/>
                    <a:pt x="7518" y="6620"/>
                  </a:cubicBezTo>
                  <a:cubicBezTo>
                    <a:pt x="7518" y="6620"/>
                    <a:pt x="7518" y="6620"/>
                    <a:pt x="7518" y="6620"/>
                  </a:cubicBezTo>
                  <a:cubicBezTo>
                    <a:pt x="7406" y="6620"/>
                    <a:pt x="7406" y="6620"/>
                    <a:pt x="7406" y="6620"/>
                  </a:cubicBezTo>
                  <a:cubicBezTo>
                    <a:pt x="7350" y="6687"/>
                    <a:pt x="7350" y="6687"/>
                    <a:pt x="7350" y="6687"/>
                  </a:cubicBezTo>
                  <a:cubicBezTo>
                    <a:pt x="7294" y="6687"/>
                    <a:pt x="7294" y="6687"/>
                    <a:pt x="7294" y="6687"/>
                  </a:cubicBezTo>
                  <a:cubicBezTo>
                    <a:pt x="7294" y="6620"/>
                    <a:pt x="7294" y="6620"/>
                    <a:pt x="7294" y="6620"/>
                  </a:cubicBezTo>
                  <a:cubicBezTo>
                    <a:pt x="7294" y="6620"/>
                    <a:pt x="7294" y="6620"/>
                    <a:pt x="7294" y="6620"/>
                  </a:cubicBezTo>
                  <a:cubicBezTo>
                    <a:pt x="7294" y="6554"/>
                    <a:pt x="7294" y="6554"/>
                    <a:pt x="7294" y="6554"/>
                  </a:cubicBezTo>
                  <a:cubicBezTo>
                    <a:pt x="7294" y="6487"/>
                    <a:pt x="7294" y="6487"/>
                    <a:pt x="7294" y="6487"/>
                  </a:cubicBezTo>
                  <a:cubicBezTo>
                    <a:pt x="7237" y="6554"/>
                    <a:pt x="7237" y="6554"/>
                    <a:pt x="7237" y="6554"/>
                  </a:cubicBezTo>
                  <a:cubicBezTo>
                    <a:pt x="7237" y="6554"/>
                    <a:pt x="7237" y="6554"/>
                    <a:pt x="7237" y="6554"/>
                  </a:cubicBezTo>
                  <a:cubicBezTo>
                    <a:pt x="7237" y="6554"/>
                    <a:pt x="7237" y="6554"/>
                    <a:pt x="7237" y="6554"/>
                  </a:cubicBezTo>
                  <a:cubicBezTo>
                    <a:pt x="7125" y="6687"/>
                    <a:pt x="7125" y="6687"/>
                    <a:pt x="7125" y="6687"/>
                  </a:cubicBezTo>
                  <a:cubicBezTo>
                    <a:pt x="7069" y="6687"/>
                    <a:pt x="7069" y="6687"/>
                    <a:pt x="7069" y="6687"/>
                  </a:cubicBezTo>
                  <a:cubicBezTo>
                    <a:pt x="7013" y="6687"/>
                    <a:pt x="7013" y="6687"/>
                    <a:pt x="7013" y="6687"/>
                  </a:cubicBezTo>
                  <a:cubicBezTo>
                    <a:pt x="7013" y="6687"/>
                    <a:pt x="7013" y="6687"/>
                    <a:pt x="7013" y="6687"/>
                  </a:cubicBezTo>
                  <a:cubicBezTo>
                    <a:pt x="6957" y="6687"/>
                    <a:pt x="6957" y="6687"/>
                    <a:pt x="6957" y="6687"/>
                  </a:cubicBezTo>
                  <a:cubicBezTo>
                    <a:pt x="6901" y="6687"/>
                    <a:pt x="6901" y="6687"/>
                    <a:pt x="6901" y="6687"/>
                  </a:cubicBezTo>
                  <a:cubicBezTo>
                    <a:pt x="6901" y="6687"/>
                    <a:pt x="6901" y="6687"/>
                    <a:pt x="6901" y="6687"/>
                  </a:cubicBezTo>
                  <a:cubicBezTo>
                    <a:pt x="6901" y="6687"/>
                    <a:pt x="6901" y="6687"/>
                    <a:pt x="6901" y="6687"/>
                  </a:cubicBezTo>
                  <a:close/>
                  <a:moveTo>
                    <a:pt x="13241" y="5885"/>
                  </a:moveTo>
                  <a:cubicBezTo>
                    <a:pt x="13241" y="5885"/>
                    <a:pt x="13241" y="5885"/>
                    <a:pt x="13241" y="5885"/>
                  </a:cubicBezTo>
                  <a:cubicBezTo>
                    <a:pt x="13241" y="5952"/>
                    <a:pt x="13241" y="5952"/>
                    <a:pt x="13241" y="5952"/>
                  </a:cubicBezTo>
                  <a:cubicBezTo>
                    <a:pt x="13241" y="5952"/>
                    <a:pt x="13241" y="5952"/>
                    <a:pt x="13241" y="5952"/>
                  </a:cubicBezTo>
                  <a:cubicBezTo>
                    <a:pt x="13241" y="6019"/>
                    <a:pt x="13241" y="6019"/>
                    <a:pt x="13241" y="6019"/>
                  </a:cubicBezTo>
                  <a:cubicBezTo>
                    <a:pt x="13184" y="5952"/>
                    <a:pt x="13184" y="5952"/>
                    <a:pt x="13184" y="5952"/>
                  </a:cubicBezTo>
                  <a:cubicBezTo>
                    <a:pt x="13184" y="5885"/>
                    <a:pt x="13184" y="5885"/>
                    <a:pt x="13184" y="5885"/>
                  </a:cubicBezTo>
                  <a:cubicBezTo>
                    <a:pt x="13241" y="5885"/>
                    <a:pt x="13241" y="5885"/>
                    <a:pt x="13241" y="5885"/>
                  </a:cubicBezTo>
                  <a:close/>
                  <a:moveTo>
                    <a:pt x="12736" y="5885"/>
                  </a:moveTo>
                  <a:cubicBezTo>
                    <a:pt x="12736" y="5818"/>
                    <a:pt x="12736" y="5818"/>
                    <a:pt x="12736" y="5818"/>
                  </a:cubicBezTo>
                  <a:cubicBezTo>
                    <a:pt x="12848" y="5818"/>
                    <a:pt x="12848" y="5818"/>
                    <a:pt x="12848" y="5818"/>
                  </a:cubicBezTo>
                  <a:cubicBezTo>
                    <a:pt x="12848" y="5818"/>
                    <a:pt x="12848" y="5818"/>
                    <a:pt x="12848" y="5818"/>
                  </a:cubicBezTo>
                  <a:cubicBezTo>
                    <a:pt x="12848" y="5885"/>
                    <a:pt x="12848" y="5885"/>
                    <a:pt x="12848" y="5885"/>
                  </a:cubicBezTo>
                  <a:cubicBezTo>
                    <a:pt x="12792" y="5885"/>
                    <a:pt x="12792" y="5885"/>
                    <a:pt x="12792" y="5885"/>
                  </a:cubicBezTo>
                  <a:cubicBezTo>
                    <a:pt x="12792" y="5885"/>
                    <a:pt x="12792" y="5885"/>
                    <a:pt x="12792" y="5885"/>
                  </a:cubicBezTo>
                  <a:cubicBezTo>
                    <a:pt x="12736" y="5885"/>
                    <a:pt x="12736" y="5885"/>
                    <a:pt x="12736" y="5885"/>
                  </a:cubicBezTo>
                  <a:close/>
                  <a:moveTo>
                    <a:pt x="12231" y="6152"/>
                  </a:moveTo>
                  <a:cubicBezTo>
                    <a:pt x="12287" y="6219"/>
                    <a:pt x="12287" y="6219"/>
                    <a:pt x="12287" y="6219"/>
                  </a:cubicBezTo>
                  <a:cubicBezTo>
                    <a:pt x="12343" y="6219"/>
                    <a:pt x="12343" y="6219"/>
                    <a:pt x="12343" y="6219"/>
                  </a:cubicBezTo>
                  <a:cubicBezTo>
                    <a:pt x="12399" y="6286"/>
                    <a:pt x="12399" y="6286"/>
                    <a:pt x="12399" y="6286"/>
                  </a:cubicBezTo>
                  <a:cubicBezTo>
                    <a:pt x="12399" y="6286"/>
                    <a:pt x="12399" y="6286"/>
                    <a:pt x="12399" y="6286"/>
                  </a:cubicBezTo>
                  <a:cubicBezTo>
                    <a:pt x="12455" y="6286"/>
                    <a:pt x="12455" y="6286"/>
                    <a:pt x="12455" y="6286"/>
                  </a:cubicBezTo>
                  <a:cubicBezTo>
                    <a:pt x="12511" y="6219"/>
                    <a:pt x="12511" y="6219"/>
                    <a:pt x="12511" y="6219"/>
                  </a:cubicBezTo>
                  <a:cubicBezTo>
                    <a:pt x="12567" y="6286"/>
                    <a:pt x="12567" y="6286"/>
                    <a:pt x="12567" y="6286"/>
                  </a:cubicBezTo>
                  <a:cubicBezTo>
                    <a:pt x="12623" y="6219"/>
                    <a:pt x="12623" y="6219"/>
                    <a:pt x="12623" y="6219"/>
                  </a:cubicBezTo>
                  <a:cubicBezTo>
                    <a:pt x="12623" y="6219"/>
                    <a:pt x="12623" y="6219"/>
                    <a:pt x="12623" y="6219"/>
                  </a:cubicBezTo>
                  <a:cubicBezTo>
                    <a:pt x="12679" y="6219"/>
                    <a:pt x="12679" y="6219"/>
                    <a:pt x="12679" y="6219"/>
                  </a:cubicBezTo>
                  <a:cubicBezTo>
                    <a:pt x="12679" y="6152"/>
                    <a:pt x="12679" y="6152"/>
                    <a:pt x="12679" y="6152"/>
                  </a:cubicBezTo>
                  <a:cubicBezTo>
                    <a:pt x="12623" y="6152"/>
                    <a:pt x="12623" y="6152"/>
                    <a:pt x="12623" y="6152"/>
                  </a:cubicBezTo>
                  <a:cubicBezTo>
                    <a:pt x="12567" y="6152"/>
                    <a:pt x="12567" y="6152"/>
                    <a:pt x="12567" y="6152"/>
                  </a:cubicBezTo>
                  <a:cubicBezTo>
                    <a:pt x="12511" y="6152"/>
                    <a:pt x="12511" y="6152"/>
                    <a:pt x="12511" y="6152"/>
                  </a:cubicBezTo>
                  <a:cubicBezTo>
                    <a:pt x="12511" y="6152"/>
                    <a:pt x="12511" y="6152"/>
                    <a:pt x="12511" y="6152"/>
                  </a:cubicBezTo>
                  <a:cubicBezTo>
                    <a:pt x="12455" y="6152"/>
                    <a:pt x="12455" y="6152"/>
                    <a:pt x="12455" y="6152"/>
                  </a:cubicBezTo>
                  <a:cubicBezTo>
                    <a:pt x="12399" y="6152"/>
                    <a:pt x="12399" y="6152"/>
                    <a:pt x="12399" y="6152"/>
                  </a:cubicBezTo>
                  <a:cubicBezTo>
                    <a:pt x="12343" y="6152"/>
                    <a:pt x="12343" y="6152"/>
                    <a:pt x="12343" y="6152"/>
                  </a:cubicBezTo>
                  <a:cubicBezTo>
                    <a:pt x="12287" y="6152"/>
                    <a:pt x="12287" y="6152"/>
                    <a:pt x="12287" y="6152"/>
                  </a:cubicBezTo>
                  <a:cubicBezTo>
                    <a:pt x="12231" y="6152"/>
                    <a:pt x="12231" y="6152"/>
                    <a:pt x="12231" y="6152"/>
                  </a:cubicBezTo>
                  <a:close/>
                  <a:moveTo>
                    <a:pt x="12006" y="8025"/>
                  </a:moveTo>
                  <a:cubicBezTo>
                    <a:pt x="11950" y="8025"/>
                    <a:pt x="11950" y="8025"/>
                    <a:pt x="11950" y="8025"/>
                  </a:cubicBezTo>
                  <a:cubicBezTo>
                    <a:pt x="11950" y="8025"/>
                    <a:pt x="11950" y="8025"/>
                    <a:pt x="11950" y="8025"/>
                  </a:cubicBezTo>
                  <a:cubicBezTo>
                    <a:pt x="12006" y="8025"/>
                    <a:pt x="12006" y="8025"/>
                    <a:pt x="12006" y="8025"/>
                  </a:cubicBezTo>
                  <a:cubicBezTo>
                    <a:pt x="12006" y="8025"/>
                    <a:pt x="12006" y="8025"/>
                    <a:pt x="12006" y="8025"/>
                  </a:cubicBezTo>
                  <a:cubicBezTo>
                    <a:pt x="12006" y="8025"/>
                    <a:pt x="12006" y="8025"/>
                    <a:pt x="12006" y="8025"/>
                  </a:cubicBezTo>
                  <a:close/>
                  <a:moveTo>
                    <a:pt x="11670" y="8025"/>
                  </a:moveTo>
                  <a:cubicBezTo>
                    <a:pt x="11670" y="7958"/>
                    <a:pt x="11670" y="7958"/>
                    <a:pt x="11670" y="7958"/>
                  </a:cubicBezTo>
                  <a:cubicBezTo>
                    <a:pt x="11670" y="7891"/>
                    <a:pt x="11670" y="7891"/>
                    <a:pt x="11670" y="7891"/>
                  </a:cubicBezTo>
                  <a:cubicBezTo>
                    <a:pt x="11614" y="7891"/>
                    <a:pt x="11614" y="7891"/>
                    <a:pt x="11614" y="7891"/>
                  </a:cubicBezTo>
                  <a:cubicBezTo>
                    <a:pt x="11614" y="7891"/>
                    <a:pt x="11614" y="7891"/>
                    <a:pt x="11614" y="7891"/>
                  </a:cubicBezTo>
                  <a:cubicBezTo>
                    <a:pt x="11614" y="7891"/>
                    <a:pt x="11614" y="7891"/>
                    <a:pt x="11614" y="7891"/>
                  </a:cubicBezTo>
                  <a:cubicBezTo>
                    <a:pt x="11614" y="7824"/>
                    <a:pt x="11614" y="7824"/>
                    <a:pt x="11614" y="7824"/>
                  </a:cubicBezTo>
                  <a:cubicBezTo>
                    <a:pt x="11614" y="7757"/>
                    <a:pt x="11614" y="7757"/>
                    <a:pt x="11614" y="7757"/>
                  </a:cubicBezTo>
                  <a:cubicBezTo>
                    <a:pt x="11557" y="7757"/>
                    <a:pt x="11557" y="7757"/>
                    <a:pt x="11557" y="7757"/>
                  </a:cubicBezTo>
                  <a:cubicBezTo>
                    <a:pt x="11614" y="7690"/>
                    <a:pt x="11614" y="7690"/>
                    <a:pt x="11614" y="7690"/>
                  </a:cubicBezTo>
                  <a:cubicBezTo>
                    <a:pt x="11557" y="7624"/>
                    <a:pt x="11557" y="7624"/>
                    <a:pt x="11557" y="7624"/>
                  </a:cubicBezTo>
                  <a:cubicBezTo>
                    <a:pt x="11614" y="7557"/>
                    <a:pt x="11614" y="7557"/>
                    <a:pt x="11614" y="7557"/>
                  </a:cubicBezTo>
                  <a:cubicBezTo>
                    <a:pt x="11557" y="7557"/>
                    <a:pt x="11557" y="7557"/>
                    <a:pt x="11557" y="7557"/>
                  </a:cubicBezTo>
                  <a:cubicBezTo>
                    <a:pt x="11557" y="7490"/>
                    <a:pt x="11557" y="7490"/>
                    <a:pt x="11557" y="7490"/>
                  </a:cubicBezTo>
                  <a:cubicBezTo>
                    <a:pt x="11557" y="7490"/>
                    <a:pt x="11557" y="7490"/>
                    <a:pt x="11557" y="7490"/>
                  </a:cubicBezTo>
                  <a:cubicBezTo>
                    <a:pt x="11501" y="7423"/>
                    <a:pt x="11501" y="7423"/>
                    <a:pt x="11501" y="7423"/>
                  </a:cubicBezTo>
                  <a:cubicBezTo>
                    <a:pt x="11501" y="7356"/>
                    <a:pt x="11501" y="7356"/>
                    <a:pt x="11501" y="7356"/>
                  </a:cubicBezTo>
                  <a:cubicBezTo>
                    <a:pt x="11445" y="7289"/>
                    <a:pt x="11445" y="7289"/>
                    <a:pt x="11445" y="7289"/>
                  </a:cubicBezTo>
                  <a:cubicBezTo>
                    <a:pt x="11445" y="7289"/>
                    <a:pt x="11445" y="7289"/>
                    <a:pt x="11445" y="7289"/>
                  </a:cubicBezTo>
                  <a:cubicBezTo>
                    <a:pt x="11445" y="7222"/>
                    <a:pt x="11445" y="7222"/>
                    <a:pt x="11445" y="7222"/>
                  </a:cubicBezTo>
                  <a:cubicBezTo>
                    <a:pt x="11445" y="7155"/>
                    <a:pt x="11445" y="7155"/>
                    <a:pt x="11445" y="7155"/>
                  </a:cubicBezTo>
                  <a:cubicBezTo>
                    <a:pt x="11389" y="7155"/>
                    <a:pt x="11389" y="7155"/>
                    <a:pt x="11389" y="7155"/>
                  </a:cubicBezTo>
                  <a:cubicBezTo>
                    <a:pt x="11389" y="7155"/>
                    <a:pt x="11389" y="7155"/>
                    <a:pt x="11389" y="7155"/>
                  </a:cubicBezTo>
                  <a:cubicBezTo>
                    <a:pt x="11333" y="7155"/>
                    <a:pt x="11333" y="7155"/>
                    <a:pt x="11333" y="7155"/>
                  </a:cubicBezTo>
                  <a:cubicBezTo>
                    <a:pt x="11333" y="7155"/>
                    <a:pt x="11333" y="7155"/>
                    <a:pt x="11333" y="7155"/>
                  </a:cubicBezTo>
                  <a:cubicBezTo>
                    <a:pt x="11277" y="7155"/>
                    <a:pt x="11277" y="7155"/>
                    <a:pt x="11277" y="7155"/>
                  </a:cubicBezTo>
                  <a:cubicBezTo>
                    <a:pt x="11277" y="7089"/>
                    <a:pt x="11277" y="7089"/>
                    <a:pt x="11277" y="7089"/>
                  </a:cubicBezTo>
                  <a:cubicBezTo>
                    <a:pt x="11333" y="7089"/>
                    <a:pt x="11333" y="7089"/>
                    <a:pt x="11333" y="7089"/>
                  </a:cubicBezTo>
                  <a:cubicBezTo>
                    <a:pt x="11333" y="6955"/>
                    <a:pt x="11333" y="6955"/>
                    <a:pt x="11333" y="6955"/>
                  </a:cubicBezTo>
                  <a:cubicBezTo>
                    <a:pt x="11333" y="6955"/>
                    <a:pt x="11333" y="6955"/>
                    <a:pt x="11333" y="6955"/>
                  </a:cubicBezTo>
                  <a:cubicBezTo>
                    <a:pt x="11333" y="6888"/>
                    <a:pt x="11333" y="6888"/>
                    <a:pt x="11333" y="6888"/>
                  </a:cubicBezTo>
                  <a:cubicBezTo>
                    <a:pt x="11333" y="6821"/>
                    <a:pt x="11333" y="6821"/>
                    <a:pt x="11333" y="6821"/>
                  </a:cubicBezTo>
                  <a:cubicBezTo>
                    <a:pt x="11333" y="6821"/>
                    <a:pt x="11333" y="6821"/>
                    <a:pt x="11333" y="6821"/>
                  </a:cubicBezTo>
                  <a:cubicBezTo>
                    <a:pt x="11389" y="6687"/>
                    <a:pt x="11389" y="6687"/>
                    <a:pt x="11389" y="6687"/>
                  </a:cubicBezTo>
                  <a:cubicBezTo>
                    <a:pt x="11445" y="6687"/>
                    <a:pt x="11445" y="6687"/>
                    <a:pt x="11445" y="6687"/>
                  </a:cubicBezTo>
                  <a:cubicBezTo>
                    <a:pt x="11445" y="6687"/>
                    <a:pt x="11445" y="6687"/>
                    <a:pt x="11445" y="6687"/>
                  </a:cubicBezTo>
                  <a:cubicBezTo>
                    <a:pt x="11445" y="6620"/>
                    <a:pt x="11445" y="6620"/>
                    <a:pt x="11445" y="6620"/>
                  </a:cubicBezTo>
                  <a:cubicBezTo>
                    <a:pt x="11501" y="6687"/>
                    <a:pt x="11501" y="6687"/>
                    <a:pt x="11501" y="6687"/>
                  </a:cubicBezTo>
                  <a:cubicBezTo>
                    <a:pt x="11557" y="6620"/>
                    <a:pt x="11557" y="6620"/>
                    <a:pt x="11557" y="6620"/>
                  </a:cubicBezTo>
                  <a:cubicBezTo>
                    <a:pt x="11614" y="6687"/>
                    <a:pt x="11614" y="6687"/>
                    <a:pt x="11614" y="6687"/>
                  </a:cubicBezTo>
                  <a:cubicBezTo>
                    <a:pt x="11614" y="6687"/>
                    <a:pt x="11614" y="6687"/>
                    <a:pt x="11614" y="6687"/>
                  </a:cubicBezTo>
                  <a:cubicBezTo>
                    <a:pt x="11614" y="6687"/>
                    <a:pt x="11614" y="6687"/>
                    <a:pt x="11614" y="6687"/>
                  </a:cubicBezTo>
                  <a:cubicBezTo>
                    <a:pt x="11557" y="6754"/>
                    <a:pt x="11557" y="6754"/>
                    <a:pt x="11557" y="6754"/>
                  </a:cubicBezTo>
                  <a:cubicBezTo>
                    <a:pt x="11557" y="6754"/>
                    <a:pt x="11557" y="6754"/>
                    <a:pt x="11557" y="6754"/>
                  </a:cubicBezTo>
                  <a:cubicBezTo>
                    <a:pt x="11614" y="6754"/>
                    <a:pt x="11614" y="6754"/>
                    <a:pt x="11614" y="6754"/>
                  </a:cubicBezTo>
                  <a:cubicBezTo>
                    <a:pt x="11614" y="6821"/>
                    <a:pt x="11614" y="6821"/>
                    <a:pt x="11614" y="6821"/>
                  </a:cubicBezTo>
                  <a:cubicBezTo>
                    <a:pt x="11614" y="6821"/>
                    <a:pt x="11614" y="6821"/>
                    <a:pt x="11614" y="6821"/>
                  </a:cubicBezTo>
                  <a:cubicBezTo>
                    <a:pt x="11670" y="6888"/>
                    <a:pt x="11670" y="6888"/>
                    <a:pt x="11670" y="6888"/>
                  </a:cubicBezTo>
                  <a:cubicBezTo>
                    <a:pt x="11670" y="6955"/>
                    <a:pt x="11670" y="6955"/>
                    <a:pt x="11670" y="6955"/>
                  </a:cubicBezTo>
                  <a:cubicBezTo>
                    <a:pt x="11726" y="7022"/>
                    <a:pt x="11726" y="7022"/>
                    <a:pt x="11726" y="7022"/>
                  </a:cubicBezTo>
                  <a:cubicBezTo>
                    <a:pt x="11782" y="7022"/>
                    <a:pt x="11782" y="7022"/>
                    <a:pt x="11782" y="7022"/>
                  </a:cubicBezTo>
                  <a:cubicBezTo>
                    <a:pt x="11782" y="6955"/>
                    <a:pt x="11782" y="6955"/>
                    <a:pt x="11782" y="6955"/>
                  </a:cubicBezTo>
                  <a:cubicBezTo>
                    <a:pt x="11782" y="6955"/>
                    <a:pt x="11782" y="6955"/>
                    <a:pt x="11782" y="6955"/>
                  </a:cubicBezTo>
                  <a:cubicBezTo>
                    <a:pt x="11782" y="6955"/>
                    <a:pt x="11782" y="6955"/>
                    <a:pt x="11782" y="6955"/>
                  </a:cubicBezTo>
                  <a:cubicBezTo>
                    <a:pt x="11838" y="6888"/>
                    <a:pt x="11838" y="6888"/>
                    <a:pt x="11838" y="6888"/>
                  </a:cubicBezTo>
                  <a:cubicBezTo>
                    <a:pt x="11838" y="6821"/>
                    <a:pt x="11838" y="6821"/>
                    <a:pt x="11838" y="6821"/>
                  </a:cubicBezTo>
                  <a:cubicBezTo>
                    <a:pt x="11838" y="6821"/>
                    <a:pt x="11838" y="6821"/>
                    <a:pt x="11838" y="6821"/>
                  </a:cubicBezTo>
                  <a:cubicBezTo>
                    <a:pt x="11838" y="6754"/>
                    <a:pt x="11838" y="6754"/>
                    <a:pt x="11838" y="6754"/>
                  </a:cubicBezTo>
                  <a:cubicBezTo>
                    <a:pt x="11838" y="6687"/>
                    <a:pt x="11838" y="6687"/>
                    <a:pt x="11838" y="6687"/>
                  </a:cubicBezTo>
                  <a:cubicBezTo>
                    <a:pt x="11838" y="6687"/>
                    <a:pt x="11838" y="6687"/>
                    <a:pt x="11838" y="6687"/>
                  </a:cubicBezTo>
                  <a:cubicBezTo>
                    <a:pt x="11894" y="6687"/>
                    <a:pt x="11894" y="6687"/>
                    <a:pt x="11894" y="6687"/>
                  </a:cubicBezTo>
                  <a:cubicBezTo>
                    <a:pt x="11950" y="6687"/>
                    <a:pt x="11950" y="6687"/>
                    <a:pt x="11950" y="6687"/>
                  </a:cubicBezTo>
                  <a:cubicBezTo>
                    <a:pt x="11950" y="6754"/>
                    <a:pt x="11950" y="6754"/>
                    <a:pt x="11950" y="6754"/>
                  </a:cubicBezTo>
                  <a:cubicBezTo>
                    <a:pt x="12006" y="6754"/>
                    <a:pt x="12006" y="6754"/>
                    <a:pt x="12006" y="6754"/>
                  </a:cubicBezTo>
                  <a:cubicBezTo>
                    <a:pt x="12006" y="6687"/>
                    <a:pt x="12006" y="6687"/>
                    <a:pt x="12006" y="6687"/>
                  </a:cubicBezTo>
                  <a:cubicBezTo>
                    <a:pt x="11950" y="6620"/>
                    <a:pt x="11950" y="6620"/>
                    <a:pt x="11950" y="6620"/>
                  </a:cubicBezTo>
                  <a:cubicBezTo>
                    <a:pt x="11950" y="6620"/>
                    <a:pt x="11950" y="6620"/>
                    <a:pt x="11950" y="6620"/>
                  </a:cubicBezTo>
                  <a:cubicBezTo>
                    <a:pt x="11950" y="6620"/>
                    <a:pt x="11950" y="6620"/>
                    <a:pt x="11950" y="6620"/>
                  </a:cubicBezTo>
                  <a:cubicBezTo>
                    <a:pt x="11894" y="6620"/>
                    <a:pt x="11894" y="6620"/>
                    <a:pt x="11894" y="6620"/>
                  </a:cubicBezTo>
                  <a:cubicBezTo>
                    <a:pt x="11838" y="6620"/>
                    <a:pt x="11838" y="6620"/>
                    <a:pt x="11838" y="6620"/>
                  </a:cubicBezTo>
                  <a:cubicBezTo>
                    <a:pt x="11782" y="6554"/>
                    <a:pt x="11782" y="6554"/>
                    <a:pt x="11782" y="6554"/>
                  </a:cubicBezTo>
                  <a:cubicBezTo>
                    <a:pt x="11782" y="6554"/>
                    <a:pt x="11782" y="6554"/>
                    <a:pt x="11782" y="6554"/>
                  </a:cubicBezTo>
                  <a:cubicBezTo>
                    <a:pt x="11782" y="6487"/>
                    <a:pt x="11782" y="6487"/>
                    <a:pt x="11782" y="6487"/>
                  </a:cubicBezTo>
                  <a:cubicBezTo>
                    <a:pt x="11782" y="6420"/>
                    <a:pt x="11782" y="6420"/>
                    <a:pt x="11782" y="6420"/>
                  </a:cubicBezTo>
                  <a:cubicBezTo>
                    <a:pt x="11782" y="6420"/>
                    <a:pt x="11782" y="6420"/>
                    <a:pt x="11782" y="6420"/>
                  </a:cubicBezTo>
                  <a:cubicBezTo>
                    <a:pt x="11838" y="6420"/>
                    <a:pt x="11838" y="6420"/>
                    <a:pt x="11838" y="6420"/>
                  </a:cubicBezTo>
                  <a:cubicBezTo>
                    <a:pt x="11838" y="6353"/>
                    <a:pt x="11838" y="6353"/>
                    <a:pt x="11838" y="6353"/>
                  </a:cubicBezTo>
                  <a:cubicBezTo>
                    <a:pt x="11894" y="6420"/>
                    <a:pt x="11894" y="6420"/>
                    <a:pt x="11894" y="6420"/>
                  </a:cubicBezTo>
                  <a:cubicBezTo>
                    <a:pt x="11894" y="6420"/>
                    <a:pt x="11894" y="6420"/>
                    <a:pt x="11894" y="6420"/>
                  </a:cubicBezTo>
                  <a:cubicBezTo>
                    <a:pt x="11950" y="6554"/>
                    <a:pt x="11950" y="6554"/>
                    <a:pt x="11950" y="6554"/>
                  </a:cubicBezTo>
                  <a:cubicBezTo>
                    <a:pt x="11950" y="6554"/>
                    <a:pt x="11950" y="6554"/>
                    <a:pt x="11950" y="6554"/>
                  </a:cubicBezTo>
                  <a:cubicBezTo>
                    <a:pt x="11950" y="6487"/>
                    <a:pt x="11950" y="6487"/>
                    <a:pt x="11950" y="6487"/>
                  </a:cubicBezTo>
                  <a:cubicBezTo>
                    <a:pt x="11950" y="6487"/>
                    <a:pt x="11950" y="6487"/>
                    <a:pt x="11950" y="6487"/>
                  </a:cubicBezTo>
                  <a:cubicBezTo>
                    <a:pt x="11950" y="6420"/>
                    <a:pt x="11950" y="6420"/>
                    <a:pt x="11950" y="6420"/>
                  </a:cubicBezTo>
                  <a:cubicBezTo>
                    <a:pt x="11950" y="6353"/>
                    <a:pt x="11950" y="6353"/>
                    <a:pt x="11950" y="6353"/>
                  </a:cubicBezTo>
                  <a:cubicBezTo>
                    <a:pt x="11894" y="6353"/>
                    <a:pt x="11894" y="6353"/>
                    <a:pt x="11894" y="6353"/>
                  </a:cubicBezTo>
                  <a:cubicBezTo>
                    <a:pt x="11894" y="6286"/>
                    <a:pt x="11894" y="6286"/>
                    <a:pt x="11894" y="6286"/>
                  </a:cubicBezTo>
                  <a:cubicBezTo>
                    <a:pt x="11950" y="6286"/>
                    <a:pt x="11950" y="6286"/>
                    <a:pt x="11950" y="6286"/>
                  </a:cubicBezTo>
                  <a:cubicBezTo>
                    <a:pt x="11950" y="6219"/>
                    <a:pt x="11950" y="6219"/>
                    <a:pt x="11950" y="6219"/>
                  </a:cubicBezTo>
                  <a:cubicBezTo>
                    <a:pt x="12006" y="6219"/>
                    <a:pt x="12006" y="6219"/>
                    <a:pt x="12006" y="6219"/>
                  </a:cubicBezTo>
                  <a:cubicBezTo>
                    <a:pt x="12006" y="6219"/>
                    <a:pt x="12006" y="6219"/>
                    <a:pt x="12006" y="6219"/>
                  </a:cubicBezTo>
                  <a:cubicBezTo>
                    <a:pt x="12062" y="6219"/>
                    <a:pt x="12062" y="6219"/>
                    <a:pt x="12062" y="6219"/>
                  </a:cubicBezTo>
                  <a:cubicBezTo>
                    <a:pt x="12062" y="6286"/>
                    <a:pt x="12062" y="6286"/>
                    <a:pt x="12062" y="6286"/>
                  </a:cubicBezTo>
                  <a:cubicBezTo>
                    <a:pt x="12118" y="6286"/>
                    <a:pt x="12118" y="6286"/>
                    <a:pt x="12118" y="6286"/>
                  </a:cubicBezTo>
                  <a:cubicBezTo>
                    <a:pt x="12175" y="6219"/>
                    <a:pt x="12175" y="6219"/>
                    <a:pt x="12175" y="6219"/>
                  </a:cubicBezTo>
                  <a:cubicBezTo>
                    <a:pt x="12118" y="6219"/>
                    <a:pt x="12118" y="6219"/>
                    <a:pt x="12118" y="6219"/>
                  </a:cubicBezTo>
                  <a:cubicBezTo>
                    <a:pt x="12062" y="6219"/>
                    <a:pt x="12062" y="6219"/>
                    <a:pt x="12062" y="6219"/>
                  </a:cubicBezTo>
                  <a:cubicBezTo>
                    <a:pt x="12118" y="6152"/>
                    <a:pt x="12118" y="6152"/>
                    <a:pt x="12118" y="6152"/>
                  </a:cubicBezTo>
                  <a:cubicBezTo>
                    <a:pt x="12175" y="6152"/>
                    <a:pt x="12175" y="6152"/>
                    <a:pt x="12175" y="6152"/>
                  </a:cubicBezTo>
                  <a:cubicBezTo>
                    <a:pt x="12231" y="6152"/>
                    <a:pt x="12231" y="6152"/>
                    <a:pt x="12231" y="6152"/>
                  </a:cubicBezTo>
                  <a:cubicBezTo>
                    <a:pt x="12231" y="6219"/>
                    <a:pt x="12231" y="6219"/>
                    <a:pt x="12231" y="6219"/>
                  </a:cubicBezTo>
                  <a:cubicBezTo>
                    <a:pt x="12231" y="6219"/>
                    <a:pt x="12231" y="6219"/>
                    <a:pt x="12231" y="6219"/>
                  </a:cubicBezTo>
                  <a:cubicBezTo>
                    <a:pt x="12231" y="6219"/>
                    <a:pt x="12231" y="6219"/>
                    <a:pt x="12231" y="6219"/>
                  </a:cubicBezTo>
                  <a:cubicBezTo>
                    <a:pt x="12231" y="6286"/>
                    <a:pt x="12231" y="6286"/>
                    <a:pt x="12231" y="6286"/>
                  </a:cubicBezTo>
                  <a:cubicBezTo>
                    <a:pt x="12287" y="6353"/>
                    <a:pt x="12287" y="6353"/>
                    <a:pt x="12287" y="6353"/>
                  </a:cubicBezTo>
                  <a:cubicBezTo>
                    <a:pt x="12287" y="6286"/>
                    <a:pt x="12287" y="6286"/>
                    <a:pt x="12287" y="6286"/>
                  </a:cubicBezTo>
                  <a:cubicBezTo>
                    <a:pt x="12343" y="6353"/>
                    <a:pt x="12343" y="6353"/>
                    <a:pt x="12343" y="6353"/>
                  </a:cubicBezTo>
                  <a:cubicBezTo>
                    <a:pt x="12399" y="6353"/>
                    <a:pt x="12399" y="6353"/>
                    <a:pt x="12399" y="6353"/>
                  </a:cubicBezTo>
                  <a:cubicBezTo>
                    <a:pt x="12455" y="6286"/>
                    <a:pt x="12455" y="6286"/>
                    <a:pt x="12455" y="6286"/>
                  </a:cubicBezTo>
                  <a:cubicBezTo>
                    <a:pt x="12511" y="6286"/>
                    <a:pt x="12511" y="6286"/>
                    <a:pt x="12511" y="6286"/>
                  </a:cubicBezTo>
                  <a:cubicBezTo>
                    <a:pt x="12623" y="6286"/>
                    <a:pt x="12623" y="6286"/>
                    <a:pt x="12623" y="6286"/>
                  </a:cubicBezTo>
                  <a:cubicBezTo>
                    <a:pt x="12623" y="6353"/>
                    <a:pt x="12623" y="6353"/>
                    <a:pt x="12623" y="6353"/>
                  </a:cubicBezTo>
                  <a:cubicBezTo>
                    <a:pt x="12679" y="6353"/>
                    <a:pt x="12679" y="6353"/>
                    <a:pt x="12679" y="6353"/>
                  </a:cubicBezTo>
                  <a:cubicBezTo>
                    <a:pt x="12679" y="6353"/>
                    <a:pt x="12679" y="6353"/>
                    <a:pt x="12679" y="6353"/>
                  </a:cubicBezTo>
                  <a:cubicBezTo>
                    <a:pt x="12679" y="6420"/>
                    <a:pt x="12679" y="6420"/>
                    <a:pt x="12679" y="6420"/>
                  </a:cubicBezTo>
                  <a:cubicBezTo>
                    <a:pt x="12679" y="6420"/>
                    <a:pt x="12679" y="6420"/>
                    <a:pt x="12679" y="6420"/>
                  </a:cubicBezTo>
                  <a:cubicBezTo>
                    <a:pt x="12679" y="6487"/>
                    <a:pt x="12679" y="6487"/>
                    <a:pt x="12679" y="6487"/>
                  </a:cubicBezTo>
                  <a:cubicBezTo>
                    <a:pt x="12623" y="6554"/>
                    <a:pt x="12623" y="6554"/>
                    <a:pt x="12623" y="6554"/>
                  </a:cubicBezTo>
                  <a:cubicBezTo>
                    <a:pt x="12567" y="6487"/>
                    <a:pt x="12567" y="6487"/>
                    <a:pt x="12567" y="6487"/>
                  </a:cubicBezTo>
                  <a:cubicBezTo>
                    <a:pt x="12567" y="6487"/>
                    <a:pt x="12567" y="6487"/>
                    <a:pt x="12567" y="6487"/>
                  </a:cubicBezTo>
                  <a:cubicBezTo>
                    <a:pt x="12511" y="6554"/>
                    <a:pt x="12511" y="6554"/>
                    <a:pt x="12511" y="6554"/>
                  </a:cubicBezTo>
                  <a:cubicBezTo>
                    <a:pt x="12511" y="6554"/>
                    <a:pt x="12511" y="6554"/>
                    <a:pt x="12511" y="6554"/>
                  </a:cubicBezTo>
                  <a:cubicBezTo>
                    <a:pt x="12511" y="6554"/>
                    <a:pt x="12511" y="6554"/>
                    <a:pt x="12511" y="6554"/>
                  </a:cubicBezTo>
                  <a:cubicBezTo>
                    <a:pt x="12567" y="6620"/>
                    <a:pt x="12567" y="6620"/>
                    <a:pt x="12567" y="6620"/>
                  </a:cubicBezTo>
                  <a:cubicBezTo>
                    <a:pt x="12567" y="6620"/>
                    <a:pt x="12567" y="6620"/>
                    <a:pt x="12567" y="6620"/>
                  </a:cubicBezTo>
                  <a:cubicBezTo>
                    <a:pt x="12511" y="6687"/>
                    <a:pt x="12511" y="6687"/>
                    <a:pt x="12511" y="6687"/>
                  </a:cubicBezTo>
                  <a:cubicBezTo>
                    <a:pt x="12511" y="6687"/>
                    <a:pt x="12511" y="6687"/>
                    <a:pt x="12511" y="6687"/>
                  </a:cubicBezTo>
                  <a:cubicBezTo>
                    <a:pt x="12511" y="6687"/>
                    <a:pt x="12511" y="6687"/>
                    <a:pt x="12511" y="6687"/>
                  </a:cubicBezTo>
                  <a:cubicBezTo>
                    <a:pt x="12455" y="6687"/>
                    <a:pt x="12455" y="6687"/>
                    <a:pt x="12455" y="6687"/>
                  </a:cubicBezTo>
                  <a:cubicBezTo>
                    <a:pt x="12399" y="6687"/>
                    <a:pt x="12399" y="6687"/>
                    <a:pt x="12399" y="6687"/>
                  </a:cubicBezTo>
                  <a:cubicBezTo>
                    <a:pt x="12399" y="6754"/>
                    <a:pt x="12399" y="6754"/>
                    <a:pt x="12399" y="6754"/>
                  </a:cubicBezTo>
                  <a:cubicBezTo>
                    <a:pt x="12287" y="6754"/>
                    <a:pt x="12287" y="6754"/>
                    <a:pt x="12287" y="6754"/>
                  </a:cubicBezTo>
                  <a:cubicBezTo>
                    <a:pt x="12231" y="6821"/>
                    <a:pt x="12231" y="6821"/>
                    <a:pt x="12231" y="6821"/>
                  </a:cubicBezTo>
                  <a:cubicBezTo>
                    <a:pt x="12231" y="6821"/>
                    <a:pt x="12231" y="6821"/>
                    <a:pt x="12231" y="6821"/>
                  </a:cubicBezTo>
                  <a:cubicBezTo>
                    <a:pt x="12175" y="6888"/>
                    <a:pt x="12175" y="6888"/>
                    <a:pt x="12175" y="6888"/>
                  </a:cubicBezTo>
                  <a:cubicBezTo>
                    <a:pt x="12175" y="6888"/>
                    <a:pt x="12175" y="6888"/>
                    <a:pt x="12175" y="6888"/>
                  </a:cubicBezTo>
                  <a:cubicBezTo>
                    <a:pt x="12175" y="6888"/>
                    <a:pt x="12175" y="6888"/>
                    <a:pt x="12175" y="6888"/>
                  </a:cubicBezTo>
                  <a:cubicBezTo>
                    <a:pt x="12231" y="6888"/>
                    <a:pt x="12231" y="6888"/>
                    <a:pt x="12231" y="6888"/>
                  </a:cubicBezTo>
                  <a:cubicBezTo>
                    <a:pt x="12287" y="6888"/>
                    <a:pt x="12287" y="6888"/>
                    <a:pt x="12287" y="6888"/>
                  </a:cubicBezTo>
                  <a:cubicBezTo>
                    <a:pt x="12287" y="6888"/>
                    <a:pt x="12287" y="6888"/>
                    <a:pt x="12287" y="6888"/>
                  </a:cubicBezTo>
                  <a:cubicBezTo>
                    <a:pt x="12399" y="6888"/>
                    <a:pt x="12399" y="6888"/>
                    <a:pt x="12399" y="6888"/>
                  </a:cubicBezTo>
                  <a:cubicBezTo>
                    <a:pt x="12399" y="6955"/>
                    <a:pt x="12399" y="6955"/>
                    <a:pt x="12399" y="6955"/>
                  </a:cubicBezTo>
                  <a:cubicBezTo>
                    <a:pt x="12399" y="6955"/>
                    <a:pt x="12399" y="6955"/>
                    <a:pt x="12399" y="6955"/>
                  </a:cubicBezTo>
                  <a:cubicBezTo>
                    <a:pt x="12343" y="6955"/>
                    <a:pt x="12343" y="6955"/>
                    <a:pt x="12343" y="6955"/>
                  </a:cubicBezTo>
                  <a:cubicBezTo>
                    <a:pt x="12399" y="7022"/>
                    <a:pt x="12399" y="7022"/>
                    <a:pt x="12399" y="7022"/>
                  </a:cubicBezTo>
                  <a:cubicBezTo>
                    <a:pt x="12399" y="7022"/>
                    <a:pt x="12399" y="7022"/>
                    <a:pt x="12399" y="7022"/>
                  </a:cubicBezTo>
                  <a:cubicBezTo>
                    <a:pt x="12399" y="7089"/>
                    <a:pt x="12399" y="7089"/>
                    <a:pt x="12399" y="7089"/>
                  </a:cubicBezTo>
                  <a:cubicBezTo>
                    <a:pt x="12343" y="7089"/>
                    <a:pt x="12343" y="7089"/>
                    <a:pt x="12343" y="7089"/>
                  </a:cubicBezTo>
                  <a:cubicBezTo>
                    <a:pt x="12343" y="7155"/>
                    <a:pt x="12343" y="7155"/>
                    <a:pt x="12343" y="7155"/>
                  </a:cubicBezTo>
                  <a:cubicBezTo>
                    <a:pt x="12343" y="7222"/>
                    <a:pt x="12343" y="7222"/>
                    <a:pt x="12343" y="7222"/>
                  </a:cubicBezTo>
                  <a:cubicBezTo>
                    <a:pt x="12399" y="7155"/>
                    <a:pt x="12399" y="7155"/>
                    <a:pt x="12399" y="7155"/>
                  </a:cubicBezTo>
                  <a:cubicBezTo>
                    <a:pt x="12455" y="7089"/>
                    <a:pt x="12455" y="7089"/>
                    <a:pt x="12455" y="7089"/>
                  </a:cubicBezTo>
                  <a:cubicBezTo>
                    <a:pt x="12455" y="7089"/>
                    <a:pt x="12455" y="7089"/>
                    <a:pt x="12455" y="7089"/>
                  </a:cubicBezTo>
                  <a:cubicBezTo>
                    <a:pt x="12511" y="7089"/>
                    <a:pt x="12511" y="7089"/>
                    <a:pt x="12511" y="7089"/>
                  </a:cubicBezTo>
                  <a:cubicBezTo>
                    <a:pt x="12455" y="7155"/>
                    <a:pt x="12455" y="7155"/>
                    <a:pt x="12455" y="7155"/>
                  </a:cubicBezTo>
                  <a:cubicBezTo>
                    <a:pt x="12455" y="7222"/>
                    <a:pt x="12455" y="7222"/>
                    <a:pt x="12455" y="7222"/>
                  </a:cubicBezTo>
                  <a:cubicBezTo>
                    <a:pt x="12455" y="7289"/>
                    <a:pt x="12455" y="7289"/>
                    <a:pt x="12455" y="7289"/>
                  </a:cubicBezTo>
                  <a:cubicBezTo>
                    <a:pt x="12455" y="7356"/>
                    <a:pt x="12455" y="7356"/>
                    <a:pt x="12455" y="7356"/>
                  </a:cubicBezTo>
                  <a:cubicBezTo>
                    <a:pt x="12343" y="7356"/>
                    <a:pt x="12343" y="7356"/>
                    <a:pt x="12343" y="7356"/>
                  </a:cubicBezTo>
                  <a:cubicBezTo>
                    <a:pt x="12343" y="7423"/>
                    <a:pt x="12343" y="7423"/>
                    <a:pt x="12343" y="7423"/>
                  </a:cubicBezTo>
                  <a:cubicBezTo>
                    <a:pt x="12287" y="7423"/>
                    <a:pt x="12287" y="7423"/>
                    <a:pt x="12287" y="7423"/>
                  </a:cubicBezTo>
                  <a:cubicBezTo>
                    <a:pt x="12343" y="7423"/>
                    <a:pt x="12343" y="7423"/>
                    <a:pt x="12343" y="7423"/>
                  </a:cubicBezTo>
                  <a:cubicBezTo>
                    <a:pt x="12287" y="7490"/>
                    <a:pt x="12287" y="7490"/>
                    <a:pt x="12287" y="7490"/>
                  </a:cubicBezTo>
                  <a:cubicBezTo>
                    <a:pt x="12287" y="7490"/>
                    <a:pt x="12287" y="7490"/>
                    <a:pt x="12287" y="7490"/>
                  </a:cubicBezTo>
                  <a:cubicBezTo>
                    <a:pt x="12287" y="7490"/>
                    <a:pt x="12287" y="7490"/>
                    <a:pt x="12287" y="7490"/>
                  </a:cubicBezTo>
                  <a:cubicBezTo>
                    <a:pt x="12231" y="7490"/>
                    <a:pt x="12231" y="7490"/>
                    <a:pt x="12231" y="7490"/>
                  </a:cubicBezTo>
                  <a:cubicBezTo>
                    <a:pt x="12231" y="7557"/>
                    <a:pt x="12231" y="7557"/>
                    <a:pt x="12231" y="7557"/>
                  </a:cubicBezTo>
                  <a:cubicBezTo>
                    <a:pt x="12287" y="7557"/>
                    <a:pt x="12287" y="7557"/>
                    <a:pt x="12287" y="7557"/>
                  </a:cubicBezTo>
                  <a:cubicBezTo>
                    <a:pt x="12287" y="7624"/>
                    <a:pt x="12287" y="7624"/>
                    <a:pt x="12287" y="7624"/>
                  </a:cubicBezTo>
                  <a:cubicBezTo>
                    <a:pt x="12231" y="7624"/>
                    <a:pt x="12231" y="7624"/>
                    <a:pt x="12231" y="7624"/>
                  </a:cubicBezTo>
                  <a:cubicBezTo>
                    <a:pt x="12287" y="7690"/>
                    <a:pt x="12287" y="7690"/>
                    <a:pt x="12287" y="7690"/>
                  </a:cubicBezTo>
                  <a:cubicBezTo>
                    <a:pt x="12231" y="7690"/>
                    <a:pt x="12231" y="7690"/>
                    <a:pt x="12231" y="7690"/>
                  </a:cubicBezTo>
                  <a:cubicBezTo>
                    <a:pt x="12175" y="7690"/>
                    <a:pt x="12175" y="7690"/>
                    <a:pt x="12175" y="7690"/>
                  </a:cubicBezTo>
                  <a:cubicBezTo>
                    <a:pt x="12175" y="7690"/>
                    <a:pt x="12175" y="7690"/>
                    <a:pt x="12175" y="7690"/>
                  </a:cubicBezTo>
                  <a:cubicBezTo>
                    <a:pt x="12118" y="7690"/>
                    <a:pt x="12118" y="7690"/>
                    <a:pt x="12118" y="7690"/>
                  </a:cubicBezTo>
                  <a:cubicBezTo>
                    <a:pt x="12062" y="7757"/>
                    <a:pt x="12062" y="7757"/>
                    <a:pt x="12062" y="7757"/>
                  </a:cubicBezTo>
                  <a:cubicBezTo>
                    <a:pt x="12062" y="7757"/>
                    <a:pt x="12062" y="7757"/>
                    <a:pt x="12062" y="7757"/>
                  </a:cubicBezTo>
                  <a:cubicBezTo>
                    <a:pt x="12006" y="7824"/>
                    <a:pt x="12006" y="7824"/>
                    <a:pt x="12006" y="7824"/>
                  </a:cubicBezTo>
                  <a:cubicBezTo>
                    <a:pt x="11950" y="7757"/>
                    <a:pt x="11950" y="7757"/>
                    <a:pt x="11950" y="7757"/>
                  </a:cubicBezTo>
                  <a:cubicBezTo>
                    <a:pt x="11894" y="7824"/>
                    <a:pt x="11894" y="7824"/>
                    <a:pt x="11894" y="7824"/>
                  </a:cubicBezTo>
                  <a:cubicBezTo>
                    <a:pt x="11838" y="7757"/>
                    <a:pt x="11838" y="7757"/>
                    <a:pt x="11838" y="7757"/>
                  </a:cubicBezTo>
                  <a:cubicBezTo>
                    <a:pt x="11838" y="7690"/>
                    <a:pt x="11838" y="7690"/>
                    <a:pt x="11838" y="7690"/>
                  </a:cubicBezTo>
                  <a:cubicBezTo>
                    <a:pt x="11894" y="7624"/>
                    <a:pt x="11894" y="7624"/>
                    <a:pt x="11894" y="7624"/>
                  </a:cubicBezTo>
                  <a:cubicBezTo>
                    <a:pt x="11894" y="7557"/>
                    <a:pt x="11894" y="7557"/>
                    <a:pt x="11894" y="7557"/>
                  </a:cubicBezTo>
                  <a:cubicBezTo>
                    <a:pt x="11782" y="7624"/>
                    <a:pt x="11782" y="7624"/>
                    <a:pt x="11782" y="7624"/>
                  </a:cubicBezTo>
                  <a:cubicBezTo>
                    <a:pt x="11782" y="7690"/>
                    <a:pt x="11782" y="7690"/>
                    <a:pt x="11782" y="7690"/>
                  </a:cubicBezTo>
                  <a:cubicBezTo>
                    <a:pt x="11838" y="7824"/>
                    <a:pt x="11838" y="7824"/>
                    <a:pt x="11838" y="7824"/>
                  </a:cubicBezTo>
                  <a:cubicBezTo>
                    <a:pt x="11838" y="7824"/>
                    <a:pt x="11838" y="7824"/>
                    <a:pt x="11838" y="7824"/>
                  </a:cubicBezTo>
                  <a:cubicBezTo>
                    <a:pt x="11838" y="7891"/>
                    <a:pt x="11838" y="7891"/>
                    <a:pt x="11838" y="7891"/>
                  </a:cubicBezTo>
                  <a:cubicBezTo>
                    <a:pt x="11782" y="7891"/>
                    <a:pt x="11782" y="7891"/>
                    <a:pt x="11782" y="7891"/>
                  </a:cubicBezTo>
                  <a:cubicBezTo>
                    <a:pt x="11726" y="7958"/>
                    <a:pt x="11726" y="7958"/>
                    <a:pt x="11726" y="7958"/>
                  </a:cubicBezTo>
                  <a:cubicBezTo>
                    <a:pt x="11726" y="7958"/>
                    <a:pt x="11670" y="8025"/>
                    <a:pt x="11670" y="8025"/>
                  </a:cubicBezTo>
                  <a:close/>
                  <a:moveTo>
                    <a:pt x="12511" y="6754"/>
                  </a:moveTo>
                  <a:cubicBezTo>
                    <a:pt x="12511" y="6754"/>
                    <a:pt x="12511" y="6754"/>
                    <a:pt x="12511" y="6754"/>
                  </a:cubicBezTo>
                  <a:cubicBezTo>
                    <a:pt x="12511" y="6754"/>
                    <a:pt x="12511" y="6754"/>
                    <a:pt x="12511" y="6754"/>
                  </a:cubicBezTo>
                  <a:cubicBezTo>
                    <a:pt x="12567" y="6754"/>
                    <a:pt x="12567" y="6754"/>
                    <a:pt x="12567" y="6754"/>
                  </a:cubicBezTo>
                  <a:cubicBezTo>
                    <a:pt x="12511" y="6754"/>
                    <a:pt x="12511" y="6754"/>
                    <a:pt x="12511" y="6754"/>
                  </a:cubicBezTo>
                  <a:close/>
                  <a:moveTo>
                    <a:pt x="12455" y="6955"/>
                  </a:moveTo>
                  <a:cubicBezTo>
                    <a:pt x="12511" y="6955"/>
                    <a:pt x="12511" y="6955"/>
                    <a:pt x="12511" y="6955"/>
                  </a:cubicBezTo>
                  <a:cubicBezTo>
                    <a:pt x="12567" y="6888"/>
                    <a:pt x="12567" y="6888"/>
                    <a:pt x="12567" y="6888"/>
                  </a:cubicBezTo>
                  <a:cubicBezTo>
                    <a:pt x="12567" y="6888"/>
                    <a:pt x="12567" y="6888"/>
                    <a:pt x="12567" y="6888"/>
                  </a:cubicBezTo>
                  <a:cubicBezTo>
                    <a:pt x="12511" y="6821"/>
                    <a:pt x="12511" y="6821"/>
                    <a:pt x="12511" y="6821"/>
                  </a:cubicBezTo>
                  <a:cubicBezTo>
                    <a:pt x="12511" y="6821"/>
                    <a:pt x="12511" y="6821"/>
                    <a:pt x="12511" y="6821"/>
                  </a:cubicBezTo>
                  <a:cubicBezTo>
                    <a:pt x="12511" y="6821"/>
                    <a:pt x="12511" y="6821"/>
                    <a:pt x="12511" y="6821"/>
                  </a:cubicBezTo>
                  <a:cubicBezTo>
                    <a:pt x="12455" y="6888"/>
                    <a:pt x="12455" y="6888"/>
                    <a:pt x="12455" y="6888"/>
                  </a:cubicBezTo>
                  <a:cubicBezTo>
                    <a:pt x="12455" y="6888"/>
                    <a:pt x="12455" y="6888"/>
                    <a:pt x="12455" y="6888"/>
                  </a:cubicBezTo>
                  <a:cubicBezTo>
                    <a:pt x="12455" y="6955"/>
                    <a:pt x="12455" y="6955"/>
                    <a:pt x="12455" y="6955"/>
                  </a:cubicBezTo>
                  <a:cubicBezTo>
                    <a:pt x="12455" y="6955"/>
                    <a:pt x="12455" y="6955"/>
                    <a:pt x="12455" y="6955"/>
                  </a:cubicBezTo>
                  <a:close/>
                  <a:moveTo>
                    <a:pt x="12455" y="7089"/>
                  </a:moveTo>
                  <a:cubicBezTo>
                    <a:pt x="12455" y="7089"/>
                    <a:pt x="12455" y="7089"/>
                    <a:pt x="12455" y="7089"/>
                  </a:cubicBezTo>
                  <a:cubicBezTo>
                    <a:pt x="12511" y="7022"/>
                    <a:pt x="12511" y="7022"/>
                    <a:pt x="12511" y="7022"/>
                  </a:cubicBezTo>
                  <a:cubicBezTo>
                    <a:pt x="12455" y="7022"/>
                    <a:pt x="12455" y="7022"/>
                    <a:pt x="12455" y="7022"/>
                  </a:cubicBezTo>
                  <a:cubicBezTo>
                    <a:pt x="12399" y="7022"/>
                    <a:pt x="12399" y="7022"/>
                    <a:pt x="12399" y="7022"/>
                  </a:cubicBezTo>
                  <a:cubicBezTo>
                    <a:pt x="12399" y="7089"/>
                    <a:pt x="12399" y="7089"/>
                    <a:pt x="12399" y="7089"/>
                  </a:cubicBezTo>
                  <a:cubicBezTo>
                    <a:pt x="12455" y="7089"/>
                    <a:pt x="12455" y="7089"/>
                    <a:pt x="12455" y="7089"/>
                  </a:cubicBezTo>
                  <a:close/>
                  <a:moveTo>
                    <a:pt x="10548" y="5952"/>
                  </a:moveTo>
                  <a:cubicBezTo>
                    <a:pt x="10548" y="5952"/>
                    <a:pt x="10548" y="5952"/>
                    <a:pt x="10548" y="5952"/>
                  </a:cubicBezTo>
                  <a:cubicBezTo>
                    <a:pt x="10548" y="6019"/>
                    <a:pt x="10548" y="6019"/>
                    <a:pt x="10548" y="6019"/>
                  </a:cubicBezTo>
                  <a:cubicBezTo>
                    <a:pt x="10604" y="5952"/>
                    <a:pt x="10604" y="5952"/>
                    <a:pt x="10604" y="5952"/>
                  </a:cubicBezTo>
                  <a:cubicBezTo>
                    <a:pt x="10660" y="6019"/>
                    <a:pt x="10660" y="6019"/>
                    <a:pt x="10660" y="6019"/>
                  </a:cubicBezTo>
                  <a:cubicBezTo>
                    <a:pt x="10660" y="5952"/>
                    <a:pt x="10660" y="5952"/>
                    <a:pt x="10660" y="5952"/>
                  </a:cubicBezTo>
                  <a:cubicBezTo>
                    <a:pt x="10604" y="5952"/>
                    <a:pt x="10604" y="5952"/>
                    <a:pt x="10604" y="5952"/>
                  </a:cubicBezTo>
                  <a:cubicBezTo>
                    <a:pt x="10548" y="5952"/>
                    <a:pt x="10548" y="5952"/>
                    <a:pt x="10548" y="5952"/>
                  </a:cubicBezTo>
                  <a:cubicBezTo>
                    <a:pt x="10548" y="5952"/>
                    <a:pt x="10548" y="5952"/>
                    <a:pt x="10548" y="5952"/>
                  </a:cubicBezTo>
                  <a:close/>
                  <a:moveTo>
                    <a:pt x="10884" y="6620"/>
                  </a:moveTo>
                  <a:cubicBezTo>
                    <a:pt x="10828" y="6554"/>
                    <a:pt x="10828" y="6554"/>
                    <a:pt x="10828" y="6554"/>
                  </a:cubicBezTo>
                  <a:cubicBezTo>
                    <a:pt x="10828" y="6420"/>
                    <a:pt x="10828" y="6420"/>
                    <a:pt x="10828" y="6420"/>
                  </a:cubicBezTo>
                  <a:cubicBezTo>
                    <a:pt x="10828" y="6420"/>
                    <a:pt x="10828" y="6420"/>
                    <a:pt x="10828" y="6420"/>
                  </a:cubicBezTo>
                  <a:cubicBezTo>
                    <a:pt x="10828" y="6353"/>
                    <a:pt x="10828" y="6353"/>
                    <a:pt x="10828" y="6353"/>
                  </a:cubicBezTo>
                  <a:cubicBezTo>
                    <a:pt x="10828" y="6353"/>
                    <a:pt x="10828" y="6353"/>
                    <a:pt x="10828" y="6353"/>
                  </a:cubicBezTo>
                  <a:cubicBezTo>
                    <a:pt x="10772" y="6286"/>
                    <a:pt x="10772" y="6286"/>
                    <a:pt x="10772" y="6286"/>
                  </a:cubicBezTo>
                  <a:cubicBezTo>
                    <a:pt x="10772" y="6219"/>
                    <a:pt x="10772" y="6219"/>
                    <a:pt x="10772" y="6219"/>
                  </a:cubicBezTo>
                  <a:cubicBezTo>
                    <a:pt x="10772" y="6152"/>
                    <a:pt x="10772" y="6152"/>
                    <a:pt x="10772" y="6152"/>
                  </a:cubicBezTo>
                  <a:cubicBezTo>
                    <a:pt x="10716" y="6085"/>
                    <a:pt x="10716" y="6085"/>
                    <a:pt x="10716" y="6085"/>
                  </a:cubicBezTo>
                  <a:cubicBezTo>
                    <a:pt x="10716" y="6085"/>
                    <a:pt x="10716" y="6085"/>
                    <a:pt x="10716" y="6085"/>
                  </a:cubicBezTo>
                  <a:cubicBezTo>
                    <a:pt x="10772" y="6019"/>
                    <a:pt x="10772" y="6019"/>
                    <a:pt x="10772" y="6019"/>
                  </a:cubicBezTo>
                  <a:cubicBezTo>
                    <a:pt x="10828" y="6019"/>
                    <a:pt x="10828" y="6019"/>
                    <a:pt x="10828" y="6019"/>
                  </a:cubicBezTo>
                  <a:cubicBezTo>
                    <a:pt x="10884" y="5952"/>
                    <a:pt x="10884" y="5952"/>
                    <a:pt x="10884" y="5952"/>
                  </a:cubicBezTo>
                  <a:cubicBezTo>
                    <a:pt x="10940" y="5952"/>
                    <a:pt x="10940" y="5952"/>
                    <a:pt x="10940" y="5952"/>
                  </a:cubicBezTo>
                  <a:cubicBezTo>
                    <a:pt x="10996" y="5952"/>
                    <a:pt x="10996" y="5952"/>
                    <a:pt x="10996" y="5952"/>
                  </a:cubicBezTo>
                  <a:cubicBezTo>
                    <a:pt x="10996" y="5952"/>
                    <a:pt x="10996" y="5952"/>
                    <a:pt x="10996" y="5952"/>
                  </a:cubicBezTo>
                  <a:cubicBezTo>
                    <a:pt x="11052" y="6019"/>
                    <a:pt x="11052" y="6019"/>
                    <a:pt x="11052" y="6019"/>
                  </a:cubicBezTo>
                  <a:cubicBezTo>
                    <a:pt x="11109" y="6019"/>
                    <a:pt x="11109" y="6019"/>
                    <a:pt x="11109" y="6019"/>
                  </a:cubicBezTo>
                  <a:cubicBezTo>
                    <a:pt x="11109" y="6019"/>
                    <a:pt x="11109" y="6019"/>
                    <a:pt x="11109" y="6019"/>
                  </a:cubicBezTo>
                  <a:cubicBezTo>
                    <a:pt x="11165" y="6019"/>
                    <a:pt x="11165" y="6019"/>
                    <a:pt x="11165" y="6019"/>
                  </a:cubicBezTo>
                  <a:cubicBezTo>
                    <a:pt x="11221" y="6019"/>
                    <a:pt x="11221" y="6019"/>
                    <a:pt x="11221" y="6019"/>
                  </a:cubicBezTo>
                  <a:cubicBezTo>
                    <a:pt x="11221" y="6085"/>
                    <a:pt x="11221" y="6085"/>
                    <a:pt x="11221" y="6085"/>
                  </a:cubicBezTo>
                  <a:cubicBezTo>
                    <a:pt x="11221" y="6085"/>
                    <a:pt x="11221" y="6085"/>
                    <a:pt x="11221" y="6085"/>
                  </a:cubicBezTo>
                  <a:cubicBezTo>
                    <a:pt x="11221" y="6152"/>
                    <a:pt x="11221" y="6152"/>
                    <a:pt x="11221" y="6152"/>
                  </a:cubicBezTo>
                  <a:cubicBezTo>
                    <a:pt x="11277" y="6152"/>
                    <a:pt x="11277" y="6152"/>
                    <a:pt x="11277" y="6152"/>
                  </a:cubicBezTo>
                  <a:cubicBezTo>
                    <a:pt x="11277" y="6219"/>
                    <a:pt x="11277" y="6219"/>
                    <a:pt x="11277" y="6219"/>
                  </a:cubicBezTo>
                  <a:cubicBezTo>
                    <a:pt x="11221" y="6219"/>
                    <a:pt x="11221" y="6219"/>
                    <a:pt x="11221" y="6219"/>
                  </a:cubicBezTo>
                  <a:cubicBezTo>
                    <a:pt x="11221" y="6286"/>
                    <a:pt x="11221" y="6286"/>
                    <a:pt x="11221" y="6286"/>
                  </a:cubicBezTo>
                  <a:cubicBezTo>
                    <a:pt x="11165" y="6353"/>
                    <a:pt x="11165" y="6353"/>
                    <a:pt x="11165" y="6353"/>
                  </a:cubicBezTo>
                  <a:cubicBezTo>
                    <a:pt x="11165" y="6353"/>
                    <a:pt x="11165" y="6353"/>
                    <a:pt x="11165" y="6353"/>
                  </a:cubicBezTo>
                  <a:cubicBezTo>
                    <a:pt x="11109" y="6420"/>
                    <a:pt x="11109" y="6420"/>
                    <a:pt x="11109" y="6420"/>
                  </a:cubicBezTo>
                  <a:cubicBezTo>
                    <a:pt x="10996" y="6487"/>
                    <a:pt x="10996" y="6487"/>
                    <a:pt x="10996" y="6487"/>
                  </a:cubicBezTo>
                  <a:cubicBezTo>
                    <a:pt x="10940" y="6554"/>
                    <a:pt x="10940" y="6554"/>
                    <a:pt x="10940" y="6554"/>
                  </a:cubicBezTo>
                  <a:cubicBezTo>
                    <a:pt x="10940" y="6554"/>
                    <a:pt x="10940" y="6554"/>
                    <a:pt x="10940" y="6554"/>
                  </a:cubicBezTo>
                  <a:cubicBezTo>
                    <a:pt x="10884" y="6554"/>
                    <a:pt x="10884" y="6554"/>
                    <a:pt x="10884" y="6554"/>
                  </a:cubicBezTo>
                  <a:cubicBezTo>
                    <a:pt x="10884" y="6620"/>
                    <a:pt x="10884" y="6620"/>
                    <a:pt x="10884" y="6620"/>
                  </a:cubicBezTo>
                  <a:cubicBezTo>
                    <a:pt x="10884" y="6620"/>
                    <a:pt x="10884" y="6620"/>
                    <a:pt x="10884" y="6620"/>
                  </a:cubicBezTo>
                  <a:close/>
                  <a:moveTo>
                    <a:pt x="12679" y="7690"/>
                  </a:moveTo>
                  <a:cubicBezTo>
                    <a:pt x="12567" y="7624"/>
                    <a:pt x="12567" y="7624"/>
                    <a:pt x="12567" y="7624"/>
                  </a:cubicBezTo>
                  <a:cubicBezTo>
                    <a:pt x="12567" y="7624"/>
                    <a:pt x="12567" y="7624"/>
                    <a:pt x="12567" y="7624"/>
                  </a:cubicBezTo>
                  <a:cubicBezTo>
                    <a:pt x="12455" y="7624"/>
                    <a:pt x="12455" y="7624"/>
                    <a:pt x="12455" y="7624"/>
                  </a:cubicBezTo>
                  <a:cubicBezTo>
                    <a:pt x="12511" y="7557"/>
                    <a:pt x="12511" y="7557"/>
                    <a:pt x="12511" y="7557"/>
                  </a:cubicBezTo>
                  <a:cubicBezTo>
                    <a:pt x="12511" y="7557"/>
                    <a:pt x="12511" y="7557"/>
                    <a:pt x="12511" y="7557"/>
                  </a:cubicBezTo>
                  <a:cubicBezTo>
                    <a:pt x="12567" y="7557"/>
                    <a:pt x="12567" y="7557"/>
                    <a:pt x="12567" y="7557"/>
                  </a:cubicBezTo>
                  <a:cubicBezTo>
                    <a:pt x="12567" y="7557"/>
                    <a:pt x="12567" y="7557"/>
                    <a:pt x="12567" y="7557"/>
                  </a:cubicBezTo>
                  <a:cubicBezTo>
                    <a:pt x="12567" y="7557"/>
                    <a:pt x="12567" y="7557"/>
                    <a:pt x="12567" y="7557"/>
                  </a:cubicBezTo>
                  <a:cubicBezTo>
                    <a:pt x="12511" y="7557"/>
                    <a:pt x="12511" y="7557"/>
                    <a:pt x="12511" y="7557"/>
                  </a:cubicBezTo>
                  <a:cubicBezTo>
                    <a:pt x="12511" y="7490"/>
                    <a:pt x="12511" y="7490"/>
                    <a:pt x="12511" y="7490"/>
                  </a:cubicBezTo>
                  <a:cubicBezTo>
                    <a:pt x="12567" y="7423"/>
                    <a:pt x="12567" y="7423"/>
                    <a:pt x="12567" y="7423"/>
                  </a:cubicBezTo>
                  <a:cubicBezTo>
                    <a:pt x="12623" y="7356"/>
                    <a:pt x="12623" y="7356"/>
                    <a:pt x="12623" y="7356"/>
                  </a:cubicBezTo>
                  <a:cubicBezTo>
                    <a:pt x="12623" y="7289"/>
                    <a:pt x="12623" y="7289"/>
                    <a:pt x="12623" y="7289"/>
                  </a:cubicBezTo>
                  <a:cubicBezTo>
                    <a:pt x="12623" y="7289"/>
                    <a:pt x="12623" y="7289"/>
                    <a:pt x="12623" y="7289"/>
                  </a:cubicBezTo>
                  <a:cubicBezTo>
                    <a:pt x="12623" y="7222"/>
                    <a:pt x="12623" y="7222"/>
                    <a:pt x="12623" y="7222"/>
                  </a:cubicBezTo>
                  <a:cubicBezTo>
                    <a:pt x="12567" y="7222"/>
                    <a:pt x="12567" y="7222"/>
                    <a:pt x="12567" y="7222"/>
                  </a:cubicBezTo>
                  <a:cubicBezTo>
                    <a:pt x="12623" y="7155"/>
                    <a:pt x="12623" y="7155"/>
                    <a:pt x="12623" y="7155"/>
                  </a:cubicBezTo>
                  <a:cubicBezTo>
                    <a:pt x="12623" y="7089"/>
                    <a:pt x="12623" y="7089"/>
                    <a:pt x="12623" y="7089"/>
                  </a:cubicBezTo>
                  <a:cubicBezTo>
                    <a:pt x="12679" y="7022"/>
                    <a:pt x="12679" y="7022"/>
                    <a:pt x="12679" y="7022"/>
                  </a:cubicBezTo>
                  <a:cubicBezTo>
                    <a:pt x="12679" y="6955"/>
                    <a:pt x="12679" y="6955"/>
                    <a:pt x="12679" y="6955"/>
                  </a:cubicBezTo>
                  <a:cubicBezTo>
                    <a:pt x="12679" y="6955"/>
                    <a:pt x="12679" y="6955"/>
                    <a:pt x="12679" y="6955"/>
                  </a:cubicBezTo>
                  <a:cubicBezTo>
                    <a:pt x="12736" y="6888"/>
                    <a:pt x="12736" y="6888"/>
                    <a:pt x="12736" y="6888"/>
                  </a:cubicBezTo>
                  <a:cubicBezTo>
                    <a:pt x="12736" y="6821"/>
                    <a:pt x="12736" y="6821"/>
                    <a:pt x="12736" y="6821"/>
                  </a:cubicBezTo>
                  <a:cubicBezTo>
                    <a:pt x="12792" y="6821"/>
                    <a:pt x="12792" y="6821"/>
                    <a:pt x="12792" y="6821"/>
                  </a:cubicBezTo>
                  <a:cubicBezTo>
                    <a:pt x="12792" y="6754"/>
                    <a:pt x="12792" y="6754"/>
                    <a:pt x="12792" y="6754"/>
                  </a:cubicBezTo>
                  <a:cubicBezTo>
                    <a:pt x="12848" y="6687"/>
                    <a:pt x="12848" y="6687"/>
                    <a:pt x="12848" y="6687"/>
                  </a:cubicBezTo>
                  <a:cubicBezTo>
                    <a:pt x="12848" y="6620"/>
                    <a:pt x="12848" y="6620"/>
                    <a:pt x="12848" y="6620"/>
                  </a:cubicBezTo>
                  <a:cubicBezTo>
                    <a:pt x="12904" y="6620"/>
                    <a:pt x="12904" y="6620"/>
                    <a:pt x="12904" y="6620"/>
                  </a:cubicBezTo>
                  <a:cubicBezTo>
                    <a:pt x="12904" y="6554"/>
                    <a:pt x="12904" y="6554"/>
                    <a:pt x="12904" y="6554"/>
                  </a:cubicBezTo>
                  <a:cubicBezTo>
                    <a:pt x="12904" y="6554"/>
                    <a:pt x="12904" y="6554"/>
                    <a:pt x="12904" y="6554"/>
                  </a:cubicBezTo>
                  <a:cubicBezTo>
                    <a:pt x="12904" y="6487"/>
                    <a:pt x="12904" y="6487"/>
                    <a:pt x="12904" y="6487"/>
                  </a:cubicBezTo>
                  <a:cubicBezTo>
                    <a:pt x="12960" y="6487"/>
                    <a:pt x="12960" y="6487"/>
                    <a:pt x="12960" y="6487"/>
                  </a:cubicBezTo>
                  <a:cubicBezTo>
                    <a:pt x="13016" y="6554"/>
                    <a:pt x="13016" y="6554"/>
                    <a:pt x="13016" y="6554"/>
                  </a:cubicBezTo>
                  <a:cubicBezTo>
                    <a:pt x="13016" y="6620"/>
                    <a:pt x="13016" y="6620"/>
                    <a:pt x="13016" y="6620"/>
                  </a:cubicBezTo>
                  <a:cubicBezTo>
                    <a:pt x="13072" y="6620"/>
                    <a:pt x="13072" y="6620"/>
                    <a:pt x="13072" y="6620"/>
                  </a:cubicBezTo>
                  <a:cubicBezTo>
                    <a:pt x="13072" y="6554"/>
                    <a:pt x="13072" y="6554"/>
                    <a:pt x="13072" y="6554"/>
                  </a:cubicBezTo>
                  <a:cubicBezTo>
                    <a:pt x="13016" y="6487"/>
                    <a:pt x="13016" y="6487"/>
                    <a:pt x="13016" y="6487"/>
                  </a:cubicBezTo>
                  <a:cubicBezTo>
                    <a:pt x="13016" y="6487"/>
                    <a:pt x="13016" y="6487"/>
                    <a:pt x="13016" y="6487"/>
                  </a:cubicBezTo>
                  <a:cubicBezTo>
                    <a:pt x="13072" y="6487"/>
                    <a:pt x="13072" y="6487"/>
                    <a:pt x="13072" y="6487"/>
                  </a:cubicBezTo>
                  <a:cubicBezTo>
                    <a:pt x="13016" y="6420"/>
                    <a:pt x="13016" y="6420"/>
                    <a:pt x="13016" y="6420"/>
                  </a:cubicBezTo>
                  <a:cubicBezTo>
                    <a:pt x="13072" y="6353"/>
                    <a:pt x="13072" y="6353"/>
                    <a:pt x="13072" y="6353"/>
                  </a:cubicBezTo>
                  <a:cubicBezTo>
                    <a:pt x="13184" y="6286"/>
                    <a:pt x="13184" y="6286"/>
                    <a:pt x="13184" y="6286"/>
                  </a:cubicBezTo>
                  <a:cubicBezTo>
                    <a:pt x="13241" y="6286"/>
                    <a:pt x="13241" y="6286"/>
                    <a:pt x="13241" y="6286"/>
                  </a:cubicBezTo>
                  <a:cubicBezTo>
                    <a:pt x="13297" y="6286"/>
                    <a:pt x="13297" y="6286"/>
                    <a:pt x="13297" y="6286"/>
                  </a:cubicBezTo>
                  <a:cubicBezTo>
                    <a:pt x="13297" y="6353"/>
                    <a:pt x="13297" y="6353"/>
                    <a:pt x="13297" y="6353"/>
                  </a:cubicBezTo>
                  <a:cubicBezTo>
                    <a:pt x="13353" y="6286"/>
                    <a:pt x="13353" y="6286"/>
                    <a:pt x="13353" y="6286"/>
                  </a:cubicBezTo>
                  <a:cubicBezTo>
                    <a:pt x="13353" y="6353"/>
                    <a:pt x="13353" y="6353"/>
                    <a:pt x="13353" y="6353"/>
                  </a:cubicBezTo>
                  <a:cubicBezTo>
                    <a:pt x="13409" y="6353"/>
                    <a:pt x="13409" y="6353"/>
                    <a:pt x="13409" y="6353"/>
                  </a:cubicBezTo>
                  <a:cubicBezTo>
                    <a:pt x="13465" y="6353"/>
                    <a:pt x="13465" y="6353"/>
                    <a:pt x="13465" y="6353"/>
                  </a:cubicBezTo>
                  <a:cubicBezTo>
                    <a:pt x="13521" y="6353"/>
                    <a:pt x="13521" y="6353"/>
                    <a:pt x="13521" y="6353"/>
                  </a:cubicBezTo>
                  <a:cubicBezTo>
                    <a:pt x="13521" y="6420"/>
                    <a:pt x="13521" y="6420"/>
                    <a:pt x="13521" y="6420"/>
                  </a:cubicBezTo>
                  <a:cubicBezTo>
                    <a:pt x="13577" y="6420"/>
                    <a:pt x="13577" y="6420"/>
                    <a:pt x="13577" y="6420"/>
                  </a:cubicBezTo>
                  <a:cubicBezTo>
                    <a:pt x="13577" y="6420"/>
                    <a:pt x="13577" y="6420"/>
                    <a:pt x="13577" y="6420"/>
                  </a:cubicBezTo>
                  <a:cubicBezTo>
                    <a:pt x="13633" y="6487"/>
                    <a:pt x="13633" y="6487"/>
                    <a:pt x="13633" y="6487"/>
                  </a:cubicBezTo>
                  <a:cubicBezTo>
                    <a:pt x="13577" y="6487"/>
                    <a:pt x="13577" y="6487"/>
                    <a:pt x="13577" y="6487"/>
                  </a:cubicBezTo>
                  <a:cubicBezTo>
                    <a:pt x="13633" y="6554"/>
                    <a:pt x="13633" y="6554"/>
                    <a:pt x="13633" y="6554"/>
                  </a:cubicBezTo>
                  <a:cubicBezTo>
                    <a:pt x="13633" y="6487"/>
                    <a:pt x="13633" y="6487"/>
                    <a:pt x="13633" y="6487"/>
                  </a:cubicBezTo>
                  <a:cubicBezTo>
                    <a:pt x="13745" y="6487"/>
                    <a:pt x="13745" y="6487"/>
                    <a:pt x="13745" y="6487"/>
                  </a:cubicBezTo>
                  <a:cubicBezTo>
                    <a:pt x="13858" y="6554"/>
                    <a:pt x="13858" y="6554"/>
                    <a:pt x="13858" y="6554"/>
                  </a:cubicBezTo>
                  <a:cubicBezTo>
                    <a:pt x="13914" y="6554"/>
                    <a:pt x="13914" y="6554"/>
                    <a:pt x="13914" y="6554"/>
                  </a:cubicBezTo>
                  <a:cubicBezTo>
                    <a:pt x="13914" y="6620"/>
                    <a:pt x="13914" y="6620"/>
                    <a:pt x="13914" y="6620"/>
                  </a:cubicBezTo>
                  <a:cubicBezTo>
                    <a:pt x="13914" y="6620"/>
                    <a:pt x="13914" y="6620"/>
                    <a:pt x="13914" y="6620"/>
                  </a:cubicBezTo>
                  <a:cubicBezTo>
                    <a:pt x="13970" y="6687"/>
                    <a:pt x="13970" y="6687"/>
                    <a:pt x="13970" y="6687"/>
                  </a:cubicBezTo>
                  <a:cubicBezTo>
                    <a:pt x="13914" y="6687"/>
                    <a:pt x="13914" y="6687"/>
                    <a:pt x="13914" y="6687"/>
                  </a:cubicBezTo>
                  <a:cubicBezTo>
                    <a:pt x="13914" y="6687"/>
                    <a:pt x="13914" y="6687"/>
                    <a:pt x="13914" y="6687"/>
                  </a:cubicBezTo>
                  <a:cubicBezTo>
                    <a:pt x="13858" y="6754"/>
                    <a:pt x="13858" y="6754"/>
                    <a:pt x="13858" y="6754"/>
                  </a:cubicBezTo>
                  <a:cubicBezTo>
                    <a:pt x="13802" y="6821"/>
                    <a:pt x="13802" y="6821"/>
                    <a:pt x="13802" y="6821"/>
                  </a:cubicBezTo>
                  <a:cubicBezTo>
                    <a:pt x="13802" y="6888"/>
                    <a:pt x="13802" y="6888"/>
                    <a:pt x="13802" y="6888"/>
                  </a:cubicBezTo>
                  <a:cubicBezTo>
                    <a:pt x="13745" y="6888"/>
                    <a:pt x="13745" y="6888"/>
                    <a:pt x="13745" y="6888"/>
                  </a:cubicBezTo>
                  <a:cubicBezTo>
                    <a:pt x="13745" y="6888"/>
                    <a:pt x="13745" y="6888"/>
                    <a:pt x="13745" y="6888"/>
                  </a:cubicBezTo>
                  <a:cubicBezTo>
                    <a:pt x="13633" y="6955"/>
                    <a:pt x="13633" y="6955"/>
                    <a:pt x="13633" y="6955"/>
                  </a:cubicBezTo>
                  <a:cubicBezTo>
                    <a:pt x="13577" y="7089"/>
                    <a:pt x="13577" y="7089"/>
                    <a:pt x="13577" y="7089"/>
                  </a:cubicBezTo>
                  <a:cubicBezTo>
                    <a:pt x="13521" y="7089"/>
                    <a:pt x="13521" y="7089"/>
                    <a:pt x="13521" y="7089"/>
                  </a:cubicBezTo>
                  <a:cubicBezTo>
                    <a:pt x="13521" y="7089"/>
                    <a:pt x="13521" y="7089"/>
                    <a:pt x="13521" y="7089"/>
                  </a:cubicBezTo>
                  <a:cubicBezTo>
                    <a:pt x="13521" y="7089"/>
                    <a:pt x="13521" y="7089"/>
                    <a:pt x="13521" y="7089"/>
                  </a:cubicBezTo>
                  <a:cubicBezTo>
                    <a:pt x="13521" y="7155"/>
                    <a:pt x="13521" y="7155"/>
                    <a:pt x="13521" y="7155"/>
                  </a:cubicBezTo>
                  <a:cubicBezTo>
                    <a:pt x="13409" y="7222"/>
                    <a:pt x="13409" y="7222"/>
                    <a:pt x="13409" y="7222"/>
                  </a:cubicBezTo>
                  <a:cubicBezTo>
                    <a:pt x="13353" y="7289"/>
                    <a:pt x="13353" y="7289"/>
                    <a:pt x="13353" y="7289"/>
                  </a:cubicBezTo>
                  <a:cubicBezTo>
                    <a:pt x="13297" y="7356"/>
                    <a:pt x="13297" y="7356"/>
                    <a:pt x="13297" y="7356"/>
                  </a:cubicBezTo>
                  <a:cubicBezTo>
                    <a:pt x="13241" y="7356"/>
                    <a:pt x="13241" y="7356"/>
                    <a:pt x="13241" y="7356"/>
                  </a:cubicBezTo>
                  <a:cubicBezTo>
                    <a:pt x="13184" y="7356"/>
                    <a:pt x="13184" y="7356"/>
                    <a:pt x="13184" y="7356"/>
                  </a:cubicBezTo>
                  <a:cubicBezTo>
                    <a:pt x="13184" y="7289"/>
                    <a:pt x="13184" y="7289"/>
                    <a:pt x="13184" y="7289"/>
                  </a:cubicBezTo>
                  <a:cubicBezTo>
                    <a:pt x="13128" y="7356"/>
                    <a:pt x="13128" y="7356"/>
                    <a:pt x="13128" y="7356"/>
                  </a:cubicBezTo>
                  <a:cubicBezTo>
                    <a:pt x="13072" y="7289"/>
                    <a:pt x="13072" y="7289"/>
                    <a:pt x="13072" y="7289"/>
                  </a:cubicBezTo>
                  <a:cubicBezTo>
                    <a:pt x="13072" y="7222"/>
                    <a:pt x="13072" y="7222"/>
                    <a:pt x="13072" y="7222"/>
                  </a:cubicBezTo>
                  <a:cubicBezTo>
                    <a:pt x="13072" y="7222"/>
                    <a:pt x="13072" y="7222"/>
                    <a:pt x="13072" y="7222"/>
                  </a:cubicBezTo>
                  <a:cubicBezTo>
                    <a:pt x="13016" y="7222"/>
                    <a:pt x="13016" y="7222"/>
                    <a:pt x="13016" y="7222"/>
                  </a:cubicBezTo>
                  <a:cubicBezTo>
                    <a:pt x="12960" y="7222"/>
                    <a:pt x="12960" y="7222"/>
                    <a:pt x="12960" y="7222"/>
                  </a:cubicBezTo>
                  <a:cubicBezTo>
                    <a:pt x="12904" y="7222"/>
                    <a:pt x="12904" y="7222"/>
                    <a:pt x="12904" y="7222"/>
                  </a:cubicBezTo>
                  <a:cubicBezTo>
                    <a:pt x="12904" y="7222"/>
                    <a:pt x="12904" y="7222"/>
                    <a:pt x="12904" y="7222"/>
                  </a:cubicBezTo>
                  <a:cubicBezTo>
                    <a:pt x="12848" y="7222"/>
                    <a:pt x="12848" y="7222"/>
                    <a:pt x="12848" y="7222"/>
                  </a:cubicBezTo>
                  <a:cubicBezTo>
                    <a:pt x="12848" y="7222"/>
                    <a:pt x="12848" y="7222"/>
                    <a:pt x="12848" y="7222"/>
                  </a:cubicBezTo>
                  <a:cubicBezTo>
                    <a:pt x="12848" y="7222"/>
                    <a:pt x="12848" y="7222"/>
                    <a:pt x="12848" y="7222"/>
                  </a:cubicBezTo>
                  <a:cubicBezTo>
                    <a:pt x="12960" y="7222"/>
                    <a:pt x="12960" y="7222"/>
                    <a:pt x="12960" y="7222"/>
                  </a:cubicBezTo>
                  <a:cubicBezTo>
                    <a:pt x="12960" y="7289"/>
                    <a:pt x="12960" y="7289"/>
                    <a:pt x="12960" y="7289"/>
                  </a:cubicBezTo>
                  <a:cubicBezTo>
                    <a:pt x="12904" y="7356"/>
                    <a:pt x="12904" y="7356"/>
                    <a:pt x="12904" y="7356"/>
                  </a:cubicBezTo>
                  <a:cubicBezTo>
                    <a:pt x="12960" y="7356"/>
                    <a:pt x="12960" y="7356"/>
                    <a:pt x="12960" y="7356"/>
                  </a:cubicBezTo>
                  <a:cubicBezTo>
                    <a:pt x="12960" y="7423"/>
                    <a:pt x="12960" y="7423"/>
                    <a:pt x="12960" y="7423"/>
                  </a:cubicBezTo>
                  <a:cubicBezTo>
                    <a:pt x="12904" y="7490"/>
                    <a:pt x="12904" y="7490"/>
                    <a:pt x="12904" y="7490"/>
                  </a:cubicBezTo>
                  <a:cubicBezTo>
                    <a:pt x="12904" y="7490"/>
                    <a:pt x="12904" y="7490"/>
                    <a:pt x="12904" y="7490"/>
                  </a:cubicBezTo>
                  <a:cubicBezTo>
                    <a:pt x="12848" y="7557"/>
                    <a:pt x="12848" y="7557"/>
                    <a:pt x="12848" y="7557"/>
                  </a:cubicBezTo>
                  <a:cubicBezTo>
                    <a:pt x="12792" y="7557"/>
                    <a:pt x="12792" y="7557"/>
                    <a:pt x="12792" y="7557"/>
                  </a:cubicBezTo>
                  <a:cubicBezTo>
                    <a:pt x="12792" y="7557"/>
                    <a:pt x="12792" y="7557"/>
                    <a:pt x="12792" y="7557"/>
                  </a:cubicBezTo>
                  <a:cubicBezTo>
                    <a:pt x="12736" y="7624"/>
                    <a:pt x="12736" y="7624"/>
                    <a:pt x="12736" y="7624"/>
                  </a:cubicBezTo>
                  <a:cubicBezTo>
                    <a:pt x="12736" y="7624"/>
                    <a:pt x="12736" y="7624"/>
                    <a:pt x="12736" y="7624"/>
                  </a:cubicBezTo>
                  <a:cubicBezTo>
                    <a:pt x="12679" y="7624"/>
                    <a:pt x="12679" y="7624"/>
                    <a:pt x="12679" y="7624"/>
                  </a:cubicBezTo>
                  <a:cubicBezTo>
                    <a:pt x="12679" y="7690"/>
                    <a:pt x="12679" y="7690"/>
                    <a:pt x="12679" y="7690"/>
                  </a:cubicBezTo>
                  <a:cubicBezTo>
                    <a:pt x="12679" y="7690"/>
                    <a:pt x="12679" y="7690"/>
                    <a:pt x="12679" y="7690"/>
                  </a:cubicBezTo>
                  <a:close/>
                  <a:moveTo>
                    <a:pt x="15709" y="7958"/>
                  </a:moveTo>
                  <a:cubicBezTo>
                    <a:pt x="15653" y="7891"/>
                    <a:pt x="15653" y="7891"/>
                    <a:pt x="15653" y="7891"/>
                  </a:cubicBezTo>
                  <a:cubicBezTo>
                    <a:pt x="15597" y="7891"/>
                    <a:pt x="15597" y="7891"/>
                    <a:pt x="15597" y="7891"/>
                  </a:cubicBezTo>
                  <a:cubicBezTo>
                    <a:pt x="15597" y="7824"/>
                    <a:pt x="15597" y="7824"/>
                    <a:pt x="15597" y="7824"/>
                  </a:cubicBezTo>
                  <a:cubicBezTo>
                    <a:pt x="15541" y="7824"/>
                    <a:pt x="15541" y="7824"/>
                    <a:pt x="15541" y="7824"/>
                  </a:cubicBezTo>
                  <a:cubicBezTo>
                    <a:pt x="15541" y="7757"/>
                    <a:pt x="15541" y="7757"/>
                    <a:pt x="15541" y="7757"/>
                  </a:cubicBezTo>
                  <a:cubicBezTo>
                    <a:pt x="15541" y="7690"/>
                    <a:pt x="15541" y="7690"/>
                    <a:pt x="15541" y="7690"/>
                  </a:cubicBezTo>
                  <a:cubicBezTo>
                    <a:pt x="15597" y="7624"/>
                    <a:pt x="15597" y="7624"/>
                    <a:pt x="15597" y="7624"/>
                  </a:cubicBezTo>
                  <a:cubicBezTo>
                    <a:pt x="15597" y="7624"/>
                    <a:pt x="15597" y="7624"/>
                    <a:pt x="15597" y="7624"/>
                  </a:cubicBezTo>
                  <a:cubicBezTo>
                    <a:pt x="15597" y="7557"/>
                    <a:pt x="15597" y="7557"/>
                    <a:pt x="15597" y="7557"/>
                  </a:cubicBezTo>
                  <a:cubicBezTo>
                    <a:pt x="15597" y="7557"/>
                    <a:pt x="15597" y="7557"/>
                    <a:pt x="15597" y="7557"/>
                  </a:cubicBezTo>
                  <a:cubicBezTo>
                    <a:pt x="15541" y="7490"/>
                    <a:pt x="15541" y="7490"/>
                    <a:pt x="15541" y="7490"/>
                  </a:cubicBezTo>
                  <a:cubicBezTo>
                    <a:pt x="15541" y="7490"/>
                    <a:pt x="15541" y="7490"/>
                    <a:pt x="15541" y="7490"/>
                  </a:cubicBezTo>
                  <a:cubicBezTo>
                    <a:pt x="15541" y="7356"/>
                    <a:pt x="15541" y="7356"/>
                    <a:pt x="15541" y="7356"/>
                  </a:cubicBezTo>
                  <a:cubicBezTo>
                    <a:pt x="15597" y="7356"/>
                    <a:pt x="15597" y="7356"/>
                    <a:pt x="15597" y="7356"/>
                  </a:cubicBezTo>
                  <a:cubicBezTo>
                    <a:pt x="15597" y="7356"/>
                    <a:pt x="15597" y="7356"/>
                    <a:pt x="15597" y="7356"/>
                  </a:cubicBezTo>
                  <a:cubicBezTo>
                    <a:pt x="15597" y="7289"/>
                    <a:pt x="15597" y="7289"/>
                    <a:pt x="15597" y="7289"/>
                  </a:cubicBezTo>
                  <a:cubicBezTo>
                    <a:pt x="15653" y="7222"/>
                    <a:pt x="15653" y="7222"/>
                    <a:pt x="15653" y="7222"/>
                  </a:cubicBezTo>
                  <a:cubicBezTo>
                    <a:pt x="15653" y="7155"/>
                    <a:pt x="15653" y="7155"/>
                    <a:pt x="15653" y="7155"/>
                  </a:cubicBezTo>
                  <a:cubicBezTo>
                    <a:pt x="15709" y="7155"/>
                    <a:pt x="15709" y="7155"/>
                    <a:pt x="15709" y="7155"/>
                  </a:cubicBezTo>
                  <a:cubicBezTo>
                    <a:pt x="15709" y="7222"/>
                    <a:pt x="15709" y="7222"/>
                    <a:pt x="15709" y="7222"/>
                  </a:cubicBezTo>
                  <a:cubicBezTo>
                    <a:pt x="15709" y="7222"/>
                    <a:pt x="15709" y="7222"/>
                    <a:pt x="15709" y="7222"/>
                  </a:cubicBezTo>
                  <a:cubicBezTo>
                    <a:pt x="15821" y="7289"/>
                    <a:pt x="15821" y="7289"/>
                    <a:pt x="15821" y="7289"/>
                  </a:cubicBezTo>
                  <a:cubicBezTo>
                    <a:pt x="15877" y="7289"/>
                    <a:pt x="15877" y="7289"/>
                    <a:pt x="15877" y="7289"/>
                  </a:cubicBezTo>
                  <a:cubicBezTo>
                    <a:pt x="15934" y="7356"/>
                    <a:pt x="15934" y="7356"/>
                    <a:pt x="15934" y="7356"/>
                  </a:cubicBezTo>
                  <a:cubicBezTo>
                    <a:pt x="15934" y="7289"/>
                    <a:pt x="15934" y="7289"/>
                    <a:pt x="15934" y="7289"/>
                  </a:cubicBezTo>
                  <a:cubicBezTo>
                    <a:pt x="16046" y="7356"/>
                    <a:pt x="16046" y="7356"/>
                    <a:pt x="16046" y="7356"/>
                  </a:cubicBezTo>
                  <a:cubicBezTo>
                    <a:pt x="16102" y="7356"/>
                    <a:pt x="16102" y="7356"/>
                    <a:pt x="16102" y="7356"/>
                  </a:cubicBezTo>
                  <a:cubicBezTo>
                    <a:pt x="16102" y="7356"/>
                    <a:pt x="16102" y="7356"/>
                    <a:pt x="16102" y="7356"/>
                  </a:cubicBezTo>
                  <a:cubicBezTo>
                    <a:pt x="16158" y="7423"/>
                    <a:pt x="16158" y="7423"/>
                    <a:pt x="16158" y="7423"/>
                  </a:cubicBezTo>
                  <a:cubicBezTo>
                    <a:pt x="16214" y="7490"/>
                    <a:pt x="16214" y="7490"/>
                    <a:pt x="16214" y="7490"/>
                  </a:cubicBezTo>
                  <a:cubicBezTo>
                    <a:pt x="16214" y="7490"/>
                    <a:pt x="16214" y="7490"/>
                    <a:pt x="16214" y="7490"/>
                  </a:cubicBezTo>
                  <a:cubicBezTo>
                    <a:pt x="16214" y="7557"/>
                    <a:pt x="16214" y="7557"/>
                    <a:pt x="16214" y="7557"/>
                  </a:cubicBezTo>
                  <a:cubicBezTo>
                    <a:pt x="16214" y="7624"/>
                    <a:pt x="16214" y="7624"/>
                    <a:pt x="16214" y="7624"/>
                  </a:cubicBezTo>
                  <a:cubicBezTo>
                    <a:pt x="16270" y="7624"/>
                    <a:pt x="16270" y="7624"/>
                    <a:pt x="16270" y="7624"/>
                  </a:cubicBezTo>
                  <a:cubicBezTo>
                    <a:pt x="16270" y="7690"/>
                    <a:pt x="16270" y="7690"/>
                    <a:pt x="16270" y="7690"/>
                  </a:cubicBezTo>
                  <a:cubicBezTo>
                    <a:pt x="16270" y="7690"/>
                    <a:pt x="16270" y="7690"/>
                    <a:pt x="16270" y="7690"/>
                  </a:cubicBezTo>
                  <a:cubicBezTo>
                    <a:pt x="16270" y="7757"/>
                    <a:pt x="16270" y="7757"/>
                    <a:pt x="16270" y="7757"/>
                  </a:cubicBezTo>
                  <a:cubicBezTo>
                    <a:pt x="16270" y="7824"/>
                    <a:pt x="16270" y="7824"/>
                    <a:pt x="16270" y="7824"/>
                  </a:cubicBezTo>
                  <a:cubicBezTo>
                    <a:pt x="16270" y="7824"/>
                    <a:pt x="16270" y="7824"/>
                    <a:pt x="16270" y="7824"/>
                  </a:cubicBezTo>
                  <a:cubicBezTo>
                    <a:pt x="16270" y="7891"/>
                    <a:pt x="16270" y="7891"/>
                    <a:pt x="16270" y="7891"/>
                  </a:cubicBezTo>
                  <a:cubicBezTo>
                    <a:pt x="16326" y="7891"/>
                    <a:pt x="16326" y="7891"/>
                    <a:pt x="16326" y="7891"/>
                  </a:cubicBezTo>
                  <a:cubicBezTo>
                    <a:pt x="16326" y="7958"/>
                    <a:pt x="16326" y="7958"/>
                    <a:pt x="16326" y="7958"/>
                  </a:cubicBezTo>
                  <a:cubicBezTo>
                    <a:pt x="16270" y="7958"/>
                    <a:pt x="16270" y="7958"/>
                    <a:pt x="16270" y="7958"/>
                  </a:cubicBezTo>
                  <a:cubicBezTo>
                    <a:pt x="16270" y="7958"/>
                    <a:pt x="16270" y="7958"/>
                    <a:pt x="16270" y="7958"/>
                  </a:cubicBezTo>
                  <a:cubicBezTo>
                    <a:pt x="16158" y="7958"/>
                    <a:pt x="16158" y="7958"/>
                    <a:pt x="16158" y="7958"/>
                  </a:cubicBezTo>
                  <a:cubicBezTo>
                    <a:pt x="16158" y="7958"/>
                    <a:pt x="16158" y="7958"/>
                    <a:pt x="16158" y="7958"/>
                  </a:cubicBezTo>
                  <a:cubicBezTo>
                    <a:pt x="16046" y="7891"/>
                    <a:pt x="16046" y="7891"/>
                    <a:pt x="16046" y="7891"/>
                  </a:cubicBezTo>
                  <a:cubicBezTo>
                    <a:pt x="16046" y="7891"/>
                    <a:pt x="16046" y="7891"/>
                    <a:pt x="16046" y="7891"/>
                  </a:cubicBezTo>
                  <a:cubicBezTo>
                    <a:pt x="15990" y="7891"/>
                    <a:pt x="15990" y="7891"/>
                    <a:pt x="15990" y="7891"/>
                  </a:cubicBezTo>
                  <a:cubicBezTo>
                    <a:pt x="15934" y="7891"/>
                    <a:pt x="15934" y="7891"/>
                    <a:pt x="15934" y="7891"/>
                  </a:cubicBezTo>
                  <a:cubicBezTo>
                    <a:pt x="15934" y="7824"/>
                    <a:pt x="15934" y="7824"/>
                    <a:pt x="15934" y="7824"/>
                  </a:cubicBezTo>
                  <a:cubicBezTo>
                    <a:pt x="15821" y="7891"/>
                    <a:pt x="15821" y="7891"/>
                    <a:pt x="15821" y="7891"/>
                  </a:cubicBezTo>
                  <a:cubicBezTo>
                    <a:pt x="15821" y="7891"/>
                    <a:pt x="15821" y="7891"/>
                    <a:pt x="15821" y="7891"/>
                  </a:cubicBezTo>
                  <a:cubicBezTo>
                    <a:pt x="15765" y="7958"/>
                    <a:pt x="15765" y="7958"/>
                    <a:pt x="15765" y="7958"/>
                  </a:cubicBezTo>
                  <a:cubicBezTo>
                    <a:pt x="15709" y="7958"/>
                    <a:pt x="15709" y="7958"/>
                    <a:pt x="15709" y="7958"/>
                  </a:cubicBezTo>
                  <a:close/>
                  <a:moveTo>
                    <a:pt x="15429" y="8025"/>
                  </a:moveTo>
                  <a:cubicBezTo>
                    <a:pt x="15429" y="7958"/>
                    <a:pt x="15429" y="7958"/>
                    <a:pt x="15429" y="7958"/>
                  </a:cubicBezTo>
                  <a:cubicBezTo>
                    <a:pt x="15429" y="7958"/>
                    <a:pt x="15429" y="7958"/>
                    <a:pt x="15429" y="7958"/>
                  </a:cubicBezTo>
                  <a:cubicBezTo>
                    <a:pt x="15485" y="7958"/>
                    <a:pt x="15485" y="7958"/>
                    <a:pt x="15485" y="7958"/>
                  </a:cubicBezTo>
                  <a:cubicBezTo>
                    <a:pt x="15485" y="7958"/>
                    <a:pt x="15485" y="7958"/>
                    <a:pt x="15485" y="7958"/>
                  </a:cubicBezTo>
                  <a:cubicBezTo>
                    <a:pt x="15429" y="8025"/>
                    <a:pt x="15429" y="8025"/>
                    <a:pt x="15429" y="8025"/>
                  </a:cubicBezTo>
                  <a:close/>
                  <a:moveTo>
                    <a:pt x="15485" y="8092"/>
                  </a:moveTo>
                  <a:cubicBezTo>
                    <a:pt x="15485" y="8025"/>
                    <a:pt x="15485" y="8025"/>
                    <a:pt x="15485" y="8025"/>
                  </a:cubicBezTo>
                  <a:cubicBezTo>
                    <a:pt x="15485" y="8025"/>
                    <a:pt x="15485" y="8025"/>
                    <a:pt x="15485" y="8025"/>
                  </a:cubicBezTo>
                  <a:cubicBezTo>
                    <a:pt x="15541" y="8025"/>
                    <a:pt x="15541" y="8025"/>
                    <a:pt x="15541" y="8025"/>
                  </a:cubicBezTo>
                  <a:cubicBezTo>
                    <a:pt x="15541" y="8025"/>
                    <a:pt x="15541" y="8025"/>
                    <a:pt x="15541" y="8025"/>
                  </a:cubicBezTo>
                  <a:cubicBezTo>
                    <a:pt x="15485" y="8092"/>
                    <a:pt x="15485" y="8092"/>
                    <a:pt x="15485" y="8092"/>
                  </a:cubicBezTo>
                  <a:close/>
                  <a:moveTo>
                    <a:pt x="15653" y="8092"/>
                  </a:moveTo>
                  <a:cubicBezTo>
                    <a:pt x="15597" y="8025"/>
                    <a:pt x="15597" y="8025"/>
                    <a:pt x="15597" y="8025"/>
                  </a:cubicBezTo>
                  <a:cubicBezTo>
                    <a:pt x="15597" y="8025"/>
                    <a:pt x="15597" y="8025"/>
                    <a:pt x="15597" y="8025"/>
                  </a:cubicBezTo>
                  <a:cubicBezTo>
                    <a:pt x="15597" y="8025"/>
                    <a:pt x="15597" y="8025"/>
                    <a:pt x="15597" y="8025"/>
                  </a:cubicBezTo>
                  <a:cubicBezTo>
                    <a:pt x="15653" y="8025"/>
                    <a:pt x="15653" y="8025"/>
                    <a:pt x="15653" y="8025"/>
                  </a:cubicBezTo>
                  <a:cubicBezTo>
                    <a:pt x="15653" y="8092"/>
                    <a:pt x="15653" y="8092"/>
                    <a:pt x="15653" y="8092"/>
                  </a:cubicBezTo>
                  <a:close/>
                  <a:moveTo>
                    <a:pt x="12567" y="9228"/>
                  </a:moveTo>
                  <a:cubicBezTo>
                    <a:pt x="12567" y="9162"/>
                    <a:pt x="12567" y="9162"/>
                    <a:pt x="12567" y="9162"/>
                  </a:cubicBezTo>
                  <a:cubicBezTo>
                    <a:pt x="12567" y="9162"/>
                    <a:pt x="12567" y="9162"/>
                    <a:pt x="12567" y="9162"/>
                  </a:cubicBezTo>
                  <a:cubicBezTo>
                    <a:pt x="12567" y="9162"/>
                    <a:pt x="12567" y="9162"/>
                    <a:pt x="12567" y="9162"/>
                  </a:cubicBezTo>
                  <a:cubicBezTo>
                    <a:pt x="12623" y="9162"/>
                    <a:pt x="12623" y="9162"/>
                    <a:pt x="12623" y="9162"/>
                  </a:cubicBezTo>
                  <a:cubicBezTo>
                    <a:pt x="12623" y="9162"/>
                    <a:pt x="12623" y="9162"/>
                    <a:pt x="12623" y="9162"/>
                  </a:cubicBezTo>
                  <a:cubicBezTo>
                    <a:pt x="12567" y="9162"/>
                    <a:pt x="12567" y="9162"/>
                    <a:pt x="12567" y="9162"/>
                  </a:cubicBezTo>
                  <a:cubicBezTo>
                    <a:pt x="12567" y="9228"/>
                    <a:pt x="12567" y="9228"/>
                    <a:pt x="12567" y="9228"/>
                  </a:cubicBezTo>
                  <a:close/>
                  <a:moveTo>
                    <a:pt x="12679" y="9496"/>
                  </a:moveTo>
                  <a:cubicBezTo>
                    <a:pt x="12679" y="9563"/>
                    <a:pt x="12679" y="9563"/>
                    <a:pt x="12679" y="9563"/>
                  </a:cubicBezTo>
                  <a:cubicBezTo>
                    <a:pt x="12736" y="9496"/>
                    <a:pt x="12736" y="9496"/>
                    <a:pt x="12736" y="9496"/>
                  </a:cubicBezTo>
                  <a:cubicBezTo>
                    <a:pt x="12736" y="9496"/>
                    <a:pt x="12736" y="9496"/>
                    <a:pt x="12736" y="9496"/>
                  </a:cubicBezTo>
                  <a:cubicBezTo>
                    <a:pt x="12736" y="9429"/>
                    <a:pt x="12736" y="9429"/>
                    <a:pt x="12736" y="9429"/>
                  </a:cubicBezTo>
                  <a:cubicBezTo>
                    <a:pt x="12736" y="9429"/>
                    <a:pt x="12736" y="9429"/>
                    <a:pt x="12736" y="9429"/>
                  </a:cubicBezTo>
                  <a:cubicBezTo>
                    <a:pt x="12679" y="9496"/>
                    <a:pt x="12679" y="9496"/>
                    <a:pt x="12679" y="9496"/>
                  </a:cubicBezTo>
                  <a:close/>
                  <a:moveTo>
                    <a:pt x="12679" y="9496"/>
                  </a:moveTo>
                  <a:cubicBezTo>
                    <a:pt x="12623" y="9496"/>
                    <a:pt x="12623" y="9496"/>
                    <a:pt x="12623" y="9496"/>
                  </a:cubicBezTo>
                  <a:cubicBezTo>
                    <a:pt x="12679" y="9563"/>
                    <a:pt x="12679" y="9563"/>
                    <a:pt x="12679" y="9563"/>
                  </a:cubicBezTo>
                  <a:cubicBezTo>
                    <a:pt x="12679" y="9563"/>
                    <a:pt x="12679" y="9563"/>
                    <a:pt x="12679" y="9563"/>
                  </a:cubicBezTo>
                  <a:cubicBezTo>
                    <a:pt x="12679" y="9563"/>
                    <a:pt x="12679" y="9563"/>
                    <a:pt x="12679" y="9563"/>
                  </a:cubicBezTo>
                  <a:cubicBezTo>
                    <a:pt x="12679" y="9563"/>
                    <a:pt x="12679" y="9563"/>
                    <a:pt x="12679" y="9563"/>
                  </a:cubicBezTo>
                  <a:cubicBezTo>
                    <a:pt x="12679" y="9496"/>
                    <a:pt x="12679" y="9496"/>
                    <a:pt x="12679" y="9496"/>
                  </a:cubicBezTo>
                  <a:cubicBezTo>
                    <a:pt x="12679" y="9429"/>
                    <a:pt x="12679" y="9429"/>
                    <a:pt x="12679" y="9429"/>
                  </a:cubicBezTo>
                  <a:cubicBezTo>
                    <a:pt x="12679" y="9496"/>
                    <a:pt x="12679" y="9496"/>
                    <a:pt x="12679" y="9496"/>
                  </a:cubicBezTo>
                  <a:close/>
                  <a:moveTo>
                    <a:pt x="13633" y="9295"/>
                  </a:moveTo>
                  <a:cubicBezTo>
                    <a:pt x="13577" y="9295"/>
                    <a:pt x="13577" y="9295"/>
                    <a:pt x="13577" y="9295"/>
                  </a:cubicBezTo>
                  <a:cubicBezTo>
                    <a:pt x="13577" y="9228"/>
                    <a:pt x="13577" y="9228"/>
                    <a:pt x="13577" y="9228"/>
                  </a:cubicBezTo>
                  <a:cubicBezTo>
                    <a:pt x="13521" y="9228"/>
                    <a:pt x="13521" y="9228"/>
                    <a:pt x="13521" y="9228"/>
                  </a:cubicBezTo>
                  <a:cubicBezTo>
                    <a:pt x="13521" y="9228"/>
                    <a:pt x="13521" y="9228"/>
                    <a:pt x="13521" y="9228"/>
                  </a:cubicBezTo>
                  <a:cubicBezTo>
                    <a:pt x="13521" y="9228"/>
                    <a:pt x="13521" y="9228"/>
                    <a:pt x="13521" y="9228"/>
                  </a:cubicBezTo>
                  <a:cubicBezTo>
                    <a:pt x="13465" y="9228"/>
                    <a:pt x="13465" y="9228"/>
                    <a:pt x="13465" y="9228"/>
                  </a:cubicBezTo>
                  <a:cubicBezTo>
                    <a:pt x="13465" y="9162"/>
                    <a:pt x="13465" y="9162"/>
                    <a:pt x="13465" y="9162"/>
                  </a:cubicBezTo>
                  <a:cubicBezTo>
                    <a:pt x="13521" y="9162"/>
                    <a:pt x="13521" y="9162"/>
                    <a:pt x="13521" y="9162"/>
                  </a:cubicBezTo>
                  <a:cubicBezTo>
                    <a:pt x="13521" y="9162"/>
                    <a:pt x="13521" y="9162"/>
                    <a:pt x="13521" y="9162"/>
                  </a:cubicBezTo>
                  <a:cubicBezTo>
                    <a:pt x="13577" y="9162"/>
                    <a:pt x="13577" y="9162"/>
                    <a:pt x="13577" y="9162"/>
                  </a:cubicBezTo>
                  <a:cubicBezTo>
                    <a:pt x="13577" y="9162"/>
                    <a:pt x="13577" y="9162"/>
                    <a:pt x="13577" y="9162"/>
                  </a:cubicBezTo>
                  <a:cubicBezTo>
                    <a:pt x="13633" y="9228"/>
                    <a:pt x="13633" y="9228"/>
                    <a:pt x="13633" y="9228"/>
                  </a:cubicBezTo>
                  <a:cubicBezTo>
                    <a:pt x="13633" y="9228"/>
                    <a:pt x="13633" y="9228"/>
                    <a:pt x="13633" y="9228"/>
                  </a:cubicBezTo>
                  <a:cubicBezTo>
                    <a:pt x="13633" y="9295"/>
                    <a:pt x="13633" y="9295"/>
                    <a:pt x="13633" y="9295"/>
                  </a:cubicBezTo>
                  <a:cubicBezTo>
                    <a:pt x="13633" y="9295"/>
                    <a:pt x="13633" y="9295"/>
                    <a:pt x="13633" y="9295"/>
                  </a:cubicBezTo>
                  <a:close/>
                  <a:moveTo>
                    <a:pt x="14138" y="9496"/>
                  </a:moveTo>
                  <a:cubicBezTo>
                    <a:pt x="14138" y="9496"/>
                    <a:pt x="14138" y="9496"/>
                    <a:pt x="14138" y="9496"/>
                  </a:cubicBezTo>
                  <a:cubicBezTo>
                    <a:pt x="14082" y="9496"/>
                    <a:pt x="14082" y="9496"/>
                    <a:pt x="14082" y="9496"/>
                  </a:cubicBezTo>
                  <a:cubicBezTo>
                    <a:pt x="14138" y="9496"/>
                    <a:pt x="14138" y="9496"/>
                    <a:pt x="14138" y="9496"/>
                  </a:cubicBezTo>
                  <a:cubicBezTo>
                    <a:pt x="14138" y="9496"/>
                    <a:pt x="14138" y="9496"/>
                    <a:pt x="14138" y="9496"/>
                  </a:cubicBezTo>
                  <a:cubicBezTo>
                    <a:pt x="14194" y="9496"/>
                    <a:pt x="14194" y="9496"/>
                    <a:pt x="14194" y="9496"/>
                  </a:cubicBezTo>
                  <a:cubicBezTo>
                    <a:pt x="14138" y="9496"/>
                    <a:pt x="14138" y="9496"/>
                    <a:pt x="14138" y="9496"/>
                  </a:cubicBezTo>
                  <a:close/>
                  <a:moveTo>
                    <a:pt x="14194" y="9496"/>
                  </a:moveTo>
                  <a:cubicBezTo>
                    <a:pt x="14250" y="9563"/>
                    <a:pt x="14250" y="9563"/>
                    <a:pt x="14250" y="9563"/>
                  </a:cubicBezTo>
                  <a:cubicBezTo>
                    <a:pt x="14250" y="9496"/>
                    <a:pt x="14250" y="9496"/>
                    <a:pt x="14250" y="9496"/>
                  </a:cubicBezTo>
                  <a:cubicBezTo>
                    <a:pt x="14194" y="9496"/>
                    <a:pt x="14194" y="9496"/>
                    <a:pt x="14194" y="9496"/>
                  </a:cubicBezTo>
                  <a:close/>
                  <a:moveTo>
                    <a:pt x="14306" y="9563"/>
                  </a:moveTo>
                  <a:cubicBezTo>
                    <a:pt x="14306" y="9563"/>
                    <a:pt x="14306" y="9563"/>
                    <a:pt x="14306" y="9563"/>
                  </a:cubicBezTo>
                  <a:cubicBezTo>
                    <a:pt x="14363" y="9563"/>
                    <a:pt x="14363" y="9563"/>
                    <a:pt x="14363" y="9563"/>
                  </a:cubicBezTo>
                  <a:cubicBezTo>
                    <a:pt x="14363" y="9563"/>
                    <a:pt x="14363" y="9563"/>
                    <a:pt x="14363" y="9563"/>
                  </a:cubicBezTo>
                  <a:cubicBezTo>
                    <a:pt x="14363" y="9563"/>
                    <a:pt x="14363" y="9563"/>
                    <a:pt x="14363" y="9563"/>
                  </a:cubicBezTo>
                  <a:cubicBezTo>
                    <a:pt x="14306" y="9563"/>
                    <a:pt x="14306" y="9563"/>
                    <a:pt x="14306" y="9563"/>
                  </a:cubicBezTo>
                  <a:cubicBezTo>
                    <a:pt x="14306" y="9496"/>
                    <a:pt x="14306" y="9496"/>
                    <a:pt x="14306" y="9496"/>
                  </a:cubicBezTo>
                  <a:cubicBezTo>
                    <a:pt x="14306" y="9496"/>
                    <a:pt x="14306" y="9496"/>
                    <a:pt x="14306" y="9496"/>
                  </a:cubicBezTo>
                  <a:cubicBezTo>
                    <a:pt x="14250" y="9563"/>
                    <a:pt x="14250" y="9563"/>
                    <a:pt x="14250" y="9563"/>
                  </a:cubicBezTo>
                  <a:cubicBezTo>
                    <a:pt x="14306" y="9563"/>
                    <a:pt x="14306" y="9563"/>
                    <a:pt x="14306" y="9563"/>
                  </a:cubicBezTo>
                  <a:close/>
                  <a:moveTo>
                    <a:pt x="14868" y="10365"/>
                  </a:moveTo>
                  <a:cubicBezTo>
                    <a:pt x="14868" y="10365"/>
                    <a:pt x="14868" y="10365"/>
                    <a:pt x="14868" y="10365"/>
                  </a:cubicBezTo>
                  <a:cubicBezTo>
                    <a:pt x="14868" y="10365"/>
                    <a:pt x="14868" y="10365"/>
                    <a:pt x="14868" y="10365"/>
                  </a:cubicBezTo>
                  <a:cubicBezTo>
                    <a:pt x="14868" y="10298"/>
                    <a:pt x="14868" y="10298"/>
                    <a:pt x="14868" y="10298"/>
                  </a:cubicBezTo>
                  <a:cubicBezTo>
                    <a:pt x="14868" y="10298"/>
                    <a:pt x="14868" y="10298"/>
                    <a:pt x="14868" y="10298"/>
                  </a:cubicBezTo>
                  <a:cubicBezTo>
                    <a:pt x="14924" y="10298"/>
                    <a:pt x="14924" y="10298"/>
                    <a:pt x="14924" y="10298"/>
                  </a:cubicBezTo>
                  <a:cubicBezTo>
                    <a:pt x="14924" y="10365"/>
                    <a:pt x="14924" y="10365"/>
                    <a:pt x="14924" y="10365"/>
                  </a:cubicBezTo>
                  <a:cubicBezTo>
                    <a:pt x="14924" y="10365"/>
                    <a:pt x="14924" y="10365"/>
                    <a:pt x="14924" y="10365"/>
                  </a:cubicBezTo>
                  <a:cubicBezTo>
                    <a:pt x="14868" y="10365"/>
                    <a:pt x="14868" y="10365"/>
                    <a:pt x="14868" y="10365"/>
                  </a:cubicBezTo>
                  <a:close/>
                  <a:moveTo>
                    <a:pt x="14811" y="10566"/>
                  </a:moveTo>
                  <a:cubicBezTo>
                    <a:pt x="14811" y="10499"/>
                    <a:pt x="14811" y="10499"/>
                    <a:pt x="14811" y="10499"/>
                  </a:cubicBezTo>
                  <a:cubicBezTo>
                    <a:pt x="14811" y="10432"/>
                    <a:pt x="14811" y="10432"/>
                    <a:pt x="14811" y="10432"/>
                  </a:cubicBezTo>
                  <a:cubicBezTo>
                    <a:pt x="14811" y="10432"/>
                    <a:pt x="14811" y="10432"/>
                    <a:pt x="14811" y="10432"/>
                  </a:cubicBezTo>
                  <a:cubicBezTo>
                    <a:pt x="14868" y="10432"/>
                    <a:pt x="14868" y="10432"/>
                    <a:pt x="14868" y="10432"/>
                  </a:cubicBezTo>
                  <a:cubicBezTo>
                    <a:pt x="14868" y="10499"/>
                    <a:pt x="14868" y="10499"/>
                    <a:pt x="14868" y="10499"/>
                  </a:cubicBezTo>
                  <a:cubicBezTo>
                    <a:pt x="14868" y="10499"/>
                    <a:pt x="14868" y="10499"/>
                    <a:pt x="14868" y="10499"/>
                  </a:cubicBezTo>
                  <a:cubicBezTo>
                    <a:pt x="14811" y="10566"/>
                    <a:pt x="14811" y="10566"/>
                    <a:pt x="14811" y="10566"/>
                  </a:cubicBezTo>
                  <a:cubicBezTo>
                    <a:pt x="14811" y="10566"/>
                    <a:pt x="14811" y="10566"/>
                    <a:pt x="14811" y="10566"/>
                  </a:cubicBezTo>
                  <a:close/>
                  <a:moveTo>
                    <a:pt x="14475" y="9763"/>
                  </a:moveTo>
                  <a:cubicBezTo>
                    <a:pt x="14475" y="9697"/>
                    <a:pt x="14475" y="9697"/>
                    <a:pt x="14475" y="9697"/>
                  </a:cubicBezTo>
                  <a:cubicBezTo>
                    <a:pt x="14475" y="9697"/>
                    <a:pt x="14475" y="9697"/>
                    <a:pt x="14475" y="9697"/>
                  </a:cubicBezTo>
                  <a:cubicBezTo>
                    <a:pt x="14475" y="9763"/>
                    <a:pt x="14475" y="9763"/>
                    <a:pt x="14475" y="9763"/>
                  </a:cubicBezTo>
                  <a:close/>
                  <a:moveTo>
                    <a:pt x="14419" y="9763"/>
                  </a:moveTo>
                  <a:cubicBezTo>
                    <a:pt x="14363" y="9697"/>
                    <a:pt x="14363" y="9697"/>
                    <a:pt x="14363" y="9697"/>
                  </a:cubicBezTo>
                  <a:cubicBezTo>
                    <a:pt x="14419" y="9697"/>
                    <a:pt x="14419" y="9697"/>
                    <a:pt x="14419" y="9697"/>
                  </a:cubicBezTo>
                  <a:cubicBezTo>
                    <a:pt x="14419" y="9763"/>
                    <a:pt x="14419" y="9763"/>
                    <a:pt x="14419" y="9763"/>
                  </a:cubicBezTo>
                  <a:cubicBezTo>
                    <a:pt x="14419" y="9763"/>
                    <a:pt x="14419" y="9763"/>
                    <a:pt x="14419" y="9763"/>
                  </a:cubicBezTo>
                  <a:close/>
                  <a:moveTo>
                    <a:pt x="14419" y="9763"/>
                  </a:moveTo>
                  <a:cubicBezTo>
                    <a:pt x="14419" y="9830"/>
                    <a:pt x="14419" y="9830"/>
                    <a:pt x="14419" y="9830"/>
                  </a:cubicBezTo>
                  <a:cubicBezTo>
                    <a:pt x="14475" y="9830"/>
                    <a:pt x="14475" y="9830"/>
                    <a:pt x="14475" y="9830"/>
                  </a:cubicBezTo>
                  <a:cubicBezTo>
                    <a:pt x="14475" y="9830"/>
                    <a:pt x="14475" y="9830"/>
                    <a:pt x="14475" y="9830"/>
                  </a:cubicBezTo>
                  <a:cubicBezTo>
                    <a:pt x="14475" y="9763"/>
                    <a:pt x="14475" y="9763"/>
                    <a:pt x="14475" y="9763"/>
                  </a:cubicBezTo>
                  <a:cubicBezTo>
                    <a:pt x="14475" y="9763"/>
                    <a:pt x="14475" y="9763"/>
                    <a:pt x="14475" y="9763"/>
                  </a:cubicBezTo>
                  <a:cubicBezTo>
                    <a:pt x="14419" y="9763"/>
                    <a:pt x="14419" y="9763"/>
                    <a:pt x="14419" y="9763"/>
                  </a:cubicBezTo>
                  <a:cubicBezTo>
                    <a:pt x="14419" y="9763"/>
                    <a:pt x="14419" y="9763"/>
                    <a:pt x="14419" y="9763"/>
                  </a:cubicBezTo>
                  <a:close/>
                  <a:moveTo>
                    <a:pt x="14755" y="9630"/>
                  </a:moveTo>
                  <a:cubicBezTo>
                    <a:pt x="14755" y="9630"/>
                    <a:pt x="14755" y="9630"/>
                    <a:pt x="14755" y="9630"/>
                  </a:cubicBezTo>
                  <a:cubicBezTo>
                    <a:pt x="14811" y="9697"/>
                    <a:pt x="14811" y="9697"/>
                    <a:pt x="14811" y="9697"/>
                  </a:cubicBezTo>
                  <a:cubicBezTo>
                    <a:pt x="14811" y="9697"/>
                    <a:pt x="14811" y="9697"/>
                    <a:pt x="14811" y="9697"/>
                  </a:cubicBezTo>
                  <a:cubicBezTo>
                    <a:pt x="14811" y="9697"/>
                    <a:pt x="14811" y="9697"/>
                    <a:pt x="14811" y="9697"/>
                  </a:cubicBezTo>
                  <a:cubicBezTo>
                    <a:pt x="14811" y="9763"/>
                    <a:pt x="14811" y="9763"/>
                    <a:pt x="14811" y="9763"/>
                  </a:cubicBezTo>
                  <a:cubicBezTo>
                    <a:pt x="14811" y="9763"/>
                    <a:pt x="14811" y="9763"/>
                    <a:pt x="14811" y="9763"/>
                  </a:cubicBezTo>
                  <a:cubicBezTo>
                    <a:pt x="14811" y="9697"/>
                    <a:pt x="14811" y="9697"/>
                    <a:pt x="14811" y="9697"/>
                  </a:cubicBezTo>
                  <a:cubicBezTo>
                    <a:pt x="14868" y="9697"/>
                    <a:pt x="14868" y="9697"/>
                    <a:pt x="14868" y="9697"/>
                  </a:cubicBezTo>
                  <a:cubicBezTo>
                    <a:pt x="14924" y="9697"/>
                    <a:pt x="14924" y="9697"/>
                    <a:pt x="14924" y="9697"/>
                  </a:cubicBezTo>
                  <a:cubicBezTo>
                    <a:pt x="14924" y="9697"/>
                    <a:pt x="14924" y="9697"/>
                    <a:pt x="14924" y="9697"/>
                  </a:cubicBezTo>
                  <a:cubicBezTo>
                    <a:pt x="14924" y="9697"/>
                    <a:pt x="14924" y="9697"/>
                    <a:pt x="14924" y="9697"/>
                  </a:cubicBezTo>
                  <a:cubicBezTo>
                    <a:pt x="14924" y="9630"/>
                    <a:pt x="14924" y="9630"/>
                    <a:pt x="14924" y="9630"/>
                  </a:cubicBezTo>
                  <a:cubicBezTo>
                    <a:pt x="14868" y="9630"/>
                    <a:pt x="14868" y="9630"/>
                    <a:pt x="14868" y="9630"/>
                  </a:cubicBezTo>
                  <a:cubicBezTo>
                    <a:pt x="14811" y="9630"/>
                    <a:pt x="14811" y="9630"/>
                    <a:pt x="14811" y="9630"/>
                  </a:cubicBezTo>
                  <a:cubicBezTo>
                    <a:pt x="14811" y="9563"/>
                    <a:pt x="14811" y="9563"/>
                    <a:pt x="14811" y="9563"/>
                  </a:cubicBezTo>
                  <a:cubicBezTo>
                    <a:pt x="14755" y="9630"/>
                    <a:pt x="14755" y="9630"/>
                    <a:pt x="14755" y="9630"/>
                  </a:cubicBezTo>
                  <a:cubicBezTo>
                    <a:pt x="14755" y="9630"/>
                    <a:pt x="14755" y="9630"/>
                    <a:pt x="14755" y="9630"/>
                  </a:cubicBezTo>
                  <a:close/>
                  <a:moveTo>
                    <a:pt x="15316" y="9630"/>
                  </a:moveTo>
                  <a:cubicBezTo>
                    <a:pt x="15316" y="9563"/>
                    <a:pt x="15316" y="9563"/>
                    <a:pt x="15316" y="9563"/>
                  </a:cubicBezTo>
                  <a:cubicBezTo>
                    <a:pt x="15316" y="9563"/>
                    <a:pt x="15316" y="9563"/>
                    <a:pt x="15316" y="9563"/>
                  </a:cubicBezTo>
                  <a:cubicBezTo>
                    <a:pt x="15316" y="9630"/>
                    <a:pt x="15316" y="9630"/>
                    <a:pt x="15316" y="9630"/>
                  </a:cubicBezTo>
                  <a:cubicBezTo>
                    <a:pt x="15316" y="9630"/>
                    <a:pt x="15316" y="9630"/>
                    <a:pt x="15316" y="9630"/>
                  </a:cubicBezTo>
                  <a:close/>
                  <a:moveTo>
                    <a:pt x="15092" y="9830"/>
                  </a:moveTo>
                  <a:cubicBezTo>
                    <a:pt x="15148" y="9830"/>
                    <a:pt x="15148" y="9830"/>
                    <a:pt x="15148" y="9830"/>
                  </a:cubicBezTo>
                  <a:cubicBezTo>
                    <a:pt x="15148" y="9763"/>
                    <a:pt x="15148" y="9763"/>
                    <a:pt x="15148" y="9763"/>
                  </a:cubicBezTo>
                  <a:cubicBezTo>
                    <a:pt x="15204" y="9763"/>
                    <a:pt x="15204" y="9763"/>
                    <a:pt x="15204" y="9763"/>
                  </a:cubicBezTo>
                  <a:cubicBezTo>
                    <a:pt x="15204" y="9763"/>
                    <a:pt x="15204" y="9763"/>
                    <a:pt x="15204" y="9763"/>
                  </a:cubicBezTo>
                  <a:cubicBezTo>
                    <a:pt x="15260" y="9763"/>
                    <a:pt x="15260" y="9763"/>
                    <a:pt x="15260" y="9763"/>
                  </a:cubicBezTo>
                  <a:cubicBezTo>
                    <a:pt x="15260" y="9763"/>
                    <a:pt x="15260" y="9763"/>
                    <a:pt x="15260" y="9763"/>
                  </a:cubicBezTo>
                  <a:cubicBezTo>
                    <a:pt x="15260" y="9763"/>
                    <a:pt x="15260" y="9763"/>
                    <a:pt x="15260" y="9763"/>
                  </a:cubicBezTo>
                  <a:cubicBezTo>
                    <a:pt x="15204" y="9830"/>
                    <a:pt x="15204" y="9830"/>
                    <a:pt x="15204" y="9830"/>
                  </a:cubicBezTo>
                  <a:cubicBezTo>
                    <a:pt x="15148" y="9830"/>
                    <a:pt x="15148" y="9830"/>
                    <a:pt x="15148" y="9830"/>
                  </a:cubicBezTo>
                  <a:cubicBezTo>
                    <a:pt x="15148" y="9830"/>
                    <a:pt x="15148" y="9830"/>
                    <a:pt x="15148" y="9830"/>
                  </a:cubicBezTo>
                  <a:cubicBezTo>
                    <a:pt x="15092" y="9830"/>
                    <a:pt x="15092" y="9830"/>
                    <a:pt x="15092" y="9830"/>
                  </a:cubicBezTo>
                  <a:close/>
                  <a:moveTo>
                    <a:pt x="14924" y="10165"/>
                  </a:moveTo>
                  <a:cubicBezTo>
                    <a:pt x="15036" y="10098"/>
                    <a:pt x="15036" y="10098"/>
                    <a:pt x="15036" y="10098"/>
                  </a:cubicBezTo>
                  <a:cubicBezTo>
                    <a:pt x="15036" y="10031"/>
                    <a:pt x="15036" y="10031"/>
                    <a:pt x="15036" y="10031"/>
                  </a:cubicBezTo>
                  <a:cubicBezTo>
                    <a:pt x="15036" y="10031"/>
                    <a:pt x="15036" y="10031"/>
                    <a:pt x="15036" y="10031"/>
                  </a:cubicBezTo>
                  <a:cubicBezTo>
                    <a:pt x="15092" y="10031"/>
                    <a:pt x="15092" y="10031"/>
                    <a:pt x="15092" y="10031"/>
                  </a:cubicBezTo>
                  <a:cubicBezTo>
                    <a:pt x="15148" y="9964"/>
                    <a:pt x="15148" y="9964"/>
                    <a:pt x="15148" y="9964"/>
                  </a:cubicBezTo>
                  <a:cubicBezTo>
                    <a:pt x="15148" y="9897"/>
                    <a:pt x="15148" y="9897"/>
                    <a:pt x="15148" y="9897"/>
                  </a:cubicBezTo>
                  <a:cubicBezTo>
                    <a:pt x="15092" y="9897"/>
                    <a:pt x="15092" y="9897"/>
                    <a:pt x="15092" y="9897"/>
                  </a:cubicBezTo>
                  <a:cubicBezTo>
                    <a:pt x="15092" y="9897"/>
                    <a:pt x="15092" y="9897"/>
                    <a:pt x="15092" y="9897"/>
                  </a:cubicBezTo>
                  <a:cubicBezTo>
                    <a:pt x="15092" y="9964"/>
                    <a:pt x="15092" y="9964"/>
                    <a:pt x="15092" y="9964"/>
                  </a:cubicBezTo>
                  <a:cubicBezTo>
                    <a:pt x="15036" y="9964"/>
                    <a:pt x="15036" y="9964"/>
                    <a:pt x="15036" y="9964"/>
                  </a:cubicBezTo>
                  <a:cubicBezTo>
                    <a:pt x="14980" y="10031"/>
                    <a:pt x="14980" y="10031"/>
                    <a:pt x="14980" y="10031"/>
                  </a:cubicBezTo>
                  <a:cubicBezTo>
                    <a:pt x="14980" y="10031"/>
                    <a:pt x="14980" y="10031"/>
                    <a:pt x="14980" y="10031"/>
                  </a:cubicBezTo>
                  <a:cubicBezTo>
                    <a:pt x="14924" y="10031"/>
                    <a:pt x="14924" y="10031"/>
                    <a:pt x="14924" y="10031"/>
                  </a:cubicBezTo>
                  <a:cubicBezTo>
                    <a:pt x="14868" y="10031"/>
                    <a:pt x="14868" y="10031"/>
                    <a:pt x="14868" y="10031"/>
                  </a:cubicBezTo>
                  <a:cubicBezTo>
                    <a:pt x="14868" y="10098"/>
                    <a:pt x="14868" y="10098"/>
                    <a:pt x="14868" y="10098"/>
                  </a:cubicBezTo>
                  <a:cubicBezTo>
                    <a:pt x="14811" y="10098"/>
                    <a:pt x="14811" y="10098"/>
                    <a:pt x="14811" y="10098"/>
                  </a:cubicBezTo>
                  <a:cubicBezTo>
                    <a:pt x="14811" y="10165"/>
                    <a:pt x="14811" y="10165"/>
                    <a:pt x="14811" y="10165"/>
                  </a:cubicBezTo>
                  <a:cubicBezTo>
                    <a:pt x="14868" y="10165"/>
                    <a:pt x="14868" y="10165"/>
                    <a:pt x="14868" y="10165"/>
                  </a:cubicBezTo>
                  <a:cubicBezTo>
                    <a:pt x="14868" y="10165"/>
                    <a:pt x="14868" y="10165"/>
                    <a:pt x="14868" y="10165"/>
                  </a:cubicBezTo>
                  <a:cubicBezTo>
                    <a:pt x="14924" y="10165"/>
                    <a:pt x="14924" y="10165"/>
                    <a:pt x="14924" y="10165"/>
                  </a:cubicBezTo>
                  <a:close/>
                  <a:moveTo>
                    <a:pt x="15316" y="10165"/>
                  </a:moveTo>
                  <a:cubicBezTo>
                    <a:pt x="15316" y="10031"/>
                    <a:pt x="15316" y="10031"/>
                    <a:pt x="15316" y="10031"/>
                  </a:cubicBezTo>
                  <a:cubicBezTo>
                    <a:pt x="15316" y="10031"/>
                    <a:pt x="15316" y="10031"/>
                    <a:pt x="15316" y="10031"/>
                  </a:cubicBezTo>
                  <a:cubicBezTo>
                    <a:pt x="15372" y="9964"/>
                    <a:pt x="15372" y="9964"/>
                    <a:pt x="15372" y="9964"/>
                  </a:cubicBezTo>
                  <a:cubicBezTo>
                    <a:pt x="15372" y="9964"/>
                    <a:pt x="15372" y="9964"/>
                    <a:pt x="15372" y="9964"/>
                  </a:cubicBezTo>
                  <a:cubicBezTo>
                    <a:pt x="15429" y="9964"/>
                    <a:pt x="15429" y="9964"/>
                    <a:pt x="15429" y="9964"/>
                  </a:cubicBezTo>
                  <a:cubicBezTo>
                    <a:pt x="15429" y="10031"/>
                    <a:pt x="15429" y="10031"/>
                    <a:pt x="15429" y="10031"/>
                  </a:cubicBezTo>
                  <a:cubicBezTo>
                    <a:pt x="15429" y="10098"/>
                    <a:pt x="15429" y="10098"/>
                    <a:pt x="15429" y="10098"/>
                  </a:cubicBezTo>
                  <a:cubicBezTo>
                    <a:pt x="15372" y="10098"/>
                    <a:pt x="15372" y="10098"/>
                    <a:pt x="15372" y="10098"/>
                  </a:cubicBezTo>
                  <a:cubicBezTo>
                    <a:pt x="15372" y="10165"/>
                    <a:pt x="15372" y="10165"/>
                    <a:pt x="15372" y="10165"/>
                  </a:cubicBezTo>
                  <a:cubicBezTo>
                    <a:pt x="15316" y="10165"/>
                    <a:pt x="15316" y="10165"/>
                    <a:pt x="15316" y="10165"/>
                  </a:cubicBezTo>
                  <a:close/>
                  <a:moveTo>
                    <a:pt x="15653" y="10566"/>
                  </a:moveTo>
                  <a:cubicBezTo>
                    <a:pt x="15653" y="10499"/>
                    <a:pt x="15653" y="10499"/>
                    <a:pt x="15653" y="10499"/>
                  </a:cubicBezTo>
                  <a:cubicBezTo>
                    <a:pt x="15653" y="10432"/>
                    <a:pt x="15653" y="10432"/>
                    <a:pt x="15653" y="10432"/>
                  </a:cubicBezTo>
                  <a:cubicBezTo>
                    <a:pt x="15597" y="10365"/>
                    <a:pt x="15597" y="10365"/>
                    <a:pt x="15597" y="10365"/>
                  </a:cubicBezTo>
                  <a:cubicBezTo>
                    <a:pt x="15597" y="10365"/>
                    <a:pt x="15597" y="10365"/>
                    <a:pt x="15597" y="10365"/>
                  </a:cubicBezTo>
                  <a:cubicBezTo>
                    <a:pt x="15597" y="10432"/>
                    <a:pt x="15597" y="10432"/>
                    <a:pt x="15597" y="10432"/>
                  </a:cubicBezTo>
                  <a:cubicBezTo>
                    <a:pt x="15597" y="10499"/>
                    <a:pt x="15597" y="10499"/>
                    <a:pt x="15597" y="10499"/>
                  </a:cubicBezTo>
                  <a:cubicBezTo>
                    <a:pt x="15597" y="10566"/>
                    <a:pt x="15597" y="10566"/>
                    <a:pt x="15597" y="10566"/>
                  </a:cubicBezTo>
                  <a:cubicBezTo>
                    <a:pt x="15597" y="10566"/>
                    <a:pt x="15597" y="10566"/>
                    <a:pt x="15597" y="10566"/>
                  </a:cubicBezTo>
                  <a:cubicBezTo>
                    <a:pt x="15597" y="10566"/>
                    <a:pt x="15597" y="10566"/>
                    <a:pt x="15597" y="10566"/>
                  </a:cubicBezTo>
                  <a:cubicBezTo>
                    <a:pt x="15653" y="10566"/>
                    <a:pt x="15653" y="10566"/>
                    <a:pt x="15653" y="10566"/>
                  </a:cubicBezTo>
                  <a:cubicBezTo>
                    <a:pt x="15653" y="10566"/>
                    <a:pt x="15653" y="10566"/>
                    <a:pt x="15653" y="10566"/>
                  </a:cubicBezTo>
                  <a:close/>
                  <a:moveTo>
                    <a:pt x="15709" y="10499"/>
                  </a:moveTo>
                  <a:cubicBezTo>
                    <a:pt x="15653" y="10499"/>
                    <a:pt x="15653" y="10499"/>
                    <a:pt x="15653" y="10499"/>
                  </a:cubicBezTo>
                  <a:cubicBezTo>
                    <a:pt x="15709" y="10432"/>
                    <a:pt x="15709" y="10432"/>
                    <a:pt x="15709" y="10432"/>
                  </a:cubicBezTo>
                  <a:cubicBezTo>
                    <a:pt x="15709" y="10499"/>
                    <a:pt x="15709" y="10499"/>
                    <a:pt x="15709" y="10499"/>
                  </a:cubicBezTo>
                  <a:cubicBezTo>
                    <a:pt x="15709" y="10499"/>
                    <a:pt x="15709" y="10499"/>
                    <a:pt x="15709" y="10499"/>
                  </a:cubicBezTo>
                  <a:cubicBezTo>
                    <a:pt x="15709" y="10566"/>
                    <a:pt x="15709" y="10566"/>
                    <a:pt x="15709" y="10566"/>
                  </a:cubicBezTo>
                  <a:cubicBezTo>
                    <a:pt x="15709" y="10499"/>
                    <a:pt x="15709" y="10499"/>
                    <a:pt x="15709" y="10499"/>
                  </a:cubicBezTo>
                  <a:close/>
                  <a:moveTo>
                    <a:pt x="15765" y="10633"/>
                  </a:moveTo>
                  <a:cubicBezTo>
                    <a:pt x="15709" y="10633"/>
                    <a:pt x="15709" y="10633"/>
                    <a:pt x="15709" y="10633"/>
                  </a:cubicBezTo>
                  <a:cubicBezTo>
                    <a:pt x="15765" y="10566"/>
                    <a:pt x="15765" y="10566"/>
                    <a:pt x="15765" y="10566"/>
                  </a:cubicBezTo>
                  <a:cubicBezTo>
                    <a:pt x="15765" y="10566"/>
                    <a:pt x="15765" y="10566"/>
                    <a:pt x="15765" y="10566"/>
                  </a:cubicBezTo>
                  <a:cubicBezTo>
                    <a:pt x="15765" y="10633"/>
                    <a:pt x="15765" y="10633"/>
                    <a:pt x="15765" y="10633"/>
                  </a:cubicBezTo>
                  <a:cubicBezTo>
                    <a:pt x="15765" y="10633"/>
                    <a:pt x="15765" y="10633"/>
                    <a:pt x="15765" y="10633"/>
                  </a:cubicBezTo>
                  <a:close/>
                  <a:moveTo>
                    <a:pt x="15597" y="10767"/>
                  </a:moveTo>
                  <a:cubicBezTo>
                    <a:pt x="15597" y="10767"/>
                    <a:pt x="15597" y="10767"/>
                    <a:pt x="15597" y="10767"/>
                  </a:cubicBezTo>
                  <a:cubicBezTo>
                    <a:pt x="15597" y="10833"/>
                    <a:pt x="15597" y="10833"/>
                    <a:pt x="15597" y="10833"/>
                  </a:cubicBezTo>
                  <a:cubicBezTo>
                    <a:pt x="15597" y="10900"/>
                    <a:pt x="15597" y="10900"/>
                    <a:pt x="15597" y="10900"/>
                  </a:cubicBezTo>
                  <a:cubicBezTo>
                    <a:pt x="15597" y="10900"/>
                    <a:pt x="15597" y="10900"/>
                    <a:pt x="15597" y="10900"/>
                  </a:cubicBezTo>
                  <a:cubicBezTo>
                    <a:pt x="15653" y="10900"/>
                    <a:pt x="15653" y="10900"/>
                    <a:pt x="15653" y="10900"/>
                  </a:cubicBezTo>
                  <a:cubicBezTo>
                    <a:pt x="15709" y="10900"/>
                    <a:pt x="15709" y="10900"/>
                    <a:pt x="15709" y="10900"/>
                  </a:cubicBezTo>
                  <a:cubicBezTo>
                    <a:pt x="15709" y="10900"/>
                    <a:pt x="15709" y="10900"/>
                    <a:pt x="15709" y="10900"/>
                  </a:cubicBezTo>
                  <a:cubicBezTo>
                    <a:pt x="15765" y="10900"/>
                    <a:pt x="15765" y="10900"/>
                    <a:pt x="15765" y="10900"/>
                  </a:cubicBezTo>
                  <a:cubicBezTo>
                    <a:pt x="15821" y="10900"/>
                    <a:pt x="15821" y="10900"/>
                    <a:pt x="15821" y="10900"/>
                  </a:cubicBezTo>
                  <a:cubicBezTo>
                    <a:pt x="15821" y="10900"/>
                    <a:pt x="15821" y="10900"/>
                    <a:pt x="15821" y="10900"/>
                  </a:cubicBezTo>
                  <a:cubicBezTo>
                    <a:pt x="15821" y="10833"/>
                    <a:pt x="15821" y="10833"/>
                    <a:pt x="15821" y="10833"/>
                  </a:cubicBezTo>
                  <a:cubicBezTo>
                    <a:pt x="15821" y="10833"/>
                    <a:pt x="15821" y="10833"/>
                    <a:pt x="15821" y="10833"/>
                  </a:cubicBezTo>
                  <a:cubicBezTo>
                    <a:pt x="15765" y="10767"/>
                    <a:pt x="15765" y="10767"/>
                    <a:pt x="15765" y="10767"/>
                  </a:cubicBezTo>
                  <a:cubicBezTo>
                    <a:pt x="15765" y="10767"/>
                    <a:pt x="15765" y="10767"/>
                    <a:pt x="15765" y="10767"/>
                  </a:cubicBezTo>
                  <a:cubicBezTo>
                    <a:pt x="15709" y="10767"/>
                    <a:pt x="15709" y="10767"/>
                    <a:pt x="15709" y="10767"/>
                  </a:cubicBezTo>
                  <a:cubicBezTo>
                    <a:pt x="15709" y="10767"/>
                    <a:pt x="15709" y="10767"/>
                    <a:pt x="15709" y="10767"/>
                  </a:cubicBezTo>
                  <a:cubicBezTo>
                    <a:pt x="15709" y="10767"/>
                    <a:pt x="15709" y="10767"/>
                    <a:pt x="15709" y="10767"/>
                  </a:cubicBezTo>
                  <a:cubicBezTo>
                    <a:pt x="15709" y="10700"/>
                    <a:pt x="15709" y="10700"/>
                    <a:pt x="15709" y="10700"/>
                  </a:cubicBezTo>
                  <a:cubicBezTo>
                    <a:pt x="15653" y="10700"/>
                    <a:pt x="15653" y="10700"/>
                    <a:pt x="15653" y="10700"/>
                  </a:cubicBezTo>
                  <a:cubicBezTo>
                    <a:pt x="15653" y="10767"/>
                    <a:pt x="15653" y="10767"/>
                    <a:pt x="15653" y="10767"/>
                  </a:cubicBezTo>
                  <a:cubicBezTo>
                    <a:pt x="15597" y="10767"/>
                    <a:pt x="15597" y="10767"/>
                    <a:pt x="15597" y="10767"/>
                  </a:cubicBezTo>
                  <a:cubicBezTo>
                    <a:pt x="15597" y="10767"/>
                    <a:pt x="15597" y="10767"/>
                    <a:pt x="15597" y="10767"/>
                  </a:cubicBezTo>
                  <a:close/>
                  <a:moveTo>
                    <a:pt x="14306" y="12706"/>
                  </a:moveTo>
                  <a:cubicBezTo>
                    <a:pt x="14363" y="12706"/>
                    <a:pt x="14363" y="12706"/>
                    <a:pt x="14363" y="12706"/>
                  </a:cubicBezTo>
                  <a:cubicBezTo>
                    <a:pt x="14363" y="12706"/>
                    <a:pt x="14363" y="12706"/>
                    <a:pt x="14363" y="12706"/>
                  </a:cubicBezTo>
                  <a:cubicBezTo>
                    <a:pt x="14363" y="12706"/>
                    <a:pt x="14363" y="12706"/>
                    <a:pt x="14363" y="12706"/>
                  </a:cubicBezTo>
                  <a:cubicBezTo>
                    <a:pt x="14306" y="12706"/>
                    <a:pt x="14306" y="12706"/>
                    <a:pt x="14306" y="12706"/>
                  </a:cubicBezTo>
                  <a:cubicBezTo>
                    <a:pt x="14306" y="12706"/>
                    <a:pt x="14306" y="12706"/>
                    <a:pt x="14306" y="12706"/>
                  </a:cubicBezTo>
                  <a:close/>
                  <a:moveTo>
                    <a:pt x="13577" y="11435"/>
                  </a:moveTo>
                  <a:cubicBezTo>
                    <a:pt x="13577" y="11435"/>
                    <a:pt x="13577" y="11435"/>
                    <a:pt x="13577" y="11435"/>
                  </a:cubicBezTo>
                  <a:cubicBezTo>
                    <a:pt x="13633" y="11435"/>
                    <a:pt x="13633" y="11435"/>
                    <a:pt x="13633" y="11435"/>
                  </a:cubicBezTo>
                  <a:cubicBezTo>
                    <a:pt x="13633" y="11435"/>
                    <a:pt x="13633" y="11435"/>
                    <a:pt x="13633" y="11435"/>
                  </a:cubicBezTo>
                  <a:cubicBezTo>
                    <a:pt x="13577" y="11435"/>
                    <a:pt x="13577" y="11435"/>
                    <a:pt x="13577" y="11435"/>
                  </a:cubicBezTo>
                  <a:cubicBezTo>
                    <a:pt x="13577" y="11435"/>
                    <a:pt x="13577" y="11435"/>
                    <a:pt x="13577" y="11435"/>
                  </a:cubicBezTo>
                  <a:cubicBezTo>
                    <a:pt x="13577" y="11435"/>
                    <a:pt x="13577" y="11435"/>
                    <a:pt x="13577" y="11435"/>
                  </a:cubicBezTo>
                  <a:close/>
                  <a:moveTo>
                    <a:pt x="13409" y="11703"/>
                  </a:moveTo>
                  <a:cubicBezTo>
                    <a:pt x="13409" y="11703"/>
                    <a:pt x="13409" y="11703"/>
                    <a:pt x="13409" y="11703"/>
                  </a:cubicBezTo>
                  <a:cubicBezTo>
                    <a:pt x="13353" y="11636"/>
                    <a:pt x="13353" y="11636"/>
                    <a:pt x="13353" y="11636"/>
                  </a:cubicBezTo>
                  <a:cubicBezTo>
                    <a:pt x="13297" y="11636"/>
                    <a:pt x="13297" y="11636"/>
                    <a:pt x="13297" y="11636"/>
                  </a:cubicBezTo>
                  <a:cubicBezTo>
                    <a:pt x="13353" y="11569"/>
                    <a:pt x="13353" y="11569"/>
                    <a:pt x="13353" y="11569"/>
                  </a:cubicBezTo>
                  <a:cubicBezTo>
                    <a:pt x="13297" y="11569"/>
                    <a:pt x="13297" y="11569"/>
                    <a:pt x="13297" y="11569"/>
                  </a:cubicBezTo>
                  <a:cubicBezTo>
                    <a:pt x="13297" y="11502"/>
                    <a:pt x="13297" y="11502"/>
                    <a:pt x="13297" y="11502"/>
                  </a:cubicBezTo>
                  <a:cubicBezTo>
                    <a:pt x="13297" y="11435"/>
                    <a:pt x="13297" y="11435"/>
                    <a:pt x="13297" y="11435"/>
                  </a:cubicBezTo>
                  <a:cubicBezTo>
                    <a:pt x="13297" y="11435"/>
                    <a:pt x="13297" y="11435"/>
                    <a:pt x="13297" y="11435"/>
                  </a:cubicBezTo>
                  <a:cubicBezTo>
                    <a:pt x="13297" y="11502"/>
                    <a:pt x="13297" y="11502"/>
                    <a:pt x="13297" y="11502"/>
                  </a:cubicBezTo>
                  <a:cubicBezTo>
                    <a:pt x="13353" y="11502"/>
                    <a:pt x="13353" y="11502"/>
                    <a:pt x="13353" y="11502"/>
                  </a:cubicBezTo>
                  <a:cubicBezTo>
                    <a:pt x="13353" y="11502"/>
                    <a:pt x="13353" y="11502"/>
                    <a:pt x="13353" y="11502"/>
                  </a:cubicBezTo>
                  <a:cubicBezTo>
                    <a:pt x="13409" y="11569"/>
                    <a:pt x="13409" y="11569"/>
                    <a:pt x="13409" y="11569"/>
                  </a:cubicBezTo>
                  <a:cubicBezTo>
                    <a:pt x="13409" y="11636"/>
                    <a:pt x="13409" y="11636"/>
                    <a:pt x="13409" y="11636"/>
                  </a:cubicBezTo>
                  <a:cubicBezTo>
                    <a:pt x="13465" y="11636"/>
                    <a:pt x="13465" y="11636"/>
                    <a:pt x="13465" y="11636"/>
                  </a:cubicBezTo>
                  <a:cubicBezTo>
                    <a:pt x="13465" y="11636"/>
                    <a:pt x="13465" y="11636"/>
                    <a:pt x="13465" y="11636"/>
                  </a:cubicBezTo>
                  <a:cubicBezTo>
                    <a:pt x="13465" y="11703"/>
                    <a:pt x="13465" y="11703"/>
                    <a:pt x="13465" y="11703"/>
                  </a:cubicBezTo>
                  <a:cubicBezTo>
                    <a:pt x="13409" y="11703"/>
                    <a:pt x="13409" y="11703"/>
                    <a:pt x="13409" y="11703"/>
                  </a:cubicBezTo>
                  <a:cubicBezTo>
                    <a:pt x="13409" y="11703"/>
                    <a:pt x="13409" y="11703"/>
                    <a:pt x="13409" y="11703"/>
                  </a:cubicBezTo>
                  <a:close/>
                  <a:moveTo>
                    <a:pt x="13128" y="11703"/>
                  </a:moveTo>
                  <a:cubicBezTo>
                    <a:pt x="13128" y="11636"/>
                    <a:pt x="13128" y="11636"/>
                    <a:pt x="13128" y="11636"/>
                  </a:cubicBezTo>
                  <a:cubicBezTo>
                    <a:pt x="13128" y="11636"/>
                    <a:pt x="13128" y="11636"/>
                    <a:pt x="13128" y="11636"/>
                  </a:cubicBezTo>
                  <a:cubicBezTo>
                    <a:pt x="13128" y="11569"/>
                    <a:pt x="13128" y="11569"/>
                    <a:pt x="13128" y="11569"/>
                  </a:cubicBezTo>
                  <a:cubicBezTo>
                    <a:pt x="13128" y="11502"/>
                    <a:pt x="13128" y="11502"/>
                    <a:pt x="13128" y="11502"/>
                  </a:cubicBezTo>
                  <a:cubicBezTo>
                    <a:pt x="13128" y="11435"/>
                    <a:pt x="13128" y="11435"/>
                    <a:pt x="13128" y="11435"/>
                  </a:cubicBezTo>
                  <a:cubicBezTo>
                    <a:pt x="13128" y="11435"/>
                    <a:pt x="13128" y="11435"/>
                    <a:pt x="13128" y="11435"/>
                  </a:cubicBezTo>
                  <a:cubicBezTo>
                    <a:pt x="13184" y="11502"/>
                    <a:pt x="13184" y="11502"/>
                    <a:pt x="13184" y="11502"/>
                  </a:cubicBezTo>
                  <a:cubicBezTo>
                    <a:pt x="13128" y="11502"/>
                    <a:pt x="13128" y="11502"/>
                    <a:pt x="13128" y="11502"/>
                  </a:cubicBezTo>
                  <a:cubicBezTo>
                    <a:pt x="13128" y="11569"/>
                    <a:pt x="13128" y="11569"/>
                    <a:pt x="13128" y="11569"/>
                  </a:cubicBezTo>
                  <a:cubicBezTo>
                    <a:pt x="13184" y="11569"/>
                    <a:pt x="13184" y="11569"/>
                    <a:pt x="13184" y="11569"/>
                  </a:cubicBezTo>
                  <a:cubicBezTo>
                    <a:pt x="13128" y="11703"/>
                    <a:pt x="13128" y="11703"/>
                    <a:pt x="13128" y="11703"/>
                  </a:cubicBezTo>
                  <a:cubicBezTo>
                    <a:pt x="13128" y="11703"/>
                    <a:pt x="13128" y="11703"/>
                    <a:pt x="13128" y="11703"/>
                  </a:cubicBezTo>
                  <a:close/>
                  <a:moveTo>
                    <a:pt x="13072" y="10432"/>
                  </a:moveTo>
                  <a:cubicBezTo>
                    <a:pt x="13072" y="10499"/>
                    <a:pt x="13072" y="10499"/>
                    <a:pt x="13072" y="10499"/>
                  </a:cubicBezTo>
                  <a:cubicBezTo>
                    <a:pt x="13072" y="10499"/>
                    <a:pt x="13072" y="10499"/>
                    <a:pt x="13072" y="10499"/>
                  </a:cubicBezTo>
                  <a:cubicBezTo>
                    <a:pt x="13128" y="10499"/>
                    <a:pt x="13128" y="10499"/>
                    <a:pt x="13128" y="10499"/>
                  </a:cubicBezTo>
                  <a:cubicBezTo>
                    <a:pt x="13184" y="10432"/>
                    <a:pt x="13184" y="10432"/>
                    <a:pt x="13184" y="10432"/>
                  </a:cubicBezTo>
                  <a:cubicBezTo>
                    <a:pt x="13184" y="10432"/>
                    <a:pt x="13184" y="10432"/>
                    <a:pt x="13184" y="10432"/>
                  </a:cubicBezTo>
                  <a:cubicBezTo>
                    <a:pt x="13128" y="10432"/>
                    <a:pt x="13128" y="10432"/>
                    <a:pt x="13128" y="10432"/>
                  </a:cubicBezTo>
                  <a:cubicBezTo>
                    <a:pt x="13072" y="10432"/>
                    <a:pt x="13072" y="10432"/>
                    <a:pt x="13072" y="10432"/>
                  </a:cubicBezTo>
                  <a:close/>
                  <a:moveTo>
                    <a:pt x="13072" y="10432"/>
                  </a:moveTo>
                  <a:cubicBezTo>
                    <a:pt x="13128" y="10365"/>
                    <a:pt x="13128" y="10365"/>
                    <a:pt x="13128" y="10365"/>
                  </a:cubicBezTo>
                  <a:cubicBezTo>
                    <a:pt x="13128" y="10298"/>
                    <a:pt x="13128" y="10298"/>
                    <a:pt x="13128" y="10298"/>
                  </a:cubicBezTo>
                  <a:cubicBezTo>
                    <a:pt x="13184" y="10232"/>
                    <a:pt x="13184" y="10232"/>
                    <a:pt x="13184" y="10232"/>
                  </a:cubicBezTo>
                  <a:cubicBezTo>
                    <a:pt x="13184" y="10232"/>
                    <a:pt x="13184" y="10232"/>
                    <a:pt x="13184" y="10232"/>
                  </a:cubicBezTo>
                  <a:cubicBezTo>
                    <a:pt x="13241" y="10232"/>
                    <a:pt x="13241" y="10232"/>
                    <a:pt x="13241" y="10232"/>
                  </a:cubicBezTo>
                  <a:cubicBezTo>
                    <a:pt x="13241" y="10298"/>
                    <a:pt x="13241" y="10298"/>
                    <a:pt x="13241" y="10298"/>
                  </a:cubicBezTo>
                  <a:cubicBezTo>
                    <a:pt x="13184" y="10365"/>
                    <a:pt x="13184" y="10365"/>
                    <a:pt x="13184" y="10365"/>
                  </a:cubicBezTo>
                  <a:cubicBezTo>
                    <a:pt x="13184" y="10365"/>
                    <a:pt x="13184" y="10365"/>
                    <a:pt x="13184" y="10365"/>
                  </a:cubicBezTo>
                  <a:cubicBezTo>
                    <a:pt x="13184" y="10432"/>
                    <a:pt x="13184" y="10432"/>
                    <a:pt x="13184" y="10432"/>
                  </a:cubicBezTo>
                  <a:cubicBezTo>
                    <a:pt x="13072" y="10432"/>
                    <a:pt x="13072" y="10432"/>
                    <a:pt x="13072" y="10432"/>
                  </a:cubicBezTo>
                  <a:close/>
                  <a:moveTo>
                    <a:pt x="10716" y="9897"/>
                  </a:moveTo>
                  <a:cubicBezTo>
                    <a:pt x="10716" y="9830"/>
                    <a:pt x="10716" y="9830"/>
                    <a:pt x="10716" y="9830"/>
                  </a:cubicBezTo>
                  <a:cubicBezTo>
                    <a:pt x="10716" y="9830"/>
                    <a:pt x="10716" y="9830"/>
                    <a:pt x="10716" y="9830"/>
                  </a:cubicBezTo>
                  <a:cubicBezTo>
                    <a:pt x="10716" y="9830"/>
                    <a:pt x="10716" y="9830"/>
                    <a:pt x="10716" y="9830"/>
                  </a:cubicBezTo>
                  <a:cubicBezTo>
                    <a:pt x="10716" y="9830"/>
                    <a:pt x="10716" y="9830"/>
                    <a:pt x="10716" y="9830"/>
                  </a:cubicBezTo>
                  <a:cubicBezTo>
                    <a:pt x="10716" y="9897"/>
                    <a:pt x="10716" y="9897"/>
                    <a:pt x="10716" y="9897"/>
                  </a:cubicBezTo>
                  <a:close/>
                  <a:moveTo>
                    <a:pt x="8696" y="9228"/>
                  </a:moveTo>
                  <a:cubicBezTo>
                    <a:pt x="8696" y="9228"/>
                    <a:pt x="8696" y="9228"/>
                    <a:pt x="8696" y="9228"/>
                  </a:cubicBezTo>
                  <a:cubicBezTo>
                    <a:pt x="8752" y="9228"/>
                    <a:pt x="8752" y="9228"/>
                    <a:pt x="8752" y="9228"/>
                  </a:cubicBezTo>
                  <a:cubicBezTo>
                    <a:pt x="8696" y="9228"/>
                    <a:pt x="8696" y="9228"/>
                    <a:pt x="8696" y="9228"/>
                  </a:cubicBezTo>
                  <a:cubicBezTo>
                    <a:pt x="8696" y="9228"/>
                    <a:pt x="8696" y="9228"/>
                    <a:pt x="8696" y="9228"/>
                  </a:cubicBezTo>
                  <a:close/>
                  <a:moveTo>
                    <a:pt x="8528" y="9362"/>
                  </a:moveTo>
                  <a:cubicBezTo>
                    <a:pt x="8584" y="9362"/>
                    <a:pt x="8584" y="9362"/>
                    <a:pt x="8584" y="9362"/>
                  </a:cubicBezTo>
                  <a:cubicBezTo>
                    <a:pt x="8528" y="9295"/>
                    <a:pt x="8528" y="9295"/>
                    <a:pt x="8528" y="9295"/>
                  </a:cubicBezTo>
                  <a:cubicBezTo>
                    <a:pt x="8528" y="9295"/>
                    <a:pt x="8528" y="9295"/>
                    <a:pt x="8528" y="9295"/>
                  </a:cubicBezTo>
                  <a:cubicBezTo>
                    <a:pt x="8528" y="9362"/>
                    <a:pt x="8528" y="9362"/>
                    <a:pt x="8528" y="9362"/>
                  </a:cubicBezTo>
                  <a:close/>
                  <a:moveTo>
                    <a:pt x="8584" y="9496"/>
                  </a:moveTo>
                  <a:cubicBezTo>
                    <a:pt x="8584" y="9496"/>
                    <a:pt x="8584" y="9496"/>
                    <a:pt x="8584" y="9496"/>
                  </a:cubicBezTo>
                  <a:cubicBezTo>
                    <a:pt x="8584" y="9496"/>
                    <a:pt x="8584" y="9496"/>
                    <a:pt x="8584" y="9496"/>
                  </a:cubicBezTo>
                  <a:cubicBezTo>
                    <a:pt x="8584" y="9496"/>
                    <a:pt x="8584" y="9496"/>
                    <a:pt x="8584" y="9496"/>
                  </a:cubicBezTo>
                  <a:cubicBezTo>
                    <a:pt x="8584" y="9496"/>
                    <a:pt x="8584" y="9496"/>
                    <a:pt x="8584" y="9496"/>
                  </a:cubicBezTo>
                  <a:close/>
                  <a:moveTo>
                    <a:pt x="8584" y="9563"/>
                  </a:moveTo>
                  <a:cubicBezTo>
                    <a:pt x="8528" y="9496"/>
                    <a:pt x="8528" y="9496"/>
                    <a:pt x="8528" y="9496"/>
                  </a:cubicBezTo>
                  <a:cubicBezTo>
                    <a:pt x="8528" y="9496"/>
                    <a:pt x="8528" y="9496"/>
                    <a:pt x="8528" y="9496"/>
                  </a:cubicBezTo>
                  <a:cubicBezTo>
                    <a:pt x="8528" y="9563"/>
                    <a:pt x="8528" y="9563"/>
                    <a:pt x="8528" y="9563"/>
                  </a:cubicBezTo>
                  <a:cubicBezTo>
                    <a:pt x="8584" y="9563"/>
                    <a:pt x="8584" y="9563"/>
                    <a:pt x="8584" y="9563"/>
                  </a:cubicBezTo>
                  <a:close/>
                  <a:moveTo>
                    <a:pt x="8640" y="9697"/>
                  </a:moveTo>
                  <a:cubicBezTo>
                    <a:pt x="8696" y="9763"/>
                    <a:pt x="8696" y="9763"/>
                    <a:pt x="8696" y="9763"/>
                  </a:cubicBezTo>
                  <a:cubicBezTo>
                    <a:pt x="8696" y="9763"/>
                    <a:pt x="8696" y="9763"/>
                    <a:pt x="8696" y="9763"/>
                  </a:cubicBezTo>
                  <a:cubicBezTo>
                    <a:pt x="8752" y="9697"/>
                    <a:pt x="8752" y="9697"/>
                    <a:pt x="8752" y="9697"/>
                  </a:cubicBezTo>
                  <a:cubicBezTo>
                    <a:pt x="8696" y="9697"/>
                    <a:pt x="8696" y="9697"/>
                    <a:pt x="8696" y="9697"/>
                  </a:cubicBezTo>
                  <a:cubicBezTo>
                    <a:pt x="8752" y="9630"/>
                    <a:pt x="8752" y="9630"/>
                    <a:pt x="8752" y="9630"/>
                  </a:cubicBezTo>
                  <a:cubicBezTo>
                    <a:pt x="8696" y="9630"/>
                    <a:pt x="8696" y="9630"/>
                    <a:pt x="8696" y="9630"/>
                  </a:cubicBezTo>
                  <a:cubicBezTo>
                    <a:pt x="8696" y="9697"/>
                    <a:pt x="8696" y="9697"/>
                    <a:pt x="8696" y="9697"/>
                  </a:cubicBezTo>
                  <a:cubicBezTo>
                    <a:pt x="8696" y="9697"/>
                    <a:pt x="8696" y="9697"/>
                    <a:pt x="8696" y="9697"/>
                  </a:cubicBezTo>
                  <a:cubicBezTo>
                    <a:pt x="8640" y="9697"/>
                    <a:pt x="8640" y="9697"/>
                    <a:pt x="8640" y="9697"/>
                  </a:cubicBezTo>
                  <a:close/>
                  <a:moveTo>
                    <a:pt x="8584" y="9964"/>
                  </a:moveTo>
                  <a:cubicBezTo>
                    <a:pt x="8584" y="9897"/>
                    <a:pt x="8584" y="9897"/>
                    <a:pt x="8584" y="9897"/>
                  </a:cubicBezTo>
                  <a:cubicBezTo>
                    <a:pt x="8584" y="9897"/>
                    <a:pt x="8584" y="9897"/>
                    <a:pt x="8584" y="9897"/>
                  </a:cubicBezTo>
                  <a:cubicBezTo>
                    <a:pt x="8584" y="9830"/>
                    <a:pt x="8584" y="9830"/>
                    <a:pt x="8584" y="9830"/>
                  </a:cubicBezTo>
                  <a:cubicBezTo>
                    <a:pt x="8640" y="9763"/>
                    <a:pt x="8640" y="9763"/>
                    <a:pt x="8640" y="9763"/>
                  </a:cubicBezTo>
                  <a:cubicBezTo>
                    <a:pt x="8640" y="9830"/>
                    <a:pt x="8640" y="9830"/>
                    <a:pt x="8640" y="9830"/>
                  </a:cubicBezTo>
                  <a:cubicBezTo>
                    <a:pt x="8640" y="9830"/>
                    <a:pt x="8640" y="9830"/>
                    <a:pt x="8640" y="9830"/>
                  </a:cubicBezTo>
                  <a:cubicBezTo>
                    <a:pt x="8640" y="9897"/>
                    <a:pt x="8640" y="9897"/>
                    <a:pt x="8640" y="9897"/>
                  </a:cubicBezTo>
                  <a:cubicBezTo>
                    <a:pt x="8640" y="9897"/>
                    <a:pt x="8640" y="9897"/>
                    <a:pt x="8640" y="9897"/>
                  </a:cubicBezTo>
                  <a:cubicBezTo>
                    <a:pt x="8640" y="9964"/>
                    <a:pt x="8640" y="9964"/>
                    <a:pt x="8640" y="9964"/>
                  </a:cubicBezTo>
                  <a:cubicBezTo>
                    <a:pt x="8640" y="9964"/>
                    <a:pt x="8640" y="9964"/>
                    <a:pt x="8640" y="9964"/>
                  </a:cubicBezTo>
                  <a:cubicBezTo>
                    <a:pt x="8640" y="9964"/>
                    <a:pt x="8640" y="9964"/>
                    <a:pt x="8640" y="9964"/>
                  </a:cubicBezTo>
                  <a:cubicBezTo>
                    <a:pt x="8584" y="9964"/>
                    <a:pt x="8584" y="9964"/>
                    <a:pt x="8584" y="9964"/>
                  </a:cubicBezTo>
                  <a:close/>
                  <a:moveTo>
                    <a:pt x="10435" y="8760"/>
                  </a:moveTo>
                  <a:cubicBezTo>
                    <a:pt x="10435" y="8760"/>
                    <a:pt x="10435" y="8760"/>
                    <a:pt x="10435" y="8760"/>
                  </a:cubicBezTo>
                  <a:cubicBezTo>
                    <a:pt x="10435" y="8760"/>
                    <a:pt x="10435" y="8760"/>
                    <a:pt x="10435" y="8760"/>
                  </a:cubicBezTo>
                  <a:cubicBezTo>
                    <a:pt x="10491" y="8760"/>
                    <a:pt x="10491" y="8760"/>
                    <a:pt x="10491" y="8760"/>
                  </a:cubicBezTo>
                  <a:cubicBezTo>
                    <a:pt x="10435" y="8760"/>
                    <a:pt x="10435" y="8760"/>
                    <a:pt x="10435" y="8760"/>
                  </a:cubicBezTo>
                  <a:cubicBezTo>
                    <a:pt x="10435" y="8760"/>
                    <a:pt x="10435" y="8760"/>
                    <a:pt x="10435" y="8760"/>
                  </a:cubicBezTo>
                  <a:close/>
                  <a:moveTo>
                    <a:pt x="11052" y="8359"/>
                  </a:moveTo>
                  <a:cubicBezTo>
                    <a:pt x="11052" y="8292"/>
                    <a:pt x="11052" y="8292"/>
                    <a:pt x="11052" y="8292"/>
                  </a:cubicBezTo>
                  <a:cubicBezTo>
                    <a:pt x="11052" y="8292"/>
                    <a:pt x="11052" y="8292"/>
                    <a:pt x="11052" y="8292"/>
                  </a:cubicBezTo>
                  <a:cubicBezTo>
                    <a:pt x="11052" y="8225"/>
                    <a:pt x="11052" y="8225"/>
                    <a:pt x="11052" y="8225"/>
                  </a:cubicBezTo>
                  <a:cubicBezTo>
                    <a:pt x="11052" y="8225"/>
                    <a:pt x="11052" y="8225"/>
                    <a:pt x="11052" y="8225"/>
                  </a:cubicBezTo>
                  <a:cubicBezTo>
                    <a:pt x="11109" y="8225"/>
                    <a:pt x="11109" y="8225"/>
                    <a:pt x="11109" y="8225"/>
                  </a:cubicBezTo>
                  <a:cubicBezTo>
                    <a:pt x="11109" y="8225"/>
                    <a:pt x="11109" y="8225"/>
                    <a:pt x="11109" y="8225"/>
                  </a:cubicBezTo>
                  <a:cubicBezTo>
                    <a:pt x="11109" y="8292"/>
                    <a:pt x="11109" y="8292"/>
                    <a:pt x="11109" y="8292"/>
                  </a:cubicBezTo>
                  <a:cubicBezTo>
                    <a:pt x="11109" y="8292"/>
                    <a:pt x="11109" y="8292"/>
                    <a:pt x="11109" y="8292"/>
                  </a:cubicBezTo>
                  <a:cubicBezTo>
                    <a:pt x="11052" y="8359"/>
                    <a:pt x="11052" y="8359"/>
                    <a:pt x="11052" y="8359"/>
                  </a:cubicBezTo>
                  <a:cubicBezTo>
                    <a:pt x="11052" y="8359"/>
                    <a:pt x="11052" y="8359"/>
                    <a:pt x="11052" y="8359"/>
                  </a:cubicBezTo>
                  <a:close/>
                  <a:moveTo>
                    <a:pt x="10379" y="9162"/>
                  </a:moveTo>
                  <a:cubicBezTo>
                    <a:pt x="10379" y="9162"/>
                    <a:pt x="10379" y="9162"/>
                    <a:pt x="10379" y="9162"/>
                  </a:cubicBezTo>
                  <a:cubicBezTo>
                    <a:pt x="10379" y="9095"/>
                    <a:pt x="10379" y="9095"/>
                    <a:pt x="10379" y="9095"/>
                  </a:cubicBezTo>
                  <a:cubicBezTo>
                    <a:pt x="10379" y="9095"/>
                    <a:pt x="10379" y="9095"/>
                    <a:pt x="10379" y="9095"/>
                  </a:cubicBezTo>
                  <a:cubicBezTo>
                    <a:pt x="10379" y="9095"/>
                    <a:pt x="10379" y="9095"/>
                    <a:pt x="10379" y="9095"/>
                  </a:cubicBezTo>
                  <a:cubicBezTo>
                    <a:pt x="10435" y="9028"/>
                    <a:pt x="10435" y="9028"/>
                    <a:pt x="10435" y="9028"/>
                  </a:cubicBezTo>
                  <a:cubicBezTo>
                    <a:pt x="10435" y="9028"/>
                    <a:pt x="10435" y="9028"/>
                    <a:pt x="10435" y="9028"/>
                  </a:cubicBezTo>
                  <a:cubicBezTo>
                    <a:pt x="10379" y="9028"/>
                    <a:pt x="10379" y="9028"/>
                    <a:pt x="10379" y="9028"/>
                  </a:cubicBezTo>
                  <a:cubicBezTo>
                    <a:pt x="10379" y="8961"/>
                    <a:pt x="10379" y="8961"/>
                    <a:pt x="10379" y="8961"/>
                  </a:cubicBezTo>
                  <a:cubicBezTo>
                    <a:pt x="10379" y="8894"/>
                    <a:pt x="10379" y="8894"/>
                    <a:pt x="10379" y="8894"/>
                  </a:cubicBezTo>
                  <a:cubicBezTo>
                    <a:pt x="10435" y="8894"/>
                    <a:pt x="10435" y="8894"/>
                    <a:pt x="10435" y="8894"/>
                  </a:cubicBezTo>
                  <a:cubicBezTo>
                    <a:pt x="10435" y="8894"/>
                    <a:pt x="10435" y="8894"/>
                    <a:pt x="10435" y="8894"/>
                  </a:cubicBezTo>
                  <a:cubicBezTo>
                    <a:pt x="10379" y="8827"/>
                    <a:pt x="10379" y="8827"/>
                    <a:pt x="10379" y="8827"/>
                  </a:cubicBezTo>
                  <a:cubicBezTo>
                    <a:pt x="10323" y="8827"/>
                    <a:pt x="10323" y="8827"/>
                    <a:pt x="10323" y="8827"/>
                  </a:cubicBezTo>
                  <a:cubicBezTo>
                    <a:pt x="10323" y="8894"/>
                    <a:pt x="10323" y="8894"/>
                    <a:pt x="10323" y="8894"/>
                  </a:cubicBezTo>
                  <a:cubicBezTo>
                    <a:pt x="10323" y="8894"/>
                    <a:pt x="10323" y="8894"/>
                    <a:pt x="10323" y="8894"/>
                  </a:cubicBezTo>
                  <a:cubicBezTo>
                    <a:pt x="10267" y="8894"/>
                    <a:pt x="10267" y="8894"/>
                    <a:pt x="10267" y="8894"/>
                  </a:cubicBezTo>
                  <a:cubicBezTo>
                    <a:pt x="10211" y="8894"/>
                    <a:pt x="10211" y="8894"/>
                    <a:pt x="10211" y="8894"/>
                  </a:cubicBezTo>
                  <a:cubicBezTo>
                    <a:pt x="10155" y="8961"/>
                    <a:pt x="10155" y="8961"/>
                    <a:pt x="10155" y="8961"/>
                  </a:cubicBezTo>
                  <a:cubicBezTo>
                    <a:pt x="10099" y="8961"/>
                    <a:pt x="10099" y="8961"/>
                    <a:pt x="10099" y="8961"/>
                  </a:cubicBezTo>
                  <a:cubicBezTo>
                    <a:pt x="10099" y="8961"/>
                    <a:pt x="10099" y="8961"/>
                    <a:pt x="10099" y="8961"/>
                  </a:cubicBezTo>
                  <a:cubicBezTo>
                    <a:pt x="10155" y="8894"/>
                    <a:pt x="10155" y="8894"/>
                    <a:pt x="10155" y="8894"/>
                  </a:cubicBezTo>
                  <a:cubicBezTo>
                    <a:pt x="10211" y="8894"/>
                    <a:pt x="10211" y="8894"/>
                    <a:pt x="10211" y="8894"/>
                  </a:cubicBezTo>
                  <a:cubicBezTo>
                    <a:pt x="10211" y="8827"/>
                    <a:pt x="10211" y="8827"/>
                    <a:pt x="10211" y="8827"/>
                  </a:cubicBezTo>
                  <a:cubicBezTo>
                    <a:pt x="10211" y="8827"/>
                    <a:pt x="10211" y="8827"/>
                    <a:pt x="10211" y="8827"/>
                  </a:cubicBezTo>
                  <a:cubicBezTo>
                    <a:pt x="10155" y="8827"/>
                    <a:pt x="10155" y="8827"/>
                    <a:pt x="10155" y="8827"/>
                  </a:cubicBezTo>
                  <a:cubicBezTo>
                    <a:pt x="10155" y="8827"/>
                    <a:pt x="10155" y="8827"/>
                    <a:pt x="10155" y="8827"/>
                  </a:cubicBezTo>
                  <a:cubicBezTo>
                    <a:pt x="10211" y="8760"/>
                    <a:pt x="10211" y="8760"/>
                    <a:pt x="10211" y="8760"/>
                  </a:cubicBezTo>
                  <a:cubicBezTo>
                    <a:pt x="10155" y="8693"/>
                    <a:pt x="10155" y="8693"/>
                    <a:pt x="10155" y="8693"/>
                  </a:cubicBezTo>
                  <a:cubicBezTo>
                    <a:pt x="10211" y="8693"/>
                    <a:pt x="10211" y="8693"/>
                    <a:pt x="10211" y="8693"/>
                  </a:cubicBezTo>
                  <a:cubicBezTo>
                    <a:pt x="10211" y="8693"/>
                    <a:pt x="10211" y="8693"/>
                    <a:pt x="10211" y="8693"/>
                  </a:cubicBezTo>
                  <a:cubicBezTo>
                    <a:pt x="10211" y="8693"/>
                    <a:pt x="10211" y="8693"/>
                    <a:pt x="10211" y="8693"/>
                  </a:cubicBezTo>
                  <a:cubicBezTo>
                    <a:pt x="10267" y="8760"/>
                    <a:pt x="10267" y="8760"/>
                    <a:pt x="10267" y="8760"/>
                  </a:cubicBezTo>
                  <a:cubicBezTo>
                    <a:pt x="10267" y="8827"/>
                    <a:pt x="10267" y="8827"/>
                    <a:pt x="10267" y="8827"/>
                  </a:cubicBezTo>
                  <a:cubicBezTo>
                    <a:pt x="10323" y="8760"/>
                    <a:pt x="10323" y="8760"/>
                    <a:pt x="10323" y="8760"/>
                  </a:cubicBezTo>
                  <a:cubicBezTo>
                    <a:pt x="10379" y="8760"/>
                    <a:pt x="10379" y="8760"/>
                    <a:pt x="10379" y="8760"/>
                  </a:cubicBezTo>
                  <a:cubicBezTo>
                    <a:pt x="10379" y="8760"/>
                    <a:pt x="10379" y="8760"/>
                    <a:pt x="10379" y="8760"/>
                  </a:cubicBezTo>
                  <a:cubicBezTo>
                    <a:pt x="10323" y="8693"/>
                    <a:pt x="10323" y="8693"/>
                    <a:pt x="10323" y="8693"/>
                  </a:cubicBezTo>
                  <a:cubicBezTo>
                    <a:pt x="10379" y="8693"/>
                    <a:pt x="10379" y="8693"/>
                    <a:pt x="10379" y="8693"/>
                  </a:cubicBezTo>
                  <a:cubicBezTo>
                    <a:pt x="10379" y="8693"/>
                    <a:pt x="10379" y="8693"/>
                    <a:pt x="10379" y="8693"/>
                  </a:cubicBezTo>
                  <a:cubicBezTo>
                    <a:pt x="10379" y="8693"/>
                    <a:pt x="10379" y="8693"/>
                    <a:pt x="10379" y="8693"/>
                  </a:cubicBezTo>
                  <a:cubicBezTo>
                    <a:pt x="10435" y="8693"/>
                    <a:pt x="10435" y="8693"/>
                    <a:pt x="10435" y="8693"/>
                  </a:cubicBezTo>
                  <a:cubicBezTo>
                    <a:pt x="10491" y="8627"/>
                    <a:pt x="10491" y="8627"/>
                    <a:pt x="10491" y="8627"/>
                  </a:cubicBezTo>
                  <a:cubicBezTo>
                    <a:pt x="10491" y="8627"/>
                    <a:pt x="10491" y="8627"/>
                    <a:pt x="10491" y="8627"/>
                  </a:cubicBezTo>
                  <a:cubicBezTo>
                    <a:pt x="10491" y="8627"/>
                    <a:pt x="10491" y="8627"/>
                    <a:pt x="10491" y="8627"/>
                  </a:cubicBezTo>
                  <a:cubicBezTo>
                    <a:pt x="10491" y="8627"/>
                    <a:pt x="10491" y="8627"/>
                    <a:pt x="10491" y="8627"/>
                  </a:cubicBezTo>
                  <a:cubicBezTo>
                    <a:pt x="10548" y="8627"/>
                    <a:pt x="10548" y="8627"/>
                    <a:pt x="10548" y="8627"/>
                  </a:cubicBezTo>
                  <a:cubicBezTo>
                    <a:pt x="10491" y="8693"/>
                    <a:pt x="10491" y="8693"/>
                    <a:pt x="10491" y="8693"/>
                  </a:cubicBezTo>
                  <a:cubicBezTo>
                    <a:pt x="10491" y="8760"/>
                    <a:pt x="10491" y="8760"/>
                    <a:pt x="10491" y="8760"/>
                  </a:cubicBezTo>
                  <a:cubicBezTo>
                    <a:pt x="10548" y="8760"/>
                    <a:pt x="10548" y="8760"/>
                    <a:pt x="10548" y="8760"/>
                  </a:cubicBezTo>
                  <a:cubicBezTo>
                    <a:pt x="10548" y="8760"/>
                    <a:pt x="10548" y="8760"/>
                    <a:pt x="10548" y="8760"/>
                  </a:cubicBezTo>
                  <a:cubicBezTo>
                    <a:pt x="10548" y="8827"/>
                    <a:pt x="10548" y="8827"/>
                    <a:pt x="10548" y="8827"/>
                  </a:cubicBezTo>
                  <a:cubicBezTo>
                    <a:pt x="10548" y="8827"/>
                    <a:pt x="10548" y="8827"/>
                    <a:pt x="10548" y="8827"/>
                  </a:cubicBezTo>
                  <a:cubicBezTo>
                    <a:pt x="10604" y="8760"/>
                    <a:pt x="10604" y="8760"/>
                    <a:pt x="10604" y="8760"/>
                  </a:cubicBezTo>
                  <a:cubicBezTo>
                    <a:pt x="10604" y="8693"/>
                    <a:pt x="10604" y="8693"/>
                    <a:pt x="10604" y="8693"/>
                  </a:cubicBezTo>
                  <a:cubicBezTo>
                    <a:pt x="10660" y="8627"/>
                    <a:pt x="10660" y="8627"/>
                    <a:pt x="10660" y="8627"/>
                  </a:cubicBezTo>
                  <a:cubicBezTo>
                    <a:pt x="10660" y="8627"/>
                    <a:pt x="10660" y="8627"/>
                    <a:pt x="10660" y="8627"/>
                  </a:cubicBezTo>
                  <a:cubicBezTo>
                    <a:pt x="10660" y="8693"/>
                    <a:pt x="10660" y="8693"/>
                    <a:pt x="10660" y="8693"/>
                  </a:cubicBezTo>
                  <a:cubicBezTo>
                    <a:pt x="10660" y="8760"/>
                    <a:pt x="10660" y="8760"/>
                    <a:pt x="10660" y="8760"/>
                  </a:cubicBezTo>
                  <a:cubicBezTo>
                    <a:pt x="10660" y="8827"/>
                    <a:pt x="10660" y="8827"/>
                    <a:pt x="10660" y="8827"/>
                  </a:cubicBezTo>
                  <a:cubicBezTo>
                    <a:pt x="10660" y="8827"/>
                    <a:pt x="10660" y="8827"/>
                    <a:pt x="10660" y="8827"/>
                  </a:cubicBezTo>
                  <a:cubicBezTo>
                    <a:pt x="10716" y="8827"/>
                    <a:pt x="10716" y="8827"/>
                    <a:pt x="10716" y="8827"/>
                  </a:cubicBezTo>
                  <a:cubicBezTo>
                    <a:pt x="10716" y="8827"/>
                    <a:pt x="10716" y="8827"/>
                    <a:pt x="10716" y="8827"/>
                  </a:cubicBezTo>
                  <a:cubicBezTo>
                    <a:pt x="10772" y="8760"/>
                    <a:pt x="10772" y="8760"/>
                    <a:pt x="10772" y="8760"/>
                  </a:cubicBezTo>
                  <a:cubicBezTo>
                    <a:pt x="10828" y="8693"/>
                    <a:pt x="10828" y="8693"/>
                    <a:pt x="10828" y="8693"/>
                  </a:cubicBezTo>
                  <a:cubicBezTo>
                    <a:pt x="10828" y="8627"/>
                    <a:pt x="10828" y="8627"/>
                    <a:pt x="10828" y="8627"/>
                  </a:cubicBezTo>
                  <a:cubicBezTo>
                    <a:pt x="10828" y="8560"/>
                    <a:pt x="10828" y="8560"/>
                    <a:pt x="10828" y="8560"/>
                  </a:cubicBezTo>
                  <a:cubicBezTo>
                    <a:pt x="10828" y="8560"/>
                    <a:pt x="10828" y="8560"/>
                    <a:pt x="10828" y="8560"/>
                  </a:cubicBezTo>
                  <a:cubicBezTo>
                    <a:pt x="10828" y="8493"/>
                    <a:pt x="10828" y="8493"/>
                    <a:pt x="10828" y="8493"/>
                  </a:cubicBezTo>
                  <a:cubicBezTo>
                    <a:pt x="10772" y="8493"/>
                    <a:pt x="10772" y="8493"/>
                    <a:pt x="10772" y="8493"/>
                  </a:cubicBezTo>
                  <a:cubicBezTo>
                    <a:pt x="10772" y="8493"/>
                    <a:pt x="10772" y="8493"/>
                    <a:pt x="10772" y="8493"/>
                  </a:cubicBezTo>
                  <a:cubicBezTo>
                    <a:pt x="10716" y="8493"/>
                    <a:pt x="10716" y="8493"/>
                    <a:pt x="10716" y="8493"/>
                  </a:cubicBezTo>
                  <a:cubicBezTo>
                    <a:pt x="10716" y="8493"/>
                    <a:pt x="10716" y="8493"/>
                    <a:pt x="10716" y="8493"/>
                  </a:cubicBezTo>
                  <a:cubicBezTo>
                    <a:pt x="10772" y="8426"/>
                    <a:pt x="10772" y="8426"/>
                    <a:pt x="10772" y="8426"/>
                  </a:cubicBezTo>
                  <a:cubicBezTo>
                    <a:pt x="10772" y="8426"/>
                    <a:pt x="10772" y="8426"/>
                    <a:pt x="10772" y="8426"/>
                  </a:cubicBezTo>
                  <a:cubicBezTo>
                    <a:pt x="10716" y="8426"/>
                    <a:pt x="10716" y="8426"/>
                    <a:pt x="10716" y="8426"/>
                  </a:cubicBezTo>
                  <a:cubicBezTo>
                    <a:pt x="10716" y="8426"/>
                    <a:pt x="10716" y="8426"/>
                    <a:pt x="10716" y="8426"/>
                  </a:cubicBezTo>
                  <a:cubicBezTo>
                    <a:pt x="10660" y="8359"/>
                    <a:pt x="10660" y="8359"/>
                    <a:pt x="10660" y="8359"/>
                  </a:cubicBezTo>
                  <a:cubicBezTo>
                    <a:pt x="10660" y="8359"/>
                    <a:pt x="10660" y="8359"/>
                    <a:pt x="10660" y="8359"/>
                  </a:cubicBezTo>
                  <a:cubicBezTo>
                    <a:pt x="10604" y="8225"/>
                    <a:pt x="10604" y="8225"/>
                    <a:pt x="10604" y="8225"/>
                  </a:cubicBezTo>
                  <a:cubicBezTo>
                    <a:pt x="10604" y="8159"/>
                    <a:pt x="10604" y="8159"/>
                    <a:pt x="10604" y="8159"/>
                  </a:cubicBezTo>
                  <a:cubicBezTo>
                    <a:pt x="10660" y="8092"/>
                    <a:pt x="10660" y="8092"/>
                    <a:pt x="10660" y="8092"/>
                  </a:cubicBezTo>
                  <a:cubicBezTo>
                    <a:pt x="10604" y="8025"/>
                    <a:pt x="10604" y="8025"/>
                    <a:pt x="10604" y="8025"/>
                  </a:cubicBezTo>
                  <a:cubicBezTo>
                    <a:pt x="10604" y="8092"/>
                    <a:pt x="10604" y="8092"/>
                    <a:pt x="10604" y="8092"/>
                  </a:cubicBezTo>
                  <a:cubicBezTo>
                    <a:pt x="10604" y="8159"/>
                    <a:pt x="10604" y="8159"/>
                    <a:pt x="10604" y="8159"/>
                  </a:cubicBezTo>
                  <a:cubicBezTo>
                    <a:pt x="10548" y="8092"/>
                    <a:pt x="10548" y="8092"/>
                    <a:pt x="10548" y="8092"/>
                  </a:cubicBezTo>
                  <a:cubicBezTo>
                    <a:pt x="10491" y="8092"/>
                    <a:pt x="10491" y="8092"/>
                    <a:pt x="10491" y="8092"/>
                  </a:cubicBezTo>
                  <a:cubicBezTo>
                    <a:pt x="10491" y="7958"/>
                    <a:pt x="10491" y="7958"/>
                    <a:pt x="10491" y="7958"/>
                  </a:cubicBezTo>
                  <a:cubicBezTo>
                    <a:pt x="10435" y="7958"/>
                    <a:pt x="10435" y="7958"/>
                    <a:pt x="10435" y="7958"/>
                  </a:cubicBezTo>
                  <a:cubicBezTo>
                    <a:pt x="10435" y="7824"/>
                    <a:pt x="10435" y="7824"/>
                    <a:pt x="10435" y="7824"/>
                  </a:cubicBezTo>
                  <a:cubicBezTo>
                    <a:pt x="10379" y="7824"/>
                    <a:pt x="10379" y="7824"/>
                    <a:pt x="10379" y="7824"/>
                  </a:cubicBezTo>
                  <a:cubicBezTo>
                    <a:pt x="10379" y="7757"/>
                    <a:pt x="10379" y="7757"/>
                    <a:pt x="10379" y="7757"/>
                  </a:cubicBezTo>
                  <a:cubicBezTo>
                    <a:pt x="10379" y="7690"/>
                    <a:pt x="10379" y="7690"/>
                    <a:pt x="10379" y="7690"/>
                  </a:cubicBezTo>
                  <a:cubicBezTo>
                    <a:pt x="10379" y="7690"/>
                    <a:pt x="10379" y="7690"/>
                    <a:pt x="10379" y="7690"/>
                  </a:cubicBezTo>
                  <a:cubicBezTo>
                    <a:pt x="10435" y="7690"/>
                    <a:pt x="10435" y="7690"/>
                    <a:pt x="10435" y="7690"/>
                  </a:cubicBezTo>
                  <a:cubicBezTo>
                    <a:pt x="10435" y="7624"/>
                    <a:pt x="10435" y="7624"/>
                    <a:pt x="10435" y="7624"/>
                  </a:cubicBezTo>
                  <a:cubicBezTo>
                    <a:pt x="10491" y="7624"/>
                    <a:pt x="10491" y="7624"/>
                    <a:pt x="10491" y="7624"/>
                  </a:cubicBezTo>
                  <a:cubicBezTo>
                    <a:pt x="10491" y="7624"/>
                    <a:pt x="10491" y="7624"/>
                    <a:pt x="10491" y="7624"/>
                  </a:cubicBezTo>
                  <a:cubicBezTo>
                    <a:pt x="10548" y="7624"/>
                    <a:pt x="10548" y="7624"/>
                    <a:pt x="10548" y="7624"/>
                  </a:cubicBezTo>
                  <a:cubicBezTo>
                    <a:pt x="10548" y="7557"/>
                    <a:pt x="10548" y="7557"/>
                    <a:pt x="10548" y="7557"/>
                  </a:cubicBezTo>
                  <a:cubicBezTo>
                    <a:pt x="10548" y="7490"/>
                    <a:pt x="10548" y="7490"/>
                    <a:pt x="10548" y="7490"/>
                  </a:cubicBezTo>
                  <a:cubicBezTo>
                    <a:pt x="10548" y="7423"/>
                    <a:pt x="10548" y="7423"/>
                    <a:pt x="10548" y="7423"/>
                  </a:cubicBezTo>
                  <a:cubicBezTo>
                    <a:pt x="10604" y="7356"/>
                    <a:pt x="10604" y="7356"/>
                    <a:pt x="10604" y="7356"/>
                  </a:cubicBezTo>
                  <a:cubicBezTo>
                    <a:pt x="10548" y="7289"/>
                    <a:pt x="10548" y="7289"/>
                    <a:pt x="10548" y="7289"/>
                  </a:cubicBezTo>
                  <a:cubicBezTo>
                    <a:pt x="10548" y="7222"/>
                    <a:pt x="10548" y="7222"/>
                    <a:pt x="10548" y="7222"/>
                  </a:cubicBezTo>
                  <a:cubicBezTo>
                    <a:pt x="10604" y="7222"/>
                    <a:pt x="10604" y="7222"/>
                    <a:pt x="10604" y="7222"/>
                  </a:cubicBezTo>
                  <a:cubicBezTo>
                    <a:pt x="10604" y="7155"/>
                    <a:pt x="10604" y="7155"/>
                    <a:pt x="10604" y="7155"/>
                  </a:cubicBezTo>
                  <a:cubicBezTo>
                    <a:pt x="10660" y="7089"/>
                    <a:pt x="10660" y="7089"/>
                    <a:pt x="10660" y="7089"/>
                  </a:cubicBezTo>
                  <a:cubicBezTo>
                    <a:pt x="10660" y="7022"/>
                    <a:pt x="10660" y="7022"/>
                    <a:pt x="10660" y="7022"/>
                  </a:cubicBezTo>
                  <a:cubicBezTo>
                    <a:pt x="10660" y="6955"/>
                    <a:pt x="10660" y="6955"/>
                    <a:pt x="10660" y="6955"/>
                  </a:cubicBezTo>
                  <a:cubicBezTo>
                    <a:pt x="10660" y="6888"/>
                    <a:pt x="10660" y="6888"/>
                    <a:pt x="10660" y="6888"/>
                  </a:cubicBezTo>
                  <a:cubicBezTo>
                    <a:pt x="10716" y="6888"/>
                    <a:pt x="10716" y="6888"/>
                    <a:pt x="10716" y="6888"/>
                  </a:cubicBezTo>
                  <a:cubicBezTo>
                    <a:pt x="10716" y="6821"/>
                    <a:pt x="10716" y="6821"/>
                    <a:pt x="10716" y="6821"/>
                  </a:cubicBezTo>
                  <a:cubicBezTo>
                    <a:pt x="10772" y="6754"/>
                    <a:pt x="10772" y="6754"/>
                    <a:pt x="10772" y="6754"/>
                  </a:cubicBezTo>
                  <a:cubicBezTo>
                    <a:pt x="10772" y="6687"/>
                    <a:pt x="10772" y="6687"/>
                    <a:pt x="10772" y="6687"/>
                  </a:cubicBezTo>
                  <a:cubicBezTo>
                    <a:pt x="10772" y="6687"/>
                    <a:pt x="10772" y="6687"/>
                    <a:pt x="10772" y="6687"/>
                  </a:cubicBezTo>
                  <a:cubicBezTo>
                    <a:pt x="10772" y="6620"/>
                    <a:pt x="10772" y="6620"/>
                    <a:pt x="10772" y="6620"/>
                  </a:cubicBezTo>
                  <a:cubicBezTo>
                    <a:pt x="10828" y="6620"/>
                    <a:pt x="10828" y="6620"/>
                    <a:pt x="10828" y="6620"/>
                  </a:cubicBezTo>
                  <a:cubicBezTo>
                    <a:pt x="10772" y="6554"/>
                    <a:pt x="10772" y="6554"/>
                    <a:pt x="10772" y="6554"/>
                  </a:cubicBezTo>
                  <a:cubicBezTo>
                    <a:pt x="10772" y="6487"/>
                    <a:pt x="10772" y="6487"/>
                    <a:pt x="10772" y="6487"/>
                  </a:cubicBezTo>
                  <a:cubicBezTo>
                    <a:pt x="10772" y="6487"/>
                    <a:pt x="10772" y="6487"/>
                    <a:pt x="10772" y="6487"/>
                  </a:cubicBezTo>
                  <a:cubicBezTo>
                    <a:pt x="10716" y="6420"/>
                    <a:pt x="10716" y="6420"/>
                    <a:pt x="10716" y="6420"/>
                  </a:cubicBezTo>
                  <a:cubicBezTo>
                    <a:pt x="10716" y="6353"/>
                    <a:pt x="10716" y="6353"/>
                    <a:pt x="10716" y="6353"/>
                  </a:cubicBezTo>
                  <a:cubicBezTo>
                    <a:pt x="10716" y="6353"/>
                    <a:pt x="10716" y="6353"/>
                    <a:pt x="10716" y="6353"/>
                  </a:cubicBezTo>
                  <a:cubicBezTo>
                    <a:pt x="10716" y="6219"/>
                    <a:pt x="10716" y="6219"/>
                    <a:pt x="10716" y="6219"/>
                  </a:cubicBezTo>
                  <a:cubicBezTo>
                    <a:pt x="10660" y="6219"/>
                    <a:pt x="10660" y="6219"/>
                    <a:pt x="10660" y="6219"/>
                  </a:cubicBezTo>
                  <a:cubicBezTo>
                    <a:pt x="10660" y="6219"/>
                    <a:pt x="10660" y="6219"/>
                    <a:pt x="10660" y="6219"/>
                  </a:cubicBezTo>
                  <a:cubicBezTo>
                    <a:pt x="10604" y="6219"/>
                    <a:pt x="10604" y="6219"/>
                    <a:pt x="10604" y="6219"/>
                  </a:cubicBezTo>
                  <a:cubicBezTo>
                    <a:pt x="10604" y="6286"/>
                    <a:pt x="10604" y="6286"/>
                    <a:pt x="10604" y="6286"/>
                  </a:cubicBezTo>
                  <a:cubicBezTo>
                    <a:pt x="10604" y="6286"/>
                    <a:pt x="10604" y="6286"/>
                    <a:pt x="10604" y="6286"/>
                  </a:cubicBezTo>
                  <a:cubicBezTo>
                    <a:pt x="10548" y="6152"/>
                    <a:pt x="10548" y="6152"/>
                    <a:pt x="10548" y="6152"/>
                  </a:cubicBezTo>
                  <a:cubicBezTo>
                    <a:pt x="10491" y="6152"/>
                    <a:pt x="10491" y="6152"/>
                    <a:pt x="10491" y="6152"/>
                  </a:cubicBezTo>
                  <a:cubicBezTo>
                    <a:pt x="10491" y="6152"/>
                    <a:pt x="10491" y="6152"/>
                    <a:pt x="10491" y="6152"/>
                  </a:cubicBezTo>
                  <a:cubicBezTo>
                    <a:pt x="10435" y="6152"/>
                    <a:pt x="10435" y="6152"/>
                    <a:pt x="10435" y="6152"/>
                  </a:cubicBezTo>
                  <a:cubicBezTo>
                    <a:pt x="10435" y="6219"/>
                    <a:pt x="10435" y="6219"/>
                    <a:pt x="10435" y="6219"/>
                  </a:cubicBezTo>
                  <a:cubicBezTo>
                    <a:pt x="10435" y="6219"/>
                    <a:pt x="10435" y="6219"/>
                    <a:pt x="10435" y="6219"/>
                  </a:cubicBezTo>
                  <a:cubicBezTo>
                    <a:pt x="10379" y="6219"/>
                    <a:pt x="10379" y="6219"/>
                    <a:pt x="10379" y="6219"/>
                  </a:cubicBezTo>
                  <a:cubicBezTo>
                    <a:pt x="10379" y="6286"/>
                    <a:pt x="10379" y="6286"/>
                    <a:pt x="10379" y="6286"/>
                  </a:cubicBezTo>
                  <a:cubicBezTo>
                    <a:pt x="10379" y="6353"/>
                    <a:pt x="10379" y="6353"/>
                    <a:pt x="10379" y="6353"/>
                  </a:cubicBezTo>
                  <a:cubicBezTo>
                    <a:pt x="10323" y="6353"/>
                    <a:pt x="10323" y="6353"/>
                    <a:pt x="10323" y="6353"/>
                  </a:cubicBezTo>
                  <a:cubicBezTo>
                    <a:pt x="10323" y="6487"/>
                    <a:pt x="10323" y="6487"/>
                    <a:pt x="10323" y="6487"/>
                  </a:cubicBezTo>
                  <a:cubicBezTo>
                    <a:pt x="10323" y="6554"/>
                    <a:pt x="10323" y="6554"/>
                    <a:pt x="10323" y="6554"/>
                  </a:cubicBezTo>
                  <a:cubicBezTo>
                    <a:pt x="10267" y="6554"/>
                    <a:pt x="10267" y="6554"/>
                    <a:pt x="10267" y="6554"/>
                  </a:cubicBezTo>
                  <a:cubicBezTo>
                    <a:pt x="10267" y="6620"/>
                    <a:pt x="10267" y="6620"/>
                    <a:pt x="10267" y="6620"/>
                  </a:cubicBezTo>
                  <a:cubicBezTo>
                    <a:pt x="10267" y="6620"/>
                    <a:pt x="10267" y="6620"/>
                    <a:pt x="10267" y="6620"/>
                  </a:cubicBezTo>
                  <a:cubicBezTo>
                    <a:pt x="10267" y="6687"/>
                    <a:pt x="10267" y="6687"/>
                    <a:pt x="10267" y="6687"/>
                  </a:cubicBezTo>
                  <a:cubicBezTo>
                    <a:pt x="10211" y="6687"/>
                    <a:pt x="10211" y="6687"/>
                    <a:pt x="10211" y="6687"/>
                  </a:cubicBezTo>
                  <a:cubicBezTo>
                    <a:pt x="10211" y="6821"/>
                    <a:pt x="10211" y="6821"/>
                    <a:pt x="10211" y="6821"/>
                  </a:cubicBezTo>
                  <a:cubicBezTo>
                    <a:pt x="10155" y="6821"/>
                    <a:pt x="10155" y="6821"/>
                    <a:pt x="10155" y="6821"/>
                  </a:cubicBezTo>
                  <a:cubicBezTo>
                    <a:pt x="10155" y="6821"/>
                    <a:pt x="10155" y="6821"/>
                    <a:pt x="10155" y="6821"/>
                  </a:cubicBezTo>
                  <a:cubicBezTo>
                    <a:pt x="10099" y="6955"/>
                    <a:pt x="10099" y="6955"/>
                    <a:pt x="10099" y="6955"/>
                  </a:cubicBezTo>
                  <a:cubicBezTo>
                    <a:pt x="10155" y="6955"/>
                    <a:pt x="10155" y="6955"/>
                    <a:pt x="10155" y="6955"/>
                  </a:cubicBezTo>
                  <a:cubicBezTo>
                    <a:pt x="10099" y="7022"/>
                    <a:pt x="10099" y="7022"/>
                    <a:pt x="10099" y="7022"/>
                  </a:cubicBezTo>
                  <a:cubicBezTo>
                    <a:pt x="10099" y="7089"/>
                    <a:pt x="10099" y="7089"/>
                    <a:pt x="10099" y="7089"/>
                  </a:cubicBezTo>
                  <a:cubicBezTo>
                    <a:pt x="10099" y="7089"/>
                    <a:pt x="10099" y="7089"/>
                    <a:pt x="10099" y="7089"/>
                  </a:cubicBezTo>
                  <a:cubicBezTo>
                    <a:pt x="10099" y="7155"/>
                    <a:pt x="10099" y="7155"/>
                    <a:pt x="10099" y="7155"/>
                  </a:cubicBezTo>
                  <a:cubicBezTo>
                    <a:pt x="10099" y="7222"/>
                    <a:pt x="10099" y="7222"/>
                    <a:pt x="10099" y="7222"/>
                  </a:cubicBezTo>
                  <a:cubicBezTo>
                    <a:pt x="10043" y="7222"/>
                    <a:pt x="10043" y="7222"/>
                    <a:pt x="10043" y="7222"/>
                  </a:cubicBezTo>
                  <a:cubicBezTo>
                    <a:pt x="10043" y="7222"/>
                    <a:pt x="10043" y="7222"/>
                    <a:pt x="10043" y="7222"/>
                  </a:cubicBezTo>
                  <a:cubicBezTo>
                    <a:pt x="10099" y="7222"/>
                    <a:pt x="10099" y="7222"/>
                    <a:pt x="10099" y="7222"/>
                  </a:cubicBezTo>
                  <a:cubicBezTo>
                    <a:pt x="10099" y="7289"/>
                    <a:pt x="10099" y="7289"/>
                    <a:pt x="10099" y="7289"/>
                  </a:cubicBezTo>
                  <a:cubicBezTo>
                    <a:pt x="10099" y="7289"/>
                    <a:pt x="10099" y="7289"/>
                    <a:pt x="10099" y="7289"/>
                  </a:cubicBezTo>
                  <a:cubicBezTo>
                    <a:pt x="10043" y="7289"/>
                    <a:pt x="10043" y="7289"/>
                    <a:pt x="10043" y="7289"/>
                  </a:cubicBezTo>
                  <a:cubicBezTo>
                    <a:pt x="9986" y="7289"/>
                    <a:pt x="9986" y="7289"/>
                    <a:pt x="9986" y="7289"/>
                  </a:cubicBezTo>
                  <a:cubicBezTo>
                    <a:pt x="9986" y="7289"/>
                    <a:pt x="9986" y="7289"/>
                    <a:pt x="9986" y="7289"/>
                  </a:cubicBezTo>
                  <a:cubicBezTo>
                    <a:pt x="9930" y="7289"/>
                    <a:pt x="9930" y="7289"/>
                    <a:pt x="9930" y="7289"/>
                  </a:cubicBezTo>
                  <a:cubicBezTo>
                    <a:pt x="9930" y="7356"/>
                    <a:pt x="9930" y="7356"/>
                    <a:pt x="9930" y="7356"/>
                  </a:cubicBezTo>
                  <a:cubicBezTo>
                    <a:pt x="9930" y="7423"/>
                    <a:pt x="9930" y="7423"/>
                    <a:pt x="9930" y="7423"/>
                  </a:cubicBezTo>
                  <a:cubicBezTo>
                    <a:pt x="9874" y="7356"/>
                    <a:pt x="9874" y="7356"/>
                    <a:pt x="9874" y="7356"/>
                  </a:cubicBezTo>
                  <a:cubicBezTo>
                    <a:pt x="9874" y="7289"/>
                    <a:pt x="9874" y="7289"/>
                    <a:pt x="9874" y="7289"/>
                  </a:cubicBezTo>
                  <a:cubicBezTo>
                    <a:pt x="9930" y="7289"/>
                    <a:pt x="9930" y="7289"/>
                    <a:pt x="9930" y="7289"/>
                  </a:cubicBezTo>
                  <a:cubicBezTo>
                    <a:pt x="9874" y="7222"/>
                    <a:pt x="9874" y="7222"/>
                    <a:pt x="9874" y="7222"/>
                  </a:cubicBezTo>
                  <a:cubicBezTo>
                    <a:pt x="9874" y="7155"/>
                    <a:pt x="9874" y="7155"/>
                    <a:pt x="9874" y="7155"/>
                  </a:cubicBezTo>
                  <a:cubicBezTo>
                    <a:pt x="9930" y="7089"/>
                    <a:pt x="9930" y="7089"/>
                    <a:pt x="9930" y="7089"/>
                  </a:cubicBezTo>
                  <a:cubicBezTo>
                    <a:pt x="9930" y="7022"/>
                    <a:pt x="9930" y="7022"/>
                    <a:pt x="9930" y="7022"/>
                  </a:cubicBezTo>
                  <a:cubicBezTo>
                    <a:pt x="9930" y="7022"/>
                    <a:pt x="9930" y="7022"/>
                    <a:pt x="9930" y="7022"/>
                  </a:cubicBezTo>
                  <a:cubicBezTo>
                    <a:pt x="9986" y="6955"/>
                    <a:pt x="9986" y="6955"/>
                    <a:pt x="9986" y="6955"/>
                  </a:cubicBezTo>
                  <a:cubicBezTo>
                    <a:pt x="9986" y="6888"/>
                    <a:pt x="9986" y="6888"/>
                    <a:pt x="9986" y="6888"/>
                  </a:cubicBezTo>
                  <a:cubicBezTo>
                    <a:pt x="9986" y="6821"/>
                    <a:pt x="9986" y="6821"/>
                    <a:pt x="9986" y="6821"/>
                  </a:cubicBezTo>
                  <a:cubicBezTo>
                    <a:pt x="10043" y="6754"/>
                    <a:pt x="10043" y="6754"/>
                    <a:pt x="10043" y="6754"/>
                  </a:cubicBezTo>
                  <a:cubicBezTo>
                    <a:pt x="10043" y="6687"/>
                    <a:pt x="10043" y="6687"/>
                    <a:pt x="10043" y="6687"/>
                  </a:cubicBezTo>
                  <a:cubicBezTo>
                    <a:pt x="10043" y="6687"/>
                    <a:pt x="10043" y="6687"/>
                    <a:pt x="10043" y="6687"/>
                  </a:cubicBezTo>
                  <a:cubicBezTo>
                    <a:pt x="9986" y="6687"/>
                    <a:pt x="9986" y="6687"/>
                    <a:pt x="9986" y="6687"/>
                  </a:cubicBezTo>
                  <a:cubicBezTo>
                    <a:pt x="9986" y="6687"/>
                    <a:pt x="9986" y="6687"/>
                    <a:pt x="9986" y="6687"/>
                  </a:cubicBezTo>
                  <a:cubicBezTo>
                    <a:pt x="10043" y="6620"/>
                    <a:pt x="10043" y="6620"/>
                    <a:pt x="10043" y="6620"/>
                  </a:cubicBezTo>
                  <a:cubicBezTo>
                    <a:pt x="10043" y="6487"/>
                    <a:pt x="10043" y="6487"/>
                    <a:pt x="10043" y="6487"/>
                  </a:cubicBezTo>
                  <a:cubicBezTo>
                    <a:pt x="10043" y="6487"/>
                    <a:pt x="10043" y="6487"/>
                    <a:pt x="10043" y="6487"/>
                  </a:cubicBezTo>
                  <a:cubicBezTo>
                    <a:pt x="9986" y="6420"/>
                    <a:pt x="9986" y="6420"/>
                    <a:pt x="9986" y="6420"/>
                  </a:cubicBezTo>
                  <a:cubicBezTo>
                    <a:pt x="10043" y="6420"/>
                    <a:pt x="10043" y="6420"/>
                    <a:pt x="10043" y="6420"/>
                  </a:cubicBezTo>
                  <a:cubicBezTo>
                    <a:pt x="10043" y="6353"/>
                    <a:pt x="10043" y="6353"/>
                    <a:pt x="10043" y="6353"/>
                  </a:cubicBezTo>
                  <a:cubicBezTo>
                    <a:pt x="9986" y="6353"/>
                    <a:pt x="9986" y="6353"/>
                    <a:pt x="9986" y="6353"/>
                  </a:cubicBezTo>
                  <a:cubicBezTo>
                    <a:pt x="9930" y="6286"/>
                    <a:pt x="9930" y="6286"/>
                    <a:pt x="9930" y="6286"/>
                  </a:cubicBezTo>
                  <a:cubicBezTo>
                    <a:pt x="9874" y="6286"/>
                    <a:pt x="9874" y="6286"/>
                    <a:pt x="9874" y="6286"/>
                  </a:cubicBezTo>
                  <a:cubicBezTo>
                    <a:pt x="9874" y="6353"/>
                    <a:pt x="9874" y="6353"/>
                    <a:pt x="9874" y="6353"/>
                  </a:cubicBezTo>
                  <a:cubicBezTo>
                    <a:pt x="9930" y="6420"/>
                    <a:pt x="9930" y="6420"/>
                    <a:pt x="9930" y="6420"/>
                  </a:cubicBezTo>
                  <a:cubicBezTo>
                    <a:pt x="9930" y="6420"/>
                    <a:pt x="9930" y="6420"/>
                    <a:pt x="9930" y="6420"/>
                  </a:cubicBezTo>
                  <a:cubicBezTo>
                    <a:pt x="9930" y="6487"/>
                    <a:pt x="9930" y="6487"/>
                    <a:pt x="9930" y="6487"/>
                  </a:cubicBezTo>
                  <a:cubicBezTo>
                    <a:pt x="9930" y="6487"/>
                    <a:pt x="9930" y="6487"/>
                    <a:pt x="9930" y="6487"/>
                  </a:cubicBezTo>
                  <a:cubicBezTo>
                    <a:pt x="9874" y="6487"/>
                    <a:pt x="9874" y="6487"/>
                    <a:pt x="9874" y="6487"/>
                  </a:cubicBezTo>
                  <a:cubicBezTo>
                    <a:pt x="9874" y="6487"/>
                    <a:pt x="9874" y="6487"/>
                    <a:pt x="9874" y="6487"/>
                  </a:cubicBezTo>
                  <a:cubicBezTo>
                    <a:pt x="9818" y="6487"/>
                    <a:pt x="9818" y="6487"/>
                    <a:pt x="9818" y="6487"/>
                  </a:cubicBezTo>
                  <a:cubicBezTo>
                    <a:pt x="9818" y="6554"/>
                    <a:pt x="9818" y="6554"/>
                    <a:pt x="9818" y="6554"/>
                  </a:cubicBezTo>
                  <a:cubicBezTo>
                    <a:pt x="9874" y="6554"/>
                    <a:pt x="9874" y="6554"/>
                    <a:pt x="9874" y="6554"/>
                  </a:cubicBezTo>
                  <a:cubicBezTo>
                    <a:pt x="9874" y="6554"/>
                    <a:pt x="9874" y="6554"/>
                    <a:pt x="9874" y="6554"/>
                  </a:cubicBezTo>
                  <a:cubicBezTo>
                    <a:pt x="9874" y="6620"/>
                    <a:pt x="9874" y="6620"/>
                    <a:pt x="9874" y="6620"/>
                  </a:cubicBezTo>
                  <a:cubicBezTo>
                    <a:pt x="9874" y="6687"/>
                    <a:pt x="9874" y="6687"/>
                    <a:pt x="9874" y="6687"/>
                  </a:cubicBezTo>
                  <a:cubicBezTo>
                    <a:pt x="9874" y="6620"/>
                    <a:pt x="9874" y="6620"/>
                    <a:pt x="9874" y="6620"/>
                  </a:cubicBezTo>
                  <a:cubicBezTo>
                    <a:pt x="9818" y="6620"/>
                    <a:pt x="9818" y="6620"/>
                    <a:pt x="9818" y="6620"/>
                  </a:cubicBezTo>
                  <a:cubicBezTo>
                    <a:pt x="9818" y="6687"/>
                    <a:pt x="9818" y="6687"/>
                    <a:pt x="9818" y="6687"/>
                  </a:cubicBezTo>
                  <a:cubicBezTo>
                    <a:pt x="9762" y="6620"/>
                    <a:pt x="9762" y="6620"/>
                    <a:pt x="9762" y="6620"/>
                  </a:cubicBezTo>
                  <a:cubicBezTo>
                    <a:pt x="9762" y="6620"/>
                    <a:pt x="9762" y="6620"/>
                    <a:pt x="9762" y="6620"/>
                  </a:cubicBezTo>
                  <a:cubicBezTo>
                    <a:pt x="9762" y="6620"/>
                    <a:pt x="9762" y="6620"/>
                    <a:pt x="9762" y="6620"/>
                  </a:cubicBezTo>
                  <a:cubicBezTo>
                    <a:pt x="9706" y="6687"/>
                    <a:pt x="9706" y="6687"/>
                    <a:pt x="9706" y="6687"/>
                  </a:cubicBezTo>
                  <a:cubicBezTo>
                    <a:pt x="9706" y="6620"/>
                    <a:pt x="9706" y="6620"/>
                    <a:pt x="9706" y="6620"/>
                  </a:cubicBezTo>
                  <a:cubicBezTo>
                    <a:pt x="9706" y="6620"/>
                    <a:pt x="9706" y="6620"/>
                    <a:pt x="9706" y="6620"/>
                  </a:cubicBezTo>
                  <a:cubicBezTo>
                    <a:pt x="9706" y="6554"/>
                    <a:pt x="9706" y="6554"/>
                    <a:pt x="9706" y="6554"/>
                  </a:cubicBezTo>
                  <a:cubicBezTo>
                    <a:pt x="9706" y="6554"/>
                    <a:pt x="9706" y="6554"/>
                    <a:pt x="9706" y="6554"/>
                  </a:cubicBezTo>
                  <a:cubicBezTo>
                    <a:pt x="9650" y="6554"/>
                    <a:pt x="9650" y="6554"/>
                    <a:pt x="9650" y="6554"/>
                  </a:cubicBezTo>
                  <a:cubicBezTo>
                    <a:pt x="9594" y="6620"/>
                    <a:pt x="9594" y="6620"/>
                    <a:pt x="9594" y="6620"/>
                  </a:cubicBezTo>
                  <a:cubicBezTo>
                    <a:pt x="9538" y="6554"/>
                    <a:pt x="9538" y="6554"/>
                    <a:pt x="9538" y="6554"/>
                  </a:cubicBezTo>
                  <a:cubicBezTo>
                    <a:pt x="9538" y="6554"/>
                    <a:pt x="9538" y="6554"/>
                    <a:pt x="9538" y="6554"/>
                  </a:cubicBezTo>
                  <a:cubicBezTo>
                    <a:pt x="9482" y="6620"/>
                    <a:pt x="9482" y="6620"/>
                    <a:pt x="9482" y="6620"/>
                  </a:cubicBezTo>
                  <a:cubicBezTo>
                    <a:pt x="9425" y="6620"/>
                    <a:pt x="9425" y="6620"/>
                    <a:pt x="9425" y="6620"/>
                  </a:cubicBezTo>
                  <a:cubicBezTo>
                    <a:pt x="9425" y="6554"/>
                    <a:pt x="9425" y="6554"/>
                    <a:pt x="9425" y="6554"/>
                  </a:cubicBezTo>
                  <a:cubicBezTo>
                    <a:pt x="9369" y="6620"/>
                    <a:pt x="9369" y="6620"/>
                    <a:pt x="9369" y="6620"/>
                  </a:cubicBezTo>
                  <a:cubicBezTo>
                    <a:pt x="9369" y="6554"/>
                    <a:pt x="9369" y="6554"/>
                    <a:pt x="9369" y="6554"/>
                  </a:cubicBezTo>
                  <a:cubicBezTo>
                    <a:pt x="9369" y="6554"/>
                    <a:pt x="9369" y="6554"/>
                    <a:pt x="9369" y="6554"/>
                  </a:cubicBezTo>
                  <a:cubicBezTo>
                    <a:pt x="9425" y="6554"/>
                    <a:pt x="9425" y="6554"/>
                    <a:pt x="9425" y="6554"/>
                  </a:cubicBezTo>
                  <a:cubicBezTo>
                    <a:pt x="9482" y="6554"/>
                    <a:pt x="9482" y="6554"/>
                    <a:pt x="9482" y="6554"/>
                  </a:cubicBezTo>
                  <a:cubicBezTo>
                    <a:pt x="9538" y="6487"/>
                    <a:pt x="9538" y="6487"/>
                    <a:pt x="9538" y="6487"/>
                  </a:cubicBezTo>
                  <a:cubicBezTo>
                    <a:pt x="9538" y="6487"/>
                    <a:pt x="9538" y="6487"/>
                    <a:pt x="9538" y="6487"/>
                  </a:cubicBezTo>
                  <a:cubicBezTo>
                    <a:pt x="9594" y="6487"/>
                    <a:pt x="9594" y="6487"/>
                    <a:pt x="9594" y="6487"/>
                  </a:cubicBezTo>
                  <a:cubicBezTo>
                    <a:pt x="9594" y="6487"/>
                    <a:pt x="9594" y="6487"/>
                    <a:pt x="9594" y="6487"/>
                  </a:cubicBezTo>
                  <a:cubicBezTo>
                    <a:pt x="9650" y="6420"/>
                    <a:pt x="9650" y="6420"/>
                    <a:pt x="9650" y="6420"/>
                  </a:cubicBezTo>
                  <a:cubicBezTo>
                    <a:pt x="9650" y="6420"/>
                    <a:pt x="9650" y="6420"/>
                    <a:pt x="9650" y="6420"/>
                  </a:cubicBezTo>
                  <a:cubicBezTo>
                    <a:pt x="9650" y="6353"/>
                    <a:pt x="9650" y="6353"/>
                    <a:pt x="9650" y="6353"/>
                  </a:cubicBezTo>
                  <a:cubicBezTo>
                    <a:pt x="9650" y="6353"/>
                    <a:pt x="9650" y="6353"/>
                    <a:pt x="9650" y="6353"/>
                  </a:cubicBezTo>
                  <a:cubicBezTo>
                    <a:pt x="9594" y="6219"/>
                    <a:pt x="9594" y="6219"/>
                    <a:pt x="9594" y="6219"/>
                  </a:cubicBezTo>
                  <a:cubicBezTo>
                    <a:pt x="9538" y="6219"/>
                    <a:pt x="9538" y="6219"/>
                    <a:pt x="9538" y="6219"/>
                  </a:cubicBezTo>
                  <a:cubicBezTo>
                    <a:pt x="9538" y="6219"/>
                    <a:pt x="9538" y="6219"/>
                    <a:pt x="9538" y="6219"/>
                  </a:cubicBezTo>
                  <a:cubicBezTo>
                    <a:pt x="9482" y="6085"/>
                    <a:pt x="9482" y="6085"/>
                    <a:pt x="9482" y="6085"/>
                  </a:cubicBezTo>
                  <a:cubicBezTo>
                    <a:pt x="9425" y="6085"/>
                    <a:pt x="9425" y="6085"/>
                    <a:pt x="9425" y="6085"/>
                  </a:cubicBezTo>
                  <a:cubicBezTo>
                    <a:pt x="9425" y="6085"/>
                    <a:pt x="9425" y="6085"/>
                    <a:pt x="9425" y="6085"/>
                  </a:cubicBezTo>
                  <a:cubicBezTo>
                    <a:pt x="9369" y="6152"/>
                    <a:pt x="9369" y="6152"/>
                    <a:pt x="9369" y="6152"/>
                  </a:cubicBezTo>
                  <a:cubicBezTo>
                    <a:pt x="9313" y="6152"/>
                    <a:pt x="9313" y="6152"/>
                    <a:pt x="9313" y="6152"/>
                  </a:cubicBezTo>
                  <a:cubicBezTo>
                    <a:pt x="9257" y="6219"/>
                    <a:pt x="9257" y="6219"/>
                    <a:pt x="9257" y="6219"/>
                  </a:cubicBezTo>
                  <a:cubicBezTo>
                    <a:pt x="9257" y="6219"/>
                    <a:pt x="9257" y="6219"/>
                    <a:pt x="9257" y="6219"/>
                  </a:cubicBezTo>
                  <a:cubicBezTo>
                    <a:pt x="9257" y="6286"/>
                    <a:pt x="9257" y="6286"/>
                    <a:pt x="9257" y="6286"/>
                  </a:cubicBezTo>
                  <a:cubicBezTo>
                    <a:pt x="9201" y="6286"/>
                    <a:pt x="9201" y="6286"/>
                    <a:pt x="9201" y="6286"/>
                  </a:cubicBezTo>
                  <a:cubicBezTo>
                    <a:pt x="9201" y="6286"/>
                    <a:pt x="9201" y="6286"/>
                    <a:pt x="9201" y="6286"/>
                  </a:cubicBezTo>
                  <a:cubicBezTo>
                    <a:pt x="9201" y="6286"/>
                    <a:pt x="9201" y="6286"/>
                    <a:pt x="9201" y="6286"/>
                  </a:cubicBezTo>
                  <a:cubicBezTo>
                    <a:pt x="9145" y="6286"/>
                    <a:pt x="9145" y="6286"/>
                    <a:pt x="9145" y="6286"/>
                  </a:cubicBezTo>
                  <a:cubicBezTo>
                    <a:pt x="9089" y="6286"/>
                    <a:pt x="9089" y="6286"/>
                    <a:pt x="9089" y="6286"/>
                  </a:cubicBezTo>
                  <a:cubicBezTo>
                    <a:pt x="9089" y="6286"/>
                    <a:pt x="9089" y="6286"/>
                    <a:pt x="9089" y="6286"/>
                  </a:cubicBezTo>
                  <a:cubicBezTo>
                    <a:pt x="9033" y="6286"/>
                    <a:pt x="9033" y="6286"/>
                    <a:pt x="9033" y="6286"/>
                  </a:cubicBezTo>
                  <a:cubicBezTo>
                    <a:pt x="8977" y="6286"/>
                    <a:pt x="8977" y="6286"/>
                    <a:pt x="8977" y="6286"/>
                  </a:cubicBezTo>
                  <a:cubicBezTo>
                    <a:pt x="8977" y="6286"/>
                    <a:pt x="8977" y="6286"/>
                    <a:pt x="8977" y="6286"/>
                  </a:cubicBezTo>
                  <a:cubicBezTo>
                    <a:pt x="8977" y="6219"/>
                    <a:pt x="8977" y="6219"/>
                    <a:pt x="8977" y="6219"/>
                  </a:cubicBezTo>
                  <a:cubicBezTo>
                    <a:pt x="9089" y="6219"/>
                    <a:pt x="9089" y="6219"/>
                    <a:pt x="9089" y="6219"/>
                  </a:cubicBezTo>
                  <a:cubicBezTo>
                    <a:pt x="9089" y="6152"/>
                    <a:pt x="9089" y="6152"/>
                    <a:pt x="9089" y="6152"/>
                  </a:cubicBezTo>
                  <a:cubicBezTo>
                    <a:pt x="9145" y="6152"/>
                    <a:pt x="9145" y="6152"/>
                    <a:pt x="9145" y="6152"/>
                  </a:cubicBezTo>
                  <a:cubicBezTo>
                    <a:pt x="9145" y="6152"/>
                    <a:pt x="9145" y="6152"/>
                    <a:pt x="9145" y="6152"/>
                  </a:cubicBezTo>
                  <a:cubicBezTo>
                    <a:pt x="9201" y="6085"/>
                    <a:pt x="9201" y="6085"/>
                    <a:pt x="9201" y="6085"/>
                  </a:cubicBezTo>
                  <a:cubicBezTo>
                    <a:pt x="9201" y="6085"/>
                    <a:pt x="9201" y="6085"/>
                    <a:pt x="9201" y="6085"/>
                  </a:cubicBezTo>
                  <a:cubicBezTo>
                    <a:pt x="9201" y="6019"/>
                    <a:pt x="9201" y="6019"/>
                    <a:pt x="9201" y="6019"/>
                  </a:cubicBezTo>
                  <a:cubicBezTo>
                    <a:pt x="9257" y="6019"/>
                    <a:pt x="9257" y="6019"/>
                    <a:pt x="9257" y="6019"/>
                  </a:cubicBezTo>
                  <a:cubicBezTo>
                    <a:pt x="9313" y="5952"/>
                    <a:pt x="9313" y="5952"/>
                    <a:pt x="9313" y="5952"/>
                  </a:cubicBezTo>
                  <a:cubicBezTo>
                    <a:pt x="9313" y="5885"/>
                    <a:pt x="9313" y="5885"/>
                    <a:pt x="9313" y="5885"/>
                  </a:cubicBezTo>
                  <a:cubicBezTo>
                    <a:pt x="9313" y="5818"/>
                    <a:pt x="9313" y="5818"/>
                    <a:pt x="9313" y="5818"/>
                  </a:cubicBezTo>
                  <a:cubicBezTo>
                    <a:pt x="9257" y="5751"/>
                    <a:pt x="9257" y="5751"/>
                    <a:pt x="9257" y="5751"/>
                  </a:cubicBezTo>
                  <a:cubicBezTo>
                    <a:pt x="9257" y="5751"/>
                    <a:pt x="9257" y="5751"/>
                    <a:pt x="9257" y="5751"/>
                  </a:cubicBezTo>
                  <a:cubicBezTo>
                    <a:pt x="9145" y="5818"/>
                    <a:pt x="9145" y="5818"/>
                    <a:pt x="9145" y="5818"/>
                  </a:cubicBezTo>
                  <a:cubicBezTo>
                    <a:pt x="9089" y="5818"/>
                    <a:pt x="9089" y="5818"/>
                    <a:pt x="9089" y="5818"/>
                  </a:cubicBezTo>
                  <a:cubicBezTo>
                    <a:pt x="8977" y="5885"/>
                    <a:pt x="8977" y="5885"/>
                    <a:pt x="8977" y="5885"/>
                  </a:cubicBezTo>
                  <a:cubicBezTo>
                    <a:pt x="8808" y="5885"/>
                    <a:pt x="8808" y="5885"/>
                    <a:pt x="8808" y="5885"/>
                  </a:cubicBezTo>
                  <a:cubicBezTo>
                    <a:pt x="8584" y="6019"/>
                    <a:pt x="8584" y="6019"/>
                    <a:pt x="8584" y="6019"/>
                  </a:cubicBezTo>
                  <a:cubicBezTo>
                    <a:pt x="8528" y="6019"/>
                    <a:pt x="8528" y="6019"/>
                    <a:pt x="8528" y="6019"/>
                  </a:cubicBezTo>
                  <a:cubicBezTo>
                    <a:pt x="8359" y="6085"/>
                    <a:pt x="8359" y="6085"/>
                    <a:pt x="8359" y="6085"/>
                  </a:cubicBezTo>
                  <a:cubicBezTo>
                    <a:pt x="8191" y="6152"/>
                    <a:pt x="8191" y="6152"/>
                    <a:pt x="8191" y="6152"/>
                  </a:cubicBezTo>
                  <a:cubicBezTo>
                    <a:pt x="8135" y="6219"/>
                    <a:pt x="8135" y="6219"/>
                    <a:pt x="8135" y="6219"/>
                  </a:cubicBezTo>
                  <a:cubicBezTo>
                    <a:pt x="8135" y="6286"/>
                    <a:pt x="8135" y="6286"/>
                    <a:pt x="8135" y="6286"/>
                  </a:cubicBezTo>
                  <a:cubicBezTo>
                    <a:pt x="8191" y="6286"/>
                    <a:pt x="8191" y="6286"/>
                    <a:pt x="8191" y="6286"/>
                  </a:cubicBezTo>
                  <a:cubicBezTo>
                    <a:pt x="8191" y="6286"/>
                    <a:pt x="8191" y="6286"/>
                    <a:pt x="8191" y="6286"/>
                  </a:cubicBezTo>
                  <a:cubicBezTo>
                    <a:pt x="8135" y="6353"/>
                    <a:pt x="8135" y="6353"/>
                    <a:pt x="8135" y="6353"/>
                  </a:cubicBezTo>
                  <a:cubicBezTo>
                    <a:pt x="8079" y="6353"/>
                    <a:pt x="8079" y="6353"/>
                    <a:pt x="8079" y="6353"/>
                  </a:cubicBezTo>
                  <a:cubicBezTo>
                    <a:pt x="8023" y="6420"/>
                    <a:pt x="8023" y="6420"/>
                    <a:pt x="8023" y="6420"/>
                  </a:cubicBezTo>
                  <a:cubicBezTo>
                    <a:pt x="7967" y="6420"/>
                    <a:pt x="7967" y="6420"/>
                    <a:pt x="7967" y="6420"/>
                  </a:cubicBezTo>
                  <a:cubicBezTo>
                    <a:pt x="7911" y="6420"/>
                    <a:pt x="7911" y="6420"/>
                    <a:pt x="7911" y="6420"/>
                  </a:cubicBezTo>
                  <a:cubicBezTo>
                    <a:pt x="7911" y="6487"/>
                    <a:pt x="7911" y="6487"/>
                    <a:pt x="7911" y="6487"/>
                  </a:cubicBezTo>
                  <a:cubicBezTo>
                    <a:pt x="7855" y="6554"/>
                    <a:pt x="7855" y="6554"/>
                    <a:pt x="7855" y="6554"/>
                  </a:cubicBezTo>
                  <a:cubicBezTo>
                    <a:pt x="7798" y="6620"/>
                    <a:pt x="7798" y="6620"/>
                    <a:pt x="7798" y="6620"/>
                  </a:cubicBezTo>
                  <a:cubicBezTo>
                    <a:pt x="7798" y="6687"/>
                    <a:pt x="7798" y="6687"/>
                    <a:pt x="7798" y="6687"/>
                  </a:cubicBezTo>
                  <a:cubicBezTo>
                    <a:pt x="7855" y="6620"/>
                    <a:pt x="7855" y="6620"/>
                    <a:pt x="7855" y="6620"/>
                  </a:cubicBezTo>
                  <a:cubicBezTo>
                    <a:pt x="7855" y="6687"/>
                    <a:pt x="7855" y="6687"/>
                    <a:pt x="7855" y="6687"/>
                  </a:cubicBezTo>
                  <a:cubicBezTo>
                    <a:pt x="7855" y="6687"/>
                    <a:pt x="7855" y="6687"/>
                    <a:pt x="7855" y="6687"/>
                  </a:cubicBezTo>
                  <a:cubicBezTo>
                    <a:pt x="7855" y="6687"/>
                    <a:pt x="7855" y="6687"/>
                    <a:pt x="7855" y="6687"/>
                  </a:cubicBezTo>
                  <a:cubicBezTo>
                    <a:pt x="7911" y="6687"/>
                    <a:pt x="7911" y="6687"/>
                    <a:pt x="7911" y="6687"/>
                  </a:cubicBezTo>
                  <a:cubicBezTo>
                    <a:pt x="7967" y="6687"/>
                    <a:pt x="7967" y="6687"/>
                    <a:pt x="7967" y="6687"/>
                  </a:cubicBezTo>
                  <a:cubicBezTo>
                    <a:pt x="8023" y="6687"/>
                    <a:pt x="8023" y="6687"/>
                    <a:pt x="8023" y="6687"/>
                  </a:cubicBezTo>
                  <a:cubicBezTo>
                    <a:pt x="8023" y="6687"/>
                    <a:pt x="8023" y="6687"/>
                    <a:pt x="8023" y="6687"/>
                  </a:cubicBezTo>
                  <a:cubicBezTo>
                    <a:pt x="8023" y="6754"/>
                    <a:pt x="8023" y="6754"/>
                    <a:pt x="8023" y="6754"/>
                  </a:cubicBezTo>
                  <a:cubicBezTo>
                    <a:pt x="7967" y="6754"/>
                    <a:pt x="7967" y="6754"/>
                    <a:pt x="7967" y="6754"/>
                  </a:cubicBezTo>
                  <a:cubicBezTo>
                    <a:pt x="7911" y="6754"/>
                    <a:pt x="7911" y="6754"/>
                    <a:pt x="7911" y="6754"/>
                  </a:cubicBezTo>
                  <a:cubicBezTo>
                    <a:pt x="7855" y="6754"/>
                    <a:pt x="7855" y="6754"/>
                    <a:pt x="7855" y="6754"/>
                  </a:cubicBezTo>
                  <a:cubicBezTo>
                    <a:pt x="7855" y="6821"/>
                    <a:pt x="7855" y="6821"/>
                    <a:pt x="7855" y="6821"/>
                  </a:cubicBezTo>
                  <a:cubicBezTo>
                    <a:pt x="7967" y="6888"/>
                    <a:pt x="7967" y="6888"/>
                    <a:pt x="7967" y="6888"/>
                  </a:cubicBezTo>
                  <a:cubicBezTo>
                    <a:pt x="8023" y="6821"/>
                    <a:pt x="8023" y="6821"/>
                    <a:pt x="8023" y="6821"/>
                  </a:cubicBezTo>
                  <a:cubicBezTo>
                    <a:pt x="8023" y="6821"/>
                    <a:pt x="8023" y="6821"/>
                    <a:pt x="8023" y="6821"/>
                  </a:cubicBezTo>
                  <a:cubicBezTo>
                    <a:pt x="8023" y="6821"/>
                    <a:pt x="8023" y="6821"/>
                    <a:pt x="8023" y="6821"/>
                  </a:cubicBezTo>
                  <a:cubicBezTo>
                    <a:pt x="8023" y="6821"/>
                    <a:pt x="8023" y="6821"/>
                    <a:pt x="8023" y="6821"/>
                  </a:cubicBezTo>
                  <a:cubicBezTo>
                    <a:pt x="8023" y="6888"/>
                    <a:pt x="8023" y="6888"/>
                    <a:pt x="8023" y="6888"/>
                  </a:cubicBezTo>
                  <a:cubicBezTo>
                    <a:pt x="8079" y="6888"/>
                    <a:pt x="8079" y="6888"/>
                    <a:pt x="8079" y="6888"/>
                  </a:cubicBezTo>
                  <a:cubicBezTo>
                    <a:pt x="8135" y="6888"/>
                    <a:pt x="8135" y="6888"/>
                    <a:pt x="8135" y="6888"/>
                  </a:cubicBezTo>
                  <a:cubicBezTo>
                    <a:pt x="8247" y="6821"/>
                    <a:pt x="8247" y="6821"/>
                    <a:pt x="8247" y="6821"/>
                  </a:cubicBezTo>
                  <a:cubicBezTo>
                    <a:pt x="8303" y="6821"/>
                    <a:pt x="8303" y="6821"/>
                    <a:pt x="8303" y="6821"/>
                  </a:cubicBezTo>
                  <a:cubicBezTo>
                    <a:pt x="8359" y="6888"/>
                    <a:pt x="8359" y="6888"/>
                    <a:pt x="8359" y="6888"/>
                  </a:cubicBezTo>
                  <a:cubicBezTo>
                    <a:pt x="8416" y="6888"/>
                    <a:pt x="8416" y="6888"/>
                    <a:pt x="8416" y="6888"/>
                  </a:cubicBezTo>
                  <a:cubicBezTo>
                    <a:pt x="8472" y="6888"/>
                    <a:pt x="8472" y="6888"/>
                    <a:pt x="8472" y="6888"/>
                  </a:cubicBezTo>
                  <a:cubicBezTo>
                    <a:pt x="8472" y="6955"/>
                    <a:pt x="8472" y="6955"/>
                    <a:pt x="8472" y="6955"/>
                  </a:cubicBezTo>
                  <a:cubicBezTo>
                    <a:pt x="8528" y="6955"/>
                    <a:pt x="8528" y="6955"/>
                    <a:pt x="8528" y="6955"/>
                  </a:cubicBezTo>
                  <a:cubicBezTo>
                    <a:pt x="8472" y="6955"/>
                    <a:pt x="8472" y="6955"/>
                    <a:pt x="8472" y="6955"/>
                  </a:cubicBezTo>
                  <a:cubicBezTo>
                    <a:pt x="8472" y="6955"/>
                    <a:pt x="8472" y="6955"/>
                    <a:pt x="8472" y="6955"/>
                  </a:cubicBezTo>
                  <a:cubicBezTo>
                    <a:pt x="8416" y="6955"/>
                    <a:pt x="8416" y="6955"/>
                    <a:pt x="8416" y="6955"/>
                  </a:cubicBezTo>
                  <a:cubicBezTo>
                    <a:pt x="8303" y="6955"/>
                    <a:pt x="8303" y="6955"/>
                    <a:pt x="8303" y="6955"/>
                  </a:cubicBezTo>
                  <a:cubicBezTo>
                    <a:pt x="8303" y="6955"/>
                    <a:pt x="8303" y="6955"/>
                    <a:pt x="8303" y="6955"/>
                  </a:cubicBezTo>
                  <a:cubicBezTo>
                    <a:pt x="8359" y="6955"/>
                    <a:pt x="8359" y="6955"/>
                    <a:pt x="8359" y="6955"/>
                  </a:cubicBezTo>
                  <a:cubicBezTo>
                    <a:pt x="8359" y="7022"/>
                    <a:pt x="8359" y="7022"/>
                    <a:pt x="8359" y="7022"/>
                  </a:cubicBezTo>
                  <a:cubicBezTo>
                    <a:pt x="8303" y="7022"/>
                    <a:pt x="8303" y="7022"/>
                    <a:pt x="8303" y="7022"/>
                  </a:cubicBezTo>
                  <a:cubicBezTo>
                    <a:pt x="8247" y="6955"/>
                    <a:pt x="8247" y="6955"/>
                    <a:pt x="8247" y="6955"/>
                  </a:cubicBezTo>
                  <a:cubicBezTo>
                    <a:pt x="8135" y="6955"/>
                    <a:pt x="8135" y="6955"/>
                    <a:pt x="8135" y="6955"/>
                  </a:cubicBezTo>
                  <a:cubicBezTo>
                    <a:pt x="8079" y="7022"/>
                    <a:pt x="8079" y="7022"/>
                    <a:pt x="8079" y="7022"/>
                  </a:cubicBezTo>
                  <a:cubicBezTo>
                    <a:pt x="8079" y="6955"/>
                    <a:pt x="8079" y="6955"/>
                    <a:pt x="8079" y="6955"/>
                  </a:cubicBezTo>
                  <a:cubicBezTo>
                    <a:pt x="8023" y="6955"/>
                    <a:pt x="8023" y="6955"/>
                    <a:pt x="8023" y="6955"/>
                  </a:cubicBezTo>
                  <a:cubicBezTo>
                    <a:pt x="8023" y="7022"/>
                    <a:pt x="8023" y="7022"/>
                    <a:pt x="8023" y="7022"/>
                  </a:cubicBezTo>
                  <a:cubicBezTo>
                    <a:pt x="7967" y="7022"/>
                    <a:pt x="7967" y="7022"/>
                    <a:pt x="7967" y="7022"/>
                  </a:cubicBezTo>
                  <a:cubicBezTo>
                    <a:pt x="7855" y="7022"/>
                    <a:pt x="7855" y="7022"/>
                    <a:pt x="7855" y="7022"/>
                  </a:cubicBezTo>
                  <a:cubicBezTo>
                    <a:pt x="7855" y="7022"/>
                    <a:pt x="7855" y="7022"/>
                    <a:pt x="7855" y="7022"/>
                  </a:cubicBezTo>
                  <a:cubicBezTo>
                    <a:pt x="7742" y="7022"/>
                    <a:pt x="7742" y="7022"/>
                    <a:pt x="7742" y="7022"/>
                  </a:cubicBezTo>
                  <a:cubicBezTo>
                    <a:pt x="7742" y="7089"/>
                    <a:pt x="7742" y="7089"/>
                    <a:pt x="7742" y="7089"/>
                  </a:cubicBezTo>
                  <a:cubicBezTo>
                    <a:pt x="7742" y="7222"/>
                    <a:pt x="7742" y="7222"/>
                    <a:pt x="7742" y="7222"/>
                  </a:cubicBezTo>
                  <a:cubicBezTo>
                    <a:pt x="7742" y="7289"/>
                    <a:pt x="7742" y="7289"/>
                    <a:pt x="7742" y="7289"/>
                  </a:cubicBezTo>
                  <a:cubicBezTo>
                    <a:pt x="7742" y="7356"/>
                    <a:pt x="7742" y="7356"/>
                    <a:pt x="7742" y="7356"/>
                  </a:cubicBezTo>
                  <a:cubicBezTo>
                    <a:pt x="7742" y="7356"/>
                    <a:pt x="7742" y="7356"/>
                    <a:pt x="7742" y="7356"/>
                  </a:cubicBezTo>
                  <a:cubicBezTo>
                    <a:pt x="7742" y="7356"/>
                    <a:pt x="7742" y="7356"/>
                    <a:pt x="7742" y="7356"/>
                  </a:cubicBezTo>
                  <a:cubicBezTo>
                    <a:pt x="7742" y="7423"/>
                    <a:pt x="7742" y="7423"/>
                    <a:pt x="7742" y="7423"/>
                  </a:cubicBezTo>
                  <a:cubicBezTo>
                    <a:pt x="7798" y="7423"/>
                    <a:pt x="7798" y="7423"/>
                    <a:pt x="7798" y="7423"/>
                  </a:cubicBezTo>
                  <a:cubicBezTo>
                    <a:pt x="7798" y="7423"/>
                    <a:pt x="7798" y="7423"/>
                    <a:pt x="7798" y="7423"/>
                  </a:cubicBezTo>
                  <a:cubicBezTo>
                    <a:pt x="7855" y="7423"/>
                    <a:pt x="7855" y="7423"/>
                    <a:pt x="7855" y="7423"/>
                  </a:cubicBezTo>
                  <a:cubicBezTo>
                    <a:pt x="7911" y="7423"/>
                    <a:pt x="7911" y="7423"/>
                    <a:pt x="7911" y="7423"/>
                  </a:cubicBezTo>
                  <a:cubicBezTo>
                    <a:pt x="7911" y="7423"/>
                    <a:pt x="7911" y="7423"/>
                    <a:pt x="7911" y="7423"/>
                  </a:cubicBezTo>
                  <a:cubicBezTo>
                    <a:pt x="7911" y="7356"/>
                    <a:pt x="7911" y="7356"/>
                    <a:pt x="7911" y="7356"/>
                  </a:cubicBezTo>
                  <a:cubicBezTo>
                    <a:pt x="7967" y="7423"/>
                    <a:pt x="7967" y="7423"/>
                    <a:pt x="7967" y="7423"/>
                  </a:cubicBezTo>
                  <a:cubicBezTo>
                    <a:pt x="7967" y="7423"/>
                    <a:pt x="7967" y="7423"/>
                    <a:pt x="7967" y="7423"/>
                  </a:cubicBezTo>
                  <a:cubicBezTo>
                    <a:pt x="7967" y="7423"/>
                    <a:pt x="7967" y="7423"/>
                    <a:pt x="7967" y="7423"/>
                  </a:cubicBezTo>
                  <a:cubicBezTo>
                    <a:pt x="8023" y="7423"/>
                    <a:pt x="8023" y="7423"/>
                    <a:pt x="8023" y="7423"/>
                  </a:cubicBezTo>
                  <a:cubicBezTo>
                    <a:pt x="8023" y="7490"/>
                    <a:pt x="8023" y="7490"/>
                    <a:pt x="8023" y="7490"/>
                  </a:cubicBezTo>
                  <a:cubicBezTo>
                    <a:pt x="8079" y="7490"/>
                    <a:pt x="8079" y="7490"/>
                    <a:pt x="8079" y="7490"/>
                  </a:cubicBezTo>
                  <a:cubicBezTo>
                    <a:pt x="8079" y="7490"/>
                    <a:pt x="8079" y="7490"/>
                    <a:pt x="8079" y="7490"/>
                  </a:cubicBezTo>
                  <a:cubicBezTo>
                    <a:pt x="8135" y="7490"/>
                    <a:pt x="8135" y="7490"/>
                    <a:pt x="8135" y="7490"/>
                  </a:cubicBezTo>
                  <a:cubicBezTo>
                    <a:pt x="8135" y="7490"/>
                    <a:pt x="8135" y="7490"/>
                    <a:pt x="8135" y="7490"/>
                  </a:cubicBezTo>
                  <a:cubicBezTo>
                    <a:pt x="8191" y="7490"/>
                    <a:pt x="8191" y="7490"/>
                    <a:pt x="8191" y="7490"/>
                  </a:cubicBezTo>
                  <a:cubicBezTo>
                    <a:pt x="8247" y="7490"/>
                    <a:pt x="8247" y="7490"/>
                    <a:pt x="8247" y="7490"/>
                  </a:cubicBezTo>
                  <a:cubicBezTo>
                    <a:pt x="8303" y="7490"/>
                    <a:pt x="8303" y="7490"/>
                    <a:pt x="8303" y="7490"/>
                  </a:cubicBezTo>
                  <a:cubicBezTo>
                    <a:pt x="8303" y="7490"/>
                    <a:pt x="8303" y="7490"/>
                    <a:pt x="8303" y="7490"/>
                  </a:cubicBezTo>
                  <a:cubicBezTo>
                    <a:pt x="8359" y="7490"/>
                    <a:pt x="8359" y="7490"/>
                    <a:pt x="8359" y="7490"/>
                  </a:cubicBezTo>
                  <a:cubicBezTo>
                    <a:pt x="8416" y="7490"/>
                    <a:pt x="8416" y="7490"/>
                    <a:pt x="8416" y="7490"/>
                  </a:cubicBezTo>
                  <a:cubicBezTo>
                    <a:pt x="8472" y="7490"/>
                    <a:pt x="8472" y="7490"/>
                    <a:pt x="8472" y="7490"/>
                  </a:cubicBezTo>
                  <a:cubicBezTo>
                    <a:pt x="8472" y="7490"/>
                    <a:pt x="8472" y="7490"/>
                    <a:pt x="8472" y="7490"/>
                  </a:cubicBezTo>
                  <a:cubicBezTo>
                    <a:pt x="8528" y="7557"/>
                    <a:pt x="8528" y="7557"/>
                    <a:pt x="8528" y="7557"/>
                  </a:cubicBezTo>
                  <a:cubicBezTo>
                    <a:pt x="8528" y="7557"/>
                    <a:pt x="8528" y="7557"/>
                    <a:pt x="8528" y="7557"/>
                  </a:cubicBezTo>
                  <a:cubicBezTo>
                    <a:pt x="8528" y="7557"/>
                    <a:pt x="8528" y="7557"/>
                    <a:pt x="8528" y="7557"/>
                  </a:cubicBezTo>
                  <a:cubicBezTo>
                    <a:pt x="8584" y="7624"/>
                    <a:pt x="8584" y="7624"/>
                    <a:pt x="8584" y="7624"/>
                  </a:cubicBezTo>
                  <a:cubicBezTo>
                    <a:pt x="8584" y="7624"/>
                    <a:pt x="8584" y="7624"/>
                    <a:pt x="8584" y="7624"/>
                  </a:cubicBezTo>
                  <a:cubicBezTo>
                    <a:pt x="8584" y="7624"/>
                    <a:pt x="8584" y="7624"/>
                    <a:pt x="8584" y="7624"/>
                  </a:cubicBezTo>
                  <a:cubicBezTo>
                    <a:pt x="8640" y="7624"/>
                    <a:pt x="8640" y="7624"/>
                    <a:pt x="8640" y="7624"/>
                  </a:cubicBezTo>
                  <a:cubicBezTo>
                    <a:pt x="8696" y="7690"/>
                    <a:pt x="8696" y="7690"/>
                    <a:pt x="8696" y="7690"/>
                  </a:cubicBezTo>
                  <a:cubicBezTo>
                    <a:pt x="8696" y="7690"/>
                    <a:pt x="8696" y="7690"/>
                    <a:pt x="8696" y="7690"/>
                  </a:cubicBezTo>
                  <a:cubicBezTo>
                    <a:pt x="8696" y="7690"/>
                    <a:pt x="8696" y="7690"/>
                    <a:pt x="8696" y="7690"/>
                  </a:cubicBezTo>
                  <a:cubicBezTo>
                    <a:pt x="8752" y="7757"/>
                    <a:pt x="8752" y="7757"/>
                    <a:pt x="8752" y="7757"/>
                  </a:cubicBezTo>
                  <a:cubicBezTo>
                    <a:pt x="8752" y="7757"/>
                    <a:pt x="8752" y="7757"/>
                    <a:pt x="8752" y="7757"/>
                  </a:cubicBezTo>
                  <a:cubicBezTo>
                    <a:pt x="8752" y="7824"/>
                    <a:pt x="8752" y="7824"/>
                    <a:pt x="8752" y="7824"/>
                  </a:cubicBezTo>
                  <a:cubicBezTo>
                    <a:pt x="8808" y="7824"/>
                    <a:pt x="8808" y="7824"/>
                    <a:pt x="8808" y="7824"/>
                  </a:cubicBezTo>
                  <a:cubicBezTo>
                    <a:pt x="8864" y="7891"/>
                    <a:pt x="8864" y="7891"/>
                    <a:pt x="8864" y="7891"/>
                  </a:cubicBezTo>
                  <a:cubicBezTo>
                    <a:pt x="8864" y="7958"/>
                    <a:pt x="8864" y="7958"/>
                    <a:pt x="8864" y="7958"/>
                  </a:cubicBezTo>
                  <a:cubicBezTo>
                    <a:pt x="8864" y="7958"/>
                    <a:pt x="8864" y="7958"/>
                    <a:pt x="8864" y="7958"/>
                  </a:cubicBezTo>
                  <a:cubicBezTo>
                    <a:pt x="8864" y="7958"/>
                    <a:pt x="8864" y="7958"/>
                    <a:pt x="8864" y="7958"/>
                  </a:cubicBezTo>
                  <a:cubicBezTo>
                    <a:pt x="8808" y="7958"/>
                    <a:pt x="8808" y="7958"/>
                    <a:pt x="8808" y="7958"/>
                  </a:cubicBezTo>
                  <a:cubicBezTo>
                    <a:pt x="8752" y="7958"/>
                    <a:pt x="8752" y="7958"/>
                    <a:pt x="8752" y="7958"/>
                  </a:cubicBezTo>
                  <a:cubicBezTo>
                    <a:pt x="8640" y="7891"/>
                    <a:pt x="8640" y="7891"/>
                    <a:pt x="8640" y="7891"/>
                  </a:cubicBezTo>
                  <a:cubicBezTo>
                    <a:pt x="8640" y="7958"/>
                    <a:pt x="8640" y="7958"/>
                    <a:pt x="8640" y="7958"/>
                  </a:cubicBezTo>
                  <a:cubicBezTo>
                    <a:pt x="8584" y="7891"/>
                    <a:pt x="8584" y="7891"/>
                    <a:pt x="8584" y="7891"/>
                  </a:cubicBezTo>
                  <a:cubicBezTo>
                    <a:pt x="8584" y="7958"/>
                    <a:pt x="8584" y="7958"/>
                    <a:pt x="8584" y="7958"/>
                  </a:cubicBezTo>
                  <a:cubicBezTo>
                    <a:pt x="8528" y="7958"/>
                    <a:pt x="8528" y="7958"/>
                    <a:pt x="8528" y="7958"/>
                  </a:cubicBezTo>
                  <a:cubicBezTo>
                    <a:pt x="8528" y="7891"/>
                    <a:pt x="8528" y="7891"/>
                    <a:pt x="8528" y="7891"/>
                  </a:cubicBezTo>
                  <a:cubicBezTo>
                    <a:pt x="8472" y="7891"/>
                    <a:pt x="8472" y="7891"/>
                    <a:pt x="8472" y="7891"/>
                  </a:cubicBezTo>
                  <a:cubicBezTo>
                    <a:pt x="8472" y="7824"/>
                    <a:pt x="8472" y="7824"/>
                    <a:pt x="8472" y="7824"/>
                  </a:cubicBezTo>
                  <a:cubicBezTo>
                    <a:pt x="8416" y="7824"/>
                    <a:pt x="8416" y="7824"/>
                    <a:pt x="8416" y="7824"/>
                  </a:cubicBezTo>
                  <a:cubicBezTo>
                    <a:pt x="8359" y="7824"/>
                    <a:pt x="8359" y="7824"/>
                    <a:pt x="8359" y="7824"/>
                  </a:cubicBezTo>
                  <a:cubicBezTo>
                    <a:pt x="8359" y="7824"/>
                    <a:pt x="8359" y="7824"/>
                    <a:pt x="8359" y="7824"/>
                  </a:cubicBezTo>
                  <a:cubicBezTo>
                    <a:pt x="8303" y="7824"/>
                    <a:pt x="8303" y="7824"/>
                    <a:pt x="8303" y="7824"/>
                  </a:cubicBezTo>
                  <a:cubicBezTo>
                    <a:pt x="8247" y="7757"/>
                    <a:pt x="8247" y="7757"/>
                    <a:pt x="8247" y="7757"/>
                  </a:cubicBezTo>
                  <a:cubicBezTo>
                    <a:pt x="8247" y="7757"/>
                    <a:pt x="8247" y="7757"/>
                    <a:pt x="8247" y="7757"/>
                  </a:cubicBezTo>
                  <a:cubicBezTo>
                    <a:pt x="8247" y="7757"/>
                    <a:pt x="8247" y="7757"/>
                    <a:pt x="8247" y="7757"/>
                  </a:cubicBezTo>
                  <a:cubicBezTo>
                    <a:pt x="8191" y="7757"/>
                    <a:pt x="8191" y="7757"/>
                    <a:pt x="8191" y="7757"/>
                  </a:cubicBezTo>
                  <a:cubicBezTo>
                    <a:pt x="8191" y="7757"/>
                    <a:pt x="8191" y="7757"/>
                    <a:pt x="8191" y="7757"/>
                  </a:cubicBezTo>
                  <a:cubicBezTo>
                    <a:pt x="8135" y="7690"/>
                    <a:pt x="8135" y="7690"/>
                    <a:pt x="8135" y="7690"/>
                  </a:cubicBezTo>
                  <a:cubicBezTo>
                    <a:pt x="8023" y="7690"/>
                    <a:pt x="8023" y="7690"/>
                    <a:pt x="8023" y="7690"/>
                  </a:cubicBezTo>
                  <a:cubicBezTo>
                    <a:pt x="7967" y="7690"/>
                    <a:pt x="7967" y="7690"/>
                    <a:pt x="7967" y="7690"/>
                  </a:cubicBezTo>
                  <a:cubicBezTo>
                    <a:pt x="7911" y="7690"/>
                    <a:pt x="7911" y="7690"/>
                    <a:pt x="7911" y="7690"/>
                  </a:cubicBezTo>
                  <a:cubicBezTo>
                    <a:pt x="7742" y="7690"/>
                    <a:pt x="7742" y="7690"/>
                    <a:pt x="7742" y="7690"/>
                  </a:cubicBezTo>
                  <a:cubicBezTo>
                    <a:pt x="7686" y="7690"/>
                    <a:pt x="7686" y="7690"/>
                    <a:pt x="7686" y="7690"/>
                  </a:cubicBezTo>
                  <a:cubicBezTo>
                    <a:pt x="7630" y="7757"/>
                    <a:pt x="7630" y="7757"/>
                    <a:pt x="7630" y="7757"/>
                  </a:cubicBezTo>
                  <a:cubicBezTo>
                    <a:pt x="7630" y="7757"/>
                    <a:pt x="7630" y="7757"/>
                    <a:pt x="7630" y="7757"/>
                  </a:cubicBezTo>
                  <a:cubicBezTo>
                    <a:pt x="7574" y="7824"/>
                    <a:pt x="7574" y="7824"/>
                    <a:pt x="7574" y="7824"/>
                  </a:cubicBezTo>
                  <a:cubicBezTo>
                    <a:pt x="7574" y="7891"/>
                    <a:pt x="7574" y="7891"/>
                    <a:pt x="7574" y="7891"/>
                  </a:cubicBezTo>
                  <a:cubicBezTo>
                    <a:pt x="7574" y="8025"/>
                    <a:pt x="7574" y="8025"/>
                    <a:pt x="7574" y="8025"/>
                  </a:cubicBezTo>
                  <a:cubicBezTo>
                    <a:pt x="7574" y="8025"/>
                    <a:pt x="7574" y="8025"/>
                    <a:pt x="7574" y="8025"/>
                  </a:cubicBezTo>
                  <a:cubicBezTo>
                    <a:pt x="7574" y="8092"/>
                    <a:pt x="7574" y="8092"/>
                    <a:pt x="7574" y="8092"/>
                  </a:cubicBezTo>
                  <a:cubicBezTo>
                    <a:pt x="7574" y="8092"/>
                    <a:pt x="7574" y="8092"/>
                    <a:pt x="7574" y="8092"/>
                  </a:cubicBezTo>
                  <a:cubicBezTo>
                    <a:pt x="7574" y="8092"/>
                    <a:pt x="7574" y="8092"/>
                    <a:pt x="7574" y="8092"/>
                  </a:cubicBezTo>
                  <a:cubicBezTo>
                    <a:pt x="7574" y="8092"/>
                    <a:pt x="7574" y="8092"/>
                    <a:pt x="7574" y="8092"/>
                  </a:cubicBezTo>
                  <a:cubicBezTo>
                    <a:pt x="7630" y="8225"/>
                    <a:pt x="7630" y="8225"/>
                    <a:pt x="7630" y="8225"/>
                  </a:cubicBezTo>
                  <a:cubicBezTo>
                    <a:pt x="7630" y="8292"/>
                    <a:pt x="7630" y="8292"/>
                    <a:pt x="7630" y="8292"/>
                  </a:cubicBezTo>
                  <a:cubicBezTo>
                    <a:pt x="7630" y="8292"/>
                    <a:pt x="7630" y="8292"/>
                    <a:pt x="7630" y="8292"/>
                  </a:cubicBezTo>
                  <a:cubicBezTo>
                    <a:pt x="7742" y="8359"/>
                    <a:pt x="7742" y="8359"/>
                    <a:pt x="7742" y="8359"/>
                  </a:cubicBezTo>
                  <a:cubicBezTo>
                    <a:pt x="7742" y="8359"/>
                    <a:pt x="7742" y="8359"/>
                    <a:pt x="7742" y="8359"/>
                  </a:cubicBezTo>
                  <a:cubicBezTo>
                    <a:pt x="7798" y="8359"/>
                    <a:pt x="7798" y="8359"/>
                    <a:pt x="7798" y="8359"/>
                  </a:cubicBezTo>
                  <a:cubicBezTo>
                    <a:pt x="7798" y="8359"/>
                    <a:pt x="7798" y="8359"/>
                    <a:pt x="7798" y="8359"/>
                  </a:cubicBezTo>
                  <a:cubicBezTo>
                    <a:pt x="7855" y="8359"/>
                    <a:pt x="7855" y="8359"/>
                    <a:pt x="7855" y="8359"/>
                  </a:cubicBezTo>
                  <a:cubicBezTo>
                    <a:pt x="7911" y="8359"/>
                    <a:pt x="7911" y="8359"/>
                    <a:pt x="7911" y="8359"/>
                  </a:cubicBezTo>
                  <a:cubicBezTo>
                    <a:pt x="7911" y="8359"/>
                    <a:pt x="7911" y="8359"/>
                    <a:pt x="7911" y="8359"/>
                  </a:cubicBezTo>
                  <a:cubicBezTo>
                    <a:pt x="7967" y="8426"/>
                    <a:pt x="7967" y="8426"/>
                    <a:pt x="7967" y="8426"/>
                  </a:cubicBezTo>
                  <a:cubicBezTo>
                    <a:pt x="8023" y="8426"/>
                    <a:pt x="8023" y="8426"/>
                    <a:pt x="8023" y="8426"/>
                  </a:cubicBezTo>
                  <a:cubicBezTo>
                    <a:pt x="8023" y="8493"/>
                    <a:pt x="8023" y="8493"/>
                    <a:pt x="8023" y="8493"/>
                  </a:cubicBezTo>
                  <a:cubicBezTo>
                    <a:pt x="8079" y="8493"/>
                    <a:pt x="8079" y="8493"/>
                    <a:pt x="8079" y="8493"/>
                  </a:cubicBezTo>
                  <a:cubicBezTo>
                    <a:pt x="8079" y="8493"/>
                    <a:pt x="8079" y="8493"/>
                    <a:pt x="8079" y="8493"/>
                  </a:cubicBezTo>
                  <a:cubicBezTo>
                    <a:pt x="8023" y="8493"/>
                    <a:pt x="8023" y="8493"/>
                    <a:pt x="8023" y="8493"/>
                  </a:cubicBezTo>
                  <a:cubicBezTo>
                    <a:pt x="8023" y="8560"/>
                    <a:pt x="8023" y="8560"/>
                    <a:pt x="8023" y="8560"/>
                  </a:cubicBezTo>
                  <a:cubicBezTo>
                    <a:pt x="8023" y="8560"/>
                    <a:pt x="8023" y="8560"/>
                    <a:pt x="8023" y="8560"/>
                  </a:cubicBezTo>
                  <a:cubicBezTo>
                    <a:pt x="8023" y="8627"/>
                    <a:pt x="8023" y="8627"/>
                    <a:pt x="8023" y="8627"/>
                  </a:cubicBezTo>
                  <a:cubicBezTo>
                    <a:pt x="8023" y="8627"/>
                    <a:pt x="8023" y="8627"/>
                    <a:pt x="8023" y="8627"/>
                  </a:cubicBezTo>
                  <a:cubicBezTo>
                    <a:pt x="7967" y="8693"/>
                    <a:pt x="7967" y="8693"/>
                    <a:pt x="7967" y="8693"/>
                  </a:cubicBezTo>
                  <a:cubicBezTo>
                    <a:pt x="7967" y="8693"/>
                    <a:pt x="7967" y="8693"/>
                    <a:pt x="7967" y="8693"/>
                  </a:cubicBezTo>
                  <a:cubicBezTo>
                    <a:pt x="7911" y="8760"/>
                    <a:pt x="7911" y="8760"/>
                    <a:pt x="7911" y="8760"/>
                  </a:cubicBezTo>
                  <a:cubicBezTo>
                    <a:pt x="7967" y="8760"/>
                    <a:pt x="7967" y="8760"/>
                    <a:pt x="7967" y="8760"/>
                  </a:cubicBezTo>
                  <a:cubicBezTo>
                    <a:pt x="7967" y="8827"/>
                    <a:pt x="7967" y="8827"/>
                    <a:pt x="7967" y="8827"/>
                  </a:cubicBezTo>
                  <a:cubicBezTo>
                    <a:pt x="7967" y="8894"/>
                    <a:pt x="7967" y="8894"/>
                    <a:pt x="7967" y="8894"/>
                  </a:cubicBezTo>
                  <a:cubicBezTo>
                    <a:pt x="7967" y="8894"/>
                    <a:pt x="7967" y="8894"/>
                    <a:pt x="7967" y="8894"/>
                  </a:cubicBezTo>
                  <a:cubicBezTo>
                    <a:pt x="7911" y="8961"/>
                    <a:pt x="7911" y="8961"/>
                    <a:pt x="7911" y="8961"/>
                  </a:cubicBezTo>
                  <a:cubicBezTo>
                    <a:pt x="7967" y="8961"/>
                    <a:pt x="7967" y="8961"/>
                    <a:pt x="7967" y="8961"/>
                  </a:cubicBezTo>
                  <a:cubicBezTo>
                    <a:pt x="8023" y="8961"/>
                    <a:pt x="8023" y="8961"/>
                    <a:pt x="8023" y="8961"/>
                  </a:cubicBezTo>
                  <a:cubicBezTo>
                    <a:pt x="8079" y="8961"/>
                    <a:pt x="8079" y="8961"/>
                    <a:pt x="8079" y="8961"/>
                  </a:cubicBezTo>
                  <a:cubicBezTo>
                    <a:pt x="8079" y="8961"/>
                    <a:pt x="8079" y="8961"/>
                    <a:pt x="8079" y="8961"/>
                  </a:cubicBezTo>
                  <a:cubicBezTo>
                    <a:pt x="8079" y="8961"/>
                    <a:pt x="8079" y="8961"/>
                    <a:pt x="8079" y="8961"/>
                  </a:cubicBezTo>
                  <a:cubicBezTo>
                    <a:pt x="8135" y="8961"/>
                    <a:pt x="8135" y="8961"/>
                    <a:pt x="8135" y="8961"/>
                  </a:cubicBezTo>
                  <a:cubicBezTo>
                    <a:pt x="8135" y="8961"/>
                    <a:pt x="8135" y="8961"/>
                    <a:pt x="8135" y="8961"/>
                  </a:cubicBezTo>
                  <a:cubicBezTo>
                    <a:pt x="8191" y="8961"/>
                    <a:pt x="8191" y="8961"/>
                    <a:pt x="8191" y="8961"/>
                  </a:cubicBezTo>
                  <a:cubicBezTo>
                    <a:pt x="8247" y="8961"/>
                    <a:pt x="8247" y="8961"/>
                    <a:pt x="8247" y="8961"/>
                  </a:cubicBezTo>
                  <a:cubicBezTo>
                    <a:pt x="8303" y="9028"/>
                    <a:pt x="8303" y="9028"/>
                    <a:pt x="8303" y="9028"/>
                  </a:cubicBezTo>
                  <a:cubicBezTo>
                    <a:pt x="8359" y="8961"/>
                    <a:pt x="8359" y="8961"/>
                    <a:pt x="8359" y="8961"/>
                  </a:cubicBezTo>
                  <a:cubicBezTo>
                    <a:pt x="8416" y="8961"/>
                    <a:pt x="8416" y="8961"/>
                    <a:pt x="8416" y="8961"/>
                  </a:cubicBezTo>
                  <a:cubicBezTo>
                    <a:pt x="8416" y="9028"/>
                    <a:pt x="8416" y="9028"/>
                    <a:pt x="8416" y="9028"/>
                  </a:cubicBezTo>
                  <a:cubicBezTo>
                    <a:pt x="8416" y="9028"/>
                    <a:pt x="8416" y="9028"/>
                    <a:pt x="8416" y="9028"/>
                  </a:cubicBezTo>
                  <a:cubicBezTo>
                    <a:pt x="8472" y="8961"/>
                    <a:pt x="8472" y="8961"/>
                    <a:pt x="8472" y="8961"/>
                  </a:cubicBezTo>
                  <a:cubicBezTo>
                    <a:pt x="8472" y="8961"/>
                    <a:pt x="8472" y="8961"/>
                    <a:pt x="8472" y="8961"/>
                  </a:cubicBezTo>
                  <a:cubicBezTo>
                    <a:pt x="8528" y="8961"/>
                    <a:pt x="8528" y="8961"/>
                    <a:pt x="8528" y="8961"/>
                  </a:cubicBezTo>
                  <a:cubicBezTo>
                    <a:pt x="8528" y="9028"/>
                    <a:pt x="8528" y="9028"/>
                    <a:pt x="8528" y="9028"/>
                  </a:cubicBezTo>
                  <a:cubicBezTo>
                    <a:pt x="8528" y="9028"/>
                    <a:pt x="8528" y="9028"/>
                    <a:pt x="8528" y="9028"/>
                  </a:cubicBezTo>
                  <a:cubicBezTo>
                    <a:pt x="8528" y="9028"/>
                    <a:pt x="8528" y="9028"/>
                    <a:pt x="8528" y="9028"/>
                  </a:cubicBezTo>
                  <a:cubicBezTo>
                    <a:pt x="8584" y="9028"/>
                    <a:pt x="8584" y="9028"/>
                    <a:pt x="8584" y="9028"/>
                  </a:cubicBezTo>
                  <a:cubicBezTo>
                    <a:pt x="8584" y="9028"/>
                    <a:pt x="8584" y="9028"/>
                    <a:pt x="8584" y="9028"/>
                  </a:cubicBezTo>
                  <a:cubicBezTo>
                    <a:pt x="8640" y="9028"/>
                    <a:pt x="8640" y="9028"/>
                    <a:pt x="8640" y="9028"/>
                  </a:cubicBezTo>
                  <a:cubicBezTo>
                    <a:pt x="8640" y="9028"/>
                    <a:pt x="8640" y="9028"/>
                    <a:pt x="8640" y="9028"/>
                  </a:cubicBezTo>
                  <a:cubicBezTo>
                    <a:pt x="8696" y="9028"/>
                    <a:pt x="8696" y="9028"/>
                    <a:pt x="8696" y="9028"/>
                  </a:cubicBezTo>
                  <a:cubicBezTo>
                    <a:pt x="8696" y="8961"/>
                    <a:pt x="8696" y="8961"/>
                    <a:pt x="8696" y="8961"/>
                  </a:cubicBezTo>
                  <a:cubicBezTo>
                    <a:pt x="8752" y="8961"/>
                    <a:pt x="8752" y="8961"/>
                    <a:pt x="8752" y="8961"/>
                  </a:cubicBezTo>
                  <a:cubicBezTo>
                    <a:pt x="8808" y="8961"/>
                    <a:pt x="8808" y="8961"/>
                    <a:pt x="8808" y="8961"/>
                  </a:cubicBezTo>
                  <a:cubicBezTo>
                    <a:pt x="8864" y="8894"/>
                    <a:pt x="8864" y="8894"/>
                    <a:pt x="8864" y="8894"/>
                  </a:cubicBezTo>
                  <a:cubicBezTo>
                    <a:pt x="8921" y="8894"/>
                    <a:pt x="8921" y="8894"/>
                    <a:pt x="8921" y="8894"/>
                  </a:cubicBezTo>
                  <a:cubicBezTo>
                    <a:pt x="8977" y="8894"/>
                    <a:pt x="8977" y="8894"/>
                    <a:pt x="8977" y="8894"/>
                  </a:cubicBezTo>
                  <a:cubicBezTo>
                    <a:pt x="8977" y="8894"/>
                    <a:pt x="8977" y="8894"/>
                    <a:pt x="8977" y="8894"/>
                  </a:cubicBezTo>
                  <a:cubicBezTo>
                    <a:pt x="8977" y="8894"/>
                    <a:pt x="8977" y="8894"/>
                    <a:pt x="8977" y="8894"/>
                  </a:cubicBezTo>
                  <a:cubicBezTo>
                    <a:pt x="9033" y="8894"/>
                    <a:pt x="9033" y="8894"/>
                    <a:pt x="9033" y="8894"/>
                  </a:cubicBezTo>
                  <a:cubicBezTo>
                    <a:pt x="9089" y="8894"/>
                    <a:pt x="9089" y="8894"/>
                    <a:pt x="9089" y="8894"/>
                  </a:cubicBezTo>
                  <a:cubicBezTo>
                    <a:pt x="9089" y="8894"/>
                    <a:pt x="9089" y="8894"/>
                    <a:pt x="9089" y="8894"/>
                  </a:cubicBezTo>
                  <a:cubicBezTo>
                    <a:pt x="9201" y="8894"/>
                    <a:pt x="9201" y="8894"/>
                    <a:pt x="9201" y="8894"/>
                  </a:cubicBezTo>
                  <a:cubicBezTo>
                    <a:pt x="9313" y="8827"/>
                    <a:pt x="9313" y="8827"/>
                    <a:pt x="9313" y="8827"/>
                  </a:cubicBezTo>
                  <a:cubicBezTo>
                    <a:pt x="9313" y="8760"/>
                    <a:pt x="9313" y="8760"/>
                    <a:pt x="9313" y="8760"/>
                  </a:cubicBezTo>
                  <a:cubicBezTo>
                    <a:pt x="9313" y="8760"/>
                    <a:pt x="9313" y="8760"/>
                    <a:pt x="9313" y="8760"/>
                  </a:cubicBezTo>
                  <a:cubicBezTo>
                    <a:pt x="9369" y="8827"/>
                    <a:pt x="9369" y="8827"/>
                    <a:pt x="9369" y="8827"/>
                  </a:cubicBezTo>
                  <a:cubicBezTo>
                    <a:pt x="9369" y="8760"/>
                    <a:pt x="9369" y="8760"/>
                    <a:pt x="9369" y="8760"/>
                  </a:cubicBezTo>
                  <a:cubicBezTo>
                    <a:pt x="9425" y="8760"/>
                    <a:pt x="9425" y="8760"/>
                    <a:pt x="9425" y="8760"/>
                  </a:cubicBezTo>
                  <a:cubicBezTo>
                    <a:pt x="9425" y="8693"/>
                    <a:pt x="9425" y="8693"/>
                    <a:pt x="9425" y="8693"/>
                  </a:cubicBezTo>
                  <a:cubicBezTo>
                    <a:pt x="9425" y="8693"/>
                    <a:pt x="9425" y="8693"/>
                    <a:pt x="9425" y="8693"/>
                  </a:cubicBezTo>
                  <a:cubicBezTo>
                    <a:pt x="9425" y="8693"/>
                    <a:pt x="9425" y="8693"/>
                    <a:pt x="9425" y="8693"/>
                  </a:cubicBezTo>
                  <a:cubicBezTo>
                    <a:pt x="9482" y="8693"/>
                    <a:pt x="9482" y="8693"/>
                    <a:pt x="9482" y="8693"/>
                  </a:cubicBezTo>
                  <a:cubicBezTo>
                    <a:pt x="9482" y="8693"/>
                    <a:pt x="9482" y="8693"/>
                    <a:pt x="9482" y="8693"/>
                  </a:cubicBezTo>
                  <a:cubicBezTo>
                    <a:pt x="9482" y="8627"/>
                    <a:pt x="9482" y="8627"/>
                    <a:pt x="9482" y="8627"/>
                  </a:cubicBezTo>
                  <a:cubicBezTo>
                    <a:pt x="9482" y="8627"/>
                    <a:pt x="9482" y="8627"/>
                    <a:pt x="9482" y="8627"/>
                  </a:cubicBezTo>
                  <a:cubicBezTo>
                    <a:pt x="9538" y="8627"/>
                    <a:pt x="9538" y="8627"/>
                    <a:pt x="9538" y="8627"/>
                  </a:cubicBezTo>
                  <a:cubicBezTo>
                    <a:pt x="9538" y="8693"/>
                    <a:pt x="9538" y="8693"/>
                    <a:pt x="9538" y="8693"/>
                  </a:cubicBezTo>
                  <a:cubicBezTo>
                    <a:pt x="9538" y="8693"/>
                    <a:pt x="9538" y="8693"/>
                    <a:pt x="9538" y="8693"/>
                  </a:cubicBezTo>
                  <a:cubicBezTo>
                    <a:pt x="9538" y="8760"/>
                    <a:pt x="9538" y="8760"/>
                    <a:pt x="9538" y="8760"/>
                  </a:cubicBezTo>
                  <a:cubicBezTo>
                    <a:pt x="9538" y="8760"/>
                    <a:pt x="9538" y="8760"/>
                    <a:pt x="9538" y="8760"/>
                  </a:cubicBezTo>
                  <a:cubicBezTo>
                    <a:pt x="9538" y="8760"/>
                    <a:pt x="9538" y="8760"/>
                    <a:pt x="9538" y="8760"/>
                  </a:cubicBezTo>
                  <a:cubicBezTo>
                    <a:pt x="9482" y="8827"/>
                    <a:pt x="9482" y="8827"/>
                    <a:pt x="9482" y="8827"/>
                  </a:cubicBezTo>
                  <a:cubicBezTo>
                    <a:pt x="9482" y="8827"/>
                    <a:pt x="9482" y="8827"/>
                    <a:pt x="9482" y="8827"/>
                  </a:cubicBezTo>
                  <a:cubicBezTo>
                    <a:pt x="9482" y="8827"/>
                    <a:pt x="9482" y="8827"/>
                    <a:pt x="9482" y="8827"/>
                  </a:cubicBezTo>
                  <a:cubicBezTo>
                    <a:pt x="9538" y="8894"/>
                    <a:pt x="9538" y="8894"/>
                    <a:pt x="9538" y="8894"/>
                  </a:cubicBezTo>
                  <a:cubicBezTo>
                    <a:pt x="9538" y="8894"/>
                    <a:pt x="9538" y="8894"/>
                    <a:pt x="9538" y="8894"/>
                  </a:cubicBezTo>
                  <a:cubicBezTo>
                    <a:pt x="9594" y="8894"/>
                    <a:pt x="9594" y="8894"/>
                    <a:pt x="9594" y="8894"/>
                  </a:cubicBezTo>
                  <a:cubicBezTo>
                    <a:pt x="9594" y="8894"/>
                    <a:pt x="9594" y="8894"/>
                    <a:pt x="9594" y="8894"/>
                  </a:cubicBezTo>
                  <a:cubicBezTo>
                    <a:pt x="9650" y="8894"/>
                    <a:pt x="9650" y="8894"/>
                    <a:pt x="9650" y="8894"/>
                  </a:cubicBezTo>
                  <a:cubicBezTo>
                    <a:pt x="9650" y="8961"/>
                    <a:pt x="9650" y="8961"/>
                    <a:pt x="9650" y="8961"/>
                  </a:cubicBezTo>
                  <a:cubicBezTo>
                    <a:pt x="9650" y="8961"/>
                    <a:pt x="9650" y="8961"/>
                    <a:pt x="9650" y="8961"/>
                  </a:cubicBezTo>
                  <a:cubicBezTo>
                    <a:pt x="9650" y="8961"/>
                    <a:pt x="9650" y="8961"/>
                    <a:pt x="9650" y="8961"/>
                  </a:cubicBezTo>
                  <a:cubicBezTo>
                    <a:pt x="9706" y="8961"/>
                    <a:pt x="9706" y="8961"/>
                    <a:pt x="9706" y="8961"/>
                  </a:cubicBezTo>
                  <a:cubicBezTo>
                    <a:pt x="9706" y="8961"/>
                    <a:pt x="9706" y="8961"/>
                    <a:pt x="9706" y="8961"/>
                  </a:cubicBezTo>
                  <a:cubicBezTo>
                    <a:pt x="9706" y="8961"/>
                    <a:pt x="9706" y="8961"/>
                    <a:pt x="9706" y="8961"/>
                  </a:cubicBezTo>
                  <a:cubicBezTo>
                    <a:pt x="9706" y="9028"/>
                    <a:pt x="9706" y="9028"/>
                    <a:pt x="9706" y="9028"/>
                  </a:cubicBezTo>
                  <a:cubicBezTo>
                    <a:pt x="9650" y="9028"/>
                    <a:pt x="9650" y="9028"/>
                    <a:pt x="9650" y="9028"/>
                  </a:cubicBezTo>
                  <a:cubicBezTo>
                    <a:pt x="9650" y="9028"/>
                    <a:pt x="9650" y="9028"/>
                    <a:pt x="9650" y="9028"/>
                  </a:cubicBezTo>
                  <a:cubicBezTo>
                    <a:pt x="9650" y="9095"/>
                    <a:pt x="9650" y="9095"/>
                    <a:pt x="9650" y="9095"/>
                  </a:cubicBezTo>
                  <a:cubicBezTo>
                    <a:pt x="9650" y="9095"/>
                    <a:pt x="9650" y="9095"/>
                    <a:pt x="9650" y="9095"/>
                  </a:cubicBezTo>
                  <a:cubicBezTo>
                    <a:pt x="9706" y="9095"/>
                    <a:pt x="9706" y="9095"/>
                    <a:pt x="9706" y="9095"/>
                  </a:cubicBezTo>
                  <a:cubicBezTo>
                    <a:pt x="9706" y="9095"/>
                    <a:pt x="9706" y="9095"/>
                    <a:pt x="9706" y="9095"/>
                  </a:cubicBezTo>
                  <a:cubicBezTo>
                    <a:pt x="9762" y="9095"/>
                    <a:pt x="9762" y="9095"/>
                    <a:pt x="9762" y="9095"/>
                  </a:cubicBezTo>
                  <a:cubicBezTo>
                    <a:pt x="9818" y="9028"/>
                    <a:pt x="9818" y="9028"/>
                    <a:pt x="9818" y="9028"/>
                  </a:cubicBezTo>
                  <a:cubicBezTo>
                    <a:pt x="9818" y="9028"/>
                    <a:pt x="9818" y="9028"/>
                    <a:pt x="9818" y="9028"/>
                  </a:cubicBezTo>
                  <a:cubicBezTo>
                    <a:pt x="9818" y="9095"/>
                    <a:pt x="9818" y="9095"/>
                    <a:pt x="9818" y="9095"/>
                  </a:cubicBezTo>
                  <a:cubicBezTo>
                    <a:pt x="9818" y="9162"/>
                    <a:pt x="9818" y="9162"/>
                    <a:pt x="9818" y="9162"/>
                  </a:cubicBezTo>
                  <a:cubicBezTo>
                    <a:pt x="9874" y="9162"/>
                    <a:pt x="9874" y="9162"/>
                    <a:pt x="9874" y="9162"/>
                  </a:cubicBezTo>
                  <a:cubicBezTo>
                    <a:pt x="9874" y="9162"/>
                    <a:pt x="9874" y="9162"/>
                    <a:pt x="9874" y="9162"/>
                  </a:cubicBezTo>
                  <a:cubicBezTo>
                    <a:pt x="9930" y="9162"/>
                    <a:pt x="9930" y="9162"/>
                    <a:pt x="9930" y="9162"/>
                  </a:cubicBezTo>
                  <a:cubicBezTo>
                    <a:pt x="9930" y="9162"/>
                    <a:pt x="9930" y="9162"/>
                    <a:pt x="9930" y="9162"/>
                  </a:cubicBezTo>
                  <a:cubicBezTo>
                    <a:pt x="9986" y="9162"/>
                    <a:pt x="9986" y="9162"/>
                    <a:pt x="9986" y="9162"/>
                  </a:cubicBezTo>
                  <a:cubicBezTo>
                    <a:pt x="9986" y="9228"/>
                    <a:pt x="9986" y="9228"/>
                    <a:pt x="9986" y="9228"/>
                  </a:cubicBezTo>
                  <a:cubicBezTo>
                    <a:pt x="10043" y="9228"/>
                    <a:pt x="10043" y="9228"/>
                    <a:pt x="10043" y="9228"/>
                  </a:cubicBezTo>
                  <a:cubicBezTo>
                    <a:pt x="10043" y="9162"/>
                    <a:pt x="10043" y="9162"/>
                    <a:pt x="10043" y="9162"/>
                  </a:cubicBezTo>
                  <a:cubicBezTo>
                    <a:pt x="10043" y="9162"/>
                    <a:pt x="10043" y="9162"/>
                    <a:pt x="10043" y="9162"/>
                  </a:cubicBezTo>
                  <a:cubicBezTo>
                    <a:pt x="10099" y="9162"/>
                    <a:pt x="10099" y="9162"/>
                    <a:pt x="10099" y="9162"/>
                  </a:cubicBezTo>
                  <a:cubicBezTo>
                    <a:pt x="10099" y="9162"/>
                    <a:pt x="10099" y="9162"/>
                    <a:pt x="10099" y="9162"/>
                  </a:cubicBezTo>
                  <a:cubicBezTo>
                    <a:pt x="10099" y="9228"/>
                    <a:pt x="10099" y="9228"/>
                    <a:pt x="10099" y="9228"/>
                  </a:cubicBezTo>
                  <a:cubicBezTo>
                    <a:pt x="10099" y="9228"/>
                    <a:pt x="10099" y="9228"/>
                    <a:pt x="10099" y="9228"/>
                  </a:cubicBezTo>
                  <a:cubicBezTo>
                    <a:pt x="10155" y="9228"/>
                    <a:pt x="10155" y="9228"/>
                    <a:pt x="10155" y="9228"/>
                  </a:cubicBezTo>
                  <a:cubicBezTo>
                    <a:pt x="10155" y="9162"/>
                    <a:pt x="10155" y="9162"/>
                    <a:pt x="10155" y="9162"/>
                  </a:cubicBezTo>
                  <a:cubicBezTo>
                    <a:pt x="10211" y="9162"/>
                    <a:pt x="10211" y="9162"/>
                    <a:pt x="10211" y="9162"/>
                  </a:cubicBezTo>
                  <a:cubicBezTo>
                    <a:pt x="10211" y="9228"/>
                    <a:pt x="10211" y="9228"/>
                    <a:pt x="10211" y="9228"/>
                  </a:cubicBezTo>
                  <a:cubicBezTo>
                    <a:pt x="10211" y="9228"/>
                    <a:pt x="10211" y="9228"/>
                    <a:pt x="10211" y="9228"/>
                  </a:cubicBezTo>
                  <a:cubicBezTo>
                    <a:pt x="10267" y="9162"/>
                    <a:pt x="10267" y="9162"/>
                    <a:pt x="10267" y="9162"/>
                  </a:cubicBezTo>
                  <a:cubicBezTo>
                    <a:pt x="10267" y="9162"/>
                    <a:pt x="10267" y="9162"/>
                    <a:pt x="10267" y="9162"/>
                  </a:cubicBezTo>
                  <a:cubicBezTo>
                    <a:pt x="10267" y="9162"/>
                    <a:pt x="10267" y="9162"/>
                    <a:pt x="10267" y="9162"/>
                  </a:cubicBezTo>
                  <a:cubicBezTo>
                    <a:pt x="10323" y="9162"/>
                    <a:pt x="10323" y="9162"/>
                    <a:pt x="10323" y="9162"/>
                  </a:cubicBezTo>
                  <a:cubicBezTo>
                    <a:pt x="10323" y="9162"/>
                    <a:pt x="10323" y="9162"/>
                    <a:pt x="10323" y="9162"/>
                  </a:cubicBezTo>
                  <a:cubicBezTo>
                    <a:pt x="10323" y="9162"/>
                    <a:pt x="10323" y="9162"/>
                    <a:pt x="10323" y="9162"/>
                  </a:cubicBezTo>
                  <a:cubicBezTo>
                    <a:pt x="10379" y="9162"/>
                    <a:pt x="10379" y="9162"/>
                    <a:pt x="10379" y="9162"/>
                  </a:cubicBezTo>
                  <a:close/>
                  <a:moveTo>
                    <a:pt x="14980" y="11034"/>
                  </a:moveTo>
                  <a:cubicBezTo>
                    <a:pt x="15036" y="11034"/>
                    <a:pt x="15036" y="11034"/>
                    <a:pt x="15036" y="11034"/>
                  </a:cubicBezTo>
                  <a:cubicBezTo>
                    <a:pt x="15036" y="10967"/>
                    <a:pt x="15036" y="10967"/>
                    <a:pt x="15036" y="10967"/>
                  </a:cubicBezTo>
                  <a:cubicBezTo>
                    <a:pt x="15036" y="10900"/>
                    <a:pt x="15036" y="10900"/>
                    <a:pt x="15036" y="10900"/>
                  </a:cubicBezTo>
                  <a:cubicBezTo>
                    <a:pt x="15036" y="10833"/>
                    <a:pt x="15036" y="10833"/>
                    <a:pt x="15036" y="10833"/>
                  </a:cubicBezTo>
                  <a:cubicBezTo>
                    <a:pt x="15092" y="10767"/>
                    <a:pt x="15092" y="10767"/>
                    <a:pt x="15092" y="10767"/>
                  </a:cubicBezTo>
                  <a:cubicBezTo>
                    <a:pt x="15092" y="10767"/>
                    <a:pt x="15092" y="10767"/>
                    <a:pt x="15092" y="10767"/>
                  </a:cubicBezTo>
                  <a:cubicBezTo>
                    <a:pt x="15148" y="10700"/>
                    <a:pt x="15148" y="10700"/>
                    <a:pt x="15148" y="10700"/>
                  </a:cubicBezTo>
                  <a:cubicBezTo>
                    <a:pt x="15204" y="10566"/>
                    <a:pt x="15204" y="10566"/>
                    <a:pt x="15204" y="10566"/>
                  </a:cubicBezTo>
                  <a:cubicBezTo>
                    <a:pt x="15260" y="10566"/>
                    <a:pt x="15260" y="10566"/>
                    <a:pt x="15260" y="10566"/>
                  </a:cubicBezTo>
                  <a:cubicBezTo>
                    <a:pt x="15316" y="10566"/>
                    <a:pt x="15316" y="10566"/>
                    <a:pt x="15316" y="10566"/>
                  </a:cubicBezTo>
                  <a:cubicBezTo>
                    <a:pt x="15316" y="10566"/>
                    <a:pt x="15316" y="10566"/>
                    <a:pt x="15316" y="10566"/>
                  </a:cubicBezTo>
                  <a:cubicBezTo>
                    <a:pt x="15316" y="10566"/>
                    <a:pt x="15316" y="10566"/>
                    <a:pt x="15316" y="10566"/>
                  </a:cubicBezTo>
                  <a:cubicBezTo>
                    <a:pt x="15372" y="10499"/>
                    <a:pt x="15372" y="10499"/>
                    <a:pt x="15372" y="10499"/>
                  </a:cubicBezTo>
                  <a:cubicBezTo>
                    <a:pt x="15429" y="10566"/>
                    <a:pt x="15429" y="10566"/>
                    <a:pt x="15429" y="10566"/>
                  </a:cubicBezTo>
                  <a:cubicBezTo>
                    <a:pt x="15485" y="10566"/>
                    <a:pt x="15485" y="10566"/>
                    <a:pt x="15485" y="10566"/>
                  </a:cubicBezTo>
                  <a:cubicBezTo>
                    <a:pt x="15485" y="10566"/>
                    <a:pt x="15485" y="10566"/>
                    <a:pt x="15485" y="10566"/>
                  </a:cubicBezTo>
                  <a:cubicBezTo>
                    <a:pt x="15541" y="10633"/>
                    <a:pt x="15541" y="10633"/>
                    <a:pt x="15541" y="10633"/>
                  </a:cubicBezTo>
                  <a:cubicBezTo>
                    <a:pt x="15541" y="10700"/>
                    <a:pt x="15541" y="10700"/>
                    <a:pt x="15541" y="10700"/>
                  </a:cubicBezTo>
                  <a:cubicBezTo>
                    <a:pt x="15541" y="10700"/>
                    <a:pt x="15541" y="10700"/>
                    <a:pt x="15541" y="10700"/>
                  </a:cubicBezTo>
                  <a:cubicBezTo>
                    <a:pt x="15485" y="10767"/>
                    <a:pt x="15485" y="10767"/>
                    <a:pt x="15485" y="10767"/>
                  </a:cubicBezTo>
                  <a:cubicBezTo>
                    <a:pt x="15485" y="10833"/>
                    <a:pt x="15485" y="10833"/>
                    <a:pt x="15485" y="10833"/>
                  </a:cubicBezTo>
                  <a:cubicBezTo>
                    <a:pt x="15485" y="10833"/>
                    <a:pt x="15485" y="10833"/>
                    <a:pt x="15485" y="10833"/>
                  </a:cubicBezTo>
                  <a:cubicBezTo>
                    <a:pt x="15429" y="10967"/>
                    <a:pt x="15429" y="10967"/>
                    <a:pt x="15429" y="10967"/>
                  </a:cubicBezTo>
                  <a:cubicBezTo>
                    <a:pt x="15372" y="11034"/>
                    <a:pt x="15372" y="11034"/>
                    <a:pt x="15372" y="11034"/>
                  </a:cubicBezTo>
                  <a:cubicBezTo>
                    <a:pt x="15372" y="11034"/>
                    <a:pt x="15372" y="11034"/>
                    <a:pt x="15372" y="11034"/>
                  </a:cubicBezTo>
                  <a:cubicBezTo>
                    <a:pt x="15260" y="11034"/>
                    <a:pt x="15260" y="11034"/>
                    <a:pt x="15260" y="11034"/>
                  </a:cubicBezTo>
                  <a:cubicBezTo>
                    <a:pt x="15260" y="11101"/>
                    <a:pt x="15260" y="11101"/>
                    <a:pt x="15260" y="11101"/>
                  </a:cubicBezTo>
                  <a:cubicBezTo>
                    <a:pt x="15260" y="11101"/>
                    <a:pt x="15260" y="11101"/>
                    <a:pt x="15260" y="11101"/>
                  </a:cubicBezTo>
                  <a:cubicBezTo>
                    <a:pt x="15204" y="11101"/>
                    <a:pt x="15204" y="11101"/>
                    <a:pt x="15204" y="11101"/>
                  </a:cubicBezTo>
                  <a:cubicBezTo>
                    <a:pt x="15148" y="11101"/>
                    <a:pt x="15148" y="11101"/>
                    <a:pt x="15148" y="11101"/>
                  </a:cubicBezTo>
                  <a:cubicBezTo>
                    <a:pt x="15092" y="11101"/>
                    <a:pt x="15092" y="11101"/>
                    <a:pt x="15092" y="11101"/>
                  </a:cubicBezTo>
                  <a:cubicBezTo>
                    <a:pt x="15036" y="11101"/>
                    <a:pt x="15036" y="11101"/>
                    <a:pt x="15036" y="11101"/>
                  </a:cubicBezTo>
                  <a:cubicBezTo>
                    <a:pt x="15036" y="11101"/>
                    <a:pt x="15036" y="11101"/>
                    <a:pt x="15036" y="11101"/>
                  </a:cubicBezTo>
                  <a:cubicBezTo>
                    <a:pt x="14980" y="11034"/>
                    <a:pt x="14980" y="11034"/>
                    <a:pt x="14980" y="11034"/>
                  </a:cubicBezTo>
                  <a:close/>
                  <a:moveTo>
                    <a:pt x="10604" y="9028"/>
                  </a:moveTo>
                  <a:cubicBezTo>
                    <a:pt x="10604" y="8961"/>
                    <a:pt x="10604" y="8961"/>
                    <a:pt x="10604" y="8961"/>
                  </a:cubicBezTo>
                  <a:cubicBezTo>
                    <a:pt x="10604" y="8961"/>
                    <a:pt x="10604" y="8961"/>
                    <a:pt x="10604" y="8961"/>
                  </a:cubicBezTo>
                  <a:cubicBezTo>
                    <a:pt x="10604" y="8961"/>
                    <a:pt x="10604" y="8961"/>
                    <a:pt x="10604" y="8961"/>
                  </a:cubicBezTo>
                  <a:cubicBezTo>
                    <a:pt x="10604" y="8894"/>
                    <a:pt x="10604" y="8894"/>
                    <a:pt x="10604" y="8894"/>
                  </a:cubicBezTo>
                  <a:cubicBezTo>
                    <a:pt x="10604" y="8894"/>
                    <a:pt x="10604" y="8894"/>
                    <a:pt x="10604" y="8894"/>
                  </a:cubicBezTo>
                  <a:cubicBezTo>
                    <a:pt x="10660" y="8894"/>
                    <a:pt x="10660" y="8894"/>
                    <a:pt x="10660" y="8894"/>
                  </a:cubicBezTo>
                  <a:cubicBezTo>
                    <a:pt x="10660" y="8894"/>
                    <a:pt x="10660" y="8894"/>
                    <a:pt x="10660" y="8894"/>
                  </a:cubicBezTo>
                  <a:cubicBezTo>
                    <a:pt x="10660" y="8894"/>
                    <a:pt x="10660" y="8894"/>
                    <a:pt x="10660" y="8894"/>
                  </a:cubicBezTo>
                  <a:cubicBezTo>
                    <a:pt x="10660" y="8961"/>
                    <a:pt x="10660" y="8961"/>
                    <a:pt x="10660" y="8961"/>
                  </a:cubicBezTo>
                  <a:cubicBezTo>
                    <a:pt x="10660" y="8961"/>
                    <a:pt x="10660" y="8961"/>
                    <a:pt x="10660" y="8961"/>
                  </a:cubicBezTo>
                  <a:cubicBezTo>
                    <a:pt x="10604" y="8961"/>
                    <a:pt x="10604" y="8961"/>
                    <a:pt x="10604" y="8961"/>
                  </a:cubicBezTo>
                  <a:cubicBezTo>
                    <a:pt x="10604" y="9028"/>
                    <a:pt x="10604" y="9028"/>
                    <a:pt x="10604" y="9028"/>
                  </a:cubicBezTo>
                  <a:cubicBezTo>
                    <a:pt x="10604" y="9028"/>
                    <a:pt x="10604" y="9028"/>
                    <a:pt x="10604" y="9028"/>
                  </a:cubicBezTo>
                  <a:close/>
                  <a:moveTo>
                    <a:pt x="10155" y="9429"/>
                  </a:moveTo>
                  <a:cubicBezTo>
                    <a:pt x="10211" y="9429"/>
                    <a:pt x="10211" y="9429"/>
                    <a:pt x="10211" y="9429"/>
                  </a:cubicBezTo>
                  <a:cubicBezTo>
                    <a:pt x="10211" y="9362"/>
                    <a:pt x="10211" y="9362"/>
                    <a:pt x="10211" y="9362"/>
                  </a:cubicBezTo>
                  <a:cubicBezTo>
                    <a:pt x="10211" y="9362"/>
                    <a:pt x="10211" y="9362"/>
                    <a:pt x="10211" y="9362"/>
                  </a:cubicBezTo>
                  <a:cubicBezTo>
                    <a:pt x="10211" y="9295"/>
                    <a:pt x="10211" y="9295"/>
                    <a:pt x="10211" y="9295"/>
                  </a:cubicBezTo>
                  <a:cubicBezTo>
                    <a:pt x="10211" y="9295"/>
                    <a:pt x="10211" y="9295"/>
                    <a:pt x="10211" y="9295"/>
                  </a:cubicBezTo>
                  <a:cubicBezTo>
                    <a:pt x="10211" y="9295"/>
                    <a:pt x="10211" y="9295"/>
                    <a:pt x="10211" y="9295"/>
                  </a:cubicBezTo>
                  <a:cubicBezTo>
                    <a:pt x="10155" y="9362"/>
                    <a:pt x="10155" y="9362"/>
                    <a:pt x="10155" y="9362"/>
                  </a:cubicBezTo>
                  <a:cubicBezTo>
                    <a:pt x="10155" y="9362"/>
                    <a:pt x="10155" y="9362"/>
                    <a:pt x="10155" y="9362"/>
                  </a:cubicBezTo>
                  <a:cubicBezTo>
                    <a:pt x="10099" y="9362"/>
                    <a:pt x="10099" y="9362"/>
                    <a:pt x="10099" y="9362"/>
                  </a:cubicBezTo>
                  <a:cubicBezTo>
                    <a:pt x="10155" y="9429"/>
                    <a:pt x="10155" y="9429"/>
                    <a:pt x="10155" y="9429"/>
                  </a:cubicBezTo>
                  <a:cubicBezTo>
                    <a:pt x="10155" y="9429"/>
                    <a:pt x="10155" y="9429"/>
                    <a:pt x="10155" y="9429"/>
                  </a:cubicBezTo>
                  <a:close/>
                  <a:moveTo>
                    <a:pt x="10660" y="9362"/>
                  </a:moveTo>
                  <a:cubicBezTo>
                    <a:pt x="10604" y="9362"/>
                    <a:pt x="10604" y="9362"/>
                    <a:pt x="10604" y="9362"/>
                  </a:cubicBezTo>
                  <a:cubicBezTo>
                    <a:pt x="10604" y="9362"/>
                    <a:pt x="10604" y="9362"/>
                    <a:pt x="10604" y="9362"/>
                  </a:cubicBezTo>
                  <a:cubicBezTo>
                    <a:pt x="10604" y="9429"/>
                    <a:pt x="10604" y="9429"/>
                    <a:pt x="10604" y="9429"/>
                  </a:cubicBezTo>
                  <a:cubicBezTo>
                    <a:pt x="10548" y="9362"/>
                    <a:pt x="10548" y="9362"/>
                    <a:pt x="10548" y="9362"/>
                  </a:cubicBezTo>
                  <a:cubicBezTo>
                    <a:pt x="10548" y="9362"/>
                    <a:pt x="10548" y="9362"/>
                    <a:pt x="10548" y="9362"/>
                  </a:cubicBezTo>
                  <a:cubicBezTo>
                    <a:pt x="10604" y="9295"/>
                    <a:pt x="10604" y="9295"/>
                    <a:pt x="10604" y="9295"/>
                  </a:cubicBezTo>
                  <a:cubicBezTo>
                    <a:pt x="10604" y="9228"/>
                    <a:pt x="10604" y="9228"/>
                    <a:pt x="10604" y="9228"/>
                  </a:cubicBezTo>
                  <a:cubicBezTo>
                    <a:pt x="10660" y="9228"/>
                    <a:pt x="10660" y="9228"/>
                    <a:pt x="10660" y="9228"/>
                  </a:cubicBezTo>
                  <a:cubicBezTo>
                    <a:pt x="10660" y="9228"/>
                    <a:pt x="10660" y="9228"/>
                    <a:pt x="10660" y="9228"/>
                  </a:cubicBezTo>
                  <a:cubicBezTo>
                    <a:pt x="10660" y="9228"/>
                    <a:pt x="10660" y="9228"/>
                    <a:pt x="10660" y="9228"/>
                  </a:cubicBezTo>
                  <a:cubicBezTo>
                    <a:pt x="10716" y="9295"/>
                    <a:pt x="10716" y="9295"/>
                    <a:pt x="10716" y="9295"/>
                  </a:cubicBezTo>
                  <a:cubicBezTo>
                    <a:pt x="10660" y="9362"/>
                    <a:pt x="10660" y="9362"/>
                    <a:pt x="10660" y="9362"/>
                  </a:cubicBezTo>
                  <a:close/>
                  <a:moveTo>
                    <a:pt x="10716" y="9295"/>
                  </a:moveTo>
                  <a:cubicBezTo>
                    <a:pt x="10716" y="9228"/>
                    <a:pt x="10716" y="9228"/>
                    <a:pt x="10716" y="9228"/>
                  </a:cubicBezTo>
                  <a:cubicBezTo>
                    <a:pt x="10716" y="9228"/>
                    <a:pt x="10716" y="9228"/>
                    <a:pt x="10716" y="9228"/>
                  </a:cubicBezTo>
                  <a:cubicBezTo>
                    <a:pt x="10716" y="9162"/>
                    <a:pt x="10716" y="9162"/>
                    <a:pt x="10716" y="9162"/>
                  </a:cubicBezTo>
                  <a:cubicBezTo>
                    <a:pt x="10772" y="9162"/>
                    <a:pt x="10772" y="9162"/>
                    <a:pt x="10772" y="9162"/>
                  </a:cubicBezTo>
                  <a:cubicBezTo>
                    <a:pt x="10772" y="9162"/>
                    <a:pt x="10772" y="9162"/>
                    <a:pt x="10772" y="9162"/>
                  </a:cubicBezTo>
                  <a:cubicBezTo>
                    <a:pt x="10772" y="9228"/>
                    <a:pt x="10772" y="9228"/>
                    <a:pt x="10772" y="9228"/>
                  </a:cubicBezTo>
                  <a:cubicBezTo>
                    <a:pt x="10772" y="9228"/>
                    <a:pt x="10772" y="9228"/>
                    <a:pt x="10772" y="9228"/>
                  </a:cubicBezTo>
                  <a:cubicBezTo>
                    <a:pt x="10772" y="9228"/>
                    <a:pt x="10716" y="9295"/>
                    <a:pt x="10716" y="9295"/>
                  </a:cubicBezTo>
                  <a:close/>
                  <a:moveTo>
                    <a:pt x="11670" y="9295"/>
                  </a:moveTo>
                  <a:cubicBezTo>
                    <a:pt x="11670" y="9162"/>
                    <a:pt x="11670" y="9162"/>
                    <a:pt x="11670" y="9162"/>
                  </a:cubicBezTo>
                  <a:cubicBezTo>
                    <a:pt x="11726" y="9162"/>
                    <a:pt x="11726" y="9162"/>
                    <a:pt x="11726" y="9162"/>
                  </a:cubicBezTo>
                  <a:cubicBezTo>
                    <a:pt x="11782" y="9162"/>
                    <a:pt x="11782" y="9162"/>
                    <a:pt x="11782" y="9162"/>
                  </a:cubicBezTo>
                  <a:cubicBezTo>
                    <a:pt x="11782" y="9228"/>
                    <a:pt x="11782" y="9228"/>
                    <a:pt x="11782" y="9228"/>
                  </a:cubicBezTo>
                  <a:cubicBezTo>
                    <a:pt x="11726" y="9295"/>
                    <a:pt x="11726" y="9295"/>
                    <a:pt x="11726" y="9295"/>
                  </a:cubicBezTo>
                  <a:cubicBezTo>
                    <a:pt x="11726" y="9295"/>
                    <a:pt x="11726" y="9295"/>
                    <a:pt x="11726" y="9295"/>
                  </a:cubicBezTo>
                  <a:cubicBezTo>
                    <a:pt x="11726" y="9295"/>
                    <a:pt x="11726" y="9295"/>
                    <a:pt x="11726" y="9295"/>
                  </a:cubicBezTo>
                  <a:cubicBezTo>
                    <a:pt x="11726" y="9228"/>
                    <a:pt x="11726" y="9228"/>
                    <a:pt x="11726" y="9228"/>
                  </a:cubicBezTo>
                  <a:cubicBezTo>
                    <a:pt x="11670" y="9228"/>
                    <a:pt x="11670" y="9228"/>
                    <a:pt x="11670" y="9228"/>
                  </a:cubicBezTo>
                  <a:cubicBezTo>
                    <a:pt x="11670" y="9295"/>
                    <a:pt x="11670" y="9295"/>
                    <a:pt x="11670" y="9295"/>
                  </a:cubicBezTo>
                  <a:cubicBezTo>
                    <a:pt x="11670" y="9295"/>
                    <a:pt x="11670" y="9295"/>
                    <a:pt x="11670" y="9295"/>
                  </a:cubicBezTo>
                  <a:close/>
                  <a:moveTo>
                    <a:pt x="11614" y="9228"/>
                  </a:moveTo>
                  <a:cubicBezTo>
                    <a:pt x="11614" y="9228"/>
                    <a:pt x="11614" y="9228"/>
                    <a:pt x="11614" y="9228"/>
                  </a:cubicBezTo>
                  <a:cubicBezTo>
                    <a:pt x="11670" y="9162"/>
                    <a:pt x="11670" y="9162"/>
                    <a:pt x="11670" y="9162"/>
                  </a:cubicBezTo>
                  <a:cubicBezTo>
                    <a:pt x="11614" y="9095"/>
                    <a:pt x="11614" y="9095"/>
                    <a:pt x="11614" y="9095"/>
                  </a:cubicBezTo>
                  <a:cubicBezTo>
                    <a:pt x="11614" y="9162"/>
                    <a:pt x="11614" y="9162"/>
                    <a:pt x="11614" y="9162"/>
                  </a:cubicBezTo>
                  <a:cubicBezTo>
                    <a:pt x="11614" y="9228"/>
                    <a:pt x="11614" y="9228"/>
                    <a:pt x="11614" y="9228"/>
                  </a:cubicBezTo>
                  <a:close/>
                  <a:moveTo>
                    <a:pt x="11557" y="9697"/>
                  </a:moveTo>
                  <a:cubicBezTo>
                    <a:pt x="11614" y="9630"/>
                    <a:pt x="11614" y="9630"/>
                    <a:pt x="11614" y="9630"/>
                  </a:cubicBezTo>
                  <a:cubicBezTo>
                    <a:pt x="11670" y="9630"/>
                    <a:pt x="11670" y="9630"/>
                    <a:pt x="11670" y="9630"/>
                  </a:cubicBezTo>
                  <a:cubicBezTo>
                    <a:pt x="11670" y="9563"/>
                    <a:pt x="11670" y="9563"/>
                    <a:pt x="11670" y="9563"/>
                  </a:cubicBezTo>
                  <a:cubicBezTo>
                    <a:pt x="11614" y="9563"/>
                    <a:pt x="11614" y="9563"/>
                    <a:pt x="11614" y="9563"/>
                  </a:cubicBezTo>
                  <a:cubicBezTo>
                    <a:pt x="11614" y="9563"/>
                    <a:pt x="11614" y="9563"/>
                    <a:pt x="11614" y="9563"/>
                  </a:cubicBezTo>
                  <a:cubicBezTo>
                    <a:pt x="11614" y="9429"/>
                    <a:pt x="11614" y="9429"/>
                    <a:pt x="11614" y="9429"/>
                  </a:cubicBezTo>
                  <a:cubicBezTo>
                    <a:pt x="11670" y="9362"/>
                    <a:pt x="11670" y="9362"/>
                    <a:pt x="11670" y="9362"/>
                  </a:cubicBezTo>
                  <a:cubicBezTo>
                    <a:pt x="11614" y="9429"/>
                    <a:pt x="11614" y="9429"/>
                    <a:pt x="11614" y="9429"/>
                  </a:cubicBezTo>
                  <a:cubicBezTo>
                    <a:pt x="11557" y="9496"/>
                    <a:pt x="11557" y="9496"/>
                    <a:pt x="11557" y="9496"/>
                  </a:cubicBezTo>
                  <a:cubicBezTo>
                    <a:pt x="11557" y="9429"/>
                    <a:pt x="11557" y="9429"/>
                    <a:pt x="11557" y="9429"/>
                  </a:cubicBezTo>
                  <a:cubicBezTo>
                    <a:pt x="11614" y="9295"/>
                    <a:pt x="11614" y="9295"/>
                    <a:pt x="11614" y="9295"/>
                  </a:cubicBezTo>
                  <a:cubicBezTo>
                    <a:pt x="11557" y="9162"/>
                    <a:pt x="11557" y="9162"/>
                    <a:pt x="11557" y="9162"/>
                  </a:cubicBezTo>
                  <a:cubicBezTo>
                    <a:pt x="11501" y="9095"/>
                    <a:pt x="11501" y="9095"/>
                    <a:pt x="11501" y="9095"/>
                  </a:cubicBezTo>
                  <a:cubicBezTo>
                    <a:pt x="11501" y="9028"/>
                    <a:pt x="11501" y="9028"/>
                    <a:pt x="11501" y="9028"/>
                  </a:cubicBezTo>
                  <a:cubicBezTo>
                    <a:pt x="11445" y="9028"/>
                    <a:pt x="11445" y="9028"/>
                    <a:pt x="11445" y="9028"/>
                  </a:cubicBezTo>
                  <a:cubicBezTo>
                    <a:pt x="11445" y="9095"/>
                    <a:pt x="11445" y="9095"/>
                    <a:pt x="11445" y="9095"/>
                  </a:cubicBezTo>
                  <a:cubicBezTo>
                    <a:pt x="11445" y="9028"/>
                    <a:pt x="11445" y="9028"/>
                    <a:pt x="11445" y="9028"/>
                  </a:cubicBezTo>
                  <a:cubicBezTo>
                    <a:pt x="11445" y="8961"/>
                    <a:pt x="11445" y="8961"/>
                    <a:pt x="11445" y="8961"/>
                  </a:cubicBezTo>
                  <a:cubicBezTo>
                    <a:pt x="11445" y="8961"/>
                    <a:pt x="11445" y="8961"/>
                    <a:pt x="11445" y="8961"/>
                  </a:cubicBezTo>
                  <a:cubicBezTo>
                    <a:pt x="11445" y="8894"/>
                    <a:pt x="11445" y="8894"/>
                    <a:pt x="11445" y="8894"/>
                  </a:cubicBezTo>
                  <a:cubicBezTo>
                    <a:pt x="11445" y="8827"/>
                    <a:pt x="11445" y="8827"/>
                    <a:pt x="11445" y="8827"/>
                  </a:cubicBezTo>
                  <a:cubicBezTo>
                    <a:pt x="11389" y="8827"/>
                    <a:pt x="11389" y="8827"/>
                    <a:pt x="11389" y="8827"/>
                  </a:cubicBezTo>
                  <a:cubicBezTo>
                    <a:pt x="11333" y="8894"/>
                    <a:pt x="11333" y="8894"/>
                    <a:pt x="11333" y="8894"/>
                  </a:cubicBezTo>
                  <a:cubicBezTo>
                    <a:pt x="11277" y="9028"/>
                    <a:pt x="11277" y="9028"/>
                    <a:pt x="11277" y="9028"/>
                  </a:cubicBezTo>
                  <a:cubicBezTo>
                    <a:pt x="11277" y="9095"/>
                    <a:pt x="11277" y="9095"/>
                    <a:pt x="11277" y="9095"/>
                  </a:cubicBezTo>
                  <a:cubicBezTo>
                    <a:pt x="11277" y="9095"/>
                    <a:pt x="11277" y="9095"/>
                    <a:pt x="11277" y="9095"/>
                  </a:cubicBezTo>
                  <a:cubicBezTo>
                    <a:pt x="11221" y="9028"/>
                    <a:pt x="11221" y="9028"/>
                    <a:pt x="11221" y="9028"/>
                  </a:cubicBezTo>
                  <a:cubicBezTo>
                    <a:pt x="11221" y="9028"/>
                    <a:pt x="11221" y="9028"/>
                    <a:pt x="11221" y="9028"/>
                  </a:cubicBezTo>
                  <a:cubicBezTo>
                    <a:pt x="11221" y="9095"/>
                    <a:pt x="11221" y="9095"/>
                    <a:pt x="11221" y="9095"/>
                  </a:cubicBezTo>
                  <a:cubicBezTo>
                    <a:pt x="11165" y="9095"/>
                    <a:pt x="11165" y="9095"/>
                    <a:pt x="11165" y="9095"/>
                  </a:cubicBezTo>
                  <a:cubicBezTo>
                    <a:pt x="11221" y="9095"/>
                    <a:pt x="11221" y="9095"/>
                    <a:pt x="11221" y="9095"/>
                  </a:cubicBezTo>
                  <a:cubicBezTo>
                    <a:pt x="11165" y="9162"/>
                    <a:pt x="11165" y="9162"/>
                    <a:pt x="11165" y="9162"/>
                  </a:cubicBezTo>
                  <a:cubicBezTo>
                    <a:pt x="11109" y="9162"/>
                    <a:pt x="11109" y="9162"/>
                    <a:pt x="11109" y="9162"/>
                  </a:cubicBezTo>
                  <a:cubicBezTo>
                    <a:pt x="11109" y="9228"/>
                    <a:pt x="11109" y="9228"/>
                    <a:pt x="11109" y="9228"/>
                  </a:cubicBezTo>
                  <a:cubicBezTo>
                    <a:pt x="10996" y="9228"/>
                    <a:pt x="10996" y="9228"/>
                    <a:pt x="10996" y="9228"/>
                  </a:cubicBezTo>
                  <a:cubicBezTo>
                    <a:pt x="10996" y="9228"/>
                    <a:pt x="10996" y="9228"/>
                    <a:pt x="10996" y="9228"/>
                  </a:cubicBezTo>
                  <a:cubicBezTo>
                    <a:pt x="10940" y="9228"/>
                    <a:pt x="10940" y="9228"/>
                    <a:pt x="10940" y="9228"/>
                  </a:cubicBezTo>
                  <a:cubicBezTo>
                    <a:pt x="10828" y="9295"/>
                    <a:pt x="10828" y="9295"/>
                    <a:pt x="10828" y="9295"/>
                  </a:cubicBezTo>
                  <a:cubicBezTo>
                    <a:pt x="10828" y="9362"/>
                    <a:pt x="10828" y="9362"/>
                    <a:pt x="10828" y="9362"/>
                  </a:cubicBezTo>
                  <a:cubicBezTo>
                    <a:pt x="10884" y="9429"/>
                    <a:pt x="10884" y="9429"/>
                    <a:pt x="10884" y="9429"/>
                  </a:cubicBezTo>
                  <a:cubicBezTo>
                    <a:pt x="10940" y="9362"/>
                    <a:pt x="10940" y="9362"/>
                    <a:pt x="10940" y="9362"/>
                  </a:cubicBezTo>
                  <a:cubicBezTo>
                    <a:pt x="10940" y="9362"/>
                    <a:pt x="10940" y="9362"/>
                    <a:pt x="10940" y="9362"/>
                  </a:cubicBezTo>
                  <a:cubicBezTo>
                    <a:pt x="10940" y="9295"/>
                    <a:pt x="10940" y="9295"/>
                    <a:pt x="10940" y="9295"/>
                  </a:cubicBezTo>
                  <a:cubicBezTo>
                    <a:pt x="10996" y="9362"/>
                    <a:pt x="10996" y="9362"/>
                    <a:pt x="10996" y="9362"/>
                  </a:cubicBezTo>
                  <a:cubicBezTo>
                    <a:pt x="10996" y="9429"/>
                    <a:pt x="10996" y="9429"/>
                    <a:pt x="10996" y="9429"/>
                  </a:cubicBezTo>
                  <a:cubicBezTo>
                    <a:pt x="11052" y="9496"/>
                    <a:pt x="11052" y="9496"/>
                    <a:pt x="11052" y="9496"/>
                  </a:cubicBezTo>
                  <a:cubicBezTo>
                    <a:pt x="11052" y="9429"/>
                    <a:pt x="11052" y="9429"/>
                    <a:pt x="11052" y="9429"/>
                  </a:cubicBezTo>
                  <a:cubicBezTo>
                    <a:pt x="11052" y="9429"/>
                    <a:pt x="11052" y="9429"/>
                    <a:pt x="11052" y="9429"/>
                  </a:cubicBezTo>
                  <a:cubicBezTo>
                    <a:pt x="11052" y="9496"/>
                    <a:pt x="11052" y="9496"/>
                    <a:pt x="11052" y="9496"/>
                  </a:cubicBezTo>
                  <a:cubicBezTo>
                    <a:pt x="11109" y="9563"/>
                    <a:pt x="11109" y="9563"/>
                    <a:pt x="11109" y="9563"/>
                  </a:cubicBezTo>
                  <a:cubicBezTo>
                    <a:pt x="11165" y="9563"/>
                    <a:pt x="11165" y="9563"/>
                    <a:pt x="11165" y="9563"/>
                  </a:cubicBezTo>
                  <a:cubicBezTo>
                    <a:pt x="11165" y="9697"/>
                    <a:pt x="11165" y="9697"/>
                    <a:pt x="11165" y="9697"/>
                  </a:cubicBezTo>
                  <a:cubicBezTo>
                    <a:pt x="11221" y="9697"/>
                    <a:pt x="11221" y="9697"/>
                    <a:pt x="11221" y="9697"/>
                  </a:cubicBezTo>
                  <a:cubicBezTo>
                    <a:pt x="11277" y="9630"/>
                    <a:pt x="11277" y="9630"/>
                    <a:pt x="11277" y="9630"/>
                  </a:cubicBezTo>
                  <a:cubicBezTo>
                    <a:pt x="11277" y="9697"/>
                    <a:pt x="11277" y="9697"/>
                    <a:pt x="11277" y="9697"/>
                  </a:cubicBezTo>
                  <a:cubicBezTo>
                    <a:pt x="11333" y="9763"/>
                    <a:pt x="11333" y="9763"/>
                    <a:pt x="11333" y="9763"/>
                  </a:cubicBezTo>
                  <a:cubicBezTo>
                    <a:pt x="11389" y="9763"/>
                    <a:pt x="11389" y="9763"/>
                    <a:pt x="11389" y="9763"/>
                  </a:cubicBezTo>
                  <a:cubicBezTo>
                    <a:pt x="11389" y="9763"/>
                    <a:pt x="11389" y="9763"/>
                    <a:pt x="11389" y="9763"/>
                  </a:cubicBezTo>
                  <a:cubicBezTo>
                    <a:pt x="11445" y="9697"/>
                    <a:pt x="11445" y="9697"/>
                    <a:pt x="11445" y="9697"/>
                  </a:cubicBezTo>
                  <a:cubicBezTo>
                    <a:pt x="11501" y="9697"/>
                    <a:pt x="11501" y="9697"/>
                    <a:pt x="11501" y="9697"/>
                  </a:cubicBezTo>
                  <a:cubicBezTo>
                    <a:pt x="11557" y="9630"/>
                    <a:pt x="11557" y="9630"/>
                    <a:pt x="11557" y="9630"/>
                  </a:cubicBezTo>
                  <a:cubicBezTo>
                    <a:pt x="11557" y="9697"/>
                    <a:pt x="11557" y="9697"/>
                    <a:pt x="11557" y="9697"/>
                  </a:cubicBezTo>
                  <a:close/>
                  <a:moveTo>
                    <a:pt x="16663" y="9295"/>
                  </a:moveTo>
                  <a:cubicBezTo>
                    <a:pt x="16663" y="9295"/>
                    <a:pt x="16663" y="9295"/>
                    <a:pt x="16663" y="9295"/>
                  </a:cubicBezTo>
                  <a:cubicBezTo>
                    <a:pt x="16663" y="9228"/>
                    <a:pt x="16663" y="9228"/>
                    <a:pt x="16663" y="9228"/>
                  </a:cubicBezTo>
                  <a:cubicBezTo>
                    <a:pt x="16663" y="9162"/>
                    <a:pt x="16663" y="9162"/>
                    <a:pt x="16663" y="9162"/>
                  </a:cubicBezTo>
                  <a:cubicBezTo>
                    <a:pt x="16719" y="9162"/>
                    <a:pt x="16719" y="9162"/>
                    <a:pt x="16719" y="9162"/>
                  </a:cubicBezTo>
                  <a:cubicBezTo>
                    <a:pt x="16775" y="9162"/>
                    <a:pt x="16775" y="9162"/>
                    <a:pt x="16775" y="9162"/>
                  </a:cubicBezTo>
                  <a:cubicBezTo>
                    <a:pt x="16775" y="9228"/>
                    <a:pt x="16775" y="9228"/>
                    <a:pt x="16775" y="9228"/>
                  </a:cubicBezTo>
                  <a:cubicBezTo>
                    <a:pt x="16775" y="9228"/>
                    <a:pt x="16775" y="9228"/>
                    <a:pt x="16775" y="9228"/>
                  </a:cubicBezTo>
                  <a:cubicBezTo>
                    <a:pt x="16831" y="9228"/>
                    <a:pt x="16831" y="9228"/>
                    <a:pt x="16831" y="9228"/>
                  </a:cubicBezTo>
                  <a:cubicBezTo>
                    <a:pt x="16775" y="9295"/>
                    <a:pt x="16775" y="9295"/>
                    <a:pt x="16775" y="9295"/>
                  </a:cubicBezTo>
                  <a:cubicBezTo>
                    <a:pt x="16719" y="9295"/>
                    <a:pt x="16719" y="9295"/>
                    <a:pt x="16719" y="9295"/>
                  </a:cubicBezTo>
                  <a:cubicBezTo>
                    <a:pt x="16719" y="9295"/>
                    <a:pt x="16719" y="9295"/>
                    <a:pt x="16719" y="9295"/>
                  </a:cubicBezTo>
                  <a:cubicBezTo>
                    <a:pt x="16719" y="9295"/>
                    <a:pt x="16719" y="9295"/>
                    <a:pt x="16719" y="9295"/>
                  </a:cubicBezTo>
                  <a:cubicBezTo>
                    <a:pt x="16663" y="9295"/>
                    <a:pt x="16663" y="9295"/>
                    <a:pt x="16663" y="9295"/>
                  </a:cubicBezTo>
                  <a:cubicBezTo>
                    <a:pt x="16663" y="9295"/>
                    <a:pt x="16663" y="9295"/>
                    <a:pt x="16663" y="9295"/>
                  </a:cubicBezTo>
                  <a:close/>
                  <a:moveTo>
                    <a:pt x="16551" y="13976"/>
                  </a:moveTo>
                  <a:cubicBezTo>
                    <a:pt x="16495" y="13976"/>
                    <a:pt x="16495" y="13976"/>
                    <a:pt x="16495" y="13976"/>
                  </a:cubicBezTo>
                  <a:cubicBezTo>
                    <a:pt x="16438" y="13976"/>
                    <a:pt x="16438" y="13976"/>
                    <a:pt x="16438" y="13976"/>
                  </a:cubicBezTo>
                  <a:cubicBezTo>
                    <a:pt x="16382" y="13976"/>
                    <a:pt x="16382" y="13976"/>
                    <a:pt x="16382" y="13976"/>
                  </a:cubicBezTo>
                  <a:cubicBezTo>
                    <a:pt x="16326" y="13910"/>
                    <a:pt x="16326" y="13910"/>
                    <a:pt x="16326" y="13910"/>
                  </a:cubicBezTo>
                  <a:cubicBezTo>
                    <a:pt x="16326" y="13910"/>
                    <a:pt x="16326" y="13910"/>
                    <a:pt x="16326" y="13910"/>
                  </a:cubicBezTo>
                  <a:cubicBezTo>
                    <a:pt x="16270" y="13843"/>
                    <a:pt x="16270" y="13843"/>
                    <a:pt x="16270" y="13843"/>
                  </a:cubicBezTo>
                  <a:cubicBezTo>
                    <a:pt x="16214" y="13843"/>
                    <a:pt x="16214" y="13843"/>
                    <a:pt x="16214" y="13843"/>
                  </a:cubicBezTo>
                  <a:cubicBezTo>
                    <a:pt x="16214" y="13776"/>
                    <a:pt x="16214" y="13776"/>
                    <a:pt x="16214" y="13776"/>
                  </a:cubicBezTo>
                  <a:cubicBezTo>
                    <a:pt x="16158" y="13776"/>
                    <a:pt x="16158" y="13776"/>
                    <a:pt x="16158" y="13776"/>
                  </a:cubicBezTo>
                  <a:cubicBezTo>
                    <a:pt x="16158" y="13776"/>
                    <a:pt x="16158" y="13776"/>
                    <a:pt x="16158" y="13776"/>
                  </a:cubicBezTo>
                  <a:cubicBezTo>
                    <a:pt x="16102" y="13776"/>
                    <a:pt x="16102" y="13776"/>
                    <a:pt x="16102" y="13776"/>
                  </a:cubicBezTo>
                  <a:cubicBezTo>
                    <a:pt x="16046" y="13776"/>
                    <a:pt x="16046" y="13776"/>
                    <a:pt x="16046" y="13776"/>
                  </a:cubicBezTo>
                  <a:cubicBezTo>
                    <a:pt x="16046" y="13709"/>
                    <a:pt x="16046" y="13709"/>
                    <a:pt x="16046" y="13709"/>
                  </a:cubicBezTo>
                  <a:cubicBezTo>
                    <a:pt x="15990" y="13709"/>
                    <a:pt x="15990" y="13709"/>
                    <a:pt x="15990" y="13709"/>
                  </a:cubicBezTo>
                  <a:cubicBezTo>
                    <a:pt x="15990" y="13709"/>
                    <a:pt x="15990" y="13709"/>
                    <a:pt x="15990" y="13709"/>
                  </a:cubicBezTo>
                  <a:cubicBezTo>
                    <a:pt x="15934" y="13642"/>
                    <a:pt x="15934" y="13642"/>
                    <a:pt x="15934" y="13642"/>
                  </a:cubicBezTo>
                  <a:cubicBezTo>
                    <a:pt x="15934" y="13642"/>
                    <a:pt x="15934" y="13642"/>
                    <a:pt x="15934" y="13642"/>
                  </a:cubicBezTo>
                  <a:cubicBezTo>
                    <a:pt x="15934" y="13642"/>
                    <a:pt x="15934" y="13642"/>
                    <a:pt x="15934" y="13642"/>
                  </a:cubicBezTo>
                  <a:cubicBezTo>
                    <a:pt x="15877" y="13575"/>
                    <a:pt x="15877" y="13575"/>
                    <a:pt x="15877" y="13575"/>
                  </a:cubicBezTo>
                  <a:cubicBezTo>
                    <a:pt x="15877" y="13575"/>
                    <a:pt x="15877" y="13575"/>
                    <a:pt x="15877" y="13575"/>
                  </a:cubicBezTo>
                  <a:cubicBezTo>
                    <a:pt x="15877" y="13508"/>
                    <a:pt x="15877" y="13508"/>
                    <a:pt x="15877" y="13508"/>
                  </a:cubicBezTo>
                  <a:cubicBezTo>
                    <a:pt x="15877" y="13508"/>
                    <a:pt x="15877" y="13508"/>
                    <a:pt x="15877" y="13508"/>
                  </a:cubicBezTo>
                  <a:cubicBezTo>
                    <a:pt x="15877" y="13508"/>
                    <a:pt x="15877" y="13508"/>
                    <a:pt x="15877" y="13508"/>
                  </a:cubicBezTo>
                  <a:cubicBezTo>
                    <a:pt x="15821" y="13508"/>
                    <a:pt x="15821" y="13508"/>
                    <a:pt x="15821" y="13508"/>
                  </a:cubicBezTo>
                  <a:cubicBezTo>
                    <a:pt x="15821" y="13508"/>
                    <a:pt x="15821" y="13508"/>
                    <a:pt x="15821" y="13508"/>
                  </a:cubicBezTo>
                  <a:cubicBezTo>
                    <a:pt x="15821" y="13508"/>
                    <a:pt x="15821" y="13508"/>
                    <a:pt x="15821" y="13508"/>
                  </a:cubicBezTo>
                  <a:cubicBezTo>
                    <a:pt x="15821" y="13508"/>
                    <a:pt x="15821" y="13508"/>
                    <a:pt x="15821" y="13508"/>
                  </a:cubicBezTo>
                  <a:cubicBezTo>
                    <a:pt x="15765" y="13508"/>
                    <a:pt x="15765" y="13508"/>
                    <a:pt x="15765" y="13508"/>
                  </a:cubicBezTo>
                  <a:cubicBezTo>
                    <a:pt x="15709" y="13441"/>
                    <a:pt x="15709" y="13441"/>
                    <a:pt x="15709" y="13441"/>
                  </a:cubicBezTo>
                  <a:cubicBezTo>
                    <a:pt x="15653" y="13441"/>
                    <a:pt x="15653" y="13441"/>
                    <a:pt x="15653" y="13441"/>
                  </a:cubicBezTo>
                  <a:cubicBezTo>
                    <a:pt x="15653" y="13375"/>
                    <a:pt x="15653" y="13375"/>
                    <a:pt x="15653" y="13375"/>
                  </a:cubicBezTo>
                  <a:cubicBezTo>
                    <a:pt x="15597" y="13375"/>
                    <a:pt x="15597" y="13375"/>
                    <a:pt x="15597" y="13375"/>
                  </a:cubicBezTo>
                  <a:cubicBezTo>
                    <a:pt x="15597" y="13308"/>
                    <a:pt x="15597" y="13308"/>
                    <a:pt x="15597" y="13308"/>
                  </a:cubicBezTo>
                  <a:cubicBezTo>
                    <a:pt x="15541" y="13308"/>
                    <a:pt x="15541" y="13308"/>
                    <a:pt x="15541" y="13308"/>
                  </a:cubicBezTo>
                  <a:cubicBezTo>
                    <a:pt x="15541" y="13308"/>
                    <a:pt x="15541" y="13308"/>
                    <a:pt x="15541" y="13308"/>
                  </a:cubicBezTo>
                  <a:cubicBezTo>
                    <a:pt x="15485" y="13241"/>
                    <a:pt x="15485" y="13241"/>
                    <a:pt x="15485" y="13241"/>
                  </a:cubicBezTo>
                  <a:cubicBezTo>
                    <a:pt x="15485" y="13174"/>
                    <a:pt x="15485" y="13174"/>
                    <a:pt x="15485" y="13174"/>
                  </a:cubicBezTo>
                  <a:cubicBezTo>
                    <a:pt x="15429" y="13174"/>
                    <a:pt x="15429" y="13174"/>
                    <a:pt x="15429" y="13174"/>
                  </a:cubicBezTo>
                  <a:cubicBezTo>
                    <a:pt x="15485" y="13107"/>
                    <a:pt x="15485" y="13107"/>
                    <a:pt x="15485" y="13107"/>
                  </a:cubicBezTo>
                  <a:cubicBezTo>
                    <a:pt x="15541" y="13174"/>
                    <a:pt x="15541" y="13174"/>
                    <a:pt x="15541" y="13174"/>
                  </a:cubicBezTo>
                  <a:cubicBezTo>
                    <a:pt x="15597" y="13107"/>
                    <a:pt x="15597" y="13107"/>
                    <a:pt x="15597" y="13107"/>
                  </a:cubicBezTo>
                  <a:cubicBezTo>
                    <a:pt x="15653" y="13040"/>
                    <a:pt x="15653" y="13040"/>
                    <a:pt x="15653" y="13040"/>
                  </a:cubicBezTo>
                  <a:cubicBezTo>
                    <a:pt x="15541" y="13040"/>
                    <a:pt x="15541" y="13040"/>
                    <a:pt x="15541" y="13040"/>
                  </a:cubicBezTo>
                  <a:cubicBezTo>
                    <a:pt x="15541" y="12973"/>
                    <a:pt x="15541" y="12973"/>
                    <a:pt x="15541" y="12973"/>
                  </a:cubicBezTo>
                  <a:cubicBezTo>
                    <a:pt x="15541" y="12973"/>
                    <a:pt x="15541" y="12973"/>
                    <a:pt x="15541" y="12973"/>
                  </a:cubicBezTo>
                  <a:cubicBezTo>
                    <a:pt x="15541" y="12907"/>
                    <a:pt x="15541" y="12907"/>
                    <a:pt x="15541" y="12907"/>
                  </a:cubicBezTo>
                  <a:cubicBezTo>
                    <a:pt x="15485" y="12907"/>
                    <a:pt x="15485" y="12907"/>
                    <a:pt x="15485" y="12907"/>
                  </a:cubicBezTo>
                  <a:cubicBezTo>
                    <a:pt x="15485" y="12973"/>
                    <a:pt x="15485" y="12973"/>
                    <a:pt x="15485" y="12973"/>
                  </a:cubicBezTo>
                  <a:cubicBezTo>
                    <a:pt x="15485" y="13040"/>
                    <a:pt x="15485" y="13040"/>
                    <a:pt x="15485" y="13040"/>
                  </a:cubicBezTo>
                  <a:cubicBezTo>
                    <a:pt x="15429" y="12973"/>
                    <a:pt x="15429" y="12973"/>
                    <a:pt x="15429" y="12973"/>
                  </a:cubicBezTo>
                  <a:cubicBezTo>
                    <a:pt x="15485" y="12907"/>
                    <a:pt x="15485" y="12907"/>
                    <a:pt x="15485" y="12907"/>
                  </a:cubicBezTo>
                  <a:cubicBezTo>
                    <a:pt x="15485" y="12840"/>
                    <a:pt x="15485" y="12840"/>
                    <a:pt x="15485" y="12840"/>
                  </a:cubicBezTo>
                  <a:cubicBezTo>
                    <a:pt x="15429" y="12907"/>
                    <a:pt x="15429" y="12907"/>
                    <a:pt x="15429" y="12907"/>
                  </a:cubicBezTo>
                  <a:cubicBezTo>
                    <a:pt x="15429" y="12907"/>
                    <a:pt x="15429" y="12907"/>
                    <a:pt x="15429" y="12907"/>
                  </a:cubicBezTo>
                  <a:cubicBezTo>
                    <a:pt x="15429" y="12840"/>
                    <a:pt x="15429" y="12840"/>
                    <a:pt x="15429" y="12840"/>
                  </a:cubicBezTo>
                  <a:cubicBezTo>
                    <a:pt x="15372" y="12840"/>
                    <a:pt x="15372" y="12840"/>
                    <a:pt x="15372" y="12840"/>
                  </a:cubicBezTo>
                  <a:cubicBezTo>
                    <a:pt x="15372" y="12773"/>
                    <a:pt x="15372" y="12773"/>
                    <a:pt x="15372" y="12773"/>
                  </a:cubicBezTo>
                  <a:cubicBezTo>
                    <a:pt x="15372" y="12773"/>
                    <a:pt x="15372" y="12773"/>
                    <a:pt x="15372" y="12773"/>
                  </a:cubicBezTo>
                  <a:cubicBezTo>
                    <a:pt x="15372" y="12706"/>
                    <a:pt x="15372" y="12706"/>
                    <a:pt x="15372" y="12706"/>
                  </a:cubicBezTo>
                  <a:cubicBezTo>
                    <a:pt x="15316" y="12639"/>
                    <a:pt x="15316" y="12639"/>
                    <a:pt x="15316" y="12639"/>
                  </a:cubicBezTo>
                  <a:cubicBezTo>
                    <a:pt x="15316" y="12639"/>
                    <a:pt x="15316" y="12639"/>
                    <a:pt x="15316" y="12639"/>
                  </a:cubicBezTo>
                  <a:cubicBezTo>
                    <a:pt x="15372" y="12572"/>
                    <a:pt x="15372" y="12572"/>
                    <a:pt x="15372" y="12572"/>
                  </a:cubicBezTo>
                  <a:cubicBezTo>
                    <a:pt x="15372" y="12505"/>
                    <a:pt x="15372" y="12505"/>
                    <a:pt x="15372" y="12505"/>
                  </a:cubicBezTo>
                  <a:cubicBezTo>
                    <a:pt x="15260" y="12639"/>
                    <a:pt x="15260" y="12639"/>
                    <a:pt x="15260" y="12639"/>
                  </a:cubicBezTo>
                  <a:cubicBezTo>
                    <a:pt x="15260" y="12639"/>
                    <a:pt x="15260" y="12639"/>
                    <a:pt x="15260" y="12639"/>
                  </a:cubicBezTo>
                  <a:cubicBezTo>
                    <a:pt x="15260" y="12639"/>
                    <a:pt x="15260" y="12639"/>
                    <a:pt x="15260" y="12639"/>
                  </a:cubicBezTo>
                  <a:cubicBezTo>
                    <a:pt x="15260" y="12572"/>
                    <a:pt x="15260" y="12572"/>
                    <a:pt x="15260" y="12572"/>
                  </a:cubicBezTo>
                  <a:cubicBezTo>
                    <a:pt x="15260" y="12572"/>
                    <a:pt x="15260" y="12572"/>
                    <a:pt x="15260" y="12572"/>
                  </a:cubicBezTo>
                  <a:cubicBezTo>
                    <a:pt x="15204" y="12572"/>
                    <a:pt x="15204" y="12572"/>
                    <a:pt x="15204" y="12572"/>
                  </a:cubicBezTo>
                  <a:cubicBezTo>
                    <a:pt x="15204" y="12572"/>
                    <a:pt x="15204" y="12572"/>
                    <a:pt x="15204" y="12572"/>
                  </a:cubicBezTo>
                  <a:cubicBezTo>
                    <a:pt x="15148" y="12639"/>
                    <a:pt x="15148" y="12639"/>
                    <a:pt x="15148" y="12639"/>
                  </a:cubicBezTo>
                  <a:cubicBezTo>
                    <a:pt x="15148" y="12639"/>
                    <a:pt x="15148" y="12639"/>
                    <a:pt x="15148" y="12639"/>
                  </a:cubicBezTo>
                  <a:cubicBezTo>
                    <a:pt x="15148" y="12639"/>
                    <a:pt x="15148" y="12639"/>
                    <a:pt x="15148" y="12639"/>
                  </a:cubicBezTo>
                  <a:cubicBezTo>
                    <a:pt x="15148" y="12572"/>
                    <a:pt x="15148" y="12572"/>
                    <a:pt x="15148" y="12572"/>
                  </a:cubicBezTo>
                  <a:cubicBezTo>
                    <a:pt x="15148" y="12505"/>
                    <a:pt x="15148" y="12505"/>
                    <a:pt x="15148" y="12505"/>
                  </a:cubicBezTo>
                  <a:cubicBezTo>
                    <a:pt x="15148" y="12505"/>
                    <a:pt x="15148" y="12505"/>
                    <a:pt x="15148" y="12505"/>
                  </a:cubicBezTo>
                  <a:cubicBezTo>
                    <a:pt x="15148" y="12505"/>
                    <a:pt x="15148" y="12505"/>
                    <a:pt x="15148" y="12505"/>
                  </a:cubicBezTo>
                  <a:cubicBezTo>
                    <a:pt x="15092" y="12505"/>
                    <a:pt x="15092" y="12505"/>
                    <a:pt x="15092" y="12505"/>
                  </a:cubicBezTo>
                  <a:cubicBezTo>
                    <a:pt x="15092" y="12505"/>
                    <a:pt x="15092" y="12505"/>
                    <a:pt x="15092" y="12505"/>
                  </a:cubicBezTo>
                  <a:cubicBezTo>
                    <a:pt x="15036" y="12572"/>
                    <a:pt x="15036" y="12572"/>
                    <a:pt x="15036" y="12572"/>
                  </a:cubicBezTo>
                  <a:cubicBezTo>
                    <a:pt x="15036" y="12639"/>
                    <a:pt x="15036" y="12639"/>
                    <a:pt x="15036" y="12639"/>
                  </a:cubicBezTo>
                  <a:cubicBezTo>
                    <a:pt x="14980" y="12572"/>
                    <a:pt x="14980" y="12572"/>
                    <a:pt x="14980" y="12572"/>
                  </a:cubicBezTo>
                  <a:cubicBezTo>
                    <a:pt x="14924" y="12572"/>
                    <a:pt x="14924" y="12572"/>
                    <a:pt x="14924" y="12572"/>
                  </a:cubicBezTo>
                  <a:cubicBezTo>
                    <a:pt x="14924" y="12572"/>
                    <a:pt x="14924" y="12572"/>
                    <a:pt x="14924" y="12572"/>
                  </a:cubicBezTo>
                  <a:cubicBezTo>
                    <a:pt x="14868" y="12505"/>
                    <a:pt x="14868" y="12505"/>
                    <a:pt x="14868" y="12505"/>
                  </a:cubicBezTo>
                  <a:cubicBezTo>
                    <a:pt x="14811" y="12438"/>
                    <a:pt x="14811" y="12438"/>
                    <a:pt x="14811" y="12438"/>
                  </a:cubicBezTo>
                  <a:cubicBezTo>
                    <a:pt x="14811" y="12505"/>
                    <a:pt x="14811" y="12505"/>
                    <a:pt x="14811" y="12505"/>
                  </a:cubicBezTo>
                  <a:cubicBezTo>
                    <a:pt x="14811" y="12572"/>
                    <a:pt x="14811" y="12572"/>
                    <a:pt x="14811" y="12572"/>
                  </a:cubicBezTo>
                  <a:cubicBezTo>
                    <a:pt x="14811" y="12572"/>
                    <a:pt x="14811" y="12572"/>
                    <a:pt x="14811" y="12572"/>
                  </a:cubicBezTo>
                  <a:cubicBezTo>
                    <a:pt x="14755" y="12572"/>
                    <a:pt x="14755" y="12572"/>
                    <a:pt x="14755" y="12572"/>
                  </a:cubicBezTo>
                  <a:cubicBezTo>
                    <a:pt x="14699" y="12572"/>
                    <a:pt x="14699" y="12572"/>
                    <a:pt x="14699" y="12572"/>
                  </a:cubicBezTo>
                  <a:cubicBezTo>
                    <a:pt x="14643" y="12572"/>
                    <a:pt x="14643" y="12572"/>
                    <a:pt x="14643" y="12572"/>
                  </a:cubicBezTo>
                  <a:cubicBezTo>
                    <a:pt x="14643" y="12639"/>
                    <a:pt x="14643" y="12639"/>
                    <a:pt x="14643" y="12639"/>
                  </a:cubicBezTo>
                  <a:cubicBezTo>
                    <a:pt x="14587" y="12639"/>
                    <a:pt x="14587" y="12639"/>
                    <a:pt x="14587" y="12639"/>
                  </a:cubicBezTo>
                  <a:cubicBezTo>
                    <a:pt x="14587" y="12639"/>
                    <a:pt x="14587" y="12639"/>
                    <a:pt x="14587" y="12639"/>
                  </a:cubicBezTo>
                  <a:cubicBezTo>
                    <a:pt x="14531" y="12639"/>
                    <a:pt x="14531" y="12639"/>
                    <a:pt x="14531" y="12639"/>
                  </a:cubicBezTo>
                  <a:cubicBezTo>
                    <a:pt x="14475" y="12639"/>
                    <a:pt x="14475" y="12639"/>
                    <a:pt x="14475" y="12639"/>
                  </a:cubicBezTo>
                  <a:cubicBezTo>
                    <a:pt x="14475" y="12572"/>
                    <a:pt x="14475" y="12572"/>
                    <a:pt x="14475" y="12572"/>
                  </a:cubicBezTo>
                  <a:cubicBezTo>
                    <a:pt x="14419" y="12505"/>
                    <a:pt x="14419" y="12505"/>
                    <a:pt x="14419" y="12505"/>
                  </a:cubicBezTo>
                  <a:cubicBezTo>
                    <a:pt x="14419" y="12505"/>
                    <a:pt x="14419" y="12505"/>
                    <a:pt x="14419" y="12505"/>
                  </a:cubicBezTo>
                  <a:cubicBezTo>
                    <a:pt x="14363" y="12505"/>
                    <a:pt x="14363" y="12505"/>
                    <a:pt x="14363" y="12505"/>
                  </a:cubicBezTo>
                  <a:cubicBezTo>
                    <a:pt x="14306" y="12372"/>
                    <a:pt x="14306" y="12372"/>
                    <a:pt x="14306" y="12372"/>
                  </a:cubicBezTo>
                  <a:cubicBezTo>
                    <a:pt x="14363" y="12305"/>
                    <a:pt x="14363" y="12305"/>
                    <a:pt x="14363" y="12305"/>
                  </a:cubicBezTo>
                  <a:cubicBezTo>
                    <a:pt x="14363" y="12305"/>
                    <a:pt x="14363" y="12305"/>
                    <a:pt x="14363" y="12305"/>
                  </a:cubicBezTo>
                  <a:cubicBezTo>
                    <a:pt x="14363" y="12238"/>
                    <a:pt x="14363" y="12238"/>
                    <a:pt x="14363" y="12238"/>
                  </a:cubicBezTo>
                  <a:cubicBezTo>
                    <a:pt x="14419" y="12238"/>
                    <a:pt x="14419" y="12238"/>
                    <a:pt x="14419" y="12238"/>
                  </a:cubicBezTo>
                  <a:cubicBezTo>
                    <a:pt x="14475" y="12171"/>
                    <a:pt x="14475" y="12171"/>
                    <a:pt x="14475" y="12171"/>
                  </a:cubicBezTo>
                  <a:cubicBezTo>
                    <a:pt x="14475" y="12171"/>
                    <a:pt x="14475" y="12171"/>
                    <a:pt x="14475" y="12171"/>
                  </a:cubicBezTo>
                  <a:cubicBezTo>
                    <a:pt x="14531" y="12171"/>
                    <a:pt x="14531" y="12171"/>
                    <a:pt x="14531" y="12171"/>
                  </a:cubicBezTo>
                  <a:cubicBezTo>
                    <a:pt x="14587" y="12171"/>
                    <a:pt x="14587" y="12171"/>
                    <a:pt x="14587" y="12171"/>
                  </a:cubicBezTo>
                  <a:cubicBezTo>
                    <a:pt x="14587" y="12104"/>
                    <a:pt x="14587" y="12104"/>
                    <a:pt x="14587" y="12104"/>
                  </a:cubicBezTo>
                  <a:cubicBezTo>
                    <a:pt x="14531" y="12104"/>
                    <a:pt x="14531" y="12104"/>
                    <a:pt x="14531" y="12104"/>
                  </a:cubicBezTo>
                  <a:cubicBezTo>
                    <a:pt x="14531" y="12037"/>
                    <a:pt x="14531" y="12037"/>
                    <a:pt x="14531" y="12037"/>
                  </a:cubicBezTo>
                  <a:cubicBezTo>
                    <a:pt x="14587" y="12037"/>
                    <a:pt x="14587" y="12037"/>
                    <a:pt x="14587" y="12037"/>
                  </a:cubicBezTo>
                  <a:cubicBezTo>
                    <a:pt x="14587" y="12037"/>
                    <a:pt x="14587" y="12037"/>
                    <a:pt x="14587" y="12037"/>
                  </a:cubicBezTo>
                  <a:cubicBezTo>
                    <a:pt x="14587" y="12037"/>
                    <a:pt x="14587" y="12037"/>
                    <a:pt x="14587" y="12037"/>
                  </a:cubicBezTo>
                  <a:cubicBezTo>
                    <a:pt x="14587" y="11970"/>
                    <a:pt x="14587" y="11970"/>
                    <a:pt x="14587" y="11970"/>
                  </a:cubicBezTo>
                  <a:cubicBezTo>
                    <a:pt x="14587" y="11970"/>
                    <a:pt x="14587" y="11970"/>
                    <a:pt x="14587" y="11970"/>
                  </a:cubicBezTo>
                  <a:cubicBezTo>
                    <a:pt x="14643" y="12037"/>
                    <a:pt x="14643" y="12037"/>
                    <a:pt x="14643" y="12037"/>
                  </a:cubicBezTo>
                  <a:cubicBezTo>
                    <a:pt x="14699" y="12037"/>
                    <a:pt x="14699" y="12037"/>
                    <a:pt x="14699" y="12037"/>
                  </a:cubicBezTo>
                  <a:cubicBezTo>
                    <a:pt x="14755" y="12104"/>
                    <a:pt x="14755" y="12104"/>
                    <a:pt x="14755" y="12104"/>
                  </a:cubicBezTo>
                  <a:cubicBezTo>
                    <a:pt x="14811" y="12171"/>
                    <a:pt x="14811" y="12171"/>
                    <a:pt x="14811" y="12171"/>
                  </a:cubicBezTo>
                  <a:cubicBezTo>
                    <a:pt x="14811" y="12171"/>
                    <a:pt x="14811" y="12171"/>
                    <a:pt x="14811" y="12171"/>
                  </a:cubicBezTo>
                  <a:cubicBezTo>
                    <a:pt x="14868" y="12171"/>
                    <a:pt x="14868" y="12171"/>
                    <a:pt x="14868" y="12171"/>
                  </a:cubicBezTo>
                  <a:cubicBezTo>
                    <a:pt x="14924" y="12171"/>
                    <a:pt x="14924" y="12171"/>
                    <a:pt x="14924" y="12171"/>
                  </a:cubicBezTo>
                  <a:cubicBezTo>
                    <a:pt x="14924" y="12171"/>
                    <a:pt x="14924" y="12171"/>
                    <a:pt x="14924" y="12171"/>
                  </a:cubicBezTo>
                  <a:cubicBezTo>
                    <a:pt x="14980" y="12171"/>
                    <a:pt x="14980" y="12171"/>
                    <a:pt x="14980" y="12171"/>
                  </a:cubicBezTo>
                  <a:cubicBezTo>
                    <a:pt x="14980" y="12171"/>
                    <a:pt x="14980" y="12171"/>
                    <a:pt x="14980" y="12171"/>
                  </a:cubicBezTo>
                  <a:cubicBezTo>
                    <a:pt x="15036" y="12171"/>
                    <a:pt x="15036" y="12171"/>
                    <a:pt x="15036" y="12171"/>
                  </a:cubicBezTo>
                  <a:cubicBezTo>
                    <a:pt x="15092" y="12171"/>
                    <a:pt x="15092" y="12171"/>
                    <a:pt x="15092" y="12171"/>
                  </a:cubicBezTo>
                  <a:cubicBezTo>
                    <a:pt x="15092" y="12104"/>
                    <a:pt x="15092" y="12104"/>
                    <a:pt x="15092" y="12104"/>
                  </a:cubicBezTo>
                  <a:cubicBezTo>
                    <a:pt x="15148" y="12104"/>
                    <a:pt x="15148" y="12104"/>
                    <a:pt x="15148" y="12104"/>
                  </a:cubicBezTo>
                  <a:cubicBezTo>
                    <a:pt x="15148" y="12104"/>
                    <a:pt x="15148" y="12104"/>
                    <a:pt x="15148" y="12104"/>
                  </a:cubicBezTo>
                  <a:cubicBezTo>
                    <a:pt x="15148" y="12171"/>
                    <a:pt x="15148" y="12171"/>
                    <a:pt x="15148" y="12171"/>
                  </a:cubicBezTo>
                  <a:cubicBezTo>
                    <a:pt x="15204" y="12171"/>
                    <a:pt x="15204" y="12171"/>
                    <a:pt x="15204" y="12171"/>
                  </a:cubicBezTo>
                  <a:cubicBezTo>
                    <a:pt x="15260" y="12104"/>
                    <a:pt x="15260" y="12104"/>
                    <a:pt x="15260" y="12104"/>
                  </a:cubicBezTo>
                  <a:cubicBezTo>
                    <a:pt x="15260" y="12104"/>
                    <a:pt x="15260" y="12104"/>
                    <a:pt x="15260" y="12104"/>
                  </a:cubicBezTo>
                  <a:cubicBezTo>
                    <a:pt x="15316" y="12037"/>
                    <a:pt x="15316" y="12037"/>
                    <a:pt x="15316" y="12037"/>
                  </a:cubicBezTo>
                  <a:cubicBezTo>
                    <a:pt x="15316" y="12104"/>
                    <a:pt x="15316" y="12104"/>
                    <a:pt x="15316" y="12104"/>
                  </a:cubicBezTo>
                  <a:cubicBezTo>
                    <a:pt x="15316" y="12171"/>
                    <a:pt x="15316" y="12171"/>
                    <a:pt x="15316" y="12171"/>
                  </a:cubicBezTo>
                  <a:cubicBezTo>
                    <a:pt x="15316" y="12171"/>
                    <a:pt x="15316" y="12171"/>
                    <a:pt x="15316" y="12171"/>
                  </a:cubicBezTo>
                  <a:cubicBezTo>
                    <a:pt x="15372" y="12171"/>
                    <a:pt x="15372" y="12171"/>
                    <a:pt x="15372" y="12171"/>
                  </a:cubicBezTo>
                  <a:cubicBezTo>
                    <a:pt x="15372" y="12104"/>
                    <a:pt x="15372" y="12104"/>
                    <a:pt x="15372" y="12104"/>
                  </a:cubicBezTo>
                  <a:cubicBezTo>
                    <a:pt x="15429" y="12171"/>
                    <a:pt x="15429" y="12171"/>
                    <a:pt x="15429" y="12171"/>
                  </a:cubicBezTo>
                  <a:cubicBezTo>
                    <a:pt x="15429" y="12104"/>
                    <a:pt x="15429" y="12104"/>
                    <a:pt x="15429" y="12104"/>
                  </a:cubicBezTo>
                  <a:cubicBezTo>
                    <a:pt x="15429" y="11970"/>
                    <a:pt x="15429" y="11970"/>
                    <a:pt x="15429" y="11970"/>
                  </a:cubicBezTo>
                  <a:cubicBezTo>
                    <a:pt x="15372" y="11903"/>
                    <a:pt x="15372" y="11903"/>
                    <a:pt x="15372" y="11903"/>
                  </a:cubicBezTo>
                  <a:cubicBezTo>
                    <a:pt x="15372" y="11837"/>
                    <a:pt x="15372" y="11837"/>
                    <a:pt x="15372" y="11837"/>
                  </a:cubicBezTo>
                  <a:cubicBezTo>
                    <a:pt x="15316" y="11837"/>
                    <a:pt x="15316" y="11837"/>
                    <a:pt x="15316" y="11837"/>
                  </a:cubicBezTo>
                  <a:cubicBezTo>
                    <a:pt x="15372" y="11770"/>
                    <a:pt x="15372" y="11770"/>
                    <a:pt x="15372" y="11770"/>
                  </a:cubicBezTo>
                  <a:cubicBezTo>
                    <a:pt x="15372" y="11703"/>
                    <a:pt x="15372" y="11703"/>
                    <a:pt x="15372" y="11703"/>
                  </a:cubicBezTo>
                  <a:cubicBezTo>
                    <a:pt x="15372" y="11703"/>
                    <a:pt x="15372" y="11703"/>
                    <a:pt x="15372" y="11703"/>
                  </a:cubicBezTo>
                  <a:cubicBezTo>
                    <a:pt x="15485" y="11703"/>
                    <a:pt x="15485" y="11703"/>
                    <a:pt x="15485" y="11703"/>
                  </a:cubicBezTo>
                  <a:cubicBezTo>
                    <a:pt x="15541" y="11636"/>
                    <a:pt x="15541" y="11636"/>
                    <a:pt x="15541" y="11636"/>
                  </a:cubicBezTo>
                  <a:cubicBezTo>
                    <a:pt x="15597" y="11569"/>
                    <a:pt x="15597" y="11569"/>
                    <a:pt x="15597" y="11569"/>
                  </a:cubicBezTo>
                  <a:cubicBezTo>
                    <a:pt x="15653" y="11502"/>
                    <a:pt x="15653" y="11502"/>
                    <a:pt x="15653" y="11502"/>
                  </a:cubicBezTo>
                  <a:cubicBezTo>
                    <a:pt x="15653" y="11502"/>
                    <a:pt x="15653" y="11502"/>
                    <a:pt x="15653" y="11502"/>
                  </a:cubicBezTo>
                  <a:cubicBezTo>
                    <a:pt x="15709" y="11569"/>
                    <a:pt x="15709" y="11569"/>
                    <a:pt x="15709" y="11569"/>
                  </a:cubicBezTo>
                  <a:cubicBezTo>
                    <a:pt x="15765" y="11569"/>
                    <a:pt x="15765" y="11569"/>
                    <a:pt x="15765" y="11569"/>
                  </a:cubicBezTo>
                  <a:cubicBezTo>
                    <a:pt x="15765" y="11569"/>
                    <a:pt x="15765" y="11569"/>
                    <a:pt x="15765" y="11569"/>
                  </a:cubicBezTo>
                  <a:cubicBezTo>
                    <a:pt x="15709" y="11502"/>
                    <a:pt x="15709" y="11502"/>
                    <a:pt x="15709" y="11502"/>
                  </a:cubicBezTo>
                  <a:cubicBezTo>
                    <a:pt x="15709" y="11435"/>
                    <a:pt x="15709" y="11435"/>
                    <a:pt x="15709" y="11435"/>
                  </a:cubicBezTo>
                  <a:cubicBezTo>
                    <a:pt x="15765" y="11368"/>
                    <a:pt x="15765" y="11368"/>
                    <a:pt x="15765" y="11368"/>
                  </a:cubicBezTo>
                  <a:cubicBezTo>
                    <a:pt x="15821" y="11368"/>
                    <a:pt x="15821" y="11368"/>
                    <a:pt x="15821" y="11368"/>
                  </a:cubicBezTo>
                  <a:cubicBezTo>
                    <a:pt x="15821" y="11302"/>
                    <a:pt x="15821" y="11302"/>
                    <a:pt x="15821" y="11302"/>
                  </a:cubicBezTo>
                  <a:cubicBezTo>
                    <a:pt x="15877" y="11368"/>
                    <a:pt x="15877" y="11368"/>
                    <a:pt x="15877" y="11368"/>
                  </a:cubicBezTo>
                  <a:cubicBezTo>
                    <a:pt x="15990" y="11302"/>
                    <a:pt x="15990" y="11302"/>
                    <a:pt x="15990" y="11302"/>
                  </a:cubicBezTo>
                  <a:cubicBezTo>
                    <a:pt x="15990" y="11302"/>
                    <a:pt x="15990" y="11302"/>
                    <a:pt x="15990" y="11302"/>
                  </a:cubicBezTo>
                  <a:cubicBezTo>
                    <a:pt x="15934" y="11235"/>
                    <a:pt x="15934" y="11235"/>
                    <a:pt x="15934" y="11235"/>
                  </a:cubicBezTo>
                  <a:cubicBezTo>
                    <a:pt x="15990" y="11168"/>
                    <a:pt x="15990" y="11168"/>
                    <a:pt x="15990" y="11168"/>
                  </a:cubicBezTo>
                  <a:cubicBezTo>
                    <a:pt x="15990" y="11101"/>
                    <a:pt x="15990" y="11101"/>
                    <a:pt x="15990" y="11101"/>
                  </a:cubicBezTo>
                  <a:cubicBezTo>
                    <a:pt x="15990" y="11101"/>
                    <a:pt x="15990" y="11101"/>
                    <a:pt x="15990" y="11101"/>
                  </a:cubicBezTo>
                  <a:cubicBezTo>
                    <a:pt x="15990" y="11034"/>
                    <a:pt x="15990" y="11034"/>
                    <a:pt x="15990" y="11034"/>
                  </a:cubicBezTo>
                  <a:cubicBezTo>
                    <a:pt x="15990" y="11034"/>
                    <a:pt x="15990" y="11034"/>
                    <a:pt x="15990" y="11034"/>
                  </a:cubicBezTo>
                  <a:cubicBezTo>
                    <a:pt x="15990" y="10967"/>
                    <a:pt x="15990" y="10967"/>
                    <a:pt x="15990" y="10967"/>
                  </a:cubicBezTo>
                  <a:cubicBezTo>
                    <a:pt x="15990" y="10900"/>
                    <a:pt x="15990" y="10900"/>
                    <a:pt x="15990" y="10900"/>
                  </a:cubicBezTo>
                  <a:cubicBezTo>
                    <a:pt x="15990" y="10900"/>
                    <a:pt x="15990" y="10900"/>
                    <a:pt x="15990" y="10900"/>
                  </a:cubicBezTo>
                  <a:cubicBezTo>
                    <a:pt x="15990" y="10900"/>
                    <a:pt x="15990" y="10900"/>
                    <a:pt x="15990" y="10900"/>
                  </a:cubicBezTo>
                  <a:cubicBezTo>
                    <a:pt x="15990" y="10833"/>
                    <a:pt x="15990" y="10833"/>
                    <a:pt x="15990" y="10833"/>
                  </a:cubicBezTo>
                  <a:cubicBezTo>
                    <a:pt x="16046" y="10833"/>
                    <a:pt x="16046" y="10833"/>
                    <a:pt x="16046" y="10833"/>
                  </a:cubicBezTo>
                  <a:cubicBezTo>
                    <a:pt x="16046" y="10767"/>
                    <a:pt x="16046" y="10767"/>
                    <a:pt x="16046" y="10767"/>
                  </a:cubicBezTo>
                  <a:cubicBezTo>
                    <a:pt x="16046" y="10700"/>
                    <a:pt x="16046" y="10700"/>
                    <a:pt x="16046" y="10700"/>
                  </a:cubicBezTo>
                  <a:cubicBezTo>
                    <a:pt x="16046" y="10700"/>
                    <a:pt x="16046" y="10700"/>
                    <a:pt x="16046" y="10700"/>
                  </a:cubicBezTo>
                  <a:cubicBezTo>
                    <a:pt x="16046" y="10700"/>
                    <a:pt x="16046" y="10700"/>
                    <a:pt x="16046" y="10700"/>
                  </a:cubicBezTo>
                  <a:cubicBezTo>
                    <a:pt x="15990" y="10700"/>
                    <a:pt x="15990" y="10700"/>
                    <a:pt x="15990" y="10700"/>
                  </a:cubicBezTo>
                  <a:cubicBezTo>
                    <a:pt x="15990" y="10767"/>
                    <a:pt x="15990" y="10767"/>
                    <a:pt x="15990" y="10767"/>
                  </a:cubicBezTo>
                  <a:cubicBezTo>
                    <a:pt x="15990" y="10767"/>
                    <a:pt x="15990" y="10767"/>
                    <a:pt x="15990" y="10767"/>
                  </a:cubicBezTo>
                  <a:cubicBezTo>
                    <a:pt x="15990" y="10767"/>
                    <a:pt x="15990" y="10767"/>
                    <a:pt x="15990" y="10767"/>
                  </a:cubicBezTo>
                  <a:cubicBezTo>
                    <a:pt x="15990" y="10700"/>
                    <a:pt x="15990" y="10700"/>
                    <a:pt x="15990" y="10700"/>
                  </a:cubicBezTo>
                  <a:cubicBezTo>
                    <a:pt x="15934" y="10700"/>
                    <a:pt x="15934" y="10700"/>
                    <a:pt x="15934" y="10700"/>
                  </a:cubicBezTo>
                  <a:cubicBezTo>
                    <a:pt x="15877" y="10700"/>
                    <a:pt x="15877" y="10700"/>
                    <a:pt x="15877" y="10700"/>
                  </a:cubicBezTo>
                  <a:cubicBezTo>
                    <a:pt x="15821" y="10633"/>
                    <a:pt x="15821" y="10633"/>
                    <a:pt x="15821" y="10633"/>
                  </a:cubicBezTo>
                  <a:cubicBezTo>
                    <a:pt x="15821" y="10633"/>
                    <a:pt x="15821" y="10633"/>
                    <a:pt x="15821" y="10633"/>
                  </a:cubicBezTo>
                  <a:cubicBezTo>
                    <a:pt x="15934" y="10566"/>
                    <a:pt x="15934" y="10566"/>
                    <a:pt x="15934" y="10566"/>
                  </a:cubicBezTo>
                  <a:cubicBezTo>
                    <a:pt x="15877" y="10566"/>
                    <a:pt x="15877" y="10566"/>
                    <a:pt x="15877" y="10566"/>
                  </a:cubicBezTo>
                  <a:cubicBezTo>
                    <a:pt x="15877" y="10566"/>
                    <a:pt x="15877" y="10566"/>
                    <a:pt x="15877" y="10566"/>
                  </a:cubicBezTo>
                  <a:cubicBezTo>
                    <a:pt x="15877" y="10499"/>
                    <a:pt x="15877" y="10499"/>
                    <a:pt x="15877" y="10499"/>
                  </a:cubicBezTo>
                  <a:cubicBezTo>
                    <a:pt x="15877" y="10432"/>
                    <a:pt x="15877" y="10432"/>
                    <a:pt x="15877" y="10432"/>
                  </a:cubicBezTo>
                  <a:cubicBezTo>
                    <a:pt x="15821" y="10432"/>
                    <a:pt x="15821" y="10432"/>
                    <a:pt x="15821" y="10432"/>
                  </a:cubicBezTo>
                  <a:cubicBezTo>
                    <a:pt x="15821" y="10432"/>
                    <a:pt x="15821" y="10432"/>
                    <a:pt x="15821" y="10432"/>
                  </a:cubicBezTo>
                  <a:cubicBezTo>
                    <a:pt x="15821" y="10432"/>
                    <a:pt x="15821" y="10432"/>
                    <a:pt x="15821" y="10432"/>
                  </a:cubicBezTo>
                  <a:cubicBezTo>
                    <a:pt x="15821" y="10499"/>
                    <a:pt x="15821" y="10499"/>
                    <a:pt x="15821" y="10499"/>
                  </a:cubicBezTo>
                  <a:cubicBezTo>
                    <a:pt x="15821" y="10499"/>
                    <a:pt x="15821" y="10499"/>
                    <a:pt x="15821" y="10499"/>
                  </a:cubicBezTo>
                  <a:cubicBezTo>
                    <a:pt x="15765" y="10499"/>
                    <a:pt x="15765" y="10499"/>
                    <a:pt x="15765" y="10499"/>
                  </a:cubicBezTo>
                  <a:cubicBezTo>
                    <a:pt x="15765" y="10499"/>
                    <a:pt x="15765" y="10499"/>
                    <a:pt x="15765" y="10499"/>
                  </a:cubicBezTo>
                  <a:cubicBezTo>
                    <a:pt x="15709" y="10499"/>
                    <a:pt x="15709" y="10499"/>
                    <a:pt x="15709" y="10499"/>
                  </a:cubicBezTo>
                  <a:cubicBezTo>
                    <a:pt x="15709" y="10432"/>
                    <a:pt x="15709" y="10432"/>
                    <a:pt x="15709" y="10432"/>
                  </a:cubicBezTo>
                  <a:cubicBezTo>
                    <a:pt x="15765" y="10365"/>
                    <a:pt x="15765" y="10365"/>
                    <a:pt x="15765" y="10365"/>
                  </a:cubicBezTo>
                  <a:cubicBezTo>
                    <a:pt x="15765" y="10365"/>
                    <a:pt x="15765" y="10365"/>
                    <a:pt x="15765" y="10365"/>
                  </a:cubicBezTo>
                  <a:cubicBezTo>
                    <a:pt x="15653" y="10365"/>
                    <a:pt x="15653" y="10365"/>
                    <a:pt x="15653" y="10365"/>
                  </a:cubicBezTo>
                  <a:cubicBezTo>
                    <a:pt x="15653" y="10298"/>
                    <a:pt x="15653" y="10298"/>
                    <a:pt x="15653" y="10298"/>
                  </a:cubicBezTo>
                  <a:cubicBezTo>
                    <a:pt x="15709" y="10298"/>
                    <a:pt x="15709" y="10298"/>
                    <a:pt x="15709" y="10298"/>
                  </a:cubicBezTo>
                  <a:cubicBezTo>
                    <a:pt x="15709" y="10298"/>
                    <a:pt x="15709" y="10298"/>
                    <a:pt x="15709" y="10298"/>
                  </a:cubicBezTo>
                  <a:cubicBezTo>
                    <a:pt x="15709" y="10298"/>
                    <a:pt x="15709" y="10298"/>
                    <a:pt x="15709" y="10298"/>
                  </a:cubicBezTo>
                  <a:cubicBezTo>
                    <a:pt x="15709" y="10232"/>
                    <a:pt x="15709" y="10232"/>
                    <a:pt x="15709" y="10232"/>
                  </a:cubicBezTo>
                  <a:cubicBezTo>
                    <a:pt x="15765" y="10232"/>
                    <a:pt x="15765" y="10232"/>
                    <a:pt x="15765" y="10232"/>
                  </a:cubicBezTo>
                  <a:cubicBezTo>
                    <a:pt x="15765" y="10232"/>
                    <a:pt x="15765" y="10232"/>
                    <a:pt x="15765" y="10232"/>
                  </a:cubicBezTo>
                  <a:cubicBezTo>
                    <a:pt x="15765" y="10165"/>
                    <a:pt x="15765" y="10165"/>
                    <a:pt x="15765" y="10165"/>
                  </a:cubicBezTo>
                  <a:cubicBezTo>
                    <a:pt x="15709" y="10232"/>
                    <a:pt x="15709" y="10232"/>
                    <a:pt x="15709" y="10232"/>
                  </a:cubicBezTo>
                  <a:cubicBezTo>
                    <a:pt x="15653" y="10298"/>
                    <a:pt x="15653" y="10298"/>
                    <a:pt x="15653" y="10298"/>
                  </a:cubicBezTo>
                  <a:cubicBezTo>
                    <a:pt x="15653" y="10298"/>
                    <a:pt x="15653" y="10298"/>
                    <a:pt x="15653" y="10298"/>
                  </a:cubicBezTo>
                  <a:cubicBezTo>
                    <a:pt x="15597" y="10298"/>
                    <a:pt x="15597" y="10298"/>
                    <a:pt x="15597" y="10298"/>
                  </a:cubicBezTo>
                  <a:cubicBezTo>
                    <a:pt x="15597" y="10232"/>
                    <a:pt x="15597" y="10232"/>
                    <a:pt x="15597" y="10232"/>
                  </a:cubicBezTo>
                  <a:cubicBezTo>
                    <a:pt x="15597" y="10232"/>
                    <a:pt x="15597" y="10232"/>
                    <a:pt x="15597" y="10232"/>
                  </a:cubicBezTo>
                  <a:cubicBezTo>
                    <a:pt x="15541" y="10298"/>
                    <a:pt x="15541" y="10298"/>
                    <a:pt x="15541" y="10298"/>
                  </a:cubicBezTo>
                  <a:cubicBezTo>
                    <a:pt x="15541" y="10298"/>
                    <a:pt x="15541" y="10298"/>
                    <a:pt x="15541" y="10298"/>
                  </a:cubicBezTo>
                  <a:cubicBezTo>
                    <a:pt x="15485" y="10298"/>
                    <a:pt x="15485" y="10298"/>
                    <a:pt x="15485" y="10298"/>
                  </a:cubicBezTo>
                  <a:cubicBezTo>
                    <a:pt x="15429" y="10298"/>
                    <a:pt x="15429" y="10298"/>
                    <a:pt x="15429" y="10298"/>
                  </a:cubicBezTo>
                  <a:cubicBezTo>
                    <a:pt x="15429" y="10298"/>
                    <a:pt x="15429" y="10298"/>
                    <a:pt x="15429" y="10298"/>
                  </a:cubicBezTo>
                  <a:cubicBezTo>
                    <a:pt x="15429" y="10365"/>
                    <a:pt x="15429" y="10365"/>
                    <a:pt x="15429" y="10365"/>
                  </a:cubicBezTo>
                  <a:cubicBezTo>
                    <a:pt x="15372" y="10365"/>
                    <a:pt x="15372" y="10365"/>
                    <a:pt x="15372" y="10365"/>
                  </a:cubicBezTo>
                  <a:cubicBezTo>
                    <a:pt x="15372" y="10298"/>
                    <a:pt x="15372" y="10298"/>
                    <a:pt x="15372" y="10298"/>
                  </a:cubicBezTo>
                  <a:cubicBezTo>
                    <a:pt x="15429" y="10298"/>
                    <a:pt x="15429" y="10298"/>
                    <a:pt x="15429" y="10298"/>
                  </a:cubicBezTo>
                  <a:cubicBezTo>
                    <a:pt x="15429" y="10232"/>
                    <a:pt x="15429" y="10232"/>
                    <a:pt x="15429" y="10232"/>
                  </a:cubicBezTo>
                  <a:cubicBezTo>
                    <a:pt x="15372" y="10232"/>
                    <a:pt x="15372" y="10232"/>
                    <a:pt x="15372" y="10232"/>
                  </a:cubicBezTo>
                  <a:cubicBezTo>
                    <a:pt x="15429" y="10165"/>
                    <a:pt x="15429" y="10165"/>
                    <a:pt x="15429" y="10165"/>
                  </a:cubicBezTo>
                  <a:cubicBezTo>
                    <a:pt x="15429" y="10165"/>
                    <a:pt x="15429" y="10165"/>
                    <a:pt x="15429" y="10165"/>
                  </a:cubicBezTo>
                  <a:cubicBezTo>
                    <a:pt x="15485" y="10165"/>
                    <a:pt x="15485" y="10165"/>
                    <a:pt x="15485" y="10165"/>
                  </a:cubicBezTo>
                  <a:cubicBezTo>
                    <a:pt x="15485" y="10232"/>
                    <a:pt x="15485" y="10232"/>
                    <a:pt x="15485" y="10232"/>
                  </a:cubicBezTo>
                  <a:cubicBezTo>
                    <a:pt x="15541" y="10232"/>
                    <a:pt x="15541" y="10232"/>
                    <a:pt x="15541" y="10232"/>
                  </a:cubicBezTo>
                  <a:cubicBezTo>
                    <a:pt x="15541" y="10165"/>
                    <a:pt x="15541" y="10165"/>
                    <a:pt x="15541" y="10165"/>
                  </a:cubicBezTo>
                  <a:cubicBezTo>
                    <a:pt x="15597" y="10165"/>
                    <a:pt x="15597" y="10165"/>
                    <a:pt x="15597" y="10165"/>
                  </a:cubicBezTo>
                  <a:cubicBezTo>
                    <a:pt x="15597" y="10098"/>
                    <a:pt x="15597" y="10098"/>
                    <a:pt x="15597" y="10098"/>
                  </a:cubicBezTo>
                  <a:cubicBezTo>
                    <a:pt x="15597" y="10098"/>
                    <a:pt x="15597" y="10098"/>
                    <a:pt x="15597" y="10098"/>
                  </a:cubicBezTo>
                  <a:cubicBezTo>
                    <a:pt x="15541" y="10031"/>
                    <a:pt x="15541" y="10031"/>
                    <a:pt x="15541" y="10031"/>
                  </a:cubicBezTo>
                  <a:cubicBezTo>
                    <a:pt x="15541" y="10031"/>
                    <a:pt x="15541" y="10031"/>
                    <a:pt x="15541" y="10031"/>
                  </a:cubicBezTo>
                  <a:cubicBezTo>
                    <a:pt x="15485" y="9964"/>
                    <a:pt x="15485" y="9964"/>
                    <a:pt x="15485" y="9964"/>
                  </a:cubicBezTo>
                  <a:cubicBezTo>
                    <a:pt x="15485" y="9964"/>
                    <a:pt x="15485" y="9964"/>
                    <a:pt x="15485" y="9964"/>
                  </a:cubicBezTo>
                  <a:cubicBezTo>
                    <a:pt x="15485" y="9964"/>
                    <a:pt x="15485" y="9964"/>
                    <a:pt x="15485" y="9964"/>
                  </a:cubicBezTo>
                  <a:cubicBezTo>
                    <a:pt x="15485" y="9897"/>
                    <a:pt x="15485" y="9897"/>
                    <a:pt x="15485" y="9897"/>
                  </a:cubicBezTo>
                  <a:cubicBezTo>
                    <a:pt x="15429" y="9897"/>
                    <a:pt x="15429" y="9897"/>
                    <a:pt x="15429" y="9897"/>
                  </a:cubicBezTo>
                  <a:cubicBezTo>
                    <a:pt x="15429" y="9897"/>
                    <a:pt x="15429" y="9897"/>
                    <a:pt x="15429" y="9897"/>
                  </a:cubicBezTo>
                  <a:cubicBezTo>
                    <a:pt x="15372" y="9897"/>
                    <a:pt x="15372" y="9897"/>
                    <a:pt x="15372" y="9897"/>
                  </a:cubicBezTo>
                  <a:cubicBezTo>
                    <a:pt x="15372" y="9830"/>
                    <a:pt x="15372" y="9830"/>
                    <a:pt x="15372" y="9830"/>
                  </a:cubicBezTo>
                  <a:cubicBezTo>
                    <a:pt x="15429" y="9830"/>
                    <a:pt x="15429" y="9830"/>
                    <a:pt x="15429" y="9830"/>
                  </a:cubicBezTo>
                  <a:cubicBezTo>
                    <a:pt x="15429" y="9830"/>
                    <a:pt x="15429" y="9830"/>
                    <a:pt x="15429" y="9830"/>
                  </a:cubicBezTo>
                  <a:cubicBezTo>
                    <a:pt x="15485" y="9830"/>
                    <a:pt x="15485" y="9830"/>
                    <a:pt x="15485" y="9830"/>
                  </a:cubicBezTo>
                  <a:cubicBezTo>
                    <a:pt x="15485" y="9830"/>
                    <a:pt x="15485" y="9830"/>
                    <a:pt x="15485" y="9830"/>
                  </a:cubicBezTo>
                  <a:cubicBezTo>
                    <a:pt x="15485" y="9763"/>
                    <a:pt x="15485" y="9763"/>
                    <a:pt x="15485" y="9763"/>
                  </a:cubicBezTo>
                  <a:cubicBezTo>
                    <a:pt x="15429" y="9763"/>
                    <a:pt x="15429" y="9763"/>
                    <a:pt x="15429" y="9763"/>
                  </a:cubicBezTo>
                  <a:cubicBezTo>
                    <a:pt x="15429" y="9697"/>
                    <a:pt x="15429" y="9697"/>
                    <a:pt x="15429" y="9697"/>
                  </a:cubicBezTo>
                  <a:cubicBezTo>
                    <a:pt x="15372" y="9697"/>
                    <a:pt x="15372" y="9697"/>
                    <a:pt x="15372" y="9697"/>
                  </a:cubicBezTo>
                  <a:cubicBezTo>
                    <a:pt x="15372" y="9697"/>
                    <a:pt x="15372" y="9697"/>
                    <a:pt x="15372" y="9697"/>
                  </a:cubicBezTo>
                  <a:cubicBezTo>
                    <a:pt x="15372" y="9697"/>
                    <a:pt x="15372" y="9697"/>
                    <a:pt x="15372" y="9697"/>
                  </a:cubicBezTo>
                  <a:cubicBezTo>
                    <a:pt x="15316" y="9763"/>
                    <a:pt x="15316" y="9763"/>
                    <a:pt x="15316" y="9763"/>
                  </a:cubicBezTo>
                  <a:cubicBezTo>
                    <a:pt x="15316" y="9763"/>
                    <a:pt x="15316" y="9763"/>
                    <a:pt x="15316" y="9763"/>
                  </a:cubicBezTo>
                  <a:cubicBezTo>
                    <a:pt x="15316" y="9697"/>
                    <a:pt x="15316" y="9697"/>
                    <a:pt x="15316" y="9697"/>
                  </a:cubicBezTo>
                  <a:cubicBezTo>
                    <a:pt x="15372" y="9630"/>
                    <a:pt x="15372" y="9630"/>
                    <a:pt x="15372" y="9630"/>
                  </a:cubicBezTo>
                  <a:cubicBezTo>
                    <a:pt x="15372" y="9563"/>
                    <a:pt x="15372" y="9563"/>
                    <a:pt x="15372" y="9563"/>
                  </a:cubicBezTo>
                  <a:cubicBezTo>
                    <a:pt x="15372" y="9563"/>
                    <a:pt x="15372" y="9563"/>
                    <a:pt x="15372" y="9563"/>
                  </a:cubicBezTo>
                  <a:cubicBezTo>
                    <a:pt x="15429" y="9496"/>
                    <a:pt x="15429" y="9496"/>
                    <a:pt x="15429" y="9496"/>
                  </a:cubicBezTo>
                  <a:cubicBezTo>
                    <a:pt x="15429" y="9429"/>
                    <a:pt x="15429" y="9429"/>
                    <a:pt x="15429" y="9429"/>
                  </a:cubicBezTo>
                  <a:cubicBezTo>
                    <a:pt x="15429" y="9362"/>
                    <a:pt x="15429" y="9362"/>
                    <a:pt x="15429" y="9362"/>
                  </a:cubicBezTo>
                  <a:cubicBezTo>
                    <a:pt x="15429" y="9362"/>
                    <a:pt x="15429" y="9362"/>
                    <a:pt x="15429" y="9362"/>
                  </a:cubicBezTo>
                  <a:cubicBezTo>
                    <a:pt x="15372" y="9362"/>
                    <a:pt x="15372" y="9362"/>
                    <a:pt x="15372" y="9362"/>
                  </a:cubicBezTo>
                  <a:cubicBezTo>
                    <a:pt x="15372" y="9362"/>
                    <a:pt x="15372" y="9362"/>
                    <a:pt x="15372" y="9362"/>
                  </a:cubicBezTo>
                  <a:cubicBezTo>
                    <a:pt x="15316" y="9362"/>
                    <a:pt x="15316" y="9362"/>
                    <a:pt x="15316" y="9362"/>
                  </a:cubicBezTo>
                  <a:cubicBezTo>
                    <a:pt x="15316" y="9429"/>
                    <a:pt x="15316" y="9429"/>
                    <a:pt x="15316" y="9429"/>
                  </a:cubicBezTo>
                  <a:cubicBezTo>
                    <a:pt x="15316" y="9429"/>
                    <a:pt x="15316" y="9429"/>
                    <a:pt x="15316" y="9429"/>
                  </a:cubicBezTo>
                  <a:cubicBezTo>
                    <a:pt x="15260" y="9362"/>
                    <a:pt x="15260" y="9362"/>
                    <a:pt x="15260" y="9362"/>
                  </a:cubicBezTo>
                  <a:cubicBezTo>
                    <a:pt x="15260" y="9295"/>
                    <a:pt x="15260" y="9295"/>
                    <a:pt x="15260" y="9295"/>
                  </a:cubicBezTo>
                  <a:cubicBezTo>
                    <a:pt x="15204" y="9295"/>
                    <a:pt x="15204" y="9295"/>
                    <a:pt x="15204" y="9295"/>
                  </a:cubicBezTo>
                  <a:cubicBezTo>
                    <a:pt x="15204" y="9228"/>
                    <a:pt x="15204" y="9228"/>
                    <a:pt x="15204" y="9228"/>
                  </a:cubicBezTo>
                  <a:cubicBezTo>
                    <a:pt x="15204" y="9162"/>
                    <a:pt x="15204" y="9162"/>
                    <a:pt x="15204" y="9162"/>
                  </a:cubicBezTo>
                  <a:cubicBezTo>
                    <a:pt x="15260" y="9162"/>
                    <a:pt x="15260" y="9162"/>
                    <a:pt x="15260" y="9162"/>
                  </a:cubicBezTo>
                  <a:cubicBezTo>
                    <a:pt x="15260" y="9162"/>
                    <a:pt x="15260" y="9162"/>
                    <a:pt x="15260" y="9162"/>
                  </a:cubicBezTo>
                  <a:cubicBezTo>
                    <a:pt x="15260" y="9095"/>
                    <a:pt x="15260" y="9095"/>
                    <a:pt x="15260" y="9095"/>
                  </a:cubicBezTo>
                  <a:cubicBezTo>
                    <a:pt x="15260" y="9095"/>
                    <a:pt x="15260" y="9095"/>
                    <a:pt x="15260" y="9095"/>
                  </a:cubicBezTo>
                  <a:cubicBezTo>
                    <a:pt x="15204" y="9095"/>
                    <a:pt x="15204" y="9095"/>
                    <a:pt x="15204" y="9095"/>
                  </a:cubicBezTo>
                  <a:cubicBezTo>
                    <a:pt x="15204" y="9095"/>
                    <a:pt x="15204" y="9095"/>
                    <a:pt x="15204" y="9095"/>
                  </a:cubicBezTo>
                  <a:cubicBezTo>
                    <a:pt x="15204" y="9162"/>
                    <a:pt x="15204" y="9162"/>
                    <a:pt x="15204" y="9162"/>
                  </a:cubicBezTo>
                  <a:cubicBezTo>
                    <a:pt x="15148" y="9228"/>
                    <a:pt x="15148" y="9228"/>
                    <a:pt x="15148" y="9228"/>
                  </a:cubicBezTo>
                  <a:cubicBezTo>
                    <a:pt x="15148" y="9162"/>
                    <a:pt x="15148" y="9162"/>
                    <a:pt x="15148" y="9162"/>
                  </a:cubicBezTo>
                  <a:cubicBezTo>
                    <a:pt x="15092" y="9162"/>
                    <a:pt x="15092" y="9162"/>
                    <a:pt x="15092" y="9162"/>
                  </a:cubicBezTo>
                  <a:cubicBezTo>
                    <a:pt x="15092" y="9162"/>
                    <a:pt x="15092" y="9162"/>
                    <a:pt x="15092" y="9162"/>
                  </a:cubicBezTo>
                  <a:cubicBezTo>
                    <a:pt x="15092" y="9228"/>
                    <a:pt x="15092" y="9228"/>
                    <a:pt x="15092" y="9228"/>
                  </a:cubicBezTo>
                  <a:cubicBezTo>
                    <a:pt x="15092" y="9228"/>
                    <a:pt x="15092" y="9228"/>
                    <a:pt x="15092" y="9228"/>
                  </a:cubicBezTo>
                  <a:cubicBezTo>
                    <a:pt x="15092" y="9295"/>
                    <a:pt x="15092" y="9295"/>
                    <a:pt x="15092" y="9295"/>
                  </a:cubicBezTo>
                  <a:cubicBezTo>
                    <a:pt x="15092" y="9295"/>
                    <a:pt x="15092" y="9295"/>
                    <a:pt x="15092" y="9295"/>
                  </a:cubicBezTo>
                  <a:cubicBezTo>
                    <a:pt x="15148" y="9295"/>
                    <a:pt x="15148" y="9295"/>
                    <a:pt x="15148" y="9295"/>
                  </a:cubicBezTo>
                  <a:cubicBezTo>
                    <a:pt x="15148" y="9429"/>
                    <a:pt x="15148" y="9429"/>
                    <a:pt x="15148" y="9429"/>
                  </a:cubicBezTo>
                  <a:cubicBezTo>
                    <a:pt x="15204" y="9429"/>
                    <a:pt x="15204" y="9429"/>
                    <a:pt x="15204" y="9429"/>
                  </a:cubicBezTo>
                  <a:cubicBezTo>
                    <a:pt x="15204" y="9496"/>
                    <a:pt x="15204" y="9496"/>
                    <a:pt x="15204" y="9496"/>
                  </a:cubicBezTo>
                  <a:cubicBezTo>
                    <a:pt x="15204" y="9563"/>
                    <a:pt x="15204" y="9563"/>
                    <a:pt x="15204" y="9563"/>
                  </a:cubicBezTo>
                  <a:cubicBezTo>
                    <a:pt x="15148" y="9563"/>
                    <a:pt x="15148" y="9563"/>
                    <a:pt x="15148" y="9563"/>
                  </a:cubicBezTo>
                  <a:cubicBezTo>
                    <a:pt x="15092" y="9630"/>
                    <a:pt x="15092" y="9630"/>
                    <a:pt x="15092" y="9630"/>
                  </a:cubicBezTo>
                  <a:cubicBezTo>
                    <a:pt x="14980" y="9630"/>
                    <a:pt x="14980" y="9630"/>
                    <a:pt x="14980" y="9630"/>
                  </a:cubicBezTo>
                  <a:cubicBezTo>
                    <a:pt x="14980" y="9630"/>
                    <a:pt x="14980" y="9630"/>
                    <a:pt x="14980" y="9630"/>
                  </a:cubicBezTo>
                  <a:cubicBezTo>
                    <a:pt x="14924" y="9630"/>
                    <a:pt x="14924" y="9630"/>
                    <a:pt x="14924" y="9630"/>
                  </a:cubicBezTo>
                  <a:cubicBezTo>
                    <a:pt x="14924" y="9563"/>
                    <a:pt x="14924" y="9563"/>
                    <a:pt x="14924" y="9563"/>
                  </a:cubicBezTo>
                  <a:cubicBezTo>
                    <a:pt x="14924" y="9563"/>
                    <a:pt x="14924" y="9563"/>
                    <a:pt x="14924" y="9563"/>
                  </a:cubicBezTo>
                  <a:cubicBezTo>
                    <a:pt x="14924" y="9496"/>
                    <a:pt x="14924" y="9496"/>
                    <a:pt x="14924" y="9496"/>
                  </a:cubicBezTo>
                  <a:cubicBezTo>
                    <a:pt x="14811" y="9496"/>
                    <a:pt x="14811" y="9496"/>
                    <a:pt x="14811" y="9496"/>
                  </a:cubicBezTo>
                  <a:cubicBezTo>
                    <a:pt x="14755" y="9429"/>
                    <a:pt x="14755" y="9429"/>
                    <a:pt x="14755" y="9429"/>
                  </a:cubicBezTo>
                  <a:cubicBezTo>
                    <a:pt x="14699" y="9429"/>
                    <a:pt x="14699" y="9429"/>
                    <a:pt x="14699" y="9429"/>
                  </a:cubicBezTo>
                  <a:cubicBezTo>
                    <a:pt x="14699" y="9563"/>
                    <a:pt x="14699" y="9563"/>
                    <a:pt x="14699" y="9563"/>
                  </a:cubicBezTo>
                  <a:cubicBezTo>
                    <a:pt x="14755" y="9630"/>
                    <a:pt x="14755" y="9630"/>
                    <a:pt x="14755" y="9630"/>
                  </a:cubicBezTo>
                  <a:cubicBezTo>
                    <a:pt x="14699" y="9630"/>
                    <a:pt x="14699" y="9630"/>
                    <a:pt x="14699" y="9630"/>
                  </a:cubicBezTo>
                  <a:cubicBezTo>
                    <a:pt x="14699" y="9630"/>
                    <a:pt x="14699" y="9630"/>
                    <a:pt x="14699" y="9630"/>
                  </a:cubicBezTo>
                  <a:cubicBezTo>
                    <a:pt x="14643" y="9563"/>
                    <a:pt x="14643" y="9563"/>
                    <a:pt x="14643" y="9563"/>
                  </a:cubicBezTo>
                  <a:cubicBezTo>
                    <a:pt x="14643" y="9496"/>
                    <a:pt x="14643" y="9496"/>
                    <a:pt x="14643" y="9496"/>
                  </a:cubicBezTo>
                  <a:cubicBezTo>
                    <a:pt x="14587" y="9496"/>
                    <a:pt x="14587" y="9496"/>
                    <a:pt x="14587" y="9496"/>
                  </a:cubicBezTo>
                  <a:cubicBezTo>
                    <a:pt x="14587" y="9496"/>
                    <a:pt x="14587" y="9496"/>
                    <a:pt x="14587" y="9496"/>
                  </a:cubicBezTo>
                  <a:cubicBezTo>
                    <a:pt x="14531" y="9429"/>
                    <a:pt x="14531" y="9429"/>
                    <a:pt x="14531" y="9429"/>
                  </a:cubicBezTo>
                  <a:cubicBezTo>
                    <a:pt x="14531" y="9362"/>
                    <a:pt x="14531" y="9362"/>
                    <a:pt x="14531" y="9362"/>
                  </a:cubicBezTo>
                  <a:cubicBezTo>
                    <a:pt x="14531" y="9362"/>
                    <a:pt x="14531" y="9362"/>
                    <a:pt x="14531" y="9362"/>
                  </a:cubicBezTo>
                  <a:cubicBezTo>
                    <a:pt x="14475" y="9362"/>
                    <a:pt x="14475" y="9362"/>
                    <a:pt x="14475" y="9362"/>
                  </a:cubicBezTo>
                  <a:cubicBezTo>
                    <a:pt x="14419" y="9295"/>
                    <a:pt x="14419" y="9295"/>
                    <a:pt x="14419" y="9295"/>
                  </a:cubicBezTo>
                  <a:cubicBezTo>
                    <a:pt x="14419" y="9295"/>
                    <a:pt x="14419" y="9295"/>
                    <a:pt x="14419" y="9295"/>
                  </a:cubicBezTo>
                  <a:cubicBezTo>
                    <a:pt x="14363" y="9228"/>
                    <a:pt x="14363" y="9228"/>
                    <a:pt x="14363" y="9228"/>
                  </a:cubicBezTo>
                  <a:cubicBezTo>
                    <a:pt x="14363" y="9228"/>
                    <a:pt x="14363" y="9228"/>
                    <a:pt x="14363" y="9228"/>
                  </a:cubicBezTo>
                  <a:cubicBezTo>
                    <a:pt x="14363" y="9228"/>
                    <a:pt x="14363" y="9228"/>
                    <a:pt x="14363" y="9228"/>
                  </a:cubicBezTo>
                  <a:cubicBezTo>
                    <a:pt x="14475" y="9362"/>
                    <a:pt x="14475" y="9362"/>
                    <a:pt x="14475" y="9362"/>
                  </a:cubicBezTo>
                  <a:cubicBezTo>
                    <a:pt x="14475" y="9362"/>
                    <a:pt x="14475" y="9362"/>
                    <a:pt x="14475" y="9362"/>
                  </a:cubicBezTo>
                  <a:cubicBezTo>
                    <a:pt x="14531" y="9429"/>
                    <a:pt x="14531" y="9429"/>
                    <a:pt x="14531" y="9429"/>
                  </a:cubicBezTo>
                  <a:cubicBezTo>
                    <a:pt x="14531" y="9429"/>
                    <a:pt x="14531" y="9429"/>
                    <a:pt x="14531" y="9429"/>
                  </a:cubicBezTo>
                  <a:cubicBezTo>
                    <a:pt x="14531" y="9496"/>
                    <a:pt x="14531" y="9496"/>
                    <a:pt x="14531" y="9496"/>
                  </a:cubicBezTo>
                  <a:cubicBezTo>
                    <a:pt x="14531" y="9496"/>
                    <a:pt x="14531" y="9496"/>
                    <a:pt x="14531" y="9496"/>
                  </a:cubicBezTo>
                  <a:cubicBezTo>
                    <a:pt x="14531" y="9496"/>
                    <a:pt x="14531" y="9496"/>
                    <a:pt x="14531" y="9496"/>
                  </a:cubicBezTo>
                  <a:cubicBezTo>
                    <a:pt x="14475" y="9563"/>
                    <a:pt x="14475" y="9563"/>
                    <a:pt x="14475" y="9563"/>
                  </a:cubicBezTo>
                  <a:cubicBezTo>
                    <a:pt x="14419" y="9496"/>
                    <a:pt x="14419" y="9496"/>
                    <a:pt x="14419" y="9496"/>
                  </a:cubicBezTo>
                  <a:cubicBezTo>
                    <a:pt x="14363" y="9496"/>
                    <a:pt x="14363" y="9496"/>
                    <a:pt x="14363" y="9496"/>
                  </a:cubicBezTo>
                  <a:cubicBezTo>
                    <a:pt x="14363" y="9429"/>
                    <a:pt x="14363" y="9429"/>
                    <a:pt x="14363" y="9429"/>
                  </a:cubicBezTo>
                  <a:cubicBezTo>
                    <a:pt x="14306" y="9429"/>
                    <a:pt x="14306" y="9429"/>
                    <a:pt x="14306" y="9429"/>
                  </a:cubicBezTo>
                  <a:cubicBezTo>
                    <a:pt x="14306" y="9362"/>
                    <a:pt x="14306" y="9362"/>
                    <a:pt x="14306" y="9362"/>
                  </a:cubicBezTo>
                  <a:cubicBezTo>
                    <a:pt x="14250" y="9429"/>
                    <a:pt x="14250" y="9429"/>
                    <a:pt x="14250" y="9429"/>
                  </a:cubicBezTo>
                  <a:cubicBezTo>
                    <a:pt x="14194" y="9429"/>
                    <a:pt x="14194" y="9429"/>
                    <a:pt x="14194" y="9429"/>
                  </a:cubicBezTo>
                  <a:cubicBezTo>
                    <a:pt x="14138" y="9429"/>
                    <a:pt x="14138" y="9429"/>
                    <a:pt x="14138" y="9429"/>
                  </a:cubicBezTo>
                  <a:cubicBezTo>
                    <a:pt x="14082" y="9362"/>
                    <a:pt x="14082" y="9362"/>
                    <a:pt x="14082" y="9362"/>
                  </a:cubicBezTo>
                  <a:cubicBezTo>
                    <a:pt x="14026" y="9362"/>
                    <a:pt x="14026" y="9362"/>
                    <a:pt x="14026" y="9362"/>
                  </a:cubicBezTo>
                  <a:cubicBezTo>
                    <a:pt x="14026" y="9362"/>
                    <a:pt x="14026" y="9362"/>
                    <a:pt x="14026" y="9362"/>
                  </a:cubicBezTo>
                  <a:cubicBezTo>
                    <a:pt x="13970" y="9295"/>
                    <a:pt x="13970" y="9295"/>
                    <a:pt x="13970" y="9295"/>
                  </a:cubicBezTo>
                  <a:cubicBezTo>
                    <a:pt x="13970" y="9295"/>
                    <a:pt x="13970" y="9295"/>
                    <a:pt x="13970" y="9295"/>
                  </a:cubicBezTo>
                  <a:cubicBezTo>
                    <a:pt x="14026" y="9228"/>
                    <a:pt x="14026" y="9228"/>
                    <a:pt x="14026" y="9228"/>
                  </a:cubicBezTo>
                  <a:cubicBezTo>
                    <a:pt x="14082" y="9162"/>
                    <a:pt x="14082" y="9162"/>
                    <a:pt x="14082" y="9162"/>
                  </a:cubicBezTo>
                  <a:cubicBezTo>
                    <a:pt x="14082" y="9162"/>
                    <a:pt x="14082" y="9162"/>
                    <a:pt x="14082" y="9162"/>
                  </a:cubicBezTo>
                  <a:cubicBezTo>
                    <a:pt x="14026" y="9162"/>
                    <a:pt x="14026" y="9162"/>
                    <a:pt x="14026" y="9162"/>
                  </a:cubicBezTo>
                  <a:cubicBezTo>
                    <a:pt x="13970" y="9228"/>
                    <a:pt x="13970" y="9228"/>
                    <a:pt x="13970" y="9228"/>
                  </a:cubicBezTo>
                  <a:cubicBezTo>
                    <a:pt x="13970" y="9295"/>
                    <a:pt x="13970" y="9295"/>
                    <a:pt x="13970" y="9295"/>
                  </a:cubicBezTo>
                  <a:cubicBezTo>
                    <a:pt x="13914" y="9295"/>
                    <a:pt x="13914" y="9295"/>
                    <a:pt x="13914" y="9295"/>
                  </a:cubicBezTo>
                  <a:cubicBezTo>
                    <a:pt x="13914" y="9228"/>
                    <a:pt x="13914" y="9228"/>
                    <a:pt x="13914" y="9228"/>
                  </a:cubicBezTo>
                  <a:cubicBezTo>
                    <a:pt x="13858" y="9228"/>
                    <a:pt x="13858" y="9228"/>
                    <a:pt x="13858" y="9228"/>
                  </a:cubicBezTo>
                  <a:cubicBezTo>
                    <a:pt x="13802" y="9228"/>
                    <a:pt x="13802" y="9228"/>
                    <a:pt x="13802" y="9228"/>
                  </a:cubicBezTo>
                  <a:cubicBezTo>
                    <a:pt x="13858" y="9295"/>
                    <a:pt x="13858" y="9295"/>
                    <a:pt x="13858" y="9295"/>
                  </a:cubicBezTo>
                  <a:cubicBezTo>
                    <a:pt x="13858" y="9295"/>
                    <a:pt x="13858" y="9295"/>
                    <a:pt x="13858" y="9295"/>
                  </a:cubicBezTo>
                  <a:cubicBezTo>
                    <a:pt x="13802" y="9295"/>
                    <a:pt x="13802" y="9295"/>
                    <a:pt x="13802" y="9295"/>
                  </a:cubicBezTo>
                  <a:cubicBezTo>
                    <a:pt x="13689" y="9228"/>
                    <a:pt x="13689" y="9228"/>
                    <a:pt x="13689" y="9228"/>
                  </a:cubicBezTo>
                  <a:cubicBezTo>
                    <a:pt x="13689" y="9162"/>
                    <a:pt x="13689" y="9162"/>
                    <a:pt x="13689" y="9162"/>
                  </a:cubicBezTo>
                  <a:cubicBezTo>
                    <a:pt x="13633" y="9095"/>
                    <a:pt x="13633" y="9095"/>
                    <a:pt x="13633" y="9095"/>
                  </a:cubicBezTo>
                  <a:cubicBezTo>
                    <a:pt x="13689" y="9095"/>
                    <a:pt x="13689" y="9095"/>
                    <a:pt x="13689" y="9095"/>
                  </a:cubicBezTo>
                  <a:cubicBezTo>
                    <a:pt x="13745" y="9028"/>
                    <a:pt x="13745" y="9028"/>
                    <a:pt x="13745" y="9028"/>
                  </a:cubicBezTo>
                  <a:cubicBezTo>
                    <a:pt x="13745" y="9028"/>
                    <a:pt x="13745" y="9028"/>
                    <a:pt x="13745" y="9028"/>
                  </a:cubicBezTo>
                  <a:cubicBezTo>
                    <a:pt x="13745" y="8961"/>
                    <a:pt x="13745" y="8961"/>
                    <a:pt x="13745" y="8961"/>
                  </a:cubicBezTo>
                  <a:cubicBezTo>
                    <a:pt x="13745" y="9028"/>
                    <a:pt x="13745" y="9028"/>
                    <a:pt x="13745" y="9028"/>
                  </a:cubicBezTo>
                  <a:cubicBezTo>
                    <a:pt x="13633" y="9028"/>
                    <a:pt x="13633" y="9028"/>
                    <a:pt x="13633" y="9028"/>
                  </a:cubicBezTo>
                  <a:cubicBezTo>
                    <a:pt x="13633" y="9095"/>
                    <a:pt x="13633" y="9095"/>
                    <a:pt x="13633" y="9095"/>
                  </a:cubicBezTo>
                  <a:cubicBezTo>
                    <a:pt x="13633" y="9095"/>
                    <a:pt x="13633" y="9095"/>
                    <a:pt x="13633" y="9095"/>
                  </a:cubicBezTo>
                  <a:cubicBezTo>
                    <a:pt x="13577" y="9028"/>
                    <a:pt x="13577" y="9028"/>
                    <a:pt x="13577" y="9028"/>
                  </a:cubicBezTo>
                  <a:cubicBezTo>
                    <a:pt x="13633" y="9028"/>
                    <a:pt x="13633" y="9028"/>
                    <a:pt x="13633" y="9028"/>
                  </a:cubicBezTo>
                  <a:cubicBezTo>
                    <a:pt x="13577" y="8961"/>
                    <a:pt x="13577" y="8961"/>
                    <a:pt x="13577" y="8961"/>
                  </a:cubicBezTo>
                  <a:cubicBezTo>
                    <a:pt x="13577" y="8961"/>
                    <a:pt x="13577" y="8961"/>
                    <a:pt x="13577" y="8961"/>
                  </a:cubicBezTo>
                  <a:cubicBezTo>
                    <a:pt x="13577" y="9028"/>
                    <a:pt x="13577" y="9028"/>
                    <a:pt x="13577" y="9028"/>
                  </a:cubicBezTo>
                  <a:cubicBezTo>
                    <a:pt x="13577" y="9028"/>
                    <a:pt x="13577" y="9028"/>
                    <a:pt x="13577" y="9028"/>
                  </a:cubicBezTo>
                  <a:cubicBezTo>
                    <a:pt x="13577" y="9095"/>
                    <a:pt x="13577" y="9095"/>
                    <a:pt x="13577" y="9095"/>
                  </a:cubicBezTo>
                  <a:cubicBezTo>
                    <a:pt x="13521" y="9095"/>
                    <a:pt x="13521" y="9095"/>
                    <a:pt x="13521" y="9095"/>
                  </a:cubicBezTo>
                  <a:cubicBezTo>
                    <a:pt x="13465" y="9028"/>
                    <a:pt x="13465" y="9028"/>
                    <a:pt x="13465" y="9028"/>
                  </a:cubicBezTo>
                  <a:cubicBezTo>
                    <a:pt x="13465" y="9028"/>
                    <a:pt x="13465" y="9028"/>
                    <a:pt x="13465" y="9028"/>
                  </a:cubicBezTo>
                  <a:cubicBezTo>
                    <a:pt x="13409" y="9028"/>
                    <a:pt x="13409" y="9028"/>
                    <a:pt x="13409" y="9028"/>
                  </a:cubicBezTo>
                  <a:cubicBezTo>
                    <a:pt x="13409" y="9095"/>
                    <a:pt x="13409" y="9095"/>
                    <a:pt x="13409" y="9095"/>
                  </a:cubicBezTo>
                  <a:cubicBezTo>
                    <a:pt x="13409" y="9095"/>
                    <a:pt x="13409" y="9095"/>
                    <a:pt x="13409" y="9095"/>
                  </a:cubicBezTo>
                  <a:cubicBezTo>
                    <a:pt x="13353" y="9028"/>
                    <a:pt x="13353" y="9028"/>
                    <a:pt x="13353" y="9028"/>
                  </a:cubicBezTo>
                  <a:cubicBezTo>
                    <a:pt x="13353" y="8961"/>
                    <a:pt x="13353" y="8961"/>
                    <a:pt x="13353" y="8961"/>
                  </a:cubicBezTo>
                  <a:cubicBezTo>
                    <a:pt x="13353" y="8961"/>
                    <a:pt x="13353" y="8961"/>
                    <a:pt x="13353" y="8961"/>
                  </a:cubicBezTo>
                  <a:cubicBezTo>
                    <a:pt x="13409" y="9028"/>
                    <a:pt x="13409" y="9028"/>
                    <a:pt x="13409" y="9028"/>
                  </a:cubicBezTo>
                  <a:cubicBezTo>
                    <a:pt x="13353" y="8961"/>
                    <a:pt x="13353" y="8961"/>
                    <a:pt x="13353" y="8961"/>
                  </a:cubicBezTo>
                  <a:cubicBezTo>
                    <a:pt x="13353" y="8961"/>
                    <a:pt x="13353" y="8961"/>
                    <a:pt x="13353" y="8961"/>
                  </a:cubicBezTo>
                  <a:cubicBezTo>
                    <a:pt x="13297" y="8894"/>
                    <a:pt x="13297" y="8894"/>
                    <a:pt x="13297" y="8894"/>
                  </a:cubicBezTo>
                  <a:cubicBezTo>
                    <a:pt x="13241" y="8827"/>
                    <a:pt x="13241" y="8827"/>
                    <a:pt x="13241" y="8827"/>
                  </a:cubicBezTo>
                  <a:cubicBezTo>
                    <a:pt x="13297" y="8827"/>
                    <a:pt x="13297" y="8827"/>
                    <a:pt x="13297" y="8827"/>
                  </a:cubicBezTo>
                  <a:cubicBezTo>
                    <a:pt x="13297" y="8760"/>
                    <a:pt x="13297" y="8760"/>
                    <a:pt x="13297" y="8760"/>
                  </a:cubicBezTo>
                  <a:cubicBezTo>
                    <a:pt x="13241" y="8627"/>
                    <a:pt x="13241" y="8627"/>
                    <a:pt x="13241" y="8627"/>
                  </a:cubicBezTo>
                  <a:cubicBezTo>
                    <a:pt x="13241" y="8627"/>
                    <a:pt x="13241" y="8627"/>
                    <a:pt x="13241" y="8627"/>
                  </a:cubicBezTo>
                  <a:cubicBezTo>
                    <a:pt x="13297" y="8627"/>
                    <a:pt x="13297" y="8627"/>
                    <a:pt x="13297" y="8627"/>
                  </a:cubicBezTo>
                  <a:cubicBezTo>
                    <a:pt x="13297" y="8560"/>
                    <a:pt x="13297" y="8560"/>
                    <a:pt x="13297" y="8560"/>
                  </a:cubicBezTo>
                  <a:cubicBezTo>
                    <a:pt x="13297" y="8493"/>
                    <a:pt x="13297" y="8493"/>
                    <a:pt x="13297" y="8493"/>
                  </a:cubicBezTo>
                  <a:cubicBezTo>
                    <a:pt x="13297" y="8493"/>
                    <a:pt x="13297" y="8493"/>
                    <a:pt x="13297" y="8493"/>
                  </a:cubicBezTo>
                  <a:cubicBezTo>
                    <a:pt x="13353" y="8493"/>
                    <a:pt x="13353" y="8493"/>
                    <a:pt x="13353" y="8493"/>
                  </a:cubicBezTo>
                  <a:cubicBezTo>
                    <a:pt x="13353" y="8560"/>
                    <a:pt x="13353" y="8560"/>
                    <a:pt x="13353" y="8560"/>
                  </a:cubicBezTo>
                  <a:cubicBezTo>
                    <a:pt x="13409" y="8560"/>
                    <a:pt x="13409" y="8560"/>
                    <a:pt x="13409" y="8560"/>
                  </a:cubicBezTo>
                  <a:cubicBezTo>
                    <a:pt x="13465" y="8560"/>
                    <a:pt x="13465" y="8560"/>
                    <a:pt x="13465" y="8560"/>
                  </a:cubicBezTo>
                  <a:cubicBezTo>
                    <a:pt x="13465" y="8627"/>
                    <a:pt x="13465" y="8627"/>
                    <a:pt x="13465" y="8627"/>
                  </a:cubicBezTo>
                  <a:cubicBezTo>
                    <a:pt x="13577" y="8693"/>
                    <a:pt x="13577" y="8693"/>
                    <a:pt x="13577" y="8693"/>
                  </a:cubicBezTo>
                  <a:cubicBezTo>
                    <a:pt x="13633" y="8693"/>
                    <a:pt x="13633" y="8693"/>
                    <a:pt x="13633" y="8693"/>
                  </a:cubicBezTo>
                  <a:cubicBezTo>
                    <a:pt x="13689" y="8627"/>
                    <a:pt x="13689" y="8627"/>
                    <a:pt x="13689" y="8627"/>
                  </a:cubicBezTo>
                  <a:cubicBezTo>
                    <a:pt x="13745" y="8627"/>
                    <a:pt x="13745" y="8627"/>
                    <a:pt x="13745" y="8627"/>
                  </a:cubicBezTo>
                  <a:cubicBezTo>
                    <a:pt x="13689" y="8627"/>
                    <a:pt x="13689" y="8627"/>
                    <a:pt x="13689" y="8627"/>
                  </a:cubicBezTo>
                  <a:cubicBezTo>
                    <a:pt x="13689" y="8560"/>
                    <a:pt x="13689" y="8560"/>
                    <a:pt x="13689" y="8560"/>
                  </a:cubicBezTo>
                  <a:cubicBezTo>
                    <a:pt x="13633" y="8560"/>
                    <a:pt x="13633" y="8560"/>
                    <a:pt x="13633" y="8560"/>
                  </a:cubicBezTo>
                  <a:cubicBezTo>
                    <a:pt x="13633" y="8493"/>
                    <a:pt x="13633" y="8493"/>
                    <a:pt x="13633" y="8493"/>
                  </a:cubicBezTo>
                  <a:cubicBezTo>
                    <a:pt x="13577" y="8493"/>
                    <a:pt x="13577" y="8493"/>
                    <a:pt x="13577" y="8493"/>
                  </a:cubicBezTo>
                  <a:cubicBezTo>
                    <a:pt x="13521" y="8426"/>
                    <a:pt x="13521" y="8426"/>
                    <a:pt x="13521" y="8426"/>
                  </a:cubicBezTo>
                  <a:cubicBezTo>
                    <a:pt x="13465" y="8426"/>
                    <a:pt x="13465" y="8426"/>
                    <a:pt x="13465" y="8426"/>
                  </a:cubicBezTo>
                  <a:cubicBezTo>
                    <a:pt x="13409" y="8426"/>
                    <a:pt x="13409" y="8426"/>
                    <a:pt x="13409" y="8426"/>
                  </a:cubicBezTo>
                  <a:cubicBezTo>
                    <a:pt x="13353" y="8426"/>
                    <a:pt x="13353" y="8426"/>
                    <a:pt x="13353" y="8426"/>
                  </a:cubicBezTo>
                  <a:cubicBezTo>
                    <a:pt x="13297" y="8359"/>
                    <a:pt x="13297" y="8359"/>
                    <a:pt x="13297" y="8359"/>
                  </a:cubicBezTo>
                  <a:cubicBezTo>
                    <a:pt x="13241" y="8292"/>
                    <a:pt x="13241" y="8292"/>
                    <a:pt x="13241" y="8292"/>
                  </a:cubicBezTo>
                  <a:cubicBezTo>
                    <a:pt x="13297" y="8225"/>
                    <a:pt x="13297" y="8225"/>
                    <a:pt x="13297" y="8225"/>
                  </a:cubicBezTo>
                  <a:cubicBezTo>
                    <a:pt x="13297" y="8159"/>
                    <a:pt x="13297" y="8159"/>
                    <a:pt x="13297" y="8159"/>
                  </a:cubicBezTo>
                  <a:cubicBezTo>
                    <a:pt x="13297" y="8159"/>
                    <a:pt x="13297" y="8159"/>
                    <a:pt x="13297" y="8159"/>
                  </a:cubicBezTo>
                  <a:cubicBezTo>
                    <a:pt x="13353" y="8092"/>
                    <a:pt x="13353" y="8092"/>
                    <a:pt x="13353" y="8092"/>
                  </a:cubicBezTo>
                  <a:cubicBezTo>
                    <a:pt x="13353" y="8092"/>
                    <a:pt x="13353" y="8092"/>
                    <a:pt x="13353" y="8092"/>
                  </a:cubicBezTo>
                  <a:cubicBezTo>
                    <a:pt x="13409" y="8025"/>
                    <a:pt x="13409" y="8025"/>
                    <a:pt x="13409" y="8025"/>
                  </a:cubicBezTo>
                  <a:cubicBezTo>
                    <a:pt x="13409" y="7958"/>
                    <a:pt x="13409" y="7958"/>
                    <a:pt x="13409" y="7958"/>
                  </a:cubicBezTo>
                  <a:cubicBezTo>
                    <a:pt x="13409" y="7891"/>
                    <a:pt x="13409" y="7891"/>
                    <a:pt x="13409" y="7891"/>
                  </a:cubicBezTo>
                  <a:cubicBezTo>
                    <a:pt x="13465" y="7891"/>
                    <a:pt x="13465" y="7891"/>
                    <a:pt x="13465" y="7891"/>
                  </a:cubicBezTo>
                  <a:cubicBezTo>
                    <a:pt x="13465" y="7824"/>
                    <a:pt x="13465" y="7824"/>
                    <a:pt x="13465" y="7824"/>
                  </a:cubicBezTo>
                  <a:cubicBezTo>
                    <a:pt x="13521" y="7824"/>
                    <a:pt x="13521" y="7824"/>
                    <a:pt x="13521" y="7824"/>
                  </a:cubicBezTo>
                  <a:cubicBezTo>
                    <a:pt x="13577" y="7824"/>
                    <a:pt x="13577" y="7824"/>
                    <a:pt x="13577" y="7824"/>
                  </a:cubicBezTo>
                  <a:cubicBezTo>
                    <a:pt x="13577" y="7757"/>
                    <a:pt x="13577" y="7757"/>
                    <a:pt x="13577" y="7757"/>
                  </a:cubicBezTo>
                  <a:cubicBezTo>
                    <a:pt x="13577" y="7757"/>
                    <a:pt x="13577" y="7757"/>
                    <a:pt x="13577" y="7757"/>
                  </a:cubicBezTo>
                  <a:cubicBezTo>
                    <a:pt x="13521" y="7757"/>
                    <a:pt x="13521" y="7757"/>
                    <a:pt x="13521" y="7757"/>
                  </a:cubicBezTo>
                  <a:cubicBezTo>
                    <a:pt x="13521" y="7757"/>
                    <a:pt x="13521" y="7757"/>
                    <a:pt x="13521" y="7757"/>
                  </a:cubicBezTo>
                  <a:cubicBezTo>
                    <a:pt x="13577" y="7624"/>
                    <a:pt x="13577" y="7624"/>
                    <a:pt x="13577" y="7624"/>
                  </a:cubicBezTo>
                  <a:cubicBezTo>
                    <a:pt x="13633" y="7557"/>
                    <a:pt x="13633" y="7557"/>
                    <a:pt x="13633" y="7557"/>
                  </a:cubicBezTo>
                  <a:cubicBezTo>
                    <a:pt x="13633" y="7557"/>
                    <a:pt x="13633" y="7557"/>
                    <a:pt x="13633" y="7557"/>
                  </a:cubicBezTo>
                  <a:cubicBezTo>
                    <a:pt x="13689" y="7490"/>
                    <a:pt x="13689" y="7490"/>
                    <a:pt x="13689" y="7490"/>
                  </a:cubicBezTo>
                  <a:cubicBezTo>
                    <a:pt x="13689" y="7490"/>
                    <a:pt x="13689" y="7490"/>
                    <a:pt x="13689" y="7490"/>
                  </a:cubicBezTo>
                  <a:cubicBezTo>
                    <a:pt x="13745" y="7490"/>
                    <a:pt x="13745" y="7490"/>
                    <a:pt x="13745" y="7490"/>
                  </a:cubicBezTo>
                  <a:cubicBezTo>
                    <a:pt x="13745" y="7423"/>
                    <a:pt x="13745" y="7423"/>
                    <a:pt x="13745" y="7423"/>
                  </a:cubicBezTo>
                  <a:cubicBezTo>
                    <a:pt x="13802" y="7423"/>
                    <a:pt x="13802" y="7423"/>
                    <a:pt x="13802" y="7423"/>
                  </a:cubicBezTo>
                  <a:cubicBezTo>
                    <a:pt x="13802" y="7490"/>
                    <a:pt x="13802" y="7490"/>
                    <a:pt x="13802" y="7490"/>
                  </a:cubicBezTo>
                  <a:cubicBezTo>
                    <a:pt x="13802" y="7423"/>
                    <a:pt x="13802" y="7423"/>
                    <a:pt x="13802" y="7423"/>
                  </a:cubicBezTo>
                  <a:cubicBezTo>
                    <a:pt x="13802" y="7423"/>
                    <a:pt x="13802" y="7423"/>
                    <a:pt x="13802" y="7423"/>
                  </a:cubicBezTo>
                  <a:cubicBezTo>
                    <a:pt x="13858" y="7289"/>
                    <a:pt x="13858" y="7289"/>
                    <a:pt x="13858" y="7289"/>
                  </a:cubicBezTo>
                  <a:cubicBezTo>
                    <a:pt x="13914" y="7289"/>
                    <a:pt x="13914" y="7289"/>
                    <a:pt x="13914" y="7289"/>
                  </a:cubicBezTo>
                  <a:cubicBezTo>
                    <a:pt x="13914" y="7289"/>
                    <a:pt x="13914" y="7289"/>
                    <a:pt x="13914" y="7289"/>
                  </a:cubicBezTo>
                  <a:cubicBezTo>
                    <a:pt x="13914" y="7222"/>
                    <a:pt x="13914" y="7222"/>
                    <a:pt x="13914" y="7222"/>
                  </a:cubicBezTo>
                  <a:cubicBezTo>
                    <a:pt x="13970" y="7222"/>
                    <a:pt x="13970" y="7222"/>
                    <a:pt x="13970" y="7222"/>
                  </a:cubicBezTo>
                  <a:cubicBezTo>
                    <a:pt x="14026" y="7155"/>
                    <a:pt x="14026" y="7155"/>
                    <a:pt x="14026" y="7155"/>
                  </a:cubicBezTo>
                  <a:cubicBezTo>
                    <a:pt x="14026" y="7155"/>
                    <a:pt x="14026" y="7155"/>
                    <a:pt x="14026" y="7155"/>
                  </a:cubicBezTo>
                  <a:cubicBezTo>
                    <a:pt x="14082" y="7155"/>
                    <a:pt x="14082" y="7155"/>
                    <a:pt x="14082" y="7155"/>
                  </a:cubicBezTo>
                  <a:cubicBezTo>
                    <a:pt x="14082" y="7089"/>
                    <a:pt x="14082" y="7089"/>
                    <a:pt x="14082" y="7089"/>
                  </a:cubicBezTo>
                  <a:cubicBezTo>
                    <a:pt x="14082" y="7089"/>
                    <a:pt x="14082" y="7089"/>
                    <a:pt x="14082" y="7089"/>
                  </a:cubicBezTo>
                  <a:cubicBezTo>
                    <a:pt x="14194" y="7022"/>
                    <a:pt x="14194" y="7022"/>
                    <a:pt x="14194" y="7022"/>
                  </a:cubicBezTo>
                  <a:cubicBezTo>
                    <a:pt x="14250" y="6955"/>
                    <a:pt x="14250" y="6955"/>
                    <a:pt x="14250" y="6955"/>
                  </a:cubicBezTo>
                  <a:cubicBezTo>
                    <a:pt x="14363" y="6888"/>
                    <a:pt x="14363" y="6888"/>
                    <a:pt x="14363" y="6888"/>
                  </a:cubicBezTo>
                  <a:cubicBezTo>
                    <a:pt x="14475" y="6888"/>
                    <a:pt x="14475" y="6888"/>
                    <a:pt x="14475" y="6888"/>
                  </a:cubicBezTo>
                  <a:cubicBezTo>
                    <a:pt x="14531" y="6888"/>
                    <a:pt x="14531" y="6888"/>
                    <a:pt x="14531" y="6888"/>
                  </a:cubicBezTo>
                  <a:cubicBezTo>
                    <a:pt x="14587" y="6888"/>
                    <a:pt x="14587" y="6888"/>
                    <a:pt x="14587" y="6888"/>
                  </a:cubicBezTo>
                  <a:cubicBezTo>
                    <a:pt x="14643" y="6888"/>
                    <a:pt x="14643" y="6888"/>
                    <a:pt x="14643" y="6888"/>
                  </a:cubicBezTo>
                  <a:cubicBezTo>
                    <a:pt x="14643" y="6888"/>
                    <a:pt x="14643" y="6888"/>
                    <a:pt x="14643" y="6888"/>
                  </a:cubicBezTo>
                  <a:cubicBezTo>
                    <a:pt x="14699" y="6888"/>
                    <a:pt x="14699" y="6888"/>
                    <a:pt x="14699" y="6888"/>
                  </a:cubicBezTo>
                  <a:cubicBezTo>
                    <a:pt x="14755" y="6955"/>
                    <a:pt x="14755" y="6955"/>
                    <a:pt x="14755" y="6955"/>
                  </a:cubicBezTo>
                  <a:cubicBezTo>
                    <a:pt x="14868" y="6955"/>
                    <a:pt x="14868" y="6955"/>
                    <a:pt x="14868" y="6955"/>
                  </a:cubicBezTo>
                  <a:cubicBezTo>
                    <a:pt x="14868" y="7022"/>
                    <a:pt x="14868" y="7022"/>
                    <a:pt x="14868" y="7022"/>
                  </a:cubicBezTo>
                  <a:cubicBezTo>
                    <a:pt x="14868" y="7089"/>
                    <a:pt x="14868" y="7089"/>
                    <a:pt x="14868" y="7089"/>
                  </a:cubicBezTo>
                  <a:cubicBezTo>
                    <a:pt x="14811" y="7089"/>
                    <a:pt x="14811" y="7089"/>
                    <a:pt x="14811" y="7089"/>
                  </a:cubicBezTo>
                  <a:cubicBezTo>
                    <a:pt x="14755" y="7089"/>
                    <a:pt x="14755" y="7089"/>
                    <a:pt x="14755" y="7089"/>
                  </a:cubicBezTo>
                  <a:cubicBezTo>
                    <a:pt x="14699" y="7089"/>
                    <a:pt x="14699" y="7089"/>
                    <a:pt x="14699" y="7089"/>
                  </a:cubicBezTo>
                  <a:cubicBezTo>
                    <a:pt x="14643" y="7155"/>
                    <a:pt x="14643" y="7155"/>
                    <a:pt x="14643" y="7155"/>
                  </a:cubicBezTo>
                  <a:cubicBezTo>
                    <a:pt x="14643" y="7222"/>
                    <a:pt x="14643" y="7222"/>
                    <a:pt x="14643" y="7222"/>
                  </a:cubicBezTo>
                  <a:cubicBezTo>
                    <a:pt x="14587" y="7222"/>
                    <a:pt x="14587" y="7222"/>
                    <a:pt x="14587" y="7222"/>
                  </a:cubicBezTo>
                  <a:cubicBezTo>
                    <a:pt x="14475" y="7356"/>
                    <a:pt x="14475" y="7356"/>
                    <a:pt x="14475" y="7356"/>
                  </a:cubicBezTo>
                  <a:cubicBezTo>
                    <a:pt x="14363" y="7423"/>
                    <a:pt x="14363" y="7423"/>
                    <a:pt x="14363" y="7423"/>
                  </a:cubicBezTo>
                  <a:cubicBezTo>
                    <a:pt x="14306" y="7490"/>
                    <a:pt x="14306" y="7490"/>
                    <a:pt x="14306" y="7490"/>
                  </a:cubicBezTo>
                  <a:cubicBezTo>
                    <a:pt x="14306" y="7490"/>
                    <a:pt x="14306" y="7490"/>
                    <a:pt x="14306" y="7490"/>
                  </a:cubicBezTo>
                  <a:cubicBezTo>
                    <a:pt x="14250" y="7624"/>
                    <a:pt x="14250" y="7624"/>
                    <a:pt x="14250" y="7624"/>
                  </a:cubicBezTo>
                  <a:cubicBezTo>
                    <a:pt x="14250" y="7690"/>
                    <a:pt x="14250" y="7690"/>
                    <a:pt x="14250" y="7690"/>
                  </a:cubicBezTo>
                  <a:cubicBezTo>
                    <a:pt x="14250" y="7757"/>
                    <a:pt x="14250" y="7757"/>
                    <a:pt x="14250" y="7757"/>
                  </a:cubicBezTo>
                  <a:cubicBezTo>
                    <a:pt x="14250" y="7757"/>
                    <a:pt x="14250" y="7757"/>
                    <a:pt x="14250" y="7757"/>
                  </a:cubicBezTo>
                  <a:cubicBezTo>
                    <a:pt x="14250" y="7824"/>
                    <a:pt x="14250" y="7824"/>
                    <a:pt x="14250" y="7824"/>
                  </a:cubicBezTo>
                  <a:cubicBezTo>
                    <a:pt x="14250" y="7824"/>
                    <a:pt x="14250" y="7824"/>
                    <a:pt x="14250" y="7824"/>
                  </a:cubicBezTo>
                  <a:cubicBezTo>
                    <a:pt x="14194" y="7891"/>
                    <a:pt x="14194" y="7891"/>
                    <a:pt x="14194" y="7891"/>
                  </a:cubicBezTo>
                  <a:cubicBezTo>
                    <a:pt x="14138" y="7958"/>
                    <a:pt x="14138" y="7958"/>
                    <a:pt x="14138" y="7958"/>
                  </a:cubicBezTo>
                  <a:cubicBezTo>
                    <a:pt x="14138" y="8025"/>
                    <a:pt x="14138" y="8025"/>
                    <a:pt x="14138" y="8025"/>
                  </a:cubicBezTo>
                  <a:cubicBezTo>
                    <a:pt x="14138" y="8092"/>
                    <a:pt x="14138" y="8092"/>
                    <a:pt x="14138" y="8092"/>
                  </a:cubicBezTo>
                  <a:cubicBezTo>
                    <a:pt x="14082" y="8092"/>
                    <a:pt x="14082" y="8092"/>
                    <a:pt x="14082" y="8092"/>
                  </a:cubicBezTo>
                  <a:cubicBezTo>
                    <a:pt x="14082" y="8092"/>
                    <a:pt x="14082" y="8092"/>
                    <a:pt x="14082" y="8092"/>
                  </a:cubicBezTo>
                  <a:cubicBezTo>
                    <a:pt x="14138" y="8159"/>
                    <a:pt x="14138" y="8159"/>
                    <a:pt x="14138" y="8159"/>
                  </a:cubicBezTo>
                  <a:cubicBezTo>
                    <a:pt x="14138" y="8225"/>
                    <a:pt x="14138" y="8225"/>
                    <a:pt x="14138" y="8225"/>
                  </a:cubicBezTo>
                  <a:cubicBezTo>
                    <a:pt x="14138" y="8292"/>
                    <a:pt x="14138" y="8292"/>
                    <a:pt x="14138" y="8292"/>
                  </a:cubicBezTo>
                  <a:cubicBezTo>
                    <a:pt x="14138" y="8359"/>
                    <a:pt x="14138" y="8359"/>
                    <a:pt x="14138" y="8359"/>
                  </a:cubicBezTo>
                  <a:cubicBezTo>
                    <a:pt x="14194" y="8426"/>
                    <a:pt x="14194" y="8426"/>
                    <a:pt x="14194" y="8426"/>
                  </a:cubicBezTo>
                  <a:cubicBezTo>
                    <a:pt x="14194" y="8426"/>
                    <a:pt x="14194" y="8426"/>
                    <a:pt x="14194" y="8426"/>
                  </a:cubicBezTo>
                  <a:cubicBezTo>
                    <a:pt x="14250" y="8493"/>
                    <a:pt x="14250" y="8493"/>
                    <a:pt x="14250" y="8493"/>
                  </a:cubicBezTo>
                  <a:cubicBezTo>
                    <a:pt x="14250" y="8493"/>
                    <a:pt x="14250" y="8493"/>
                    <a:pt x="14250" y="8493"/>
                  </a:cubicBezTo>
                  <a:cubicBezTo>
                    <a:pt x="14194" y="8560"/>
                    <a:pt x="14194" y="8560"/>
                    <a:pt x="14194" y="8560"/>
                  </a:cubicBezTo>
                  <a:cubicBezTo>
                    <a:pt x="14194" y="8493"/>
                    <a:pt x="14194" y="8493"/>
                    <a:pt x="14194" y="8493"/>
                  </a:cubicBezTo>
                  <a:cubicBezTo>
                    <a:pt x="14194" y="8493"/>
                    <a:pt x="14194" y="8493"/>
                    <a:pt x="14194" y="8493"/>
                  </a:cubicBezTo>
                  <a:cubicBezTo>
                    <a:pt x="14194" y="8560"/>
                    <a:pt x="14194" y="8560"/>
                    <a:pt x="14194" y="8560"/>
                  </a:cubicBezTo>
                  <a:cubicBezTo>
                    <a:pt x="14138" y="8560"/>
                    <a:pt x="14138" y="8560"/>
                    <a:pt x="14138" y="8560"/>
                  </a:cubicBezTo>
                  <a:cubicBezTo>
                    <a:pt x="14138" y="8560"/>
                    <a:pt x="14138" y="8560"/>
                    <a:pt x="14138" y="8560"/>
                  </a:cubicBezTo>
                  <a:cubicBezTo>
                    <a:pt x="14082" y="8560"/>
                    <a:pt x="14082" y="8560"/>
                    <a:pt x="14082" y="8560"/>
                  </a:cubicBezTo>
                  <a:cubicBezTo>
                    <a:pt x="14082" y="8560"/>
                    <a:pt x="14082" y="8560"/>
                    <a:pt x="14082" y="8560"/>
                  </a:cubicBezTo>
                  <a:cubicBezTo>
                    <a:pt x="14138" y="8627"/>
                    <a:pt x="14138" y="8627"/>
                    <a:pt x="14138" y="8627"/>
                  </a:cubicBezTo>
                  <a:cubicBezTo>
                    <a:pt x="14194" y="8627"/>
                    <a:pt x="14194" y="8627"/>
                    <a:pt x="14194" y="8627"/>
                  </a:cubicBezTo>
                  <a:cubicBezTo>
                    <a:pt x="14194" y="8627"/>
                    <a:pt x="14194" y="8627"/>
                    <a:pt x="14194" y="8627"/>
                  </a:cubicBezTo>
                  <a:cubicBezTo>
                    <a:pt x="14194" y="8627"/>
                    <a:pt x="14194" y="8627"/>
                    <a:pt x="14194" y="8627"/>
                  </a:cubicBezTo>
                  <a:cubicBezTo>
                    <a:pt x="14138" y="8693"/>
                    <a:pt x="14138" y="8693"/>
                    <a:pt x="14138" y="8693"/>
                  </a:cubicBezTo>
                  <a:cubicBezTo>
                    <a:pt x="14138" y="8760"/>
                    <a:pt x="14138" y="8760"/>
                    <a:pt x="14138" y="8760"/>
                  </a:cubicBezTo>
                  <a:cubicBezTo>
                    <a:pt x="14138" y="8827"/>
                    <a:pt x="14138" y="8827"/>
                    <a:pt x="14138" y="8827"/>
                  </a:cubicBezTo>
                  <a:cubicBezTo>
                    <a:pt x="14138" y="8827"/>
                    <a:pt x="14138" y="8827"/>
                    <a:pt x="14138" y="8827"/>
                  </a:cubicBezTo>
                  <a:cubicBezTo>
                    <a:pt x="14194" y="8760"/>
                    <a:pt x="14194" y="8760"/>
                    <a:pt x="14194" y="8760"/>
                  </a:cubicBezTo>
                  <a:cubicBezTo>
                    <a:pt x="14194" y="8760"/>
                    <a:pt x="14194" y="8760"/>
                    <a:pt x="14194" y="8760"/>
                  </a:cubicBezTo>
                  <a:cubicBezTo>
                    <a:pt x="14250" y="8627"/>
                    <a:pt x="14250" y="8627"/>
                    <a:pt x="14250" y="8627"/>
                  </a:cubicBezTo>
                  <a:cubicBezTo>
                    <a:pt x="14250" y="8627"/>
                    <a:pt x="14250" y="8627"/>
                    <a:pt x="14250" y="8627"/>
                  </a:cubicBezTo>
                  <a:cubicBezTo>
                    <a:pt x="14306" y="8493"/>
                    <a:pt x="14306" y="8493"/>
                    <a:pt x="14306" y="8493"/>
                  </a:cubicBezTo>
                  <a:cubicBezTo>
                    <a:pt x="14306" y="8493"/>
                    <a:pt x="14306" y="8493"/>
                    <a:pt x="14306" y="8493"/>
                  </a:cubicBezTo>
                  <a:cubicBezTo>
                    <a:pt x="14363" y="8426"/>
                    <a:pt x="14363" y="8426"/>
                    <a:pt x="14363" y="8426"/>
                  </a:cubicBezTo>
                  <a:cubicBezTo>
                    <a:pt x="14363" y="8426"/>
                    <a:pt x="14363" y="8426"/>
                    <a:pt x="14363" y="8426"/>
                  </a:cubicBezTo>
                  <a:cubicBezTo>
                    <a:pt x="14306" y="8359"/>
                    <a:pt x="14306" y="8359"/>
                    <a:pt x="14306" y="8359"/>
                  </a:cubicBezTo>
                  <a:cubicBezTo>
                    <a:pt x="14363" y="8359"/>
                    <a:pt x="14363" y="8359"/>
                    <a:pt x="14363" y="8359"/>
                  </a:cubicBezTo>
                  <a:cubicBezTo>
                    <a:pt x="14306" y="8292"/>
                    <a:pt x="14306" y="8292"/>
                    <a:pt x="14306" y="8292"/>
                  </a:cubicBezTo>
                  <a:cubicBezTo>
                    <a:pt x="14250" y="8292"/>
                    <a:pt x="14250" y="8292"/>
                    <a:pt x="14250" y="8292"/>
                  </a:cubicBezTo>
                  <a:cubicBezTo>
                    <a:pt x="14250" y="8225"/>
                    <a:pt x="14250" y="8225"/>
                    <a:pt x="14250" y="8225"/>
                  </a:cubicBezTo>
                  <a:cubicBezTo>
                    <a:pt x="14250" y="8225"/>
                    <a:pt x="14250" y="8225"/>
                    <a:pt x="14250" y="8225"/>
                  </a:cubicBezTo>
                  <a:cubicBezTo>
                    <a:pt x="14250" y="8159"/>
                    <a:pt x="14250" y="8159"/>
                    <a:pt x="14250" y="8159"/>
                  </a:cubicBezTo>
                  <a:cubicBezTo>
                    <a:pt x="14250" y="8092"/>
                    <a:pt x="14250" y="8092"/>
                    <a:pt x="14250" y="8092"/>
                  </a:cubicBezTo>
                  <a:cubicBezTo>
                    <a:pt x="14250" y="8025"/>
                    <a:pt x="14250" y="8025"/>
                    <a:pt x="14250" y="8025"/>
                  </a:cubicBezTo>
                  <a:cubicBezTo>
                    <a:pt x="14250" y="8025"/>
                    <a:pt x="14250" y="8025"/>
                    <a:pt x="14250" y="8025"/>
                  </a:cubicBezTo>
                  <a:cubicBezTo>
                    <a:pt x="14250" y="8092"/>
                    <a:pt x="14250" y="8092"/>
                    <a:pt x="14250" y="8092"/>
                  </a:cubicBezTo>
                  <a:cubicBezTo>
                    <a:pt x="14306" y="8025"/>
                    <a:pt x="14306" y="8025"/>
                    <a:pt x="14306" y="8025"/>
                  </a:cubicBezTo>
                  <a:cubicBezTo>
                    <a:pt x="14363" y="8025"/>
                    <a:pt x="14363" y="8025"/>
                    <a:pt x="14363" y="8025"/>
                  </a:cubicBezTo>
                  <a:cubicBezTo>
                    <a:pt x="14363" y="7958"/>
                    <a:pt x="14363" y="7958"/>
                    <a:pt x="14363" y="7958"/>
                  </a:cubicBezTo>
                  <a:cubicBezTo>
                    <a:pt x="14363" y="7958"/>
                    <a:pt x="14363" y="7958"/>
                    <a:pt x="14363" y="7958"/>
                  </a:cubicBezTo>
                  <a:cubicBezTo>
                    <a:pt x="14363" y="7891"/>
                    <a:pt x="14363" y="7891"/>
                    <a:pt x="14363" y="7891"/>
                  </a:cubicBezTo>
                  <a:cubicBezTo>
                    <a:pt x="14419" y="7958"/>
                    <a:pt x="14419" y="7958"/>
                    <a:pt x="14419" y="7958"/>
                  </a:cubicBezTo>
                  <a:cubicBezTo>
                    <a:pt x="14475" y="8025"/>
                    <a:pt x="14475" y="8025"/>
                    <a:pt x="14475" y="8025"/>
                  </a:cubicBezTo>
                  <a:cubicBezTo>
                    <a:pt x="14419" y="8025"/>
                    <a:pt x="14419" y="8025"/>
                    <a:pt x="14419" y="8025"/>
                  </a:cubicBezTo>
                  <a:cubicBezTo>
                    <a:pt x="14475" y="8025"/>
                    <a:pt x="14475" y="8025"/>
                    <a:pt x="14475" y="8025"/>
                  </a:cubicBezTo>
                  <a:cubicBezTo>
                    <a:pt x="14475" y="8025"/>
                    <a:pt x="14475" y="8025"/>
                    <a:pt x="14475" y="8025"/>
                  </a:cubicBezTo>
                  <a:cubicBezTo>
                    <a:pt x="14475" y="7958"/>
                    <a:pt x="14475" y="7958"/>
                    <a:pt x="14475" y="7958"/>
                  </a:cubicBezTo>
                  <a:cubicBezTo>
                    <a:pt x="14531" y="7891"/>
                    <a:pt x="14531" y="7891"/>
                    <a:pt x="14531" y="7891"/>
                  </a:cubicBezTo>
                  <a:cubicBezTo>
                    <a:pt x="14531" y="7891"/>
                    <a:pt x="14531" y="7891"/>
                    <a:pt x="14531" y="7891"/>
                  </a:cubicBezTo>
                  <a:cubicBezTo>
                    <a:pt x="14531" y="7891"/>
                    <a:pt x="14531" y="7891"/>
                    <a:pt x="14531" y="7891"/>
                  </a:cubicBezTo>
                  <a:cubicBezTo>
                    <a:pt x="14587" y="7891"/>
                    <a:pt x="14587" y="7891"/>
                    <a:pt x="14587" y="7891"/>
                  </a:cubicBezTo>
                  <a:cubicBezTo>
                    <a:pt x="14643" y="7824"/>
                    <a:pt x="14643" y="7824"/>
                    <a:pt x="14643" y="7824"/>
                  </a:cubicBezTo>
                  <a:cubicBezTo>
                    <a:pt x="14587" y="7824"/>
                    <a:pt x="14587" y="7824"/>
                    <a:pt x="14587" y="7824"/>
                  </a:cubicBezTo>
                  <a:cubicBezTo>
                    <a:pt x="14587" y="7824"/>
                    <a:pt x="14587" y="7824"/>
                    <a:pt x="14587" y="7824"/>
                  </a:cubicBezTo>
                  <a:cubicBezTo>
                    <a:pt x="14475" y="7891"/>
                    <a:pt x="14475" y="7891"/>
                    <a:pt x="14475" y="7891"/>
                  </a:cubicBezTo>
                  <a:cubicBezTo>
                    <a:pt x="14475" y="7891"/>
                    <a:pt x="14475" y="7891"/>
                    <a:pt x="14475" y="7891"/>
                  </a:cubicBezTo>
                  <a:cubicBezTo>
                    <a:pt x="14419" y="7824"/>
                    <a:pt x="14419" y="7824"/>
                    <a:pt x="14419" y="7824"/>
                  </a:cubicBezTo>
                  <a:cubicBezTo>
                    <a:pt x="14419" y="7824"/>
                    <a:pt x="14419" y="7824"/>
                    <a:pt x="14419" y="7824"/>
                  </a:cubicBezTo>
                  <a:cubicBezTo>
                    <a:pt x="14419" y="7757"/>
                    <a:pt x="14419" y="7757"/>
                    <a:pt x="14419" y="7757"/>
                  </a:cubicBezTo>
                  <a:cubicBezTo>
                    <a:pt x="14475" y="7757"/>
                    <a:pt x="14475" y="7757"/>
                    <a:pt x="14475" y="7757"/>
                  </a:cubicBezTo>
                  <a:cubicBezTo>
                    <a:pt x="14419" y="7690"/>
                    <a:pt x="14419" y="7690"/>
                    <a:pt x="14419" y="7690"/>
                  </a:cubicBezTo>
                  <a:cubicBezTo>
                    <a:pt x="14475" y="7624"/>
                    <a:pt x="14475" y="7624"/>
                    <a:pt x="14475" y="7624"/>
                  </a:cubicBezTo>
                  <a:cubicBezTo>
                    <a:pt x="14475" y="7557"/>
                    <a:pt x="14475" y="7557"/>
                    <a:pt x="14475" y="7557"/>
                  </a:cubicBezTo>
                  <a:cubicBezTo>
                    <a:pt x="14475" y="7490"/>
                    <a:pt x="14475" y="7490"/>
                    <a:pt x="14475" y="7490"/>
                  </a:cubicBezTo>
                  <a:cubicBezTo>
                    <a:pt x="14531" y="7490"/>
                    <a:pt x="14531" y="7490"/>
                    <a:pt x="14531" y="7490"/>
                  </a:cubicBezTo>
                  <a:cubicBezTo>
                    <a:pt x="14587" y="7490"/>
                    <a:pt x="14587" y="7490"/>
                    <a:pt x="14587" y="7490"/>
                  </a:cubicBezTo>
                  <a:cubicBezTo>
                    <a:pt x="14643" y="7557"/>
                    <a:pt x="14643" y="7557"/>
                    <a:pt x="14643" y="7557"/>
                  </a:cubicBezTo>
                  <a:cubicBezTo>
                    <a:pt x="14643" y="7557"/>
                    <a:pt x="14643" y="7557"/>
                    <a:pt x="14643" y="7557"/>
                  </a:cubicBezTo>
                  <a:cubicBezTo>
                    <a:pt x="14699" y="7624"/>
                    <a:pt x="14699" y="7624"/>
                    <a:pt x="14699" y="7624"/>
                  </a:cubicBezTo>
                  <a:cubicBezTo>
                    <a:pt x="14755" y="7624"/>
                    <a:pt x="14755" y="7624"/>
                    <a:pt x="14755" y="7624"/>
                  </a:cubicBezTo>
                  <a:cubicBezTo>
                    <a:pt x="14755" y="7624"/>
                    <a:pt x="14755" y="7624"/>
                    <a:pt x="14755" y="7624"/>
                  </a:cubicBezTo>
                  <a:cubicBezTo>
                    <a:pt x="14755" y="7624"/>
                    <a:pt x="14755" y="7624"/>
                    <a:pt x="14755" y="7624"/>
                  </a:cubicBezTo>
                  <a:cubicBezTo>
                    <a:pt x="14755" y="7557"/>
                    <a:pt x="14755" y="7557"/>
                    <a:pt x="14755" y="7557"/>
                  </a:cubicBezTo>
                  <a:cubicBezTo>
                    <a:pt x="14643" y="7557"/>
                    <a:pt x="14643" y="7557"/>
                    <a:pt x="14643" y="7557"/>
                  </a:cubicBezTo>
                  <a:cubicBezTo>
                    <a:pt x="14643" y="7490"/>
                    <a:pt x="14643" y="7490"/>
                    <a:pt x="14643" y="7490"/>
                  </a:cubicBezTo>
                  <a:cubicBezTo>
                    <a:pt x="14643" y="7423"/>
                    <a:pt x="14643" y="7423"/>
                    <a:pt x="14643" y="7423"/>
                  </a:cubicBezTo>
                  <a:cubicBezTo>
                    <a:pt x="14587" y="7423"/>
                    <a:pt x="14587" y="7423"/>
                    <a:pt x="14587" y="7423"/>
                  </a:cubicBezTo>
                  <a:cubicBezTo>
                    <a:pt x="14587" y="7423"/>
                    <a:pt x="14587" y="7423"/>
                    <a:pt x="14587" y="7423"/>
                  </a:cubicBezTo>
                  <a:cubicBezTo>
                    <a:pt x="14587" y="7423"/>
                    <a:pt x="14587" y="7423"/>
                    <a:pt x="14587" y="7423"/>
                  </a:cubicBezTo>
                  <a:cubicBezTo>
                    <a:pt x="14643" y="7423"/>
                    <a:pt x="14643" y="7423"/>
                    <a:pt x="14643" y="7423"/>
                  </a:cubicBezTo>
                  <a:cubicBezTo>
                    <a:pt x="14699" y="7356"/>
                    <a:pt x="14699" y="7356"/>
                    <a:pt x="14699" y="7356"/>
                  </a:cubicBezTo>
                  <a:cubicBezTo>
                    <a:pt x="14699" y="7356"/>
                    <a:pt x="14699" y="7356"/>
                    <a:pt x="14699" y="7356"/>
                  </a:cubicBezTo>
                  <a:cubicBezTo>
                    <a:pt x="14755" y="7490"/>
                    <a:pt x="14755" y="7490"/>
                    <a:pt x="14755" y="7490"/>
                  </a:cubicBezTo>
                  <a:cubicBezTo>
                    <a:pt x="14868" y="7490"/>
                    <a:pt x="14868" y="7490"/>
                    <a:pt x="14868" y="7490"/>
                  </a:cubicBezTo>
                  <a:cubicBezTo>
                    <a:pt x="14868" y="7490"/>
                    <a:pt x="14868" y="7490"/>
                    <a:pt x="14868" y="7490"/>
                  </a:cubicBezTo>
                  <a:cubicBezTo>
                    <a:pt x="14811" y="7490"/>
                    <a:pt x="14811" y="7490"/>
                    <a:pt x="14811" y="7490"/>
                  </a:cubicBezTo>
                  <a:cubicBezTo>
                    <a:pt x="14755" y="7423"/>
                    <a:pt x="14755" y="7423"/>
                    <a:pt x="14755" y="7423"/>
                  </a:cubicBezTo>
                  <a:cubicBezTo>
                    <a:pt x="14699" y="7356"/>
                    <a:pt x="14699" y="7356"/>
                    <a:pt x="14699" y="7356"/>
                  </a:cubicBezTo>
                  <a:cubicBezTo>
                    <a:pt x="14699" y="7289"/>
                    <a:pt x="14699" y="7289"/>
                    <a:pt x="14699" y="7289"/>
                  </a:cubicBezTo>
                  <a:cubicBezTo>
                    <a:pt x="14755" y="7289"/>
                    <a:pt x="14755" y="7289"/>
                    <a:pt x="14755" y="7289"/>
                  </a:cubicBezTo>
                  <a:cubicBezTo>
                    <a:pt x="14811" y="7289"/>
                    <a:pt x="14811" y="7289"/>
                    <a:pt x="14811" y="7289"/>
                  </a:cubicBezTo>
                  <a:cubicBezTo>
                    <a:pt x="14811" y="7289"/>
                    <a:pt x="14811" y="7289"/>
                    <a:pt x="14811" y="7289"/>
                  </a:cubicBezTo>
                  <a:cubicBezTo>
                    <a:pt x="14811" y="7289"/>
                    <a:pt x="14811" y="7289"/>
                    <a:pt x="14811" y="7289"/>
                  </a:cubicBezTo>
                  <a:cubicBezTo>
                    <a:pt x="14811" y="7356"/>
                    <a:pt x="14811" y="7356"/>
                    <a:pt x="14811" y="7356"/>
                  </a:cubicBezTo>
                  <a:cubicBezTo>
                    <a:pt x="14868" y="7356"/>
                    <a:pt x="14868" y="7356"/>
                    <a:pt x="14868" y="7356"/>
                  </a:cubicBezTo>
                  <a:cubicBezTo>
                    <a:pt x="14868" y="7289"/>
                    <a:pt x="14868" y="7289"/>
                    <a:pt x="14868" y="7289"/>
                  </a:cubicBezTo>
                  <a:cubicBezTo>
                    <a:pt x="14868" y="7222"/>
                    <a:pt x="14868" y="7222"/>
                    <a:pt x="14868" y="7222"/>
                  </a:cubicBezTo>
                  <a:cubicBezTo>
                    <a:pt x="14924" y="7222"/>
                    <a:pt x="14924" y="7222"/>
                    <a:pt x="14924" y="7222"/>
                  </a:cubicBezTo>
                  <a:cubicBezTo>
                    <a:pt x="14980" y="7289"/>
                    <a:pt x="14980" y="7289"/>
                    <a:pt x="14980" y="7289"/>
                  </a:cubicBezTo>
                  <a:cubicBezTo>
                    <a:pt x="14980" y="7356"/>
                    <a:pt x="14980" y="7356"/>
                    <a:pt x="14980" y="7356"/>
                  </a:cubicBezTo>
                  <a:cubicBezTo>
                    <a:pt x="14980" y="7423"/>
                    <a:pt x="14980" y="7423"/>
                    <a:pt x="14980" y="7423"/>
                  </a:cubicBezTo>
                  <a:cubicBezTo>
                    <a:pt x="15036" y="7356"/>
                    <a:pt x="15036" y="7356"/>
                    <a:pt x="15036" y="7356"/>
                  </a:cubicBezTo>
                  <a:cubicBezTo>
                    <a:pt x="15036" y="7356"/>
                    <a:pt x="15036" y="7356"/>
                    <a:pt x="15036" y="7356"/>
                  </a:cubicBezTo>
                  <a:cubicBezTo>
                    <a:pt x="14980" y="7289"/>
                    <a:pt x="14980" y="7289"/>
                    <a:pt x="14980" y="7289"/>
                  </a:cubicBezTo>
                  <a:cubicBezTo>
                    <a:pt x="14980" y="7222"/>
                    <a:pt x="14980" y="7222"/>
                    <a:pt x="14980" y="7222"/>
                  </a:cubicBezTo>
                  <a:cubicBezTo>
                    <a:pt x="15092" y="7222"/>
                    <a:pt x="15092" y="7222"/>
                    <a:pt x="15092" y="7222"/>
                  </a:cubicBezTo>
                  <a:cubicBezTo>
                    <a:pt x="15204" y="7155"/>
                    <a:pt x="15204" y="7155"/>
                    <a:pt x="15204" y="7155"/>
                  </a:cubicBezTo>
                  <a:cubicBezTo>
                    <a:pt x="15260" y="7155"/>
                    <a:pt x="15260" y="7155"/>
                    <a:pt x="15260" y="7155"/>
                  </a:cubicBezTo>
                  <a:cubicBezTo>
                    <a:pt x="15316" y="7155"/>
                    <a:pt x="15316" y="7155"/>
                    <a:pt x="15316" y="7155"/>
                  </a:cubicBezTo>
                  <a:cubicBezTo>
                    <a:pt x="15372" y="7155"/>
                    <a:pt x="15372" y="7155"/>
                    <a:pt x="15372" y="7155"/>
                  </a:cubicBezTo>
                  <a:cubicBezTo>
                    <a:pt x="15429" y="7155"/>
                    <a:pt x="15429" y="7155"/>
                    <a:pt x="15429" y="7155"/>
                  </a:cubicBezTo>
                  <a:cubicBezTo>
                    <a:pt x="15541" y="7155"/>
                    <a:pt x="15541" y="7155"/>
                    <a:pt x="15541" y="7155"/>
                  </a:cubicBezTo>
                  <a:cubicBezTo>
                    <a:pt x="15541" y="7222"/>
                    <a:pt x="15541" y="7222"/>
                    <a:pt x="15541" y="7222"/>
                  </a:cubicBezTo>
                  <a:cubicBezTo>
                    <a:pt x="15541" y="7222"/>
                    <a:pt x="15541" y="7222"/>
                    <a:pt x="15541" y="7222"/>
                  </a:cubicBezTo>
                  <a:cubicBezTo>
                    <a:pt x="15485" y="7356"/>
                    <a:pt x="15485" y="7356"/>
                    <a:pt x="15485" y="7356"/>
                  </a:cubicBezTo>
                  <a:cubicBezTo>
                    <a:pt x="15485" y="7356"/>
                    <a:pt x="15485" y="7356"/>
                    <a:pt x="15485" y="7356"/>
                  </a:cubicBezTo>
                  <a:cubicBezTo>
                    <a:pt x="15485" y="7423"/>
                    <a:pt x="15485" y="7423"/>
                    <a:pt x="15485" y="7423"/>
                  </a:cubicBezTo>
                  <a:cubicBezTo>
                    <a:pt x="15429" y="7490"/>
                    <a:pt x="15429" y="7490"/>
                    <a:pt x="15429" y="7490"/>
                  </a:cubicBezTo>
                  <a:cubicBezTo>
                    <a:pt x="15429" y="7490"/>
                    <a:pt x="15429" y="7490"/>
                    <a:pt x="15429" y="7490"/>
                  </a:cubicBezTo>
                  <a:cubicBezTo>
                    <a:pt x="15485" y="7557"/>
                    <a:pt x="15485" y="7557"/>
                    <a:pt x="15485" y="7557"/>
                  </a:cubicBezTo>
                  <a:cubicBezTo>
                    <a:pt x="15485" y="7557"/>
                    <a:pt x="15485" y="7557"/>
                    <a:pt x="15485" y="7557"/>
                  </a:cubicBezTo>
                  <a:cubicBezTo>
                    <a:pt x="15485" y="7624"/>
                    <a:pt x="15485" y="7624"/>
                    <a:pt x="15485" y="7624"/>
                  </a:cubicBezTo>
                  <a:cubicBezTo>
                    <a:pt x="15429" y="7690"/>
                    <a:pt x="15429" y="7690"/>
                    <a:pt x="15429" y="7690"/>
                  </a:cubicBezTo>
                  <a:cubicBezTo>
                    <a:pt x="15429" y="7690"/>
                    <a:pt x="15429" y="7690"/>
                    <a:pt x="15429" y="7690"/>
                  </a:cubicBezTo>
                  <a:cubicBezTo>
                    <a:pt x="15429" y="7757"/>
                    <a:pt x="15429" y="7757"/>
                    <a:pt x="15429" y="7757"/>
                  </a:cubicBezTo>
                  <a:cubicBezTo>
                    <a:pt x="15429" y="7824"/>
                    <a:pt x="15429" y="7824"/>
                    <a:pt x="15429" y="7824"/>
                  </a:cubicBezTo>
                  <a:cubicBezTo>
                    <a:pt x="15429" y="7824"/>
                    <a:pt x="15429" y="7824"/>
                    <a:pt x="15429" y="7824"/>
                  </a:cubicBezTo>
                  <a:cubicBezTo>
                    <a:pt x="15429" y="7891"/>
                    <a:pt x="15429" y="7891"/>
                    <a:pt x="15429" y="7891"/>
                  </a:cubicBezTo>
                  <a:cubicBezTo>
                    <a:pt x="15372" y="7891"/>
                    <a:pt x="15372" y="7891"/>
                    <a:pt x="15372" y="7891"/>
                  </a:cubicBezTo>
                  <a:cubicBezTo>
                    <a:pt x="15316" y="7958"/>
                    <a:pt x="15316" y="7958"/>
                    <a:pt x="15316" y="7958"/>
                  </a:cubicBezTo>
                  <a:cubicBezTo>
                    <a:pt x="15316" y="7958"/>
                    <a:pt x="15316" y="7958"/>
                    <a:pt x="15316" y="7958"/>
                  </a:cubicBezTo>
                  <a:cubicBezTo>
                    <a:pt x="15260" y="7958"/>
                    <a:pt x="15260" y="7958"/>
                    <a:pt x="15260" y="7958"/>
                  </a:cubicBezTo>
                  <a:cubicBezTo>
                    <a:pt x="15260" y="8025"/>
                    <a:pt x="15260" y="8025"/>
                    <a:pt x="15260" y="8025"/>
                  </a:cubicBezTo>
                  <a:cubicBezTo>
                    <a:pt x="15204" y="8092"/>
                    <a:pt x="15204" y="8092"/>
                    <a:pt x="15204" y="8092"/>
                  </a:cubicBezTo>
                  <a:cubicBezTo>
                    <a:pt x="15260" y="8092"/>
                    <a:pt x="15260" y="8092"/>
                    <a:pt x="15260" y="8092"/>
                  </a:cubicBezTo>
                  <a:cubicBezTo>
                    <a:pt x="15316" y="8025"/>
                    <a:pt x="15316" y="8025"/>
                    <a:pt x="15316" y="8025"/>
                  </a:cubicBezTo>
                  <a:cubicBezTo>
                    <a:pt x="15372" y="7958"/>
                    <a:pt x="15372" y="7958"/>
                    <a:pt x="15372" y="7958"/>
                  </a:cubicBezTo>
                  <a:cubicBezTo>
                    <a:pt x="15372" y="7958"/>
                    <a:pt x="15372" y="7958"/>
                    <a:pt x="15372" y="7958"/>
                  </a:cubicBezTo>
                  <a:cubicBezTo>
                    <a:pt x="15372" y="7958"/>
                    <a:pt x="15372" y="7958"/>
                    <a:pt x="15372" y="7958"/>
                  </a:cubicBezTo>
                  <a:cubicBezTo>
                    <a:pt x="15372" y="8025"/>
                    <a:pt x="15372" y="8025"/>
                    <a:pt x="15372" y="8025"/>
                  </a:cubicBezTo>
                  <a:cubicBezTo>
                    <a:pt x="15372" y="8025"/>
                    <a:pt x="15372" y="8025"/>
                    <a:pt x="15372" y="8025"/>
                  </a:cubicBezTo>
                  <a:cubicBezTo>
                    <a:pt x="15260" y="8092"/>
                    <a:pt x="15260" y="8092"/>
                    <a:pt x="15260" y="8092"/>
                  </a:cubicBezTo>
                  <a:cubicBezTo>
                    <a:pt x="15260" y="8159"/>
                    <a:pt x="15260" y="8159"/>
                    <a:pt x="15260" y="8159"/>
                  </a:cubicBezTo>
                  <a:cubicBezTo>
                    <a:pt x="15260" y="8159"/>
                    <a:pt x="15260" y="8159"/>
                    <a:pt x="15260" y="8159"/>
                  </a:cubicBezTo>
                  <a:cubicBezTo>
                    <a:pt x="15260" y="8159"/>
                    <a:pt x="15260" y="8159"/>
                    <a:pt x="15260" y="8159"/>
                  </a:cubicBezTo>
                  <a:cubicBezTo>
                    <a:pt x="15204" y="8225"/>
                    <a:pt x="15204" y="8225"/>
                    <a:pt x="15204" y="8225"/>
                  </a:cubicBezTo>
                  <a:cubicBezTo>
                    <a:pt x="15204" y="8159"/>
                    <a:pt x="15204" y="8159"/>
                    <a:pt x="15204" y="8159"/>
                  </a:cubicBezTo>
                  <a:cubicBezTo>
                    <a:pt x="15148" y="8159"/>
                    <a:pt x="15148" y="8159"/>
                    <a:pt x="15148" y="8159"/>
                  </a:cubicBezTo>
                  <a:cubicBezTo>
                    <a:pt x="15148" y="8225"/>
                    <a:pt x="15148" y="8225"/>
                    <a:pt x="15148" y="8225"/>
                  </a:cubicBezTo>
                  <a:cubicBezTo>
                    <a:pt x="15204" y="8225"/>
                    <a:pt x="15204" y="8225"/>
                    <a:pt x="15204" y="8225"/>
                  </a:cubicBezTo>
                  <a:cubicBezTo>
                    <a:pt x="15204" y="8225"/>
                    <a:pt x="15204" y="8225"/>
                    <a:pt x="15204" y="8225"/>
                  </a:cubicBezTo>
                  <a:cubicBezTo>
                    <a:pt x="15204" y="8292"/>
                    <a:pt x="15204" y="8292"/>
                    <a:pt x="15204" y="8292"/>
                  </a:cubicBezTo>
                  <a:cubicBezTo>
                    <a:pt x="15148" y="8292"/>
                    <a:pt x="15148" y="8292"/>
                    <a:pt x="15148" y="8292"/>
                  </a:cubicBezTo>
                  <a:cubicBezTo>
                    <a:pt x="15204" y="8292"/>
                    <a:pt x="15204" y="8292"/>
                    <a:pt x="15204" y="8292"/>
                  </a:cubicBezTo>
                  <a:cubicBezTo>
                    <a:pt x="15260" y="8292"/>
                    <a:pt x="15260" y="8292"/>
                    <a:pt x="15260" y="8292"/>
                  </a:cubicBezTo>
                  <a:cubicBezTo>
                    <a:pt x="15260" y="8292"/>
                    <a:pt x="15260" y="8292"/>
                    <a:pt x="15260" y="8292"/>
                  </a:cubicBezTo>
                  <a:cubicBezTo>
                    <a:pt x="15316" y="8225"/>
                    <a:pt x="15316" y="8225"/>
                    <a:pt x="15316" y="8225"/>
                  </a:cubicBezTo>
                  <a:cubicBezTo>
                    <a:pt x="15316" y="8159"/>
                    <a:pt x="15316" y="8159"/>
                    <a:pt x="15316" y="8159"/>
                  </a:cubicBezTo>
                  <a:cubicBezTo>
                    <a:pt x="15372" y="8159"/>
                    <a:pt x="15372" y="8159"/>
                    <a:pt x="15372" y="8159"/>
                  </a:cubicBezTo>
                  <a:cubicBezTo>
                    <a:pt x="15372" y="8092"/>
                    <a:pt x="15372" y="8092"/>
                    <a:pt x="15372" y="8092"/>
                  </a:cubicBezTo>
                  <a:cubicBezTo>
                    <a:pt x="15372" y="8159"/>
                    <a:pt x="15372" y="8159"/>
                    <a:pt x="15372" y="8159"/>
                  </a:cubicBezTo>
                  <a:cubicBezTo>
                    <a:pt x="15372" y="8225"/>
                    <a:pt x="15372" y="8225"/>
                    <a:pt x="15372" y="8225"/>
                  </a:cubicBezTo>
                  <a:cubicBezTo>
                    <a:pt x="15429" y="8225"/>
                    <a:pt x="15429" y="8225"/>
                    <a:pt x="15429" y="8225"/>
                  </a:cubicBezTo>
                  <a:cubicBezTo>
                    <a:pt x="15429" y="8159"/>
                    <a:pt x="15429" y="8159"/>
                    <a:pt x="15429" y="8159"/>
                  </a:cubicBezTo>
                  <a:cubicBezTo>
                    <a:pt x="15372" y="8092"/>
                    <a:pt x="15372" y="8092"/>
                    <a:pt x="15372" y="8092"/>
                  </a:cubicBezTo>
                  <a:cubicBezTo>
                    <a:pt x="15429" y="8092"/>
                    <a:pt x="15429" y="8092"/>
                    <a:pt x="15429" y="8092"/>
                  </a:cubicBezTo>
                  <a:cubicBezTo>
                    <a:pt x="15429" y="8025"/>
                    <a:pt x="15429" y="8025"/>
                    <a:pt x="15429" y="8025"/>
                  </a:cubicBezTo>
                  <a:cubicBezTo>
                    <a:pt x="15485" y="8092"/>
                    <a:pt x="15485" y="8092"/>
                    <a:pt x="15485" y="8092"/>
                  </a:cubicBezTo>
                  <a:cubicBezTo>
                    <a:pt x="15485" y="8092"/>
                    <a:pt x="15485" y="8092"/>
                    <a:pt x="15485" y="8092"/>
                  </a:cubicBezTo>
                  <a:cubicBezTo>
                    <a:pt x="15485" y="8159"/>
                    <a:pt x="15485" y="8159"/>
                    <a:pt x="15485" y="8159"/>
                  </a:cubicBezTo>
                  <a:cubicBezTo>
                    <a:pt x="15485" y="8092"/>
                    <a:pt x="15485" y="8092"/>
                    <a:pt x="15485" y="8092"/>
                  </a:cubicBezTo>
                  <a:cubicBezTo>
                    <a:pt x="15541" y="8092"/>
                    <a:pt x="15541" y="8092"/>
                    <a:pt x="15541" y="8092"/>
                  </a:cubicBezTo>
                  <a:cubicBezTo>
                    <a:pt x="15597" y="8092"/>
                    <a:pt x="15597" y="8092"/>
                    <a:pt x="15597" y="8092"/>
                  </a:cubicBezTo>
                  <a:cubicBezTo>
                    <a:pt x="15597" y="8159"/>
                    <a:pt x="15597" y="8159"/>
                    <a:pt x="15597" y="8159"/>
                  </a:cubicBezTo>
                  <a:cubicBezTo>
                    <a:pt x="15597" y="8225"/>
                    <a:pt x="15597" y="8225"/>
                    <a:pt x="15597" y="8225"/>
                  </a:cubicBezTo>
                  <a:cubicBezTo>
                    <a:pt x="15541" y="8292"/>
                    <a:pt x="15541" y="8292"/>
                    <a:pt x="15541" y="8292"/>
                  </a:cubicBezTo>
                  <a:cubicBezTo>
                    <a:pt x="15485" y="8359"/>
                    <a:pt x="15485" y="8359"/>
                    <a:pt x="15485" y="8359"/>
                  </a:cubicBezTo>
                  <a:cubicBezTo>
                    <a:pt x="15485" y="8359"/>
                    <a:pt x="15485" y="8359"/>
                    <a:pt x="15485" y="8359"/>
                  </a:cubicBezTo>
                  <a:cubicBezTo>
                    <a:pt x="15485" y="8359"/>
                    <a:pt x="15485" y="8359"/>
                    <a:pt x="15485" y="8359"/>
                  </a:cubicBezTo>
                  <a:cubicBezTo>
                    <a:pt x="15541" y="8426"/>
                    <a:pt x="15541" y="8426"/>
                    <a:pt x="15541" y="8426"/>
                  </a:cubicBezTo>
                  <a:cubicBezTo>
                    <a:pt x="15597" y="8359"/>
                    <a:pt x="15597" y="8359"/>
                    <a:pt x="15597" y="8359"/>
                  </a:cubicBezTo>
                  <a:cubicBezTo>
                    <a:pt x="15541" y="8359"/>
                    <a:pt x="15541" y="8359"/>
                    <a:pt x="15541" y="8359"/>
                  </a:cubicBezTo>
                  <a:cubicBezTo>
                    <a:pt x="15597" y="8292"/>
                    <a:pt x="15597" y="8292"/>
                    <a:pt x="15597" y="8292"/>
                  </a:cubicBezTo>
                  <a:cubicBezTo>
                    <a:pt x="15597" y="8225"/>
                    <a:pt x="15597" y="8225"/>
                    <a:pt x="15597" y="8225"/>
                  </a:cubicBezTo>
                  <a:cubicBezTo>
                    <a:pt x="15653" y="8292"/>
                    <a:pt x="15653" y="8292"/>
                    <a:pt x="15653" y="8292"/>
                  </a:cubicBezTo>
                  <a:cubicBezTo>
                    <a:pt x="15653" y="8359"/>
                    <a:pt x="15653" y="8359"/>
                    <a:pt x="15653" y="8359"/>
                  </a:cubicBezTo>
                  <a:cubicBezTo>
                    <a:pt x="15653" y="8292"/>
                    <a:pt x="15653" y="8292"/>
                    <a:pt x="15653" y="8292"/>
                  </a:cubicBezTo>
                  <a:cubicBezTo>
                    <a:pt x="15653" y="8225"/>
                    <a:pt x="15653" y="8225"/>
                    <a:pt x="15653" y="8225"/>
                  </a:cubicBezTo>
                  <a:cubicBezTo>
                    <a:pt x="15653" y="8225"/>
                    <a:pt x="15653" y="8225"/>
                    <a:pt x="15653" y="8225"/>
                  </a:cubicBezTo>
                  <a:cubicBezTo>
                    <a:pt x="15653" y="8092"/>
                    <a:pt x="15653" y="8092"/>
                    <a:pt x="15653" y="8092"/>
                  </a:cubicBezTo>
                  <a:cubicBezTo>
                    <a:pt x="15653" y="8092"/>
                    <a:pt x="15653" y="8092"/>
                    <a:pt x="15653" y="8092"/>
                  </a:cubicBezTo>
                  <a:cubicBezTo>
                    <a:pt x="15709" y="8092"/>
                    <a:pt x="15709" y="8092"/>
                    <a:pt x="15709" y="8092"/>
                  </a:cubicBezTo>
                  <a:cubicBezTo>
                    <a:pt x="15709" y="8159"/>
                    <a:pt x="15709" y="8159"/>
                    <a:pt x="15709" y="8159"/>
                  </a:cubicBezTo>
                  <a:cubicBezTo>
                    <a:pt x="15653" y="8225"/>
                    <a:pt x="15653" y="8225"/>
                    <a:pt x="15653" y="8225"/>
                  </a:cubicBezTo>
                  <a:cubicBezTo>
                    <a:pt x="15709" y="8225"/>
                    <a:pt x="15709" y="8225"/>
                    <a:pt x="15709" y="8225"/>
                  </a:cubicBezTo>
                  <a:cubicBezTo>
                    <a:pt x="15765" y="8159"/>
                    <a:pt x="15765" y="8159"/>
                    <a:pt x="15765" y="8159"/>
                  </a:cubicBezTo>
                  <a:cubicBezTo>
                    <a:pt x="15821" y="8292"/>
                    <a:pt x="15821" y="8292"/>
                    <a:pt x="15821" y="8292"/>
                  </a:cubicBezTo>
                  <a:cubicBezTo>
                    <a:pt x="15821" y="8292"/>
                    <a:pt x="15821" y="8292"/>
                    <a:pt x="15821" y="8292"/>
                  </a:cubicBezTo>
                  <a:cubicBezTo>
                    <a:pt x="15877" y="8292"/>
                    <a:pt x="15877" y="8292"/>
                    <a:pt x="15877" y="8292"/>
                  </a:cubicBezTo>
                  <a:cubicBezTo>
                    <a:pt x="15934" y="8359"/>
                    <a:pt x="15934" y="8359"/>
                    <a:pt x="15934" y="8359"/>
                  </a:cubicBezTo>
                  <a:cubicBezTo>
                    <a:pt x="15934" y="8359"/>
                    <a:pt x="15934" y="8359"/>
                    <a:pt x="15934" y="8359"/>
                  </a:cubicBezTo>
                  <a:cubicBezTo>
                    <a:pt x="15934" y="8292"/>
                    <a:pt x="15934" y="8292"/>
                    <a:pt x="15934" y="8292"/>
                  </a:cubicBezTo>
                  <a:cubicBezTo>
                    <a:pt x="15877" y="8292"/>
                    <a:pt x="15877" y="8292"/>
                    <a:pt x="15877" y="8292"/>
                  </a:cubicBezTo>
                  <a:cubicBezTo>
                    <a:pt x="15877" y="8225"/>
                    <a:pt x="15877" y="8225"/>
                    <a:pt x="15877" y="8225"/>
                  </a:cubicBezTo>
                  <a:cubicBezTo>
                    <a:pt x="15765" y="8159"/>
                    <a:pt x="15765" y="8159"/>
                    <a:pt x="15765" y="8159"/>
                  </a:cubicBezTo>
                  <a:cubicBezTo>
                    <a:pt x="15765" y="8159"/>
                    <a:pt x="15765" y="8159"/>
                    <a:pt x="15765" y="8159"/>
                  </a:cubicBezTo>
                  <a:cubicBezTo>
                    <a:pt x="15709" y="8092"/>
                    <a:pt x="15709" y="8092"/>
                    <a:pt x="15709" y="8092"/>
                  </a:cubicBezTo>
                  <a:cubicBezTo>
                    <a:pt x="15765" y="8025"/>
                    <a:pt x="15765" y="8025"/>
                    <a:pt x="15765" y="8025"/>
                  </a:cubicBezTo>
                  <a:cubicBezTo>
                    <a:pt x="15821" y="8025"/>
                    <a:pt x="15821" y="8025"/>
                    <a:pt x="15821" y="8025"/>
                  </a:cubicBezTo>
                  <a:cubicBezTo>
                    <a:pt x="15877" y="7958"/>
                    <a:pt x="15877" y="7958"/>
                    <a:pt x="15877" y="7958"/>
                  </a:cubicBezTo>
                  <a:cubicBezTo>
                    <a:pt x="15934" y="7958"/>
                    <a:pt x="15934" y="7958"/>
                    <a:pt x="15934" y="7958"/>
                  </a:cubicBezTo>
                  <a:cubicBezTo>
                    <a:pt x="15990" y="7958"/>
                    <a:pt x="15990" y="7958"/>
                    <a:pt x="15990" y="7958"/>
                  </a:cubicBezTo>
                  <a:cubicBezTo>
                    <a:pt x="16046" y="8025"/>
                    <a:pt x="16046" y="8025"/>
                    <a:pt x="16046" y="8025"/>
                  </a:cubicBezTo>
                  <a:cubicBezTo>
                    <a:pt x="16046" y="8025"/>
                    <a:pt x="16046" y="8025"/>
                    <a:pt x="16046" y="8025"/>
                  </a:cubicBezTo>
                  <a:cubicBezTo>
                    <a:pt x="16102" y="8025"/>
                    <a:pt x="16102" y="8025"/>
                    <a:pt x="16102" y="8025"/>
                  </a:cubicBezTo>
                  <a:cubicBezTo>
                    <a:pt x="16102" y="8092"/>
                    <a:pt x="16102" y="8092"/>
                    <a:pt x="16102" y="8092"/>
                  </a:cubicBezTo>
                  <a:cubicBezTo>
                    <a:pt x="16158" y="8092"/>
                    <a:pt x="16158" y="8092"/>
                    <a:pt x="16158" y="8092"/>
                  </a:cubicBezTo>
                  <a:cubicBezTo>
                    <a:pt x="16214" y="8092"/>
                    <a:pt x="16214" y="8092"/>
                    <a:pt x="16214" y="8092"/>
                  </a:cubicBezTo>
                  <a:cubicBezTo>
                    <a:pt x="16214" y="8159"/>
                    <a:pt x="16214" y="8159"/>
                    <a:pt x="16214" y="8159"/>
                  </a:cubicBezTo>
                  <a:cubicBezTo>
                    <a:pt x="16214" y="8159"/>
                    <a:pt x="16214" y="8159"/>
                    <a:pt x="16214" y="8159"/>
                  </a:cubicBezTo>
                  <a:cubicBezTo>
                    <a:pt x="16214" y="8159"/>
                    <a:pt x="16214" y="8159"/>
                    <a:pt x="16214" y="8159"/>
                  </a:cubicBezTo>
                  <a:cubicBezTo>
                    <a:pt x="16270" y="8159"/>
                    <a:pt x="16270" y="8159"/>
                    <a:pt x="16270" y="8159"/>
                  </a:cubicBezTo>
                  <a:cubicBezTo>
                    <a:pt x="16270" y="8159"/>
                    <a:pt x="16270" y="8159"/>
                    <a:pt x="16270" y="8159"/>
                  </a:cubicBezTo>
                  <a:cubicBezTo>
                    <a:pt x="16326" y="8225"/>
                    <a:pt x="16326" y="8225"/>
                    <a:pt x="16326" y="8225"/>
                  </a:cubicBezTo>
                  <a:cubicBezTo>
                    <a:pt x="16326" y="8225"/>
                    <a:pt x="16326" y="8225"/>
                    <a:pt x="16326" y="8225"/>
                  </a:cubicBezTo>
                  <a:cubicBezTo>
                    <a:pt x="16326" y="8292"/>
                    <a:pt x="16326" y="8292"/>
                    <a:pt x="16326" y="8292"/>
                  </a:cubicBezTo>
                  <a:cubicBezTo>
                    <a:pt x="16382" y="8292"/>
                    <a:pt x="16382" y="8292"/>
                    <a:pt x="16382" y="8292"/>
                  </a:cubicBezTo>
                  <a:cubicBezTo>
                    <a:pt x="16382" y="8359"/>
                    <a:pt x="16382" y="8359"/>
                    <a:pt x="16382" y="8359"/>
                  </a:cubicBezTo>
                  <a:cubicBezTo>
                    <a:pt x="16326" y="8426"/>
                    <a:pt x="16326" y="8426"/>
                    <a:pt x="16326" y="8426"/>
                  </a:cubicBezTo>
                  <a:cubicBezTo>
                    <a:pt x="16270" y="8426"/>
                    <a:pt x="16270" y="8426"/>
                    <a:pt x="16270" y="8426"/>
                  </a:cubicBezTo>
                  <a:cubicBezTo>
                    <a:pt x="16214" y="8359"/>
                    <a:pt x="16214" y="8359"/>
                    <a:pt x="16214" y="8359"/>
                  </a:cubicBezTo>
                  <a:cubicBezTo>
                    <a:pt x="16158" y="8426"/>
                    <a:pt x="16158" y="8426"/>
                    <a:pt x="16158" y="8426"/>
                  </a:cubicBezTo>
                  <a:cubicBezTo>
                    <a:pt x="16102" y="8493"/>
                    <a:pt x="16102" y="8493"/>
                    <a:pt x="16102" y="8493"/>
                  </a:cubicBezTo>
                  <a:cubicBezTo>
                    <a:pt x="16158" y="8426"/>
                    <a:pt x="16158" y="8426"/>
                    <a:pt x="16158" y="8426"/>
                  </a:cubicBezTo>
                  <a:cubicBezTo>
                    <a:pt x="16270" y="8426"/>
                    <a:pt x="16270" y="8426"/>
                    <a:pt x="16270" y="8426"/>
                  </a:cubicBezTo>
                  <a:cubicBezTo>
                    <a:pt x="16270" y="8426"/>
                    <a:pt x="16270" y="8426"/>
                    <a:pt x="16270" y="8426"/>
                  </a:cubicBezTo>
                  <a:cubicBezTo>
                    <a:pt x="16214" y="8493"/>
                    <a:pt x="16214" y="8493"/>
                    <a:pt x="16214" y="8493"/>
                  </a:cubicBezTo>
                  <a:cubicBezTo>
                    <a:pt x="16214" y="8493"/>
                    <a:pt x="16214" y="8493"/>
                    <a:pt x="16214" y="8493"/>
                  </a:cubicBezTo>
                  <a:cubicBezTo>
                    <a:pt x="16158" y="8627"/>
                    <a:pt x="16158" y="8627"/>
                    <a:pt x="16158" y="8627"/>
                  </a:cubicBezTo>
                  <a:cubicBezTo>
                    <a:pt x="16102" y="8627"/>
                    <a:pt x="16102" y="8627"/>
                    <a:pt x="16102" y="8627"/>
                  </a:cubicBezTo>
                  <a:cubicBezTo>
                    <a:pt x="16046" y="8627"/>
                    <a:pt x="16046" y="8627"/>
                    <a:pt x="16046" y="8627"/>
                  </a:cubicBezTo>
                  <a:cubicBezTo>
                    <a:pt x="16046" y="8693"/>
                    <a:pt x="16046" y="8693"/>
                    <a:pt x="16046" y="8693"/>
                  </a:cubicBezTo>
                  <a:cubicBezTo>
                    <a:pt x="16102" y="8693"/>
                    <a:pt x="16102" y="8693"/>
                    <a:pt x="16102" y="8693"/>
                  </a:cubicBezTo>
                  <a:cubicBezTo>
                    <a:pt x="16158" y="8560"/>
                    <a:pt x="16158" y="8560"/>
                    <a:pt x="16158" y="8560"/>
                  </a:cubicBezTo>
                  <a:cubicBezTo>
                    <a:pt x="16214" y="8493"/>
                    <a:pt x="16214" y="8493"/>
                    <a:pt x="16214" y="8493"/>
                  </a:cubicBezTo>
                  <a:cubicBezTo>
                    <a:pt x="16270" y="8493"/>
                    <a:pt x="16270" y="8493"/>
                    <a:pt x="16270" y="8493"/>
                  </a:cubicBezTo>
                  <a:cubicBezTo>
                    <a:pt x="16326" y="8426"/>
                    <a:pt x="16326" y="8426"/>
                    <a:pt x="16326" y="8426"/>
                  </a:cubicBezTo>
                  <a:cubicBezTo>
                    <a:pt x="16382" y="8493"/>
                    <a:pt x="16382" y="8493"/>
                    <a:pt x="16382" y="8493"/>
                  </a:cubicBezTo>
                  <a:cubicBezTo>
                    <a:pt x="16382" y="8493"/>
                    <a:pt x="16382" y="8493"/>
                    <a:pt x="16382" y="8493"/>
                  </a:cubicBezTo>
                  <a:cubicBezTo>
                    <a:pt x="16438" y="8493"/>
                    <a:pt x="16438" y="8493"/>
                    <a:pt x="16438" y="8493"/>
                  </a:cubicBezTo>
                  <a:cubicBezTo>
                    <a:pt x="16438" y="8560"/>
                    <a:pt x="16438" y="8560"/>
                    <a:pt x="16438" y="8560"/>
                  </a:cubicBezTo>
                  <a:cubicBezTo>
                    <a:pt x="16438" y="8560"/>
                    <a:pt x="16438" y="8560"/>
                    <a:pt x="16438" y="8560"/>
                  </a:cubicBezTo>
                  <a:cubicBezTo>
                    <a:pt x="16438" y="8627"/>
                    <a:pt x="16438" y="8627"/>
                    <a:pt x="16438" y="8627"/>
                  </a:cubicBezTo>
                  <a:cubicBezTo>
                    <a:pt x="16382" y="8627"/>
                    <a:pt x="16382" y="8627"/>
                    <a:pt x="16382" y="8627"/>
                  </a:cubicBezTo>
                  <a:cubicBezTo>
                    <a:pt x="16326" y="8693"/>
                    <a:pt x="16326" y="8693"/>
                    <a:pt x="16326" y="8693"/>
                  </a:cubicBezTo>
                  <a:cubicBezTo>
                    <a:pt x="16270" y="8693"/>
                    <a:pt x="16270" y="8693"/>
                    <a:pt x="16270" y="8693"/>
                  </a:cubicBezTo>
                  <a:cubicBezTo>
                    <a:pt x="16270" y="8693"/>
                    <a:pt x="16270" y="8693"/>
                    <a:pt x="16270" y="8693"/>
                  </a:cubicBezTo>
                  <a:cubicBezTo>
                    <a:pt x="16214" y="8693"/>
                    <a:pt x="16214" y="8693"/>
                    <a:pt x="16214" y="8693"/>
                  </a:cubicBezTo>
                  <a:cubicBezTo>
                    <a:pt x="16214" y="8693"/>
                    <a:pt x="16214" y="8693"/>
                    <a:pt x="16214" y="8693"/>
                  </a:cubicBezTo>
                  <a:cubicBezTo>
                    <a:pt x="16270" y="8693"/>
                    <a:pt x="16270" y="8693"/>
                    <a:pt x="16270" y="8693"/>
                  </a:cubicBezTo>
                  <a:cubicBezTo>
                    <a:pt x="16270" y="8760"/>
                    <a:pt x="16270" y="8760"/>
                    <a:pt x="16270" y="8760"/>
                  </a:cubicBezTo>
                  <a:cubicBezTo>
                    <a:pt x="16158" y="8760"/>
                    <a:pt x="16158" y="8760"/>
                    <a:pt x="16158" y="8760"/>
                  </a:cubicBezTo>
                  <a:cubicBezTo>
                    <a:pt x="16214" y="8760"/>
                    <a:pt x="16214" y="8760"/>
                    <a:pt x="16214" y="8760"/>
                  </a:cubicBezTo>
                  <a:cubicBezTo>
                    <a:pt x="16214" y="8760"/>
                    <a:pt x="16214" y="8760"/>
                    <a:pt x="16214" y="8760"/>
                  </a:cubicBezTo>
                  <a:cubicBezTo>
                    <a:pt x="16270" y="8760"/>
                    <a:pt x="16270" y="8760"/>
                    <a:pt x="16270" y="8760"/>
                  </a:cubicBezTo>
                  <a:cubicBezTo>
                    <a:pt x="16326" y="8693"/>
                    <a:pt x="16326" y="8693"/>
                    <a:pt x="16326" y="8693"/>
                  </a:cubicBezTo>
                  <a:cubicBezTo>
                    <a:pt x="16326" y="8760"/>
                    <a:pt x="16326" y="8760"/>
                    <a:pt x="16326" y="8760"/>
                  </a:cubicBezTo>
                  <a:cubicBezTo>
                    <a:pt x="16326" y="8760"/>
                    <a:pt x="16326" y="8760"/>
                    <a:pt x="16326" y="8760"/>
                  </a:cubicBezTo>
                  <a:cubicBezTo>
                    <a:pt x="16270" y="8760"/>
                    <a:pt x="16270" y="8760"/>
                    <a:pt x="16270" y="8760"/>
                  </a:cubicBezTo>
                  <a:cubicBezTo>
                    <a:pt x="16214" y="8827"/>
                    <a:pt x="16214" y="8827"/>
                    <a:pt x="16214" y="8827"/>
                  </a:cubicBezTo>
                  <a:cubicBezTo>
                    <a:pt x="16214" y="8827"/>
                    <a:pt x="16214" y="8827"/>
                    <a:pt x="16214" y="8827"/>
                  </a:cubicBezTo>
                  <a:cubicBezTo>
                    <a:pt x="16270" y="8827"/>
                    <a:pt x="16270" y="8827"/>
                    <a:pt x="16270" y="8827"/>
                  </a:cubicBezTo>
                  <a:cubicBezTo>
                    <a:pt x="16214" y="8894"/>
                    <a:pt x="16214" y="8894"/>
                    <a:pt x="16214" y="8894"/>
                  </a:cubicBezTo>
                  <a:cubicBezTo>
                    <a:pt x="16158" y="8961"/>
                    <a:pt x="16158" y="8961"/>
                    <a:pt x="16158" y="8961"/>
                  </a:cubicBezTo>
                  <a:cubicBezTo>
                    <a:pt x="16158" y="8961"/>
                    <a:pt x="16158" y="8961"/>
                    <a:pt x="16158" y="8961"/>
                  </a:cubicBezTo>
                  <a:cubicBezTo>
                    <a:pt x="16158" y="8961"/>
                    <a:pt x="16158" y="8961"/>
                    <a:pt x="16158" y="8961"/>
                  </a:cubicBezTo>
                  <a:cubicBezTo>
                    <a:pt x="16214" y="8894"/>
                    <a:pt x="16214" y="8894"/>
                    <a:pt x="16214" y="8894"/>
                  </a:cubicBezTo>
                  <a:cubicBezTo>
                    <a:pt x="16270" y="8827"/>
                    <a:pt x="16270" y="8827"/>
                    <a:pt x="16270" y="8827"/>
                  </a:cubicBezTo>
                  <a:cubicBezTo>
                    <a:pt x="16270" y="8827"/>
                    <a:pt x="16270" y="8827"/>
                    <a:pt x="16270" y="8827"/>
                  </a:cubicBezTo>
                  <a:cubicBezTo>
                    <a:pt x="16382" y="8760"/>
                    <a:pt x="16382" y="8760"/>
                    <a:pt x="16382" y="8760"/>
                  </a:cubicBezTo>
                  <a:cubicBezTo>
                    <a:pt x="16382" y="8760"/>
                    <a:pt x="16382" y="8760"/>
                    <a:pt x="16382" y="8760"/>
                  </a:cubicBezTo>
                  <a:cubicBezTo>
                    <a:pt x="16382" y="8760"/>
                    <a:pt x="16382" y="8760"/>
                    <a:pt x="16382" y="8760"/>
                  </a:cubicBezTo>
                  <a:cubicBezTo>
                    <a:pt x="16438" y="8760"/>
                    <a:pt x="16438" y="8760"/>
                    <a:pt x="16438" y="8760"/>
                  </a:cubicBezTo>
                  <a:cubicBezTo>
                    <a:pt x="16438" y="8760"/>
                    <a:pt x="16438" y="8760"/>
                    <a:pt x="16438" y="8760"/>
                  </a:cubicBezTo>
                  <a:cubicBezTo>
                    <a:pt x="16495" y="8693"/>
                    <a:pt x="16495" y="8693"/>
                    <a:pt x="16495" y="8693"/>
                  </a:cubicBezTo>
                  <a:cubicBezTo>
                    <a:pt x="16551" y="8693"/>
                    <a:pt x="16551" y="8693"/>
                    <a:pt x="16551" y="8693"/>
                  </a:cubicBezTo>
                  <a:cubicBezTo>
                    <a:pt x="16551" y="8693"/>
                    <a:pt x="16551" y="8693"/>
                    <a:pt x="16551" y="8693"/>
                  </a:cubicBezTo>
                  <a:cubicBezTo>
                    <a:pt x="16438" y="8827"/>
                    <a:pt x="16438" y="8827"/>
                    <a:pt x="16438" y="8827"/>
                  </a:cubicBezTo>
                  <a:cubicBezTo>
                    <a:pt x="16382" y="8827"/>
                    <a:pt x="16382" y="8827"/>
                    <a:pt x="16382" y="8827"/>
                  </a:cubicBezTo>
                  <a:cubicBezTo>
                    <a:pt x="16326" y="8894"/>
                    <a:pt x="16326" y="8894"/>
                    <a:pt x="16326" y="8894"/>
                  </a:cubicBezTo>
                  <a:cubicBezTo>
                    <a:pt x="16326" y="8894"/>
                    <a:pt x="16326" y="8894"/>
                    <a:pt x="16326" y="8894"/>
                  </a:cubicBezTo>
                  <a:cubicBezTo>
                    <a:pt x="16326" y="8894"/>
                    <a:pt x="16326" y="8894"/>
                    <a:pt x="16326" y="8894"/>
                  </a:cubicBezTo>
                  <a:cubicBezTo>
                    <a:pt x="16326" y="8961"/>
                    <a:pt x="16326" y="8961"/>
                    <a:pt x="16326" y="8961"/>
                  </a:cubicBezTo>
                  <a:cubicBezTo>
                    <a:pt x="16326" y="8961"/>
                    <a:pt x="16326" y="8961"/>
                    <a:pt x="16326" y="8961"/>
                  </a:cubicBezTo>
                  <a:cubicBezTo>
                    <a:pt x="16326" y="9028"/>
                    <a:pt x="16326" y="9028"/>
                    <a:pt x="16326" y="9028"/>
                  </a:cubicBezTo>
                  <a:cubicBezTo>
                    <a:pt x="16382" y="8961"/>
                    <a:pt x="16382" y="8961"/>
                    <a:pt x="16382" y="8961"/>
                  </a:cubicBezTo>
                  <a:cubicBezTo>
                    <a:pt x="16382" y="8894"/>
                    <a:pt x="16382" y="8894"/>
                    <a:pt x="16382" y="8894"/>
                  </a:cubicBezTo>
                  <a:cubicBezTo>
                    <a:pt x="16438" y="8827"/>
                    <a:pt x="16438" y="8827"/>
                    <a:pt x="16438" y="8827"/>
                  </a:cubicBezTo>
                  <a:cubicBezTo>
                    <a:pt x="16495" y="8827"/>
                    <a:pt x="16495" y="8827"/>
                    <a:pt x="16495" y="8827"/>
                  </a:cubicBezTo>
                  <a:cubicBezTo>
                    <a:pt x="16495" y="8827"/>
                    <a:pt x="16495" y="8827"/>
                    <a:pt x="16495" y="8827"/>
                  </a:cubicBezTo>
                  <a:cubicBezTo>
                    <a:pt x="16495" y="8894"/>
                    <a:pt x="16495" y="8894"/>
                    <a:pt x="16495" y="8894"/>
                  </a:cubicBezTo>
                  <a:cubicBezTo>
                    <a:pt x="16495" y="8894"/>
                    <a:pt x="16495" y="8894"/>
                    <a:pt x="16495" y="8894"/>
                  </a:cubicBezTo>
                  <a:cubicBezTo>
                    <a:pt x="16382" y="8961"/>
                    <a:pt x="16382" y="8961"/>
                    <a:pt x="16382" y="8961"/>
                  </a:cubicBezTo>
                  <a:cubicBezTo>
                    <a:pt x="16382" y="9028"/>
                    <a:pt x="16382" y="9028"/>
                    <a:pt x="16382" y="9028"/>
                  </a:cubicBezTo>
                  <a:cubicBezTo>
                    <a:pt x="16382" y="9095"/>
                    <a:pt x="16382" y="9095"/>
                    <a:pt x="16382" y="9095"/>
                  </a:cubicBezTo>
                  <a:cubicBezTo>
                    <a:pt x="16326" y="9095"/>
                    <a:pt x="16326" y="9095"/>
                    <a:pt x="16326" y="9095"/>
                  </a:cubicBezTo>
                  <a:cubicBezTo>
                    <a:pt x="16326" y="9095"/>
                    <a:pt x="16326" y="9095"/>
                    <a:pt x="16326" y="9095"/>
                  </a:cubicBezTo>
                  <a:cubicBezTo>
                    <a:pt x="16382" y="9095"/>
                    <a:pt x="16382" y="9095"/>
                    <a:pt x="16382" y="9095"/>
                  </a:cubicBezTo>
                  <a:cubicBezTo>
                    <a:pt x="16382" y="9095"/>
                    <a:pt x="16382" y="9095"/>
                    <a:pt x="16382" y="9095"/>
                  </a:cubicBezTo>
                  <a:cubicBezTo>
                    <a:pt x="16438" y="8961"/>
                    <a:pt x="16438" y="8961"/>
                    <a:pt x="16438" y="8961"/>
                  </a:cubicBezTo>
                  <a:cubicBezTo>
                    <a:pt x="16495" y="8961"/>
                    <a:pt x="16495" y="8961"/>
                    <a:pt x="16495" y="8961"/>
                  </a:cubicBezTo>
                  <a:cubicBezTo>
                    <a:pt x="16551" y="8961"/>
                    <a:pt x="16551" y="8961"/>
                    <a:pt x="16551" y="8961"/>
                  </a:cubicBezTo>
                  <a:cubicBezTo>
                    <a:pt x="16551" y="9028"/>
                    <a:pt x="16551" y="9028"/>
                    <a:pt x="16551" y="9028"/>
                  </a:cubicBezTo>
                  <a:cubicBezTo>
                    <a:pt x="16551" y="9028"/>
                    <a:pt x="16551" y="9028"/>
                    <a:pt x="16551" y="9028"/>
                  </a:cubicBezTo>
                  <a:cubicBezTo>
                    <a:pt x="16495" y="9028"/>
                    <a:pt x="16495" y="9028"/>
                    <a:pt x="16495" y="9028"/>
                  </a:cubicBezTo>
                  <a:cubicBezTo>
                    <a:pt x="16438" y="9095"/>
                    <a:pt x="16438" y="9095"/>
                    <a:pt x="16438" y="9095"/>
                  </a:cubicBezTo>
                  <a:cubicBezTo>
                    <a:pt x="16438" y="9162"/>
                    <a:pt x="16438" y="9162"/>
                    <a:pt x="16438" y="9162"/>
                  </a:cubicBezTo>
                  <a:cubicBezTo>
                    <a:pt x="16438" y="9162"/>
                    <a:pt x="16438" y="9162"/>
                    <a:pt x="16438" y="9162"/>
                  </a:cubicBezTo>
                  <a:cubicBezTo>
                    <a:pt x="16495" y="9162"/>
                    <a:pt x="16495" y="9162"/>
                    <a:pt x="16495" y="9162"/>
                  </a:cubicBezTo>
                  <a:cubicBezTo>
                    <a:pt x="16495" y="9095"/>
                    <a:pt x="16495" y="9095"/>
                    <a:pt x="16495" y="9095"/>
                  </a:cubicBezTo>
                  <a:cubicBezTo>
                    <a:pt x="16551" y="9028"/>
                    <a:pt x="16551" y="9028"/>
                    <a:pt x="16551" y="9028"/>
                  </a:cubicBezTo>
                  <a:cubicBezTo>
                    <a:pt x="16551" y="9028"/>
                    <a:pt x="16551" y="9028"/>
                    <a:pt x="16551" y="9028"/>
                  </a:cubicBezTo>
                  <a:cubicBezTo>
                    <a:pt x="16551" y="8961"/>
                    <a:pt x="16551" y="8961"/>
                    <a:pt x="16551" y="8961"/>
                  </a:cubicBezTo>
                  <a:cubicBezTo>
                    <a:pt x="16607" y="8961"/>
                    <a:pt x="16607" y="8961"/>
                    <a:pt x="16607" y="8961"/>
                  </a:cubicBezTo>
                  <a:cubicBezTo>
                    <a:pt x="16607" y="8894"/>
                    <a:pt x="16607" y="8894"/>
                    <a:pt x="16607" y="8894"/>
                  </a:cubicBezTo>
                  <a:cubicBezTo>
                    <a:pt x="16663" y="8894"/>
                    <a:pt x="16663" y="8894"/>
                    <a:pt x="16663" y="8894"/>
                  </a:cubicBezTo>
                  <a:cubicBezTo>
                    <a:pt x="16663" y="8827"/>
                    <a:pt x="16663" y="8827"/>
                    <a:pt x="16663" y="8827"/>
                  </a:cubicBezTo>
                  <a:cubicBezTo>
                    <a:pt x="16663" y="8827"/>
                    <a:pt x="16663" y="8827"/>
                    <a:pt x="16663" y="8827"/>
                  </a:cubicBezTo>
                  <a:cubicBezTo>
                    <a:pt x="16719" y="8827"/>
                    <a:pt x="16719" y="8827"/>
                    <a:pt x="16719" y="8827"/>
                  </a:cubicBezTo>
                  <a:cubicBezTo>
                    <a:pt x="16719" y="8760"/>
                    <a:pt x="16719" y="8760"/>
                    <a:pt x="16719" y="8760"/>
                  </a:cubicBezTo>
                  <a:cubicBezTo>
                    <a:pt x="16719" y="8760"/>
                    <a:pt x="16719" y="8760"/>
                    <a:pt x="16719" y="8760"/>
                  </a:cubicBezTo>
                  <a:cubicBezTo>
                    <a:pt x="16775" y="8827"/>
                    <a:pt x="16775" y="8827"/>
                    <a:pt x="16775" y="8827"/>
                  </a:cubicBezTo>
                  <a:cubicBezTo>
                    <a:pt x="16775" y="8894"/>
                    <a:pt x="16775" y="8894"/>
                    <a:pt x="16775" y="8894"/>
                  </a:cubicBezTo>
                  <a:cubicBezTo>
                    <a:pt x="16831" y="8894"/>
                    <a:pt x="16831" y="8894"/>
                    <a:pt x="16831" y="8894"/>
                  </a:cubicBezTo>
                  <a:cubicBezTo>
                    <a:pt x="16831" y="8961"/>
                    <a:pt x="16831" y="8961"/>
                    <a:pt x="16831" y="8961"/>
                  </a:cubicBezTo>
                  <a:cubicBezTo>
                    <a:pt x="16831" y="9028"/>
                    <a:pt x="16831" y="9028"/>
                    <a:pt x="16831" y="9028"/>
                  </a:cubicBezTo>
                  <a:cubicBezTo>
                    <a:pt x="16887" y="9095"/>
                    <a:pt x="16887" y="9095"/>
                    <a:pt x="16887" y="9095"/>
                  </a:cubicBezTo>
                  <a:cubicBezTo>
                    <a:pt x="16887" y="9095"/>
                    <a:pt x="16887" y="9095"/>
                    <a:pt x="16887" y="9095"/>
                  </a:cubicBezTo>
                  <a:cubicBezTo>
                    <a:pt x="16887" y="9095"/>
                    <a:pt x="16887" y="9095"/>
                    <a:pt x="16887" y="9095"/>
                  </a:cubicBezTo>
                  <a:cubicBezTo>
                    <a:pt x="16831" y="9162"/>
                    <a:pt x="16831" y="9162"/>
                    <a:pt x="16831" y="9162"/>
                  </a:cubicBezTo>
                  <a:cubicBezTo>
                    <a:pt x="16775" y="9162"/>
                    <a:pt x="16775" y="9162"/>
                    <a:pt x="16775" y="9162"/>
                  </a:cubicBezTo>
                  <a:cubicBezTo>
                    <a:pt x="16775" y="9162"/>
                    <a:pt x="16775" y="9162"/>
                    <a:pt x="16775" y="9162"/>
                  </a:cubicBezTo>
                  <a:cubicBezTo>
                    <a:pt x="16719" y="9095"/>
                    <a:pt x="16719" y="9095"/>
                    <a:pt x="16719" y="9095"/>
                  </a:cubicBezTo>
                  <a:cubicBezTo>
                    <a:pt x="16719" y="9095"/>
                    <a:pt x="16719" y="9095"/>
                    <a:pt x="16719" y="9095"/>
                  </a:cubicBezTo>
                  <a:cubicBezTo>
                    <a:pt x="16663" y="9162"/>
                    <a:pt x="16663" y="9162"/>
                    <a:pt x="16663" y="9162"/>
                  </a:cubicBezTo>
                  <a:cubicBezTo>
                    <a:pt x="16663" y="9162"/>
                    <a:pt x="16663" y="9162"/>
                    <a:pt x="16663" y="9162"/>
                  </a:cubicBezTo>
                  <a:cubicBezTo>
                    <a:pt x="16607" y="9228"/>
                    <a:pt x="16607" y="9228"/>
                    <a:pt x="16607" y="9228"/>
                  </a:cubicBezTo>
                  <a:cubicBezTo>
                    <a:pt x="16607" y="9228"/>
                    <a:pt x="16607" y="9228"/>
                    <a:pt x="16607" y="9228"/>
                  </a:cubicBezTo>
                  <a:cubicBezTo>
                    <a:pt x="16551" y="9228"/>
                    <a:pt x="16551" y="9228"/>
                    <a:pt x="16551" y="9228"/>
                  </a:cubicBezTo>
                  <a:cubicBezTo>
                    <a:pt x="16551" y="9228"/>
                    <a:pt x="16551" y="9228"/>
                    <a:pt x="16551" y="9228"/>
                  </a:cubicBezTo>
                  <a:cubicBezTo>
                    <a:pt x="16607" y="9228"/>
                    <a:pt x="16607" y="9228"/>
                    <a:pt x="16607" y="9228"/>
                  </a:cubicBezTo>
                  <a:cubicBezTo>
                    <a:pt x="16607" y="9228"/>
                    <a:pt x="16607" y="9228"/>
                    <a:pt x="16607" y="9228"/>
                  </a:cubicBezTo>
                  <a:cubicBezTo>
                    <a:pt x="16607" y="9295"/>
                    <a:pt x="16607" y="9295"/>
                    <a:pt x="16607" y="9295"/>
                  </a:cubicBezTo>
                  <a:cubicBezTo>
                    <a:pt x="16607" y="9295"/>
                    <a:pt x="16607" y="9295"/>
                    <a:pt x="16607" y="9295"/>
                  </a:cubicBezTo>
                  <a:cubicBezTo>
                    <a:pt x="16551" y="9362"/>
                    <a:pt x="16551" y="9362"/>
                    <a:pt x="16551" y="9362"/>
                  </a:cubicBezTo>
                  <a:cubicBezTo>
                    <a:pt x="16495" y="9362"/>
                    <a:pt x="16495" y="9362"/>
                    <a:pt x="16495" y="9362"/>
                  </a:cubicBezTo>
                  <a:cubicBezTo>
                    <a:pt x="16551" y="9362"/>
                    <a:pt x="16551" y="9362"/>
                    <a:pt x="16551" y="9362"/>
                  </a:cubicBezTo>
                  <a:cubicBezTo>
                    <a:pt x="16607" y="9362"/>
                    <a:pt x="16607" y="9362"/>
                    <a:pt x="16607" y="9362"/>
                  </a:cubicBezTo>
                  <a:cubicBezTo>
                    <a:pt x="16663" y="9362"/>
                    <a:pt x="16663" y="9362"/>
                    <a:pt x="16663" y="9362"/>
                  </a:cubicBezTo>
                  <a:cubicBezTo>
                    <a:pt x="16719" y="9362"/>
                    <a:pt x="16719" y="9362"/>
                    <a:pt x="16719" y="9362"/>
                  </a:cubicBezTo>
                  <a:cubicBezTo>
                    <a:pt x="16719" y="9295"/>
                    <a:pt x="16719" y="9295"/>
                    <a:pt x="16719" y="9295"/>
                  </a:cubicBezTo>
                  <a:cubicBezTo>
                    <a:pt x="16775" y="9295"/>
                    <a:pt x="16775" y="9295"/>
                    <a:pt x="16775" y="9295"/>
                  </a:cubicBezTo>
                  <a:cubicBezTo>
                    <a:pt x="16831" y="9362"/>
                    <a:pt x="16831" y="9362"/>
                    <a:pt x="16831" y="9362"/>
                  </a:cubicBezTo>
                  <a:cubicBezTo>
                    <a:pt x="16831" y="9362"/>
                    <a:pt x="16831" y="9362"/>
                    <a:pt x="16831" y="9362"/>
                  </a:cubicBezTo>
                  <a:cubicBezTo>
                    <a:pt x="16831" y="9362"/>
                    <a:pt x="16831" y="9362"/>
                    <a:pt x="16831" y="9362"/>
                  </a:cubicBezTo>
                  <a:cubicBezTo>
                    <a:pt x="16831" y="9362"/>
                    <a:pt x="16831" y="9362"/>
                    <a:pt x="16831" y="9362"/>
                  </a:cubicBezTo>
                  <a:cubicBezTo>
                    <a:pt x="16831" y="9295"/>
                    <a:pt x="16831" y="9295"/>
                    <a:pt x="16831" y="9295"/>
                  </a:cubicBezTo>
                  <a:cubicBezTo>
                    <a:pt x="16831" y="9228"/>
                    <a:pt x="16831" y="9228"/>
                    <a:pt x="16831" y="9228"/>
                  </a:cubicBezTo>
                  <a:cubicBezTo>
                    <a:pt x="16887" y="9228"/>
                    <a:pt x="16887" y="9228"/>
                    <a:pt x="16887" y="9228"/>
                  </a:cubicBezTo>
                  <a:cubicBezTo>
                    <a:pt x="16943" y="9162"/>
                    <a:pt x="16943" y="9162"/>
                    <a:pt x="16943" y="9162"/>
                  </a:cubicBezTo>
                  <a:cubicBezTo>
                    <a:pt x="16943" y="9228"/>
                    <a:pt x="16943" y="9228"/>
                    <a:pt x="16943" y="9228"/>
                  </a:cubicBezTo>
                  <a:cubicBezTo>
                    <a:pt x="16943" y="9228"/>
                    <a:pt x="16943" y="9228"/>
                    <a:pt x="16943" y="9228"/>
                  </a:cubicBezTo>
                  <a:cubicBezTo>
                    <a:pt x="16943" y="9295"/>
                    <a:pt x="16943" y="9295"/>
                    <a:pt x="16943" y="9295"/>
                  </a:cubicBezTo>
                  <a:cubicBezTo>
                    <a:pt x="16943" y="9295"/>
                    <a:pt x="16943" y="9295"/>
                    <a:pt x="16943" y="9295"/>
                  </a:cubicBezTo>
                  <a:cubicBezTo>
                    <a:pt x="16887" y="9362"/>
                    <a:pt x="16887" y="9362"/>
                    <a:pt x="16887" y="9362"/>
                  </a:cubicBezTo>
                  <a:cubicBezTo>
                    <a:pt x="16831" y="9429"/>
                    <a:pt x="16831" y="9429"/>
                    <a:pt x="16831" y="9429"/>
                  </a:cubicBezTo>
                  <a:cubicBezTo>
                    <a:pt x="16831" y="9429"/>
                    <a:pt x="16831" y="9429"/>
                    <a:pt x="16831" y="9429"/>
                  </a:cubicBezTo>
                  <a:cubicBezTo>
                    <a:pt x="16775" y="9429"/>
                    <a:pt x="16775" y="9429"/>
                    <a:pt x="16775" y="9429"/>
                  </a:cubicBezTo>
                  <a:cubicBezTo>
                    <a:pt x="16775" y="9429"/>
                    <a:pt x="16775" y="9429"/>
                    <a:pt x="16775" y="9429"/>
                  </a:cubicBezTo>
                  <a:cubicBezTo>
                    <a:pt x="16719" y="9429"/>
                    <a:pt x="16719" y="9429"/>
                    <a:pt x="16719" y="9429"/>
                  </a:cubicBezTo>
                  <a:cubicBezTo>
                    <a:pt x="16719" y="9429"/>
                    <a:pt x="16719" y="9429"/>
                    <a:pt x="16719" y="9429"/>
                  </a:cubicBezTo>
                  <a:cubicBezTo>
                    <a:pt x="16663" y="9496"/>
                    <a:pt x="16663" y="9496"/>
                    <a:pt x="16663" y="9496"/>
                  </a:cubicBezTo>
                  <a:cubicBezTo>
                    <a:pt x="16663" y="9496"/>
                    <a:pt x="16663" y="9496"/>
                    <a:pt x="16663" y="9496"/>
                  </a:cubicBezTo>
                  <a:cubicBezTo>
                    <a:pt x="16607" y="9563"/>
                    <a:pt x="16607" y="9563"/>
                    <a:pt x="16607" y="9563"/>
                  </a:cubicBezTo>
                  <a:cubicBezTo>
                    <a:pt x="16607" y="9630"/>
                    <a:pt x="16607" y="9630"/>
                    <a:pt x="16607" y="9630"/>
                  </a:cubicBezTo>
                  <a:cubicBezTo>
                    <a:pt x="16607" y="9630"/>
                    <a:pt x="16607" y="9630"/>
                    <a:pt x="16607" y="9630"/>
                  </a:cubicBezTo>
                  <a:cubicBezTo>
                    <a:pt x="16607" y="9630"/>
                    <a:pt x="16607" y="9630"/>
                    <a:pt x="16607" y="9630"/>
                  </a:cubicBezTo>
                  <a:cubicBezTo>
                    <a:pt x="16663" y="9563"/>
                    <a:pt x="16663" y="9563"/>
                    <a:pt x="16663" y="9563"/>
                  </a:cubicBezTo>
                  <a:cubicBezTo>
                    <a:pt x="16719" y="9496"/>
                    <a:pt x="16719" y="9496"/>
                    <a:pt x="16719" y="9496"/>
                  </a:cubicBezTo>
                  <a:cubicBezTo>
                    <a:pt x="16719" y="9496"/>
                    <a:pt x="16719" y="9496"/>
                    <a:pt x="16719" y="9496"/>
                  </a:cubicBezTo>
                  <a:cubicBezTo>
                    <a:pt x="16775" y="9496"/>
                    <a:pt x="16775" y="9496"/>
                    <a:pt x="16775" y="9496"/>
                  </a:cubicBezTo>
                  <a:cubicBezTo>
                    <a:pt x="16775" y="9496"/>
                    <a:pt x="16775" y="9496"/>
                    <a:pt x="16775" y="9496"/>
                  </a:cubicBezTo>
                  <a:cubicBezTo>
                    <a:pt x="16775" y="9496"/>
                    <a:pt x="16775" y="9496"/>
                    <a:pt x="16775" y="9496"/>
                  </a:cubicBezTo>
                  <a:cubicBezTo>
                    <a:pt x="16775" y="9563"/>
                    <a:pt x="16775" y="9563"/>
                    <a:pt x="16775" y="9563"/>
                  </a:cubicBezTo>
                  <a:cubicBezTo>
                    <a:pt x="16719" y="9630"/>
                    <a:pt x="16719" y="9630"/>
                    <a:pt x="16719" y="9630"/>
                  </a:cubicBezTo>
                  <a:cubicBezTo>
                    <a:pt x="16663" y="9697"/>
                    <a:pt x="16663" y="9697"/>
                    <a:pt x="16663" y="9697"/>
                  </a:cubicBezTo>
                  <a:cubicBezTo>
                    <a:pt x="16607" y="9697"/>
                    <a:pt x="16607" y="9697"/>
                    <a:pt x="16607" y="9697"/>
                  </a:cubicBezTo>
                  <a:cubicBezTo>
                    <a:pt x="16607" y="9697"/>
                    <a:pt x="16607" y="9697"/>
                    <a:pt x="16607" y="9697"/>
                  </a:cubicBezTo>
                  <a:cubicBezTo>
                    <a:pt x="16719" y="9697"/>
                    <a:pt x="16719" y="9697"/>
                    <a:pt x="16719" y="9697"/>
                  </a:cubicBezTo>
                  <a:cubicBezTo>
                    <a:pt x="16775" y="9563"/>
                    <a:pt x="16775" y="9563"/>
                    <a:pt x="16775" y="9563"/>
                  </a:cubicBezTo>
                  <a:cubicBezTo>
                    <a:pt x="16831" y="9496"/>
                    <a:pt x="16831" y="9496"/>
                    <a:pt x="16831" y="9496"/>
                  </a:cubicBezTo>
                  <a:cubicBezTo>
                    <a:pt x="16831" y="9429"/>
                    <a:pt x="16831" y="9429"/>
                    <a:pt x="16831" y="9429"/>
                  </a:cubicBezTo>
                  <a:cubicBezTo>
                    <a:pt x="16831" y="9429"/>
                    <a:pt x="16831" y="9429"/>
                    <a:pt x="16831" y="9429"/>
                  </a:cubicBezTo>
                  <a:cubicBezTo>
                    <a:pt x="16887" y="9429"/>
                    <a:pt x="16887" y="9429"/>
                    <a:pt x="16887" y="9429"/>
                  </a:cubicBezTo>
                  <a:cubicBezTo>
                    <a:pt x="16943" y="9362"/>
                    <a:pt x="16943" y="9362"/>
                    <a:pt x="16943" y="9362"/>
                  </a:cubicBezTo>
                  <a:cubicBezTo>
                    <a:pt x="16999" y="9362"/>
                    <a:pt x="16999" y="9362"/>
                    <a:pt x="16999" y="9362"/>
                  </a:cubicBezTo>
                  <a:cubicBezTo>
                    <a:pt x="17056" y="9362"/>
                    <a:pt x="17056" y="9362"/>
                    <a:pt x="17056" y="9362"/>
                  </a:cubicBezTo>
                  <a:cubicBezTo>
                    <a:pt x="17056" y="9362"/>
                    <a:pt x="17056" y="9362"/>
                    <a:pt x="17056" y="9362"/>
                  </a:cubicBezTo>
                  <a:cubicBezTo>
                    <a:pt x="17056" y="9362"/>
                    <a:pt x="17056" y="9362"/>
                    <a:pt x="17056" y="9362"/>
                  </a:cubicBezTo>
                  <a:cubicBezTo>
                    <a:pt x="16999" y="9429"/>
                    <a:pt x="16999" y="9429"/>
                    <a:pt x="16999" y="9429"/>
                  </a:cubicBezTo>
                  <a:cubicBezTo>
                    <a:pt x="16943" y="9429"/>
                    <a:pt x="16943" y="9429"/>
                    <a:pt x="16943" y="9429"/>
                  </a:cubicBezTo>
                  <a:cubicBezTo>
                    <a:pt x="16887" y="9496"/>
                    <a:pt x="16887" y="9496"/>
                    <a:pt x="16887" y="9496"/>
                  </a:cubicBezTo>
                  <a:cubicBezTo>
                    <a:pt x="16887" y="9496"/>
                    <a:pt x="16887" y="9496"/>
                    <a:pt x="16887" y="9496"/>
                  </a:cubicBezTo>
                  <a:cubicBezTo>
                    <a:pt x="16887" y="9496"/>
                    <a:pt x="16887" y="9496"/>
                    <a:pt x="16887" y="9496"/>
                  </a:cubicBezTo>
                  <a:cubicBezTo>
                    <a:pt x="16943" y="9496"/>
                    <a:pt x="16943" y="9496"/>
                    <a:pt x="16943" y="9496"/>
                  </a:cubicBezTo>
                  <a:cubicBezTo>
                    <a:pt x="16999" y="9496"/>
                    <a:pt x="16999" y="9496"/>
                    <a:pt x="16999" y="9496"/>
                  </a:cubicBezTo>
                  <a:cubicBezTo>
                    <a:pt x="17056" y="9429"/>
                    <a:pt x="17056" y="9429"/>
                    <a:pt x="17056" y="9429"/>
                  </a:cubicBezTo>
                  <a:cubicBezTo>
                    <a:pt x="17056" y="9429"/>
                    <a:pt x="17056" y="9429"/>
                    <a:pt x="17056" y="9429"/>
                  </a:cubicBezTo>
                  <a:cubicBezTo>
                    <a:pt x="17112" y="9429"/>
                    <a:pt x="17112" y="9429"/>
                    <a:pt x="17112" y="9429"/>
                  </a:cubicBezTo>
                  <a:cubicBezTo>
                    <a:pt x="17112" y="9362"/>
                    <a:pt x="17112" y="9362"/>
                    <a:pt x="17112" y="9362"/>
                  </a:cubicBezTo>
                  <a:cubicBezTo>
                    <a:pt x="17168" y="9362"/>
                    <a:pt x="17168" y="9362"/>
                    <a:pt x="17168" y="9362"/>
                  </a:cubicBezTo>
                  <a:cubicBezTo>
                    <a:pt x="17168" y="9429"/>
                    <a:pt x="17168" y="9429"/>
                    <a:pt x="17168" y="9429"/>
                  </a:cubicBezTo>
                  <a:cubicBezTo>
                    <a:pt x="17224" y="9496"/>
                    <a:pt x="17224" y="9496"/>
                    <a:pt x="17224" y="9496"/>
                  </a:cubicBezTo>
                  <a:cubicBezTo>
                    <a:pt x="17280" y="9563"/>
                    <a:pt x="17280" y="9563"/>
                    <a:pt x="17280" y="9563"/>
                  </a:cubicBezTo>
                  <a:cubicBezTo>
                    <a:pt x="17280" y="9563"/>
                    <a:pt x="17280" y="9563"/>
                    <a:pt x="17280" y="9563"/>
                  </a:cubicBezTo>
                  <a:cubicBezTo>
                    <a:pt x="17336" y="9630"/>
                    <a:pt x="17336" y="9630"/>
                    <a:pt x="17336" y="9630"/>
                  </a:cubicBezTo>
                  <a:cubicBezTo>
                    <a:pt x="17280" y="9630"/>
                    <a:pt x="17280" y="9630"/>
                    <a:pt x="17280" y="9630"/>
                  </a:cubicBezTo>
                  <a:cubicBezTo>
                    <a:pt x="17280" y="9697"/>
                    <a:pt x="17280" y="9697"/>
                    <a:pt x="17280" y="9697"/>
                  </a:cubicBezTo>
                  <a:cubicBezTo>
                    <a:pt x="17224" y="9697"/>
                    <a:pt x="17224" y="9697"/>
                    <a:pt x="17224" y="9697"/>
                  </a:cubicBezTo>
                  <a:cubicBezTo>
                    <a:pt x="17224" y="9630"/>
                    <a:pt x="17224" y="9630"/>
                    <a:pt x="17224" y="9630"/>
                  </a:cubicBezTo>
                  <a:cubicBezTo>
                    <a:pt x="17224" y="9630"/>
                    <a:pt x="17224" y="9630"/>
                    <a:pt x="17224" y="9630"/>
                  </a:cubicBezTo>
                  <a:cubicBezTo>
                    <a:pt x="17224" y="9630"/>
                    <a:pt x="17224" y="9630"/>
                    <a:pt x="17224" y="9630"/>
                  </a:cubicBezTo>
                  <a:cubicBezTo>
                    <a:pt x="17168" y="9697"/>
                    <a:pt x="17168" y="9697"/>
                    <a:pt x="17168" y="9697"/>
                  </a:cubicBezTo>
                  <a:cubicBezTo>
                    <a:pt x="17168" y="9697"/>
                    <a:pt x="17168" y="9697"/>
                    <a:pt x="17168" y="9697"/>
                  </a:cubicBezTo>
                  <a:cubicBezTo>
                    <a:pt x="17056" y="9697"/>
                    <a:pt x="17056" y="9697"/>
                    <a:pt x="17056" y="9697"/>
                  </a:cubicBezTo>
                  <a:cubicBezTo>
                    <a:pt x="17056" y="9763"/>
                    <a:pt x="17056" y="9763"/>
                    <a:pt x="17056" y="9763"/>
                  </a:cubicBezTo>
                  <a:cubicBezTo>
                    <a:pt x="16999" y="9763"/>
                    <a:pt x="16999" y="9763"/>
                    <a:pt x="16999" y="9763"/>
                  </a:cubicBezTo>
                  <a:cubicBezTo>
                    <a:pt x="16943" y="9763"/>
                    <a:pt x="16943" y="9763"/>
                    <a:pt x="16943" y="9763"/>
                  </a:cubicBezTo>
                  <a:cubicBezTo>
                    <a:pt x="16887" y="9763"/>
                    <a:pt x="16887" y="9763"/>
                    <a:pt x="16887" y="9763"/>
                  </a:cubicBezTo>
                  <a:cubicBezTo>
                    <a:pt x="16831" y="9830"/>
                    <a:pt x="16831" y="9830"/>
                    <a:pt x="16831" y="9830"/>
                  </a:cubicBezTo>
                  <a:cubicBezTo>
                    <a:pt x="16831" y="9830"/>
                    <a:pt x="16831" y="9830"/>
                    <a:pt x="16831" y="9830"/>
                  </a:cubicBezTo>
                  <a:cubicBezTo>
                    <a:pt x="16887" y="9830"/>
                    <a:pt x="16887" y="9830"/>
                    <a:pt x="16887" y="9830"/>
                  </a:cubicBezTo>
                  <a:cubicBezTo>
                    <a:pt x="16887" y="9897"/>
                    <a:pt x="16887" y="9897"/>
                    <a:pt x="16887" y="9897"/>
                  </a:cubicBezTo>
                  <a:cubicBezTo>
                    <a:pt x="16775" y="9897"/>
                    <a:pt x="16775" y="9897"/>
                    <a:pt x="16775" y="9897"/>
                  </a:cubicBezTo>
                  <a:cubicBezTo>
                    <a:pt x="16775" y="9897"/>
                    <a:pt x="16775" y="9897"/>
                    <a:pt x="16775" y="9897"/>
                  </a:cubicBezTo>
                  <a:cubicBezTo>
                    <a:pt x="16887" y="9897"/>
                    <a:pt x="16887" y="9897"/>
                    <a:pt x="16887" y="9897"/>
                  </a:cubicBezTo>
                  <a:cubicBezTo>
                    <a:pt x="16887" y="9830"/>
                    <a:pt x="16887" y="9830"/>
                    <a:pt x="16887" y="9830"/>
                  </a:cubicBezTo>
                  <a:cubicBezTo>
                    <a:pt x="16999" y="9763"/>
                    <a:pt x="16999" y="9763"/>
                    <a:pt x="16999" y="9763"/>
                  </a:cubicBezTo>
                  <a:cubicBezTo>
                    <a:pt x="17056" y="9763"/>
                    <a:pt x="17056" y="9763"/>
                    <a:pt x="17056" y="9763"/>
                  </a:cubicBezTo>
                  <a:cubicBezTo>
                    <a:pt x="17056" y="9763"/>
                    <a:pt x="17056" y="9763"/>
                    <a:pt x="17056" y="9763"/>
                  </a:cubicBezTo>
                  <a:cubicBezTo>
                    <a:pt x="17112" y="9763"/>
                    <a:pt x="17112" y="9763"/>
                    <a:pt x="17112" y="9763"/>
                  </a:cubicBezTo>
                  <a:cubicBezTo>
                    <a:pt x="17168" y="9763"/>
                    <a:pt x="17168" y="9763"/>
                    <a:pt x="17168" y="9763"/>
                  </a:cubicBezTo>
                  <a:cubicBezTo>
                    <a:pt x="17168" y="9763"/>
                    <a:pt x="17168" y="9763"/>
                    <a:pt x="17168" y="9763"/>
                  </a:cubicBezTo>
                  <a:cubicBezTo>
                    <a:pt x="17112" y="9830"/>
                    <a:pt x="17112" y="9830"/>
                    <a:pt x="17112" y="9830"/>
                  </a:cubicBezTo>
                  <a:cubicBezTo>
                    <a:pt x="17112" y="9897"/>
                    <a:pt x="17112" y="9897"/>
                    <a:pt x="17112" y="9897"/>
                  </a:cubicBezTo>
                  <a:cubicBezTo>
                    <a:pt x="17056" y="9897"/>
                    <a:pt x="17056" y="9897"/>
                    <a:pt x="17056" y="9897"/>
                  </a:cubicBezTo>
                  <a:cubicBezTo>
                    <a:pt x="17056" y="9897"/>
                    <a:pt x="17056" y="9897"/>
                    <a:pt x="17056" y="9897"/>
                  </a:cubicBezTo>
                  <a:cubicBezTo>
                    <a:pt x="16999" y="9897"/>
                    <a:pt x="16999" y="9897"/>
                    <a:pt x="16999" y="9897"/>
                  </a:cubicBezTo>
                  <a:cubicBezTo>
                    <a:pt x="16943" y="9964"/>
                    <a:pt x="16943" y="9964"/>
                    <a:pt x="16943" y="9964"/>
                  </a:cubicBezTo>
                  <a:cubicBezTo>
                    <a:pt x="16943" y="9964"/>
                    <a:pt x="16943" y="9964"/>
                    <a:pt x="16943" y="9964"/>
                  </a:cubicBezTo>
                  <a:cubicBezTo>
                    <a:pt x="16887" y="9964"/>
                    <a:pt x="16887" y="9964"/>
                    <a:pt x="16887" y="9964"/>
                  </a:cubicBezTo>
                  <a:cubicBezTo>
                    <a:pt x="16887" y="9964"/>
                    <a:pt x="16887" y="9964"/>
                    <a:pt x="16887" y="9964"/>
                  </a:cubicBezTo>
                  <a:cubicBezTo>
                    <a:pt x="16831" y="10031"/>
                    <a:pt x="16831" y="10031"/>
                    <a:pt x="16831" y="10031"/>
                  </a:cubicBezTo>
                  <a:cubicBezTo>
                    <a:pt x="16831" y="10031"/>
                    <a:pt x="16831" y="10031"/>
                    <a:pt x="16831" y="10031"/>
                  </a:cubicBezTo>
                  <a:cubicBezTo>
                    <a:pt x="16887" y="9964"/>
                    <a:pt x="16887" y="9964"/>
                    <a:pt x="16887" y="9964"/>
                  </a:cubicBezTo>
                  <a:cubicBezTo>
                    <a:pt x="16943" y="10031"/>
                    <a:pt x="16943" y="10031"/>
                    <a:pt x="16943" y="10031"/>
                  </a:cubicBezTo>
                  <a:cubicBezTo>
                    <a:pt x="16943" y="10031"/>
                    <a:pt x="16943" y="10031"/>
                    <a:pt x="16943" y="10031"/>
                  </a:cubicBezTo>
                  <a:cubicBezTo>
                    <a:pt x="16999" y="9964"/>
                    <a:pt x="16999" y="9964"/>
                    <a:pt x="16999" y="9964"/>
                  </a:cubicBezTo>
                  <a:cubicBezTo>
                    <a:pt x="17056" y="9897"/>
                    <a:pt x="17056" y="9897"/>
                    <a:pt x="17056" y="9897"/>
                  </a:cubicBezTo>
                  <a:cubicBezTo>
                    <a:pt x="17056" y="9897"/>
                    <a:pt x="17056" y="9897"/>
                    <a:pt x="17056" y="9897"/>
                  </a:cubicBezTo>
                  <a:cubicBezTo>
                    <a:pt x="17112" y="9897"/>
                    <a:pt x="17112" y="9897"/>
                    <a:pt x="17112" y="9897"/>
                  </a:cubicBezTo>
                  <a:cubicBezTo>
                    <a:pt x="17168" y="9964"/>
                    <a:pt x="17168" y="9964"/>
                    <a:pt x="17168" y="9964"/>
                  </a:cubicBezTo>
                  <a:cubicBezTo>
                    <a:pt x="17168" y="9897"/>
                    <a:pt x="17168" y="9897"/>
                    <a:pt x="17168" y="9897"/>
                  </a:cubicBezTo>
                  <a:cubicBezTo>
                    <a:pt x="17224" y="9897"/>
                    <a:pt x="17224" y="9897"/>
                    <a:pt x="17224" y="9897"/>
                  </a:cubicBezTo>
                  <a:cubicBezTo>
                    <a:pt x="17224" y="9830"/>
                    <a:pt x="17224" y="9830"/>
                    <a:pt x="17224" y="9830"/>
                  </a:cubicBezTo>
                  <a:cubicBezTo>
                    <a:pt x="17224" y="9830"/>
                    <a:pt x="17224" y="9830"/>
                    <a:pt x="17224" y="9830"/>
                  </a:cubicBezTo>
                  <a:cubicBezTo>
                    <a:pt x="17224" y="9830"/>
                    <a:pt x="17224" y="9830"/>
                    <a:pt x="17224" y="9830"/>
                  </a:cubicBezTo>
                  <a:cubicBezTo>
                    <a:pt x="17280" y="9763"/>
                    <a:pt x="17280" y="9763"/>
                    <a:pt x="17280" y="9763"/>
                  </a:cubicBezTo>
                  <a:cubicBezTo>
                    <a:pt x="17280" y="9763"/>
                    <a:pt x="17280" y="9763"/>
                    <a:pt x="17280" y="9763"/>
                  </a:cubicBezTo>
                  <a:cubicBezTo>
                    <a:pt x="17280" y="9697"/>
                    <a:pt x="17280" y="9697"/>
                    <a:pt x="17280" y="9697"/>
                  </a:cubicBezTo>
                  <a:cubicBezTo>
                    <a:pt x="17280" y="9763"/>
                    <a:pt x="17280" y="9763"/>
                    <a:pt x="17280" y="9763"/>
                  </a:cubicBezTo>
                  <a:cubicBezTo>
                    <a:pt x="17336" y="9763"/>
                    <a:pt x="17336" y="9763"/>
                    <a:pt x="17336" y="9763"/>
                  </a:cubicBezTo>
                  <a:cubicBezTo>
                    <a:pt x="17336" y="9763"/>
                    <a:pt x="17336" y="9763"/>
                    <a:pt x="17336" y="9763"/>
                  </a:cubicBezTo>
                  <a:cubicBezTo>
                    <a:pt x="17392" y="9897"/>
                    <a:pt x="17392" y="9897"/>
                    <a:pt x="17392" y="9897"/>
                  </a:cubicBezTo>
                  <a:cubicBezTo>
                    <a:pt x="17392" y="9964"/>
                    <a:pt x="17392" y="9964"/>
                    <a:pt x="17392" y="9964"/>
                  </a:cubicBezTo>
                  <a:cubicBezTo>
                    <a:pt x="17392" y="10031"/>
                    <a:pt x="17392" y="10031"/>
                    <a:pt x="17392" y="10031"/>
                  </a:cubicBezTo>
                  <a:cubicBezTo>
                    <a:pt x="17392" y="10031"/>
                    <a:pt x="17392" y="10031"/>
                    <a:pt x="17392" y="10031"/>
                  </a:cubicBezTo>
                  <a:cubicBezTo>
                    <a:pt x="17392" y="10098"/>
                    <a:pt x="17392" y="10098"/>
                    <a:pt x="17392" y="10098"/>
                  </a:cubicBezTo>
                  <a:cubicBezTo>
                    <a:pt x="17336" y="10098"/>
                    <a:pt x="17336" y="10098"/>
                    <a:pt x="17336" y="10098"/>
                  </a:cubicBezTo>
                  <a:cubicBezTo>
                    <a:pt x="17280" y="10031"/>
                    <a:pt x="17280" y="10031"/>
                    <a:pt x="17280" y="10031"/>
                  </a:cubicBezTo>
                  <a:cubicBezTo>
                    <a:pt x="17224" y="10031"/>
                    <a:pt x="17224" y="10031"/>
                    <a:pt x="17224" y="10031"/>
                  </a:cubicBezTo>
                  <a:cubicBezTo>
                    <a:pt x="17224" y="10031"/>
                    <a:pt x="17224" y="10031"/>
                    <a:pt x="17224" y="10031"/>
                  </a:cubicBezTo>
                  <a:cubicBezTo>
                    <a:pt x="17168" y="10098"/>
                    <a:pt x="17168" y="10098"/>
                    <a:pt x="17168" y="10098"/>
                  </a:cubicBezTo>
                  <a:cubicBezTo>
                    <a:pt x="17112" y="10098"/>
                    <a:pt x="17112" y="10098"/>
                    <a:pt x="17112" y="10098"/>
                  </a:cubicBezTo>
                  <a:cubicBezTo>
                    <a:pt x="17112" y="10098"/>
                    <a:pt x="17112" y="10098"/>
                    <a:pt x="17112" y="10098"/>
                  </a:cubicBezTo>
                  <a:cubicBezTo>
                    <a:pt x="17056" y="10098"/>
                    <a:pt x="17056" y="10098"/>
                    <a:pt x="17056" y="10098"/>
                  </a:cubicBezTo>
                  <a:cubicBezTo>
                    <a:pt x="17056" y="10098"/>
                    <a:pt x="17056" y="10098"/>
                    <a:pt x="17056" y="10098"/>
                  </a:cubicBezTo>
                  <a:cubicBezTo>
                    <a:pt x="16999" y="10098"/>
                    <a:pt x="16999" y="10098"/>
                    <a:pt x="16999" y="10098"/>
                  </a:cubicBezTo>
                  <a:cubicBezTo>
                    <a:pt x="16999" y="10165"/>
                    <a:pt x="16999" y="10165"/>
                    <a:pt x="16999" y="10165"/>
                  </a:cubicBezTo>
                  <a:cubicBezTo>
                    <a:pt x="17112" y="10098"/>
                    <a:pt x="17112" y="10098"/>
                    <a:pt x="17112" y="10098"/>
                  </a:cubicBezTo>
                  <a:cubicBezTo>
                    <a:pt x="17112" y="10165"/>
                    <a:pt x="17112" y="10165"/>
                    <a:pt x="17112" y="10165"/>
                  </a:cubicBezTo>
                  <a:cubicBezTo>
                    <a:pt x="17224" y="10232"/>
                    <a:pt x="17224" y="10232"/>
                    <a:pt x="17224" y="10232"/>
                  </a:cubicBezTo>
                  <a:cubicBezTo>
                    <a:pt x="17224" y="10232"/>
                    <a:pt x="17224" y="10232"/>
                    <a:pt x="17224" y="10232"/>
                  </a:cubicBezTo>
                  <a:cubicBezTo>
                    <a:pt x="17280" y="10232"/>
                    <a:pt x="17280" y="10232"/>
                    <a:pt x="17280" y="10232"/>
                  </a:cubicBezTo>
                  <a:cubicBezTo>
                    <a:pt x="17280" y="10232"/>
                    <a:pt x="17280" y="10232"/>
                    <a:pt x="17280" y="10232"/>
                  </a:cubicBezTo>
                  <a:cubicBezTo>
                    <a:pt x="17336" y="10232"/>
                    <a:pt x="17336" y="10232"/>
                    <a:pt x="17336" y="10232"/>
                  </a:cubicBezTo>
                  <a:cubicBezTo>
                    <a:pt x="17336" y="10232"/>
                    <a:pt x="17336" y="10232"/>
                    <a:pt x="17336" y="10232"/>
                  </a:cubicBezTo>
                  <a:cubicBezTo>
                    <a:pt x="17392" y="10298"/>
                    <a:pt x="17392" y="10298"/>
                    <a:pt x="17392" y="10298"/>
                  </a:cubicBezTo>
                  <a:cubicBezTo>
                    <a:pt x="17392" y="10298"/>
                    <a:pt x="17392" y="10298"/>
                    <a:pt x="17392" y="10298"/>
                  </a:cubicBezTo>
                  <a:cubicBezTo>
                    <a:pt x="17448" y="10365"/>
                    <a:pt x="17448" y="10365"/>
                    <a:pt x="17448" y="10365"/>
                  </a:cubicBezTo>
                  <a:cubicBezTo>
                    <a:pt x="17448" y="10432"/>
                    <a:pt x="17448" y="10432"/>
                    <a:pt x="17448" y="10432"/>
                  </a:cubicBezTo>
                  <a:cubicBezTo>
                    <a:pt x="17392" y="10432"/>
                    <a:pt x="17392" y="10432"/>
                    <a:pt x="17392" y="10432"/>
                  </a:cubicBezTo>
                  <a:cubicBezTo>
                    <a:pt x="17392" y="10432"/>
                    <a:pt x="17392" y="10432"/>
                    <a:pt x="17392" y="10432"/>
                  </a:cubicBezTo>
                  <a:cubicBezTo>
                    <a:pt x="17336" y="10365"/>
                    <a:pt x="17336" y="10365"/>
                    <a:pt x="17336" y="10365"/>
                  </a:cubicBezTo>
                  <a:cubicBezTo>
                    <a:pt x="17336" y="10365"/>
                    <a:pt x="17336" y="10365"/>
                    <a:pt x="17336" y="10365"/>
                  </a:cubicBezTo>
                  <a:cubicBezTo>
                    <a:pt x="17336" y="10432"/>
                    <a:pt x="17336" y="10432"/>
                    <a:pt x="17336" y="10432"/>
                  </a:cubicBezTo>
                  <a:cubicBezTo>
                    <a:pt x="17280" y="10432"/>
                    <a:pt x="17280" y="10432"/>
                    <a:pt x="17280" y="10432"/>
                  </a:cubicBezTo>
                  <a:cubicBezTo>
                    <a:pt x="17280" y="10365"/>
                    <a:pt x="17280" y="10365"/>
                    <a:pt x="17280" y="10365"/>
                  </a:cubicBezTo>
                  <a:cubicBezTo>
                    <a:pt x="17280" y="10365"/>
                    <a:pt x="17280" y="10365"/>
                    <a:pt x="17280" y="10365"/>
                  </a:cubicBezTo>
                  <a:cubicBezTo>
                    <a:pt x="17224" y="10365"/>
                    <a:pt x="17224" y="10365"/>
                    <a:pt x="17224" y="10365"/>
                  </a:cubicBezTo>
                  <a:cubicBezTo>
                    <a:pt x="17168" y="10298"/>
                    <a:pt x="17168" y="10298"/>
                    <a:pt x="17168" y="10298"/>
                  </a:cubicBezTo>
                  <a:cubicBezTo>
                    <a:pt x="17168" y="10298"/>
                    <a:pt x="17168" y="10298"/>
                    <a:pt x="17168" y="10298"/>
                  </a:cubicBezTo>
                  <a:cubicBezTo>
                    <a:pt x="17112" y="10298"/>
                    <a:pt x="17112" y="10298"/>
                    <a:pt x="17112" y="10298"/>
                  </a:cubicBezTo>
                  <a:cubicBezTo>
                    <a:pt x="17056" y="10298"/>
                    <a:pt x="17056" y="10298"/>
                    <a:pt x="17056" y="10298"/>
                  </a:cubicBezTo>
                  <a:cubicBezTo>
                    <a:pt x="17056" y="10298"/>
                    <a:pt x="17056" y="10298"/>
                    <a:pt x="17056" y="10298"/>
                  </a:cubicBezTo>
                  <a:cubicBezTo>
                    <a:pt x="17056" y="10298"/>
                    <a:pt x="17056" y="10298"/>
                    <a:pt x="17056" y="10298"/>
                  </a:cubicBezTo>
                  <a:cubicBezTo>
                    <a:pt x="17112" y="10298"/>
                    <a:pt x="17112" y="10298"/>
                    <a:pt x="17112" y="10298"/>
                  </a:cubicBezTo>
                  <a:cubicBezTo>
                    <a:pt x="17112" y="10365"/>
                    <a:pt x="17112" y="10365"/>
                    <a:pt x="17112" y="10365"/>
                  </a:cubicBezTo>
                  <a:cubicBezTo>
                    <a:pt x="17112" y="10365"/>
                    <a:pt x="17112" y="10365"/>
                    <a:pt x="17112" y="10365"/>
                  </a:cubicBezTo>
                  <a:cubicBezTo>
                    <a:pt x="17056" y="10365"/>
                    <a:pt x="17056" y="10365"/>
                    <a:pt x="17056" y="10365"/>
                  </a:cubicBezTo>
                  <a:cubicBezTo>
                    <a:pt x="17056" y="10365"/>
                    <a:pt x="17056" y="10365"/>
                    <a:pt x="17056" y="10365"/>
                  </a:cubicBezTo>
                  <a:cubicBezTo>
                    <a:pt x="16999" y="10365"/>
                    <a:pt x="16999" y="10365"/>
                    <a:pt x="16999" y="10365"/>
                  </a:cubicBezTo>
                  <a:cubicBezTo>
                    <a:pt x="16943" y="10432"/>
                    <a:pt x="16943" y="10432"/>
                    <a:pt x="16943" y="10432"/>
                  </a:cubicBezTo>
                  <a:cubicBezTo>
                    <a:pt x="16943" y="10432"/>
                    <a:pt x="16943" y="10432"/>
                    <a:pt x="16943" y="10432"/>
                  </a:cubicBezTo>
                  <a:cubicBezTo>
                    <a:pt x="16999" y="10432"/>
                    <a:pt x="16999" y="10432"/>
                    <a:pt x="16999" y="10432"/>
                  </a:cubicBezTo>
                  <a:cubicBezTo>
                    <a:pt x="16999" y="10432"/>
                    <a:pt x="16999" y="10432"/>
                    <a:pt x="16999" y="10432"/>
                  </a:cubicBezTo>
                  <a:cubicBezTo>
                    <a:pt x="17056" y="10432"/>
                    <a:pt x="17056" y="10432"/>
                    <a:pt x="17056" y="10432"/>
                  </a:cubicBezTo>
                  <a:cubicBezTo>
                    <a:pt x="17056" y="10365"/>
                    <a:pt x="17056" y="10365"/>
                    <a:pt x="17056" y="10365"/>
                  </a:cubicBezTo>
                  <a:cubicBezTo>
                    <a:pt x="17112" y="10365"/>
                    <a:pt x="17112" y="10365"/>
                    <a:pt x="17112" y="10365"/>
                  </a:cubicBezTo>
                  <a:cubicBezTo>
                    <a:pt x="17168" y="10432"/>
                    <a:pt x="17168" y="10432"/>
                    <a:pt x="17168" y="10432"/>
                  </a:cubicBezTo>
                  <a:cubicBezTo>
                    <a:pt x="17168" y="10432"/>
                    <a:pt x="17168" y="10432"/>
                    <a:pt x="17168" y="10432"/>
                  </a:cubicBezTo>
                  <a:cubicBezTo>
                    <a:pt x="17168" y="10432"/>
                    <a:pt x="17168" y="10432"/>
                    <a:pt x="17168" y="10432"/>
                  </a:cubicBezTo>
                  <a:cubicBezTo>
                    <a:pt x="17168" y="10499"/>
                    <a:pt x="17168" y="10499"/>
                    <a:pt x="17168" y="10499"/>
                  </a:cubicBezTo>
                  <a:cubicBezTo>
                    <a:pt x="17168" y="10499"/>
                    <a:pt x="17168" y="10499"/>
                    <a:pt x="17168" y="10499"/>
                  </a:cubicBezTo>
                  <a:cubicBezTo>
                    <a:pt x="17112" y="10499"/>
                    <a:pt x="17112" y="10499"/>
                    <a:pt x="17112" y="10499"/>
                  </a:cubicBezTo>
                  <a:cubicBezTo>
                    <a:pt x="17112" y="10499"/>
                    <a:pt x="17112" y="10499"/>
                    <a:pt x="17112" y="10499"/>
                  </a:cubicBezTo>
                  <a:cubicBezTo>
                    <a:pt x="17056" y="10499"/>
                    <a:pt x="17056" y="10499"/>
                    <a:pt x="17056" y="10499"/>
                  </a:cubicBezTo>
                  <a:cubicBezTo>
                    <a:pt x="17056" y="10432"/>
                    <a:pt x="17056" y="10432"/>
                    <a:pt x="17056" y="10432"/>
                  </a:cubicBezTo>
                  <a:cubicBezTo>
                    <a:pt x="17056" y="10499"/>
                    <a:pt x="17056" y="10499"/>
                    <a:pt x="17056" y="10499"/>
                  </a:cubicBezTo>
                  <a:cubicBezTo>
                    <a:pt x="17056" y="10499"/>
                    <a:pt x="17056" y="10499"/>
                    <a:pt x="17056" y="10499"/>
                  </a:cubicBezTo>
                  <a:cubicBezTo>
                    <a:pt x="17056" y="10499"/>
                    <a:pt x="17056" y="10499"/>
                    <a:pt x="17056" y="10499"/>
                  </a:cubicBezTo>
                  <a:cubicBezTo>
                    <a:pt x="17112" y="10499"/>
                    <a:pt x="17112" y="10499"/>
                    <a:pt x="17112" y="10499"/>
                  </a:cubicBezTo>
                  <a:cubicBezTo>
                    <a:pt x="17112" y="10566"/>
                    <a:pt x="17112" y="10566"/>
                    <a:pt x="17112" y="10566"/>
                  </a:cubicBezTo>
                  <a:cubicBezTo>
                    <a:pt x="17112" y="10566"/>
                    <a:pt x="17112" y="10566"/>
                    <a:pt x="17112" y="10566"/>
                  </a:cubicBezTo>
                  <a:cubicBezTo>
                    <a:pt x="17112" y="10633"/>
                    <a:pt x="17112" y="10633"/>
                    <a:pt x="17112" y="10633"/>
                  </a:cubicBezTo>
                  <a:cubicBezTo>
                    <a:pt x="17112" y="10633"/>
                    <a:pt x="17112" y="10633"/>
                    <a:pt x="17112" y="10633"/>
                  </a:cubicBezTo>
                  <a:cubicBezTo>
                    <a:pt x="16999" y="10566"/>
                    <a:pt x="16999" y="10566"/>
                    <a:pt x="16999" y="10566"/>
                  </a:cubicBezTo>
                  <a:cubicBezTo>
                    <a:pt x="16943" y="10566"/>
                    <a:pt x="16943" y="10566"/>
                    <a:pt x="16943" y="10566"/>
                  </a:cubicBezTo>
                  <a:cubicBezTo>
                    <a:pt x="16887" y="10566"/>
                    <a:pt x="16887" y="10566"/>
                    <a:pt x="16887" y="10566"/>
                  </a:cubicBezTo>
                  <a:cubicBezTo>
                    <a:pt x="16831" y="10566"/>
                    <a:pt x="16831" y="10566"/>
                    <a:pt x="16831" y="10566"/>
                  </a:cubicBezTo>
                  <a:cubicBezTo>
                    <a:pt x="16831" y="10566"/>
                    <a:pt x="16831" y="10566"/>
                    <a:pt x="16831" y="10566"/>
                  </a:cubicBezTo>
                  <a:cubicBezTo>
                    <a:pt x="16887" y="10566"/>
                    <a:pt x="16887" y="10566"/>
                    <a:pt x="16887" y="10566"/>
                  </a:cubicBezTo>
                  <a:cubicBezTo>
                    <a:pt x="16999" y="10633"/>
                    <a:pt x="16999" y="10633"/>
                    <a:pt x="16999" y="10633"/>
                  </a:cubicBezTo>
                  <a:cubicBezTo>
                    <a:pt x="16999" y="10700"/>
                    <a:pt x="16999" y="10700"/>
                    <a:pt x="16999" y="10700"/>
                  </a:cubicBezTo>
                  <a:cubicBezTo>
                    <a:pt x="16999" y="10700"/>
                    <a:pt x="16999" y="10700"/>
                    <a:pt x="16999" y="10700"/>
                  </a:cubicBezTo>
                  <a:cubicBezTo>
                    <a:pt x="16943" y="10633"/>
                    <a:pt x="16943" y="10633"/>
                    <a:pt x="16943" y="10633"/>
                  </a:cubicBezTo>
                  <a:cubicBezTo>
                    <a:pt x="16887" y="10633"/>
                    <a:pt x="16887" y="10633"/>
                    <a:pt x="16887" y="10633"/>
                  </a:cubicBezTo>
                  <a:cubicBezTo>
                    <a:pt x="16887" y="10700"/>
                    <a:pt x="16887" y="10700"/>
                    <a:pt x="16887" y="10700"/>
                  </a:cubicBezTo>
                  <a:cubicBezTo>
                    <a:pt x="16887" y="10700"/>
                    <a:pt x="16887" y="10700"/>
                    <a:pt x="16887" y="10700"/>
                  </a:cubicBezTo>
                  <a:cubicBezTo>
                    <a:pt x="16943" y="10700"/>
                    <a:pt x="16943" y="10700"/>
                    <a:pt x="16943" y="10700"/>
                  </a:cubicBezTo>
                  <a:cubicBezTo>
                    <a:pt x="16943" y="10700"/>
                    <a:pt x="16943" y="10700"/>
                    <a:pt x="16943" y="10700"/>
                  </a:cubicBezTo>
                  <a:cubicBezTo>
                    <a:pt x="16999" y="10700"/>
                    <a:pt x="16999" y="10700"/>
                    <a:pt x="16999" y="10700"/>
                  </a:cubicBezTo>
                  <a:cubicBezTo>
                    <a:pt x="16999" y="10700"/>
                    <a:pt x="16999" y="10700"/>
                    <a:pt x="16999" y="10700"/>
                  </a:cubicBezTo>
                  <a:cubicBezTo>
                    <a:pt x="16999" y="10767"/>
                    <a:pt x="16999" y="10767"/>
                    <a:pt x="16999" y="10767"/>
                  </a:cubicBezTo>
                  <a:cubicBezTo>
                    <a:pt x="16999" y="10767"/>
                    <a:pt x="16999" y="10767"/>
                    <a:pt x="16999" y="10767"/>
                  </a:cubicBezTo>
                  <a:cubicBezTo>
                    <a:pt x="17056" y="10767"/>
                    <a:pt x="17056" y="10767"/>
                    <a:pt x="17056" y="10767"/>
                  </a:cubicBezTo>
                  <a:cubicBezTo>
                    <a:pt x="17056" y="10767"/>
                    <a:pt x="17056" y="10767"/>
                    <a:pt x="17056" y="10767"/>
                  </a:cubicBezTo>
                  <a:cubicBezTo>
                    <a:pt x="17056" y="10767"/>
                    <a:pt x="17056" y="10767"/>
                    <a:pt x="17056" y="10767"/>
                  </a:cubicBezTo>
                  <a:cubicBezTo>
                    <a:pt x="17056" y="10767"/>
                    <a:pt x="17056" y="10767"/>
                    <a:pt x="17056" y="10767"/>
                  </a:cubicBezTo>
                  <a:cubicBezTo>
                    <a:pt x="17056" y="10767"/>
                    <a:pt x="17056" y="10767"/>
                    <a:pt x="17056" y="10767"/>
                  </a:cubicBezTo>
                  <a:cubicBezTo>
                    <a:pt x="17056" y="10833"/>
                    <a:pt x="17056" y="10833"/>
                    <a:pt x="17056" y="10833"/>
                  </a:cubicBezTo>
                  <a:cubicBezTo>
                    <a:pt x="17112" y="10833"/>
                    <a:pt x="17112" y="10833"/>
                    <a:pt x="17112" y="10833"/>
                  </a:cubicBezTo>
                  <a:cubicBezTo>
                    <a:pt x="17112" y="10767"/>
                    <a:pt x="17112" y="10767"/>
                    <a:pt x="17112" y="10767"/>
                  </a:cubicBezTo>
                  <a:cubicBezTo>
                    <a:pt x="17112" y="10767"/>
                    <a:pt x="17112" y="10767"/>
                    <a:pt x="17112" y="10767"/>
                  </a:cubicBezTo>
                  <a:cubicBezTo>
                    <a:pt x="17168" y="10767"/>
                    <a:pt x="17168" y="10767"/>
                    <a:pt x="17168" y="10767"/>
                  </a:cubicBezTo>
                  <a:cubicBezTo>
                    <a:pt x="17224" y="10767"/>
                    <a:pt x="17224" y="10767"/>
                    <a:pt x="17224" y="10767"/>
                  </a:cubicBezTo>
                  <a:cubicBezTo>
                    <a:pt x="17280" y="10767"/>
                    <a:pt x="17280" y="10767"/>
                    <a:pt x="17280" y="10767"/>
                  </a:cubicBezTo>
                  <a:cubicBezTo>
                    <a:pt x="17224" y="10833"/>
                    <a:pt x="17224" y="10833"/>
                    <a:pt x="17224" y="10833"/>
                  </a:cubicBezTo>
                  <a:cubicBezTo>
                    <a:pt x="17224" y="10833"/>
                    <a:pt x="17224" y="10833"/>
                    <a:pt x="17224" y="10833"/>
                  </a:cubicBezTo>
                  <a:cubicBezTo>
                    <a:pt x="17168" y="10833"/>
                    <a:pt x="17168" y="10833"/>
                    <a:pt x="17168" y="10833"/>
                  </a:cubicBezTo>
                  <a:cubicBezTo>
                    <a:pt x="17168" y="10833"/>
                    <a:pt x="17168" y="10833"/>
                    <a:pt x="17168" y="10833"/>
                  </a:cubicBezTo>
                  <a:cubicBezTo>
                    <a:pt x="17112" y="10833"/>
                    <a:pt x="17112" y="10833"/>
                    <a:pt x="17112" y="10833"/>
                  </a:cubicBezTo>
                  <a:cubicBezTo>
                    <a:pt x="17056" y="10900"/>
                    <a:pt x="17056" y="10900"/>
                    <a:pt x="17056" y="10900"/>
                  </a:cubicBezTo>
                  <a:cubicBezTo>
                    <a:pt x="17056" y="10900"/>
                    <a:pt x="17056" y="10900"/>
                    <a:pt x="17056" y="10900"/>
                  </a:cubicBezTo>
                  <a:cubicBezTo>
                    <a:pt x="17056" y="10900"/>
                    <a:pt x="17056" y="10900"/>
                    <a:pt x="17056" y="10900"/>
                  </a:cubicBezTo>
                  <a:cubicBezTo>
                    <a:pt x="17112" y="10900"/>
                    <a:pt x="17112" y="10900"/>
                    <a:pt x="17112" y="10900"/>
                  </a:cubicBezTo>
                  <a:cubicBezTo>
                    <a:pt x="17168" y="10900"/>
                    <a:pt x="17168" y="10900"/>
                    <a:pt x="17168" y="10900"/>
                  </a:cubicBezTo>
                  <a:cubicBezTo>
                    <a:pt x="17112" y="10900"/>
                    <a:pt x="17112" y="10900"/>
                    <a:pt x="17112" y="10900"/>
                  </a:cubicBezTo>
                  <a:cubicBezTo>
                    <a:pt x="17112" y="10900"/>
                    <a:pt x="17112" y="10900"/>
                    <a:pt x="17112" y="10900"/>
                  </a:cubicBezTo>
                  <a:cubicBezTo>
                    <a:pt x="17112" y="10900"/>
                    <a:pt x="17112" y="10900"/>
                    <a:pt x="17112" y="10900"/>
                  </a:cubicBezTo>
                  <a:cubicBezTo>
                    <a:pt x="17224" y="10900"/>
                    <a:pt x="17224" y="10900"/>
                    <a:pt x="17224" y="10900"/>
                  </a:cubicBezTo>
                  <a:cubicBezTo>
                    <a:pt x="17224" y="10967"/>
                    <a:pt x="17224" y="10967"/>
                    <a:pt x="17224" y="10967"/>
                  </a:cubicBezTo>
                  <a:cubicBezTo>
                    <a:pt x="17224" y="10967"/>
                    <a:pt x="17224" y="10967"/>
                    <a:pt x="17224" y="10967"/>
                  </a:cubicBezTo>
                  <a:cubicBezTo>
                    <a:pt x="17224" y="10967"/>
                    <a:pt x="17224" y="10967"/>
                    <a:pt x="17224" y="10967"/>
                  </a:cubicBezTo>
                  <a:cubicBezTo>
                    <a:pt x="17280" y="11034"/>
                    <a:pt x="17280" y="11034"/>
                    <a:pt x="17280" y="11034"/>
                  </a:cubicBezTo>
                  <a:cubicBezTo>
                    <a:pt x="17280" y="11034"/>
                    <a:pt x="17280" y="11034"/>
                    <a:pt x="17280" y="11034"/>
                  </a:cubicBezTo>
                  <a:cubicBezTo>
                    <a:pt x="17224" y="11101"/>
                    <a:pt x="17224" y="11101"/>
                    <a:pt x="17224" y="11101"/>
                  </a:cubicBezTo>
                  <a:cubicBezTo>
                    <a:pt x="17224" y="11101"/>
                    <a:pt x="17224" y="11101"/>
                    <a:pt x="17224" y="11101"/>
                  </a:cubicBezTo>
                  <a:cubicBezTo>
                    <a:pt x="17280" y="11101"/>
                    <a:pt x="17280" y="11101"/>
                    <a:pt x="17280" y="11101"/>
                  </a:cubicBezTo>
                  <a:cubicBezTo>
                    <a:pt x="17280" y="11101"/>
                    <a:pt x="17280" y="11101"/>
                    <a:pt x="17280" y="11101"/>
                  </a:cubicBezTo>
                  <a:cubicBezTo>
                    <a:pt x="17280" y="11034"/>
                    <a:pt x="17280" y="11034"/>
                    <a:pt x="17280" y="11034"/>
                  </a:cubicBezTo>
                  <a:cubicBezTo>
                    <a:pt x="17336" y="11034"/>
                    <a:pt x="17336" y="11034"/>
                    <a:pt x="17336" y="11034"/>
                  </a:cubicBezTo>
                  <a:cubicBezTo>
                    <a:pt x="17336" y="11101"/>
                    <a:pt x="17336" y="11101"/>
                    <a:pt x="17336" y="11101"/>
                  </a:cubicBezTo>
                  <a:cubicBezTo>
                    <a:pt x="17336" y="11101"/>
                    <a:pt x="17336" y="11101"/>
                    <a:pt x="17336" y="11101"/>
                  </a:cubicBezTo>
                  <a:cubicBezTo>
                    <a:pt x="17280" y="11168"/>
                    <a:pt x="17280" y="11168"/>
                    <a:pt x="17280" y="11168"/>
                  </a:cubicBezTo>
                  <a:cubicBezTo>
                    <a:pt x="17224" y="11235"/>
                    <a:pt x="17224" y="11235"/>
                    <a:pt x="17224" y="11235"/>
                  </a:cubicBezTo>
                  <a:cubicBezTo>
                    <a:pt x="17224" y="11302"/>
                    <a:pt x="17224" y="11302"/>
                    <a:pt x="17224" y="11302"/>
                  </a:cubicBezTo>
                  <a:cubicBezTo>
                    <a:pt x="17280" y="11235"/>
                    <a:pt x="17280" y="11235"/>
                    <a:pt x="17280" y="11235"/>
                  </a:cubicBezTo>
                  <a:cubicBezTo>
                    <a:pt x="17280" y="11168"/>
                    <a:pt x="17280" y="11168"/>
                    <a:pt x="17280" y="11168"/>
                  </a:cubicBezTo>
                  <a:cubicBezTo>
                    <a:pt x="17280" y="11168"/>
                    <a:pt x="17280" y="11168"/>
                    <a:pt x="17280" y="11168"/>
                  </a:cubicBezTo>
                  <a:cubicBezTo>
                    <a:pt x="17336" y="11101"/>
                    <a:pt x="17336" y="11101"/>
                    <a:pt x="17336" y="11101"/>
                  </a:cubicBezTo>
                  <a:cubicBezTo>
                    <a:pt x="17392" y="11101"/>
                    <a:pt x="17392" y="11101"/>
                    <a:pt x="17392" y="11101"/>
                  </a:cubicBezTo>
                  <a:cubicBezTo>
                    <a:pt x="17392" y="11101"/>
                    <a:pt x="17392" y="11101"/>
                    <a:pt x="17392" y="11101"/>
                  </a:cubicBezTo>
                  <a:cubicBezTo>
                    <a:pt x="17392" y="11034"/>
                    <a:pt x="17392" y="11034"/>
                    <a:pt x="17392" y="11034"/>
                  </a:cubicBezTo>
                  <a:cubicBezTo>
                    <a:pt x="17448" y="11034"/>
                    <a:pt x="17448" y="11034"/>
                    <a:pt x="17448" y="11034"/>
                  </a:cubicBezTo>
                  <a:cubicBezTo>
                    <a:pt x="17448" y="11034"/>
                    <a:pt x="17448" y="11034"/>
                    <a:pt x="17448" y="11034"/>
                  </a:cubicBezTo>
                  <a:cubicBezTo>
                    <a:pt x="17448" y="11101"/>
                    <a:pt x="17448" y="11101"/>
                    <a:pt x="17448" y="11101"/>
                  </a:cubicBezTo>
                  <a:cubicBezTo>
                    <a:pt x="17392" y="11168"/>
                    <a:pt x="17392" y="11168"/>
                    <a:pt x="17392" y="11168"/>
                  </a:cubicBezTo>
                  <a:cubicBezTo>
                    <a:pt x="17336" y="11168"/>
                    <a:pt x="17336" y="11168"/>
                    <a:pt x="17336" y="11168"/>
                  </a:cubicBezTo>
                  <a:cubicBezTo>
                    <a:pt x="17336" y="11235"/>
                    <a:pt x="17336" y="11235"/>
                    <a:pt x="17336" y="11235"/>
                  </a:cubicBezTo>
                  <a:cubicBezTo>
                    <a:pt x="17336" y="11302"/>
                    <a:pt x="17336" y="11302"/>
                    <a:pt x="17336" y="11302"/>
                  </a:cubicBezTo>
                  <a:cubicBezTo>
                    <a:pt x="17392" y="11235"/>
                    <a:pt x="17392" y="11235"/>
                    <a:pt x="17392" y="11235"/>
                  </a:cubicBezTo>
                  <a:cubicBezTo>
                    <a:pt x="17392" y="11235"/>
                    <a:pt x="17392" y="11235"/>
                    <a:pt x="17392" y="11235"/>
                  </a:cubicBezTo>
                  <a:cubicBezTo>
                    <a:pt x="17392" y="11168"/>
                    <a:pt x="17392" y="11168"/>
                    <a:pt x="17392" y="11168"/>
                  </a:cubicBezTo>
                  <a:cubicBezTo>
                    <a:pt x="17392" y="11168"/>
                    <a:pt x="17392" y="11168"/>
                    <a:pt x="17392" y="11168"/>
                  </a:cubicBezTo>
                  <a:cubicBezTo>
                    <a:pt x="17448" y="11101"/>
                    <a:pt x="17448" y="11101"/>
                    <a:pt x="17448" y="11101"/>
                  </a:cubicBezTo>
                  <a:cubicBezTo>
                    <a:pt x="17504" y="11101"/>
                    <a:pt x="17504" y="11101"/>
                    <a:pt x="17504" y="11101"/>
                  </a:cubicBezTo>
                  <a:cubicBezTo>
                    <a:pt x="17561" y="11034"/>
                    <a:pt x="17561" y="11034"/>
                    <a:pt x="17561" y="11034"/>
                  </a:cubicBezTo>
                  <a:cubicBezTo>
                    <a:pt x="17561" y="11034"/>
                    <a:pt x="17561" y="11034"/>
                    <a:pt x="17561" y="11034"/>
                  </a:cubicBezTo>
                  <a:cubicBezTo>
                    <a:pt x="17561" y="11101"/>
                    <a:pt x="17561" y="11101"/>
                    <a:pt x="17561" y="11101"/>
                  </a:cubicBezTo>
                  <a:cubicBezTo>
                    <a:pt x="17504" y="11168"/>
                    <a:pt x="17504" y="11168"/>
                    <a:pt x="17504" y="11168"/>
                  </a:cubicBezTo>
                  <a:cubicBezTo>
                    <a:pt x="17448" y="11168"/>
                    <a:pt x="17448" y="11168"/>
                    <a:pt x="17448" y="11168"/>
                  </a:cubicBezTo>
                  <a:cubicBezTo>
                    <a:pt x="17448" y="11168"/>
                    <a:pt x="17448" y="11168"/>
                    <a:pt x="17448" y="11168"/>
                  </a:cubicBezTo>
                  <a:cubicBezTo>
                    <a:pt x="17448" y="11235"/>
                    <a:pt x="17448" y="11235"/>
                    <a:pt x="17448" y="11235"/>
                  </a:cubicBezTo>
                  <a:cubicBezTo>
                    <a:pt x="17448" y="11235"/>
                    <a:pt x="17448" y="11235"/>
                    <a:pt x="17448" y="11235"/>
                  </a:cubicBezTo>
                  <a:cubicBezTo>
                    <a:pt x="17448" y="11235"/>
                    <a:pt x="17448" y="11235"/>
                    <a:pt x="17448" y="11235"/>
                  </a:cubicBezTo>
                  <a:cubicBezTo>
                    <a:pt x="17504" y="11235"/>
                    <a:pt x="17504" y="11235"/>
                    <a:pt x="17504" y="11235"/>
                  </a:cubicBezTo>
                  <a:cubicBezTo>
                    <a:pt x="17504" y="11235"/>
                    <a:pt x="17504" y="11235"/>
                    <a:pt x="17504" y="11235"/>
                  </a:cubicBezTo>
                  <a:cubicBezTo>
                    <a:pt x="17561" y="11235"/>
                    <a:pt x="17561" y="11235"/>
                    <a:pt x="17561" y="11235"/>
                  </a:cubicBezTo>
                  <a:cubicBezTo>
                    <a:pt x="17617" y="11235"/>
                    <a:pt x="17617" y="11235"/>
                    <a:pt x="17617" y="11235"/>
                  </a:cubicBezTo>
                  <a:cubicBezTo>
                    <a:pt x="17617" y="11302"/>
                    <a:pt x="17617" y="11302"/>
                    <a:pt x="17617" y="11302"/>
                  </a:cubicBezTo>
                  <a:cubicBezTo>
                    <a:pt x="17617" y="11302"/>
                    <a:pt x="17617" y="11302"/>
                    <a:pt x="17617" y="11302"/>
                  </a:cubicBezTo>
                  <a:cubicBezTo>
                    <a:pt x="17561" y="11368"/>
                    <a:pt x="17561" y="11368"/>
                    <a:pt x="17561" y="11368"/>
                  </a:cubicBezTo>
                  <a:cubicBezTo>
                    <a:pt x="17561" y="11368"/>
                    <a:pt x="17561" y="11368"/>
                    <a:pt x="17561" y="11368"/>
                  </a:cubicBezTo>
                  <a:cubicBezTo>
                    <a:pt x="17617" y="11368"/>
                    <a:pt x="17617" y="11368"/>
                    <a:pt x="17617" y="11368"/>
                  </a:cubicBezTo>
                  <a:cubicBezTo>
                    <a:pt x="17617" y="11435"/>
                    <a:pt x="17617" y="11435"/>
                    <a:pt x="17617" y="11435"/>
                  </a:cubicBezTo>
                  <a:cubicBezTo>
                    <a:pt x="17561" y="11435"/>
                    <a:pt x="17561" y="11435"/>
                    <a:pt x="17561" y="11435"/>
                  </a:cubicBezTo>
                  <a:cubicBezTo>
                    <a:pt x="17561" y="11435"/>
                    <a:pt x="17561" y="11435"/>
                    <a:pt x="17561" y="11435"/>
                  </a:cubicBezTo>
                  <a:cubicBezTo>
                    <a:pt x="17561" y="11435"/>
                    <a:pt x="17561" y="11435"/>
                    <a:pt x="17561" y="11435"/>
                  </a:cubicBezTo>
                  <a:cubicBezTo>
                    <a:pt x="17617" y="11435"/>
                    <a:pt x="17617" y="11435"/>
                    <a:pt x="17617" y="11435"/>
                  </a:cubicBezTo>
                  <a:cubicBezTo>
                    <a:pt x="17504" y="11502"/>
                    <a:pt x="17504" y="11502"/>
                    <a:pt x="17504" y="11502"/>
                  </a:cubicBezTo>
                  <a:cubicBezTo>
                    <a:pt x="17504" y="11502"/>
                    <a:pt x="17504" y="11502"/>
                    <a:pt x="17504" y="11502"/>
                  </a:cubicBezTo>
                  <a:cubicBezTo>
                    <a:pt x="17504" y="11502"/>
                    <a:pt x="17504" y="11502"/>
                    <a:pt x="17504" y="11502"/>
                  </a:cubicBezTo>
                  <a:cubicBezTo>
                    <a:pt x="17561" y="11502"/>
                    <a:pt x="17561" y="11502"/>
                    <a:pt x="17561" y="11502"/>
                  </a:cubicBezTo>
                  <a:cubicBezTo>
                    <a:pt x="17617" y="11502"/>
                    <a:pt x="17617" y="11502"/>
                    <a:pt x="17617" y="11502"/>
                  </a:cubicBezTo>
                  <a:cubicBezTo>
                    <a:pt x="17617" y="11502"/>
                    <a:pt x="17617" y="11502"/>
                    <a:pt x="17617" y="11502"/>
                  </a:cubicBezTo>
                  <a:cubicBezTo>
                    <a:pt x="17673" y="11502"/>
                    <a:pt x="17673" y="11502"/>
                    <a:pt x="17673" y="11502"/>
                  </a:cubicBezTo>
                  <a:cubicBezTo>
                    <a:pt x="17673" y="11502"/>
                    <a:pt x="17673" y="11502"/>
                    <a:pt x="17673" y="11502"/>
                  </a:cubicBezTo>
                  <a:cubicBezTo>
                    <a:pt x="17673" y="11569"/>
                    <a:pt x="17673" y="11569"/>
                    <a:pt x="17673" y="11569"/>
                  </a:cubicBezTo>
                  <a:cubicBezTo>
                    <a:pt x="17617" y="11569"/>
                    <a:pt x="17617" y="11569"/>
                    <a:pt x="17617" y="11569"/>
                  </a:cubicBezTo>
                  <a:cubicBezTo>
                    <a:pt x="17673" y="11569"/>
                    <a:pt x="17673" y="11569"/>
                    <a:pt x="17673" y="11569"/>
                  </a:cubicBezTo>
                  <a:cubicBezTo>
                    <a:pt x="17729" y="11502"/>
                    <a:pt x="17729" y="11502"/>
                    <a:pt x="17729" y="11502"/>
                  </a:cubicBezTo>
                  <a:cubicBezTo>
                    <a:pt x="17729" y="11502"/>
                    <a:pt x="17729" y="11502"/>
                    <a:pt x="17729" y="11502"/>
                  </a:cubicBezTo>
                  <a:cubicBezTo>
                    <a:pt x="17785" y="11435"/>
                    <a:pt x="17785" y="11435"/>
                    <a:pt x="17785" y="11435"/>
                  </a:cubicBezTo>
                  <a:cubicBezTo>
                    <a:pt x="17841" y="11502"/>
                    <a:pt x="17841" y="11502"/>
                    <a:pt x="17841" y="11502"/>
                  </a:cubicBezTo>
                  <a:cubicBezTo>
                    <a:pt x="17841" y="11502"/>
                    <a:pt x="17841" y="11502"/>
                    <a:pt x="17841" y="11502"/>
                  </a:cubicBezTo>
                  <a:cubicBezTo>
                    <a:pt x="17785" y="11502"/>
                    <a:pt x="17785" y="11502"/>
                    <a:pt x="17785" y="11502"/>
                  </a:cubicBezTo>
                  <a:cubicBezTo>
                    <a:pt x="17785" y="11502"/>
                    <a:pt x="17785" y="11502"/>
                    <a:pt x="17785" y="11502"/>
                  </a:cubicBezTo>
                  <a:cubicBezTo>
                    <a:pt x="17729" y="11569"/>
                    <a:pt x="17729" y="11569"/>
                    <a:pt x="17729" y="11569"/>
                  </a:cubicBezTo>
                  <a:cubicBezTo>
                    <a:pt x="17729" y="11636"/>
                    <a:pt x="17729" y="11636"/>
                    <a:pt x="17729" y="11636"/>
                  </a:cubicBezTo>
                  <a:cubicBezTo>
                    <a:pt x="17673" y="11636"/>
                    <a:pt x="17673" y="11636"/>
                    <a:pt x="17673" y="11636"/>
                  </a:cubicBezTo>
                  <a:cubicBezTo>
                    <a:pt x="17673" y="11703"/>
                    <a:pt x="17673" y="11703"/>
                    <a:pt x="17673" y="11703"/>
                  </a:cubicBezTo>
                  <a:cubicBezTo>
                    <a:pt x="17673" y="11703"/>
                    <a:pt x="17673" y="11703"/>
                    <a:pt x="17673" y="11703"/>
                  </a:cubicBezTo>
                  <a:cubicBezTo>
                    <a:pt x="17673" y="11703"/>
                    <a:pt x="17673" y="11703"/>
                    <a:pt x="17673" y="11703"/>
                  </a:cubicBezTo>
                  <a:cubicBezTo>
                    <a:pt x="17729" y="11703"/>
                    <a:pt x="17729" y="11703"/>
                    <a:pt x="17729" y="11703"/>
                  </a:cubicBezTo>
                  <a:cubicBezTo>
                    <a:pt x="17729" y="11703"/>
                    <a:pt x="17729" y="11703"/>
                    <a:pt x="17729" y="11703"/>
                  </a:cubicBezTo>
                  <a:cubicBezTo>
                    <a:pt x="17785" y="11636"/>
                    <a:pt x="17785" y="11636"/>
                    <a:pt x="17785" y="11636"/>
                  </a:cubicBezTo>
                  <a:cubicBezTo>
                    <a:pt x="17785" y="11569"/>
                    <a:pt x="17785" y="11569"/>
                    <a:pt x="17785" y="11569"/>
                  </a:cubicBezTo>
                  <a:cubicBezTo>
                    <a:pt x="17785" y="11636"/>
                    <a:pt x="17785" y="11636"/>
                    <a:pt x="17785" y="11636"/>
                  </a:cubicBezTo>
                  <a:cubicBezTo>
                    <a:pt x="17785" y="11703"/>
                    <a:pt x="17785" y="11703"/>
                    <a:pt x="17785" y="11703"/>
                  </a:cubicBezTo>
                  <a:cubicBezTo>
                    <a:pt x="17785" y="11770"/>
                    <a:pt x="17785" y="11770"/>
                    <a:pt x="17785" y="11770"/>
                  </a:cubicBezTo>
                  <a:cubicBezTo>
                    <a:pt x="17729" y="11770"/>
                    <a:pt x="17729" y="11770"/>
                    <a:pt x="17729" y="11770"/>
                  </a:cubicBezTo>
                  <a:cubicBezTo>
                    <a:pt x="17785" y="11770"/>
                    <a:pt x="17785" y="11770"/>
                    <a:pt x="17785" y="11770"/>
                  </a:cubicBezTo>
                  <a:cubicBezTo>
                    <a:pt x="17785" y="11703"/>
                    <a:pt x="17785" y="11703"/>
                    <a:pt x="17785" y="11703"/>
                  </a:cubicBezTo>
                  <a:cubicBezTo>
                    <a:pt x="17785" y="11636"/>
                    <a:pt x="17785" y="11636"/>
                    <a:pt x="17785" y="11636"/>
                  </a:cubicBezTo>
                  <a:cubicBezTo>
                    <a:pt x="17841" y="11636"/>
                    <a:pt x="17841" y="11636"/>
                    <a:pt x="17841" y="11636"/>
                  </a:cubicBezTo>
                  <a:cubicBezTo>
                    <a:pt x="17841" y="11636"/>
                    <a:pt x="17841" y="11636"/>
                    <a:pt x="17841" y="11636"/>
                  </a:cubicBezTo>
                  <a:cubicBezTo>
                    <a:pt x="17841" y="11703"/>
                    <a:pt x="17841" y="11703"/>
                    <a:pt x="17841" y="11703"/>
                  </a:cubicBezTo>
                  <a:cubicBezTo>
                    <a:pt x="17897" y="11770"/>
                    <a:pt x="17897" y="11770"/>
                    <a:pt x="17897" y="11770"/>
                  </a:cubicBezTo>
                  <a:cubicBezTo>
                    <a:pt x="17897" y="11770"/>
                    <a:pt x="17897" y="11770"/>
                    <a:pt x="17897" y="11770"/>
                  </a:cubicBezTo>
                  <a:cubicBezTo>
                    <a:pt x="17897" y="11703"/>
                    <a:pt x="17897" y="11703"/>
                    <a:pt x="17897" y="11703"/>
                  </a:cubicBezTo>
                  <a:cubicBezTo>
                    <a:pt x="17897" y="11636"/>
                    <a:pt x="17897" y="11636"/>
                    <a:pt x="17897" y="11636"/>
                  </a:cubicBezTo>
                  <a:cubicBezTo>
                    <a:pt x="17953" y="11636"/>
                    <a:pt x="17953" y="11636"/>
                    <a:pt x="17953" y="11636"/>
                  </a:cubicBezTo>
                  <a:cubicBezTo>
                    <a:pt x="17953" y="11636"/>
                    <a:pt x="17953" y="11636"/>
                    <a:pt x="17953" y="11636"/>
                  </a:cubicBezTo>
                  <a:cubicBezTo>
                    <a:pt x="17953" y="11703"/>
                    <a:pt x="17953" y="11703"/>
                    <a:pt x="17953" y="11703"/>
                  </a:cubicBezTo>
                  <a:cubicBezTo>
                    <a:pt x="17953" y="11703"/>
                    <a:pt x="17953" y="11703"/>
                    <a:pt x="17953" y="11703"/>
                  </a:cubicBezTo>
                  <a:cubicBezTo>
                    <a:pt x="18009" y="11703"/>
                    <a:pt x="18009" y="11703"/>
                    <a:pt x="18009" y="11703"/>
                  </a:cubicBezTo>
                  <a:cubicBezTo>
                    <a:pt x="18009" y="11703"/>
                    <a:pt x="18009" y="11703"/>
                    <a:pt x="18009" y="11703"/>
                  </a:cubicBezTo>
                  <a:cubicBezTo>
                    <a:pt x="18009" y="11770"/>
                    <a:pt x="18009" y="11770"/>
                    <a:pt x="18009" y="11770"/>
                  </a:cubicBezTo>
                  <a:cubicBezTo>
                    <a:pt x="18065" y="11770"/>
                    <a:pt x="18065" y="11770"/>
                    <a:pt x="18065" y="11770"/>
                  </a:cubicBezTo>
                  <a:cubicBezTo>
                    <a:pt x="18065" y="11770"/>
                    <a:pt x="18065" y="11770"/>
                    <a:pt x="18065" y="11770"/>
                  </a:cubicBezTo>
                  <a:cubicBezTo>
                    <a:pt x="18065" y="11837"/>
                    <a:pt x="18065" y="11837"/>
                    <a:pt x="18065" y="11837"/>
                  </a:cubicBezTo>
                  <a:cubicBezTo>
                    <a:pt x="18122" y="11837"/>
                    <a:pt x="18122" y="11837"/>
                    <a:pt x="18122" y="11837"/>
                  </a:cubicBezTo>
                  <a:cubicBezTo>
                    <a:pt x="18122" y="11903"/>
                    <a:pt x="18122" y="11903"/>
                    <a:pt x="18122" y="11903"/>
                  </a:cubicBezTo>
                  <a:cubicBezTo>
                    <a:pt x="18122" y="11903"/>
                    <a:pt x="18122" y="11903"/>
                    <a:pt x="18122" y="11903"/>
                  </a:cubicBezTo>
                  <a:cubicBezTo>
                    <a:pt x="18065" y="11903"/>
                    <a:pt x="18065" y="11903"/>
                    <a:pt x="18065" y="11903"/>
                  </a:cubicBezTo>
                  <a:cubicBezTo>
                    <a:pt x="18009" y="11903"/>
                    <a:pt x="18009" y="11903"/>
                    <a:pt x="18009" y="11903"/>
                  </a:cubicBezTo>
                  <a:cubicBezTo>
                    <a:pt x="18009" y="11903"/>
                    <a:pt x="18009" y="11903"/>
                    <a:pt x="18009" y="11903"/>
                  </a:cubicBezTo>
                  <a:cubicBezTo>
                    <a:pt x="18009" y="11837"/>
                    <a:pt x="18009" y="11837"/>
                    <a:pt x="18009" y="11837"/>
                  </a:cubicBezTo>
                  <a:cubicBezTo>
                    <a:pt x="17953" y="11837"/>
                    <a:pt x="17953" y="11837"/>
                    <a:pt x="17953" y="11837"/>
                  </a:cubicBezTo>
                  <a:cubicBezTo>
                    <a:pt x="17953" y="11837"/>
                    <a:pt x="17953" y="11837"/>
                    <a:pt x="17953" y="11837"/>
                  </a:cubicBezTo>
                  <a:cubicBezTo>
                    <a:pt x="17953" y="11837"/>
                    <a:pt x="17953" y="11837"/>
                    <a:pt x="17953" y="11837"/>
                  </a:cubicBezTo>
                  <a:cubicBezTo>
                    <a:pt x="17897" y="11903"/>
                    <a:pt x="17897" y="11903"/>
                    <a:pt x="17897" y="11903"/>
                  </a:cubicBezTo>
                  <a:cubicBezTo>
                    <a:pt x="17953" y="11837"/>
                    <a:pt x="17953" y="11837"/>
                    <a:pt x="17953" y="11837"/>
                  </a:cubicBezTo>
                  <a:cubicBezTo>
                    <a:pt x="17953" y="11837"/>
                    <a:pt x="17953" y="11837"/>
                    <a:pt x="17953" y="11837"/>
                  </a:cubicBezTo>
                  <a:cubicBezTo>
                    <a:pt x="18009" y="11903"/>
                    <a:pt x="18009" y="11903"/>
                    <a:pt x="18009" y="11903"/>
                  </a:cubicBezTo>
                  <a:cubicBezTo>
                    <a:pt x="17953" y="11903"/>
                    <a:pt x="17953" y="11903"/>
                    <a:pt x="17953" y="11903"/>
                  </a:cubicBezTo>
                  <a:cubicBezTo>
                    <a:pt x="18009" y="11903"/>
                    <a:pt x="18009" y="11903"/>
                    <a:pt x="18009" y="11903"/>
                  </a:cubicBezTo>
                  <a:cubicBezTo>
                    <a:pt x="18009" y="11970"/>
                    <a:pt x="18009" y="11970"/>
                    <a:pt x="18009" y="11970"/>
                  </a:cubicBezTo>
                  <a:cubicBezTo>
                    <a:pt x="18009" y="11970"/>
                    <a:pt x="18009" y="11970"/>
                    <a:pt x="18009" y="11970"/>
                  </a:cubicBezTo>
                  <a:cubicBezTo>
                    <a:pt x="17953" y="11970"/>
                    <a:pt x="17953" y="11970"/>
                    <a:pt x="17953" y="11970"/>
                  </a:cubicBezTo>
                  <a:cubicBezTo>
                    <a:pt x="17897" y="11970"/>
                    <a:pt x="17897" y="11970"/>
                    <a:pt x="17897" y="11970"/>
                  </a:cubicBezTo>
                  <a:cubicBezTo>
                    <a:pt x="17953" y="11970"/>
                    <a:pt x="17953" y="11970"/>
                    <a:pt x="17953" y="11970"/>
                  </a:cubicBezTo>
                  <a:cubicBezTo>
                    <a:pt x="18009" y="11970"/>
                    <a:pt x="18009" y="11970"/>
                    <a:pt x="18009" y="11970"/>
                  </a:cubicBezTo>
                  <a:cubicBezTo>
                    <a:pt x="18009" y="11970"/>
                    <a:pt x="18009" y="11970"/>
                    <a:pt x="18009" y="11970"/>
                  </a:cubicBezTo>
                  <a:cubicBezTo>
                    <a:pt x="18009" y="11970"/>
                    <a:pt x="18009" y="11970"/>
                    <a:pt x="18009" y="11970"/>
                  </a:cubicBezTo>
                  <a:cubicBezTo>
                    <a:pt x="18009" y="12037"/>
                    <a:pt x="18009" y="12037"/>
                    <a:pt x="18009" y="12037"/>
                  </a:cubicBezTo>
                  <a:cubicBezTo>
                    <a:pt x="17953" y="12037"/>
                    <a:pt x="17953" y="12037"/>
                    <a:pt x="17953" y="12037"/>
                  </a:cubicBezTo>
                  <a:cubicBezTo>
                    <a:pt x="17953" y="12037"/>
                    <a:pt x="17953" y="12037"/>
                    <a:pt x="17953" y="12037"/>
                  </a:cubicBezTo>
                  <a:cubicBezTo>
                    <a:pt x="17897" y="12037"/>
                    <a:pt x="17897" y="12037"/>
                    <a:pt x="17897" y="12037"/>
                  </a:cubicBezTo>
                  <a:cubicBezTo>
                    <a:pt x="17841" y="12037"/>
                    <a:pt x="17841" y="12037"/>
                    <a:pt x="17841" y="12037"/>
                  </a:cubicBezTo>
                  <a:cubicBezTo>
                    <a:pt x="17841" y="11970"/>
                    <a:pt x="17841" y="11970"/>
                    <a:pt x="17841" y="11970"/>
                  </a:cubicBezTo>
                  <a:cubicBezTo>
                    <a:pt x="17841" y="11970"/>
                    <a:pt x="17841" y="11970"/>
                    <a:pt x="17841" y="11970"/>
                  </a:cubicBezTo>
                  <a:cubicBezTo>
                    <a:pt x="17841" y="11903"/>
                    <a:pt x="17841" y="11903"/>
                    <a:pt x="17841" y="11903"/>
                  </a:cubicBezTo>
                  <a:cubicBezTo>
                    <a:pt x="17785" y="11903"/>
                    <a:pt x="17785" y="11903"/>
                    <a:pt x="17785" y="11903"/>
                  </a:cubicBezTo>
                  <a:cubicBezTo>
                    <a:pt x="17785" y="11903"/>
                    <a:pt x="17785" y="11903"/>
                    <a:pt x="17785" y="11903"/>
                  </a:cubicBezTo>
                  <a:cubicBezTo>
                    <a:pt x="17785" y="11970"/>
                    <a:pt x="17785" y="11970"/>
                    <a:pt x="17785" y="11970"/>
                  </a:cubicBezTo>
                  <a:cubicBezTo>
                    <a:pt x="17785" y="11970"/>
                    <a:pt x="17785" y="11970"/>
                    <a:pt x="17785" y="11970"/>
                  </a:cubicBezTo>
                  <a:cubicBezTo>
                    <a:pt x="17841" y="12037"/>
                    <a:pt x="17841" y="12037"/>
                    <a:pt x="17841" y="12037"/>
                  </a:cubicBezTo>
                  <a:cubicBezTo>
                    <a:pt x="17841" y="12037"/>
                    <a:pt x="17841" y="12037"/>
                    <a:pt x="17841" y="12037"/>
                  </a:cubicBezTo>
                  <a:cubicBezTo>
                    <a:pt x="17785" y="12037"/>
                    <a:pt x="17785" y="12037"/>
                    <a:pt x="17785" y="12037"/>
                  </a:cubicBezTo>
                  <a:cubicBezTo>
                    <a:pt x="17729" y="12037"/>
                    <a:pt x="17729" y="12037"/>
                    <a:pt x="17729" y="12037"/>
                  </a:cubicBezTo>
                  <a:cubicBezTo>
                    <a:pt x="17729" y="11970"/>
                    <a:pt x="17729" y="11970"/>
                    <a:pt x="17729" y="11970"/>
                  </a:cubicBezTo>
                  <a:cubicBezTo>
                    <a:pt x="17729" y="12037"/>
                    <a:pt x="17729" y="12037"/>
                    <a:pt x="17729" y="12037"/>
                  </a:cubicBezTo>
                  <a:cubicBezTo>
                    <a:pt x="17729" y="12037"/>
                    <a:pt x="17729" y="12037"/>
                    <a:pt x="17729" y="12037"/>
                  </a:cubicBezTo>
                  <a:cubicBezTo>
                    <a:pt x="17785" y="12037"/>
                    <a:pt x="17785" y="12037"/>
                    <a:pt x="17785" y="12037"/>
                  </a:cubicBezTo>
                  <a:cubicBezTo>
                    <a:pt x="17841" y="12104"/>
                    <a:pt x="17841" y="12104"/>
                    <a:pt x="17841" y="12104"/>
                  </a:cubicBezTo>
                  <a:cubicBezTo>
                    <a:pt x="17841" y="12104"/>
                    <a:pt x="17841" y="12104"/>
                    <a:pt x="17841" y="12104"/>
                  </a:cubicBezTo>
                  <a:cubicBezTo>
                    <a:pt x="17841" y="12104"/>
                    <a:pt x="17841" y="12104"/>
                    <a:pt x="17841" y="12104"/>
                  </a:cubicBezTo>
                  <a:cubicBezTo>
                    <a:pt x="17841" y="12171"/>
                    <a:pt x="17841" y="12171"/>
                    <a:pt x="17841" y="12171"/>
                  </a:cubicBezTo>
                  <a:cubicBezTo>
                    <a:pt x="17785" y="12171"/>
                    <a:pt x="17785" y="12171"/>
                    <a:pt x="17785" y="12171"/>
                  </a:cubicBezTo>
                  <a:cubicBezTo>
                    <a:pt x="17785" y="12104"/>
                    <a:pt x="17785" y="12104"/>
                    <a:pt x="17785" y="12104"/>
                  </a:cubicBezTo>
                  <a:cubicBezTo>
                    <a:pt x="17729" y="12104"/>
                    <a:pt x="17729" y="12104"/>
                    <a:pt x="17729" y="12104"/>
                  </a:cubicBezTo>
                  <a:cubicBezTo>
                    <a:pt x="17673" y="12104"/>
                    <a:pt x="17673" y="12104"/>
                    <a:pt x="17673" y="12104"/>
                  </a:cubicBezTo>
                  <a:cubicBezTo>
                    <a:pt x="17673" y="12104"/>
                    <a:pt x="17673" y="12104"/>
                    <a:pt x="17673" y="12104"/>
                  </a:cubicBezTo>
                  <a:cubicBezTo>
                    <a:pt x="17673" y="12104"/>
                    <a:pt x="17673" y="12104"/>
                    <a:pt x="17673" y="12104"/>
                  </a:cubicBezTo>
                  <a:cubicBezTo>
                    <a:pt x="17729" y="12104"/>
                    <a:pt x="17729" y="12104"/>
                    <a:pt x="17729" y="12104"/>
                  </a:cubicBezTo>
                  <a:cubicBezTo>
                    <a:pt x="17785" y="12171"/>
                    <a:pt x="17785" y="12171"/>
                    <a:pt x="17785" y="12171"/>
                  </a:cubicBezTo>
                  <a:cubicBezTo>
                    <a:pt x="17785" y="12238"/>
                    <a:pt x="17785" y="12238"/>
                    <a:pt x="17785" y="12238"/>
                  </a:cubicBezTo>
                  <a:cubicBezTo>
                    <a:pt x="17729" y="12238"/>
                    <a:pt x="17729" y="12238"/>
                    <a:pt x="17729" y="12238"/>
                  </a:cubicBezTo>
                  <a:cubicBezTo>
                    <a:pt x="17729" y="12238"/>
                    <a:pt x="17729" y="12238"/>
                    <a:pt x="17729" y="12238"/>
                  </a:cubicBezTo>
                  <a:cubicBezTo>
                    <a:pt x="17729" y="12238"/>
                    <a:pt x="17729" y="12238"/>
                    <a:pt x="17729" y="12238"/>
                  </a:cubicBezTo>
                  <a:cubicBezTo>
                    <a:pt x="17673" y="12171"/>
                    <a:pt x="17673" y="12171"/>
                    <a:pt x="17673" y="12171"/>
                  </a:cubicBezTo>
                  <a:cubicBezTo>
                    <a:pt x="17673" y="12171"/>
                    <a:pt x="17673" y="12171"/>
                    <a:pt x="17673" y="12171"/>
                  </a:cubicBezTo>
                  <a:cubicBezTo>
                    <a:pt x="17673" y="12171"/>
                    <a:pt x="17673" y="12171"/>
                    <a:pt x="17673" y="12171"/>
                  </a:cubicBezTo>
                  <a:cubicBezTo>
                    <a:pt x="17673" y="12238"/>
                    <a:pt x="17673" y="12238"/>
                    <a:pt x="17673" y="12238"/>
                  </a:cubicBezTo>
                  <a:cubicBezTo>
                    <a:pt x="17673" y="12238"/>
                    <a:pt x="17673" y="12238"/>
                    <a:pt x="17673" y="12238"/>
                  </a:cubicBezTo>
                  <a:cubicBezTo>
                    <a:pt x="17673" y="12305"/>
                    <a:pt x="17673" y="12305"/>
                    <a:pt x="17673" y="12305"/>
                  </a:cubicBezTo>
                  <a:cubicBezTo>
                    <a:pt x="17673" y="12305"/>
                    <a:pt x="17673" y="12305"/>
                    <a:pt x="17673" y="12305"/>
                  </a:cubicBezTo>
                  <a:cubicBezTo>
                    <a:pt x="17617" y="12305"/>
                    <a:pt x="17617" y="12305"/>
                    <a:pt x="17617" y="12305"/>
                  </a:cubicBezTo>
                  <a:cubicBezTo>
                    <a:pt x="17617" y="12305"/>
                    <a:pt x="17617" y="12305"/>
                    <a:pt x="17617" y="12305"/>
                  </a:cubicBezTo>
                  <a:cubicBezTo>
                    <a:pt x="17617" y="12305"/>
                    <a:pt x="17617" y="12305"/>
                    <a:pt x="17617" y="12305"/>
                  </a:cubicBezTo>
                  <a:cubicBezTo>
                    <a:pt x="17617" y="12305"/>
                    <a:pt x="17617" y="12305"/>
                    <a:pt x="17617" y="12305"/>
                  </a:cubicBezTo>
                  <a:cubicBezTo>
                    <a:pt x="17617" y="12305"/>
                    <a:pt x="17617" y="12305"/>
                    <a:pt x="17617" y="12305"/>
                  </a:cubicBezTo>
                  <a:cubicBezTo>
                    <a:pt x="17561" y="12305"/>
                    <a:pt x="17561" y="12305"/>
                    <a:pt x="17561" y="12305"/>
                  </a:cubicBezTo>
                  <a:cubicBezTo>
                    <a:pt x="17561" y="12305"/>
                    <a:pt x="17561" y="12305"/>
                    <a:pt x="17561" y="12305"/>
                  </a:cubicBezTo>
                  <a:cubicBezTo>
                    <a:pt x="17561" y="12305"/>
                    <a:pt x="17561" y="12305"/>
                    <a:pt x="17561" y="12305"/>
                  </a:cubicBezTo>
                  <a:cubicBezTo>
                    <a:pt x="17561" y="12238"/>
                    <a:pt x="17561" y="12238"/>
                    <a:pt x="17561" y="12238"/>
                  </a:cubicBezTo>
                  <a:cubicBezTo>
                    <a:pt x="17504" y="12171"/>
                    <a:pt x="17504" y="12171"/>
                    <a:pt x="17504" y="12171"/>
                  </a:cubicBezTo>
                  <a:cubicBezTo>
                    <a:pt x="17504" y="12171"/>
                    <a:pt x="17504" y="12171"/>
                    <a:pt x="17504" y="12171"/>
                  </a:cubicBezTo>
                  <a:cubicBezTo>
                    <a:pt x="17504" y="12171"/>
                    <a:pt x="17504" y="12171"/>
                    <a:pt x="17504" y="12171"/>
                  </a:cubicBezTo>
                  <a:cubicBezTo>
                    <a:pt x="17504" y="12305"/>
                    <a:pt x="17504" y="12305"/>
                    <a:pt x="17504" y="12305"/>
                  </a:cubicBezTo>
                  <a:cubicBezTo>
                    <a:pt x="17504" y="12305"/>
                    <a:pt x="17504" y="12305"/>
                    <a:pt x="17504" y="12305"/>
                  </a:cubicBezTo>
                  <a:cubicBezTo>
                    <a:pt x="17448" y="12305"/>
                    <a:pt x="17448" y="12305"/>
                    <a:pt x="17448" y="12305"/>
                  </a:cubicBezTo>
                  <a:cubicBezTo>
                    <a:pt x="17448" y="12305"/>
                    <a:pt x="17448" y="12305"/>
                    <a:pt x="17448" y="12305"/>
                  </a:cubicBezTo>
                  <a:cubicBezTo>
                    <a:pt x="17504" y="12305"/>
                    <a:pt x="17504" y="12305"/>
                    <a:pt x="17504" y="12305"/>
                  </a:cubicBezTo>
                  <a:cubicBezTo>
                    <a:pt x="17504" y="12305"/>
                    <a:pt x="17504" y="12305"/>
                    <a:pt x="17504" y="12305"/>
                  </a:cubicBezTo>
                  <a:cubicBezTo>
                    <a:pt x="17504" y="12372"/>
                    <a:pt x="17504" y="12372"/>
                    <a:pt x="17504" y="12372"/>
                  </a:cubicBezTo>
                  <a:cubicBezTo>
                    <a:pt x="17448" y="12372"/>
                    <a:pt x="17448" y="12372"/>
                    <a:pt x="17448" y="12372"/>
                  </a:cubicBezTo>
                  <a:cubicBezTo>
                    <a:pt x="17448" y="12372"/>
                    <a:pt x="17448" y="12372"/>
                    <a:pt x="17448" y="12372"/>
                  </a:cubicBezTo>
                  <a:cubicBezTo>
                    <a:pt x="17448" y="12372"/>
                    <a:pt x="17448" y="12372"/>
                    <a:pt x="17448" y="12372"/>
                  </a:cubicBezTo>
                  <a:cubicBezTo>
                    <a:pt x="17448" y="12372"/>
                    <a:pt x="17448" y="12372"/>
                    <a:pt x="17448" y="12372"/>
                  </a:cubicBezTo>
                  <a:cubicBezTo>
                    <a:pt x="17504" y="12372"/>
                    <a:pt x="17504" y="12372"/>
                    <a:pt x="17504" y="12372"/>
                  </a:cubicBezTo>
                  <a:cubicBezTo>
                    <a:pt x="17504" y="12438"/>
                    <a:pt x="17504" y="12438"/>
                    <a:pt x="17504" y="12438"/>
                  </a:cubicBezTo>
                  <a:cubicBezTo>
                    <a:pt x="17504" y="12438"/>
                    <a:pt x="17504" y="12438"/>
                    <a:pt x="17504" y="12438"/>
                  </a:cubicBezTo>
                  <a:cubicBezTo>
                    <a:pt x="17448" y="12438"/>
                    <a:pt x="17448" y="12438"/>
                    <a:pt x="17448" y="12438"/>
                  </a:cubicBezTo>
                  <a:cubicBezTo>
                    <a:pt x="17448" y="12438"/>
                    <a:pt x="17448" y="12438"/>
                    <a:pt x="17448" y="12438"/>
                  </a:cubicBezTo>
                  <a:cubicBezTo>
                    <a:pt x="17448" y="12505"/>
                    <a:pt x="17448" y="12505"/>
                    <a:pt x="17448" y="12505"/>
                  </a:cubicBezTo>
                  <a:cubicBezTo>
                    <a:pt x="17448" y="12505"/>
                    <a:pt x="17448" y="12505"/>
                    <a:pt x="17448" y="12505"/>
                  </a:cubicBezTo>
                  <a:cubicBezTo>
                    <a:pt x="17448" y="12505"/>
                    <a:pt x="17448" y="12505"/>
                    <a:pt x="17448" y="12505"/>
                  </a:cubicBezTo>
                  <a:cubicBezTo>
                    <a:pt x="17448" y="12505"/>
                    <a:pt x="17448" y="12505"/>
                    <a:pt x="17448" y="12505"/>
                  </a:cubicBezTo>
                  <a:cubicBezTo>
                    <a:pt x="17448" y="12505"/>
                    <a:pt x="17448" y="12505"/>
                    <a:pt x="17448" y="12505"/>
                  </a:cubicBezTo>
                  <a:cubicBezTo>
                    <a:pt x="17448" y="12572"/>
                    <a:pt x="17448" y="12572"/>
                    <a:pt x="17448" y="12572"/>
                  </a:cubicBezTo>
                  <a:cubicBezTo>
                    <a:pt x="17448" y="12572"/>
                    <a:pt x="17448" y="12572"/>
                    <a:pt x="17448" y="12572"/>
                  </a:cubicBezTo>
                  <a:cubicBezTo>
                    <a:pt x="17448" y="12639"/>
                    <a:pt x="17448" y="12639"/>
                    <a:pt x="17448" y="12639"/>
                  </a:cubicBezTo>
                  <a:cubicBezTo>
                    <a:pt x="17392" y="12639"/>
                    <a:pt x="17392" y="12639"/>
                    <a:pt x="17392" y="12639"/>
                  </a:cubicBezTo>
                  <a:cubicBezTo>
                    <a:pt x="17392" y="12639"/>
                    <a:pt x="17392" y="12639"/>
                    <a:pt x="17392" y="12639"/>
                  </a:cubicBezTo>
                  <a:cubicBezTo>
                    <a:pt x="17392" y="12639"/>
                    <a:pt x="17392" y="12639"/>
                    <a:pt x="17392" y="12639"/>
                  </a:cubicBezTo>
                  <a:cubicBezTo>
                    <a:pt x="17392" y="12639"/>
                    <a:pt x="17392" y="12639"/>
                    <a:pt x="17392" y="12639"/>
                  </a:cubicBezTo>
                  <a:cubicBezTo>
                    <a:pt x="17392" y="12639"/>
                    <a:pt x="17392" y="12639"/>
                    <a:pt x="17392" y="12639"/>
                  </a:cubicBezTo>
                  <a:cubicBezTo>
                    <a:pt x="17392" y="12639"/>
                    <a:pt x="17392" y="12639"/>
                    <a:pt x="17392" y="12639"/>
                  </a:cubicBezTo>
                  <a:cubicBezTo>
                    <a:pt x="17336" y="12572"/>
                    <a:pt x="17336" y="12572"/>
                    <a:pt x="17336" y="12572"/>
                  </a:cubicBezTo>
                  <a:cubicBezTo>
                    <a:pt x="17336" y="12572"/>
                    <a:pt x="17336" y="12572"/>
                    <a:pt x="17336" y="12572"/>
                  </a:cubicBezTo>
                  <a:cubicBezTo>
                    <a:pt x="17336" y="12572"/>
                    <a:pt x="17336" y="12572"/>
                    <a:pt x="17336" y="12572"/>
                  </a:cubicBezTo>
                  <a:cubicBezTo>
                    <a:pt x="17336" y="12505"/>
                    <a:pt x="17336" y="12505"/>
                    <a:pt x="17336" y="12505"/>
                  </a:cubicBezTo>
                  <a:cubicBezTo>
                    <a:pt x="17336" y="12505"/>
                    <a:pt x="17336" y="12505"/>
                    <a:pt x="17336" y="12505"/>
                  </a:cubicBezTo>
                  <a:cubicBezTo>
                    <a:pt x="17280" y="12572"/>
                    <a:pt x="17280" y="12572"/>
                    <a:pt x="17280" y="12572"/>
                  </a:cubicBezTo>
                  <a:cubicBezTo>
                    <a:pt x="17280" y="12572"/>
                    <a:pt x="17280" y="12572"/>
                    <a:pt x="17280" y="12572"/>
                  </a:cubicBezTo>
                  <a:cubicBezTo>
                    <a:pt x="17280" y="12572"/>
                    <a:pt x="17280" y="12572"/>
                    <a:pt x="17280" y="12572"/>
                  </a:cubicBezTo>
                  <a:cubicBezTo>
                    <a:pt x="17280" y="12572"/>
                    <a:pt x="17280" y="12572"/>
                    <a:pt x="17280" y="12572"/>
                  </a:cubicBezTo>
                  <a:cubicBezTo>
                    <a:pt x="17280" y="12505"/>
                    <a:pt x="17280" y="12505"/>
                    <a:pt x="17280" y="12505"/>
                  </a:cubicBezTo>
                  <a:cubicBezTo>
                    <a:pt x="17280" y="12505"/>
                    <a:pt x="17280" y="12505"/>
                    <a:pt x="17280" y="12505"/>
                  </a:cubicBezTo>
                  <a:cubicBezTo>
                    <a:pt x="17280" y="12505"/>
                    <a:pt x="17280" y="12505"/>
                    <a:pt x="17280" y="12505"/>
                  </a:cubicBezTo>
                  <a:cubicBezTo>
                    <a:pt x="17280" y="12438"/>
                    <a:pt x="17280" y="12438"/>
                    <a:pt x="17280" y="12438"/>
                  </a:cubicBezTo>
                  <a:cubicBezTo>
                    <a:pt x="17280" y="12438"/>
                    <a:pt x="17280" y="12438"/>
                    <a:pt x="17280" y="12438"/>
                  </a:cubicBezTo>
                  <a:cubicBezTo>
                    <a:pt x="17280" y="12438"/>
                    <a:pt x="17280" y="12438"/>
                    <a:pt x="17280" y="12438"/>
                  </a:cubicBezTo>
                  <a:cubicBezTo>
                    <a:pt x="17280" y="12438"/>
                    <a:pt x="17280" y="12438"/>
                    <a:pt x="17280" y="12438"/>
                  </a:cubicBezTo>
                  <a:cubicBezTo>
                    <a:pt x="17224" y="12438"/>
                    <a:pt x="17224" y="12438"/>
                    <a:pt x="17224" y="12438"/>
                  </a:cubicBezTo>
                  <a:cubicBezTo>
                    <a:pt x="17224" y="12505"/>
                    <a:pt x="17224" y="12505"/>
                    <a:pt x="17224" y="12505"/>
                  </a:cubicBezTo>
                  <a:cubicBezTo>
                    <a:pt x="17224" y="12505"/>
                    <a:pt x="17224" y="12505"/>
                    <a:pt x="17224" y="12505"/>
                  </a:cubicBezTo>
                  <a:cubicBezTo>
                    <a:pt x="17168" y="12505"/>
                    <a:pt x="17168" y="12505"/>
                    <a:pt x="17168" y="12505"/>
                  </a:cubicBezTo>
                  <a:cubicBezTo>
                    <a:pt x="17168" y="12505"/>
                    <a:pt x="17168" y="12505"/>
                    <a:pt x="17168" y="12505"/>
                  </a:cubicBezTo>
                  <a:cubicBezTo>
                    <a:pt x="17168" y="12438"/>
                    <a:pt x="17168" y="12438"/>
                    <a:pt x="17168" y="12438"/>
                  </a:cubicBezTo>
                  <a:cubicBezTo>
                    <a:pt x="17168" y="12438"/>
                    <a:pt x="17168" y="12438"/>
                    <a:pt x="17168" y="12438"/>
                  </a:cubicBezTo>
                  <a:cubicBezTo>
                    <a:pt x="17168" y="12372"/>
                    <a:pt x="17168" y="12372"/>
                    <a:pt x="17168" y="12372"/>
                  </a:cubicBezTo>
                  <a:cubicBezTo>
                    <a:pt x="17224" y="12372"/>
                    <a:pt x="17224" y="12372"/>
                    <a:pt x="17224" y="12372"/>
                  </a:cubicBezTo>
                  <a:cubicBezTo>
                    <a:pt x="17224" y="12372"/>
                    <a:pt x="17224" y="12372"/>
                    <a:pt x="17224" y="12372"/>
                  </a:cubicBezTo>
                  <a:cubicBezTo>
                    <a:pt x="17224" y="12372"/>
                    <a:pt x="17224" y="12372"/>
                    <a:pt x="17224" y="12372"/>
                  </a:cubicBezTo>
                  <a:cubicBezTo>
                    <a:pt x="17224" y="12372"/>
                    <a:pt x="17224" y="12372"/>
                    <a:pt x="17224" y="12372"/>
                  </a:cubicBezTo>
                  <a:cubicBezTo>
                    <a:pt x="17224" y="12372"/>
                    <a:pt x="17224" y="12372"/>
                    <a:pt x="17224" y="12372"/>
                  </a:cubicBezTo>
                  <a:cubicBezTo>
                    <a:pt x="17168" y="12372"/>
                    <a:pt x="17168" y="12372"/>
                    <a:pt x="17168" y="12372"/>
                  </a:cubicBezTo>
                  <a:cubicBezTo>
                    <a:pt x="17168" y="12372"/>
                    <a:pt x="17168" y="12372"/>
                    <a:pt x="17168" y="12372"/>
                  </a:cubicBezTo>
                  <a:cubicBezTo>
                    <a:pt x="17112" y="12305"/>
                    <a:pt x="17112" y="12305"/>
                    <a:pt x="17112" y="12305"/>
                  </a:cubicBezTo>
                  <a:cubicBezTo>
                    <a:pt x="17168" y="12305"/>
                    <a:pt x="17168" y="12305"/>
                    <a:pt x="17168" y="12305"/>
                  </a:cubicBezTo>
                  <a:cubicBezTo>
                    <a:pt x="17168" y="12305"/>
                    <a:pt x="17168" y="12305"/>
                    <a:pt x="17168" y="12305"/>
                  </a:cubicBezTo>
                  <a:cubicBezTo>
                    <a:pt x="17224" y="12238"/>
                    <a:pt x="17224" y="12238"/>
                    <a:pt x="17224" y="12238"/>
                  </a:cubicBezTo>
                  <a:cubicBezTo>
                    <a:pt x="17168" y="12238"/>
                    <a:pt x="17168" y="12238"/>
                    <a:pt x="17168" y="12238"/>
                  </a:cubicBezTo>
                  <a:cubicBezTo>
                    <a:pt x="17168" y="12238"/>
                    <a:pt x="17168" y="12238"/>
                    <a:pt x="17168" y="12238"/>
                  </a:cubicBezTo>
                  <a:cubicBezTo>
                    <a:pt x="17168" y="12238"/>
                    <a:pt x="17168" y="12238"/>
                    <a:pt x="17168" y="12238"/>
                  </a:cubicBezTo>
                  <a:cubicBezTo>
                    <a:pt x="17112" y="12238"/>
                    <a:pt x="17112" y="12238"/>
                    <a:pt x="17112" y="12238"/>
                  </a:cubicBezTo>
                  <a:cubicBezTo>
                    <a:pt x="17168" y="12238"/>
                    <a:pt x="17168" y="12238"/>
                    <a:pt x="17168" y="12238"/>
                  </a:cubicBezTo>
                  <a:cubicBezTo>
                    <a:pt x="17168" y="12171"/>
                    <a:pt x="17168" y="12171"/>
                    <a:pt x="17168" y="12171"/>
                  </a:cubicBezTo>
                  <a:cubicBezTo>
                    <a:pt x="17224" y="12171"/>
                    <a:pt x="17224" y="12171"/>
                    <a:pt x="17224" y="12171"/>
                  </a:cubicBezTo>
                  <a:cubicBezTo>
                    <a:pt x="17224" y="12171"/>
                    <a:pt x="17224" y="12171"/>
                    <a:pt x="17224" y="12171"/>
                  </a:cubicBezTo>
                  <a:cubicBezTo>
                    <a:pt x="17168" y="12171"/>
                    <a:pt x="17168" y="12171"/>
                    <a:pt x="17168" y="12171"/>
                  </a:cubicBezTo>
                  <a:cubicBezTo>
                    <a:pt x="17112" y="12171"/>
                    <a:pt x="17112" y="12171"/>
                    <a:pt x="17112" y="12171"/>
                  </a:cubicBezTo>
                  <a:cubicBezTo>
                    <a:pt x="17112" y="12171"/>
                    <a:pt x="17112" y="12171"/>
                    <a:pt x="17112" y="12171"/>
                  </a:cubicBezTo>
                  <a:cubicBezTo>
                    <a:pt x="17112" y="12171"/>
                    <a:pt x="17112" y="12171"/>
                    <a:pt x="17112" y="12171"/>
                  </a:cubicBezTo>
                  <a:cubicBezTo>
                    <a:pt x="17168" y="12104"/>
                    <a:pt x="17168" y="12104"/>
                    <a:pt x="17168" y="12104"/>
                  </a:cubicBezTo>
                  <a:cubicBezTo>
                    <a:pt x="17168" y="12104"/>
                    <a:pt x="17168" y="12104"/>
                    <a:pt x="17168" y="12104"/>
                  </a:cubicBezTo>
                  <a:cubicBezTo>
                    <a:pt x="17224" y="12104"/>
                    <a:pt x="17224" y="12104"/>
                    <a:pt x="17224" y="12104"/>
                  </a:cubicBezTo>
                  <a:cubicBezTo>
                    <a:pt x="17280" y="12037"/>
                    <a:pt x="17280" y="12037"/>
                    <a:pt x="17280" y="12037"/>
                  </a:cubicBezTo>
                  <a:cubicBezTo>
                    <a:pt x="17280" y="12037"/>
                    <a:pt x="17280" y="12037"/>
                    <a:pt x="17280" y="12037"/>
                  </a:cubicBezTo>
                  <a:cubicBezTo>
                    <a:pt x="17336" y="11970"/>
                    <a:pt x="17336" y="11970"/>
                    <a:pt x="17336" y="11970"/>
                  </a:cubicBezTo>
                  <a:cubicBezTo>
                    <a:pt x="17336" y="11970"/>
                    <a:pt x="17336" y="11970"/>
                    <a:pt x="17336" y="11970"/>
                  </a:cubicBezTo>
                  <a:cubicBezTo>
                    <a:pt x="17392" y="11903"/>
                    <a:pt x="17392" y="11903"/>
                    <a:pt x="17392" y="11903"/>
                  </a:cubicBezTo>
                  <a:cubicBezTo>
                    <a:pt x="17392" y="11903"/>
                    <a:pt x="17392" y="11903"/>
                    <a:pt x="17392" y="11903"/>
                  </a:cubicBezTo>
                  <a:cubicBezTo>
                    <a:pt x="17336" y="11903"/>
                    <a:pt x="17336" y="11903"/>
                    <a:pt x="17336" y="11903"/>
                  </a:cubicBezTo>
                  <a:cubicBezTo>
                    <a:pt x="17336" y="11970"/>
                    <a:pt x="17336" y="11970"/>
                    <a:pt x="17336" y="11970"/>
                  </a:cubicBezTo>
                  <a:cubicBezTo>
                    <a:pt x="17280" y="11970"/>
                    <a:pt x="17280" y="11970"/>
                    <a:pt x="17280" y="11970"/>
                  </a:cubicBezTo>
                  <a:cubicBezTo>
                    <a:pt x="17280" y="12037"/>
                    <a:pt x="17280" y="12037"/>
                    <a:pt x="17280" y="12037"/>
                  </a:cubicBezTo>
                  <a:cubicBezTo>
                    <a:pt x="17224" y="12037"/>
                    <a:pt x="17224" y="12037"/>
                    <a:pt x="17224" y="12037"/>
                  </a:cubicBezTo>
                  <a:cubicBezTo>
                    <a:pt x="17168" y="12037"/>
                    <a:pt x="17168" y="12037"/>
                    <a:pt x="17168" y="12037"/>
                  </a:cubicBezTo>
                  <a:cubicBezTo>
                    <a:pt x="17112" y="12104"/>
                    <a:pt x="17112" y="12104"/>
                    <a:pt x="17112" y="12104"/>
                  </a:cubicBezTo>
                  <a:cubicBezTo>
                    <a:pt x="17056" y="12104"/>
                    <a:pt x="17056" y="12104"/>
                    <a:pt x="17056" y="12104"/>
                  </a:cubicBezTo>
                  <a:cubicBezTo>
                    <a:pt x="17056" y="12104"/>
                    <a:pt x="17056" y="12104"/>
                    <a:pt x="17056" y="12104"/>
                  </a:cubicBezTo>
                  <a:cubicBezTo>
                    <a:pt x="17056" y="12037"/>
                    <a:pt x="17056" y="12037"/>
                    <a:pt x="17056" y="12037"/>
                  </a:cubicBezTo>
                  <a:cubicBezTo>
                    <a:pt x="17112" y="11970"/>
                    <a:pt x="17112" y="11970"/>
                    <a:pt x="17112" y="11970"/>
                  </a:cubicBezTo>
                  <a:cubicBezTo>
                    <a:pt x="17168" y="11970"/>
                    <a:pt x="17168" y="11970"/>
                    <a:pt x="17168" y="11970"/>
                  </a:cubicBezTo>
                  <a:cubicBezTo>
                    <a:pt x="17168" y="11903"/>
                    <a:pt x="17168" y="11903"/>
                    <a:pt x="17168" y="11903"/>
                  </a:cubicBezTo>
                  <a:cubicBezTo>
                    <a:pt x="17168" y="11903"/>
                    <a:pt x="17168" y="11903"/>
                    <a:pt x="17168" y="11903"/>
                  </a:cubicBezTo>
                  <a:cubicBezTo>
                    <a:pt x="17168" y="11903"/>
                    <a:pt x="17168" y="11903"/>
                    <a:pt x="17168" y="11903"/>
                  </a:cubicBezTo>
                  <a:cubicBezTo>
                    <a:pt x="17168" y="11903"/>
                    <a:pt x="17168" y="11903"/>
                    <a:pt x="17168" y="11903"/>
                  </a:cubicBezTo>
                  <a:cubicBezTo>
                    <a:pt x="17056" y="11970"/>
                    <a:pt x="17056" y="11970"/>
                    <a:pt x="17056" y="11970"/>
                  </a:cubicBezTo>
                  <a:cubicBezTo>
                    <a:pt x="16999" y="12037"/>
                    <a:pt x="16999" y="12037"/>
                    <a:pt x="16999" y="12037"/>
                  </a:cubicBezTo>
                  <a:cubicBezTo>
                    <a:pt x="16999" y="11970"/>
                    <a:pt x="16999" y="11970"/>
                    <a:pt x="16999" y="11970"/>
                  </a:cubicBezTo>
                  <a:cubicBezTo>
                    <a:pt x="16999" y="11970"/>
                    <a:pt x="16999" y="11970"/>
                    <a:pt x="16999" y="11970"/>
                  </a:cubicBezTo>
                  <a:cubicBezTo>
                    <a:pt x="16999" y="11970"/>
                    <a:pt x="16999" y="11970"/>
                    <a:pt x="16999" y="11970"/>
                  </a:cubicBezTo>
                  <a:cubicBezTo>
                    <a:pt x="16999" y="11903"/>
                    <a:pt x="16999" y="11903"/>
                    <a:pt x="16999" y="11903"/>
                  </a:cubicBezTo>
                  <a:cubicBezTo>
                    <a:pt x="16943" y="11903"/>
                    <a:pt x="16943" y="11903"/>
                    <a:pt x="16943" y="11903"/>
                  </a:cubicBezTo>
                  <a:cubicBezTo>
                    <a:pt x="16943" y="11903"/>
                    <a:pt x="16943" y="11903"/>
                    <a:pt x="16943" y="11903"/>
                  </a:cubicBezTo>
                  <a:cubicBezTo>
                    <a:pt x="16943" y="11903"/>
                    <a:pt x="16943" y="11903"/>
                    <a:pt x="16943" y="11903"/>
                  </a:cubicBezTo>
                  <a:cubicBezTo>
                    <a:pt x="16943" y="11903"/>
                    <a:pt x="16943" y="11903"/>
                    <a:pt x="16943" y="11903"/>
                  </a:cubicBezTo>
                  <a:cubicBezTo>
                    <a:pt x="16943" y="11837"/>
                    <a:pt x="16943" y="11837"/>
                    <a:pt x="16943" y="11837"/>
                  </a:cubicBezTo>
                  <a:cubicBezTo>
                    <a:pt x="16943" y="11837"/>
                    <a:pt x="16943" y="11837"/>
                    <a:pt x="16943" y="11837"/>
                  </a:cubicBezTo>
                  <a:cubicBezTo>
                    <a:pt x="16943" y="11837"/>
                    <a:pt x="16943" y="11837"/>
                    <a:pt x="16943" y="11837"/>
                  </a:cubicBezTo>
                  <a:cubicBezTo>
                    <a:pt x="16943" y="11837"/>
                    <a:pt x="16943" y="11837"/>
                    <a:pt x="16943" y="11837"/>
                  </a:cubicBezTo>
                  <a:cubicBezTo>
                    <a:pt x="16943" y="11770"/>
                    <a:pt x="16943" y="11770"/>
                    <a:pt x="16943" y="11770"/>
                  </a:cubicBezTo>
                  <a:cubicBezTo>
                    <a:pt x="16943" y="11770"/>
                    <a:pt x="16943" y="11770"/>
                    <a:pt x="16943" y="11770"/>
                  </a:cubicBezTo>
                  <a:cubicBezTo>
                    <a:pt x="16943" y="11770"/>
                    <a:pt x="16943" y="11770"/>
                    <a:pt x="16943" y="11770"/>
                  </a:cubicBezTo>
                  <a:cubicBezTo>
                    <a:pt x="16943" y="11703"/>
                    <a:pt x="16943" y="11703"/>
                    <a:pt x="16943" y="11703"/>
                  </a:cubicBezTo>
                  <a:cubicBezTo>
                    <a:pt x="16887" y="11703"/>
                    <a:pt x="16887" y="11703"/>
                    <a:pt x="16887" y="11703"/>
                  </a:cubicBezTo>
                  <a:cubicBezTo>
                    <a:pt x="16887" y="11703"/>
                    <a:pt x="16887" y="11703"/>
                    <a:pt x="16887" y="11703"/>
                  </a:cubicBezTo>
                  <a:cubicBezTo>
                    <a:pt x="16887" y="11770"/>
                    <a:pt x="16887" y="11770"/>
                    <a:pt x="16887" y="11770"/>
                  </a:cubicBezTo>
                  <a:cubicBezTo>
                    <a:pt x="16887" y="11770"/>
                    <a:pt x="16887" y="11770"/>
                    <a:pt x="16887" y="11770"/>
                  </a:cubicBezTo>
                  <a:cubicBezTo>
                    <a:pt x="16887" y="11770"/>
                    <a:pt x="16887" y="11770"/>
                    <a:pt x="16887" y="11770"/>
                  </a:cubicBezTo>
                  <a:cubicBezTo>
                    <a:pt x="16831" y="11770"/>
                    <a:pt x="16831" y="11770"/>
                    <a:pt x="16831" y="11770"/>
                  </a:cubicBezTo>
                  <a:cubicBezTo>
                    <a:pt x="16831" y="11703"/>
                    <a:pt x="16831" y="11703"/>
                    <a:pt x="16831" y="11703"/>
                  </a:cubicBezTo>
                  <a:cubicBezTo>
                    <a:pt x="16775" y="11703"/>
                    <a:pt x="16775" y="11703"/>
                    <a:pt x="16775" y="11703"/>
                  </a:cubicBezTo>
                  <a:cubicBezTo>
                    <a:pt x="16831" y="11770"/>
                    <a:pt x="16831" y="11770"/>
                    <a:pt x="16831" y="11770"/>
                  </a:cubicBezTo>
                  <a:cubicBezTo>
                    <a:pt x="16831" y="11837"/>
                    <a:pt x="16831" y="11837"/>
                    <a:pt x="16831" y="11837"/>
                  </a:cubicBezTo>
                  <a:cubicBezTo>
                    <a:pt x="16831" y="11837"/>
                    <a:pt x="16831" y="11837"/>
                    <a:pt x="16831" y="11837"/>
                  </a:cubicBezTo>
                  <a:cubicBezTo>
                    <a:pt x="16831" y="11837"/>
                    <a:pt x="16831" y="11837"/>
                    <a:pt x="16831" y="11837"/>
                  </a:cubicBezTo>
                  <a:cubicBezTo>
                    <a:pt x="16831" y="11837"/>
                    <a:pt x="16831" y="11837"/>
                    <a:pt x="16831" y="11837"/>
                  </a:cubicBezTo>
                  <a:cubicBezTo>
                    <a:pt x="16831" y="11903"/>
                    <a:pt x="16831" y="11903"/>
                    <a:pt x="16831" y="11903"/>
                  </a:cubicBezTo>
                  <a:cubicBezTo>
                    <a:pt x="16775" y="11903"/>
                    <a:pt x="16775" y="11903"/>
                    <a:pt x="16775" y="11903"/>
                  </a:cubicBezTo>
                  <a:cubicBezTo>
                    <a:pt x="16775" y="11837"/>
                    <a:pt x="16775" y="11837"/>
                    <a:pt x="16775" y="11837"/>
                  </a:cubicBezTo>
                  <a:cubicBezTo>
                    <a:pt x="16775" y="11837"/>
                    <a:pt x="16775" y="11837"/>
                    <a:pt x="16775" y="11837"/>
                  </a:cubicBezTo>
                  <a:cubicBezTo>
                    <a:pt x="16719" y="11770"/>
                    <a:pt x="16719" y="11770"/>
                    <a:pt x="16719" y="11770"/>
                  </a:cubicBezTo>
                  <a:cubicBezTo>
                    <a:pt x="16719" y="11837"/>
                    <a:pt x="16719" y="11837"/>
                    <a:pt x="16719" y="11837"/>
                  </a:cubicBezTo>
                  <a:cubicBezTo>
                    <a:pt x="16719" y="11837"/>
                    <a:pt x="16719" y="11837"/>
                    <a:pt x="16719" y="11837"/>
                  </a:cubicBezTo>
                  <a:cubicBezTo>
                    <a:pt x="16719" y="11837"/>
                    <a:pt x="16719" y="11837"/>
                    <a:pt x="16719" y="11837"/>
                  </a:cubicBezTo>
                  <a:cubicBezTo>
                    <a:pt x="16719" y="11903"/>
                    <a:pt x="16719" y="11903"/>
                    <a:pt x="16719" y="11903"/>
                  </a:cubicBezTo>
                  <a:cubicBezTo>
                    <a:pt x="16775" y="11903"/>
                    <a:pt x="16775" y="11903"/>
                    <a:pt x="16775" y="11903"/>
                  </a:cubicBezTo>
                  <a:cubicBezTo>
                    <a:pt x="16775" y="11970"/>
                    <a:pt x="16775" y="11970"/>
                    <a:pt x="16775" y="11970"/>
                  </a:cubicBezTo>
                  <a:cubicBezTo>
                    <a:pt x="16831" y="11970"/>
                    <a:pt x="16831" y="11970"/>
                    <a:pt x="16831" y="11970"/>
                  </a:cubicBezTo>
                  <a:cubicBezTo>
                    <a:pt x="16775" y="12037"/>
                    <a:pt x="16775" y="12037"/>
                    <a:pt x="16775" y="12037"/>
                  </a:cubicBezTo>
                  <a:cubicBezTo>
                    <a:pt x="16831" y="12037"/>
                    <a:pt x="16831" y="12037"/>
                    <a:pt x="16831" y="12037"/>
                  </a:cubicBezTo>
                  <a:cubicBezTo>
                    <a:pt x="16831" y="12037"/>
                    <a:pt x="16831" y="12037"/>
                    <a:pt x="16831" y="12037"/>
                  </a:cubicBezTo>
                  <a:cubicBezTo>
                    <a:pt x="16775" y="12104"/>
                    <a:pt x="16775" y="12104"/>
                    <a:pt x="16775" y="12104"/>
                  </a:cubicBezTo>
                  <a:cubicBezTo>
                    <a:pt x="16719" y="12037"/>
                    <a:pt x="16719" y="12037"/>
                    <a:pt x="16719" y="12037"/>
                  </a:cubicBezTo>
                  <a:cubicBezTo>
                    <a:pt x="16719" y="12037"/>
                    <a:pt x="16719" y="12037"/>
                    <a:pt x="16719" y="12037"/>
                  </a:cubicBezTo>
                  <a:cubicBezTo>
                    <a:pt x="16719" y="12104"/>
                    <a:pt x="16719" y="12104"/>
                    <a:pt x="16719" y="12104"/>
                  </a:cubicBezTo>
                  <a:cubicBezTo>
                    <a:pt x="16663" y="12104"/>
                    <a:pt x="16663" y="12104"/>
                    <a:pt x="16663" y="12104"/>
                  </a:cubicBezTo>
                  <a:cubicBezTo>
                    <a:pt x="16663" y="12037"/>
                    <a:pt x="16663" y="12037"/>
                    <a:pt x="16663" y="12037"/>
                  </a:cubicBezTo>
                  <a:cubicBezTo>
                    <a:pt x="16663" y="11970"/>
                    <a:pt x="16663" y="11970"/>
                    <a:pt x="16663" y="11970"/>
                  </a:cubicBezTo>
                  <a:cubicBezTo>
                    <a:pt x="16663" y="11970"/>
                    <a:pt x="16663" y="11970"/>
                    <a:pt x="16663" y="11970"/>
                  </a:cubicBezTo>
                  <a:cubicBezTo>
                    <a:pt x="16663" y="11903"/>
                    <a:pt x="16663" y="11903"/>
                    <a:pt x="16663" y="11903"/>
                  </a:cubicBezTo>
                  <a:cubicBezTo>
                    <a:pt x="16607" y="11903"/>
                    <a:pt x="16607" y="11903"/>
                    <a:pt x="16607" y="11903"/>
                  </a:cubicBezTo>
                  <a:cubicBezTo>
                    <a:pt x="16551" y="11903"/>
                    <a:pt x="16551" y="11903"/>
                    <a:pt x="16551" y="11903"/>
                  </a:cubicBezTo>
                  <a:cubicBezTo>
                    <a:pt x="16551" y="11903"/>
                    <a:pt x="16551" y="11903"/>
                    <a:pt x="16551" y="11903"/>
                  </a:cubicBezTo>
                  <a:cubicBezTo>
                    <a:pt x="16551" y="11837"/>
                    <a:pt x="16551" y="11837"/>
                    <a:pt x="16551" y="11837"/>
                  </a:cubicBezTo>
                  <a:cubicBezTo>
                    <a:pt x="16495" y="11837"/>
                    <a:pt x="16495" y="11837"/>
                    <a:pt x="16495" y="11837"/>
                  </a:cubicBezTo>
                  <a:cubicBezTo>
                    <a:pt x="16495" y="11837"/>
                    <a:pt x="16495" y="11837"/>
                    <a:pt x="16495" y="11837"/>
                  </a:cubicBezTo>
                  <a:cubicBezTo>
                    <a:pt x="16438" y="11837"/>
                    <a:pt x="16438" y="11837"/>
                    <a:pt x="16438" y="11837"/>
                  </a:cubicBezTo>
                  <a:cubicBezTo>
                    <a:pt x="16438" y="11903"/>
                    <a:pt x="16438" y="11903"/>
                    <a:pt x="16438" y="11903"/>
                  </a:cubicBezTo>
                  <a:cubicBezTo>
                    <a:pt x="16495" y="11903"/>
                    <a:pt x="16495" y="11903"/>
                    <a:pt x="16495" y="11903"/>
                  </a:cubicBezTo>
                  <a:cubicBezTo>
                    <a:pt x="16551" y="11903"/>
                    <a:pt x="16551" y="11903"/>
                    <a:pt x="16551" y="11903"/>
                  </a:cubicBezTo>
                  <a:cubicBezTo>
                    <a:pt x="16607" y="11903"/>
                    <a:pt x="16607" y="11903"/>
                    <a:pt x="16607" y="11903"/>
                  </a:cubicBezTo>
                  <a:cubicBezTo>
                    <a:pt x="16607" y="11970"/>
                    <a:pt x="16607" y="11970"/>
                    <a:pt x="16607" y="11970"/>
                  </a:cubicBezTo>
                  <a:cubicBezTo>
                    <a:pt x="16551" y="12037"/>
                    <a:pt x="16551" y="12037"/>
                    <a:pt x="16551" y="12037"/>
                  </a:cubicBezTo>
                  <a:cubicBezTo>
                    <a:pt x="16551" y="12037"/>
                    <a:pt x="16551" y="12037"/>
                    <a:pt x="16551" y="12037"/>
                  </a:cubicBezTo>
                  <a:cubicBezTo>
                    <a:pt x="16607" y="12037"/>
                    <a:pt x="16607" y="12037"/>
                    <a:pt x="16607" y="12037"/>
                  </a:cubicBezTo>
                  <a:cubicBezTo>
                    <a:pt x="16607" y="12037"/>
                    <a:pt x="16607" y="12037"/>
                    <a:pt x="16607" y="12037"/>
                  </a:cubicBezTo>
                  <a:cubicBezTo>
                    <a:pt x="16607" y="12104"/>
                    <a:pt x="16607" y="12104"/>
                    <a:pt x="16607" y="12104"/>
                  </a:cubicBezTo>
                  <a:cubicBezTo>
                    <a:pt x="16607" y="12104"/>
                    <a:pt x="16607" y="12104"/>
                    <a:pt x="16607" y="12104"/>
                  </a:cubicBezTo>
                  <a:cubicBezTo>
                    <a:pt x="16663" y="12104"/>
                    <a:pt x="16663" y="12104"/>
                    <a:pt x="16663" y="12104"/>
                  </a:cubicBezTo>
                  <a:cubicBezTo>
                    <a:pt x="16663" y="12104"/>
                    <a:pt x="16663" y="12104"/>
                    <a:pt x="16663" y="12104"/>
                  </a:cubicBezTo>
                  <a:cubicBezTo>
                    <a:pt x="16607" y="12171"/>
                    <a:pt x="16607" y="12171"/>
                    <a:pt x="16607" y="12171"/>
                  </a:cubicBezTo>
                  <a:cubicBezTo>
                    <a:pt x="16551" y="12238"/>
                    <a:pt x="16551" y="12238"/>
                    <a:pt x="16551" y="12238"/>
                  </a:cubicBezTo>
                  <a:cubicBezTo>
                    <a:pt x="16495" y="12305"/>
                    <a:pt x="16495" y="12305"/>
                    <a:pt x="16495" y="12305"/>
                  </a:cubicBezTo>
                  <a:cubicBezTo>
                    <a:pt x="16607" y="12238"/>
                    <a:pt x="16607" y="12238"/>
                    <a:pt x="16607" y="12238"/>
                  </a:cubicBezTo>
                  <a:cubicBezTo>
                    <a:pt x="16607" y="12238"/>
                    <a:pt x="16607" y="12238"/>
                    <a:pt x="16607" y="12238"/>
                  </a:cubicBezTo>
                  <a:cubicBezTo>
                    <a:pt x="16663" y="12171"/>
                    <a:pt x="16663" y="12171"/>
                    <a:pt x="16663" y="12171"/>
                  </a:cubicBezTo>
                  <a:cubicBezTo>
                    <a:pt x="16719" y="12171"/>
                    <a:pt x="16719" y="12171"/>
                    <a:pt x="16719" y="12171"/>
                  </a:cubicBezTo>
                  <a:cubicBezTo>
                    <a:pt x="16719" y="12238"/>
                    <a:pt x="16719" y="12238"/>
                    <a:pt x="16719" y="12238"/>
                  </a:cubicBezTo>
                  <a:cubicBezTo>
                    <a:pt x="16719" y="12238"/>
                    <a:pt x="16719" y="12238"/>
                    <a:pt x="16719" y="12238"/>
                  </a:cubicBezTo>
                  <a:cubicBezTo>
                    <a:pt x="16663" y="12238"/>
                    <a:pt x="16663" y="12238"/>
                    <a:pt x="16663" y="12238"/>
                  </a:cubicBezTo>
                  <a:cubicBezTo>
                    <a:pt x="16663" y="12305"/>
                    <a:pt x="16663" y="12305"/>
                    <a:pt x="16663" y="12305"/>
                  </a:cubicBezTo>
                  <a:cubicBezTo>
                    <a:pt x="16663" y="12305"/>
                    <a:pt x="16663" y="12305"/>
                    <a:pt x="16663" y="12305"/>
                  </a:cubicBezTo>
                  <a:cubicBezTo>
                    <a:pt x="16719" y="12305"/>
                    <a:pt x="16719" y="12305"/>
                    <a:pt x="16719" y="12305"/>
                  </a:cubicBezTo>
                  <a:cubicBezTo>
                    <a:pt x="16775" y="12372"/>
                    <a:pt x="16775" y="12372"/>
                    <a:pt x="16775" y="12372"/>
                  </a:cubicBezTo>
                  <a:cubicBezTo>
                    <a:pt x="16719" y="12372"/>
                    <a:pt x="16719" y="12372"/>
                    <a:pt x="16719" y="12372"/>
                  </a:cubicBezTo>
                  <a:cubicBezTo>
                    <a:pt x="16663" y="12372"/>
                    <a:pt x="16663" y="12372"/>
                    <a:pt x="16663" y="12372"/>
                  </a:cubicBezTo>
                  <a:cubicBezTo>
                    <a:pt x="16663" y="12372"/>
                    <a:pt x="16663" y="12372"/>
                    <a:pt x="16663" y="12372"/>
                  </a:cubicBezTo>
                  <a:cubicBezTo>
                    <a:pt x="16719" y="12372"/>
                    <a:pt x="16719" y="12372"/>
                    <a:pt x="16719" y="12372"/>
                  </a:cubicBezTo>
                  <a:cubicBezTo>
                    <a:pt x="16719" y="12438"/>
                    <a:pt x="16719" y="12438"/>
                    <a:pt x="16719" y="12438"/>
                  </a:cubicBezTo>
                  <a:cubicBezTo>
                    <a:pt x="16719" y="12438"/>
                    <a:pt x="16719" y="12438"/>
                    <a:pt x="16719" y="12438"/>
                  </a:cubicBezTo>
                  <a:cubicBezTo>
                    <a:pt x="16719" y="12438"/>
                    <a:pt x="16719" y="12438"/>
                    <a:pt x="16719" y="12438"/>
                  </a:cubicBezTo>
                  <a:cubicBezTo>
                    <a:pt x="16719" y="12438"/>
                    <a:pt x="16719" y="12438"/>
                    <a:pt x="16719" y="12438"/>
                  </a:cubicBezTo>
                  <a:cubicBezTo>
                    <a:pt x="16719" y="12505"/>
                    <a:pt x="16719" y="12505"/>
                    <a:pt x="16719" y="12505"/>
                  </a:cubicBezTo>
                  <a:cubicBezTo>
                    <a:pt x="16719" y="12505"/>
                    <a:pt x="16719" y="12505"/>
                    <a:pt x="16719" y="12505"/>
                  </a:cubicBezTo>
                  <a:cubicBezTo>
                    <a:pt x="16719" y="12505"/>
                    <a:pt x="16719" y="12505"/>
                    <a:pt x="16719" y="12505"/>
                  </a:cubicBezTo>
                  <a:cubicBezTo>
                    <a:pt x="16719" y="12572"/>
                    <a:pt x="16719" y="12572"/>
                    <a:pt x="16719" y="12572"/>
                  </a:cubicBezTo>
                  <a:cubicBezTo>
                    <a:pt x="16775" y="12639"/>
                    <a:pt x="16775" y="12639"/>
                    <a:pt x="16775" y="12639"/>
                  </a:cubicBezTo>
                  <a:cubicBezTo>
                    <a:pt x="16775" y="12572"/>
                    <a:pt x="16775" y="12572"/>
                    <a:pt x="16775" y="12572"/>
                  </a:cubicBezTo>
                  <a:cubicBezTo>
                    <a:pt x="16775" y="12505"/>
                    <a:pt x="16775" y="12505"/>
                    <a:pt x="16775" y="12505"/>
                  </a:cubicBezTo>
                  <a:cubicBezTo>
                    <a:pt x="16775" y="12505"/>
                    <a:pt x="16775" y="12505"/>
                    <a:pt x="16775" y="12505"/>
                  </a:cubicBezTo>
                  <a:cubicBezTo>
                    <a:pt x="16831" y="12572"/>
                    <a:pt x="16831" y="12572"/>
                    <a:pt x="16831" y="12572"/>
                  </a:cubicBezTo>
                  <a:cubicBezTo>
                    <a:pt x="16831" y="12572"/>
                    <a:pt x="16831" y="12572"/>
                    <a:pt x="16831" y="12572"/>
                  </a:cubicBezTo>
                  <a:cubicBezTo>
                    <a:pt x="16831" y="12639"/>
                    <a:pt x="16831" y="12639"/>
                    <a:pt x="16831" y="12639"/>
                  </a:cubicBezTo>
                  <a:cubicBezTo>
                    <a:pt x="16831" y="12639"/>
                    <a:pt x="16831" y="12639"/>
                    <a:pt x="16831" y="12639"/>
                  </a:cubicBezTo>
                  <a:cubicBezTo>
                    <a:pt x="16831" y="12639"/>
                    <a:pt x="16831" y="12639"/>
                    <a:pt x="16831" y="12639"/>
                  </a:cubicBezTo>
                  <a:cubicBezTo>
                    <a:pt x="16831" y="12706"/>
                    <a:pt x="16831" y="12706"/>
                    <a:pt x="16831" y="12706"/>
                  </a:cubicBezTo>
                  <a:cubicBezTo>
                    <a:pt x="16887" y="12706"/>
                    <a:pt x="16887" y="12706"/>
                    <a:pt x="16887" y="12706"/>
                  </a:cubicBezTo>
                  <a:cubicBezTo>
                    <a:pt x="16887" y="12639"/>
                    <a:pt x="16887" y="12639"/>
                    <a:pt x="16887" y="12639"/>
                  </a:cubicBezTo>
                  <a:cubicBezTo>
                    <a:pt x="16887" y="12706"/>
                    <a:pt x="16887" y="12706"/>
                    <a:pt x="16887" y="12706"/>
                  </a:cubicBezTo>
                  <a:cubicBezTo>
                    <a:pt x="16887" y="12639"/>
                    <a:pt x="16887" y="12639"/>
                    <a:pt x="16887" y="12639"/>
                  </a:cubicBezTo>
                  <a:cubicBezTo>
                    <a:pt x="16887" y="12639"/>
                    <a:pt x="16887" y="12639"/>
                    <a:pt x="16887" y="12639"/>
                  </a:cubicBezTo>
                  <a:cubicBezTo>
                    <a:pt x="16943" y="12639"/>
                    <a:pt x="16943" y="12639"/>
                    <a:pt x="16943" y="12639"/>
                  </a:cubicBezTo>
                  <a:cubicBezTo>
                    <a:pt x="16943" y="12706"/>
                    <a:pt x="16943" y="12706"/>
                    <a:pt x="16943" y="12706"/>
                  </a:cubicBezTo>
                  <a:cubicBezTo>
                    <a:pt x="16943" y="12706"/>
                    <a:pt x="16943" y="12706"/>
                    <a:pt x="16943" y="12706"/>
                  </a:cubicBezTo>
                  <a:cubicBezTo>
                    <a:pt x="16943" y="12773"/>
                    <a:pt x="16943" y="12773"/>
                    <a:pt x="16943" y="12773"/>
                  </a:cubicBezTo>
                  <a:cubicBezTo>
                    <a:pt x="16887" y="12773"/>
                    <a:pt x="16887" y="12773"/>
                    <a:pt x="16887" y="12773"/>
                  </a:cubicBezTo>
                  <a:cubicBezTo>
                    <a:pt x="16887" y="12773"/>
                    <a:pt x="16887" y="12773"/>
                    <a:pt x="16887" y="12773"/>
                  </a:cubicBezTo>
                  <a:cubicBezTo>
                    <a:pt x="16943" y="12840"/>
                    <a:pt x="16943" y="12840"/>
                    <a:pt x="16943" y="12840"/>
                  </a:cubicBezTo>
                  <a:cubicBezTo>
                    <a:pt x="16999" y="12840"/>
                    <a:pt x="16999" y="12840"/>
                    <a:pt x="16999" y="12840"/>
                  </a:cubicBezTo>
                  <a:cubicBezTo>
                    <a:pt x="16999" y="12773"/>
                    <a:pt x="16999" y="12773"/>
                    <a:pt x="16999" y="12773"/>
                  </a:cubicBezTo>
                  <a:cubicBezTo>
                    <a:pt x="17056" y="12840"/>
                    <a:pt x="17056" y="12840"/>
                    <a:pt x="17056" y="12840"/>
                  </a:cubicBezTo>
                  <a:cubicBezTo>
                    <a:pt x="16999" y="12840"/>
                    <a:pt x="16999" y="12840"/>
                    <a:pt x="16999" y="12840"/>
                  </a:cubicBezTo>
                  <a:cubicBezTo>
                    <a:pt x="16999" y="12840"/>
                    <a:pt x="16999" y="12840"/>
                    <a:pt x="16999" y="12840"/>
                  </a:cubicBezTo>
                  <a:cubicBezTo>
                    <a:pt x="16943" y="12907"/>
                    <a:pt x="16943" y="12907"/>
                    <a:pt x="16943" y="12907"/>
                  </a:cubicBezTo>
                  <a:cubicBezTo>
                    <a:pt x="16943" y="12907"/>
                    <a:pt x="16943" y="12907"/>
                    <a:pt x="16943" y="12907"/>
                  </a:cubicBezTo>
                  <a:cubicBezTo>
                    <a:pt x="16999" y="12973"/>
                    <a:pt x="16999" y="12973"/>
                    <a:pt x="16999" y="12973"/>
                  </a:cubicBezTo>
                  <a:cubicBezTo>
                    <a:pt x="16999" y="13040"/>
                    <a:pt x="16999" y="13040"/>
                    <a:pt x="16999" y="13040"/>
                  </a:cubicBezTo>
                  <a:cubicBezTo>
                    <a:pt x="16999" y="13040"/>
                    <a:pt x="16999" y="13040"/>
                    <a:pt x="16999" y="13040"/>
                  </a:cubicBezTo>
                  <a:cubicBezTo>
                    <a:pt x="16999" y="13107"/>
                    <a:pt x="16999" y="13107"/>
                    <a:pt x="16999" y="13107"/>
                  </a:cubicBezTo>
                  <a:cubicBezTo>
                    <a:pt x="17056" y="13174"/>
                    <a:pt x="17056" y="13174"/>
                    <a:pt x="17056" y="13174"/>
                  </a:cubicBezTo>
                  <a:cubicBezTo>
                    <a:pt x="17056" y="13174"/>
                    <a:pt x="17056" y="13174"/>
                    <a:pt x="17056" y="13174"/>
                  </a:cubicBezTo>
                  <a:cubicBezTo>
                    <a:pt x="17056" y="13241"/>
                    <a:pt x="17056" y="13241"/>
                    <a:pt x="17056" y="13241"/>
                  </a:cubicBezTo>
                  <a:cubicBezTo>
                    <a:pt x="17056" y="13308"/>
                    <a:pt x="17056" y="13308"/>
                    <a:pt x="17056" y="13308"/>
                  </a:cubicBezTo>
                  <a:cubicBezTo>
                    <a:pt x="16999" y="13308"/>
                    <a:pt x="16999" y="13308"/>
                    <a:pt x="16999" y="13308"/>
                  </a:cubicBezTo>
                  <a:cubicBezTo>
                    <a:pt x="17056" y="13375"/>
                    <a:pt x="17056" y="13375"/>
                    <a:pt x="17056" y="13375"/>
                  </a:cubicBezTo>
                  <a:cubicBezTo>
                    <a:pt x="16999" y="13441"/>
                    <a:pt x="16999" y="13441"/>
                    <a:pt x="16999" y="13441"/>
                  </a:cubicBezTo>
                  <a:cubicBezTo>
                    <a:pt x="16943" y="13308"/>
                    <a:pt x="16943" y="13308"/>
                    <a:pt x="16943" y="13308"/>
                  </a:cubicBezTo>
                  <a:cubicBezTo>
                    <a:pt x="16943" y="13308"/>
                    <a:pt x="16943" y="13308"/>
                    <a:pt x="16943" y="13308"/>
                  </a:cubicBezTo>
                  <a:cubicBezTo>
                    <a:pt x="16943" y="13241"/>
                    <a:pt x="16943" y="13241"/>
                    <a:pt x="16943" y="13241"/>
                  </a:cubicBezTo>
                  <a:cubicBezTo>
                    <a:pt x="16943" y="13174"/>
                    <a:pt x="16943" y="13174"/>
                    <a:pt x="16943" y="13174"/>
                  </a:cubicBezTo>
                  <a:cubicBezTo>
                    <a:pt x="16943" y="13241"/>
                    <a:pt x="16943" y="13241"/>
                    <a:pt x="16943" y="13241"/>
                  </a:cubicBezTo>
                  <a:cubicBezTo>
                    <a:pt x="16943" y="13308"/>
                    <a:pt x="16943" y="13308"/>
                    <a:pt x="16943" y="13308"/>
                  </a:cubicBezTo>
                  <a:cubicBezTo>
                    <a:pt x="16943" y="13375"/>
                    <a:pt x="16943" y="13375"/>
                    <a:pt x="16943" y="13375"/>
                  </a:cubicBezTo>
                  <a:cubicBezTo>
                    <a:pt x="16943" y="13441"/>
                    <a:pt x="16943" y="13441"/>
                    <a:pt x="16943" y="13441"/>
                  </a:cubicBezTo>
                  <a:cubicBezTo>
                    <a:pt x="16943" y="13508"/>
                    <a:pt x="16943" y="13508"/>
                    <a:pt x="16943" y="13508"/>
                  </a:cubicBezTo>
                  <a:cubicBezTo>
                    <a:pt x="16943" y="13575"/>
                    <a:pt x="16943" y="13575"/>
                    <a:pt x="16943" y="13575"/>
                  </a:cubicBezTo>
                  <a:cubicBezTo>
                    <a:pt x="16943" y="13575"/>
                    <a:pt x="16943" y="13575"/>
                    <a:pt x="16943" y="13575"/>
                  </a:cubicBezTo>
                  <a:cubicBezTo>
                    <a:pt x="16887" y="13575"/>
                    <a:pt x="16887" y="13575"/>
                    <a:pt x="16887" y="13575"/>
                  </a:cubicBezTo>
                  <a:cubicBezTo>
                    <a:pt x="16887" y="13508"/>
                    <a:pt x="16887" y="13508"/>
                    <a:pt x="16887" y="13508"/>
                  </a:cubicBezTo>
                  <a:cubicBezTo>
                    <a:pt x="16831" y="13508"/>
                    <a:pt x="16831" y="13508"/>
                    <a:pt x="16831" y="13508"/>
                  </a:cubicBezTo>
                  <a:cubicBezTo>
                    <a:pt x="16887" y="13642"/>
                    <a:pt x="16887" y="13642"/>
                    <a:pt x="16887" y="13642"/>
                  </a:cubicBezTo>
                  <a:cubicBezTo>
                    <a:pt x="16831" y="13709"/>
                    <a:pt x="16831" y="13709"/>
                    <a:pt x="16831" y="13709"/>
                  </a:cubicBezTo>
                  <a:cubicBezTo>
                    <a:pt x="16887" y="13709"/>
                    <a:pt x="16887" y="13709"/>
                    <a:pt x="16887" y="13709"/>
                  </a:cubicBezTo>
                  <a:cubicBezTo>
                    <a:pt x="16887" y="13709"/>
                    <a:pt x="16887" y="13709"/>
                    <a:pt x="16887" y="13709"/>
                  </a:cubicBezTo>
                  <a:cubicBezTo>
                    <a:pt x="16831" y="13709"/>
                    <a:pt x="16831" y="13709"/>
                    <a:pt x="16831" y="13709"/>
                  </a:cubicBezTo>
                  <a:cubicBezTo>
                    <a:pt x="16775" y="13709"/>
                    <a:pt x="16775" y="13709"/>
                    <a:pt x="16775" y="13709"/>
                  </a:cubicBezTo>
                  <a:cubicBezTo>
                    <a:pt x="16775" y="13642"/>
                    <a:pt x="16775" y="13642"/>
                    <a:pt x="16775" y="13642"/>
                  </a:cubicBezTo>
                  <a:cubicBezTo>
                    <a:pt x="16775" y="13575"/>
                    <a:pt x="16775" y="13575"/>
                    <a:pt x="16775" y="13575"/>
                  </a:cubicBezTo>
                  <a:cubicBezTo>
                    <a:pt x="16775" y="13508"/>
                    <a:pt x="16775" y="13508"/>
                    <a:pt x="16775" y="13508"/>
                  </a:cubicBezTo>
                  <a:cubicBezTo>
                    <a:pt x="16775" y="13575"/>
                    <a:pt x="16775" y="13575"/>
                    <a:pt x="16775" y="13575"/>
                  </a:cubicBezTo>
                  <a:cubicBezTo>
                    <a:pt x="16719" y="13575"/>
                    <a:pt x="16719" y="13575"/>
                    <a:pt x="16719" y="13575"/>
                  </a:cubicBezTo>
                  <a:cubicBezTo>
                    <a:pt x="16719" y="13508"/>
                    <a:pt x="16719" y="13508"/>
                    <a:pt x="16719" y="13508"/>
                  </a:cubicBezTo>
                  <a:cubicBezTo>
                    <a:pt x="16719" y="13441"/>
                    <a:pt x="16719" y="13441"/>
                    <a:pt x="16719" y="13441"/>
                  </a:cubicBezTo>
                  <a:cubicBezTo>
                    <a:pt x="16719" y="13508"/>
                    <a:pt x="16719" y="13508"/>
                    <a:pt x="16719" y="13508"/>
                  </a:cubicBezTo>
                  <a:cubicBezTo>
                    <a:pt x="16719" y="13508"/>
                    <a:pt x="16719" y="13508"/>
                    <a:pt x="16719" y="13508"/>
                  </a:cubicBezTo>
                  <a:cubicBezTo>
                    <a:pt x="16663" y="13508"/>
                    <a:pt x="16663" y="13508"/>
                    <a:pt x="16663" y="13508"/>
                  </a:cubicBezTo>
                  <a:cubicBezTo>
                    <a:pt x="16663" y="13441"/>
                    <a:pt x="16663" y="13441"/>
                    <a:pt x="16663" y="13441"/>
                  </a:cubicBezTo>
                  <a:cubicBezTo>
                    <a:pt x="16663" y="13441"/>
                    <a:pt x="16663" y="13441"/>
                    <a:pt x="16663" y="13441"/>
                  </a:cubicBezTo>
                  <a:cubicBezTo>
                    <a:pt x="16663" y="13441"/>
                    <a:pt x="16663" y="13441"/>
                    <a:pt x="16663" y="13441"/>
                  </a:cubicBezTo>
                  <a:cubicBezTo>
                    <a:pt x="16663" y="13441"/>
                    <a:pt x="16663" y="13441"/>
                    <a:pt x="16663" y="13441"/>
                  </a:cubicBezTo>
                  <a:cubicBezTo>
                    <a:pt x="16663" y="13441"/>
                    <a:pt x="16663" y="13441"/>
                    <a:pt x="16663" y="13441"/>
                  </a:cubicBezTo>
                  <a:cubicBezTo>
                    <a:pt x="16663" y="13508"/>
                    <a:pt x="16663" y="13508"/>
                    <a:pt x="16663" y="13508"/>
                  </a:cubicBezTo>
                  <a:cubicBezTo>
                    <a:pt x="16607" y="13441"/>
                    <a:pt x="16607" y="13441"/>
                    <a:pt x="16607" y="13441"/>
                  </a:cubicBezTo>
                  <a:cubicBezTo>
                    <a:pt x="16607" y="13441"/>
                    <a:pt x="16607" y="13441"/>
                    <a:pt x="16607" y="13441"/>
                  </a:cubicBezTo>
                  <a:cubicBezTo>
                    <a:pt x="16607" y="13441"/>
                    <a:pt x="16607" y="13441"/>
                    <a:pt x="16607" y="13441"/>
                  </a:cubicBezTo>
                  <a:cubicBezTo>
                    <a:pt x="16607" y="13375"/>
                    <a:pt x="16607" y="13375"/>
                    <a:pt x="16607" y="13375"/>
                  </a:cubicBezTo>
                  <a:cubicBezTo>
                    <a:pt x="16551" y="13308"/>
                    <a:pt x="16551" y="13308"/>
                    <a:pt x="16551" y="13308"/>
                  </a:cubicBezTo>
                  <a:cubicBezTo>
                    <a:pt x="16551" y="13241"/>
                    <a:pt x="16551" y="13241"/>
                    <a:pt x="16551" y="13241"/>
                  </a:cubicBezTo>
                  <a:cubicBezTo>
                    <a:pt x="16551" y="13308"/>
                    <a:pt x="16551" y="13308"/>
                    <a:pt x="16551" y="13308"/>
                  </a:cubicBezTo>
                  <a:cubicBezTo>
                    <a:pt x="16551" y="13375"/>
                    <a:pt x="16551" y="13375"/>
                    <a:pt x="16551" y="13375"/>
                  </a:cubicBezTo>
                  <a:cubicBezTo>
                    <a:pt x="16551" y="13441"/>
                    <a:pt x="16551" y="13441"/>
                    <a:pt x="16551" y="13441"/>
                  </a:cubicBezTo>
                  <a:cubicBezTo>
                    <a:pt x="16551" y="13441"/>
                    <a:pt x="16551" y="13441"/>
                    <a:pt x="16551" y="13441"/>
                  </a:cubicBezTo>
                  <a:cubicBezTo>
                    <a:pt x="16495" y="13375"/>
                    <a:pt x="16495" y="13375"/>
                    <a:pt x="16495" y="13375"/>
                  </a:cubicBezTo>
                  <a:cubicBezTo>
                    <a:pt x="16495" y="13308"/>
                    <a:pt x="16495" y="13308"/>
                    <a:pt x="16495" y="13308"/>
                  </a:cubicBezTo>
                  <a:cubicBezTo>
                    <a:pt x="16495" y="13308"/>
                    <a:pt x="16495" y="13308"/>
                    <a:pt x="16495" y="13308"/>
                  </a:cubicBezTo>
                  <a:cubicBezTo>
                    <a:pt x="16438" y="13308"/>
                    <a:pt x="16438" y="13308"/>
                    <a:pt x="16438" y="13308"/>
                  </a:cubicBezTo>
                  <a:cubicBezTo>
                    <a:pt x="16438" y="13241"/>
                    <a:pt x="16438" y="13241"/>
                    <a:pt x="16438" y="13241"/>
                  </a:cubicBezTo>
                  <a:cubicBezTo>
                    <a:pt x="16382" y="13174"/>
                    <a:pt x="16382" y="13174"/>
                    <a:pt x="16382" y="13174"/>
                  </a:cubicBezTo>
                  <a:cubicBezTo>
                    <a:pt x="16382" y="13174"/>
                    <a:pt x="16382" y="13174"/>
                    <a:pt x="16382" y="13174"/>
                  </a:cubicBezTo>
                  <a:cubicBezTo>
                    <a:pt x="16382" y="13107"/>
                    <a:pt x="16382" y="13107"/>
                    <a:pt x="16382" y="13107"/>
                  </a:cubicBezTo>
                  <a:cubicBezTo>
                    <a:pt x="16326" y="13174"/>
                    <a:pt x="16326" y="13174"/>
                    <a:pt x="16326" y="13174"/>
                  </a:cubicBezTo>
                  <a:cubicBezTo>
                    <a:pt x="16326" y="13174"/>
                    <a:pt x="16326" y="13174"/>
                    <a:pt x="16326" y="13174"/>
                  </a:cubicBezTo>
                  <a:cubicBezTo>
                    <a:pt x="16382" y="13241"/>
                    <a:pt x="16382" y="13241"/>
                    <a:pt x="16382" y="13241"/>
                  </a:cubicBezTo>
                  <a:cubicBezTo>
                    <a:pt x="16382" y="13308"/>
                    <a:pt x="16382" y="13308"/>
                    <a:pt x="16382" y="13308"/>
                  </a:cubicBezTo>
                  <a:cubicBezTo>
                    <a:pt x="16326" y="13241"/>
                    <a:pt x="16326" y="13241"/>
                    <a:pt x="16326" y="13241"/>
                  </a:cubicBezTo>
                  <a:cubicBezTo>
                    <a:pt x="16326" y="13241"/>
                    <a:pt x="16326" y="13241"/>
                    <a:pt x="16326" y="13241"/>
                  </a:cubicBezTo>
                  <a:cubicBezTo>
                    <a:pt x="16326" y="13174"/>
                    <a:pt x="16326" y="13174"/>
                    <a:pt x="16326" y="13174"/>
                  </a:cubicBezTo>
                  <a:cubicBezTo>
                    <a:pt x="16270" y="13174"/>
                    <a:pt x="16270" y="13174"/>
                    <a:pt x="16270" y="13174"/>
                  </a:cubicBezTo>
                  <a:cubicBezTo>
                    <a:pt x="16214" y="13107"/>
                    <a:pt x="16214" y="13107"/>
                    <a:pt x="16214" y="13107"/>
                  </a:cubicBezTo>
                  <a:cubicBezTo>
                    <a:pt x="16214" y="13040"/>
                    <a:pt x="16214" y="13040"/>
                    <a:pt x="16214" y="13040"/>
                  </a:cubicBezTo>
                  <a:cubicBezTo>
                    <a:pt x="16158" y="13040"/>
                    <a:pt x="16158" y="13040"/>
                    <a:pt x="16158" y="13040"/>
                  </a:cubicBezTo>
                  <a:cubicBezTo>
                    <a:pt x="16158" y="13107"/>
                    <a:pt x="16158" y="13107"/>
                    <a:pt x="16158" y="13107"/>
                  </a:cubicBezTo>
                  <a:cubicBezTo>
                    <a:pt x="16102" y="13040"/>
                    <a:pt x="16102" y="13040"/>
                    <a:pt x="16102" y="13040"/>
                  </a:cubicBezTo>
                  <a:cubicBezTo>
                    <a:pt x="16102" y="13107"/>
                    <a:pt x="16102" y="13107"/>
                    <a:pt x="16102" y="13107"/>
                  </a:cubicBezTo>
                  <a:cubicBezTo>
                    <a:pt x="16158" y="13174"/>
                    <a:pt x="16158" y="13174"/>
                    <a:pt x="16158" y="13174"/>
                  </a:cubicBezTo>
                  <a:cubicBezTo>
                    <a:pt x="16214" y="13241"/>
                    <a:pt x="16214" y="13241"/>
                    <a:pt x="16214" y="13241"/>
                  </a:cubicBezTo>
                  <a:cubicBezTo>
                    <a:pt x="16214" y="13241"/>
                    <a:pt x="16214" y="13241"/>
                    <a:pt x="16214" y="13241"/>
                  </a:cubicBezTo>
                  <a:cubicBezTo>
                    <a:pt x="16214" y="13308"/>
                    <a:pt x="16214" y="13308"/>
                    <a:pt x="16214" y="13308"/>
                  </a:cubicBezTo>
                  <a:cubicBezTo>
                    <a:pt x="16214" y="13375"/>
                    <a:pt x="16214" y="13375"/>
                    <a:pt x="16214" y="13375"/>
                  </a:cubicBezTo>
                  <a:cubicBezTo>
                    <a:pt x="16214" y="13375"/>
                    <a:pt x="16214" y="13375"/>
                    <a:pt x="16214" y="13375"/>
                  </a:cubicBezTo>
                  <a:cubicBezTo>
                    <a:pt x="16270" y="13375"/>
                    <a:pt x="16270" y="13375"/>
                    <a:pt x="16270" y="13375"/>
                  </a:cubicBezTo>
                  <a:cubicBezTo>
                    <a:pt x="16326" y="13375"/>
                    <a:pt x="16326" y="13375"/>
                    <a:pt x="16326" y="13375"/>
                  </a:cubicBezTo>
                  <a:cubicBezTo>
                    <a:pt x="16326" y="13441"/>
                    <a:pt x="16326" y="13441"/>
                    <a:pt x="16326" y="13441"/>
                  </a:cubicBezTo>
                  <a:cubicBezTo>
                    <a:pt x="16326" y="13441"/>
                    <a:pt x="16326" y="13441"/>
                    <a:pt x="16326" y="13441"/>
                  </a:cubicBezTo>
                  <a:cubicBezTo>
                    <a:pt x="16382" y="13441"/>
                    <a:pt x="16382" y="13441"/>
                    <a:pt x="16382" y="13441"/>
                  </a:cubicBezTo>
                  <a:cubicBezTo>
                    <a:pt x="16326" y="13508"/>
                    <a:pt x="16326" y="13508"/>
                    <a:pt x="16326" y="13508"/>
                  </a:cubicBezTo>
                  <a:cubicBezTo>
                    <a:pt x="16382" y="13508"/>
                    <a:pt x="16382" y="13508"/>
                    <a:pt x="16382" y="13508"/>
                  </a:cubicBezTo>
                  <a:cubicBezTo>
                    <a:pt x="16382" y="13508"/>
                    <a:pt x="16382" y="13508"/>
                    <a:pt x="16382" y="13508"/>
                  </a:cubicBezTo>
                  <a:cubicBezTo>
                    <a:pt x="16438" y="13575"/>
                    <a:pt x="16438" y="13575"/>
                    <a:pt x="16438" y="13575"/>
                  </a:cubicBezTo>
                  <a:cubicBezTo>
                    <a:pt x="16438" y="13575"/>
                    <a:pt x="16438" y="13575"/>
                    <a:pt x="16438" y="13575"/>
                  </a:cubicBezTo>
                  <a:cubicBezTo>
                    <a:pt x="16438" y="13575"/>
                    <a:pt x="16438" y="13575"/>
                    <a:pt x="16438" y="13575"/>
                  </a:cubicBezTo>
                  <a:cubicBezTo>
                    <a:pt x="16495" y="13642"/>
                    <a:pt x="16495" y="13642"/>
                    <a:pt x="16495" y="13642"/>
                  </a:cubicBezTo>
                  <a:cubicBezTo>
                    <a:pt x="16495" y="13642"/>
                    <a:pt x="16495" y="13642"/>
                    <a:pt x="16495" y="13642"/>
                  </a:cubicBezTo>
                  <a:cubicBezTo>
                    <a:pt x="16438" y="13709"/>
                    <a:pt x="16438" y="13709"/>
                    <a:pt x="16438" y="13709"/>
                  </a:cubicBezTo>
                  <a:cubicBezTo>
                    <a:pt x="16495" y="13709"/>
                    <a:pt x="16495" y="13709"/>
                    <a:pt x="16495" y="13709"/>
                  </a:cubicBezTo>
                  <a:cubicBezTo>
                    <a:pt x="16495" y="13776"/>
                    <a:pt x="16495" y="13776"/>
                    <a:pt x="16495" y="13776"/>
                  </a:cubicBezTo>
                  <a:cubicBezTo>
                    <a:pt x="16495" y="13776"/>
                    <a:pt x="16495" y="13776"/>
                    <a:pt x="16495" y="13776"/>
                  </a:cubicBezTo>
                  <a:cubicBezTo>
                    <a:pt x="16551" y="13709"/>
                    <a:pt x="16551" y="13709"/>
                    <a:pt x="16551" y="13709"/>
                  </a:cubicBezTo>
                  <a:cubicBezTo>
                    <a:pt x="16551" y="13776"/>
                    <a:pt x="16551" y="13776"/>
                    <a:pt x="16551" y="13776"/>
                  </a:cubicBezTo>
                  <a:cubicBezTo>
                    <a:pt x="16551" y="13776"/>
                    <a:pt x="16551" y="13776"/>
                    <a:pt x="16551" y="13776"/>
                  </a:cubicBezTo>
                  <a:cubicBezTo>
                    <a:pt x="16551" y="13843"/>
                    <a:pt x="16551" y="13843"/>
                    <a:pt x="16551" y="13843"/>
                  </a:cubicBezTo>
                  <a:cubicBezTo>
                    <a:pt x="16551" y="13843"/>
                    <a:pt x="16551" y="13843"/>
                    <a:pt x="16551" y="13843"/>
                  </a:cubicBezTo>
                  <a:cubicBezTo>
                    <a:pt x="16607" y="13843"/>
                    <a:pt x="16607" y="13843"/>
                    <a:pt x="16607" y="13843"/>
                  </a:cubicBezTo>
                  <a:cubicBezTo>
                    <a:pt x="16551" y="13910"/>
                    <a:pt x="16551" y="13910"/>
                    <a:pt x="16551" y="13910"/>
                  </a:cubicBezTo>
                  <a:cubicBezTo>
                    <a:pt x="16551" y="13843"/>
                    <a:pt x="16551" y="13843"/>
                    <a:pt x="16551" y="13843"/>
                  </a:cubicBezTo>
                  <a:cubicBezTo>
                    <a:pt x="16495" y="13910"/>
                    <a:pt x="16495" y="13910"/>
                    <a:pt x="16495" y="13910"/>
                  </a:cubicBezTo>
                  <a:cubicBezTo>
                    <a:pt x="16551" y="13910"/>
                    <a:pt x="16551" y="13910"/>
                    <a:pt x="16551" y="13910"/>
                  </a:cubicBezTo>
                  <a:cubicBezTo>
                    <a:pt x="16551" y="13976"/>
                    <a:pt x="16551" y="13976"/>
                    <a:pt x="16551" y="13976"/>
                  </a:cubicBezTo>
                  <a:cubicBezTo>
                    <a:pt x="16551" y="13976"/>
                    <a:pt x="16551" y="13976"/>
                    <a:pt x="16551" y="13976"/>
                  </a:cubicBezTo>
                  <a:cubicBezTo>
                    <a:pt x="16551" y="13976"/>
                    <a:pt x="16551" y="13976"/>
                    <a:pt x="16551" y="13976"/>
                  </a:cubicBezTo>
                  <a:close/>
                  <a:moveTo>
                    <a:pt x="12399" y="12706"/>
                  </a:moveTo>
                  <a:cubicBezTo>
                    <a:pt x="12399" y="12706"/>
                    <a:pt x="12399" y="12706"/>
                    <a:pt x="12399" y="12706"/>
                  </a:cubicBezTo>
                  <a:cubicBezTo>
                    <a:pt x="12455" y="12639"/>
                    <a:pt x="12455" y="12639"/>
                    <a:pt x="12455" y="12639"/>
                  </a:cubicBezTo>
                  <a:cubicBezTo>
                    <a:pt x="12455" y="12639"/>
                    <a:pt x="12455" y="12639"/>
                    <a:pt x="12455" y="12639"/>
                  </a:cubicBezTo>
                  <a:cubicBezTo>
                    <a:pt x="12455" y="12639"/>
                    <a:pt x="12455" y="12639"/>
                    <a:pt x="12455" y="12639"/>
                  </a:cubicBezTo>
                  <a:cubicBezTo>
                    <a:pt x="12511" y="12639"/>
                    <a:pt x="12511" y="12639"/>
                    <a:pt x="12511" y="12639"/>
                  </a:cubicBezTo>
                  <a:cubicBezTo>
                    <a:pt x="12511" y="12639"/>
                    <a:pt x="12511" y="12639"/>
                    <a:pt x="12511" y="12639"/>
                  </a:cubicBezTo>
                  <a:cubicBezTo>
                    <a:pt x="12567" y="12639"/>
                    <a:pt x="12567" y="12639"/>
                    <a:pt x="12567" y="12639"/>
                  </a:cubicBezTo>
                  <a:cubicBezTo>
                    <a:pt x="12567" y="12639"/>
                    <a:pt x="12567" y="12639"/>
                    <a:pt x="12567" y="12639"/>
                  </a:cubicBezTo>
                  <a:cubicBezTo>
                    <a:pt x="12623" y="12639"/>
                    <a:pt x="12623" y="12639"/>
                    <a:pt x="12623" y="12639"/>
                  </a:cubicBezTo>
                  <a:cubicBezTo>
                    <a:pt x="12623" y="12706"/>
                    <a:pt x="12623" y="12706"/>
                    <a:pt x="12623" y="12706"/>
                  </a:cubicBezTo>
                  <a:cubicBezTo>
                    <a:pt x="12567" y="12773"/>
                    <a:pt x="12567" y="12773"/>
                    <a:pt x="12567" y="12773"/>
                  </a:cubicBezTo>
                  <a:cubicBezTo>
                    <a:pt x="12567" y="12773"/>
                    <a:pt x="12567" y="12773"/>
                    <a:pt x="12567" y="12773"/>
                  </a:cubicBezTo>
                  <a:cubicBezTo>
                    <a:pt x="12567" y="12840"/>
                    <a:pt x="12567" y="12840"/>
                    <a:pt x="12567" y="12840"/>
                  </a:cubicBezTo>
                  <a:cubicBezTo>
                    <a:pt x="12567" y="12907"/>
                    <a:pt x="12567" y="12907"/>
                    <a:pt x="12567" y="12907"/>
                  </a:cubicBezTo>
                  <a:cubicBezTo>
                    <a:pt x="12567" y="12907"/>
                    <a:pt x="12567" y="12907"/>
                    <a:pt x="12567" y="12907"/>
                  </a:cubicBezTo>
                  <a:cubicBezTo>
                    <a:pt x="12623" y="12907"/>
                    <a:pt x="12623" y="12907"/>
                    <a:pt x="12623" y="12907"/>
                  </a:cubicBezTo>
                  <a:cubicBezTo>
                    <a:pt x="12623" y="12907"/>
                    <a:pt x="12623" y="12907"/>
                    <a:pt x="12623" y="12907"/>
                  </a:cubicBezTo>
                  <a:cubicBezTo>
                    <a:pt x="12623" y="12907"/>
                    <a:pt x="12623" y="12907"/>
                    <a:pt x="12623" y="12907"/>
                  </a:cubicBezTo>
                  <a:cubicBezTo>
                    <a:pt x="12679" y="12907"/>
                    <a:pt x="12679" y="12907"/>
                    <a:pt x="12679" y="12907"/>
                  </a:cubicBezTo>
                  <a:cubicBezTo>
                    <a:pt x="12736" y="12907"/>
                    <a:pt x="12736" y="12907"/>
                    <a:pt x="12736" y="12907"/>
                  </a:cubicBezTo>
                  <a:cubicBezTo>
                    <a:pt x="12736" y="12907"/>
                    <a:pt x="12736" y="12907"/>
                    <a:pt x="12736" y="12907"/>
                  </a:cubicBezTo>
                  <a:cubicBezTo>
                    <a:pt x="12792" y="12840"/>
                    <a:pt x="12792" y="12840"/>
                    <a:pt x="12792" y="12840"/>
                  </a:cubicBezTo>
                  <a:cubicBezTo>
                    <a:pt x="12792" y="12840"/>
                    <a:pt x="12792" y="12840"/>
                    <a:pt x="12792" y="12840"/>
                  </a:cubicBezTo>
                  <a:cubicBezTo>
                    <a:pt x="12848" y="12840"/>
                    <a:pt x="12848" y="12840"/>
                    <a:pt x="12848" y="12840"/>
                  </a:cubicBezTo>
                  <a:cubicBezTo>
                    <a:pt x="12848" y="12773"/>
                    <a:pt x="12848" y="12773"/>
                    <a:pt x="12848" y="12773"/>
                  </a:cubicBezTo>
                  <a:cubicBezTo>
                    <a:pt x="12904" y="12706"/>
                    <a:pt x="12904" y="12706"/>
                    <a:pt x="12904" y="12706"/>
                  </a:cubicBezTo>
                  <a:cubicBezTo>
                    <a:pt x="12904" y="12706"/>
                    <a:pt x="12904" y="12706"/>
                    <a:pt x="12904" y="12706"/>
                  </a:cubicBezTo>
                  <a:cubicBezTo>
                    <a:pt x="12904" y="12706"/>
                    <a:pt x="12904" y="12706"/>
                    <a:pt x="12904" y="12706"/>
                  </a:cubicBezTo>
                  <a:cubicBezTo>
                    <a:pt x="12960" y="12706"/>
                    <a:pt x="12960" y="12706"/>
                    <a:pt x="12960" y="12706"/>
                  </a:cubicBezTo>
                  <a:cubicBezTo>
                    <a:pt x="13016" y="12706"/>
                    <a:pt x="13016" y="12706"/>
                    <a:pt x="13016" y="12706"/>
                  </a:cubicBezTo>
                  <a:cubicBezTo>
                    <a:pt x="13016" y="12706"/>
                    <a:pt x="13016" y="12706"/>
                    <a:pt x="13016" y="12706"/>
                  </a:cubicBezTo>
                  <a:cubicBezTo>
                    <a:pt x="13016" y="12706"/>
                    <a:pt x="13016" y="12706"/>
                    <a:pt x="13016" y="12706"/>
                  </a:cubicBezTo>
                  <a:cubicBezTo>
                    <a:pt x="13072" y="12639"/>
                    <a:pt x="13072" y="12639"/>
                    <a:pt x="13072" y="12639"/>
                  </a:cubicBezTo>
                  <a:cubicBezTo>
                    <a:pt x="13072" y="12572"/>
                    <a:pt x="13072" y="12572"/>
                    <a:pt x="13072" y="12572"/>
                  </a:cubicBezTo>
                  <a:cubicBezTo>
                    <a:pt x="13072" y="12505"/>
                    <a:pt x="13072" y="12505"/>
                    <a:pt x="13072" y="12505"/>
                  </a:cubicBezTo>
                  <a:cubicBezTo>
                    <a:pt x="13128" y="12505"/>
                    <a:pt x="13128" y="12505"/>
                    <a:pt x="13128" y="12505"/>
                  </a:cubicBezTo>
                  <a:cubicBezTo>
                    <a:pt x="13128" y="12505"/>
                    <a:pt x="13128" y="12505"/>
                    <a:pt x="13128" y="12505"/>
                  </a:cubicBezTo>
                  <a:cubicBezTo>
                    <a:pt x="13184" y="12505"/>
                    <a:pt x="13184" y="12505"/>
                    <a:pt x="13184" y="12505"/>
                  </a:cubicBezTo>
                  <a:cubicBezTo>
                    <a:pt x="13184" y="12505"/>
                    <a:pt x="13184" y="12505"/>
                    <a:pt x="13184" y="12505"/>
                  </a:cubicBezTo>
                  <a:cubicBezTo>
                    <a:pt x="13241" y="12438"/>
                    <a:pt x="13241" y="12438"/>
                    <a:pt x="13241" y="12438"/>
                  </a:cubicBezTo>
                  <a:cubicBezTo>
                    <a:pt x="13241" y="12505"/>
                    <a:pt x="13241" y="12505"/>
                    <a:pt x="13241" y="12505"/>
                  </a:cubicBezTo>
                  <a:cubicBezTo>
                    <a:pt x="13241" y="12505"/>
                    <a:pt x="13241" y="12505"/>
                    <a:pt x="13241" y="12505"/>
                  </a:cubicBezTo>
                  <a:cubicBezTo>
                    <a:pt x="13241" y="12572"/>
                    <a:pt x="13241" y="12572"/>
                    <a:pt x="13241" y="12572"/>
                  </a:cubicBezTo>
                  <a:cubicBezTo>
                    <a:pt x="13184" y="12572"/>
                    <a:pt x="13184" y="12572"/>
                    <a:pt x="13184" y="12572"/>
                  </a:cubicBezTo>
                  <a:cubicBezTo>
                    <a:pt x="13241" y="12572"/>
                    <a:pt x="13241" y="12572"/>
                    <a:pt x="13241" y="12572"/>
                  </a:cubicBezTo>
                  <a:cubicBezTo>
                    <a:pt x="13297" y="12572"/>
                    <a:pt x="13297" y="12572"/>
                    <a:pt x="13297" y="12572"/>
                  </a:cubicBezTo>
                  <a:cubicBezTo>
                    <a:pt x="13353" y="12639"/>
                    <a:pt x="13353" y="12639"/>
                    <a:pt x="13353" y="12639"/>
                  </a:cubicBezTo>
                  <a:cubicBezTo>
                    <a:pt x="13353" y="12639"/>
                    <a:pt x="13353" y="12639"/>
                    <a:pt x="13353" y="12639"/>
                  </a:cubicBezTo>
                  <a:cubicBezTo>
                    <a:pt x="13297" y="12706"/>
                    <a:pt x="13297" y="12706"/>
                    <a:pt x="13297" y="12706"/>
                  </a:cubicBezTo>
                  <a:cubicBezTo>
                    <a:pt x="13297" y="12706"/>
                    <a:pt x="13297" y="12706"/>
                    <a:pt x="13297" y="12706"/>
                  </a:cubicBezTo>
                  <a:cubicBezTo>
                    <a:pt x="13297" y="12773"/>
                    <a:pt x="13297" y="12773"/>
                    <a:pt x="13297" y="12773"/>
                  </a:cubicBezTo>
                  <a:cubicBezTo>
                    <a:pt x="13297" y="12773"/>
                    <a:pt x="13297" y="12773"/>
                    <a:pt x="13297" y="12773"/>
                  </a:cubicBezTo>
                  <a:cubicBezTo>
                    <a:pt x="13353" y="12773"/>
                    <a:pt x="13353" y="12773"/>
                    <a:pt x="13353" y="12773"/>
                  </a:cubicBezTo>
                  <a:cubicBezTo>
                    <a:pt x="13353" y="12773"/>
                    <a:pt x="13353" y="12773"/>
                    <a:pt x="13353" y="12773"/>
                  </a:cubicBezTo>
                  <a:cubicBezTo>
                    <a:pt x="13409" y="12773"/>
                    <a:pt x="13409" y="12773"/>
                    <a:pt x="13409" y="12773"/>
                  </a:cubicBezTo>
                  <a:cubicBezTo>
                    <a:pt x="13409" y="12773"/>
                    <a:pt x="13409" y="12773"/>
                    <a:pt x="13409" y="12773"/>
                  </a:cubicBezTo>
                  <a:cubicBezTo>
                    <a:pt x="13409" y="12840"/>
                    <a:pt x="13409" y="12840"/>
                    <a:pt x="13409" y="12840"/>
                  </a:cubicBezTo>
                  <a:cubicBezTo>
                    <a:pt x="13465" y="12840"/>
                    <a:pt x="13465" y="12840"/>
                    <a:pt x="13465" y="12840"/>
                  </a:cubicBezTo>
                  <a:cubicBezTo>
                    <a:pt x="13521" y="12840"/>
                    <a:pt x="13521" y="12840"/>
                    <a:pt x="13521" y="12840"/>
                  </a:cubicBezTo>
                  <a:cubicBezTo>
                    <a:pt x="13521" y="12840"/>
                    <a:pt x="13521" y="12840"/>
                    <a:pt x="13521" y="12840"/>
                  </a:cubicBezTo>
                  <a:cubicBezTo>
                    <a:pt x="13577" y="12907"/>
                    <a:pt x="13577" y="12907"/>
                    <a:pt x="13577" y="12907"/>
                  </a:cubicBezTo>
                  <a:cubicBezTo>
                    <a:pt x="13633" y="12907"/>
                    <a:pt x="13633" y="12907"/>
                    <a:pt x="13633" y="12907"/>
                  </a:cubicBezTo>
                  <a:cubicBezTo>
                    <a:pt x="13633" y="12840"/>
                    <a:pt x="13633" y="12840"/>
                    <a:pt x="13633" y="12840"/>
                  </a:cubicBezTo>
                  <a:cubicBezTo>
                    <a:pt x="13689" y="12773"/>
                    <a:pt x="13689" y="12773"/>
                    <a:pt x="13689" y="12773"/>
                  </a:cubicBezTo>
                  <a:cubicBezTo>
                    <a:pt x="13689" y="12773"/>
                    <a:pt x="13689" y="12773"/>
                    <a:pt x="13689" y="12773"/>
                  </a:cubicBezTo>
                  <a:cubicBezTo>
                    <a:pt x="13745" y="12773"/>
                    <a:pt x="13745" y="12773"/>
                    <a:pt x="13745" y="12773"/>
                  </a:cubicBezTo>
                  <a:cubicBezTo>
                    <a:pt x="13745" y="12706"/>
                    <a:pt x="13745" y="12706"/>
                    <a:pt x="13745" y="12706"/>
                  </a:cubicBezTo>
                  <a:cubicBezTo>
                    <a:pt x="13745" y="12706"/>
                    <a:pt x="13745" y="12706"/>
                    <a:pt x="13745" y="12706"/>
                  </a:cubicBezTo>
                  <a:cubicBezTo>
                    <a:pt x="13689" y="12706"/>
                    <a:pt x="13689" y="12706"/>
                    <a:pt x="13689" y="12706"/>
                  </a:cubicBezTo>
                  <a:cubicBezTo>
                    <a:pt x="13745" y="12706"/>
                    <a:pt x="13745" y="12706"/>
                    <a:pt x="13745" y="12706"/>
                  </a:cubicBezTo>
                  <a:cubicBezTo>
                    <a:pt x="13745" y="12639"/>
                    <a:pt x="13745" y="12639"/>
                    <a:pt x="13745" y="12639"/>
                  </a:cubicBezTo>
                  <a:cubicBezTo>
                    <a:pt x="13689" y="12639"/>
                    <a:pt x="13689" y="12639"/>
                    <a:pt x="13689" y="12639"/>
                  </a:cubicBezTo>
                  <a:cubicBezTo>
                    <a:pt x="13689" y="12572"/>
                    <a:pt x="13689" y="12572"/>
                    <a:pt x="13689" y="12572"/>
                  </a:cubicBezTo>
                  <a:cubicBezTo>
                    <a:pt x="13689" y="12572"/>
                    <a:pt x="13689" y="12572"/>
                    <a:pt x="13689" y="12572"/>
                  </a:cubicBezTo>
                  <a:cubicBezTo>
                    <a:pt x="13689" y="12639"/>
                    <a:pt x="13689" y="12639"/>
                    <a:pt x="13689" y="12639"/>
                  </a:cubicBezTo>
                  <a:cubicBezTo>
                    <a:pt x="13689" y="12639"/>
                    <a:pt x="13689" y="12639"/>
                    <a:pt x="13689" y="12639"/>
                  </a:cubicBezTo>
                  <a:cubicBezTo>
                    <a:pt x="13633" y="12639"/>
                    <a:pt x="13633" y="12639"/>
                    <a:pt x="13633" y="12639"/>
                  </a:cubicBezTo>
                  <a:cubicBezTo>
                    <a:pt x="13577" y="12639"/>
                    <a:pt x="13577" y="12639"/>
                    <a:pt x="13577" y="12639"/>
                  </a:cubicBezTo>
                  <a:cubicBezTo>
                    <a:pt x="13577" y="12572"/>
                    <a:pt x="13577" y="12572"/>
                    <a:pt x="13577" y="12572"/>
                  </a:cubicBezTo>
                  <a:cubicBezTo>
                    <a:pt x="13577" y="12572"/>
                    <a:pt x="13577" y="12572"/>
                    <a:pt x="13577" y="12572"/>
                  </a:cubicBezTo>
                  <a:cubicBezTo>
                    <a:pt x="13521" y="12639"/>
                    <a:pt x="13521" y="12639"/>
                    <a:pt x="13521" y="12639"/>
                  </a:cubicBezTo>
                  <a:cubicBezTo>
                    <a:pt x="13465" y="12639"/>
                    <a:pt x="13465" y="12639"/>
                    <a:pt x="13465" y="12639"/>
                  </a:cubicBezTo>
                  <a:cubicBezTo>
                    <a:pt x="13465" y="12572"/>
                    <a:pt x="13465" y="12572"/>
                    <a:pt x="13465" y="12572"/>
                  </a:cubicBezTo>
                  <a:cubicBezTo>
                    <a:pt x="13465" y="12572"/>
                    <a:pt x="13465" y="12572"/>
                    <a:pt x="13465" y="12572"/>
                  </a:cubicBezTo>
                  <a:cubicBezTo>
                    <a:pt x="13521" y="12572"/>
                    <a:pt x="13521" y="12572"/>
                    <a:pt x="13521" y="12572"/>
                  </a:cubicBezTo>
                  <a:cubicBezTo>
                    <a:pt x="13577" y="12505"/>
                    <a:pt x="13577" y="12505"/>
                    <a:pt x="13577" y="12505"/>
                  </a:cubicBezTo>
                  <a:cubicBezTo>
                    <a:pt x="13577" y="12505"/>
                    <a:pt x="13577" y="12505"/>
                    <a:pt x="13577" y="12505"/>
                  </a:cubicBezTo>
                  <a:cubicBezTo>
                    <a:pt x="13521" y="12505"/>
                    <a:pt x="13521" y="12505"/>
                    <a:pt x="13521" y="12505"/>
                  </a:cubicBezTo>
                  <a:cubicBezTo>
                    <a:pt x="13521" y="12438"/>
                    <a:pt x="13521" y="12438"/>
                    <a:pt x="13521" y="12438"/>
                  </a:cubicBezTo>
                  <a:cubicBezTo>
                    <a:pt x="13521" y="12372"/>
                    <a:pt x="13521" y="12372"/>
                    <a:pt x="13521" y="12372"/>
                  </a:cubicBezTo>
                  <a:cubicBezTo>
                    <a:pt x="13521" y="12372"/>
                    <a:pt x="13521" y="12372"/>
                    <a:pt x="13521" y="12372"/>
                  </a:cubicBezTo>
                  <a:cubicBezTo>
                    <a:pt x="13521" y="12305"/>
                    <a:pt x="13521" y="12305"/>
                    <a:pt x="13521" y="12305"/>
                  </a:cubicBezTo>
                  <a:cubicBezTo>
                    <a:pt x="13521" y="12305"/>
                    <a:pt x="13521" y="12305"/>
                    <a:pt x="13521" y="12305"/>
                  </a:cubicBezTo>
                  <a:cubicBezTo>
                    <a:pt x="13465" y="12238"/>
                    <a:pt x="13465" y="12238"/>
                    <a:pt x="13465" y="12238"/>
                  </a:cubicBezTo>
                  <a:cubicBezTo>
                    <a:pt x="13409" y="12171"/>
                    <a:pt x="13409" y="12171"/>
                    <a:pt x="13409" y="12171"/>
                  </a:cubicBezTo>
                  <a:cubicBezTo>
                    <a:pt x="13409" y="12171"/>
                    <a:pt x="13409" y="12171"/>
                    <a:pt x="13409" y="12171"/>
                  </a:cubicBezTo>
                  <a:cubicBezTo>
                    <a:pt x="13353" y="12104"/>
                    <a:pt x="13353" y="12104"/>
                    <a:pt x="13353" y="12104"/>
                  </a:cubicBezTo>
                  <a:cubicBezTo>
                    <a:pt x="13353" y="12104"/>
                    <a:pt x="13353" y="12104"/>
                    <a:pt x="13353" y="12104"/>
                  </a:cubicBezTo>
                  <a:cubicBezTo>
                    <a:pt x="13353" y="12104"/>
                    <a:pt x="13353" y="12104"/>
                    <a:pt x="13353" y="12104"/>
                  </a:cubicBezTo>
                  <a:cubicBezTo>
                    <a:pt x="13353" y="12037"/>
                    <a:pt x="13353" y="12037"/>
                    <a:pt x="13353" y="12037"/>
                  </a:cubicBezTo>
                  <a:cubicBezTo>
                    <a:pt x="13297" y="11970"/>
                    <a:pt x="13297" y="11970"/>
                    <a:pt x="13297" y="11970"/>
                  </a:cubicBezTo>
                  <a:cubicBezTo>
                    <a:pt x="13241" y="11970"/>
                    <a:pt x="13241" y="11970"/>
                    <a:pt x="13241" y="11970"/>
                  </a:cubicBezTo>
                  <a:cubicBezTo>
                    <a:pt x="13184" y="11970"/>
                    <a:pt x="13184" y="11970"/>
                    <a:pt x="13184" y="11970"/>
                  </a:cubicBezTo>
                  <a:cubicBezTo>
                    <a:pt x="13128" y="11903"/>
                    <a:pt x="13128" y="11903"/>
                    <a:pt x="13128" y="11903"/>
                  </a:cubicBezTo>
                  <a:cubicBezTo>
                    <a:pt x="13184" y="11837"/>
                    <a:pt x="13184" y="11837"/>
                    <a:pt x="13184" y="11837"/>
                  </a:cubicBezTo>
                  <a:cubicBezTo>
                    <a:pt x="13184" y="11837"/>
                    <a:pt x="13184" y="11837"/>
                    <a:pt x="13184" y="11837"/>
                  </a:cubicBezTo>
                  <a:cubicBezTo>
                    <a:pt x="13128" y="11837"/>
                    <a:pt x="13128" y="11837"/>
                    <a:pt x="13128" y="11837"/>
                  </a:cubicBezTo>
                  <a:cubicBezTo>
                    <a:pt x="13128" y="11770"/>
                    <a:pt x="13128" y="11770"/>
                    <a:pt x="13128" y="11770"/>
                  </a:cubicBezTo>
                  <a:cubicBezTo>
                    <a:pt x="13128" y="11770"/>
                    <a:pt x="13128" y="11770"/>
                    <a:pt x="13128" y="11770"/>
                  </a:cubicBezTo>
                  <a:cubicBezTo>
                    <a:pt x="13072" y="11837"/>
                    <a:pt x="13072" y="11837"/>
                    <a:pt x="13072" y="11837"/>
                  </a:cubicBezTo>
                  <a:cubicBezTo>
                    <a:pt x="13072" y="11903"/>
                    <a:pt x="13072" y="11903"/>
                    <a:pt x="13072" y="11903"/>
                  </a:cubicBezTo>
                  <a:cubicBezTo>
                    <a:pt x="13016" y="11903"/>
                    <a:pt x="13016" y="11903"/>
                    <a:pt x="13016" y="11903"/>
                  </a:cubicBezTo>
                  <a:cubicBezTo>
                    <a:pt x="13016" y="11903"/>
                    <a:pt x="13016" y="11903"/>
                    <a:pt x="13016" y="11903"/>
                  </a:cubicBezTo>
                  <a:cubicBezTo>
                    <a:pt x="13016" y="11837"/>
                    <a:pt x="13016" y="11837"/>
                    <a:pt x="13016" y="11837"/>
                  </a:cubicBezTo>
                  <a:cubicBezTo>
                    <a:pt x="13016" y="11770"/>
                    <a:pt x="13016" y="11770"/>
                    <a:pt x="13016" y="11770"/>
                  </a:cubicBezTo>
                  <a:cubicBezTo>
                    <a:pt x="13016" y="11703"/>
                    <a:pt x="13016" y="11703"/>
                    <a:pt x="13016" y="11703"/>
                  </a:cubicBezTo>
                  <a:cubicBezTo>
                    <a:pt x="13016" y="11703"/>
                    <a:pt x="13016" y="11703"/>
                    <a:pt x="13016" y="11703"/>
                  </a:cubicBezTo>
                  <a:cubicBezTo>
                    <a:pt x="13072" y="11703"/>
                    <a:pt x="13072" y="11703"/>
                    <a:pt x="13072" y="11703"/>
                  </a:cubicBezTo>
                  <a:cubicBezTo>
                    <a:pt x="13072" y="11703"/>
                    <a:pt x="13072" y="11703"/>
                    <a:pt x="13072" y="11703"/>
                  </a:cubicBezTo>
                  <a:cubicBezTo>
                    <a:pt x="13072" y="11636"/>
                    <a:pt x="13072" y="11636"/>
                    <a:pt x="13072" y="11636"/>
                  </a:cubicBezTo>
                  <a:cubicBezTo>
                    <a:pt x="13016" y="11636"/>
                    <a:pt x="13016" y="11636"/>
                    <a:pt x="13016" y="11636"/>
                  </a:cubicBezTo>
                  <a:cubicBezTo>
                    <a:pt x="13016" y="11636"/>
                    <a:pt x="13016" y="11636"/>
                    <a:pt x="13016" y="11636"/>
                  </a:cubicBezTo>
                  <a:cubicBezTo>
                    <a:pt x="13016" y="11569"/>
                    <a:pt x="13016" y="11569"/>
                    <a:pt x="13016" y="11569"/>
                  </a:cubicBezTo>
                  <a:cubicBezTo>
                    <a:pt x="13016" y="11502"/>
                    <a:pt x="13016" y="11502"/>
                    <a:pt x="13016" y="11502"/>
                  </a:cubicBezTo>
                  <a:cubicBezTo>
                    <a:pt x="13016" y="11502"/>
                    <a:pt x="13016" y="11502"/>
                    <a:pt x="13016" y="11502"/>
                  </a:cubicBezTo>
                  <a:cubicBezTo>
                    <a:pt x="12904" y="11569"/>
                    <a:pt x="12904" y="11569"/>
                    <a:pt x="12904" y="11569"/>
                  </a:cubicBezTo>
                  <a:cubicBezTo>
                    <a:pt x="12848" y="11636"/>
                    <a:pt x="12848" y="11636"/>
                    <a:pt x="12848" y="11636"/>
                  </a:cubicBezTo>
                  <a:cubicBezTo>
                    <a:pt x="12848" y="11703"/>
                    <a:pt x="12848" y="11703"/>
                    <a:pt x="12848" y="11703"/>
                  </a:cubicBezTo>
                  <a:cubicBezTo>
                    <a:pt x="12792" y="11770"/>
                    <a:pt x="12792" y="11770"/>
                    <a:pt x="12792" y="11770"/>
                  </a:cubicBezTo>
                  <a:cubicBezTo>
                    <a:pt x="12792" y="11837"/>
                    <a:pt x="12792" y="11837"/>
                    <a:pt x="12792" y="11837"/>
                  </a:cubicBezTo>
                  <a:cubicBezTo>
                    <a:pt x="12736" y="11837"/>
                    <a:pt x="12736" y="11837"/>
                    <a:pt x="12736" y="11837"/>
                  </a:cubicBezTo>
                  <a:cubicBezTo>
                    <a:pt x="12736" y="11903"/>
                    <a:pt x="12736" y="11903"/>
                    <a:pt x="12736" y="11903"/>
                  </a:cubicBezTo>
                  <a:cubicBezTo>
                    <a:pt x="12679" y="11970"/>
                    <a:pt x="12679" y="11970"/>
                    <a:pt x="12679" y="11970"/>
                  </a:cubicBezTo>
                  <a:cubicBezTo>
                    <a:pt x="12736" y="12037"/>
                    <a:pt x="12736" y="12037"/>
                    <a:pt x="12736" y="12037"/>
                  </a:cubicBezTo>
                  <a:cubicBezTo>
                    <a:pt x="12679" y="12037"/>
                    <a:pt x="12679" y="12037"/>
                    <a:pt x="12679" y="12037"/>
                  </a:cubicBezTo>
                  <a:cubicBezTo>
                    <a:pt x="12679" y="12104"/>
                    <a:pt x="12679" y="12104"/>
                    <a:pt x="12679" y="12104"/>
                  </a:cubicBezTo>
                  <a:cubicBezTo>
                    <a:pt x="12679" y="12104"/>
                    <a:pt x="12679" y="12104"/>
                    <a:pt x="12679" y="12104"/>
                  </a:cubicBezTo>
                  <a:cubicBezTo>
                    <a:pt x="12623" y="12171"/>
                    <a:pt x="12623" y="12171"/>
                    <a:pt x="12623" y="12171"/>
                  </a:cubicBezTo>
                  <a:cubicBezTo>
                    <a:pt x="12567" y="12238"/>
                    <a:pt x="12567" y="12238"/>
                    <a:pt x="12567" y="12238"/>
                  </a:cubicBezTo>
                  <a:cubicBezTo>
                    <a:pt x="12567" y="12305"/>
                    <a:pt x="12567" y="12305"/>
                    <a:pt x="12567" y="12305"/>
                  </a:cubicBezTo>
                  <a:cubicBezTo>
                    <a:pt x="12567" y="12305"/>
                    <a:pt x="12567" y="12305"/>
                    <a:pt x="12567" y="12305"/>
                  </a:cubicBezTo>
                  <a:cubicBezTo>
                    <a:pt x="12567" y="12438"/>
                    <a:pt x="12567" y="12438"/>
                    <a:pt x="12567" y="12438"/>
                  </a:cubicBezTo>
                  <a:cubicBezTo>
                    <a:pt x="12567" y="12438"/>
                    <a:pt x="12567" y="12438"/>
                    <a:pt x="12567" y="12438"/>
                  </a:cubicBezTo>
                  <a:cubicBezTo>
                    <a:pt x="12511" y="12438"/>
                    <a:pt x="12511" y="12438"/>
                    <a:pt x="12511" y="12438"/>
                  </a:cubicBezTo>
                  <a:cubicBezTo>
                    <a:pt x="12399" y="12505"/>
                    <a:pt x="12399" y="12505"/>
                    <a:pt x="12399" y="12505"/>
                  </a:cubicBezTo>
                  <a:cubicBezTo>
                    <a:pt x="12399" y="12505"/>
                    <a:pt x="12399" y="12505"/>
                    <a:pt x="12399" y="12505"/>
                  </a:cubicBezTo>
                  <a:cubicBezTo>
                    <a:pt x="12399" y="12639"/>
                    <a:pt x="12399" y="12639"/>
                    <a:pt x="12399" y="12639"/>
                  </a:cubicBezTo>
                  <a:cubicBezTo>
                    <a:pt x="12399" y="12706"/>
                    <a:pt x="12399" y="12706"/>
                    <a:pt x="12399" y="12706"/>
                  </a:cubicBezTo>
                  <a:close/>
                  <a:moveTo>
                    <a:pt x="12792" y="13441"/>
                  </a:moveTo>
                  <a:cubicBezTo>
                    <a:pt x="12792" y="13441"/>
                    <a:pt x="12792" y="13441"/>
                    <a:pt x="12792" y="13441"/>
                  </a:cubicBezTo>
                  <a:cubicBezTo>
                    <a:pt x="12848" y="13441"/>
                    <a:pt x="12848" y="13441"/>
                    <a:pt x="12848" y="13441"/>
                  </a:cubicBezTo>
                  <a:cubicBezTo>
                    <a:pt x="12848" y="13375"/>
                    <a:pt x="12848" y="13375"/>
                    <a:pt x="12848" y="13375"/>
                  </a:cubicBezTo>
                  <a:cubicBezTo>
                    <a:pt x="12904" y="13375"/>
                    <a:pt x="12904" y="13375"/>
                    <a:pt x="12904" y="13375"/>
                  </a:cubicBezTo>
                  <a:cubicBezTo>
                    <a:pt x="12904" y="13441"/>
                    <a:pt x="12904" y="13441"/>
                    <a:pt x="12904" y="13441"/>
                  </a:cubicBezTo>
                  <a:cubicBezTo>
                    <a:pt x="12960" y="13441"/>
                    <a:pt x="12960" y="13441"/>
                    <a:pt x="12960" y="13441"/>
                  </a:cubicBezTo>
                  <a:cubicBezTo>
                    <a:pt x="12960" y="13441"/>
                    <a:pt x="12960" y="13441"/>
                    <a:pt x="12960" y="13441"/>
                  </a:cubicBezTo>
                  <a:cubicBezTo>
                    <a:pt x="13016" y="13375"/>
                    <a:pt x="13016" y="13375"/>
                    <a:pt x="13016" y="13375"/>
                  </a:cubicBezTo>
                  <a:cubicBezTo>
                    <a:pt x="13072" y="13375"/>
                    <a:pt x="13072" y="13375"/>
                    <a:pt x="13072" y="13375"/>
                  </a:cubicBezTo>
                  <a:cubicBezTo>
                    <a:pt x="13128" y="13308"/>
                    <a:pt x="13128" y="13308"/>
                    <a:pt x="13128" y="13308"/>
                  </a:cubicBezTo>
                  <a:cubicBezTo>
                    <a:pt x="13184" y="13241"/>
                    <a:pt x="13184" y="13241"/>
                    <a:pt x="13184" y="13241"/>
                  </a:cubicBezTo>
                  <a:cubicBezTo>
                    <a:pt x="13184" y="13241"/>
                    <a:pt x="13184" y="13241"/>
                    <a:pt x="13184" y="13241"/>
                  </a:cubicBezTo>
                  <a:cubicBezTo>
                    <a:pt x="13241" y="13241"/>
                    <a:pt x="13241" y="13241"/>
                    <a:pt x="13241" y="13241"/>
                  </a:cubicBezTo>
                  <a:cubicBezTo>
                    <a:pt x="13241" y="13174"/>
                    <a:pt x="13241" y="13174"/>
                    <a:pt x="13241" y="13174"/>
                  </a:cubicBezTo>
                  <a:cubicBezTo>
                    <a:pt x="13297" y="13174"/>
                    <a:pt x="13297" y="13174"/>
                    <a:pt x="13297" y="13174"/>
                  </a:cubicBezTo>
                  <a:cubicBezTo>
                    <a:pt x="13297" y="13107"/>
                    <a:pt x="13297" y="13107"/>
                    <a:pt x="13297" y="13107"/>
                  </a:cubicBezTo>
                  <a:cubicBezTo>
                    <a:pt x="13241" y="13107"/>
                    <a:pt x="13241" y="13107"/>
                    <a:pt x="13241" y="13107"/>
                  </a:cubicBezTo>
                  <a:cubicBezTo>
                    <a:pt x="13241" y="13107"/>
                    <a:pt x="13241" y="13107"/>
                    <a:pt x="13241" y="13107"/>
                  </a:cubicBezTo>
                  <a:cubicBezTo>
                    <a:pt x="13184" y="13107"/>
                    <a:pt x="13184" y="13107"/>
                    <a:pt x="13184" y="13107"/>
                  </a:cubicBezTo>
                  <a:cubicBezTo>
                    <a:pt x="13128" y="13107"/>
                    <a:pt x="13128" y="13107"/>
                    <a:pt x="13128" y="13107"/>
                  </a:cubicBezTo>
                  <a:cubicBezTo>
                    <a:pt x="13128" y="13107"/>
                    <a:pt x="13128" y="13107"/>
                    <a:pt x="13128" y="13107"/>
                  </a:cubicBezTo>
                  <a:cubicBezTo>
                    <a:pt x="13072" y="13107"/>
                    <a:pt x="13072" y="13107"/>
                    <a:pt x="13072" y="13107"/>
                  </a:cubicBezTo>
                  <a:cubicBezTo>
                    <a:pt x="13072" y="13174"/>
                    <a:pt x="13072" y="13174"/>
                    <a:pt x="13072" y="13174"/>
                  </a:cubicBezTo>
                  <a:cubicBezTo>
                    <a:pt x="13016" y="13174"/>
                    <a:pt x="13016" y="13174"/>
                    <a:pt x="13016" y="13174"/>
                  </a:cubicBezTo>
                  <a:cubicBezTo>
                    <a:pt x="13016" y="13107"/>
                    <a:pt x="13016" y="13107"/>
                    <a:pt x="13016" y="13107"/>
                  </a:cubicBezTo>
                  <a:cubicBezTo>
                    <a:pt x="13016" y="13107"/>
                    <a:pt x="13016" y="13107"/>
                    <a:pt x="13016" y="13107"/>
                  </a:cubicBezTo>
                  <a:cubicBezTo>
                    <a:pt x="12960" y="13107"/>
                    <a:pt x="12960" y="13107"/>
                    <a:pt x="12960" y="13107"/>
                  </a:cubicBezTo>
                  <a:cubicBezTo>
                    <a:pt x="12904" y="13174"/>
                    <a:pt x="12904" y="13174"/>
                    <a:pt x="12904" y="13174"/>
                  </a:cubicBezTo>
                  <a:cubicBezTo>
                    <a:pt x="12904" y="13241"/>
                    <a:pt x="12904" y="13241"/>
                    <a:pt x="12904" y="13241"/>
                  </a:cubicBezTo>
                  <a:cubicBezTo>
                    <a:pt x="12848" y="13241"/>
                    <a:pt x="12848" y="13241"/>
                    <a:pt x="12848" y="13241"/>
                  </a:cubicBezTo>
                  <a:cubicBezTo>
                    <a:pt x="12792" y="13241"/>
                    <a:pt x="12792" y="13241"/>
                    <a:pt x="12792" y="13241"/>
                  </a:cubicBezTo>
                  <a:cubicBezTo>
                    <a:pt x="12792" y="13308"/>
                    <a:pt x="12792" y="13308"/>
                    <a:pt x="12792" y="13308"/>
                  </a:cubicBezTo>
                  <a:cubicBezTo>
                    <a:pt x="12792" y="13308"/>
                    <a:pt x="12792" y="13308"/>
                    <a:pt x="12792" y="13308"/>
                  </a:cubicBezTo>
                  <a:cubicBezTo>
                    <a:pt x="12792" y="13375"/>
                    <a:pt x="12792" y="13375"/>
                    <a:pt x="12792" y="13375"/>
                  </a:cubicBezTo>
                  <a:cubicBezTo>
                    <a:pt x="12792" y="13441"/>
                    <a:pt x="12792" y="13441"/>
                    <a:pt x="12792" y="13441"/>
                  </a:cubicBezTo>
                  <a:cubicBezTo>
                    <a:pt x="12792" y="13441"/>
                    <a:pt x="12792" y="13441"/>
                    <a:pt x="12792" y="13441"/>
                  </a:cubicBezTo>
                  <a:close/>
                  <a:moveTo>
                    <a:pt x="16831" y="13776"/>
                  </a:moveTo>
                  <a:cubicBezTo>
                    <a:pt x="16831" y="13843"/>
                    <a:pt x="16831" y="13843"/>
                    <a:pt x="16831" y="13843"/>
                  </a:cubicBezTo>
                  <a:cubicBezTo>
                    <a:pt x="16887" y="13843"/>
                    <a:pt x="16887" y="13843"/>
                    <a:pt x="16887" y="13843"/>
                  </a:cubicBezTo>
                  <a:cubicBezTo>
                    <a:pt x="16887" y="13843"/>
                    <a:pt x="16887" y="13843"/>
                    <a:pt x="16887" y="13843"/>
                  </a:cubicBezTo>
                  <a:cubicBezTo>
                    <a:pt x="16943" y="13843"/>
                    <a:pt x="16943" y="13843"/>
                    <a:pt x="16943" y="13843"/>
                  </a:cubicBezTo>
                  <a:cubicBezTo>
                    <a:pt x="16943" y="13843"/>
                    <a:pt x="16943" y="13843"/>
                    <a:pt x="16943" y="13843"/>
                  </a:cubicBezTo>
                  <a:cubicBezTo>
                    <a:pt x="16943" y="13776"/>
                    <a:pt x="16943" y="13776"/>
                    <a:pt x="16943" y="13776"/>
                  </a:cubicBezTo>
                  <a:cubicBezTo>
                    <a:pt x="16943" y="13776"/>
                    <a:pt x="16943" y="13776"/>
                    <a:pt x="16943" y="13776"/>
                  </a:cubicBezTo>
                  <a:cubicBezTo>
                    <a:pt x="16943" y="13776"/>
                    <a:pt x="16943" y="13776"/>
                    <a:pt x="16943" y="13776"/>
                  </a:cubicBezTo>
                  <a:cubicBezTo>
                    <a:pt x="16887" y="13776"/>
                    <a:pt x="16887" y="13776"/>
                    <a:pt x="16887" y="13776"/>
                  </a:cubicBezTo>
                  <a:cubicBezTo>
                    <a:pt x="16831" y="13776"/>
                    <a:pt x="16831" y="13776"/>
                    <a:pt x="16831" y="13776"/>
                  </a:cubicBezTo>
                  <a:cubicBezTo>
                    <a:pt x="16831" y="13776"/>
                    <a:pt x="16831" y="13776"/>
                    <a:pt x="16831" y="13776"/>
                  </a:cubicBezTo>
                  <a:close/>
                  <a:moveTo>
                    <a:pt x="15541" y="13441"/>
                  </a:moveTo>
                  <a:cubicBezTo>
                    <a:pt x="15597" y="13441"/>
                    <a:pt x="15597" y="13441"/>
                    <a:pt x="15597" y="13441"/>
                  </a:cubicBezTo>
                  <a:cubicBezTo>
                    <a:pt x="15597" y="13508"/>
                    <a:pt x="15597" y="13508"/>
                    <a:pt x="15597" y="13508"/>
                  </a:cubicBezTo>
                  <a:cubicBezTo>
                    <a:pt x="15653" y="13508"/>
                    <a:pt x="15653" y="13508"/>
                    <a:pt x="15653" y="13508"/>
                  </a:cubicBezTo>
                  <a:cubicBezTo>
                    <a:pt x="15597" y="13508"/>
                    <a:pt x="15597" y="13508"/>
                    <a:pt x="15597" y="13508"/>
                  </a:cubicBezTo>
                  <a:cubicBezTo>
                    <a:pt x="15653" y="13575"/>
                    <a:pt x="15653" y="13575"/>
                    <a:pt x="15653" y="13575"/>
                  </a:cubicBezTo>
                  <a:cubicBezTo>
                    <a:pt x="15653" y="13575"/>
                    <a:pt x="15653" y="13575"/>
                    <a:pt x="15653" y="13575"/>
                  </a:cubicBezTo>
                  <a:cubicBezTo>
                    <a:pt x="15653" y="13575"/>
                    <a:pt x="15653" y="13575"/>
                    <a:pt x="15653" y="13575"/>
                  </a:cubicBezTo>
                  <a:cubicBezTo>
                    <a:pt x="15709" y="13575"/>
                    <a:pt x="15709" y="13575"/>
                    <a:pt x="15709" y="13575"/>
                  </a:cubicBezTo>
                  <a:cubicBezTo>
                    <a:pt x="15709" y="13575"/>
                    <a:pt x="15709" y="13575"/>
                    <a:pt x="15709" y="13575"/>
                  </a:cubicBezTo>
                  <a:cubicBezTo>
                    <a:pt x="15709" y="13575"/>
                    <a:pt x="15709" y="13575"/>
                    <a:pt x="15709" y="13575"/>
                  </a:cubicBezTo>
                  <a:cubicBezTo>
                    <a:pt x="15709" y="13508"/>
                    <a:pt x="15709" y="13508"/>
                    <a:pt x="15709" y="13508"/>
                  </a:cubicBezTo>
                  <a:cubicBezTo>
                    <a:pt x="15709" y="13508"/>
                    <a:pt x="15709" y="13508"/>
                    <a:pt x="15709" y="13508"/>
                  </a:cubicBezTo>
                  <a:cubicBezTo>
                    <a:pt x="15653" y="13508"/>
                    <a:pt x="15653" y="13508"/>
                    <a:pt x="15653" y="13508"/>
                  </a:cubicBezTo>
                  <a:cubicBezTo>
                    <a:pt x="15653" y="13441"/>
                    <a:pt x="15653" y="13441"/>
                    <a:pt x="15653" y="13441"/>
                  </a:cubicBezTo>
                  <a:cubicBezTo>
                    <a:pt x="15597" y="13441"/>
                    <a:pt x="15597" y="13441"/>
                    <a:pt x="15597" y="13441"/>
                  </a:cubicBezTo>
                  <a:cubicBezTo>
                    <a:pt x="15597" y="13441"/>
                    <a:pt x="15597" y="13441"/>
                    <a:pt x="15597" y="13441"/>
                  </a:cubicBezTo>
                  <a:cubicBezTo>
                    <a:pt x="15541" y="13441"/>
                    <a:pt x="15541" y="13441"/>
                    <a:pt x="15541" y="13441"/>
                  </a:cubicBezTo>
                  <a:close/>
                  <a:moveTo>
                    <a:pt x="16775" y="14177"/>
                  </a:moveTo>
                  <a:cubicBezTo>
                    <a:pt x="16719" y="14110"/>
                    <a:pt x="16719" y="14110"/>
                    <a:pt x="16719" y="14110"/>
                  </a:cubicBezTo>
                  <a:cubicBezTo>
                    <a:pt x="16719" y="14110"/>
                    <a:pt x="16719" y="14110"/>
                    <a:pt x="16719" y="14110"/>
                  </a:cubicBezTo>
                  <a:cubicBezTo>
                    <a:pt x="16719" y="14043"/>
                    <a:pt x="16719" y="14043"/>
                    <a:pt x="16719" y="14043"/>
                  </a:cubicBezTo>
                  <a:cubicBezTo>
                    <a:pt x="16719" y="14043"/>
                    <a:pt x="16719" y="14043"/>
                    <a:pt x="16719" y="14043"/>
                  </a:cubicBezTo>
                  <a:cubicBezTo>
                    <a:pt x="16719" y="14043"/>
                    <a:pt x="16719" y="14043"/>
                    <a:pt x="16719" y="14043"/>
                  </a:cubicBezTo>
                  <a:cubicBezTo>
                    <a:pt x="16719" y="14043"/>
                    <a:pt x="16719" y="14043"/>
                    <a:pt x="16719" y="14043"/>
                  </a:cubicBezTo>
                  <a:cubicBezTo>
                    <a:pt x="16719" y="14043"/>
                    <a:pt x="16719" y="14043"/>
                    <a:pt x="16719" y="14043"/>
                  </a:cubicBezTo>
                  <a:cubicBezTo>
                    <a:pt x="16775" y="14110"/>
                    <a:pt x="16775" y="14110"/>
                    <a:pt x="16775" y="14110"/>
                  </a:cubicBezTo>
                  <a:cubicBezTo>
                    <a:pt x="16775" y="14110"/>
                    <a:pt x="16775" y="14110"/>
                    <a:pt x="16775" y="14110"/>
                  </a:cubicBezTo>
                  <a:cubicBezTo>
                    <a:pt x="16775" y="14177"/>
                    <a:pt x="16775" y="14177"/>
                    <a:pt x="16775" y="14177"/>
                  </a:cubicBezTo>
                  <a:close/>
                  <a:moveTo>
                    <a:pt x="16719" y="14311"/>
                  </a:moveTo>
                  <a:cubicBezTo>
                    <a:pt x="16719" y="14311"/>
                    <a:pt x="16719" y="14311"/>
                    <a:pt x="16719" y="14311"/>
                  </a:cubicBezTo>
                  <a:cubicBezTo>
                    <a:pt x="16719" y="14244"/>
                    <a:pt x="16719" y="14244"/>
                    <a:pt x="16719" y="14244"/>
                  </a:cubicBezTo>
                  <a:cubicBezTo>
                    <a:pt x="16663" y="14244"/>
                    <a:pt x="16663" y="14244"/>
                    <a:pt x="16663" y="14244"/>
                  </a:cubicBezTo>
                  <a:cubicBezTo>
                    <a:pt x="16663" y="14244"/>
                    <a:pt x="16663" y="14244"/>
                    <a:pt x="16663" y="14244"/>
                  </a:cubicBezTo>
                  <a:cubicBezTo>
                    <a:pt x="16607" y="14177"/>
                    <a:pt x="16607" y="14177"/>
                    <a:pt x="16607" y="14177"/>
                  </a:cubicBezTo>
                  <a:cubicBezTo>
                    <a:pt x="16607" y="14177"/>
                    <a:pt x="16607" y="14177"/>
                    <a:pt x="16607" y="14177"/>
                  </a:cubicBezTo>
                  <a:cubicBezTo>
                    <a:pt x="16663" y="14177"/>
                    <a:pt x="16663" y="14177"/>
                    <a:pt x="16663" y="14177"/>
                  </a:cubicBezTo>
                  <a:cubicBezTo>
                    <a:pt x="16663" y="14177"/>
                    <a:pt x="16663" y="14177"/>
                    <a:pt x="16663" y="14177"/>
                  </a:cubicBezTo>
                  <a:cubicBezTo>
                    <a:pt x="16719" y="14177"/>
                    <a:pt x="16719" y="14177"/>
                    <a:pt x="16719" y="14177"/>
                  </a:cubicBezTo>
                  <a:cubicBezTo>
                    <a:pt x="16775" y="14177"/>
                    <a:pt x="16775" y="14177"/>
                    <a:pt x="16775" y="14177"/>
                  </a:cubicBezTo>
                  <a:cubicBezTo>
                    <a:pt x="16775" y="14244"/>
                    <a:pt x="16775" y="14244"/>
                    <a:pt x="16775" y="14244"/>
                  </a:cubicBezTo>
                  <a:cubicBezTo>
                    <a:pt x="16775" y="14244"/>
                    <a:pt x="16775" y="14244"/>
                    <a:pt x="16775" y="14244"/>
                  </a:cubicBezTo>
                  <a:cubicBezTo>
                    <a:pt x="16775" y="14244"/>
                    <a:pt x="16775" y="14244"/>
                    <a:pt x="16775" y="14244"/>
                  </a:cubicBezTo>
                  <a:cubicBezTo>
                    <a:pt x="16719" y="14311"/>
                    <a:pt x="16719" y="14311"/>
                    <a:pt x="16719" y="14311"/>
                  </a:cubicBezTo>
                  <a:cubicBezTo>
                    <a:pt x="16719" y="14311"/>
                    <a:pt x="16719" y="14311"/>
                    <a:pt x="16719" y="14311"/>
                  </a:cubicBezTo>
                  <a:cubicBezTo>
                    <a:pt x="16719" y="14311"/>
                    <a:pt x="16719" y="14311"/>
                    <a:pt x="16719" y="14311"/>
                  </a:cubicBezTo>
                  <a:close/>
                  <a:moveTo>
                    <a:pt x="15485" y="15113"/>
                  </a:moveTo>
                  <a:cubicBezTo>
                    <a:pt x="15485" y="15180"/>
                    <a:pt x="15485" y="15180"/>
                    <a:pt x="15485" y="15180"/>
                  </a:cubicBezTo>
                  <a:cubicBezTo>
                    <a:pt x="15485" y="15113"/>
                    <a:pt x="15485" y="15113"/>
                    <a:pt x="15485" y="15113"/>
                  </a:cubicBezTo>
                  <a:cubicBezTo>
                    <a:pt x="15485" y="15113"/>
                    <a:pt x="15485" y="15113"/>
                    <a:pt x="15485" y="15113"/>
                  </a:cubicBezTo>
                  <a:close/>
                  <a:moveTo>
                    <a:pt x="15485" y="15113"/>
                  </a:moveTo>
                  <a:cubicBezTo>
                    <a:pt x="15485" y="15180"/>
                    <a:pt x="15485" y="15180"/>
                    <a:pt x="15485" y="15180"/>
                  </a:cubicBezTo>
                  <a:cubicBezTo>
                    <a:pt x="15485" y="15180"/>
                    <a:pt x="15485" y="15180"/>
                    <a:pt x="15485" y="15180"/>
                  </a:cubicBezTo>
                  <a:cubicBezTo>
                    <a:pt x="15485" y="15113"/>
                    <a:pt x="15485" y="15113"/>
                    <a:pt x="15485" y="15113"/>
                  </a:cubicBezTo>
                  <a:close/>
                  <a:moveTo>
                    <a:pt x="15541" y="15113"/>
                  </a:moveTo>
                  <a:cubicBezTo>
                    <a:pt x="15541" y="15180"/>
                    <a:pt x="15541" y="15180"/>
                    <a:pt x="15541" y="15180"/>
                  </a:cubicBezTo>
                  <a:cubicBezTo>
                    <a:pt x="15541" y="15180"/>
                    <a:pt x="15541" y="15180"/>
                    <a:pt x="15541" y="15180"/>
                  </a:cubicBezTo>
                  <a:cubicBezTo>
                    <a:pt x="15541" y="15247"/>
                    <a:pt x="15541" y="15247"/>
                    <a:pt x="15541" y="15247"/>
                  </a:cubicBezTo>
                  <a:cubicBezTo>
                    <a:pt x="15541" y="15180"/>
                    <a:pt x="15541" y="15180"/>
                    <a:pt x="15541" y="15180"/>
                  </a:cubicBezTo>
                  <a:cubicBezTo>
                    <a:pt x="15541" y="15180"/>
                    <a:pt x="15541" y="15180"/>
                    <a:pt x="15541" y="15180"/>
                  </a:cubicBezTo>
                  <a:cubicBezTo>
                    <a:pt x="15541" y="15113"/>
                    <a:pt x="15541" y="15113"/>
                    <a:pt x="15541" y="15113"/>
                  </a:cubicBezTo>
                  <a:close/>
                  <a:moveTo>
                    <a:pt x="15877" y="14712"/>
                  </a:moveTo>
                  <a:cubicBezTo>
                    <a:pt x="15877" y="14712"/>
                    <a:pt x="15877" y="14712"/>
                    <a:pt x="15877" y="14712"/>
                  </a:cubicBezTo>
                  <a:cubicBezTo>
                    <a:pt x="15877" y="14645"/>
                    <a:pt x="15877" y="14645"/>
                    <a:pt x="15877" y="14645"/>
                  </a:cubicBezTo>
                  <a:cubicBezTo>
                    <a:pt x="15877" y="14645"/>
                    <a:pt x="15877" y="14645"/>
                    <a:pt x="15877" y="14645"/>
                  </a:cubicBezTo>
                  <a:cubicBezTo>
                    <a:pt x="15877" y="14578"/>
                    <a:pt x="15877" y="14578"/>
                    <a:pt x="15877" y="14578"/>
                  </a:cubicBezTo>
                  <a:cubicBezTo>
                    <a:pt x="15934" y="14578"/>
                    <a:pt x="15934" y="14578"/>
                    <a:pt x="15934" y="14578"/>
                  </a:cubicBezTo>
                  <a:cubicBezTo>
                    <a:pt x="15990" y="14511"/>
                    <a:pt x="15990" y="14511"/>
                    <a:pt x="15990" y="14511"/>
                  </a:cubicBezTo>
                  <a:cubicBezTo>
                    <a:pt x="15990" y="14578"/>
                    <a:pt x="15990" y="14578"/>
                    <a:pt x="15990" y="14578"/>
                  </a:cubicBezTo>
                  <a:cubicBezTo>
                    <a:pt x="15990" y="14578"/>
                    <a:pt x="15990" y="14578"/>
                    <a:pt x="15990" y="14578"/>
                  </a:cubicBezTo>
                  <a:cubicBezTo>
                    <a:pt x="15990" y="14578"/>
                    <a:pt x="15990" y="14578"/>
                    <a:pt x="15990" y="14578"/>
                  </a:cubicBezTo>
                  <a:cubicBezTo>
                    <a:pt x="15990" y="14645"/>
                    <a:pt x="15990" y="14645"/>
                    <a:pt x="15990" y="14645"/>
                  </a:cubicBezTo>
                  <a:cubicBezTo>
                    <a:pt x="15990" y="14645"/>
                    <a:pt x="15990" y="14645"/>
                    <a:pt x="15990" y="14645"/>
                  </a:cubicBezTo>
                  <a:cubicBezTo>
                    <a:pt x="15934" y="14712"/>
                    <a:pt x="15934" y="14712"/>
                    <a:pt x="15934" y="14712"/>
                  </a:cubicBezTo>
                  <a:cubicBezTo>
                    <a:pt x="15934" y="14712"/>
                    <a:pt x="15934" y="14712"/>
                    <a:pt x="15934" y="14712"/>
                  </a:cubicBezTo>
                  <a:cubicBezTo>
                    <a:pt x="15877" y="14712"/>
                    <a:pt x="15877" y="14712"/>
                    <a:pt x="15877" y="14712"/>
                  </a:cubicBezTo>
                  <a:cubicBezTo>
                    <a:pt x="15877" y="14712"/>
                    <a:pt x="15877" y="14712"/>
                    <a:pt x="15877" y="14712"/>
                  </a:cubicBezTo>
                  <a:close/>
                  <a:moveTo>
                    <a:pt x="14755" y="13375"/>
                  </a:moveTo>
                  <a:cubicBezTo>
                    <a:pt x="14811" y="13441"/>
                    <a:pt x="14811" y="13441"/>
                    <a:pt x="14811" y="13441"/>
                  </a:cubicBezTo>
                  <a:cubicBezTo>
                    <a:pt x="14868" y="13441"/>
                    <a:pt x="14868" y="13441"/>
                    <a:pt x="14868" y="13441"/>
                  </a:cubicBezTo>
                  <a:cubicBezTo>
                    <a:pt x="14868" y="13441"/>
                    <a:pt x="14868" y="13441"/>
                    <a:pt x="14868" y="13441"/>
                  </a:cubicBezTo>
                  <a:cubicBezTo>
                    <a:pt x="14924" y="13508"/>
                    <a:pt x="14924" y="13508"/>
                    <a:pt x="14924" y="13508"/>
                  </a:cubicBezTo>
                  <a:cubicBezTo>
                    <a:pt x="14924" y="13441"/>
                    <a:pt x="14924" y="13441"/>
                    <a:pt x="14924" y="13441"/>
                  </a:cubicBezTo>
                  <a:cubicBezTo>
                    <a:pt x="14868" y="13441"/>
                    <a:pt x="14868" y="13441"/>
                    <a:pt x="14868" y="13441"/>
                  </a:cubicBezTo>
                  <a:cubicBezTo>
                    <a:pt x="14811" y="13375"/>
                    <a:pt x="14811" y="13375"/>
                    <a:pt x="14811" y="13375"/>
                  </a:cubicBezTo>
                  <a:cubicBezTo>
                    <a:pt x="14811" y="13375"/>
                    <a:pt x="14811" y="13375"/>
                    <a:pt x="14811" y="13375"/>
                  </a:cubicBezTo>
                  <a:cubicBezTo>
                    <a:pt x="14755" y="13375"/>
                    <a:pt x="14755" y="13375"/>
                    <a:pt x="14755" y="13375"/>
                  </a:cubicBezTo>
                  <a:close/>
                  <a:moveTo>
                    <a:pt x="14419" y="13040"/>
                  </a:moveTo>
                  <a:cubicBezTo>
                    <a:pt x="14419" y="13040"/>
                    <a:pt x="14419" y="13040"/>
                    <a:pt x="14419" y="13040"/>
                  </a:cubicBezTo>
                  <a:cubicBezTo>
                    <a:pt x="14419" y="13040"/>
                    <a:pt x="14419" y="13040"/>
                    <a:pt x="14419" y="13040"/>
                  </a:cubicBezTo>
                  <a:cubicBezTo>
                    <a:pt x="14475" y="13040"/>
                    <a:pt x="14475" y="13040"/>
                    <a:pt x="14475" y="13040"/>
                  </a:cubicBezTo>
                  <a:cubicBezTo>
                    <a:pt x="14475" y="13040"/>
                    <a:pt x="14475" y="13040"/>
                    <a:pt x="14475" y="13040"/>
                  </a:cubicBezTo>
                  <a:cubicBezTo>
                    <a:pt x="14475" y="13040"/>
                    <a:pt x="14475" y="13040"/>
                    <a:pt x="14475" y="13040"/>
                  </a:cubicBezTo>
                  <a:cubicBezTo>
                    <a:pt x="14531" y="13040"/>
                    <a:pt x="14531" y="13040"/>
                    <a:pt x="14531" y="13040"/>
                  </a:cubicBezTo>
                  <a:cubicBezTo>
                    <a:pt x="14531" y="12973"/>
                    <a:pt x="14531" y="12973"/>
                    <a:pt x="14531" y="12973"/>
                  </a:cubicBezTo>
                  <a:cubicBezTo>
                    <a:pt x="14475" y="12973"/>
                    <a:pt x="14475" y="12973"/>
                    <a:pt x="14475" y="12973"/>
                  </a:cubicBezTo>
                  <a:cubicBezTo>
                    <a:pt x="14531" y="12973"/>
                    <a:pt x="14531" y="12973"/>
                    <a:pt x="14531" y="12973"/>
                  </a:cubicBezTo>
                  <a:cubicBezTo>
                    <a:pt x="14531" y="12973"/>
                    <a:pt x="14531" y="12973"/>
                    <a:pt x="14531" y="12973"/>
                  </a:cubicBezTo>
                  <a:cubicBezTo>
                    <a:pt x="14475" y="12907"/>
                    <a:pt x="14475" y="12907"/>
                    <a:pt x="14475" y="12907"/>
                  </a:cubicBezTo>
                  <a:cubicBezTo>
                    <a:pt x="14419" y="12907"/>
                    <a:pt x="14419" y="12907"/>
                    <a:pt x="14419" y="12907"/>
                  </a:cubicBezTo>
                  <a:cubicBezTo>
                    <a:pt x="14419" y="12907"/>
                    <a:pt x="14419" y="12907"/>
                    <a:pt x="14419" y="12907"/>
                  </a:cubicBezTo>
                  <a:cubicBezTo>
                    <a:pt x="14419" y="12907"/>
                    <a:pt x="14419" y="12907"/>
                    <a:pt x="14419" y="12907"/>
                  </a:cubicBezTo>
                  <a:cubicBezTo>
                    <a:pt x="14363" y="12907"/>
                    <a:pt x="14363" y="12907"/>
                    <a:pt x="14363" y="12907"/>
                  </a:cubicBezTo>
                  <a:cubicBezTo>
                    <a:pt x="14363" y="12840"/>
                    <a:pt x="14363" y="12840"/>
                    <a:pt x="14363" y="12840"/>
                  </a:cubicBezTo>
                  <a:cubicBezTo>
                    <a:pt x="14306" y="12907"/>
                    <a:pt x="14306" y="12907"/>
                    <a:pt x="14306" y="12907"/>
                  </a:cubicBezTo>
                  <a:cubicBezTo>
                    <a:pt x="14306" y="12907"/>
                    <a:pt x="14306" y="12907"/>
                    <a:pt x="14306" y="12907"/>
                  </a:cubicBezTo>
                  <a:cubicBezTo>
                    <a:pt x="14306" y="12907"/>
                    <a:pt x="14306" y="12907"/>
                    <a:pt x="14306" y="12907"/>
                  </a:cubicBezTo>
                  <a:cubicBezTo>
                    <a:pt x="14363" y="12907"/>
                    <a:pt x="14363" y="12907"/>
                    <a:pt x="14363" y="12907"/>
                  </a:cubicBezTo>
                  <a:cubicBezTo>
                    <a:pt x="14363" y="12973"/>
                    <a:pt x="14363" y="12973"/>
                    <a:pt x="14363" y="12973"/>
                  </a:cubicBezTo>
                  <a:cubicBezTo>
                    <a:pt x="14363" y="12973"/>
                    <a:pt x="14363" y="12973"/>
                    <a:pt x="14363" y="12973"/>
                  </a:cubicBezTo>
                  <a:cubicBezTo>
                    <a:pt x="14419" y="12973"/>
                    <a:pt x="14419" y="12973"/>
                    <a:pt x="14419" y="12973"/>
                  </a:cubicBezTo>
                  <a:cubicBezTo>
                    <a:pt x="14419" y="13040"/>
                    <a:pt x="14419" y="13040"/>
                    <a:pt x="14419" y="13040"/>
                  </a:cubicBezTo>
                  <a:close/>
                  <a:moveTo>
                    <a:pt x="14138" y="13174"/>
                  </a:moveTo>
                  <a:cubicBezTo>
                    <a:pt x="14194" y="13174"/>
                    <a:pt x="14194" y="13174"/>
                    <a:pt x="14194" y="13174"/>
                  </a:cubicBezTo>
                  <a:cubicBezTo>
                    <a:pt x="14194" y="13174"/>
                    <a:pt x="14194" y="13174"/>
                    <a:pt x="14194" y="13174"/>
                  </a:cubicBezTo>
                  <a:cubicBezTo>
                    <a:pt x="14250" y="13107"/>
                    <a:pt x="14250" y="13107"/>
                    <a:pt x="14250" y="13107"/>
                  </a:cubicBezTo>
                  <a:cubicBezTo>
                    <a:pt x="14250" y="13107"/>
                    <a:pt x="14250" y="13107"/>
                    <a:pt x="14250" y="13107"/>
                  </a:cubicBezTo>
                  <a:cubicBezTo>
                    <a:pt x="14250" y="13107"/>
                    <a:pt x="14250" y="13107"/>
                    <a:pt x="14250" y="13107"/>
                  </a:cubicBezTo>
                  <a:cubicBezTo>
                    <a:pt x="14250" y="13107"/>
                    <a:pt x="14250" y="13107"/>
                    <a:pt x="14250" y="13107"/>
                  </a:cubicBezTo>
                  <a:cubicBezTo>
                    <a:pt x="14250" y="12973"/>
                    <a:pt x="14250" y="12973"/>
                    <a:pt x="14250" y="12973"/>
                  </a:cubicBezTo>
                  <a:cubicBezTo>
                    <a:pt x="14250" y="12973"/>
                    <a:pt x="14250" y="12973"/>
                    <a:pt x="14250" y="12973"/>
                  </a:cubicBezTo>
                  <a:cubicBezTo>
                    <a:pt x="14194" y="12973"/>
                    <a:pt x="14194" y="12973"/>
                    <a:pt x="14194" y="12973"/>
                  </a:cubicBezTo>
                  <a:cubicBezTo>
                    <a:pt x="14138" y="12973"/>
                    <a:pt x="14138" y="12973"/>
                    <a:pt x="14138" y="12973"/>
                  </a:cubicBezTo>
                  <a:cubicBezTo>
                    <a:pt x="14138" y="12907"/>
                    <a:pt x="14138" y="12907"/>
                    <a:pt x="14138" y="12907"/>
                  </a:cubicBezTo>
                  <a:cubicBezTo>
                    <a:pt x="14138" y="12973"/>
                    <a:pt x="14138" y="12973"/>
                    <a:pt x="14138" y="12973"/>
                  </a:cubicBezTo>
                  <a:cubicBezTo>
                    <a:pt x="14082" y="12973"/>
                    <a:pt x="14082" y="12973"/>
                    <a:pt x="14082" y="12973"/>
                  </a:cubicBezTo>
                  <a:cubicBezTo>
                    <a:pt x="14026" y="12907"/>
                    <a:pt x="14026" y="12907"/>
                    <a:pt x="14026" y="12907"/>
                  </a:cubicBezTo>
                  <a:cubicBezTo>
                    <a:pt x="14026" y="12973"/>
                    <a:pt x="14026" y="12973"/>
                    <a:pt x="14026" y="12973"/>
                  </a:cubicBezTo>
                  <a:cubicBezTo>
                    <a:pt x="14026" y="12973"/>
                    <a:pt x="14026" y="12973"/>
                    <a:pt x="14026" y="12973"/>
                  </a:cubicBezTo>
                  <a:cubicBezTo>
                    <a:pt x="14082" y="13040"/>
                    <a:pt x="14082" y="13040"/>
                    <a:pt x="14082" y="13040"/>
                  </a:cubicBezTo>
                  <a:cubicBezTo>
                    <a:pt x="14082" y="13107"/>
                    <a:pt x="14082" y="13107"/>
                    <a:pt x="14082" y="13107"/>
                  </a:cubicBezTo>
                  <a:cubicBezTo>
                    <a:pt x="14138" y="13107"/>
                    <a:pt x="14138" y="13107"/>
                    <a:pt x="14138" y="13107"/>
                  </a:cubicBezTo>
                  <a:cubicBezTo>
                    <a:pt x="14138" y="13174"/>
                    <a:pt x="14138" y="13174"/>
                    <a:pt x="14138" y="13174"/>
                  </a:cubicBezTo>
                  <a:cubicBezTo>
                    <a:pt x="14138" y="13174"/>
                    <a:pt x="14138" y="13174"/>
                    <a:pt x="14138" y="13174"/>
                  </a:cubicBezTo>
                  <a:close/>
                  <a:moveTo>
                    <a:pt x="14082" y="13375"/>
                  </a:moveTo>
                  <a:cubicBezTo>
                    <a:pt x="14082" y="13375"/>
                    <a:pt x="14138" y="13375"/>
                    <a:pt x="14138" y="13375"/>
                  </a:cubicBezTo>
                  <a:cubicBezTo>
                    <a:pt x="14082" y="13375"/>
                    <a:pt x="14082" y="13375"/>
                    <a:pt x="14082" y="13375"/>
                  </a:cubicBezTo>
                  <a:cubicBezTo>
                    <a:pt x="14026" y="13375"/>
                    <a:pt x="14026" y="13375"/>
                    <a:pt x="14026" y="13375"/>
                  </a:cubicBezTo>
                  <a:cubicBezTo>
                    <a:pt x="14082" y="13375"/>
                    <a:pt x="14082" y="13375"/>
                    <a:pt x="14082" y="13375"/>
                  </a:cubicBezTo>
                  <a:cubicBezTo>
                    <a:pt x="14082" y="13375"/>
                    <a:pt x="14082" y="13375"/>
                    <a:pt x="14082" y="13375"/>
                  </a:cubicBezTo>
                  <a:close/>
                  <a:moveTo>
                    <a:pt x="13577" y="13843"/>
                  </a:moveTo>
                  <a:cubicBezTo>
                    <a:pt x="13577" y="13843"/>
                    <a:pt x="13577" y="13843"/>
                    <a:pt x="13577" y="13843"/>
                  </a:cubicBezTo>
                  <a:cubicBezTo>
                    <a:pt x="13577" y="13776"/>
                    <a:pt x="13577" y="13776"/>
                    <a:pt x="13577" y="13776"/>
                  </a:cubicBezTo>
                  <a:cubicBezTo>
                    <a:pt x="13577" y="13776"/>
                    <a:pt x="13577" y="13776"/>
                    <a:pt x="13577" y="13776"/>
                  </a:cubicBezTo>
                  <a:cubicBezTo>
                    <a:pt x="13577" y="13776"/>
                    <a:pt x="13577" y="13776"/>
                    <a:pt x="13577" y="13776"/>
                  </a:cubicBezTo>
                  <a:cubicBezTo>
                    <a:pt x="13633" y="13709"/>
                    <a:pt x="13633" y="13709"/>
                    <a:pt x="13633" y="13709"/>
                  </a:cubicBezTo>
                  <a:cubicBezTo>
                    <a:pt x="13577" y="13709"/>
                    <a:pt x="13577" y="13709"/>
                    <a:pt x="13577" y="13709"/>
                  </a:cubicBezTo>
                  <a:cubicBezTo>
                    <a:pt x="13577" y="13709"/>
                    <a:pt x="13577" y="13709"/>
                    <a:pt x="13577" y="13709"/>
                  </a:cubicBezTo>
                  <a:cubicBezTo>
                    <a:pt x="13633" y="13642"/>
                    <a:pt x="13633" y="13642"/>
                    <a:pt x="13633" y="13642"/>
                  </a:cubicBezTo>
                  <a:cubicBezTo>
                    <a:pt x="13689" y="13575"/>
                    <a:pt x="13689" y="13575"/>
                    <a:pt x="13689" y="13575"/>
                  </a:cubicBezTo>
                  <a:cubicBezTo>
                    <a:pt x="13689" y="13575"/>
                    <a:pt x="13689" y="13575"/>
                    <a:pt x="13689" y="13575"/>
                  </a:cubicBezTo>
                  <a:cubicBezTo>
                    <a:pt x="13689" y="13575"/>
                    <a:pt x="13689" y="13575"/>
                    <a:pt x="13689" y="13575"/>
                  </a:cubicBezTo>
                  <a:cubicBezTo>
                    <a:pt x="13689" y="13575"/>
                    <a:pt x="13689" y="13575"/>
                    <a:pt x="13689" y="13575"/>
                  </a:cubicBezTo>
                  <a:cubicBezTo>
                    <a:pt x="13689" y="13508"/>
                    <a:pt x="13689" y="13508"/>
                    <a:pt x="13689" y="13508"/>
                  </a:cubicBezTo>
                  <a:cubicBezTo>
                    <a:pt x="13745" y="13508"/>
                    <a:pt x="13745" y="13508"/>
                    <a:pt x="13745" y="13508"/>
                  </a:cubicBezTo>
                  <a:cubicBezTo>
                    <a:pt x="13745" y="13441"/>
                    <a:pt x="13745" y="13441"/>
                    <a:pt x="13745" y="13441"/>
                  </a:cubicBezTo>
                  <a:cubicBezTo>
                    <a:pt x="13745" y="13441"/>
                    <a:pt x="13745" y="13441"/>
                    <a:pt x="13745" y="13441"/>
                  </a:cubicBezTo>
                  <a:cubicBezTo>
                    <a:pt x="13745" y="13441"/>
                    <a:pt x="13745" y="13441"/>
                    <a:pt x="13745" y="13441"/>
                  </a:cubicBezTo>
                  <a:cubicBezTo>
                    <a:pt x="13745" y="13375"/>
                    <a:pt x="13745" y="13375"/>
                    <a:pt x="13745" y="13375"/>
                  </a:cubicBezTo>
                  <a:cubicBezTo>
                    <a:pt x="13689" y="13441"/>
                    <a:pt x="13689" y="13441"/>
                    <a:pt x="13689" y="13441"/>
                  </a:cubicBezTo>
                  <a:cubicBezTo>
                    <a:pt x="13689" y="13441"/>
                    <a:pt x="13689" y="13441"/>
                    <a:pt x="13689" y="13441"/>
                  </a:cubicBezTo>
                  <a:cubicBezTo>
                    <a:pt x="13633" y="13375"/>
                    <a:pt x="13633" y="13375"/>
                    <a:pt x="13633" y="13375"/>
                  </a:cubicBezTo>
                  <a:cubicBezTo>
                    <a:pt x="13633" y="13375"/>
                    <a:pt x="13633" y="13375"/>
                    <a:pt x="13633" y="13375"/>
                  </a:cubicBezTo>
                  <a:cubicBezTo>
                    <a:pt x="13633" y="13375"/>
                    <a:pt x="13633" y="13375"/>
                    <a:pt x="13633" y="13375"/>
                  </a:cubicBezTo>
                  <a:cubicBezTo>
                    <a:pt x="13577" y="13441"/>
                    <a:pt x="13577" y="13441"/>
                    <a:pt x="13577" y="13441"/>
                  </a:cubicBezTo>
                  <a:cubicBezTo>
                    <a:pt x="13521" y="13441"/>
                    <a:pt x="13521" y="13441"/>
                    <a:pt x="13521" y="13441"/>
                  </a:cubicBezTo>
                  <a:cubicBezTo>
                    <a:pt x="13521" y="13508"/>
                    <a:pt x="13521" y="13508"/>
                    <a:pt x="13521" y="13508"/>
                  </a:cubicBezTo>
                  <a:cubicBezTo>
                    <a:pt x="13521" y="13508"/>
                    <a:pt x="13521" y="13508"/>
                    <a:pt x="13521" y="13508"/>
                  </a:cubicBezTo>
                  <a:cubicBezTo>
                    <a:pt x="13521" y="13575"/>
                    <a:pt x="13521" y="13575"/>
                    <a:pt x="13521" y="13575"/>
                  </a:cubicBezTo>
                  <a:cubicBezTo>
                    <a:pt x="13465" y="13575"/>
                    <a:pt x="13465" y="13575"/>
                    <a:pt x="13465" y="13575"/>
                  </a:cubicBezTo>
                  <a:cubicBezTo>
                    <a:pt x="13465" y="13642"/>
                    <a:pt x="13465" y="13642"/>
                    <a:pt x="13465" y="13642"/>
                  </a:cubicBezTo>
                  <a:cubicBezTo>
                    <a:pt x="13465" y="13642"/>
                    <a:pt x="13465" y="13642"/>
                    <a:pt x="13465" y="13642"/>
                  </a:cubicBezTo>
                  <a:cubicBezTo>
                    <a:pt x="13465" y="13709"/>
                    <a:pt x="13465" y="13709"/>
                    <a:pt x="13465" y="13709"/>
                  </a:cubicBezTo>
                  <a:cubicBezTo>
                    <a:pt x="13465" y="13709"/>
                    <a:pt x="13465" y="13709"/>
                    <a:pt x="13465" y="13709"/>
                  </a:cubicBezTo>
                  <a:cubicBezTo>
                    <a:pt x="13521" y="13709"/>
                    <a:pt x="13521" y="13709"/>
                    <a:pt x="13521" y="13709"/>
                  </a:cubicBezTo>
                  <a:cubicBezTo>
                    <a:pt x="13521" y="13776"/>
                    <a:pt x="13521" y="13776"/>
                    <a:pt x="13521" y="13776"/>
                  </a:cubicBezTo>
                  <a:cubicBezTo>
                    <a:pt x="13521" y="13776"/>
                    <a:pt x="13521" y="13776"/>
                    <a:pt x="13521" y="13776"/>
                  </a:cubicBezTo>
                  <a:cubicBezTo>
                    <a:pt x="13577" y="13843"/>
                    <a:pt x="13577" y="13843"/>
                    <a:pt x="13577" y="13843"/>
                  </a:cubicBezTo>
                  <a:close/>
                  <a:moveTo>
                    <a:pt x="13072" y="16050"/>
                  </a:moveTo>
                  <a:cubicBezTo>
                    <a:pt x="13072" y="16050"/>
                    <a:pt x="13072" y="16050"/>
                    <a:pt x="13072" y="16050"/>
                  </a:cubicBezTo>
                  <a:cubicBezTo>
                    <a:pt x="13072" y="16050"/>
                    <a:pt x="13072" y="16050"/>
                    <a:pt x="13072" y="16050"/>
                  </a:cubicBezTo>
                  <a:cubicBezTo>
                    <a:pt x="13072" y="16050"/>
                    <a:pt x="13072" y="16050"/>
                    <a:pt x="13072" y="16050"/>
                  </a:cubicBezTo>
                  <a:cubicBezTo>
                    <a:pt x="13072" y="16050"/>
                    <a:pt x="13072" y="16050"/>
                    <a:pt x="13072" y="16050"/>
                  </a:cubicBezTo>
                  <a:close/>
                  <a:moveTo>
                    <a:pt x="13072" y="16250"/>
                  </a:moveTo>
                  <a:cubicBezTo>
                    <a:pt x="13128" y="16250"/>
                    <a:pt x="13128" y="16250"/>
                    <a:pt x="13128" y="16250"/>
                  </a:cubicBezTo>
                  <a:cubicBezTo>
                    <a:pt x="13128" y="16183"/>
                    <a:pt x="13128" y="16183"/>
                    <a:pt x="13128" y="16183"/>
                  </a:cubicBezTo>
                  <a:cubicBezTo>
                    <a:pt x="13128" y="16183"/>
                    <a:pt x="13128" y="16183"/>
                    <a:pt x="13128" y="16183"/>
                  </a:cubicBezTo>
                  <a:cubicBezTo>
                    <a:pt x="13128" y="16250"/>
                    <a:pt x="13128" y="16250"/>
                    <a:pt x="13128" y="16250"/>
                  </a:cubicBezTo>
                  <a:cubicBezTo>
                    <a:pt x="13128" y="16250"/>
                    <a:pt x="13128" y="16250"/>
                    <a:pt x="13128" y="16250"/>
                  </a:cubicBezTo>
                  <a:cubicBezTo>
                    <a:pt x="13128" y="16250"/>
                    <a:pt x="13072" y="16250"/>
                    <a:pt x="13072" y="16250"/>
                  </a:cubicBezTo>
                  <a:close/>
                  <a:moveTo>
                    <a:pt x="12792" y="16183"/>
                  </a:moveTo>
                  <a:cubicBezTo>
                    <a:pt x="12792" y="16183"/>
                    <a:pt x="12792" y="16183"/>
                    <a:pt x="12792" y="16183"/>
                  </a:cubicBezTo>
                  <a:cubicBezTo>
                    <a:pt x="12848" y="16183"/>
                    <a:pt x="12848" y="16183"/>
                    <a:pt x="12848" y="16183"/>
                  </a:cubicBezTo>
                  <a:cubicBezTo>
                    <a:pt x="12848" y="16116"/>
                    <a:pt x="12848" y="16116"/>
                    <a:pt x="12848" y="16116"/>
                  </a:cubicBezTo>
                  <a:cubicBezTo>
                    <a:pt x="12904" y="16116"/>
                    <a:pt x="12904" y="16116"/>
                    <a:pt x="12904" y="16116"/>
                  </a:cubicBezTo>
                  <a:cubicBezTo>
                    <a:pt x="12904" y="16116"/>
                    <a:pt x="12904" y="16116"/>
                    <a:pt x="12904" y="16116"/>
                  </a:cubicBezTo>
                  <a:cubicBezTo>
                    <a:pt x="12960" y="16116"/>
                    <a:pt x="12960" y="16116"/>
                    <a:pt x="12960" y="16116"/>
                  </a:cubicBezTo>
                  <a:cubicBezTo>
                    <a:pt x="12904" y="16183"/>
                    <a:pt x="12904" y="16183"/>
                    <a:pt x="12904" y="16183"/>
                  </a:cubicBezTo>
                  <a:cubicBezTo>
                    <a:pt x="12848" y="16183"/>
                    <a:pt x="12848" y="16183"/>
                    <a:pt x="12848" y="16183"/>
                  </a:cubicBezTo>
                  <a:cubicBezTo>
                    <a:pt x="12792" y="16250"/>
                    <a:pt x="12792" y="16250"/>
                    <a:pt x="12792" y="16250"/>
                  </a:cubicBezTo>
                  <a:cubicBezTo>
                    <a:pt x="12792" y="16183"/>
                    <a:pt x="12792" y="16183"/>
                    <a:pt x="12792" y="16183"/>
                  </a:cubicBezTo>
                  <a:close/>
                  <a:moveTo>
                    <a:pt x="13016" y="16317"/>
                  </a:moveTo>
                  <a:cubicBezTo>
                    <a:pt x="13072" y="16250"/>
                    <a:pt x="13072" y="16250"/>
                    <a:pt x="13072" y="16250"/>
                  </a:cubicBezTo>
                  <a:cubicBezTo>
                    <a:pt x="13072" y="16183"/>
                    <a:pt x="13072" y="16183"/>
                    <a:pt x="13072" y="16183"/>
                  </a:cubicBezTo>
                  <a:cubicBezTo>
                    <a:pt x="13072" y="16183"/>
                    <a:pt x="13072" y="16183"/>
                    <a:pt x="13072" y="16183"/>
                  </a:cubicBezTo>
                  <a:cubicBezTo>
                    <a:pt x="13072" y="16250"/>
                    <a:pt x="13072" y="16250"/>
                    <a:pt x="13072" y="16250"/>
                  </a:cubicBezTo>
                  <a:cubicBezTo>
                    <a:pt x="13016" y="16317"/>
                    <a:pt x="13016" y="16317"/>
                    <a:pt x="13016" y="16317"/>
                  </a:cubicBezTo>
                  <a:cubicBezTo>
                    <a:pt x="13016" y="16317"/>
                    <a:pt x="13016" y="16317"/>
                    <a:pt x="13016" y="16317"/>
                  </a:cubicBezTo>
                  <a:cubicBezTo>
                    <a:pt x="13016" y="16317"/>
                    <a:pt x="13016" y="16317"/>
                    <a:pt x="13016" y="16317"/>
                  </a:cubicBezTo>
                  <a:cubicBezTo>
                    <a:pt x="13072" y="16250"/>
                    <a:pt x="13072" y="16250"/>
                    <a:pt x="13072" y="16250"/>
                  </a:cubicBezTo>
                  <a:cubicBezTo>
                    <a:pt x="13128" y="16250"/>
                    <a:pt x="13128" y="16250"/>
                    <a:pt x="13128" y="16250"/>
                  </a:cubicBezTo>
                  <a:cubicBezTo>
                    <a:pt x="13128" y="16183"/>
                    <a:pt x="13128" y="16183"/>
                    <a:pt x="13128" y="16183"/>
                  </a:cubicBezTo>
                  <a:cubicBezTo>
                    <a:pt x="13072" y="16116"/>
                    <a:pt x="13072" y="16116"/>
                    <a:pt x="13072" y="16116"/>
                  </a:cubicBezTo>
                  <a:cubicBezTo>
                    <a:pt x="13072" y="16116"/>
                    <a:pt x="13072" y="16116"/>
                    <a:pt x="13072" y="16116"/>
                  </a:cubicBezTo>
                  <a:cubicBezTo>
                    <a:pt x="13072" y="16116"/>
                    <a:pt x="13072" y="16116"/>
                    <a:pt x="13072" y="16116"/>
                  </a:cubicBezTo>
                  <a:cubicBezTo>
                    <a:pt x="13016" y="16116"/>
                    <a:pt x="13016" y="16116"/>
                    <a:pt x="13016" y="16116"/>
                  </a:cubicBezTo>
                  <a:cubicBezTo>
                    <a:pt x="13016" y="16116"/>
                    <a:pt x="13016" y="16116"/>
                    <a:pt x="13016" y="16116"/>
                  </a:cubicBezTo>
                  <a:cubicBezTo>
                    <a:pt x="13016" y="16183"/>
                    <a:pt x="13016" y="16183"/>
                    <a:pt x="13016" y="16183"/>
                  </a:cubicBezTo>
                  <a:cubicBezTo>
                    <a:pt x="12960" y="16250"/>
                    <a:pt x="12960" y="16250"/>
                    <a:pt x="12960" y="16250"/>
                  </a:cubicBezTo>
                  <a:cubicBezTo>
                    <a:pt x="12904" y="16250"/>
                    <a:pt x="12904" y="16250"/>
                    <a:pt x="12904" y="16250"/>
                  </a:cubicBezTo>
                  <a:cubicBezTo>
                    <a:pt x="12960" y="16183"/>
                    <a:pt x="12960" y="16183"/>
                    <a:pt x="12960" y="16183"/>
                  </a:cubicBezTo>
                  <a:cubicBezTo>
                    <a:pt x="12960" y="16183"/>
                    <a:pt x="12960" y="16183"/>
                    <a:pt x="12960" y="16183"/>
                  </a:cubicBezTo>
                  <a:cubicBezTo>
                    <a:pt x="13016" y="16116"/>
                    <a:pt x="13016" y="16116"/>
                    <a:pt x="13016" y="16116"/>
                  </a:cubicBezTo>
                  <a:cubicBezTo>
                    <a:pt x="12960" y="16116"/>
                    <a:pt x="12960" y="16116"/>
                    <a:pt x="12960" y="16116"/>
                  </a:cubicBezTo>
                  <a:cubicBezTo>
                    <a:pt x="12960" y="16116"/>
                    <a:pt x="12960" y="16116"/>
                    <a:pt x="12960" y="16116"/>
                  </a:cubicBezTo>
                  <a:cubicBezTo>
                    <a:pt x="12904" y="16183"/>
                    <a:pt x="12904" y="16183"/>
                    <a:pt x="12904" y="16183"/>
                  </a:cubicBezTo>
                  <a:cubicBezTo>
                    <a:pt x="12848" y="16250"/>
                    <a:pt x="12848" y="16250"/>
                    <a:pt x="12848" y="16250"/>
                  </a:cubicBezTo>
                  <a:cubicBezTo>
                    <a:pt x="12848" y="16317"/>
                    <a:pt x="12848" y="16317"/>
                    <a:pt x="12848" y="16317"/>
                  </a:cubicBezTo>
                  <a:cubicBezTo>
                    <a:pt x="12848" y="16317"/>
                    <a:pt x="12848" y="16317"/>
                    <a:pt x="12848" y="16317"/>
                  </a:cubicBezTo>
                  <a:cubicBezTo>
                    <a:pt x="12848" y="16384"/>
                    <a:pt x="12848" y="16384"/>
                    <a:pt x="12848" y="16384"/>
                  </a:cubicBezTo>
                  <a:cubicBezTo>
                    <a:pt x="12848" y="16384"/>
                    <a:pt x="12848" y="16384"/>
                    <a:pt x="12848" y="16384"/>
                  </a:cubicBezTo>
                  <a:cubicBezTo>
                    <a:pt x="12904" y="16317"/>
                    <a:pt x="12904" y="16317"/>
                    <a:pt x="12904" y="16317"/>
                  </a:cubicBezTo>
                  <a:cubicBezTo>
                    <a:pt x="12904" y="16317"/>
                    <a:pt x="12904" y="16317"/>
                    <a:pt x="12904" y="16317"/>
                  </a:cubicBezTo>
                  <a:cubicBezTo>
                    <a:pt x="12904" y="16317"/>
                    <a:pt x="12904" y="16317"/>
                    <a:pt x="12904" y="16317"/>
                  </a:cubicBezTo>
                  <a:cubicBezTo>
                    <a:pt x="12904" y="16384"/>
                    <a:pt x="12904" y="16384"/>
                    <a:pt x="12904" y="16384"/>
                  </a:cubicBezTo>
                  <a:cubicBezTo>
                    <a:pt x="12904" y="16384"/>
                    <a:pt x="12904" y="16384"/>
                    <a:pt x="12904" y="16384"/>
                  </a:cubicBezTo>
                  <a:cubicBezTo>
                    <a:pt x="12904" y="16384"/>
                    <a:pt x="12904" y="16384"/>
                    <a:pt x="12904" y="16384"/>
                  </a:cubicBezTo>
                  <a:cubicBezTo>
                    <a:pt x="12960" y="16384"/>
                    <a:pt x="12960" y="16384"/>
                    <a:pt x="12960" y="16384"/>
                  </a:cubicBezTo>
                  <a:cubicBezTo>
                    <a:pt x="12960" y="16384"/>
                    <a:pt x="13016" y="16317"/>
                    <a:pt x="13016" y="16317"/>
                  </a:cubicBezTo>
                  <a:close/>
                  <a:moveTo>
                    <a:pt x="12960" y="16317"/>
                  </a:moveTo>
                  <a:cubicBezTo>
                    <a:pt x="12960" y="16250"/>
                    <a:pt x="12960" y="16250"/>
                    <a:pt x="12960" y="16250"/>
                  </a:cubicBezTo>
                  <a:cubicBezTo>
                    <a:pt x="13016" y="16183"/>
                    <a:pt x="13016" y="16183"/>
                    <a:pt x="13016" y="16183"/>
                  </a:cubicBezTo>
                  <a:cubicBezTo>
                    <a:pt x="13016" y="16250"/>
                    <a:pt x="13016" y="16250"/>
                    <a:pt x="13016" y="16250"/>
                  </a:cubicBezTo>
                  <a:cubicBezTo>
                    <a:pt x="12960" y="16317"/>
                    <a:pt x="12960" y="16317"/>
                    <a:pt x="12960" y="16317"/>
                  </a:cubicBezTo>
                  <a:cubicBezTo>
                    <a:pt x="12960" y="16317"/>
                    <a:pt x="12960" y="16317"/>
                    <a:pt x="12960" y="16317"/>
                  </a:cubicBezTo>
                  <a:close/>
                  <a:moveTo>
                    <a:pt x="16326" y="19995"/>
                  </a:moveTo>
                  <a:cubicBezTo>
                    <a:pt x="16270" y="19995"/>
                    <a:pt x="16270" y="19995"/>
                    <a:pt x="16270" y="19995"/>
                  </a:cubicBezTo>
                  <a:cubicBezTo>
                    <a:pt x="16270" y="19928"/>
                    <a:pt x="16270" y="19928"/>
                    <a:pt x="16270" y="19928"/>
                  </a:cubicBezTo>
                  <a:cubicBezTo>
                    <a:pt x="16270" y="19928"/>
                    <a:pt x="16270" y="19928"/>
                    <a:pt x="16270" y="19928"/>
                  </a:cubicBezTo>
                  <a:cubicBezTo>
                    <a:pt x="16326" y="19928"/>
                    <a:pt x="16326" y="19928"/>
                    <a:pt x="16326" y="19928"/>
                  </a:cubicBezTo>
                  <a:cubicBezTo>
                    <a:pt x="16326" y="19861"/>
                    <a:pt x="16326" y="19861"/>
                    <a:pt x="16326" y="19861"/>
                  </a:cubicBezTo>
                  <a:cubicBezTo>
                    <a:pt x="16326" y="19861"/>
                    <a:pt x="16326" y="19861"/>
                    <a:pt x="16326" y="19861"/>
                  </a:cubicBezTo>
                  <a:cubicBezTo>
                    <a:pt x="16326" y="19861"/>
                    <a:pt x="16326" y="19861"/>
                    <a:pt x="16326" y="19861"/>
                  </a:cubicBezTo>
                  <a:cubicBezTo>
                    <a:pt x="16326" y="19861"/>
                    <a:pt x="16326" y="19861"/>
                    <a:pt x="16326" y="19861"/>
                  </a:cubicBezTo>
                  <a:cubicBezTo>
                    <a:pt x="16270" y="19928"/>
                    <a:pt x="16270" y="19928"/>
                    <a:pt x="16270" y="19928"/>
                  </a:cubicBezTo>
                  <a:cubicBezTo>
                    <a:pt x="16270" y="19928"/>
                    <a:pt x="16270" y="19928"/>
                    <a:pt x="16270" y="19928"/>
                  </a:cubicBezTo>
                  <a:cubicBezTo>
                    <a:pt x="16270" y="19995"/>
                    <a:pt x="16270" y="19995"/>
                    <a:pt x="16270" y="19995"/>
                  </a:cubicBezTo>
                  <a:cubicBezTo>
                    <a:pt x="16270" y="19995"/>
                    <a:pt x="16270" y="19995"/>
                    <a:pt x="16270" y="19995"/>
                  </a:cubicBezTo>
                  <a:cubicBezTo>
                    <a:pt x="16326" y="19995"/>
                    <a:pt x="16326" y="19995"/>
                    <a:pt x="16326" y="19995"/>
                  </a:cubicBezTo>
                  <a:close/>
                  <a:moveTo>
                    <a:pt x="17504" y="20196"/>
                  </a:moveTo>
                  <a:cubicBezTo>
                    <a:pt x="17504" y="20196"/>
                    <a:pt x="17504" y="20196"/>
                    <a:pt x="17504" y="20196"/>
                  </a:cubicBezTo>
                  <a:cubicBezTo>
                    <a:pt x="17504" y="20129"/>
                    <a:pt x="17504" y="20129"/>
                    <a:pt x="17504" y="20129"/>
                  </a:cubicBezTo>
                  <a:cubicBezTo>
                    <a:pt x="17504" y="20129"/>
                    <a:pt x="17504" y="20129"/>
                    <a:pt x="17504" y="20129"/>
                  </a:cubicBezTo>
                  <a:cubicBezTo>
                    <a:pt x="17504" y="20062"/>
                    <a:pt x="17504" y="20062"/>
                    <a:pt x="17504" y="20062"/>
                  </a:cubicBezTo>
                  <a:cubicBezTo>
                    <a:pt x="17504" y="20062"/>
                    <a:pt x="17504" y="20062"/>
                    <a:pt x="17504" y="20062"/>
                  </a:cubicBezTo>
                  <a:cubicBezTo>
                    <a:pt x="17561" y="20062"/>
                    <a:pt x="17561" y="20062"/>
                    <a:pt x="17561" y="20062"/>
                  </a:cubicBezTo>
                  <a:cubicBezTo>
                    <a:pt x="17561" y="20062"/>
                    <a:pt x="17561" y="20062"/>
                    <a:pt x="17561" y="20062"/>
                  </a:cubicBezTo>
                  <a:cubicBezTo>
                    <a:pt x="17561" y="20062"/>
                    <a:pt x="17561" y="20062"/>
                    <a:pt x="17561" y="20062"/>
                  </a:cubicBezTo>
                  <a:cubicBezTo>
                    <a:pt x="17561" y="20129"/>
                    <a:pt x="17561" y="20129"/>
                    <a:pt x="17561" y="20129"/>
                  </a:cubicBezTo>
                  <a:cubicBezTo>
                    <a:pt x="17504" y="20129"/>
                    <a:pt x="17504" y="20129"/>
                    <a:pt x="17504" y="20129"/>
                  </a:cubicBezTo>
                  <a:cubicBezTo>
                    <a:pt x="17504" y="20129"/>
                    <a:pt x="17504" y="20129"/>
                    <a:pt x="17504" y="20129"/>
                  </a:cubicBezTo>
                  <a:cubicBezTo>
                    <a:pt x="17561" y="20196"/>
                    <a:pt x="17561" y="20196"/>
                    <a:pt x="17561" y="20196"/>
                  </a:cubicBezTo>
                  <a:cubicBezTo>
                    <a:pt x="17561" y="20196"/>
                    <a:pt x="17561" y="20196"/>
                    <a:pt x="17561" y="20196"/>
                  </a:cubicBezTo>
                  <a:cubicBezTo>
                    <a:pt x="17561" y="20196"/>
                    <a:pt x="17561" y="20196"/>
                    <a:pt x="17561" y="20196"/>
                  </a:cubicBezTo>
                  <a:cubicBezTo>
                    <a:pt x="17504" y="20196"/>
                    <a:pt x="17504" y="20196"/>
                    <a:pt x="17504" y="20196"/>
                  </a:cubicBezTo>
                  <a:close/>
                  <a:moveTo>
                    <a:pt x="17561" y="20263"/>
                  </a:moveTo>
                  <a:cubicBezTo>
                    <a:pt x="17561" y="20196"/>
                    <a:pt x="17561" y="20196"/>
                    <a:pt x="17561" y="20196"/>
                  </a:cubicBezTo>
                  <a:cubicBezTo>
                    <a:pt x="17617" y="20196"/>
                    <a:pt x="17617" y="20196"/>
                    <a:pt x="17617" y="20196"/>
                  </a:cubicBezTo>
                  <a:cubicBezTo>
                    <a:pt x="17617" y="20263"/>
                    <a:pt x="17617" y="20263"/>
                    <a:pt x="17617" y="20263"/>
                  </a:cubicBezTo>
                  <a:cubicBezTo>
                    <a:pt x="17561" y="20263"/>
                    <a:pt x="17561" y="20263"/>
                    <a:pt x="17561" y="20263"/>
                  </a:cubicBezTo>
                  <a:cubicBezTo>
                    <a:pt x="17561" y="20263"/>
                    <a:pt x="17561" y="20263"/>
                    <a:pt x="17561" y="20263"/>
                  </a:cubicBezTo>
                  <a:close/>
                  <a:moveTo>
                    <a:pt x="18065" y="18390"/>
                  </a:moveTo>
                  <a:cubicBezTo>
                    <a:pt x="18065" y="18323"/>
                    <a:pt x="18065" y="18323"/>
                    <a:pt x="18065" y="18323"/>
                  </a:cubicBezTo>
                  <a:cubicBezTo>
                    <a:pt x="18122" y="18256"/>
                    <a:pt x="18122" y="18256"/>
                    <a:pt x="18122" y="18256"/>
                  </a:cubicBezTo>
                  <a:cubicBezTo>
                    <a:pt x="18122" y="18323"/>
                    <a:pt x="18122" y="18323"/>
                    <a:pt x="18122" y="18323"/>
                  </a:cubicBezTo>
                  <a:cubicBezTo>
                    <a:pt x="18065" y="18390"/>
                    <a:pt x="18065" y="18390"/>
                    <a:pt x="18065" y="18390"/>
                  </a:cubicBezTo>
                  <a:cubicBezTo>
                    <a:pt x="18065" y="18390"/>
                    <a:pt x="18065" y="18390"/>
                    <a:pt x="18065" y="18390"/>
                  </a:cubicBezTo>
                  <a:cubicBezTo>
                    <a:pt x="18065" y="18390"/>
                    <a:pt x="18065" y="18390"/>
                    <a:pt x="18065" y="18390"/>
                  </a:cubicBezTo>
                  <a:close/>
                  <a:moveTo>
                    <a:pt x="17897" y="18724"/>
                  </a:moveTo>
                  <a:cubicBezTo>
                    <a:pt x="17897" y="18791"/>
                    <a:pt x="17897" y="18791"/>
                    <a:pt x="17897" y="18791"/>
                  </a:cubicBezTo>
                  <a:cubicBezTo>
                    <a:pt x="17897" y="18791"/>
                    <a:pt x="17897" y="18791"/>
                    <a:pt x="17897" y="18791"/>
                  </a:cubicBezTo>
                  <a:cubicBezTo>
                    <a:pt x="17953" y="18791"/>
                    <a:pt x="17953" y="18791"/>
                    <a:pt x="17953" y="18791"/>
                  </a:cubicBezTo>
                  <a:cubicBezTo>
                    <a:pt x="17953" y="18791"/>
                    <a:pt x="17953" y="18791"/>
                    <a:pt x="17953" y="18791"/>
                  </a:cubicBezTo>
                  <a:cubicBezTo>
                    <a:pt x="17953" y="18724"/>
                    <a:pt x="17953" y="18724"/>
                    <a:pt x="17953" y="18724"/>
                  </a:cubicBezTo>
                  <a:cubicBezTo>
                    <a:pt x="17953" y="18724"/>
                    <a:pt x="17953" y="18724"/>
                    <a:pt x="17953" y="18724"/>
                  </a:cubicBezTo>
                  <a:cubicBezTo>
                    <a:pt x="17897" y="18724"/>
                    <a:pt x="17897" y="18724"/>
                    <a:pt x="17897" y="18724"/>
                  </a:cubicBezTo>
                  <a:close/>
                  <a:moveTo>
                    <a:pt x="18178" y="19193"/>
                  </a:moveTo>
                  <a:cubicBezTo>
                    <a:pt x="18178" y="19126"/>
                    <a:pt x="18178" y="19126"/>
                    <a:pt x="18178" y="19126"/>
                  </a:cubicBezTo>
                  <a:cubicBezTo>
                    <a:pt x="18178" y="19126"/>
                    <a:pt x="18178" y="19126"/>
                    <a:pt x="18178" y="19126"/>
                  </a:cubicBezTo>
                  <a:cubicBezTo>
                    <a:pt x="18178" y="19126"/>
                    <a:pt x="18178" y="19126"/>
                    <a:pt x="18178" y="19126"/>
                  </a:cubicBezTo>
                  <a:cubicBezTo>
                    <a:pt x="18178" y="19126"/>
                    <a:pt x="18178" y="19126"/>
                    <a:pt x="18178" y="19126"/>
                  </a:cubicBezTo>
                  <a:cubicBezTo>
                    <a:pt x="18178" y="19126"/>
                    <a:pt x="18178" y="19126"/>
                    <a:pt x="18178" y="19126"/>
                  </a:cubicBezTo>
                  <a:cubicBezTo>
                    <a:pt x="18234" y="19193"/>
                    <a:pt x="18234" y="19193"/>
                    <a:pt x="18234" y="19193"/>
                  </a:cubicBezTo>
                  <a:cubicBezTo>
                    <a:pt x="18234" y="19193"/>
                    <a:pt x="18234" y="19193"/>
                    <a:pt x="18234" y="19193"/>
                  </a:cubicBezTo>
                  <a:cubicBezTo>
                    <a:pt x="18178" y="19193"/>
                    <a:pt x="18178" y="19193"/>
                    <a:pt x="18178" y="19193"/>
                  </a:cubicBezTo>
                  <a:cubicBezTo>
                    <a:pt x="18178" y="19193"/>
                    <a:pt x="18178" y="19193"/>
                    <a:pt x="18178" y="19193"/>
                  </a:cubicBezTo>
                  <a:close/>
                  <a:moveTo>
                    <a:pt x="18065" y="19193"/>
                  </a:moveTo>
                  <a:cubicBezTo>
                    <a:pt x="18065" y="19193"/>
                    <a:pt x="18065" y="19193"/>
                    <a:pt x="18065" y="19193"/>
                  </a:cubicBezTo>
                  <a:cubicBezTo>
                    <a:pt x="18065" y="19193"/>
                    <a:pt x="18065" y="19193"/>
                    <a:pt x="18065" y="19193"/>
                  </a:cubicBezTo>
                  <a:cubicBezTo>
                    <a:pt x="18122" y="19193"/>
                    <a:pt x="18122" y="19193"/>
                    <a:pt x="18122" y="19193"/>
                  </a:cubicBezTo>
                  <a:cubicBezTo>
                    <a:pt x="18065" y="19126"/>
                    <a:pt x="18065" y="19126"/>
                    <a:pt x="18065" y="19126"/>
                  </a:cubicBezTo>
                  <a:cubicBezTo>
                    <a:pt x="18122" y="19126"/>
                    <a:pt x="18122" y="19126"/>
                    <a:pt x="18122" y="19126"/>
                  </a:cubicBezTo>
                  <a:cubicBezTo>
                    <a:pt x="18122" y="19193"/>
                    <a:pt x="18122" y="19193"/>
                    <a:pt x="18122" y="19193"/>
                  </a:cubicBezTo>
                  <a:cubicBezTo>
                    <a:pt x="18065" y="19193"/>
                    <a:pt x="18065" y="19193"/>
                    <a:pt x="18065" y="19193"/>
                  </a:cubicBezTo>
                  <a:cubicBezTo>
                    <a:pt x="18065" y="19259"/>
                    <a:pt x="18065" y="19259"/>
                    <a:pt x="18065" y="19259"/>
                  </a:cubicBezTo>
                  <a:cubicBezTo>
                    <a:pt x="18009" y="19259"/>
                    <a:pt x="18009" y="19259"/>
                    <a:pt x="18009" y="19259"/>
                  </a:cubicBezTo>
                  <a:cubicBezTo>
                    <a:pt x="18009" y="19193"/>
                    <a:pt x="18009" y="19193"/>
                    <a:pt x="18009" y="19193"/>
                  </a:cubicBezTo>
                  <a:cubicBezTo>
                    <a:pt x="18065" y="19193"/>
                    <a:pt x="18065" y="19193"/>
                    <a:pt x="18065" y="19193"/>
                  </a:cubicBezTo>
                  <a:close/>
                  <a:moveTo>
                    <a:pt x="17673" y="19861"/>
                  </a:moveTo>
                  <a:cubicBezTo>
                    <a:pt x="17673" y="19861"/>
                    <a:pt x="17673" y="19861"/>
                    <a:pt x="17673" y="19861"/>
                  </a:cubicBezTo>
                  <a:cubicBezTo>
                    <a:pt x="17673" y="19861"/>
                    <a:pt x="17673" y="19861"/>
                    <a:pt x="17673" y="19861"/>
                  </a:cubicBezTo>
                  <a:cubicBezTo>
                    <a:pt x="17673" y="19861"/>
                    <a:pt x="17673" y="19861"/>
                    <a:pt x="17673" y="19861"/>
                  </a:cubicBezTo>
                  <a:cubicBezTo>
                    <a:pt x="17673" y="19861"/>
                    <a:pt x="17673" y="19861"/>
                    <a:pt x="17673" y="19861"/>
                  </a:cubicBezTo>
                  <a:close/>
                  <a:moveTo>
                    <a:pt x="18178" y="19728"/>
                  </a:moveTo>
                  <a:cubicBezTo>
                    <a:pt x="18178" y="19728"/>
                    <a:pt x="18178" y="19728"/>
                    <a:pt x="18178" y="19728"/>
                  </a:cubicBezTo>
                  <a:cubicBezTo>
                    <a:pt x="18178" y="19728"/>
                    <a:pt x="18178" y="19728"/>
                    <a:pt x="18178" y="19728"/>
                  </a:cubicBezTo>
                  <a:cubicBezTo>
                    <a:pt x="18234" y="19728"/>
                    <a:pt x="18234" y="19728"/>
                    <a:pt x="18234" y="19728"/>
                  </a:cubicBezTo>
                  <a:cubicBezTo>
                    <a:pt x="18234" y="19728"/>
                    <a:pt x="18234" y="19728"/>
                    <a:pt x="18234" y="19728"/>
                  </a:cubicBezTo>
                  <a:cubicBezTo>
                    <a:pt x="18178" y="19728"/>
                    <a:pt x="18178" y="19728"/>
                    <a:pt x="18178" y="19728"/>
                  </a:cubicBezTo>
                  <a:cubicBezTo>
                    <a:pt x="18178" y="19728"/>
                    <a:pt x="18178" y="19728"/>
                    <a:pt x="18178" y="19728"/>
                  </a:cubicBezTo>
                  <a:close/>
                  <a:moveTo>
                    <a:pt x="17617" y="18724"/>
                  </a:moveTo>
                  <a:cubicBezTo>
                    <a:pt x="17561" y="18724"/>
                    <a:pt x="17561" y="18724"/>
                    <a:pt x="17561" y="18724"/>
                  </a:cubicBezTo>
                  <a:cubicBezTo>
                    <a:pt x="17561" y="18791"/>
                    <a:pt x="17561" y="18791"/>
                    <a:pt x="17561" y="18791"/>
                  </a:cubicBezTo>
                  <a:cubicBezTo>
                    <a:pt x="17504" y="18791"/>
                    <a:pt x="17504" y="18791"/>
                    <a:pt x="17504" y="18791"/>
                  </a:cubicBezTo>
                  <a:cubicBezTo>
                    <a:pt x="17504" y="18791"/>
                    <a:pt x="17504" y="18791"/>
                    <a:pt x="17504" y="18791"/>
                  </a:cubicBezTo>
                  <a:cubicBezTo>
                    <a:pt x="17504" y="18791"/>
                    <a:pt x="17504" y="18791"/>
                    <a:pt x="17504" y="18791"/>
                  </a:cubicBezTo>
                  <a:cubicBezTo>
                    <a:pt x="17504" y="18791"/>
                    <a:pt x="17504" y="18791"/>
                    <a:pt x="17504" y="18791"/>
                  </a:cubicBezTo>
                  <a:cubicBezTo>
                    <a:pt x="17504" y="18858"/>
                    <a:pt x="17504" y="18858"/>
                    <a:pt x="17504" y="18858"/>
                  </a:cubicBezTo>
                  <a:cubicBezTo>
                    <a:pt x="17504" y="18858"/>
                    <a:pt x="17504" y="18858"/>
                    <a:pt x="17504" y="18858"/>
                  </a:cubicBezTo>
                  <a:cubicBezTo>
                    <a:pt x="17504" y="18858"/>
                    <a:pt x="17504" y="18858"/>
                    <a:pt x="17504" y="18858"/>
                  </a:cubicBezTo>
                  <a:cubicBezTo>
                    <a:pt x="17448" y="18858"/>
                    <a:pt x="17448" y="18858"/>
                    <a:pt x="17448" y="18858"/>
                  </a:cubicBezTo>
                  <a:cubicBezTo>
                    <a:pt x="17448" y="18925"/>
                    <a:pt x="17448" y="18925"/>
                    <a:pt x="17448" y="18925"/>
                  </a:cubicBezTo>
                  <a:cubicBezTo>
                    <a:pt x="17448" y="18925"/>
                    <a:pt x="17448" y="18925"/>
                    <a:pt x="17448" y="18925"/>
                  </a:cubicBezTo>
                  <a:cubicBezTo>
                    <a:pt x="17448" y="18925"/>
                    <a:pt x="17448" y="18925"/>
                    <a:pt x="17448" y="18925"/>
                  </a:cubicBezTo>
                  <a:cubicBezTo>
                    <a:pt x="17448" y="18925"/>
                    <a:pt x="17448" y="18925"/>
                    <a:pt x="17448" y="18925"/>
                  </a:cubicBezTo>
                  <a:cubicBezTo>
                    <a:pt x="17448" y="18992"/>
                    <a:pt x="17448" y="18992"/>
                    <a:pt x="17448" y="18992"/>
                  </a:cubicBezTo>
                  <a:cubicBezTo>
                    <a:pt x="17392" y="18992"/>
                    <a:pt x="17392" y="18992"/>
                    <a:pt x="17392" y="18992"/>
                  </a:cubicBezTo>
                  <a:cubicBezTo>
                    <a:pt x="17392" y="18992"/>
                    <a:pt x="17392" y="18992"/>
                    <a:pt x="17392" y="18992"/>
                  </a:cubicBezTo>
                  <a:cubicBezTo>
                    <a:pt x="17392" y="19059"/>
                    <a:pt x="17392" y="19059"/>
                    <a:pt x="17392" y="19059"/>
                  </a:cubicBezTo>
                  <a:cubicBezTo>
                    <a:pt x="17336" y="19126"/>
                    <a:pt x="17336" y="19126"/>
                    <a:pt x="17336" y="19126"/>
                  </a:cubicBezTo>
                  <a:cubicBezTo>
                    <a:pt x="17336" y="19126"/>
                    <a:pt x="17336" y="19126"/>
                    <a:pt x="17336" y="19126"/>
                  </a:cubicBezTo>
                  <a:cubicBezTo>
                    <a:pt x="17336" y="19193"/>
                    <a:pt x="17336" y="19193"/>
                    <a:pt x="17336" y="19193"/>
                  </a:cubicBezTo>
                  <a:cubicBezTo>
                    <a:pt x="17336" y="19193"/>
                    <a:pt x="17336" y="19193"/>
                    <a:pt x="17336" y="19193"/>
                  </a:cubicBezTo>
                  <a:cubicBezTo>
                    <a:pt x="17336" y="19193"/>
                    <a:pt x="17336" y="19193"/>
                    <a:pt x="17336" y="19193"/>
                  </a:cubicBezTo>
                  <a:cubicBezTo>
                    <a:pt x="17336" y="19193"/>
                    <a:pt x="17336" y="19193"/>
                    <a:pt x="17336" y="19193"/>
                  </a:cubicBezTo>
                  <a:cubicBezTo>
                    <a:pt x="17280" y="19193"/>
                    <a:pt x="17280" y="19193"/>
                    <a:pt x="17280" y="19193"/>
                  </a:cubicBezTo>
                  <a:cubicBezTo>
                    <a:pt x="17280" y="19193"/>
                    <a:pt x="17280" y="19193"/>
                    <a:pt x="17280" y="19193"/>
                  </a:cubicBezTo>
                  <a:cubicBezTo>
                    <a:pt x="17224" y="19259"/>
                    <a:pt x="17224" y="19259"/>
                    <a:pt x="17224" y="19259"/>
                  </a:cubicBezTo>
                  <a:cubicBezTo>
                    <a:pt x="17224" y="19259"/>
                    <a:pt x="17224" y="19259"/>
                    <a:pt x="17224" y="19259"/>
                  </a:cubicBezTo>
                  <a:cubicBezTo>
                    <a:pt x="17280" y="19259"/>
                    <a:pt x="17280" y="19259"/>
                    <a:pt x="17280" y="19259"/>
                  </a:cubicBezTo>
                  <a:cubicBezTo>
                    <a:pt x="17280" y="19326"/>
                    <a:pt x="17280" y="19326"/>
                    <a:pt x="17280" y="19326"/>
                  </a:cubicBezTo>
                  <a:cubicBezTo>
                    <a:pt x="17280" y="19326"/>
                    <a:pt x="17280" y="19326"/>
                    <a:pt x="17280" y="19326"/>
                  </a:cubicBezTo>
                  <a:cubicBezTo>
                    <a:pt x="17280" y="19326"/>
                    <a:pt x="17280" y="19326"/>
                    <a:pt x="17280" y="19326"/>
                  </a:cubicBezTo>
                  <a:cubicBezTo>
                    <a:pt x="17224" y="19393"/>
                    <a:pt x="17224" y="19393"/>
                    <a:pt x="17224" y="19393"/>
                  </a:cubicBezTo>
                  <a:cubicBezTo>
                    <a:pt x="17168" y="19326"/>
                    <a:pt x="17168" y="19326"/>
                    <a:pt x="17168" y="19326"/>
                  </a:cubicBezTo>
                  <a:cubicBezTo>
                    <a:pt x="17168" y="19393"/>
                    <a:pt x="17168" y="19393"/>
                    <a:pt x="17168" y="19393"/>
                  </a:cubicBezTo>
                  <a:cubicBezTo>
                    <a:pt x="17168" y="19393"/>
                    <a:pt x="17168" y="19393"/>
                    <a:pt x="17168" y="19393"/>
                  </a:cubicBezTo>
                  <a:cubicBezTo>
                    <a:pt x="17168" y="19393"/>
                    <a:pt x="17168" y="19393"/>
                    <a:pt x="17168" y="19393"/>
                  </a:cubicBezTo>
                  <a:cubicBezTo>
                    <a:pt x="17112" y="19460"/>
                    <a:pt x="17112" y="19460"/>
                    <a:pt x="17112" y="19460"/>
                  </a:cubicBezTo>
                  <a:cubicBezTo>
                    <a:pt x="17112" y="19527"/>
                    <a:pt x="17112" y="19527"/>
                    <a:pt x="17112" y="19527"/>
                  </a:cubicBezTo>
                  <a:cubicBezTo>
                    <a:pt x="17056" y="19527"/>
                    <a:pt x="17056" y="19527"/>
                    <a:pt x="17056" y="19527"/>
                  </a:cubicBezTo>
                  <a:cubicBezTo>
                    <a:pt x="17056" y="19460"/>
                    <a:pt x="17056" y="19460"/>
                    <a:pt x="17056" y="19460"/>
                  </a:cubicBezTo>
                  <a:cubicBezTo>
                    <a:pt x="17056" y="19527"/>
                    <a:pt x="17056" y="19527"/>
                    <a:pt x="17056" y="19527"/>
                  </a:cubicBezTo>
                  <a:cubicBezTo>
                    <a:pt x="17056" y="19460"/>
                    <a:pt x="17056" y="19460"/>
                    <a:pt x="17056" y="19460"/>
                  </a:cubicBezTo>
                  <a:cubicBezTo>
                    <a:pt x="17056" y="19460"/>
                    <a:pt x="17056" y="19460"/>
                    <a:pt x="17056" y="19460"/>
                  </a:cubicBezTo>
                  <a:cubicBezTo>
                    <a:pt x="17056" y="19393"/>
                    <a:pt x="17056" y="19393"/>
                    <a:pt x="17056" y="19393"/>
                  </a:cubicBezTo>
                  <a:cubicBezTo>
                    <a:pt x="17112" y="19393"/>
                    <a:pt x="17112" y="19393"/>
                    <a:pt x="17112" y="19393"/>
                  </a:cubicBezTo>
                  <a:cubicBezTo>
                    <a:pt x="17056" y="19393"/>
                    <a:pt x="17056" y="19393"/>
                    <a:pt x="17056" y="19393"/>
                  </a:cubicBezTo>
                  <a:cubicBezTo>
                    <a:pt x="17056" y="19460"/>
                    <a:pt x="17056" y="19460"/>
                    <a:pt x="17056" y="19460"/>
                  </a:cubicBezTo>
                  <a:cubicBezTo>
                    <a:pt x="16999" y="19460"/>
                    <a:pt x="16999" y="19460"/>
                    <a:pt x="16999" y="19460"/>
                  </a:cubicBezTo>
                  <a:cubicBezTo>
                    <a:pt x="16943" y="19527"/>
                    <a:pt x="16943" y="19527"/>
                    <a:pt x="16943" y="19527"/>
                  </a:cubicBezTo>
                  <a:cubicBezTo>
                    <a:pt x="16999" y="19527"/>
                    <a:pt x="16999" y="19527"/>
                    <a:pt x="16999" y="19527"/>
                  </a:cubicBezTo>
                  <a:cubicBezTo>
                    <a:pt x="16999" y="19527"/>
                    <a:pt x="16999" y="19527"/>
                    <a:pt x="16999" y="19527"/>
                  </a:cubicBezTo>
                  <a:cubicBezTo>
                    <a:pt x="17056" y="19527"/>
                    <a:pt x="17056" y="19527"/>
                    <a:pt x="17056" y="19527"/>
                  </a:cubicBezTo>
                  <a:cubicBezTo>
                    <a:pt x="17112" y="19527"/>
                    <a:pt x="17112" y="19527"/>
                    <a:pt x="17112" y="19527"/>
                  </a:cubicBezTo>
                  <a:cubicBezTo>
                    <a:pt x="17112" y="19527"/>
                    <a:pt x="17112" y="19527"/>
                    <a:pt x="17112" y="19527"/>
                  </a:cubicBezTo>
                  <a:cubicBezTo>
                    <a:pt x="17056" y="19594"/>
                    <a:pt x="17056" y="19594"/>
                    <a:pt x="17056" y="19594"/>
                  </a:cubicBezTo>
                  <a:cubicBezTo>
                    <a:pt x="16999" y="19661"/>
                    <a:pt x="16999" y="19661"/>
                    <a:pt x="16999" y="19661"/>
                  </a:cubicBezTo>
                  <a:cubicBezTo>
                    <a:pt x="16943" y="19728"/>
                    <a:pt x="16943" y="19728"/>
                    <a:pt x="16943" y="19728"/>
                  </a:cubicBezTo>
                  <a:cubicBezTo>
                    <a:pt x="16943" y="19728"/>
                    <a:pt x="16943" y="19728"/>
                    <a:pt x="16943" y="19728"/>
                  </a:cubicBezTo>
                  <a:cubicBezTo>
                    <a:pt x="16887" y="19728"/>
                    <a:pt x="16887" y="19728"/>
                    <a:pt x="16887" y="19728"/>
                  </a:cubicBezTo>
                  <a:cubicBezTo>
                    <a:pt x="16887" y="19794"/>
                    <a:pt x="16887" y="19794"/>
                    <a:pt x="16887" y="19794"/>
                  </a:cubicBezTo>
                  <a:cubicBezTo>
                    <a:pt x="16887" y="19794"/>
                    <a:pt x="16887" y="19794"/>
                    <a:pt x="16887" y="19794"/>
                  </a:cubicBezTo>
                  <a:cubicBezTo>
                    <a:pt x="16887" y="19861"/>
                    <a:pt x="16887" y="19861"/>
                    <a:pt x="16887" y="19861"/>
                  </a:cubicBezTo>
                  <a:cubicBezTo>
                    <a:pt x="16887" y="19861"/>
                    <a:pt x="16887" y="19861"/>
                    <a:pt x="16887" y="19861"/>
                  </a:cubicBezTo>
                  <a:cubicBezTo>
                    <a:pt x="16943" y="19861"/>
                    <a:pt x="16943" y="19861"/>
                    <a:pt x="16943" y="19861"/>
                  </a:cubicBezTo>
                  <a:cubicBezTo>
                    <a:pt x="16943" y="19861"/>
                    <a:pt x="16943" y="19861"/>
                    <a:pt x="16943" y="19861"/>
                  </a:cubicBezTo>
                  <a:cubicBezTo>
                    <a:pt x="16999" y="19861"/>
                    <a:pt x="16999" y="19861"/>
                    <a:pt x="16999" y="19861"/>
                  </a:cubicBezTo>
                  <a:cubicBezTo>
                    <a:pt x="17056" y="19861"/>
                    <a:pt x="17056" y="19861"/>
                    <a:pt x="17056" y="19861"/>
                  </a:cubicBezTo>
                  <a:cubicBezTo>
                    <a:pt x="17112" y="19861"/>
                    <a:pt x="17112" y="19861"/>
                    <a:pt x="17112" y="19861"/>
                  </a:cubicBezTo>
                  <a:cubicBezTo>
                    <a:pt x="17112" y="19794"/>
                    <a:pt x="17112" y="19794"/>
                    <a:pt x="17112" y="19794"/>
                  </a:cubicBezTo>
                  <a:cubicBezTo>
                    <a:pt x="17112" y="19794"/>
                    <a:pt x="17112" y="19794"/>
                    <a:pt x="17112" y="19794"/>
                  </a:cubicBezTo>
                  <a:cubicBezTo>
                    <a:pt x="17168" y="19794"/>
                    <a:pt x="17168" y="19794"/>
                    <a:pt x="17168" y="19794"/>
                  </a:cubicBezTo>
                  <a:cubicBezTo>
                    <a:pt x="17112" y="19861"/>
                    <a:pt x="17112" y="19861"/>
                    <a:pt x="17112" y="19861"/>
                  </a:cubicBezTo>
                  <a:cubicBezTo>
                    <a:pt x="17168" y="19861"/>
                    <a:pt x="17168" y="19861"/>
                    <a:pt x="17168" y="19861"/>
                  </a:cubicBezTo>
                  <a:cubicBezTo>
                    <a:pt x="17224" y="19861"/>
                    <a:pt x="17224" y="19861"/>
                    <a:pt x="17224" y="19861"/>
                  </a:cubicBezTo>
                  <a:cubicBezTo>
                    <a:pt x="17224" y="19861"/>
                    <a:pt x="17224" y="19861"/>
                    <a:pt x="17224" y="19861"/>
                  </a:cubicBezTo>
                  <a:cubicBezTo>
                    <a:pt x="17280" y="19861"/>
                    <a:pt x="17280" y="19861"/>
                    <a:pt x="17280" y="19861"/>
                  </a:cubicBezTo>
                  <a:cubicBezTo>
                    <a:pt x="17336" y="19861"/>
                    <a:pt x="17336" y="19861"/>
                    <a:pt x="17336" y="19861"/>
                  </a:cubicBezTo>
                  <a:cubicBezTo>
                    <a:pt x="17336" y="19861"/>
                    <a:pt x="17336" y="19861"/>
                    <a:pt x="17336" y="19861"/>
                  </a:cubicBezTo>
                  <a:cubicBezTo>
                    <a:pt x="17336" y="19861"/>
                    <a:pt x="17336" y="19861"/>
                    <a:pt x="17336" y="19861"/>
                  </a:cubicBezTo>
                  <a:cubicBezTo>
                    <a:pt x="17392" y="19928"/>
                    <a:pt x="17392" y="19928"/>
                    <a:pt x="17392" y="19928"/>
                  </a:cubicBezTo>
                  <a:cubicBezTo>
                    <a:pt x="17392" y="19861"/>
                    <a:pt x="17392" y="19861"/>
                    <a:pt x="17392" y="19861"/>
                  </a:cubicBezTo>
                  <a:cubicBezTo>
                    <a:pt x="17448" y="19928"/>
                    <a:pt x="17448" y="19928"/>
                    <a:pt x="17448" y="19928"/>
                  </a:cubicBezTo>
                  <a:cubicBezTo>
                    <a:pt x="17448" y="19928"/>
                    <a:pt x="17448" y="19928"/>
                    <a:pt x="17448" y="19928"/>
                  </a:cubicBezTo>
                  <a:cubicBezTo>
                    <a:pt x="17448" y="19861"/>
                    <a:pt x="17448" y="19861"/>
                    <a:pt x="17448" y="19861"/>
                  </a:cubicBezTo>
                  <a:cubicBezTo>
                    <a:pt x="17448" y="19861"/>
                    <a:pt x="17448" y="19861"/>
                    <a:pt x="17448" y="19861"/>
                  </a:cubicBezTo>
                  <a:cubicBezTo>
                    <a:pt x="17504" y="19861"/>
                    <a:pt x="17504" y="19861"/>
                    <a:pt x="17504" y="19861"/>
                  </a:cubicBezTo>
                  <a:cubicBezTo>
                    <a:pt x="17504" y="19861"/>
                    <a:pt x="17504" y="19861"/>
                    <a:pt x="17504" y="19861"/>
                  </a:cubicBezTo>
                  <a:cubicBezTo>
                    <a:pt x="17561" y="19861"/>
                    <a:pt x="17561" y="19861"/>
                    <a:pt x="17561" y="19861"/>
                  </a:cubicBezTo>
                  <a:cubicBezTo>
                    <a:pt x="17561" y="19861"/>
                    <a:pt x="17561" y="19861"/>
                    <a:pt x="17561" y="19861"/>
                  </a:cubicBezTo>
                  <a:cubicBezTo>
                    <a:pt x="17561" y="19861"/>
                    <a:pt x="17561" y="19861"/>
                    <a:pt x="17561" y="19861"/>
                  </a:cubicBezTo>
                  <a:cubicBezTo>
                    <a:pt x="17617" y="19861"/>
                    <a:pt x="17617" y="19861"/>
                    <a:pt x="17617" y="19861"/>
                  </a:cubicBezTo>
                  <a:cubicBezTo>
                    <a:pt x="17617" y="19861"/>
                    <a:pt x="17617" y="19861"/>
                    <a:pt x="17617" y="19861"/>
                  </a:cubicBezTo>
                  <a:cubicBezTo>
                    <a:pt x="17617" y="19861"/>
                    <a:pt x="17617" y="19861"/>
                    <a:pt x="17617" y="19861"/>
                  </a:cubicBezTo>
                  <a:cubicBezTo>
                    <a:pt x="17617" y="19794"/>
                    <a:pt x="17617" y="19794"/>
                    <a:pt x="17617" y="19794"/>
                  </a:cubicBezTo>
                  <a:cubicBezTo>
                    <a:pt x="17617" y="19794"/>
                    <a:pt x="17617" y="19794"/>
                    <a:pt x="17617" y="19794"/>
                  </a:cubicBezTo>
                  <a:cubicBezTo>
                    <a:pt x="17673" y="19794"/>
                    <a:pt x="17673" y="19794"/>
                    <a:pt x="17673" y="19794"/>
                  </a:cubicBezTo>
                  <a:cubicBezTo>
                    <a:pt x="17673" y="19794"/>
                    <a:pt x="17673" y="19794"/>
                    <a:pt x="17673" y="19794"/>
                  </a:cubicBezTo>
                  <a:cubicBezTo>
                    <a:pt x="17673" y="19794"/>
                    <a:pt x="17673" y="19794"/>
                    <a:pt x="17673" y="19794"/>
                  </a:cubicBezTo>
                  <a:cubicBezTo>
                    <a:pt x="17617" y="19861"/>
                    <a:pt x="17617" y="19861"/>
                    <a:pt x="17617" y="19861"/>
                  </a:cubicBezTo>
                  <a:cubicBezTo>
                    <a:pt x="17673" y="19861"/>
                    <a:pt x="17673" y="19861"/>
                    <a:pt x="17673" y="19861"/>
                  </a:cubicBezTo>
                  <a:cubicBezTo>
                    <a:pt x="17673" y="19794"/>
                    <a:pt x="17673" y="19794"/>
                    <a:pt x="17673" y="19794"/>
                  </a:cubicBezTo>
                  <a:cubicBezTo>
                    <a:pt x="17673" y="19794"/>
                    <a:pt x="17673" y="19794"/>
                    <a:pt x="17673" y="19794"/>
                  </a:cubicBezTo>
                  <a:cubicBezTo>
                    <a:pt x="17673" y="19794"/>
                    <a:pt x="17673" y="19794"/>
                    <a:pt x="17673" y="19794"/>
                  </a:cubicBezTo>
                  <a:cubicBezTo>
                    <a:pt x="17673" y="19794"/>
                    <a:pt x="17673" y="19794"/>
                    <a:pt x="17673" y="19794"/>
                  </a:cubicBezTo>
                  <a:cubicBezTo>
                    <a:pt x="17673" y="19861"/>
                    <a:pt x="17673" y="19861"/>
                    <a:pt x="17673" y="19861"/>
                  </a:cubicBezTo>
                  <a:cubicBezTo>
                    <a:pt x="17673" y="19861"/>
                    <a:pt x="17673" y="19861"/>
                    <a:pt x="17673" y="19861"/>
                  </a:cubicBezTo>
                  <a:cubicBezTo>
                    <a:pt x="17729" y="19861"/>
                    <a:pt x="17729" y="19861"/>
                    <a:pt x="17729" y="19861"/>
                  </a:cubicBezTo>
                  <a:cubicBezTo>
                    <a:pt x="17729" y="19861"/>
                    <a:pt x="17729" y="19861"/>
                    <a:pt x="17729" y="19861"/>
                  </a:cubicBezTo>
                  <a:cubicBezTo>
                    <a:pt x="17729" y="19861"/>
                    <a:pt x="17729" y="19861"/>
                    <a:pt x="17729" y="19861"/>
                  </a:cubicBezTo>
                  <a:cubicBezTo>
                    <a:pt x="17673" y="19928"/>
                    <a:pt x="17673" y="19928"/>
                    <a:pt x="17673" y="19928"/>
                  </a:cubicBezTo>
                  <a:cubicBezTo>
                    <a:pt x="17617" y="19928"/>
                    <a:pt x="17617" y="19928"/>
                    <a:pt x="17617" y="19928"/>
                  </a:cubicBezTo>
                  <a:cubicBezTo>
                    <a:pt x="17617" y="19928"/>
                    <a:pt x="17617" y="19928"/>
                    <a:pt x="17617" y="19928"/>
                  </a:cubicBezTo>
                  <a:cubicBezTo>
                    <a:pt x="17673" y="19928"/>
                    <a:pt x="17673" y="19928"/>
                    <a:pt x="17673" y="19928"/>
                  </a:cubicBezTo>
                  <a:cubicBezTo>
                    <a:pt x="17673" y="19928"/>
                    <a:pt x="17673" y="19928"/>
                    <a:pt x="17673" y="19928"/>
                  </a:cubicBezTo>
                  <a:cubicBezTo>
                    <a:pt x="17673" y="19928"/>
                    <a:pt x="17673" y="19928"/>
                    <a:pt x="17673" y="19928"/>
                  </a:cubicBezTo>
                  <a:cubicBezTo>
                    <a:pt x="17729" y="19928"/>
                    <a:pt x="17729" y="19928"/>
                    <a:pt x="17729" y="19928"/>
                  </a:cubicBezTo>
                  <a:cubicBezTo>
                    <a:pt x="17729" y="19928"/>
                    <a:pt x="17729" y="19928"/>
                    <a:pt x="17729" y="19928"/>
                  </a:cubicBezTo>
                  <a:cubicBezTo>
                    <a:pt x="17729" y="19928"/>
                    <a:pt x="17729" y="19928"/>
                    <a:pt x="17729" y="19928"/>
                  </a:cubicBezTo>
                  <a:cubicBezTo>
                    <a:pt x="17785" y="19928"/>
                    <a:pt x="17785" y="19928"/>
                    <a:pt x="17785" y="19928"/>
                  </a:cubicBezTo>
                  <a:cubicBezTo>
                    <a:pt x="17785" y="19928"/>
                    <a:pt x="17785" y="19928"/>
                    <a:pt x="17785" y="19928"/>
                  </a:cubicBezTo>
                  <a:cubicBezTo>
                    <a:pt x="17785" y="19861"/>
                    <a:pt x="17785" y="19861"/>
                    <a:pt x="17785" y="19861"/>
                  </a:cubicBezTo>
                  <a:cubicBezTo>
                    <a:pt x="17785" y="19861"/>
                    <a:pt x="17785" y="19861"/>
                    <a:pt x="17785" y="19861"/>
                  </a:cubicBezTo>
                  <a:cubicBezTo>
                    <a:pt x="17841" y="19861"/>
                    <a:pt x="17841" y="19861"/>
                    <a:pt x="17841" y="19861"/>
                  </a:cubicBezTo>
                  <a:cubicBezTo>
                    <a:pt x="17841" y="19928"/>
                    <a:pt x="17841" y="19928"/>
                    <a:pt x="17841" y="19928"/>
                  </a:cubicBezTo>
                  <a:cubicBezTo>
                    <a:pt x="17897" y="19928"/>
                    <a:pt x="17897" y="19928"/>
                    <a:pt x="17897" y="19928"/>
                  </a:cubicBezTo>
                  <a:cubicBezTo>
                    <a:pt x="17897" y="19861"/>
                    <a:pt x="17897" y="19861"/>
                    <a:pt x="17897" y="19861"/>
                  </a:cubicBezTo>
                  <a:cubicBezTo>
                    <a:pt x="17953" y="19861"/>
                    <a:pt x="17953" y="19861"/>
                    <a:pt x="17953" y="19861"/>
                  </a:cubicBezTo>
                  <a:cubicBezTo>
                    <a:pt x="17897" y="19928"/>
                    <a:pt x="17897" y="19928"/>
                    <a:pt x="17897" y="19928"/>
                  </a:cubicBezTo>
                  <a:cubicBezTo>
                    <a:pt x="17897" y="19928"/>
                    <a:pt x="17897" y="19928"/>
                    <a:pt x="17897" y="19928"/>
                  </a:cubicBezTo>
                  <a:cubicBezTo>
                    <a:pt x="17897" y="19928"/>
                    <a:pt x="17897" y="19928"/>
                    <a:pt x="17897" y="19928"/>
                  </a:cubicBezTo>
                  <a:cubicBezTo>
                    <a:pt x="17841" y="19928"/>
                    <a:pt x="17841" y="19928"/>
                    <a:pt x="17841" y="19928"/>
                  </a:cubicBezTo>
                  <a:cubicBezTo>
                    <a:pt x="17785" y="19995"/>
                    <a:pt x="17785" y="19995"/>
                    <a:pt x="17785" y="19995"/>
                  </a:cubicBezTo>
                  <a:cubicBezTo>
                    <a:pt x="17785" y="19995"/>
                    <a:pt x="17785" y="19995"/>
                    <a:pt x="17785" y="19995"/>
                  </a:cubicBezTo>
                  <a:cubicBezTo>
                    <a:pt x="17785" y="19995"/>
                    <a:pt x="17785" y="19995"/>
                    <a:pt x="17785" y="19995"/>
                  </a:cubicBezTo>
                  <a:cubicBezTo>
                    <a:pt x="17785" y="20062"/>
                    <a:pt x="17785" y="20062"/>
                    <a:pt x="17785" y="20062"/>
                  </a:cubicBezTo>
                  <a:cubicBezTo>
                    <a:pt x="17785" y="20062"/>
                    <a:pt x="17785" y="20062"/>
                    <a:pt x="17785" y="20062"/>
                  </a:cubicBezTo>
                  <a:cubicBezTo>
                    <a:pt x="17729" y="20062"/>
                    <a:pt x="17729" y="20062"/>
                    <a:pt x="17729" y="20062"/>
                  </a:cubicBezTo>
                  <a:cubicBezTo>
                    <a:pt x="17729" y="20062"/>
                    <a:pt x="17729" y="20062"/>
                    <a:pt x="17729" y="20062"/>
                  </a:cubicBezTo>
                  <a:cubicBezTo>
                    <a:pt x="17729" y="20062"/>
                    <a:pt x="17729" y="20062"/>
                    <a:pt x="17729" y="20062"/>
                  </a:cubicBezTo>
                  <a:cubicBezTo>
                    <a:pt x="17673" y="20062"/>
                    <a:pt x="17673" y="20062"/>
                    <a:pt x="17673" y="20062"/>
                  </a:cubicBezTo>
                  <a:cubicBezTo>
                    <a:pt x="17617" y="20129"/>
                    <a:pt x="17617" y="20129"/>
                    <a:pt x="17617" y="20129"/>
                  </a:cubicBezTo>
                  <a:cubicBezTo>
                    <a:pt x="17617" y="20129"/>
                    <a:pt x="17617" y="20129"/>
                    <a:pt x="17617" y="20129"/>
                  </a:cubicBezTo>
                  <a:cubicBezTo>
                    <a:pt x="17617" y="20129"/>
                    <a:pt x="17617" y="20129"/>
                    <a:pt x="17617" y="20129"/>
                  </a:cubicBezTo>
                  <a:cubicBezTo>
                    <a:pt x="17673" y="20196"/>
                    <a:pt x="17673" y="20196"/>
                    <a:pt x="17673" y="20196"/>
                  </a:cubicBezTo>
                  <a:cubicBezTo>
                    <a:pt x="17673" y="20196"/>
                    <a:pt x="17673" y="20196"/>
                    <a:pt x="17673" y="20196"/>
                  </a:cubicBezTo>
                  <a:cubicBezTo>
                    <a:pt x="17673" y="20129"/>
                    <a:pt x="17673" y="20129"/>
                    <a:pt x="17673" y="20129"/>
                  </a:cubicBezTo>
                  <a:cubicBezTo>
                    <a:pt x="17729" y="20129"/>
                    <a:pt x="17729" y="20129"/>
                    <a:pt x="17729" y="20129"/>
                  </a:cubicBezTo>
                  <a:cubicBezTo>
                    <a:pt x="17729" y="20129"/>
                    <a:pt x="17729" y="20129"/>
                    <a:pt x="17729" y="20129"/>
                  </a:cubicBezTo>
                  <a:cubicBezTo>
                    <a:pt x="17729" y="20129"/>
                    <a:pt x="17729" y="20129"/>
                    <a:pt x="17729" y="20129"/>
                  </a:cubicBezTo>
                  <a:cubicBezTo>
                    <a:pt x="17729" y="20196"/>
                    <a:pt x="17729" y="20196"/>
                    <a:pt x="17729" y="20196"/>
                  </a:cubicBezTo>
                  <a:cubicBezTo>
                    <a:pt x="17785" y="20129"/>
                    <a:pt x="17785" y="20129"/>
                    <a:pt x="17785" y="20129"/>
                  </a:cubicBezTo>
                  <a:cubicBezTo>
                    <a:pt x="17785" y="20129"/>
                    <a:pt x="17785" y="20129"/>
                    <a:pt x="17785" y="20129"/>
                  </a:cubicBezTo>
                  <a:cubicBezTo>
                    <a:pt x="17841" y="20129"/>
                    <a:pt x="17841" y="20129"/>
                    <a:pt x="17841" y="20129"/>
                  </a:cubicBezTo>
                  <a:cubicBezTo>
                    <a:pt x="17841" y="20129"/>
                    <a:pt x="17841" y="20129"/>
                    <a:pt x="17841" y="20129"/>
                  </a:cubicBezTo>
                  <a:cubicBezTo>
                    <a:pt x="17841" y="20062"/>
                    <a:pt x="17841" y="20062"/>
                    <a:pt x="17841" y="20062"/>
                  </a:cubicBezTo>
                  <a:cubicBezTo>
                    <a:pt x="17841" y="20062"/>
                    <a:pt x="17841" y="20062"/>
                    <a:pt x="17841" y="20062"/>
                  </a:cubicBezTo>
                  <a:cubicBezTo>
                    <a:pt x="17841" y="20062"/>
                    <a:pt x="17841" y="20062"/>
                    <a:pt x="17841" y="20062"/>
                  </a:cubicBezTo>
                  <a:cubicBezTo>
                    <a:pt x="17897" y="19995"/>
                    <a:pt x="17897" y="19995"/>
                    <a:pt x="17897" y="19995"/>
                  </a:cubicBezTo>
                  <a:cubicBezTo>
                    <a:pt x="17897" y="19995"/>
                    <a:pt x="17897" y="19995"/>
                    <a:pt x="17897" y="19995"/>
                  </a:cubicBezTo>
                  <a:cubicBezTo>
                    <a:pt x="17953" y="19995"/>
                    <a:pt x="17953" y="19995"/>
                    <a:pt x="17953" y="19995"/>
                  </a:cubicBezTo>
                  <a:cubicBezTo>
                    <a:pt x="17953" y="19995"/>
                    <a:pt x="17953" y="19995"/>
                    <a:pt x="17953" y="19995"/>
                  </a:cubicBezTo>
                  <a:cubicBezTo>
                    <a:pt x="17953" y="19995"/>
                    <a:pt x="17953" y="19995"/>
                    <a:pt x="17953" y="19995"/>
                  </a:cubicBezTo>
                  <a:cubicBezTo>
                    <a:pt x="17953" y="19995"/>
                    <a:pt x="17953" y="19995"/>
                    <a:pt x="17953" y="19995"/>
                  </a:cubicBezTo>
                  <a:cubicBezTo>
                    <a:pt x="18009" y="19995"/>
                    <a:pt x="18009" y="19995"/>
                    <a:pt x="18009" y="19995"/>
                  </a:cubicBezTo>
                  <a:cubicBezTo>
                    <a:pt x="18009" y="19928"/>
                    <a:pt x="18009" y="19928"/>
                    <a:pt x="18009" y="19928"/>
                  </a:cubicBezTo>
                  <a:cubicBezTo>
                    <a:pt x="18065" y="19861"/>
                    <a:pt x="18065" y="19861"/>
                    <a:pt x="18065" y="19861"/>
                  </a:cubicBezTo>
                  <a:cubicBezTo>
                    <a:pt x="18065" y="19794"/>
                    <a:pt x="18065" y="19794"/>
                    <a:pt x="18065" y="19794"/>
                  </a:cubicBezTo>
                  <a:cubicBezTo>
                    <a:pt x="18065" y="19794"/>
                    <a:pt x="18065" y="19794"/>
                    <a:pt x="18065" y="19794"/>
                  </a:cubicBezTo>
                  <a:cubicBezTo>
                    <a:pt x="18065" y="19794"/>
                    <a:pt x="18065" y="19794"/>
                    <a:pt x="18065" y="19794"/>
                  </a:cubicBezTo>
                  <a:cubicBezTo>
                    <a:pt x="18065" y="19794"/>
                    <a:pt x="18065" y="19794"/>
                    <a:pt x="18065" y="19794"/>
                  </a:cubicBezTo>
                  <a:cubicBezTo>
                    <a:pt x="18122" y="19794"/>
                    <a:pt x="18122" y="19794"/>
                    <a:pt x="18122" y="19794"/>
                  </a:cubicBezTo>
                  <a:cubicBezTo>
                    <a:pt x="18122" y="19861"/>
                    <a:pt x="18122" y="19861"/>
                    <a:pt x="18122" y="19861"/>
                  </a:cubicBezTo>
                  <a:cubicBezTo>
                    <a:pt x="18122" y="19928"/>
                    <a:pt x="18122" y="19928"/>
                    <a:pt x="18122" y="19928"/>
                  </a:cubicBezTo>
                  <a:cubicBezTo>
                    <a:pt x="18122" y="19928"/>
                    <a:pt x="18122" y="19928"/>
                    <a:pt x="18122" y="19928"/>
                  </a:cubicBezTo>
                  <a:cubicBezTo>
                    <a:pt x="18122" y="19995"/>
                    <a:pt x="18122" y="19995"/>
                    <a:pt x="18122" y="19995"/>
                  </a:cubicBezTo>
                  <a:cubicBezTo>
                    <a:pt x="18122" y="19995"/>
                    <a:pt x="18122" y="19995"/>
                    <a:pt x="18122" y="19995"/>
                  </a:cubicBezTo>
                  <a:cubicBezTo>
                    <a:pt x="18122" y="19995"/>
                    <a:pt x="18122" y="19995"/>
                    <a:pt x="18122" y="19995"/>
                  </a:cubicBezTo>
                  <a:cubicBezTo>
                    <a:pt x="18065" y="20062"/>
                    <a:pt x="18065" y="20062"/>
                    <a:pt x="18065" y="20062"/>
                  </a:cubicBezTo>
                  <a:cubicBezTo>
                    <a:pt x="18065" y="20129"/>
                    <a:pt x="18065" y="20129"/>
                    <a:pt x="18065" y="20129"/>
                  </a:cubicBezTo>
                  <a:cubicBezTo>
                    <a:pt x="18065" y="20196"/>
                    <a:pt x="18065" y="20196"/>
                    <a:pt x="18065" y="20196"/>
                  </a:cubicBezTo>
                  <a:cubicBezTo>
                    <a:pt x="18009" y="20196"/>
                    <a:pt x="18009" y="20196"/>
                    <a:pt x="18009" y="20196"/>
                  </a:cubicBezTo>
                  <a:cubicBezTo>
                    <a:pt x="18009" y="20196"/>
                    <a:pt x="18009" y="20196"/>
                    <a:pt x="18009" y="20196"/>
                  </a:cubicBezTo>
                  <a:cubicBezTo>
                    <a:pt x="18065" y="20196"/>
                    <a:pt x="18065" y="20196"/>
                    <a:pt x="18065" y="20196"/>
                  </a:cubicBezTo>
                  <a:cubicBezTo>
                    <a:pt x="18065" y="20196"/>
                    <a:pt x="18065" y="20196"/>
                    <a:pt x="18065" y="20196"/>
                  </a:cubicBezTo>
                  <a:cubicBezTo>
                    <a:pt x="18122" y="20129"/>
                    <a:pt x="18122" y="20129"/>
                    <a:pt x="18122" y="20129"/>
                  </a:cubicBezTo>
                  <a:cubicBezTo>
                    <a:pt x="18122" y="20129"/>
                    <a:pt x="18122" y="20129"/>
                    <a:pt x="18122" y="20129"/>
                  </a:cubicBezTo>
                  <a:cubicBezTo>
                    <a:pt x="18178" y="20062"/>
                    <a:pt x="18178" y="20062"/>
                    <a:pt x="18178" y="20062"/>
                  </a:cubicBezTo>
                  <a:cubicBezTo>
                    <a:pt x="18178" y="20062"/>
                    <a:pt x="18178" y="20062"/>
                    <a:pt x="18178" y="20062"/>
                  </a:cubicBezTo>
                  <a:cubicBezTo>
                    <a:pt x="18178" y="20062"/>
                    <a:pt x="18178" y="20062"/>
                    <a:pt x="18178" y="20062"/>
                  </a:cubicBezTo>
                  <a:cubicBezTo>
                    <a:pt x="18234" y="20062"/>
                    <a:pt x="18234" y="20062"/>
                    <a:pt x="18234" y="20062"/>
                  </a:cubicBezTo>
                  <a:cubicBezTo>
                    <a:pt x="18234" y="20062"/>
                    <a:pt x="18234" y="20062"/>
                    <a:pt x="18234" y="20062"/>
                  </a:cubicBezTo>
                  <a:cubicBezTo>
                    <a:pt x="18234" y="20062"/>
                    <a:pt x="18234" y="20062"/>
                    <a:pt x="18234" y="20062"/>
                  </a:cubicBezTo>
                  <a:cubicBezTo>
                    <a:pt x="18178" y="20129"/>
                    <a:pt x="18178" y="20129"/>
                    <a:pt x="18178" y="20129"/>
                  </a:cubicBezTo>
                  <a:cubicBezTo>
                    <a:pt x="18178" y="20196"/>
                    <a:pt x="18178" y="20196"/>
                    <a:pt x="18178" y="20196"/>
                  </a:cubicBezTo>
                  <a:cubicBezTo>
                    <a:pt x="18178" y="20196"/>
                    <a:pt x="18178" y="20196"/>
                    <a:pt x="18178" y="20196"/>
                  </a:cubicBezTo>
                  <a:cubicBezTo>
                    <a:pt x="18178" y="20196"/>
                    <a:pt x="18178" y="20196"/>
                    <a:pt x="18178" y="20196"/>
                  </a:cubicBezTo>
                  <a:cubicBezTo>
                    <a:pt x="18178" y="20263"/>
                    <a:pt x="18178" y="20263"/>
                    <a:pt x="18178" y="20263"/>
                  </a:cubicBezTo>
                  <a:cubicBezTo>
                    <a:pt x="18178" y="20329"/>
                    <a:pt x="18178" y="20329"/>
                    <a:pt x="18178" y="20329"/>
                  </a:cubicBezTo>
                  <a:cubicBezTo>
                    <a:pt x="18178" y="20263"/>
                    <a:pt x="18178" y="20263"/>
                    <a:pt x="18178" y="20263"/>
                  </a:cubicBezTo>
                  <a:cubicBezTo>
                    <a:pt x="18234" y="20263"/>
                    <a:pt x="18234" y="20263"/>
                    <a:pt x="18234" y="20263"/>
                  </a:cubicBezTo>
                  <a:cubicBezTo>
                    <a:pt x="18234" y="20263"/>
                    <a:pt x="18234" y="20263"/>
                    <a:pt x="18234" y="20263"/>
                  </a:cubicBezTo>
                  <a:cubicBezTo>
                    <a:pt x="18234" y="20263"/>
                    <a:pt x="18290" y="20263"/>
                    <a:pt x="18290" y="20263"/>
                  </a:cubicBezTo>
                  <a:cubicBezTo>
                    <a:pt x="18290" y="20263"/>
                    <a:pt x="18290" y="20263"/>
                    <a:pt x="18290" y="20263"/>
                  </a:cubicBezTo>
                  <a:cubicBezTo>
                    <a:pt x="18346" y="20263"/>
                    <a:pt x="18346" y="20263"/>
                    <a:pt x="18346" y="20263"/>
                  </a:cubicBezTo>
                  <a:cubicBezTo>
                    <a:pt x="18346" y="20196"/>
                    <a:pt x="18346" y="20196"/>
                    <a:pt x="18346" y="20196"/>
                  </a:cubicBezTo>
                  <a:cubicBezTo>
                    <a:pt x="18346" y="20196"/>
                    <a:pt x="18346" y="20196"/>
                    <a:pt x="18346" y="20196"/>
                  </a:cubicBezTo>
                  <a:cubicBezTo>
                    <a:pt x="18346" y="20196"/>
                    <a:pt x="18346" y="20196"/>
                    <a:pt x="18346" y="20196"/>
                  </a:cubicBezTo>
                  <a:cubicBezTo>
                    <a:pt x="18346" y="20196"/>
                    <a:pt x="18346" y="20196"/>
                    <a:pt x="18346" y="20196"/>
                  </a:cubicBezTo>
                  <a:cubicBezTo>
                    <a:pt x="18346" y="20129"/>
                    <a:pt x="18346" y="20129"/>
                    <a:pt x="18346" y="20129"/>
                  </a:cubicBezTo>
                  <a:cubicBezTo>
                    <a:pt x="18346" y="20129"/>
                    <a:pt x="18346" y="20129"/>
                    <a:pt x="18346" y="20129"/>
                  </a:cubicBezTo>
                  <a:cubicBezTo>
                    <a:pt x="18346" y="20129"/>
                    <a:pt x="18346" y="20129"/>
                    <a:pt x="18346" y="20129"/>
                  </a:cubicBezTo>
                  <a:cubicBezTo>
                    <a:pt x="18346" y="20062"/>
                    <a:pt x="18346" y="20062"/>
                    <a:pt x="18346" y="20062"/>
                  </a:cubicBezTo>
                  <a:cubicBezTo>
                    <a:pt x="18402" y="19995"/>
                    <a:pt x="18402" y="19995"/>
                    <a:pt x="18402" y="19995"/>
                  </a:cubicBezTo>
                  <a:cubicBezTo>
                    <a:pt x="18458" y="19995"/>
                    <a:pt x="18458" y="19995"/>
                    <a:pt x="18458" y="19995"/>
                  </a:cubicBezTo>
                  <a:cubicBezTo>
                    <a:pt x="18402" y="19861"/>
                    <a:pt x="18402" y="19861"/>
                    <a:pt x="18402" y="19861"/>
                  </a:cubicBezTo>
                  <a:cubicBezTo>
                    <a:pt x="18402" y="19861"/>
                    <a:pt x="18402" y="19861"/>
                    <a:pt x="18402" y="19861"/>
                  </a:cubicBezTo>
                  <a:cubicBezTo>
                    <a:pt x="18402" y="19861"/>
                    <a:pt x="18402" y="19861"/>
                    <a:pt x="18402" y="19861"/>
                  </a:cubicBezTo>
                  <a:cubicBezTo>
                    <a:pt x="18402" y="19861"/>
                    <a:pt x="18402" y="19861"/>
                    <a:pt x="18402" y="19861"/>
                  </a:cubicBezTo>
                  <a:cubicBezTo>
                    <a:pt x="18402" y="19928"/>
                    <a:pt x="18402" y="19928"/>
                    <a:pt x="18402" y="19928"/>
                  </a:cubicBezTo>
                  <a:cubicBezTo>
                    <a:pt x="18346" y="19928"/>
                    <a:pt x="18346" y="19928"/>
                    <a:pt x="18346" y="19928"/>
                  </a:cubicBezTo>
                  <a:cubicBezTo>
                    <a:pt x="18346" y="19995"/>
                    <a:pt x="18346" y="19995"/>
                    <a:pt x="18346" y="19995"/>
                  </a:cubicBezTo>
                  <a:cubicBezTo>
                    <a:pt x="18290" y="19995"/>
                    <a:pt x="18290" y="19995"/>
                    <a:pt x="18290" y="19995"/>
                  </a:cubicBezTo>
                  <a:cubicBezTo>
                    <a:pt x="18290" y="19928"/>
                    <a:pt x="18290" y="19928"/>
                    <a:pt x="18290" y="19928"/>
                  </a:cubicBezTo>
                  <a:cubicBezTo>
                    <a:pt x="18290" y="19928"/>
                    <a:pt x="18290" y="19928"/>
                    <a:pt x="18290" y="19928"/>
                  </a:cubicBezTo>
                  <a:cubicBezTo>
                    <a:pt x="18290" y="19861"/>
                    <a:pt x="18290" y="19861"/>
                    <a:pt x="18290" y="19861"/>
                  </a:cubicBezTo>
                  <a:cubicBezTo>
                    <a:pt x="18346" y="19861"/>
                    <a:pt x="18346" y="19861"/>
                    <a:pt x="18346" y="19861"/>
                  </a:cubicBezTo>
                  <a:cubicBezTo>
                    <a:pt x="18346" y="19794"/>
                    <a:pt x="18346" y="19794"/>
                    <a:pt x="18346" y="19794"/>
                  </a:cubicBezTo>
                  <a:cubicBezTo>
                    <a:pt x="18402" y="19794"/>
                    <a:pt x="18402" y="19794"/>
                    <a:pt x="18402" y="19794"/>
                  </a:cubicBezTo>
                  <a:cubicBezTo>
                    <a:pt x="18402" y="19794"/>
                    <a:pt x="18402" y="19794"/>
                    <a:pt x="18402" y="19794"/>
                  </a:cubicBezTo>
                  <a:cubicBezTo>
                    <a:pt x="18402" y="19794"/>
                    <a:pt x="18402" y="19794"/>
                    <a:pt x="18402" y="19794"/>
                  </a:cubicBezTo>
                  <a:cubicBezTo>
                    <a:pt x="18402" y="19728"/>
                    <a:pt x="18402" y="19728"/>
                    <a:pt x="18402" y="19728"/>
                  </a:cubicBezTo>
                  <a:cubicBezTo>
                    <a:pt x="18402" y="19794"/>
                    <a:pt x="18402" y="19794"/>
                    <a:pt x="18402" y="19794"/>
                  </a:cubicBezTo>
                  <a:cubicBezTo>
                    <a:pt x="18346" y="19794"/>
                    <a:pt x="18346" y="19794"/>
                    <a:pt x="18346" y="19794"/>
                  </a:cubicBezTo>
                  <a:cubicBezTo>
                    <a:pt x="18346" y="19794"/>
                    <a:pt x="18346" y="19794"/>
                    <a:pt x="18346" y="19794"/>
                  </a:cubicBezTo>
                  <a:cubicBezTo>
                    <a:pt x="18290" y="19794"/>
                    <a:pt x="18290" y="19794"/>
                    <a:pt x="18290" y="19794"/>
                  </a:cubicBezTo>
                  <a:cubicBezTo>
                    <a:pt x="18290" y="19794"/>
                    <a:pt x="18290" y="19794"/>
                    <a:pt x="18290" y="19794"/>
                  </a:cubicBezTo>
                  <a:cubicBezTo>
                    <a:pt x="18290" y="19861"/>
                    <a:pt x="18290" y="19861"/>
                    <a:pt x="18290" y="19861"/>
                  </a:cubicBezTo>
                  <a:cubicBezTo>
                    <a:pt x="18234" y="19861"/>
                    <a:pt x="18234" y="19861"/>
                    <a:pt x="18234" y="19861"/>
                  </a:cubicBezTo>
                  <a:cubicBezTo>
                    <a:pt x="18234" y="19928"/>
                    <a:pt x="18234" y="19928"/>
                    <a:pt x="18234" y="19928"/>
                  </a:cubicBezTo>
                  <a:cubicBezTo>
                    <a:pt x="18178" y="19928"/>
                    <a:pt x="18178" y="19928"/>
                    <a:pt x="18178" y="19928"/>
                  </a:cubicBezTo>
                  <a:cubicBezTo>
                    <a:pt x="18178" y="19928"/>
                    <a:pt x="18178" y="19928"/>
                    <a:pt x="18178" y="19928"/>
                  </a:cubicBezTo>
                  <a:cubicBezTo>
                    <a:pt x="18178" y="19861"/>
                    <a:pt x="18178" y="19861"/>
                    <a:pt x="18178" y="19861"/>
                  </a:cubicBezTo>
                  <a:cubicBezTo>
                    <a:pt x="18122" y="19861"/>
                    <a:pt x="18122" y="19861"/>
                    <a:pt x="18122" y="19861"/>
                  </a:cubicBezTo>
                  <a:cubicBezTo>
                    <a:pt x="18122" y="19794"/>
                    <a:pt x="18122" y="19794"/>
                    <a:pt x="18122" y="19794"/>
                  </a:cubicBezTo>
                  <a:cubicBezTo>
                    <a:pt x="18178" y="19861"/>
                    <a:pt x="18178" y="19861"/>
                    <a:pt x="18178" y="19861"/>
                  </a:cubicBezTo>
                  <a:cubicBezTo>
                    <a:pt x="18178" y="19861"/>
                    <a:pt x="18178" y="19861"/>
                    <a:pt x="18178" y="19861"/>
                  </a:cubicBezTo>
                  <a:cubicBezTo>
                    <a:pt x="18178" y="19794"/>
                    <a:pt x="18178" y="19794"/>
                    <a:pt x="18178" y="19794"/>
                  </a:cubicBezTo>
                  <a:cubicBezTo>
                    <a:pt x="18178" y="19794"/>
                    <a:pt x="18178" y="19794"/>
                    <a:pt x="18178" y="19794"/>
                  </a:cubicBezTo>
                  <a:cubicBezTo>
                    <a:pt x="18178" y="19794"/>
                    <a:pt x="18178" y="19794"/>
                    <a:pt x="18178" y="19794"/>
                  </a:cubicBezTo>
                  <a:cubicBezTo>
                    <a:pt x="18178" y="19794"/>
                    <a:pt x="18178" y="19794"/>
                    <a:pt x="18178" y="19794"/>
                  </a:cubicBezTo>
                  <a:cubicBezTo>
                    <a:pt x="18234" y="19794"/>
                    <a:pt x="18234" y="19794"/>
                    <a:pt x="18234" y="19794"/>
                  </a:cubicBezTo>
                  <a:cubicBezTo>
                    <a:pt x="18178" y="19794"/>
                    <a:pt x="18178" y="19794"/>
                    <a:pt x="18178" y="19794"/>
                  </a:cubicBezTo>
                  <a:cubicBezTo>
                    <a:pt x="18178" y="19728"/>
                    <a:pt x="18178" y="19728"/>
                    <a:pt x="18178" y="19728"/>
                  </a:cubicBezTo>
                  <a:cubicBezTo>
                    <a:pt x="18178" y="19728"/>
                    <a:pt x="18178" y="19728"/>
                    <a:pt x="18178" y="19728"/>
                  </a:cubicBezTo>
                  <a:cubicBezTo>
                    <a:pt x="18178" y="19728"/>
                    <a:pt x="18178" y="19728"/>
                    <a:pt x="18178" y="19728"/>
                  </a:cubicBezTo>
                  <a:cubicBezTo>
                    <a:pt x="18234" y="19728"/>
                    <a:pt x="18234" y="19728"/>
                    <a:pt x="18234" y="19728"/>
                  </a:cubicBezTo>
                  <a:cubicBezTo>
                    <a:pt x="18234" y="19728"/>
                    <a:pt x="18234" y="19728"/>
                    <a:pt x="18234" y="19728"/>
                  </a:cubicBezTo>
                  <a:cubicBezTo>
                    <a:pt x="18234" y="19661"/>
                    <a:pt x="18234" y="19661"/>
                    <a:pt x="18234" y="19661"/>
                  </a:cubicBezTo>
                  <a:cubicBezTo>
                    <a:pt x="18290" y="19594"/>
                    <a:pt x="18290" y="19594"/>
                    <a:pt x="18290" y="19594"/>
                  </a:cubicBezTo>
                  <a:cubicBezTo>
                    <a:pt x="18290" y="19594"/>
                    <a:pt x="18290" y="19594"/>
                    <a:pt x="18290" y="19594"/>
                  </a:cubicBezTo>
                  <a:cubicBezTo>
                    <a:pt x="18346" y="19661"/>
                    <a:pt x="18346" y="19661"/>
                    <a:pt x="18346" y="19661"/>
                  </a:cubicBezTo>
                  <a:cubicBezTo>
                    <a:pt x="18346" y="19594"/>
                    <a:pt x="18346" y="19594"/>
                    <a:pt x="18346" y="19594"/>
                  </a:cubicBezTo>
                  <a:cubicBezTo>
                    <a:pt x="18402" y="19594"/>
                    <a:pt x="18402" y="19594"/>
                    <a:pt x="18402" y="19594"/>
                  </a:cubicBezTo>
                  <a:cubicBezTo>
                    <a:pt x="18402" y="19527"/>
                    <a:pt x="18402" y="19527"/>
                    <a:pt x="18402" y="19527"/>
                  </a:cubicBezTo>
                  <a:cubicBezTo>
                    <a:pt x="18346" y="19527"/>
                    <a:pt x="18346" y="19527"/>
                    <a:pt x="18346" y="19527"/>
                  </a:cubicBezTo>
                  <a:cubicBezTo>
                    <a:pt x="18346" y="19527"/>
                    <a:pt x="18346" y="19527"/>
                    <a:pt x="18346" y="19527"/>
                  </a:cubicBezTo>
                  <a:cubicBezTo>
                    <a:pt x="18290" y="19594"/>
                    <a:pt x="18290" y="19594"/>
                    <a:pt x="18290" y="19594"/>
                  </a:cubicBezTo>
                  <a:cubicBezTo>
                    <a:pt x="18290" y="19527"/>
                    <a:pt x="18290" y="19527"/>
                    <a:pt x="18290" y="19527"/>
                  </a:cubicBezTo>
                  <a:cubicBezTo>
                    <a:pt x="18290" y="19527"/>
                    <a:pt x="18290" y="19527"/>
                    <a:pt x="18290" y="19527"/>
                  </a:cubicBezTo>
                  <a:cubicBezTo>
                    <a:pt x="18290" y="19594"/>
                    <a:pt x="18290" y="19594"/>
                    <a:pt x="18290" y="19594"/>
                  </a:cubicBezTo>
                  <a:cubicBezTo>
                    <a:pt x="18290" y="19594"/>
                    <a:pt x="18290" y="19594"/>
                    <a:pt x="18290" y="19594"/>
                  </a:cubicBezTo>
                  <a:cubicBezTo>
                    <a:pt x="18234" y="19594"/>
                    <a:pt x="18234" y="19594"/>
                    <a:pt x="18234" y="19594"/>
                  </a:cubicBezTo>
                  <a:cubicBezTo>
                    <a:pt x="18234" y="19594"/>
                    <a:pt x="18234" y="19594"/>
                    <a:pt x="18234" y="19594"/>
                  </a:cubicBezTo>
                  <a:cubicBezTo>
                    <a:pt x="18178" y="19661"/>
                    <a:pt x="18178" y="19661"/>
                    <a:pt x="18178" y="19661"/>
                  </a:cubicBezTo>
                  <a:cubicBezTo>
                    <a:pt x="18178" y="19661"/>
                    <a:pt x="18178" y="19661"/>
                    <a:pt x="18178" y="19661"/>
                  </a:cubicBezTo>
                  <a:cubicBezTo>
                    <a:pt x="18178" y="19661"/>
                    <a:pt x="18178" y="19661"/>
                    <a:pt x="18178" y="19661"/>
                  </a:cubicBezTo>
                  <a:cubicBezTo>
                    <a:pt x="18178" y="19661"/>
                    <a:pt x="18178" y="19661"/>
                    <a:pt x="18178" y="19661"/>
                  </a:cubicBezTo>
                  <a:cubicBezTo>
                    <a:pt x="18178" y="19661"/>
                    <a:pt x="18178" y="19661"/>
                    <a:pt x="18178" y="19661"/>
                  </a:cubicBezTo>
                  <a:cubicBezTo>
                    <a:pt x="18178" y="19661"/>
                    <a:pt x="18178" y="19661"/>
                    <a:pt x="18178" y="19661"/>
                  </a:cubicBezTo>
                  <a:cubicBezTo>
                    <a:pt x="18178" y="19661"/>
                    <a:pt x="18178" y="19661"/>
                    <a:pt x="18178" y="19661"/>
                  </a:cubicBezTo>
                  <a:cubicBezTo>
                    <a:pt x="18122" y="19661"/>
                    <a:pt x="18122" y="19661"/>
                    <a:pt x="18122" y="19661"/>
                  </a:cubicBezTo>
                  <a:cubicBezTo>
                    <a:pt x="18178" y="19661"/>
                    <a:pt x="18178" y="19661"/>
                    <a:pt x="18178" y="19661"/>
                  </a:cubicBezTo>
                  <a:cubicBezTo>
                    <a:pt x="18178" y="19594"/>
                    <a:pt x="18178" y="19594"/>
                    <a:pt x="18178" y="19594"/>
                  </a:cubicBezTo>
                  <a:cubicBezTo>
                    <a:pt x="18178" y="19594"/>
                    <a:pt x="18178" y="19594"/>
                    <a:pt x="18178" y="19594"/>
                  </a:cubicBezTo>
                  <a:cubicBezTo>
                    <a:pt x="18178" y="19594"/>
                    <a:pt x="18178" y="19594"/>
                    <a:pt x="18178" y="19594"/>
                  </a:cubicBezTo>
                  <a:cubicBezTo>
                    <a:pt x="18178" y="19527"/>
                    <a:pt x="18178" y="19527"/>
                    <a:pt x="18178" y="19527"/>
                  </a:cubicBezTo>
                  <a:cubicBezTo>
                    <a:pt x="18234" y="19527"/>
                    <a:pt x="18234" y="19527"/>
                    <a:pt x="18234" y="19527"/>
                  </a:cubicBezTo>
                  <a:cubicBezTo>
                    <a:pt x="18178" y="19527"/>
                    <a:pt x="18178" y="19527"/>
                    <a:pt x="18178" y="19527"/>
                  </a:cubicBezTo>
                  <a:cubicBezTo>
                    <a:pt x="18178" y="19527"/>
                    <a:pt x="18178" y="19527"/>
                    <a:pt x="18178" y="19527"/>
                  </a:cubicBezTo>
                  <a:cubicBezTo>
                    <a:pt x="18178" y="19527"/>
                    <a:pt x="18178" y="19527"/>
                    <a:pt x="18178" y="19527"/>
                  </a:cubicBezTo>
                  <a:cubicBezTo>
                    <a:pt x="18178" y="19460"/>
                    <a:pt x="18178" y="19460"/>
                    <a:pt x="18178" y="19460"/>
                  </a:cubicBezTo>
                  <a:cubicBezTo>
                    <a:pt x="18178" y="19460"/>
                    <a:pt x="18178" y="19460"/>
                    <a:pt x="18178" y="19460"/>
                  </a:cubicBezTo>
                  <a:cubicBezTo>
                    <a:pt x="18122" y="19460"/>
                    <a:pt x="18122" y="19460"/>
                    <a:pt x="18122" y="19460"/>
                  </a:cubicBezTo>
                  <a:cubicBezTo>
                    <a:pt x="18122" y="19460"/>
                    <a:pt x="18122" y="19460"/>
                    <a:pt x="18122" y="19460"/>
                  </a:cubicBezTo>
                  <a:cubicBezTo>
                    <a:pt x="18122" y="19460"/>
                    <a:pt x="18122" y="19460"/>
                    <a:pt x="18122" y="19460"/>
                  </a:cubicBezTo>
                  <a:cubicBezTo>
                    <a:pt x="18178" y="19460"/>
                    <a:pt x="18178" y="19460"/>
                    <a:pt x="18178" y="19460"/>
                  </a:cubicBezTo>
                  <a:cubicBezTo>
                    <a:pt x="18178" y="19460"/>
                    <a:pt x="18178" y="19460"/>
                    <a:pt x="18178" y="19460"/>
                  </a:cubicBezTo>
                  <a:cubicBezTo>
                    <a:pt x="18234" y="19460"/>
                    <a:pt x="18234" y="19460"/>
                    <a:pt x="18234" y="19460"/>
                  </a:cubicBezTo>
                  <a:cubicBezTo>
                    <a:pt x="18234" y="19393"/>
                    <a:pt x="18234" y="19393"/>
                    <a:pt x="18234" y="19393"/>
                  </a:cubicBezTo>
                  <a:cubicBezTo>
                    <a:pt x="18290" y="19393"/>
                    <a:pt x="18290" y="19393"/>
                    <a:pt x="18290" y="19393"/>
                  </a:cubicBezTo>
                  <a:cubicBezTo>
                    <a:pt x="18290" y="19393"/>
                    <a:pt x="18290" y="19393"/>
                    <a:pt x="18290" y="19393"/>
                  </a:cubicBezTo>
                  <a:cubicBezTo>
                    <a:pt x="18290" y="19326"/>
                    <a:pt x="18290" y="19326"/>
                    <a:pt x="18290" y="19326"/>
                  </a:cubicBezTo>
                  <a:cubicBezTo>
                    <a:pt x="18290" y="19326"/>
                    <a:pt x="18290" y="19326"/>
                    <a:pt x="18290" y="19326"/>
                  </a:cubicBezTo>
                  <a:cubicBezTo>
                    <a:pt x="18290" y="19326"/>
                    <a:pt x="18290" y="19326"/>
                    <a:pt x="18290" y="19326"/>
                  </a:cubicBezTo>
                  <a:cubicBezTo>
                    <a:pt x="18290" y="19326"/>
                    <a:pt x="18290" y="19326"/>
                    <a:pt x="18290" y="19326"/>
                  </a:cubicBezTo>
                  <a:cubicBezTo>
                    <a:pt x="18234" y="19259"/>
                    <a:pt x="18234" y="19259"/>
                    <a:pt x="18234" y="19259"/>
                  </a:cubicBezTo>
                  <a:cubicBezTo>
                    <a:pt x="18178" y="19259"/>
                    <a:pt x="18178" y="19259"/>
                    <a:pt x="18178" y="19259"/>
                  </a:cubicBezTo>
                  <a:cubicBezTo>
                    <a:pt x="18178" y="19259"/>
                    <a:pt x="18178" y="19259"/>
                    <a:pt x="18178" y="19259"/>
                  </a:cubicBezTo>
                  <a:cubicBezTo>
                    <a:pt x="18122" y="19259"/>
                    <a:pt x="18122" y="19259"/>
                    <a:pt x="18122" y="19259"/>
                  </a:cubicBezTo>
                  <a:cubicBezTo>
                    <a:pt x="18122" y="19259"/>
                    <a:pt x="18122" y="19259"/>
                    <a:pt x="18122" y="19259"/>
                  </a:cubicBezTo>
                  <a:cubicBezTo>
                    <a:pt x="18122" y="19326"/>
                    <a:pt x="18122" y="19326"/>
                    <a:pt x="18122" y="19326"/>
                  </a:cubicBezTo>
                  <a:cubicBezTo>
                    <a:pt x="18122" y="19393"/>
                    <a:pt x="18122" y="19393"/>
                    <a:pt x="18122" y="19393"/>
                  </a:cubicBezTo>
                  <a:cubicBezTo>
                    <a:pt x="18065" y="19393"/>
                    <a:pt x="18065" y="19393"/>
                    <a:pt x="18065" y="19393"/>
                  </a:cubicBezTo>
                  <a:cubicBezTo>
                    <a:pt x="18122" y="19393"/>
                    <a:pt x="18122" y="19393"/>
                    <a:pt x="18122" y="19393"/>
                  </a:cubicBezTo>
                  <a:cubicBezTo>
                    <a:pt x="18122" y="19326"/>
                    <a:pt x="18122" y="19326"/>
                    <a:pt x="18122" y="19326"/>
                  </a:cubicBezTo>
                  <a:cubicBezTo>
                    <a:pt x="18122" y="19326"/>
                    <a:pt x="18122" y="19326"/>
                    <a:pt x="18122" y="19326"/>
                  </a:cubicBezTo>
                  <a:cubicBezTo>
                    <a:pt x="18122" y="19259"/>
                    <a:pt x="18122" y="19259"/>
                    <a:pt x="18122" y="19259"/>
                  </a:cubicBezTo>
                  <a:cubicBezTo>
                    <a:pt x="18122" y="19259"/>
                    <a:pt x="18122" y="19259"/>
                    <a:pt x="18122" y="19259"/>
                  </a:cubicBezTo>
                  <a:cubicBezTo>
                    <a:pt x="18122" y="19259"/>
                    <a:pt x="18122" y="19259"/>
                    <a:pt x="18122" y="19259"/>
                  </a:cubicBezTo>
                  <a:cubicBezTo>
                    <a:pt x="18065" y="19259"/>
                    <a:pt x="18065" y="19259"/>
                    <a:pt x="18065" y="19259"/>
                  </a:cubicBezTo>
                  <a:cubicBezTo>
                    <a:pt x="18065" y="19259"/>
                    <a:pt x="18065" y="19259"/>
                    <a:pt x="18065" y="19259"/>
                  </a:cubicBezTo>
                  <a:cubicBezTo>
                    <a:pt x="18009" y="19326"/>
                    <a:pt x="18009" y="19326"/>
                    <a:pt x="18009" y="19326"/>
                  </a:cubicBezTo>
                  <a:cubicBezTo>
                    <a:pt x="18009" y="19326"/>
                    <a:pt x="18009" y="19326"/>
                    <a:pt x="18009" y="19326"/>
                  </a:cubicBezTo>
                  <a:cubicBezTo>
                    <a:pt x="18009" y="19326"/>
                    <a:pt x="18009" y="19326"/>
                    <a:pt x="18009" y="19326"/>
                  </a:cubicBezTo>
                  <a:cubicBezTo>
                    <a:pt x="18009" y="19326"/>
                    <a:pt x="18009" y="19326"/>
                    <a:pt x="18009" y="19326"/>
                  </a:cubicBezTo>
                  <a:cubicBezTo>
                    <a:pt x="17953" y="19326"/>
                    <a:pt x="17953" y="19326"/>
                    <a:pt x="17953" y="19326"/>
                  </a:cubicBezTo>
                  <a:cubicBezTo>
                    <a:pt x="17953" y="19326"/>
                    <a:pt x="17953" y="19326"/>
                    <a:pt x="17953" y="19326"/>
                  </a:cubicBezTo>
                  <a:cubicBezTo>
                    <a:pt x="17953" y="19393"/>
                    <a:pt x="17953" y="19393"/>
                    <a:pt x="17953" y="19393"/>
                  </a:cubicBezTo>
                  <a:cubicBezTo>
                    <a:pt x="17897" y="19393"/>
                    <a:pt x="17897" y="19393"/>
                    <a:pt x="17897" y="19393"/>
                  </a:cubicBezTo>
                  <a:cubicBezTo>
                    <a:pt x="17897" y="19393"/>
                    <a:pt x="17897" y="19393"/>
                    <a:pt x="17897" y="19393"/>
                  </a:cubicBezTo>
                  <a:cubicBezTo>
                    <a:pt x="17953" y="19326"/>
                    <a:pt x="17953" y="19326"/>
                    <a:pt x="17953" y="19326"/>
                  </a:cubicBezTo>
                  <a:cubicBezTo>
                    <a:pt x="17953" y="19259"/>
                    <a:pt x="17953" y="19259"/>
                    <a:pt x="17953" y="19259"/>
                  </a:cubicBezTo>
                  <a:cubicBezTo>
                    <a:pt x="17953" y="19259"/>
                    <a:pt x="17953" y="19259"/>
                    <a:pt x="17953" y="19259"/>
                  </a:cubicBezTo>
                  <a:cubicBezTo>
                    <a:pt x="17897" y="19259"/>
                    <a:pt x="17897" y="19259"/>
                    <a:pt x="17897" y="19259"/>
                  </a:cubicBezTo>
                  <a:cubicBezTo>
                    <a:pt x="17897" y="19326"/>
                    <a:pt x="17897" y="19326"/>
                    <a:pt x="17897" y="19326"/>
                  </a:cubicBezTo>
                  <a:cubicBezTo>
                    <a:pt x="17897" y="19326"/>
                    <a:pt x="17897" y="19326"/>
                    <a:pt x="17897" y="19326"/>
                  </a:cubicBezTo>
                  <a:cubicBezTo>
                    <a:pt x="17897" y="19326"/>
                    <a:pt x="17897" y="19326"/>
                    <a:pt x="17897" y="19326"/>
                  </a:cubicBezTo>
                  <a:cubicBezTo>
                    <a:pt x="17897" y="19259"/>
                    <a:pt x="17897" y="19259"/>
                    <a:pt x="17897" y="19259"/>
                  </a:cubicBezTo>
                  <a:cubicBezTo>
                    <a:pt x="17897" y="19259"/>
                    <a:pt x="17897" y="19259"/>
                    <a:pt x="17897" y="19259"/>
                  </a:cubicBezTo>
                  <a:cubicBezTo>
                    <a:pt x="17897" y="19259"/>
                    <a:pt x="17897" y="19259"/>
                    <a:pt x="17897" y="19259"/>
                  </a:cubicBezTo>
                  <a:cubicBezTo>
                    <a:pt x="17841" y="19259"/>
                    <a:pt x="17841" y="19259"/>
                    <a:pt x="17841" y="19259"/>
                  </a:cubicBezTo>
                  <a:cubicBezTo>
                    <a:pt x="17841" y="19326"/>
                    <a:pt x="17841" y="19326"/>
                    <a:pt x="17841" y="19326"/>
                  </a:cubicBezTo>
                  <a:cubicBezTo>
                    <a:pt x="17785" y="19259"/>
                    <a:pt x="17785" y="19259"/>
                    <a:pt x="17785" y="19259"/>
                  </a:cubicBezTo>
                  <a:cubicBezTo>
                    <a:pt x="17785" y="19259"/>
                    <a:pt x="17785" y="19259"/>
                    <a:pt x="17785" y="19259"/>
                  </a:cubicBezTo>
                  <a:cubicBezTo>
                    <a:pt x="17785" y="19259"/>
                    <a:pt x="17785" y="19259"/>
                    <a:pt x="17785" y="19259"/>
                  </a:cubicBezTo>
                  <a:cubicBezTo>
                    <a:pt x="17729" y="19259"/>
                    <a:pt x="17729" y="19259"/>
                    <a:pt x="17729" y="19259"/>
                  </a:cubicBezTo>
                  <a:cubicBezTo>
                    <a:pt x="17729" y="19259"/>
                    <a:pt x="17729" y="19259"/>
                    <a:pt x="17729" y="19259"/>
                  </a:cubicBezTo>
                  <a:cubicBezTo>
                    <a:pt x="17729" y="19259"/>
                    <a:pt x="17729" y="19259"/>
                    <a:pt x="17729" y="19259"/>
                  </a:cubicBezTo>
                  <a:cubicBezTo>
                    <a:pt x="17729" y="19259"/>
                    <a:pt x="17729" y="19259"/>
                    <a:pt x="17729" y="19259"/>
                  </a:cubicBezTo>
                  <a:cubicBezTo>
                    <a:pt x="17785" y="19193"/>
                    <a:pt x="17785" y="19193"/>
                    <a:pt x="17785" y="19193"/>
                  </a:cubicBezTo>
                  <a:cubicBezTo>
                    <a:pt x="17785" y="19126"/>
                    <a:pt x="17785" y="19126"/>
                    <a:pt x="17785" y="19126"/>
                  </a:cubicBezTo>
                  <a:cubicBezTo>
                    <a:pt x="17785" y="19126"/>
                    <a:pt x="17785" y="19126"/>
                    <a:pt x="17785" y="19126"/>
                  </a:cubicBezTo>
                  <a:cubicBezTo>
                    <a:pt x="17785" y="19126"/>
                    <a:pt x="17785" y="19126"/>
                    <a:pt x="17785" y="19126"/>
                  </a:cubicBezTo>
                  <a:cubicBezTo>
                    <a:pt x="17729" y="19193"/>
                    <a:pt x="17729" y="19193"/>
                    <a:pt x="17729" y="19193"/>
                  </a:cubicBezTo>
                  <a:cubicBezTo>
                    <a:pt x="17729" y="19126"/>
                    <a:pt x="17729" y="19126"/>
                    <a:pt x="17729" y="19126"/>
                  </a:cubicBezTo>
                  <a:cubicBezTo>
                    <a:pt x="17785" y="19126"/>
                    <a:pt x="17785" y="19126"/>
                    <a:pt x="17785" y="19126"/>
                  </a:cubicBezTo>
                  <a:cubicBezTo>
                    <a:pt x="17841" y="19126"/>
                    <a:pt x="17841" y="19126"/>
                    <a:pt x="17841" y="19126"/>
                  </a:cubicBezTo>
                  <a:cubicBezTo>
                    <a:pt x="17841" y="19126"/>
                    <a:pt x="17841" y="19126"/>
                    <a:pt x="17841" y="19126"/>
                  </a:cubicBezTo>
                  <a:cubicBezTo>
                    <a:pt x="17897" y="19126"/>
                    <a:pt x="17897" y="19126"/>
                    <a:pt x="17897" y="19126"/>
                  </a:cubicBezTo>
                  <a:cubicBezTo>
                    <a:pt x="17897" y="19059"/>
                    <a:pt x="17897" y="19059"/>
                    <a:pt x="17897" y="19059"/>
                  </a:cubicBezTo>
                  <a:cubicBezTo>
                    <a:pt x="17897" y="19059"/>
                    <a:pt x="17897" y="19059"/>
                    <a:pt x="17897" y="19059"/>
                  </a:cubicBezTo>
                  <a:cubicBezTo>
                    <a:pt x="17897" y="19059"/>
                    <a:pt x="17897" y="19059"/>
                    <a:pt x="17897" y="19059"/>
                  </a:cubicBezTo>
                  <a:cubicBezTo>
                    <a:pt x="17841" y="19059"/>
                    <a:pt x="17841" y="19059"/>
                    <a:pt x="17841" y="19059"/>
                  </a:cubicBezTo>
                  <a:cubicBezTo>
                    <a:pt x="17841" y="19059"/>
                    <a:pt x="17841" y="19059"/>
                    <a:pt x="17841" y="19059"/>
                  </a:cubicBezTo>
                  <a:cubicBezTo>
                    <a:pt x="17785" y="19059"/>
                    <a:pt x="17785" y="19059"/>
                    <a:pt x="17785" y="19059"/>
                  </a:cubicBezTo>
                  <a:cubicBezTo>
                    <a:pt x="17785" y="19059"/>
                    <a:pt x="17785" y="19059"/>
                    <a:pt x="17785" y="19059"/>
                  </a:cubicBezTo>
                  <a:cubicBezTo>
                    <a:pt x="17729" y="19059"/>
                    <a:pt x="17729" y="19059"/>
                    <a:pt x="17729" y="19059"/>
                  </a:cubicBezTo>
                  <a:cubicBezTo>
                    <a:pt x="17785" y="18992"/>
                    <a:pt x="17785" y="18992"/>
                    <a:pt x="17785" y="18992"/>
                  </a:cubicBezTo>
                  <a:cubicBezTo>
                    <a:pt x="17785" y="18992"/>
                    <a:pt x="17785" y="18992"/>
                    <a:pt x="17785" y="18992"/>
                  </a:cubicBezTo>
                  <a:cubicBezTo>
                    <a:pt x="17785" y="18992"/>
                    <a:pt x="17785" y="18992"/>
                    <a:pt x="17785" y="18992"/>
                  </a:cubicBezTo>
                  <a:cubicBezTo>
                    <a:pt x="17729" y="18992"/>
                    <a:pt x="17729" y="18992"/>
                    <a:pt x="17729" y="18992"/>
                  </a:cubicBezTo>
                  <a:cubicBezTo>
                    <a:pt x="17729" y="18992"/>
                    <a:pt x="17729" y="18992"/>
                    <a:pt x="17729" y="18992"/>
                  </a:cubicBezTo>
                  <a:cubicBezTo>
                    <a:pt x="17673" y="19059"/>
                    <a:pt x="17673" y="19059"/>
                    <a:pt x="17673" y="19059"/>
                  </a:cubicBezTo>
                  <a:cubicBezTo>
                    <a:pt x="17673" y="19059"/>
                    <a:pt x="17673" y="19059"/>
                    <a:pt x="17673" y="19059"/>
                  </a:cubicBezTo>
                  <a:cubicBezTo>
                    <a:pt x="17617" y="19126"/>
                    <a:pt x="17617" y="19126"/>
                    <a:pt x="17617" y="19126"/>
                  </a:cubicBezTo>
                  <a:cubicBezTo>
                    <a:pt x="17617" y="19126"/>
                    <a:pt x="17617" y="19126"/>
                    <a:pt x="17617" y="19126"/>
                  </a:cubicBezTo>
                  <a:cubicBezTo>
                    <a:pt x="17617" y="19126"/>
                    <a:pt x="17617" y="19126"/>
                    <a:pt x="17617" y="19126"/>
                  </a:cubicBezTo>
                  <a:cubicBezTo>
                    <a:pt x="17561" y="19193"/>
                    <a:pt x="17561" y="19193"/>
                    <a:pt x="17561" y="19193"/>
                  </a:cubicBezTo>
                  <a:cubicBezTo>
                    <a:pt x="17561" y="19126"/>
                    <a:pt x="17561" y="19126"/>
                    <a:pt x="17561" y="19126"/>
                  </a:cubicBezTo>
                  <a:cubicBezTo>
                    <a:pt x="17561" y="19126"/>
                    <a:pt x="17561" y="19126"/>
                    <a:pt x="17561" y="19126"/>
                  </a:cubicBezTo>
                  <a:cubicBezTo>
                    <a:pt x="17617" y="19059"/>
                    <a:pt x="17617" y="19059"/>
                    <a:pt x="17617" y="19059"/>
                  </a:cubicBezTo>
                  <a:cubicBezTo>
                    <a:pt x="17617" y="19059"/>
                    <a:pt x="17617" y="19059"/>
                    <a:pt x="17617" y="19059"/>
                  </a:cubicBezTo>
                  <a:cubicBezTo>
                    <a:pt x="17617" y="18992"/>
                    <a:pt x="17617" y="18992"/>
                    <a:pt x="17617" y="18992"/>
                  </a:cubicBezTo>
                  <a:cubicBezTo>
                    <a:pt x="17673" y="18992"/>
                    <a:pt x="17673" y="18992"/>
                    <a:pt x="17673" y="18992"/>
                  </a:cubicBezTo>
                  <a:cubicBezTo>
                    <a:pt x="17673" y="18925"/>
                    <a:pt x="17673" y="18925"/>
                    <a:pt x="17673" y="18925"/>
                  </a:cubicBezTo>
                  <a:cubicBezTo>
                    <a:pt x="17673" y="18925"/>
                    <a:pt x="17673" y="18925"/>
                    <a:pt x="17673" y="18925"/>
                  </a:cubicBezTo>
                  <a:cubicBezTo>
                    <a:pt x="17673" y="18925"/>
                    <a:pt x="17673" y="18925"/>
                    <a:pt x="17673" y="18925"/>
                  </a:cubicBezTo>
                  <a:cubicBezTo>
                    <a:pt x="17729" y="18858"/>
                    <a:pt x="17729" y="18858"/>
                    <a:pt x="17729" y="18858"/>
                  </a:cubicBezTo>
                  <a:cubicBezTo>
                    <a:pt x="17729" y="18858"/>
                    <a:pt x="17729" y="18858"/>
                    <a:pt x="17729" y="18858"/>
                  </a:cubicBezTo>
                  <a:cubicBezTo>
                    <a:pt x="17785" y="18791"/>
                    <a:pt x="17785" y="18791"/>
                    <a:pt x="17785" y="18791"/>
                  </a:cubicBezTo>
                  <a:cubicBezTo>
                    <a:pt x="17785" y="18791"/>
                    <a:pt x="17785" y="18791"/>
                    <a:pt x="17785" y="18791"/>
                  </a:cubicBezTo>
                  <a:cubicBezTo>
                    <a:pt x="17785" y="18791"/>
                    <a:pt x="17785" y="18791"/>
                    <a:pt x="17785" y="18791"/>
                  </a:cubicBezTo>
                  <a:cubicBezTo>
                    <a:pt x="17785" y="18724"/>
                    <a:pt x="17785" y="18724"/>
                    <a:pt x="17785" y="18724"/>
                  </a:cubicBezTo>
                  <a:cubicBezTo>
                    <a:pt x="17785" y="18724"/>
                    <a:pt x="17785" y="18724"/>
                    <a:pt x="17785" y="18724"/>
                  </a:cubicBezTo>
                  <a:cubicBezTo>
                    <a:pt x="17841" y="18724"/>
                    <a:pt x="17841" y="18724"/>
                    <a:pt x="17841" y="18724"/>
                  </a:cubicBezTo>
                  <a:cubicBezTo>
                    <a:pt x="17841" y="18724"/>
                    <a:pt x="17841" y="18724"/>
                    <a:pt x="17841" y="18724"/>
                  </a:cubicBezTo>
                  <a:cubicBezTo>
                    <a:pt x="17785" y="18724"/>
                    <a:pt x="17785" y="18724"/>
                    <a:pt x="17785" y="18724"/>
                  </a:cubicBezTo>
                  <a:cubicBezTo>
                    <a:pt x="17841" y="18791"/>
                    <a:pt x="17841" y="18791"/>
                    <a:pt x="17841" y="18791"/>
                  </a:cubicBezTo>
                  <a:cubicBezTo>
                    <a:pt x="17841" y="18724"/>
                    <a:pt x="17841" y="18724"/>
                    <a:pt x="17841" y="18724"/>
                  </a:cubicBezTo>
                  <a:cubicBezTo>
                    <a:pt x="17897" y="18658"/>
                    <a:pt x="17897" y="18658"/>
                    <a:pt x="17897" y="18658"/>
                  </a:cubicBezTo>
                  <a:cubicBezTo>
                    <a:pt x="17897" y="18658"/>
                    <a:pt x="17897" y="18658"/>
                    <a:pt x="17897" y="18658"/>
                  </a:cubicBezTo>
                  <a:cubicBezTo>
                    <a:pt x="17897" y="18591"/>
                    <a:pt x="17897" y="18591"/>
                    <a:pt x="17897" y="18591"/>
                  </a:cubicBezTo>
                  <a:cubicBezTo>
                    <a:pt x="17897" y="18591"/>
                    <a:pt x="17897" y="18591"/>
                    <a:pt x="17897" y="18591"/>
                  </a:cubicBezTo>
                  <a:cubicBezTo>
                    <a:pt x="17841" y="18658"/>
                    <a:pt x="17841" y="18658"/>
                    <a:pt x="17841" y="18658"/>
                  </a:cubicBezTo>
                  <a:cubicBezTo>
                    <a:pt x="17841" y="18591"/>
                    <a:pt x="17841" y="18591"/>
                    <a:pt x="17841" y="18591"/>
                  </a:cubicBezTo>
                  <a:cubicBezTo>
                    <a:pt x="17841" y="18591"/>
                    <a:pt x="17841" y="18591"/>
                    <a:pt x="17841" y="18591"/>
                  </a:cubicBezTo>
                  <a:cubicBezTo>
                    <a:pt x="17841" y="18524"/>
                    <a:pt x="17841" y="18524"/>
                    <a:pt x="17841" y="18524"/>
                  </a:cubicBezTo>
                  <a:cubicBezTo>
                    <a:pt x="17897" y="18524"/>
                    <a:pt x="17897" y="18524"/>
                    <a:pt x="17897" y="18524"/>
                  </a:cubicBezTo>
                  <a:cubicBezTo>
                    <a:pt x="17897" y="18591"/>
                    <a:pt x="17897" y="18591"/>
                    <a:pt x="17897" y="18591"/>
                  </a:cubicBezTo>
                  <a:cubicBezTo>
                    <a:pt x="17953" y="18591"/>
                    <a:pt x="17953" y="18591"/>
                    <a:pt x="17953" y="18591"/>
                  </a:cubicBezTo>
                  <a:cubicBezTo>
                    <a:pt x="17953" y="18591"/>
                    <a:pt x="17953" y="18591"/>
                    <a:pt x="17953" y="18591"/>
                  </a:cubicBezTo>
                  <a:cubicBezTo>
                    <a:pt x="17953" y="18524"/>
                    <a:pt x="17953" y="18524"/>
                    <a:pt x="17953" y="18524"/>
                  </a:cubicBezTo>
                  <a:cubicBezTo>
                    <a:pt x="17953" y="18457"/>
                    <a:pt x="17953" y="18457"/>
                    <a:pt x="17953" y="18457"/>
                  </a:cubicBezTo>
                  <a:cubicBezTo>
                    <a:pt x="17953" y="18457"/>
                    <a:pt x="17953" y="18457"/>
                    <a:pt x="17953" y="18457"/>
                  </a:cubicBezTo>
                  <a:cubicBezTo>
                    <a:pt x="17897" y="18457"/>
                    <a:pt x="17897" y="18457"/>
                    <a:pt x="17897" y="18457"/>
                  </a:cubicBezTo>
                  <a:cubicBezTo>
                    <a:pt x="17897" y="18524"/>
                    <a:pt x="17897" y="18524"/>
                    <a:pt x="17897" y="18524"/>
                  </a:cubicBezTo>
                  <a:cubicBezTo>
                    <a:pt x="17897" y="18524"/>
                    <a:pt x="17897" y="18524"/>
                    <a:pt x="17897" y="18524"/>
                  </a:cubicBezTo>
                  <a:cubicBezTo>
                    <a:pt x="17897" y="18457"/>
                    <a:pt x="17897" y="18457"/>
                    <a:pt x="17897" y="18457"/>
                  </a:cubicBezTo>
                  <a:cubicBezTo>
                    <a:pt x="17897" y="18457"/>
                    <a:pt x="17897" y="18457"/>
                    <a:pt x="17897" y="18457"/>
                  </a:cubicBezTo>
                  <a:cubicBezTo>
                    <a:pt x="17897" y="18457"/>
                    <a:pt x="17897" y="18457"/>
                    <a:pt x="17897" y="18457"/>
                  </a:cubicBezTo>
                  <a:cubicBezTo>
                    <a:pt x="17841" y="18524"/>
                    <a:pt x="17841" y="18524"/>
                    <a:pt x="17841" y="18524"/>
                  </a:cubicBezTo>
                  <a:cubicBezTo>
                    <a:pt x="17841" y="18524"/>
                    <a:pt x="17841" y="18524"/>
                    <a:pt x="17841" y="18524"/>
                  </a:cubicBezTo>
                  <a:cubicBezTo>
                    <a:pt x="17785" y="18524"/>
                    <a:pt x="17785" y="18524"/>
                    <a:pt x="17785" y="18524"/>
                  </a:cubicBezTo>
                  <a:cubicBezTo>
                    <a:pt x="17785" y="18524"/>
                    <a:pt x="17785" y="18524"/>
                    <a:pt x="17785" y="18524"/>
                  </a:cubicBezTo>
                  <a:cubicBezTo>
                    <a:pt x="17729" y="18524"/>
                    <a:pt x="17729" y="18524"/>
                    <a:pt x="17729" y="18524"/>
                  </a:cubicBezTo>
                  <a:cubicBezTo>
                    <a:pt x="17673" y="18591"/>
                    <a:pt x="17673" y="18591"/>
                    <a:pt x="17673" y="18591"/>
                  </a:cubicBezTo>
                  <a:cubicBezTo>
                    <a:pt x="17673" y="18591"/>
                    <a:pt x="17673" y="18591"/>
                    <a:pt x="17673" y="18591"/>
                  </a:cubicBezTo>
                  <a:cubicBezTo>
                    <a:pt x="17673" y="18658"/>
                    <a:pt x="17673" y="18658"/>
                    <a:pt x="17673" y="18658"/>
                  </a:cubicBezTo>
                  <a:cubicBezTo>
                    <a:pt x="17617" y="18658"/>
                    <a:pt x="17617" y="18658"/>
                    <a:pt x="17617" y="18658"/>
                  </a:cubicBezTo>
                  <a:cubicBezTo>
                    <a:pt x="17617" y="18658"/>
                    <a:pt x="17617" y="18658"/>
                    <a:pt x="17617" y="18658"/>
                  </a:cubicBezTo>
                  <a:cubicBezTo>
                    <a:pt x="17617" y="18658"/>
                    <a:pt x="17617" y="18658"/>
                    <a:pt x="17617" y="18658"/>
                  </a:cubicBezTo>
                  <a:cubicBezTo>
                    <a:pt x="17617" y="18658"/>
                    <a:pt x="17617" y="18658"/>
                    <a:pt x="17617" y="18658"/>
                  </a:cubicBezTo>
                  <a:cubicBezTo>
                    <a:pt x="17617" y="18724"/>
                    <a:pt x="17617" y="18724"/>
                    <a:pt x="17617" y="18724"/>
                  </a:cubicBezTo>
                  <a:close/>
                  <a:moveTo>
                    <a:pt x="15990" y="19193"/>
                  </a:moveTo>
                  <a:cubicBezTo>
                    <a:pt x="16046" y="19193"/>
                    <a:pt x="16046" y="19193"/>
                    <a:pt x="16046" y="19193"/>
                  </a:cubicBezTo>
                  <a:cubicBezTo>
                    <a:pt x="16158" y="19259"/>
                    <a:pt x="16158" y="19259"/>
                    <a:pt x="16158" y="19259"/>
                  </a:cubicBezTo>
                  <a:cubicBezTo>
                    <a:pt x="16214" y="19259"/>
                    <a:pt x="16214" y="19259"/>
                    <a:pt x="16214" y="19259"/>
                  </a:cubicBezTo>
                  <a:cubicBezTo>
                    <a:pt x="16270" y="19259"/>
                    <a:pt x="16270" y="19259"/>
                    <a:pt x="16270" y="19259"/>
                  </a:cubicBezTo>
                  <a:cubicBezTo>
                    <a:pt x="16270" y="19326"/>
                    <a:pt x="16270" y="19326"/>
                    <a:pt x="16270" y="19326"/>
                  </a:cubicBezTo>
                  <a:cubicBezTo>
                    <a:pt x="16326" y="19326"/>
                    <a:pt x="16326" y="19326"/>
                    <a:pt x="16326" y="19326"/>
                  </a:cubicBezTo>
                  <a:cubicBezTo>
                    <a:pt x="16382" y="19326"/>
                    <a:pt x="16382" y="19326"/>
                    <a:pt x="16382" y="19326"/>
                  </a:cubicBezTo>
                  <a:cubicBezTo>
                    <a:pt x="16438" y="19326"/>
                    <a:pt x="16438" y="19326"/>
                    <a:pt x="16438" y="19326"/>
                  </a:cubicBezTo>
                  <a:cubicBezTo>
                    <a:pt x="16438" y="19326"/>
                    <a:pt x="16438" y="19326"/>
                    <a:pt x="16438" y="19326"/>
                  </a:cubicBezTo>
                  <a:cubicBezTo>
                    <a:pt x="16382" y="19259"/>
                    <a:pt x="16382" y="19259"/>
                    <a:pt x="16382" y="19259"/>
                  </a:cubicBezTo>
                  <a:cubicBezTo>
                    <a:pt x="16382" y="19259"/>
                    <a:pt x="16382" y="19259"/>
                    <a:pt x="16382" y="19259"/>
                  </a:cubicBezTo>
                  <a:cubicBezTo>
                    <a:pt x="16382" y="19193"/>
                    <a:pt x="16382" y="19193"/>
                    <a:pt x="16382" y="19193"/>
                  </a:cubicBezTo>
                  <a:cubicBezTo>
                    <a:pt x="16326" y="19193"/>
                    <a:pt x="16326" y="19193"/>
                    <a:pt x="16326" y="19193"/>
                  </a:cubicBezTo>
                  <a:cubicBezTo>
                    <a:pt x="16270" y="19126"/>
                    <a:pt x="16270" y="19126"/>
                    <a:pt x="16270" y="19126"/>
                  </a:cubicBezTo>
                  <a:cubicBezTo>
                    <a:pt x="16214" y="19126"/>
                    <a:pt x="16214" y="19126"/>
                    <a:pt x="16214" y="19126"/>
                  </a:cubicBezTo>
                  <a:cubicBezTo>
                    <a:pt x="16214" y="19126"/>
                    <a:pt x="16214" y="19126"/>
                    <a:pt x="16214" y="19126"/>
                  </a:cubicBezTo>
                  <a:cubicBezTo>
                    <a:pt x="16158" y="19059"/>
                    <a:pt x="16158" y="19059"/>
                    <a:pt x="16158" y="19059"/>
                  </a:cubicBezTo>
                  <a:cubicBezTo>
                    <a:pt x="16102" y="19059"/>
                    <a:pt x="16102" y="19059"/>
                    <a:pt x="16102" y="19059"/>
                  </a:cubicBezTo>
                  <a:cubicBezTo>
                    <a:pt x="16046" y="18992"/>
                    <a:pt x="16046" y="18992"/>
                    <a:pt x="16046" y="18992"/>
                  </a:cubicBezTo>
                  <a:cubicBezTo>
                    <a:pt x="15934" y="18992"/>
                    <a:pt x="15934" y="18992"/>
                    <a:pt x="15934" y="18992"/>
                  </a:cubicBezTo>
                  <a:cubicBezTo>
                    <a:pt x="15877" y="18992"/>
                    <a:pt x="15877" y="18992"/>
                    <a:pt x="15877" y="18992"/>
                  </a:cubicBezTo>
                  <a:cubicBezTo>
                    <a:pt x="15821" y="18992"/>
                    <a:pt x="15821" y="18992"/>
                    <a:pt x="15821" y="18992"/>
                  </a:cubicBezTo>
                  <a:cubicBezTo>
                    <a:pt x="15877" y="19059"/>
                    <a:pt x="15877" y="19059"/>
                    <a:pt x="15877" y="19059"/>
                  </a:cubicBezTo>
                  <a:cubicBezTo>
                    <a:pt x="15934" y="19059"/>
                    <a:pt x="15934" y="19059"/>
                    <a:pt x="15934" y="19059"/>
                  </a:cubicBezTo>
                  <a:cubicBezTo>
                    <a:pt x="15990" y="19126"/>
                    <a:pt x="15990" y="19126"/>
                    <a:pt x="15990" y="19126"/>
                  </a:cubicBezTo>
                  <a:cubicBezTo>
                    <a:pt x="15990" y="19193"/>
                    <a:pt x="15990" y="19193"/>
                    <a:pt x="15990" y="19193"/>
                  </a:cubicBezTo>
                  <a:cubicBezTo>
                    <a:pt x="15990" y="19193"/>
                    <a:pt x="15990" y="19193"/>
                    <a:pt x="15990" y="19193"/>
                  </a:cubicBezTo>
                  <a:close/>
                  <a:moveTo>
                    <a:pt x="16046" y="20396"/>
                  </a:moveTo>
                  <a:cubicBezTo>
                    <a:pt x="15990" y="20396"/>
                    <a:pt x="15990" y="20396"/>
                    <a:pt x="15990" y="20396"/>
                  </a:cubicBezTo>
                  <a:cubicBezTo>
                    <a:pt x="15934" y="20329"/>
                    <a:pt x="15934" y="20329"/>
                    <a:pt x="15934" y="20329"/>
                  </a:cubicBezTo>
                  <a:cubicBezTo>
                    <a:pt x="15821" y="20329"/>
                    <a:pt x="15821" y="20329"/>
                    <a:pt x="15821" y="20329"/>
                  </a:cubicBezTo>
                  <a:cubicBezTo>
                    <a:pt x="15821" y="20329"/>
                    <a:pt x="15821" y="20329"/>
                    <a:pt x="15821" y="20329"/>
                  </a:cubicBezTo>
                  <a:cubicBezTo>
                    <a:pt x="15821" y="20263"/>
                    <a:pt x="15821" y="20263"/>
                    <a:pt x="15821" y="20263"/>
                  </a:cubicBezTo>
                  <a:cubicBezTo>
                    <a:pt x="15765" y="20263"/>
                    <a:pt x="15765" y="20263"/>
                    <a:pt x="15765" y="20263"/>
                  </a:cubicBezTo>
                  <a:cubicBezTo>
                    <a:pt x="15765" y="20263"/>
                    <a:pt x="15765" y="20263"/>
                    <a:pt x="15765" y="20263"/>
                  </a:cubicBezTo>
                  <a:cubicBezTo>
                    <a:pt x="15765" y="20196"/>
                    <a:pt x="15765" y="20196"/>
                    <a:pt x="15765" y="20196"/>
                  </a:cubicBezTo>
                  <a:cubicBezTo>
                    <a:pt x="15709" y="20196"/>
                    <a:pt x="15709" y="20196"/>
                    <a:pt x="15709" y="20196"/>
                  </a:cubicBezTo>
                  <a:cubicBezTo>
                    <a:pt x="15709" y="20196"/>
                    <a:pt x="15709" y="20196"/>
                    <a:pt x="15709" y="20196"/>
                  </a:cubicBezTo>
                  <a:cubicBezTo>
                    <a:pt x="15709" y="20129"/>
                    <a:pt x="15709" y="20129"/>
                    <a:pt x="15709" y="20129"/>
                  </a:cubicBezTo>
                  <a:cubicBezTo>
                    <a:pt x="15653" y="20129"/>
                    <a:pt x="15653" y="20129"/>
                    <a:pt x="15653" y="20129"/>
                  </a:cubicBezTo>
                  <a:cubicBezTo>
                    <a:pt x="15653" y="20129"/>
                    <a:pt x="15653" y="20129"/>
                    <a:pt x="15653" y="20129"/>
                  </a:cubicBezTo>
                  <a:cubicBezTo>
                    <a:pt x="15653" y="20062"/>
                    <a:pt x="15653" y="20062"/>
                    <a:pt x="15653" y="20062"/>
                  </a:cubicBezTo>
                  <a:cubicBezTo>
                    <a:pt x="15765" y="19995"/>
                    <a:pt x="15765" y="19995"/>
                    <a:pt x="15765" y="19995"/>
                  </a:cubicBezTo>
                  <a:cubicBezTo>
                    <a:pt x="15765" y="20062"/>
                    <a:pt x="15765" y="20062"/>
                    <a:pt x="15765" y="20062"/>
                  </a:cubicBezTo>
                  <a:cubicBezTo>
                    <a:pt x="15765" y="20129"/>
                    <a:pt x="15765" y="20129"/>
                    <a:pt x="15765" y="20129"/>
                  </a:cubicBezTo>
                  <a:cubicBezTo>
                    <a:pt x="15765" y="20129"/>
                    <a:pt x="15765" y="20129"/>
                    <a:pt x="15765" y="20129"/>
                  </a:cubicBezTo>
                  <a:cubicBezTo>
                    <a:pt x="15765" y="20129"/>
                    <a:pt x="15765" y="20129"/>
                    <a:pt x="15765" y="20129"/>
                  </a:cubicBezTo>
                  <a:cubicBezTo>
                    <a:pt x="15765" y="20196"/>
                    <a:pt x="15765" y="20196"/>
                    <a:pt x="15765" y="20196"/>
                  </a:cubicBezTo>
                  <a:cubicBezTo>
                    <a:pt x="15821" y="20196"/>
                    <a:pt x="15821" y="20196"/>
                    <a:pt x="15821" y="20196"/>
                  </a:cubicBezTo>
                  <a:cubicBezTo>
                    <a:pt x="15821" y="20196"/>
                    <a:pt x="15821" y="20196"/>
                    <a:pt x="15821" y="20196"/>
                  </a:cubicBezTo>
                  <a:cubicBezTo>
                    <a:pt x="15877" y="20196"/>
                    <a:pt x="15877" y="20196"/>
                    <a:pt x="15877" y="20196"/>
                  </a:cubicBezTo>
                  <a:cubicBezTo>
                    <a:pt x="15934" y="20263"/>
                    <a:pt x="15934" y="20263"/>
                    <a:pt x="15934" y="20263"/>
                  </a:cubicBezTo>
                  <a:cubicBezTo>
                    <a:pt x="15934" y="20263"/>
                    <a:pt x="15934" y="20263"/>
                    <a:pt x="15934" y="20263"/>
                  </a:cubicBezTo>
                  <a:cubicBezTo>
                    <a:pt x="15990" y="20263"/>
                    <a:pt x="15990" y="20263"/>
                    <a:pt x="15990" y="20263"/>
                  </a:cubicBezTo>
                  <a:cubicBezTo>
                    <a:pt x="16046" y="20263"/>
                    <a:pt x="16046" y="20263"/>
                    <a:pt x="16046" y="20263"/>
                  </a:cubicBezTo>
                  <a:cubicBezTo>
                    <a:pt x="16046" y="20196"/>
                    <a:pt x="16046" y="20196"/>
                    <a:pt x="16046" y="20196"/>
                  </a:cubicBezTo>
                  <a:cubicBezTo>
                    <a:pt x="16102" y="20263"/>
                    <a:pt x="16102" y="20263"/>
                    <a:pt x="16102" y="20263"/>
                  </a:cubicBezTo>
                  <a:cubicBezTo>
                    <a:pt x="16158" y="20263"/>
                    <a:pt x="16158" y="20263"/>
                    <a:pt x="16158" y="20263"/>
                  </a:cubicBezTo>
                  <a:cubicBezTo>
                    <a:pt x="16158" y="20263"/>
                    <a:pt x="16158" y="20263"/>
                    <a:pt x="16158" y="20263"/>
                  </a:cubicBezTo>
                  <a:cubicBezTo>
                    <a:pt x="16102" y="20263"/>
                    <a:pt x="16102" y="20263"/>
                    <a:pt x="16102" y="20263"/>
                  </a:cubicBezTo>
                  <a:cubicBezTo>
                    <a:pt x="16102" y="20329"/>
                    <a:pt x="16102" y="20329"/>
                    <a:pt x="16102" y="20329"/>
                  </a:cubicBezTo>
                  <a:cubicBezTo>
                    <a:pt x="16102" y="20329"/>
                    <a:pt x="16102" y="20329"/>
                    <a:pt x="16102" y="20329"/>
                  </a:cubicBezTo>
                  <a:cubicBezTo>
                    <a:pt x="16046" y="20396"/>
                    <a:pt x="16046" y="20396"/>
                    <a:pt x="16046" y="20396"/>
                  </a:cubicBezTo>
                  <a:cubicBezTo>
                    <a:pt x="16046" y="20396"/>
                    <a:pt x="16046" y="20396"/>
                    <a:pt x="16046" y="20396"/>
                  </a:cubicBezTo>
                  <a:close/>
                  <a:moveTo>
                    <a:pt x="16382" y="20597"/>
                  </a:moveTo>
                  <a:cubicBezTo>
                    <a:pt x="16382" y="20597"/>
                    <a:pt x="16382" y="20597"/>
                    <a:pt x="16382" y="20597"/>
                  </a:cubicBezTo>
                  <a:cubicBezTo>
                    <a:pt x="16270" y="20530"/>
                    <a:pt x="16270" y="20530"/>
                    <a:pt x="16270" y="20530"/>
                  </a:cubicBezTo>
                  <a:cubicBezTo>
                    <a:pt x="16270" y="20463"/>
                    <a:pt x="16270" y="20463"/>
                    <a:pt x="16270" y="20463"/>
                  </a:cubicBezTo>
                  <a:cubicBezTo>
                    <a:pt x="16270" y="20396"/>
                    <a:pt x="16270" y="20396"/>
                    <a:pt x="16270" y="20396"/>
                  </a:cubicBezTo>
                  <a:cubicBezTo>
                    <a:pt x="16270" y="20396"/>
                    <a:pt x="16270" y="20396"/>
                    <a:pt x="16270" y="20396"/>
                  </a:cubicBezTo>
                  <a:cubicBezTo>
                    <a:pt x="16382" y="20329"/>
                    <a:pt x="16382" y="20329"/>
                    <a:pt x="16382" y="20329"/>
                  </a:cubicBezTo>
                  <a:cubicBezTo>
                    <a:pt x="16438" y="20263"/>
                    <a:pt x="16438" y="20263"/>
                    <a:pt x="16438" y="20263"/>
                  </a:cubicBezTo>
                  <a:cubicBezTo>
                    <a:pt x="16438" y="20196"/>
                    <a:pt x="16438" y="20196"/>
                    <a:pt x="16438" y="20196"/>
                  </a:cubicBezTo>
                  <a:cubicBezTo>
                    <a:pt x="16438" y="20196"/>
                    <a:pt x="16438" y="20196"/>
                    <a:pt x="16438" y="20196"/>
                  </a:cubicBezTo>
                  <a:cubicBezTo>
                    <a:pt x="16495" y="20129"/>
                    <a:pt x="16495" y="20129"/>
                    <a:pt x="16495" y="20129"/>
                  </a:cubicBezTo>
                  <a:cubicBezTo>
                    <a:pt x="16551" y="20062"/>
                    <a:pt x="16551" y="20062"/>
                    <a:pt x="16551" y="20062"/>
                  </a:cubicBezTo>
                  <a:cubicBezTo>
                    <a:pt x="16607" y="20062"/>
                    <a:pt x="16607" y="20062"/>
                    <a:pt x="16607" y="20062"/>
                  </a:cubicBezTo>
                  <a:cubicBezTo>
                    <a:pt x="16607" y="20129"/>
                    <a:pt x="16607" y="20129"/>
                    <a:pt x="16607" y="20129"/>
                  </a:cubicBezTo>
                  <a:cubicBezTo>
                    <a:pt x="16551" y="20129"/>
                    <a:pt x="16551" y="20129"/>
                    <a:pt x="16551" y="20129"/>
                  </a:cubicBezTo>
                  <a:cubicBezTo>
                    <a:pt x="16607" y="20129"/>
                    <a:pt x="16607" y="20129"/>
                    <a:pt x="16607" y="20129"/>
                  </a:cubicBezTo>
                  <a:cubicBezTo>
                    <a:pt x="16607" y="20196"/>
                    <a:pt x="16607" y="20196"/>
                    <a:pt x="16607" y="20196"/>
                  </a:cubicBezTo>
                  <a:cubicBezTo>
                    <a:pt x="16551" y="20263"/>
                    <a:pt x="16551" y="20263"/>
                    <a:pt x="16551" y="20263"/>
                  </a:cubicBezTo>
                  <a:cubicBezTo>
                    <a:pt x="16495" y="20329"/>
                    <a:pt x="16495" y="20329"/>
                    <a:pt x="16495" y="20329"/>
                  </a:cubicBezTo>
                  <a:cubicBezTo>
                    <a:pt x="16551" y="20329"/>
                    <a:pt x="16551" y="20329"/>
                    <a:pt x="16551" y="20329"/>
                  </a:cubicBezTo>
                  <a:cubicBezTo>
                    <a:pt x="16607" y="20396"/>
                    <a:pt x="16607" y="20396"/>
                    <a:pt x="16607" y="20396"/>
                  </a:cubicBezTo>
                  <a:cubicBezTo>
                    <a:pt x="16551" y="20396"/>
                    <a:pt x="16551" y="20396"/>
                    <a:pt x="16551" y="20396"/>
                  </a:cubicBezTo>
                  <a:cubicBezTo>
                    <a:pt x="16607" y="20396"/>
                    <a:pt x="16607" y="20396"/>
                    <a:pt x="16607" y="20396"/>
                  </a:cubicBezTo>
                  <a:cubicBezTo>
                    <a:pt x="16607" y="20396"/>
                    <a:pt x="16607" y="20396"/>
                    <a:pt x="16607" y="20396"/>
                  </a:cubicBezTo>
                  <a:cubicBezTo>
                    <a:pt x="16607" y="20329"/>
                    <a:pt x="16607" y="20329"/>
                    <a:pt x="16607" y="20329"/>
                  </a:cubicBezTo>
                  <a:cubicBezTo>
                    <a:pt x="16663" y="20329"/>
                    <a:pt x="16663" y="20329"/>
                    <a:pt x="16663" y="20329"/>
                  </a:cubicBezTo>
                  <a:cubicBezTo>
                    <a:pt x="16719" y="20396"/>
                    <a:pt x="16719" y="20396"/>
                    <a:pt x="16719" y="20396"/>
                  </a:cubicBezTo>
                  <a:cubicBezTo>
                    <a:pt x="16719" y="20463"/>
                    <a:pt x="16719" y="20463"/>
                    <a:pt x="16719" y="20463"/>
                  </a:cubicBezTo>
                  <a:cubicBezTo>
                    <a:pt x="16719" y="20463"/>
                    <a:pt x="16719" y="20463"/>
                    <a:pt x="16719" y="20463"/>
                  </a:cubicBezTo>
                  <a:cubicBezTo>
                    <a:pt x="16663" y="20463"/>
                    <a:pt x="16663" y="20463"/>
                    <a:pt x="16663" y="20463"/>
                  </a:cubicBezTo>
                  <a:cubicBezTo>
                    <a:pt x="16663" y="20463"/>
                    <a:pt x="16663" y="20463"/>
                    <a:pt x="16663" y="20463"/>
                  </a:cubicBezTo>
                  <a:cubicBezTo>
                    <a:pt x="16551" y="20530"/>
                    <a:pt x="16551" y="20530"/>
                    <a:pt x="16551" y="20530"/>
                  </a:cubicBezTo>
                  <a:cubicBezTo>
                    <a:pt x="16495" y="20530"/>
                    <a:pt x="16495" y="20530"/>
                    <a:pt x="16495" y="20530"/>
                  </a:cubicBezTo>
                  <a:cubicBezTo>
                    <a:pt x="16438" y="20530"/>
                    <a:pt x="16438" y="20530"/>
                    <a:pt x="16438" y="20530"/>
                  </a:cubicBezTo>
                  <a:cubicBezTo>
                    <a:pt x="16438" y="20530"/>
                    <a:pt x="16438" y="20530"/>
                    <a:pt x="16438" y="20530"/>
                  </a:cubicBezTo>
                  <a:cubicBezTo>
                    <a:pt x="16438" y="20530"/>
                    <a:pt x="16438" y="20530"/>
                    <a:pt x="16438" y="20530"/>
                  </a:cubicBezTo>
                  <a:cubicBezTo>
                    <a:pt x="16382" y="20597"/>
                    <a:pt x="16382" y="20597"/>
                    <a:pt x="16382" y="20597"/>
                  </a:cubicBezTo>
                  <a:cubicBezTo>
                    <a:pt x="16382" y="20597"/>
                    <a:pt x="16382" y="20597"/>
                    <a:pt x="16382" y="20597"/>
                  </a:cubicBezTo>
                  <a:close/>
                  <a:moveTo>
                    <a:pt x="12567" y="17387"/>
                  </a:moveTo>
                  <a:cubicBezTo>
                    <a:pt x="12567" y="17454"/>
                    <a:pt x="12567" y="17454"/>
                    <a:pt x="12567" y="17454"/>
                  </a:cubicBezTo>
                  <a:cubicBezTo>
                    <a:pt x="12567" y="17454"/>
                    <a:pt x="12567" y="17454"/>
                    <a:pt x="12567" y="17454"/>
                  </a:cubicBezTo>
                  <a:cubicBezTo>
                    <a:pt x="12567" y="17387"/>
                    <a:pt x="12567" y="17387"/>
                    <a:pt x="12567" y="17387"/>
                  </a:cubicBezTo>
                  <a:cubicBezTo>
                    <a:pt x="12567" y="17320"/>
                    <a:pt x="12567" y="17320"/>
                    <a:pt x="12567" y="17320"/>
                  </a:cubicBezTo>
                  <a:cubicBezTo>
                    <a:pt x="12567" y="17387"/>
                    <a:pt x="12567" y="17387"/>
                    <a:pt x="12567" y="17387"/>
                  </a:cubicBezTo>
                  <a:cubicBezTo>
                    <a:pt x="12567" y="17387"/>
                    <a:pt x="12567" y="17387"/>
                    <a:pt x="12567" y="17387"/>
                  </a:cubicBezTo>
                  <a:close/>
                  <a:moveTo>
                    <a:pt x="12511" y="17989"/>
                  </a:moveTo>
                  <a:cubicBezTo>
                    <a:pt x="12567" y="17922"/>
                    <a:pt x="12567" y="17922"/>
                    <a:pt x="12567" y="17922"/>
                  </a:cubicBezTo>
                  <a:cubicBezTo>
                    <a:pt x="12567" y="17922"/>
                    <a:pt x="12567" y="17922"/>
                    <a:pt x="12567" y="17922"/>
                  </a:cubicBezTo>
                  <a:cubicBezTo>
                    <a:pt x="12623" y="17922"/>
                    <a:pt x="12623" y="17922"/>
                    <a:pt x="12623" y="17922"/>
                  </a:cubicBezTo>
                  <a:cubicBezTo>
                    <a:pt x="12623" y="17922"/>
                    <a:pt x="12623" y="17922"/>
                    <a:pt x="12623" y="17922"/>
                  </a:cubicBezTo>
                  <a:cubicBezTo>
                    <a:pt x="12567" y="17989"/>
                    <a:pt x="12567" y="17989"/>
                    <a:pt x="12567" y="17989"/>
                  </a:cubicBezTo>
                  <a:cubicBezTo>
                    <a:pt x="12511" y="17989"/>
                    <a:pt x="12511" y="17989"/>
                    <a:pt x="12511" y="17989"/>
                  </a:cubicBezTo>
                  <a:close/>
                  <a:moveTo>
                    <a:pt x="12062" y="17521"/>
                  </a:moveTo>
                  <a:cubicBezTo>
                    <a:pt x="12118" y="17454"/>
                    <a:pt x="12118" y="17454"/>
                    <a:pt x="12118" y="17454"/>
                  </a:cubicBezTo>
                  <a:cubicBezTo>
                    <a:pt x="12175" y="17454"/>
                    <a:pt x="12175" y="17454"/>
                    <a:pt x="12175" y="17454"/>
                  </a:cubicBezTo>
                  <a:cubicBezTo>
                    <a:pt x="12175" y="17454"/>
                    <a:pt x="12175" y="17454"/>
                    <a:pt x="12175" y="17454"/>
                  </a:cubicBezTo>
                  <a:cubicBezTo>
                    <a:pt x="12175" y="17454"/>
                    <a:pt x="12175" y="17454"/>
                    <a:pt x="12175" y="17454"/>
                  </a:cubicBezTo>
                  <a:cubicBezTo>
                    <a:pt x="12231" y="17454"/>
                    <a:pt x="12231" y="17454"/>
                    <a:pt x="12231" y="17454"/>
                  </a:cubicBezTo>
                  <a:cubicBezTo>
                    <a:pt x="12231" y="17454"/>
                    <a:pt x="12231" y="17454"/>
                    <a:pt x="12231" y="17454"/>
                  </a:cubicBezTo>
                  <a:cubicBezTo>
                    <a:pt x="12287" y="17454"/>
                    <a:pt x="12287" y="17454"/>
                    <a:pt x="12287" y="17454"/>
                  </a:cubicBezTo>
                  <a:cubicBezTo>
                    <a:pt x="12343" y="17521"/>
                    <a:pt x="12343" y="17521"/>
                    <a:pt x="12343" y="17521"/>
                  </a:cubicBezTo>
                  <a:cubicBezTo>
                    <a:pt x="12343" y="17521"/>
                    <a:pt x="12343" y="17521"/>
                    <a:pt x="12343" y="17521"/>
                  </a:cubicBezTo>
                  <a:cubicBezTo>
                    <a:pt x="12343" y="17588"/>
                    <a:pt x="12343" y="17588"/>
                    <a:pt x="12343" y="17588"/>
                  </a:cubicBezTo>
                  <a:cubicBezTo>
                    <a:pt x="12343" y="17588"/>
                    <a:pt x="12343" y="17588"/>
                    <a:pt x="12343" y="17588"/>
                  </a:cubicBezTo>
                  <a:cubicBezTo>
                    <a:pt x="12231" y="17588"/>
                    <a:pt x="12231" y="17588"/>
                    <a:pt x="12231" y="17588"/>
                  </a:cubicBezTo>
                  <a:cubicBezTo>
                    <a:pt x="12175" y="17588"/>
                    <a:pt x="12175" y="17588"/>
                    <a:pt x="12175" y="17588"/>
                  </a:cubicBezTo>
                  <a:cubicBezTo>
                    <a:pt x="12175" y="17588"/>
                    <a:pt x="12175" y="17588"/>
                    <a:pt x="12175" y="17588"/>
                  </a:cubicBezTo>
                  <a:cubicBezTo>
                    <a:pt x="12175" y="17588"/>
                    <a:pt x="12175" y="17588"/>
                    <a:pt x="12175" y="17588"/>
                  </a:cubicBezTo>
                  <a:cubicBezTo>
                    <a:pt x="12175" y="17588"/>
                    <a:pt x="12175" y="17588"/>
                    <a:pt x="12175" y="17588"/>
                  </a:cubicBezTo>
                  <a:cubicBezTo>
                    <a:pt x="12118" y="17588"/>
                    <a:pt x="12118" y="17588"/>
                    <a:pt x="12118" y="17588"/>
                  </a:cubicBezTo>
                  <a:cubicBezTo>
                    <a:pt x="12118" y="17588"/>
                    <a:pt x="12118" y="17588"/>
                    <a:pt x="12118" y="17588"/>
                  </a:cubicBezTo>
                  <a:cubicBezTo>
                    <a:pt x="12062" y="17588"/>
                    <a:pt x="12062" y="17588"/>
                    <a:pt x="12062" y="17588"/>
                  </a:cubicBezTo>
                  <a:cubicBezTo>
                    <a:pt x="12062" y="17521"/>
                    <a:pt x="12062" y="17521"/>
                    <a:pt x="12062" y="17521"/>
                  </a:cubicBezTo>
                  <a:close/>
                  <a:moveTo>
                    <a:pt x="1908" y="17788"/>
                  </a:moveTo>
                  <a:cubicBezTo>
                    <a:pt x="1964" y="17788"/>
                    <a:pt x="1964" y="17788"/>
                    <a:pt x="1964" y="17788"/>
                  </a:cubicBezTo>
                  <a:cubicBezTo>
                    <a:pt x="1964" y="17855"/>
                    <a:pt x="1964" y="17855"/>
                    <a:pt x="1964" y="17855"/>
                  </a:cubicBezTo>
                  <a:cubicBezTo>
                    <a:pt x="1964" y="17922"/>
                    <a:pt x="1964" y="17922"/>
                    <a:pt x="1964" y="17922"/>
                  </a:cubicBezTo>
                  <a:cubicBezTo>
                    <a:pt x="1908" y="17855"/>
                    <a:pt x="1908" y="17855"/>
                    <a:pt x="1908" y="17855"/>
                  </a:cubicBezTo>
                  <a:cubicBezTo>
                    <a:pt x="1908" y="17788"/>
                    <a:pt x="1908" y="17788"/>
                    <a:pt x="1908" y="17788"/>
                  </a:cubicBezTo>
                  <a:close/>
                  <a:moveTo>
                    <a:pt x="1795" y="17654"/>
                  </a:moveTo>
                  <a:cubicBezTo>
                    <a:pt x="1795" y="17588"/>
                    <a:pt x="1795" y="17588"/>
                    <a:pt x="1795" y="17588"/>
                  </a:cubicBezTo>
                  <a:cubicBezTo>
                    <a:pt x="1851" y="17521"/>
                    <a:pt x="1851" y="17521"/>
                    <a:pt x="1851" y="17521"/>
                  </a:cubicBezTo>
                  <a:cubicBezTo>
                    <a:pt x="1795" y="17654"/>
                    <a:pt x="1795" y="17654"/>
                    <a:pt x="1795" y="17654"/>
                  </a:cubicBezTo>
                  <a:close/>
                  <a:moveTo>
                    <a:pt x="1515" y="17387"/>
                  </a:moveTo>
                  <a:cubicBezTo>
                    <a:pt x="1571" y="17387"/>
                    <a:pt x="1571" y="17387"/>
                    <a:pt x="1571" y="17387"/>
                  </a:cubicBezTo>
                  <a:cubicBezTo>
                    <a:pt x="1571" y="17387"/>
                    <a:pt x="1571" y="17387"/>
                    <a:pt x="1571" y="17387"/>
                  </a:cubicBezTo>
                  <a:cubicBezTo>
                    <a:pt x="1515" y="17387"/>
                    <a:pt x="1515" y="17387"/>
                    <a:pt x="1515" y="17387"/>
                  </a:cubicBezTo>
                  <a:close/>
                  <a:moveTo>
                    <a:pt x="1122" y="17186"/>
                  </a:moveTo>
                  <a:cubicBezTo>
                    <a:pt x="1122" y="17253"/>
                    <a:pt x="1122" y="17253"/>
                    <a:pt x="1122" y="17253"/>
                  </a:cubicBezTo>
                  <a:cubicBezTo>
                    <a:pt x="1178" y="17253"/>
                    <a:pt x="1178" y="17253"/>
                    <a:pt x="1178" y="17253"/>
                  </a:cubicBezTo>
                  <a:cubicBezTo>
                    <a:pt x="1178" y="17320"/>
                    <a:pt x="1178" y="17320"/>
                    <a:pt x="1178" y="17320"/>
                  </a:cubicBezTo>
                  <a:cubicBezTo>
                    <a:pt x="1290" y="17320"/>
                    <a:pt x="1290" y="17320"/>
                    <a:pt x="1290" y="17320"/>
                  </a:cubicBezTo>
                  <a:cubicBezTo>
                    <a:pt x="1234" y="17387"/>
                    <a:pt x="1234" y="17387"/>
                    <a:pt x="1234" y="17387"/>
                  </a:cubicBezTo>
                  <a:cubicBezTo>
                    <a:pt x="1178" y="17387"/>
                    <a:pt x="1178" y="17387"/>
                    <a:pt x="1178" y="17387"/>
                  </a:cubicBezTo>
                  <a:cubicBezTo>
                    <a:pt x="1178" y="17454"/>
                    <a:pt x="1178" y="17454"/>
                    <a:pt x="1178" y="17454"/>
                  </a:cubicBezTo>
                  <a:cubicBezTo>
                    <a:pt x="1178" y="17454"/>
                    <a:pt x="1178" y="17454"/>
                    <a:pt x="1178" y="17454"/>
                  </a:cubicBezTo>
                  <a:cubicBezTo>
                    <a:pt x="1178" y="17521"/>
                    <a:pt x="1178" y="17521"/>
                    <a:pt x="1178" y="17521"/>
                  </a:cubicBezTo>
                  <a:cubicBezTo>
                    <a:pt x="1178" y="17521"/>
                    <a:pt x="1178" y="17521"/>
                    <a:pt x="1178" y="17521"/>
                  </a:cubicBezTo>
                  <a:cubicBezTo>
                    <a:pt x="1234" y="17521"/>
                    <a:pt x="1234" y="17521"/>
                    <a:pt x="1234" y="17521"/>
                  </a:cubicBezTo>
                  <a:cubicBezTo>
                    <a:pt x="1234" y="17588"/>
                    <a:pt x="1234" y="17588"/>
                    <a:pt x="1234" y="17588"/>
                  </a:cubicBezTo>
                  <a:cubicBezTo>
                    <a:pt x="1290" y="17588"/>
                    <a:pt x="1290" y="17588"/>
                    <a:pt x="1290" y="17588"/>
                  </a:cubicBezTo>
                  <a:cubicBezTo>
                    <a:pt x="1290" y="17588"/>
                    <a:pt x="1290" y="17588"/>
                    <a:pt x="1290" y="17588"/>
                  </a:cubicBezTo>
                  <a:cubicBezTo>
                    <a:pt x="1346" y="17654"/>
                    <a:pt x="1346" y="17654"/>
                    <a:pt x="1346" y="17654"/>
                  </a:cubicBezTo>
                  <a:cubicBezTo>
                    <a:pt x="1403" y="17588"/>
                    <a:pt x="1403" y="17588"/>
                    <a:pt x="1403" y="17588"/>
                  </a:cubicBezTo>
                  <a:cubicBezTo>
                    <a:pt x="1346" y="17721"/>
                    <a:pt x="1346" y="17721"/>
                    <a:pt x="1346" y="17721"/>
                  </a:cubicBezTo>
                  <a:cubicBezTo>
                    <a:pt x="1346" y="17788"/>
                    <a:pt x="1346" y="17788"/>
                    <a:pt x="1346" y="17788"/>
                  </a:cubicBezTo>
                  <a:cubicBezTo>
                    <a:pt x="1403" y="17721"/>
                    <a:pt x="1403" y="17721"/>
                    <a:pt x="1403" y="17721"/>
                  </a:cubicBezTo>
                  <a:cubicBezTo>
                    <a:pt x="1403" y="17721"/>
                    <a:pt x="1403" y="17721"/>
                    <a:pt x="1403" y="17721"/>
                  </a:cubicBezTo>
                  <a:cubicBezTo>
                    <a:pt x="1459" y="17654"/>
                    <a:pt x="1459" y="17654"/>
                    <a:pt x="1459" y="17654"/>
                  </a:cubicBezTo>
                  <a:cubicBezTo>
                    <a:pt x="1459" y="17721"/>
                    <a:pt x="1459" y="17721"/>
                    <a:pt x="1459" y="17721"/>
                  </a:cubicBezTo>
                  <a:cubicBezTo>
                    <a:pt x="1403" y="17788"/>
                    <a:pt x="1403" y="17788"/>
                    <a:pt x="1403" y="17788"/>
                  </a:cubicBezTo>
                  <a:cubicBezTo>
                    <a:pt x="1403" y="17855"/>
                    <a:pt x="1403" y="17855"/>
                    <a:pt x="1403" y="17855"/>
                  </a:cubicBezTo>
                  <a:cubicBezTo>
                    <a:pt x="1403" y="17788"/>
                    <a:pt x="1403" y="17788"/>
                    <a:pt x="1403" y="17788"/>
                  </a:cubicBezTo>
                  <a:cubicBezTo>
                    <a:pt x="1459" y="17855"/>
                    <a:pt x="1459" y="17855"/>
                    <a:pt x="1459" y="17855"/>
                  </a:cubicBezTo>
                  <a:cubicBezTo>
                    <a:pt x="1515" y="17855"/>
                    <a:pt x="1515" y="17855"/>
                    <a:pt x="1515" y="17855"/>
                  </a:cubicBezTo>
                  <a:cubicBezTo>
                    <a:pt x="1515" y="17922"/>
                    <a:pt x="1515" y="17922"/>
                    <a:pt x="1515" y="17922"/>
                  </a:cubicBezTo>
                  <a:cubicBezTo>
                    <a:pt x="1571" y="17922"/>
                    <a:pt x="1571" y="17922"/>
                    <a:pt x="1571" y="17922"/>
                  </a:cubicBezTo>
                  <a:cubicBezTo>
                    <a:pt x="1571" y="17989"/>
                    <a:pt x="1571" y="17989"/>
                    <a:pt x="1571" y="17989"/>
                  </a:cubicBezTo>
                  <a:cubicBezTo>
                    <a:pt x="1571" y="18056"/>
                    <a:pt x="1571" y="18056"/>
                    <a:pt x="1571" y="18056"/>
                  </a:cubicBezTo>
                  <a:cubicBezTo>
                    <a:pt x="1627" y="18056"/>
                    <a:pt x="1627" y="18056"/>
                    <a:pt x="1627" y="18056"/>
                  </a:cubicBezTo>
                  <a:cubicBezTo>
                    <a:pt x="1627" y="18056"/>
                    <a:pt x="1627" y="18056"/>
                    <a:pt x="1627" y="18056"/>
                  </a:cubicBezTo>
                  <a:cubicBezTo>
                    <a:pt x="1683" y="18056"/>
                    <a:pt x="1683" y="18056"/>
                    <a:pt x="1683" y="18056"/>
                  </a:cubicBezTo>
                  <a:cubicBezTo>
                    <a:pt x="1739" y="18056"/>
                    <a:pt x="1739" y="18056"/>
                    <a:pt x="1739" y="18056"/>
                  </a:cubicBezTo>
                  <a:cubicBezTo>
                    <a:pt x="1627" y="18123"/>
                    <a:pt x="1627" y="18123"/>
                    <a:pt x="1627" y="18123"/>
                  </a:cubicBezTo>
                  <a:cubicBezTo>
                    <a:pt x="1739" y="18256"/>
                    <a:pt x="1739" y="18256"/>
                    <a:pt x="1739" y="18256"/>
                  </a:cubicBezTo>
                  <a:cubicBezTo>
                    <a:pt x="1795" y="18256"/>
                    <a:pt x="1795" y="18256"/>
                    <a:pt x="1795" y="18256"/>
                  </a:cubicBezTo>
                  <a:cubicBezTo>
                    <a:pt x="1795" y="18323"/>
                    <a:pt x="1795" y="18323"/>
                    <a:pt x="1795" y="18323"/>
                  </a:cubicBezTo>
                  <a:cubicBezTo>
                    <a:pt x="1964" y="18390"/>
                    <a:pt x="1964" y="18390"/>
                    <a:pt x="1964" y="18390"/>
                  </a:cubicBezTo>
                  <a:cubicBezTo>
                    <a:pt x="1964" y="18390"/>
                    <a:pt x="1964" y="18390"/>
                    <a:pt x="1964" y="18390"/>
                  </a:cubicBezTo>
                  <a:cubicBezTo>
                    <a:pt x="2020" y="18390"/>
                    <a:pt x="2020" y="18390"/>
                    <a:pt x="2020" y="18390"/>
                  </a:cubicBezTo>
                  <a:cubicBezTo>
                    <a:pt x="1964" y="18256"/>
                    <a:pt x="1964" y="18256"/>
                    <a:pt x="1964" y="18256"/>
                  </a:cubicBezTo>
                  <a:cubicBezTo>
                    <a:pt x="2020" y="18189"/>
                    <a:pt x="2020" y="18189"/>
                    <a:pt x="2020" y="18189"/>
                  </a:cubicBezTo>
                  <a:cubicBezTo>
                    <a:pt x="1964" y="18123"/>
                    <a:pt x="1964" y="18123"/>
                    <a:pt x="1964" y="18123"/>
                  </a:cubicBezTo>
                  <a:cubicBezTo>
                    <a:pt x="1964" y="18056"/>
                    <a:pt x="1964" y="18056"/>
                    <a:pt x="1964" y="18056"/>
                  </a:cubicBezTo>
                  <a:cubicBezTo>
                    <a:pt x="1964" y="17989"/>
                    <a:pt x="1964" y="17989"/>
                    <a:pt x="1964" y="17989"/>
                  </a:cubicBezTo>
                  <a:cubicBezTo>
                    <a:pt x="1851" y="17855"/>
                    <a:pt x="1851" y="17855"/>
                    <a:pt x="1851" y="17855"/>
                  </a:cubicBezTo>
                  <a:cubicBezTo>
                    <a:pt x="1795" y="17721"/>
                    <a:pt x="1795" y="17721"/>
                    <a:pt x="1795" y="17721"/>
                  </a:cubicBezTo>
                  <a:cubicBezTo>
                    <a:pt x="1739" y="17654"/>
                    <a:pt x="1739" y="17654"/>
                    <a:pt x="1739" y="17654"/>
                  </a:cubicBezTo>
                  <a:cubicBezTo>
                    <a:pt x="1739" y="17521"/>
                    <a:pt x="1739" y="17521"/>
                    <a:pt x="1739" y="17521"/>
                  </a:cubicBezTo>
                  <a:cubicBezTo>
                    <a:pt x="1739" y="17521"/>
                    <a:pt x="1739" y="17521"/>
                    <a:pt x="1739" y="17521"/>
                  </a:cubicBezTo>
                  <a:cubicBezTo>
                    <a:pt x="1683" y="17521"/>
                    <a:pt x="1683" y="17521"/>
                    <a:pt x="1683" y="17521"/>
                  </a:cubicBezTo>
                  <a:cubicBezTo>
                    <a:pt x="1571" y="17454"/>
                    <a:pt x="1571" y="17454"/>
                    <a:pt x="1571" y="17454"/>
                  </a:cubicBezTo>
                  <a:cubicBezTo>
                    <a:pt x="1515" y="17454"/>
                    <a:pt x="1515" y="17454"/>
                    <a:pt x="1515" y="17454"/>
                  </a:cubicBezTo>
                  <a:cubicBezTo>
                    <a:pt x="1515" y="17454"/>
                    <a:pt x="1515" y="17454"/>
                    <a:pt x="1515" y="17454"/>
                  </a:cubicBezTo>
                  <a:cubicBezTo>
                    <a:pt x="1459" y="17387"/>
                    <a:pt x="1459" y="17387"/>
                    <a:pt x="1459" y="17387"/>
                  </a:cubicBezTo>
                  <a:cubicBezTo>
                    <a:pt x="1403" y="17320"/>
                    <a:pt x="1403" y="17320"/>
                    <a:pt x="1403" y="17320"/>
                  </a:cubicBezTo>
                  <a:cubicBezTo>
                    <a:pt x="1346" y="17320"/>
                    <a:pt x="1346" y="17320"/>
                    <a:pt x="1346" y="17320"/>
                  </a:cubicBezTo>
                  <a:cubicBezTo>
                    <a:pt x="1346" y="17253"/>
                    <a:pt x="1346" y="17253"/>
                    <a:pt x="1346" y="17253"/>
                  </a:cubicBezTo>
                  <a:cubicBezTo>
                    <a:pt x="1290" y="17253"/>
                    <a:pt x="1290" y="17253"/>
                    <a:pt x="1290" y="17253"/>
                  </a:cubicBezTo>
                  <a:cubicBezTo>
                    <a:pt x="1234" y="17186"/>
                    <a:pt x="1234" y="17186"/>
                    <a:pt x="1234" y="17186"/>
                  </a:cubicBezTo>
                  <a:cubicBezTo>
                    <a:pt x="1178" y="17186"/>
                    <a:pt x="1178" y="17186"/>
                    <a:pt x="1178" y="17186"/>
                  </a:cubicBezTo>
                  <a:cubicBezTo>
                    <a:pt x="1178" y="17186"/>
                    <a:pt x="1178" y="17186"/>
                    <a:pt x="1178" y="17186"/>
                  </a:cubicBezTo>
                  <a:cubicBezTo>
                    <a:pt x="1122" y="17186"/>
                    <a:pt x="1122" y="17186"/>
                    <a:pt x="1122" y="17186"/>
                  </a:cubicBezTo>
                  <a:close/>
                  <a:moveTo>
                    <a:pt x="1571" y="17320"/>
                  </a:moveTo>
                  <a:cubicBezTo>
                    <a:pt x="1571" y="17320"/>
                    <a:pt x="1571" y="17320"/>
                    <a:pt x="1571" y="17320"/>
                  </a:cubicBezTo>
                  <a:cubicBezTo>
                    <a:pt x="1627" y="17253"/>
                    <a:pt x="1627" y="17253"/>
                    <a:pt x="1627" y="17253"/>
                  </a:cubicBezTo>
                  <a:cubicBezTo>
                    <a:pt x="1627" y="17320"/>
                    <a:pt x="1627" y="17320"/>
                    <a:pt x="1627" y="17320"/>
                  </a:cubicBezTo>
                  <a:cubicBezTo>
                    <a:pt x="1627" y="17320"/>
                    <a:pt x="1627" y="17320"/>
                    <a:pt x="1627" y="17320"/>
                  </a:cubicBezTo>
                  <a:cubicBezTo>
                    <a:pt x="1571" y="17320"/>
                    <a:pt x="1571" y="17320"/>
                    <a:pt x="1571" y="17320"/>
                  </a:cubicBezTo>
                  <a:cubicBezTo>
                    <a:pt x="1571" y="17320"/>
                    <a:pt x="1571" y="17320"/>
                    <a:pt x="1571" y="17320"/>
                  </a:cubicBezTo>
                  <a:close/>
                  <a:moveTo>
                    <a:pt x="1515" y="17253"/>
                  </a:moveTo>
                  <a:cubicBezTo>
                    <a:pt x="1571" y="17253"/>
                    <a:pt x="1571" y="17253"/>
                    <a:pt x="1571" y="17253"/>
                  </a:cubicBezTo>
                  <a:cubicBezTo>
                    <a:pt x="1571" y="17253"/>
                    <a:pt x="1571" y="17253"/>
                    <a:pt x="1571" y="17253"/>
                  </a:cubicBezTo>
                  <a:cubicBezTo>
                    <a:pt x="1515" y="17253"/>
                    <a:pt x="1515" y="17253"/>
                    <a:pt x="1515" y="17253"/>
                  </a:cubicBezTo>
                  <a:close/>
                  <a:moveTo>
                    <a:pt x="1234" y="16050"/>
                  </a:moveTo>
                  <a:cubicBezTo>
                    <a:pt x="1234" y="16116"/>
                    <a:pt x="1234" y="16116"/>
                    <a:pt x="1234" y="16116"/>
                  </a:cubicBezTo>
                  <a:cubicBezTo>
                    <a:pt x="1234" y="16116"/>
                    <a:pt x="1234" y="16116"/>
                    <a:pt x="1234" y="16116"/>
                  </a:cubicBezTo>
                  <a:cubicBezTo>
                    <a:pt x="1234" y="16050"/>
                    <a:pt x="1234" y="16050"/>
                    <a:pt x="1234" y="16050"/>
                  </a:cubicBezTo>
                  <a:close/>
                  <a:moveTo>
                    <a:pt x="1346" y="16651"/>
                  </a:moveTo>
                  <a:cubicBezTo>
                    <a:pt x="1346" y="16585"/>
                    <a:pt x="1346" y="16585"/>
                    <a:pt x="1346" y="16585"/>
                  </a:cubicBezTo>
                  <a:cubicBezTo>
                    <a:pt x="1403" y="16585"/>
                    <a:pt x="1403" y="16585"/>
                    <a:pt x="1403" y="16585"/>
                  </a:cubicBezTo>
                  <a:cubicBezTo>
                    <a:pt x="1403" y="16585"/>
                    <a:pt x="1403" y="16585"/>
                    <a:pt x="1403" y="16585"/>
                  </a:cubicBezTo>
                  <a:cubicBezTo>
                    <a:pt x="1403" y="16651"/>
                    <a:pt x="1403" y="16651"/>
                    <a:pt x="1403" y="16651"/>
                  </a:cubicBezTo>
                  <a:cubicBezTo>
                    <a:pt x="1346" y="16651"/>
                    <a:pt x="1346" y="16651"/>
                    <a:pt x="1346" y="16651"/>
                  </a:cubicBezTo>
                  <a:close/>
                  <a:moveTo>
                    <a:pt x="1346" y="16785"/>
                  </a:moveTo>
                  <a:cubicBezTo>
                    <a:pt x="1290" y="16852"/>
                    <a:pt x="1290" y="16852"/>
                    <a:pt x="1290" y="16852"/>
                  </a:cubicBezTo>
                  <a:cubicBezTo>
                    <a:pt x="1346" y="16919"/>
                    <a:pt x="1346" y="16919"/>
                    <a:pt x="1346" y="16919"/>
                  </a:cubicBezTo>
                  <a:cubicBezTo>
                    <a:pt x="1346" y="16919"/>
                    <a:pt x="1346" y="16919"/>
                    <a:pt x="1346" y="16919"/>
                  </a:cubicBezTo>
                  <a:cubicBezTo>
                    <a:pt x="1346" y="16852"/>
                    <a:pt x="1346" y="16852"/>
                    <a:pt x="1346" y="16852"/>
                  </a:cubicBezTo>
                  <a:cubicBezTo>
                    <a:pt x="1346" y="16785"/>
                    <a:pt x="1346" y="16785"/>
                    <a:pt x="1346" y="16785"/>
                  </a:cubicBezTo>
                  <a:close/>
                  <a:moveTo>
                    <a:pt x="1403" y="16718"/>
                  </a:moveTo>
                  <a:cubicBezTo>
                    <a:pt x="1403" y="16651"/>
                    <a:pt x="1403" y="16651"/>
                    <a:pt x="1403" y="16651"/>
                  </a:cubicBezTo>
                  <a:cubicBezTo>
                    <a:pt x="1403" y="16651"/>
                    <a:pt x="1403" y="16651"/>
                    <a:pt x="1403" y="16651"/>
                  </a:cubicBezTo>
                  <a:cubicBezTo>
                    <a:pt x="1346" y="16718"/>
                    <a:pt x="1346" y="16718"/>
                    <a:pt x="1346" y="16718"/>
                  </a:cubicBezTo>
                  <a:cubicBezTo>
                    <a:pt x="1346" y="16718"/>
                    <a:pt x="1346" y="16718"/>
                    <a:pt x="1346" y="16718"/>
                  </a:cubicBezTo>
                  <a:cubicBezTo>
                    <a:pt x="1346" y="16718"/>
                    <a:pt x="1346" y="16718"/>
                    <a:pt x="1346" y="16718"/>
                  </a:cubicBezTo>
                  <a:cubicBezTo>
                    <a:pt x="1346" y="16718"/>
                    <a:pt x="1403" y="16718"/>
                    <a:pt x="1403" y="16718"/>
                  </a:cubicBezTo>
                  <a:close/>
                  <a:moveTo>
                    <a:pt x="1459" y="16651"/>
                  </a:moveTo>
                  <a:cubicBezTo>
                    <a:pt x="1515" y="16585"/>
                    <a:pt x="1515" y="16585"/>
                    <a:pt x="1515" y="16585"/>
                  </a:cubicBezTo>
                  <a:cubicBezTo>
                    <a:pt x="1515" y="16585"/>
                    <a:pt x="1515" y="16585"/>
                    <a:pt x="1515" y="16585"/>
                  </a:cubicBezTo>
                  <a:cubicBezTo>
                    <a:pt x="1571" y="16518"/>
                    <a:pt x="1571" y="16518"/>
                    <a:pt x="1571" y="16518"/>
                  </a:cubicBezTo>
                  <a:cubicBezTo>
                    <a:pt x="1627" y="16518"/>
                    <a:pt x="1627" y="16518"/>
                    <a:pt x="1627" y="16518"/>
                  </a:cubicBezTo>
                  <a:cubicBezTo>
                    <a:pt x="1627" y="16518"/>
                    <a:pt x="1627" y="16518"/>
                    <a:pt x="1627" y="16518"/>
                  </a:cubicBezTo>
                  <a:cubicBezTo>
                    <a:pt x="1571" y="16651"/>
                    <a:pt x="1571" y="16651"/>
                    <a:pt x="1571" y="16651"/>
                  </a:cubicBezTo>
                  <a:cubicBezTo>
                    <a:pt x="1515" y="16651"/>
                    <a:pt x="1515" y="16651"/>
                    <a:pt x="1515" y="16651"/>
                  </a:cubicBezTo>
                  <a:cubicBezTo>
                    <a:pt x="1459" y="16651"/>
                    <a:pt x="1459" y="16651"/>
                    <a:pt x="1459" y="16651"/>
                  </a:cubicBezTo>
                  <a:cubicBezTo>
                    <a:pt x="1459" y="16651"/>
                    <a:pt x="1459" y="16651"/>
                    <a:pt x="1459" y="16651"/>
                  </a:cubicBezTo>
                  <a:close/>
                  <a:moveTo>
                    <a:pt x="1403" y="16384"/>
                  </a:moveTo>
                  <a:cubicBezTo>
                    <a:pt x="1403" y="16317"/>
                    <a:pt x="1403" y="16317"/>
                    <a:pt x="1403" y="16317"/>
                  </a:cubicBezTo>
                  <a:cubicBezTo>
                    <a:pt x="1459" y="16317"/>
                    <a:pt x="1459" y="16317"/>
                    <a:pt x="1459" y="16317"/>
                  </a:cubicBezTo>
                  <a:cubicBezTo>
                    <a:pt x="1459" y="16317"/>
                    <a:pt x="1459" y="16317"/>
                    <a:pt x="1459" y="16317"/>
                  </a:cubicBezTo>
                  <a:cubicBezTo>
                    <a:pt x="1403" y="16384"/>
                    <a:pt x="1403" y="16384"/>
                    <a:pt x="1403" y="16384"/>
                  </a:cubicBezTo>
                  <a:cubicBezTo>
                    <a:pt x="1403" y="16384"/>
                    <a:pt x="1403" y="16384"/>
                    <a:pt x="1403" y="16384"/>
                  </a:cubicBezTo>
                  <a:cubicBezTo>
                    <a:pt x="1403" y="16384"/>
                    <a:pt x="1403" y="16384"/>
                    <a:pt x="1403" y="16384"/>
                  </a:cubicBezTo>
                  <a:close/>
                  <a:moveTo>
                    <a:pt x="1290" y="16384"/>
                  </a:moveTo>
                  <a:cubicBezTo>
                    <a:pt x="1346" y="16384"/>
                    <a:pt x="1346" y="16384"/>
                    <a:pt x="1346" y="16384"/>
                  </a:cubicBezTo>
                  <a:cubicBezTo>
                    <a:pt x="1346" y="16384"/>
                    <a:pt x="1346" y="16384"/>
                    <a:pt x="1346" y="16384"/>
                  </a:cubicBezTo>
                  <a:cubicBezTo>
                    <a:pt x="1346" y="16317"/>
                    <a:pt x="1346" y="16317"/>
                    <a:pt x="1346" y="16317"/>
                  </a:cubicBezTo>
                  <a:cubicBezTo>
                    <a:pt x="1290" y="16384"/>
                    <a:pt x="1290" y="16384"/>
                    <a:pt x="1290" y="16384"/>
                  </a:cubicBezTo>
                  <a:close/>
                  <a:moveTo>
                    <a:pt x="1234" y="16250"/>
                  </a:moveTo>
                  <a:cubicBezTo>
                    <a:pt x="1234" y="16317"/>
                    <a:pt x="1234" y="16317"/>
                    <a:pt x="1234" y="16317"/>
                  </a:cubicBezTo>
                  <a:cubicBezTo>
                    <a:pt x="1234" y="16317"/>
                    <a:pt x="1234" y="16317"/>
                    <a:pt x="1234" y="16317"/>
                  </a:cubicBezTo>
                  <a:cubicBezTo>
                    <a:pt x="1234" y="16384"/>
                    <a:pt x="1234" y="16384"/>
                    <a:pt x="1234" y="16384"/>
                  </a:cubicBezTo>
                  <a:cubicBezTo>
                    <a:pt x="1290" y="16317"/>
                    <a:pt x="1290" y="16317"/>
                    <a:pt x="1290" y="16317"/>
                  </a:cubicBezTo>
                  <a:cubicBezTo>
                    <a:pt x="1234" y="16250"/>
                    <a:pt x="1234" y="16250"/>
                    <a:pt x="1234" y="16250"/>
                  </a:cubicBezTo>
                  <a:cubicBezTo>
                    <a:pt x="1234" y="16250"/>
                    <a:pt x="1234" y="16250"/>
                    <a:pt x="1234" y="16250"/>
                  </a:cubicBezTo>
                  <a:close/>
                  <a:moveTo>
                    <a:pt x="1290" y="16183"/>
                  </a:moveTo>
                  <a:cubicBezTo>
                    <a:pt x="1290" y="16183"/>
                    <a:pt x="1290" y="16183"/>
                    <a:pt x="1290" y="16183"/>
                  </a:cubicBezTo>
                  <a:cubicBezTo>
                    <a:pt x="1290" y="16183"/>
                    <a:pt x="1290" y="16183"/>
                    <a:pt x="1290" y="16183"/>
                  </a:cubicBezTo>
                  <a:cubicBezTo>
                    <a:pt x="1290" y="16250"/>
                    <a:pt x="1290" y="16250"/>
                    <a:pt x="1290" y="16250"/>
                  </a:cubicBezTo>
                  <a:cubicBezTo>
                    <a:pt x="1346" y="16250"/>
                    <a:pt x="1346" y="16250"/>
                    <a:pt x="1346" y="16250"/>
                  </a:cubicBezTo>
                  <a:cubicBezTo>
                    <a:pt x="1403" y="16183"/>
                    <a:pt x="1403" y="16183"/>
                    <a:pt x="1403" y="16183"/>
                  </a:cubicBezTo>
                  <a:cubicBezTo>
                    <a:pt x="1346" y="16250"/>
                    <a:pt x="1346" y="16250"/>
                    <a:pt x="1346" y="16250"/>
                  </a:cubicBezTo>
                  <a:cubicBezTo>
                    <a:pt x="1346" y="16317"/>
                    <a:pt x="1346" y="16317"/>
                    <a:pt x="1346" y="16317"/>
                  </a:cubicBezTo>
                  <a:cubicBezTo>
                    <a:pt x="1403" y="16250"/>
                    <a:pt x="1403" y="16250"/>
                    <a:pt x="1403" y="16250"/>
                  </a:cubicBezTo>
                  <a:cubicBezTo>
                    <a:pt x="1403" y="16116"/>
                    <a:pt x="1403" y="16116"/>
                    <a:pt x="1403" y="16116"/>
                  </a:cubicBezTo>
                  <a:cubicBezTo>
                    <a:pt x="1346" y="16116"/>
                    <a:pt x="1346" y="16116"/>
                    <a:pt x="1346" y="16116"/>
                  </a:cubicBezTo>
                  <a:cubicBezTo>
                    <a:pt x="1290" y="16116"/>
                    <a:pt x="1290" y="16116"/>
                    <a:pt x="1290" y="16116"/>
                  </a:cubicBezTo>
                  <a:cubicBezTo>
                    <a:pt x="1290" y="16183"/>
                    <a:pt x="1290" y="16183"/>
                    <a:pt x="1290" y="16183"/>
                  </a:cubicBezTo>
                  <a:close/>
                  <a:moveTo>
                    <a:pt x="1290" y="16050"/>
                  </a:moveTo>
                  <a:cubicBezTo>
                    <a:pt x="1290" y="16116"/>
                    <a:pt x="1290" y="16116"/>
                    <a:pt x="1290" y="16116"/>
                  </a:cubicBezTo>
                  <a:cubicBezTo>
                    <a:pt x="1290" y="16050"/>
                    <a:pt x="1290" y="16050"/>
                    <a:pt x="1290" y="16050"/>
                  </a:cubicBezTo>
                  <a:cubicBezTo>
                    <a:pt x="1290" y="16050"/>
                    <a:pt x="1290" y="16050"/>
                    <a:pt x="1290" y="16050"/>
                  </a:cubicBezTo>
                  <a:cubicBezTo>
                    <a:pt x="1290" y="16050"/>
                    <a:pt x="1290" y="16050"/>
                    <a:pt x="1290" y="16050"/>
                  </a:cubicBezTo>
                  <a:close/>
                  <a:moveTo>
                    <a:pt x="1346" y="15983"/>
                  </a:moveTo>
                  <a:cubicBezTo>
                    <a:pt x="1403" y="15916"/>
                    <a:pt x="1403" y="15916"/>
                    <a:pt x="1403" y="15916"/>
                  </a:cubicBezTo>
                  <a:cubicBezTo>
                    <a:pt x="1403" y="15849"/>
                    <a:pt x="1403" y="15849"/>
                    <a:pt x="1403" y="15849"/>
                  </a:cubicBezTo>
                  <a:cubicBezTo>
                    <a:pt x="1459" y="15849"/>
                    <a:pt x="1459" y="15849"/>
                    <a:pt x="1459" y="15849"/>
                  </a:cubicBezTo>
                  <a:cubicBezTo>
                    <a:pt x="1459" y="15916"/>
                    <a:pt x="1459" y="15916"/>
                    <a:pt x="1459" y="15916"/>
                  </a:cubicBezTo>
                  <a:cubicBezTo>
                    <a:pt x="1403" y="15916"/>
                    <a:pt x="1403" y="15916"/>
                    <a:pt x="1403" y="15916"/>
                  </a:cubicBezTo>
                  <a:cubicBezTo>
                    <a:pt x="1346" y="15983"/>
                    <a:pt x="1346" y="15983"/>
                    <a:pt x="1346" y="15983"/>
                  </a:cubicBezTo>
                  <a:close/>
                  <a:moveTo>
                    <a:pt x="1066" y="15782"/>
                  </a:moveTo>
                  <a:cubicBezTo>
                    <a:pt x="1178" y="15916"/>
                    <a:pt x="1178" y="15916"/>
                    <a:pt x="1178" y="15916"/>
                  </a:cubicBezTo>
                  <a:cubicBezTo>
                    <a:pt x="1178" y="16050"/>
                    <a:pt x="1178" y="16050"/>
                    <a:pt x="1178" y="16050"/>
                  </a:cubicBezTo>
                  <a:cubicBezTo>
                    <a:pt x="1178" y="16050"/>
                    <a:pt x="1178" y="16050"/>
                    <a:pt x="1178" y="16050"/>
                  </a:cubicBezTo>
                  <a:cubicBezTo>
                    <a:pt x="1122" y="16050"/>
                    <a:pt x="1122" y="16050"/>
                    <a:pt x="1122" y="16050"/>
                  </a:cubicBezTo>
                  <a:cubicBezTo>
                    <a:pt x="1122" y="15983"/>
                    <a:pt x="1122" y="15983"/>
                    <a:pt x="1122" y="15983"/>
                  </a:cubicBezTo>
                  <a:cubicBezTo>
                    <a:pt x="1066" y="15916"/>
                    <a:pt x="1066" y="15916"/>
                    <a:pt x="1066" y="15916"/>
                  </a:cubicBezTo>
                  <a:cubicBezTo>
                    <a:pt x="1066" y="15849"/>
                    <a:pt x="1066" y="15849"/>
                    <a:pt x="1066" y="15849"/>
                  </a:cubicBezTo>
                  <a:cubicBezTo>
                    <a:pt x="1066" y="15849"/>
                    <a:pt x="1066" y="15782"/>
                    <a:pt x="1066" y="15782"/>
                  </a:cubicBezTo>
                  <a:close/>
                  <a:moveTo>
                    <a:pt x="1178" y="15782"/>
                  </a:moveTo>
                  <a:cubicBezTo>
                    <a:pt x="1178" y="15849"/>
                    <a:pt x="1178" y="15849"/>
                    <a:pt x="1178" y="15849"/>
                  </a:cubicBezTo>
                  <a:cubicBezTo>
                    <a:pt x="1178" y="15916"/>
                    <a:pt x="1178" y="15916"/>
                    <a:pt x="1178" y="15916"/>
                  </a:cubicBezTo>
                  <a:cubicBezTo>
                    <a:pt x="1178" y="15983"/>
                    <a:pt x="1178" y="15983"/>
                    <a:pt x="1178" y="15983"/>
                  </a:cubicBezTo>
                  <a:cubicBezTo>
                    <a:pt x="1234" y="15983"/>
                    <a:pt x="1234" y="15983"/>
                    <a:pt x="1234" y="15983"/>
                  </a:cubicBezTo>
                  <a:cubicBezTo>
                    <a:pt x="1234" y="15916"/>
                    <a:pt x="1234" y="15916"/>
                    <a:pt x="1234" y="15916"/>
                  </a:cubicBezTo>
                  <a:cubicBezTo>
                    <a:pt x="1234" y="15849"/>
                    <a:pt x="1234" y="15849"/>
                    <a:pt x="1234" y="15849"/>
                  </a:cubicBezTo>
                  <a:cubicBezTo>
                    <a:pt x="1178" y="15782"/>
                    <a:pt x="1178" y="15782"/>
                    <a:pt x="1178" y="15782"/>
                  </a:cubicBezTo>
                  <a:cubicBezTo>
                    <a:pt x="1178" y="15715"/>
                    <a:pt x="1178" y="15715"/>
                    <a:pt x="1178" y="15715"/>
                  </a:cubicBezTo>
                  <a:cubicBezTo>
                    <a:pt x="1178" y="15782"/>
                    <a:pt x="1178" y="15782"/>
                    <a:pt x="1178" y="15782"/>
                  </a:cubicBezTo>
                  <a:close/>
                  <a:moveTo>
                    <a:pt x="1066" y="15715"/>
                  </a:moveTo>
                  <a:cubicBezTo>
                    <a:pt x="1122" y="15715"/>
                    <a:pt x="1122" y="15715"/>
                    <a:pt x="1122" y="15715"/>
                  </a:cubicBezTo>
                  <a:cubicBezTo>
                    <a:pt x="1122" y="15715"/>
                    <a:pt x="1122" y="15715"/>
                    <a:pt x="1122" y="15715"/>
                  </a:cubicBezTo>
                  <a:cubicBezTo>
                    <a:pt x="1178" y="15715"/>
                    <a:pt x="1178" y="15715"/>
                    <a:pt x="1178" y="15715"/>
                  </a:cubicBezTo>
                  <a:cubicBezTo>
                    <a:pt x="1178" y="15648"/>
                    <a:pt x="1178" y="15648"/>
                    <a:pt x="1178" y="15648"/>
                  </a:cubicBezTo>
                  <a:cubicBezTo>
                    <a:pt x="1178" y="15648"/>
                    <a:pt x="1178" y="15648"/>
                    <a:pt x="1178" y="15648"/>
                  </a:cubicBezTo>
                  <a:cubicBezTo>
                    <a:pt x="1066" y="15648"/>
                    <a:pt x="1066" y="15648"/>
                    <a:pt x="1066" y="15648"/>
                  </a:cubicBezTo>
                  <a:cubicBezTo>
                    <a:pt x="1066" y="15715"/>
                    <a:pt x="1066" y="15715"/>
                    <a:pt x="1066" y="15715"/>
                  </a:cubicBezTo>
                  <a:close/>
                  <a:moveTo>
                    <a:pt x="561" y="15715"/>
                  </a:moveTo>
                  <a:cubicBezTo>
                    <a:pt x="505" y="15648"/>
                    <a:pt x="505" y="15648"/>
                    <a:pt x="505" y="15648"/>
                  </a:cubicBezTo>
                  <a:cubicBezTo>
                    <a:pt x="617" y="15515"/>
                    <a:pt x="617" y="15515"/>
                    <a:pt x="617" y="15515"/>
                  </a:cubicBezTo>
                  <a:cubicBezTo>
                    <a:pt x="673" y="15515"/>
                    <a:pt x="673" y="15515"/>
                    <a:pt x="673" y="15515"/>
                  </a:cubicBezTo>
                  <a:cubicBezTo>
                    <a:pt x="673" y="15581"/>
                    <a:pt x="673" y="15581"/>
                    <a:pt x="673" y="15581"/>
                  </a:cubicBezTo>
                  <a:cubicBezTo>
                    <a:pt x="673" y="15581"/>
                    <a:pt x="673" y="15581"/>
                    <a:pt x="673" y="15581"/>
                  </a:cubicBezTo>
                  <a:cubicBezTo>
                    <a:pt x="729" y="15515"/>
                    <a:pt x="729" y="15515"/>
                    <a:pt x="729" y="15515"/>
                  </a:cubicBezTo>
                  <a:cubicBezTo>
                    <a:pt x="785" y="15581"/>
                    <a:pt x="785" y="15581"/>
                    <a:pt x="785" y="15581"/>
                  </a:cubicBezTo>
                  <a:cubicBezTo>
                    <a:pt x="785" y="15581"/>
                    <a:pt x="785" y="15581"/>
                    <a:pt x="785" y="15581"/>
                  </a:cubicBezTo>
                  <a:cubicBezTo>
                    <a:pt x="785" y="15648"/>
                    <a:pt x="785" y="15648"/>
                    <a:pt x="785" y="15648"/>
                  </a:cubicBezTo>
                  <a:cubicBezTo>
                    <a:pt x="729" y="15715"/>
                    <a:pt x="729" y="15715"/>
                    <a:pt x="729" y="15715"/>
                  </a:cubicBezTo>
                  <a:cubicBezTo>
                    <a:pt x="617" y="15715"/>
                    <a:pt x="617" y="15715"/>
                    <a:pt x="617" y="15715"/>
                  </a:cubicBezTo>
                  <a:cubicBezTo>
                    <a:pt x="673" y="15782"/>
                    <a:pt x="673" y="15782"/>
                    <a:pt x="673" y="15782"/>
                  </a:cubicBezTo>
                  <a:cubicBezTo>
                    <a:pt x="673" y="15782"/>
                    <a:pt x="673" y="15782"/>
                    <a:pt x="673" y="15782"/>
                  </a:cubicBezTo>
                  <a:cubicBezTo>
                    <a:pt x="729" y="15782"/>
                    <a:pt x="729" y="15782"/>
                    <a:pt x="729" y="15782"/>
                  </a:cubicBezTo>
                  <a:cubicBezTo>
                    <a:pt x="729" y="15715"/>
                    <a:pt x="729" y="15715"/>
                    <a:pt x="729" y="15715"/>
                  </a:cubicBezTo>
                  <a:cubicBezTo>
                    <a:pt x="785" y="15581"/>
                    <a:pt x="785" y="15581"/>
                    <a:pt x="785" y="15581"/>
                  </a:cubicBezTo>
                  <a:cubicBezTo>
                    <a:pt x="898" y="15581"/>
                    <a:pt x="898" y="15581"/>
                    <a:pt x="898" y="15581"/>
                  </a:cubicBezTo>
                  <a:cubicBezTo>
                    <a:pt x="898" y="15581"/>
                    <a:pt x="898" y="15581"/>
                    <a:pt x="898" y="15581"/>
                  </a:cubicBezTo>
                  <a:cubicBezTo>
                    <a:pt x="842" y="15648"/>
                    <a:pt x="842" y="15648"/>
                    <a:pt x="842" y="15648"/>
                  </a:cubicBezTo>
                  <a:cubicBezTo>
                    <a:pt x="785" y="15782"/>
                    <a:pt x="785" y="15782"/>
                    <a:pt x="785" y="15782"/>
                  </a:cubicBezTo>
                  <a:cubicBezTo>
                    <a:pt x="785" y="15849"/>
                    <a:pt x="785" y="15849"/>
                    <a:pt x="785" y="15849"/>
                  </a:cubicBezTo>
                  <a:cubicBezTo>
                    <a:pt x="729" y="15916"/>
                    <a:pt x="729" y="15916"/>
                    <a:pt x="729" y="15916"/>
                  </a:cubicBezTo>
                  <a:cubicBezTo>
                    <a:pt x="673" y="15983"/>
                    <a:pt x="673" y="15983"/>
                    <a:pt x="673" y="15983"/>
                  </a:cubicBezTo>
                  <a:cubicBezTo>
                    <a:pt x="673" y="15983"/>
                    <a:pt x="673" y="15983"/>
                    <a:pt x="673" y="15983"/>
                  </a:cubicBezTo>
                  <a:cubicBezTo>
                    <a:pt x="617" y="15983"/>
                    <a:pt x="617" y="15983"/>
                    <a:pt x="617" y="15983"/>
                  </a:cubicBezTo>
                  <a:cubicBezTo>
                    <a:pt x="673" y="15983"/>
                    <a:pt x="673" y="15983"/>
                    <a:pt x="673" y="15983"/>
                  </a:cubicBezTo>
                  <a:cubicBezTo>
                    <a:pt x="673" y="15983"/>
                    <a:pt x="673" y="15983"/>
                    <a:pt x="673" y="15983"/>
                  </a:cubicBezTo>
                  <a:cubicBezTo>
                    <a:pt x="729" y="15983"/>
                    <a:pt x="729" y="15983"/>
                    <a:pt x="729" y="15983"/>
                  </a:cubicBezTo>
                  <a:cubicBezTo>
                    <a:pt x="729" y="16050"/>
                    <a:pt x="729" y="16050"/>
                    <a:pt x="729" y="16050"/>
                  </a:cubicBezTo>
                  <a:cubicBezTo>
                    <a:pt x="673" y="16050"/>
                    <a:pt x="673" y="16050"/>
                    <a:pt x="673" y="16050"/>
                  </a:cubicBezTo>
                  <a:cubicBezTo>
                    <a:pt x="673" y="16116"/>
                    <a:pt x="673" y="16116"/>
                    <a:pt x="673" y="16116"/>
                  </a:cubicBezTo>
                  <a:cubicBezTo>
                    <a:pt x="673" y="16183"/>
                    <a:pt x="673" y="16183"/>
                    <a:pt x="673" y="16183"/>
                  </a:cubicBezTo>
                  <a:cubicBezTo>
                    <a:pt x="673" y="16250"/>
                    <a:pt x="673" y="16250"/>
                    <a:pt x="673" y="16250"/>
                  </a:cubicBezTo>
                  <a:cubicBezTo>
                    <a:pt x="673" y="16317"/>
                    <a:pt x="673" y="16317"/>
                    <a:pt x="673" y="16317"/>
                  </a:cubicBezTo>
                  <a:cubicBezTo>
                    <a:pt x="673" y="16384"/>
                    <a:pt x="673" y="16384"/>
                    <a:pt x="673" y="16384"/>
                  </a:cubicBezTo>
                  <a:cubicBezTo>
                    <a:pt x="729" y="16384"/>
                    <a:pt x="729" y="16384"/>
                    <a:pt x="729" y="16384"/>
                  </a:cubicBezTo>
                  <a:cubicBezTo>
                    <a:pt x="785" y="16451"/>
                    <a:pt x="785" y="16451"/>
                    <a:pt x="785" y="16451"/>
                  </a:cubicBezTo>
                  <a:cubicBezTo>
                    <a:pt x="729" y="16518"/>
                    <a:pt x="729" y="16518"/>
                    <a:pt x="729" y="16518"/>
                  </a:cubicBezTo>
                  <a:cubicBezTo>
                    <a:pt x="673" y="16451"/>
                    <a:pt x="673" y="16451"/>
                    <a:pt x="673" y="16451"/>
                  </a:cubicBezTo>
                  <a:cubicBezTo>
                    <a:pt x="617" y="16317"/>
                    <a:pt x="617" y="16317"/>
                    <a:pt x="617" y="16317"/>
                  </a:cubicBezTo>
                  <a:cubicBezTo>
                    <a:pt x="561" y="16250"/>
                    <a:pt x="561" y="16250"/>
                    <a:pt x="561" y="16250"/>
                  </a:cubicBezTo>
                  <a:cubicBezTo>
                    <a:pt x="617" y="16183"/>
                    <a:pt x="617" y="16183"/>
                    <a:pt x="617" y="16183"/>
                  </a:cubicBezTo>
                  <a:cubicBezTo>
                    <a:pt x="561" y="16183"/>
                    <a:pt x="561" y="16183"/>
                    <a:pt x="561" y="16183"/>
                  </a:cubicBezTo>
                  <a:cubicBezTo>
                    <a:pt x="505" y="16116"/>
                    <a:pt x="505" y="16116"/>
                    <a:pt x="505" y="16116"/>
                  </a:cubicBezTo>
                  <a:cubicBezTo>
                    <a:pt x="561" y="16116"/>
                    <a:pt x="561" y="16116"/>
                    <a:pt x="561" y="16116"/>
                  </a:cubicBezTo>
                  <a:cubicBezTo>
                    <a:pt x="617" y="16116"/>
                    <a:pt x="617" y="16116"/>
                    <a:pt x="617" y="16116"/>
                  </a:cubicBezTo>
                  <a:cubicBezTo>
                    <a:pt x="561" y="16050"/>
                    <a:pt x="561" y="16050"/>
                    <a:pt x="561" y="16050"/>
                  </a:cubicBezTo>
                  <a:cubicBezTo>
                    <a:pt x="505" y="16050"/>
                    <a:pt x="505" y="16050"/>
                    <a:pt x="505" y="16050"/>
                  </a:cubicBezTo>
                  <a:cubicBezTo>
                    <a:pt x="561" y="15983"/>
                    <a:pt x="561" y="15983"/>
                    <a:pt x="561" y="15983"/>
                  </a:cubicBezTo>
                  <a:cubicBezTo>
                    <a:pt x="505" y="15916"/>
                    <a:pt x="505" y="15916"/>
                    <a:pt x="505" y="15916"/>
                  </a:cubicBezTo>
                  <a:cubicBezTo>
                    <a:pt x="505" y="15916"/>
                    <a:pt x="505" y="15916"/>
                    <a:pt x="505" y="15916"/>
                  </a:cubicBezTo>
                  <a:cubicBezTo>
                    <a:pt x="561" y="15916"/>
                    <a:pt x="561" y="15916"/>
                    <a:pt x="561" y="15916"/>
                  </a:cubicBezTo>
                  <a:cubicBezTo>
                    <a:pt x="617" y="15916"/>
                    <a:pt x="617" y="15916"/>
                    <a:pt x="617" y="15916"/>
                  </a:cubicBezTo>
                  <a:cubicBezTo>
                    <a:pt x="617" y="15849"/>
                    <a:pt x="617" y="15849"/>
                    <a:pt x="617" y="15849"/>
                  </a:cubicBezTo>
                  <a:cubicBezTo>
                    <a:pt x="561" y="15849"/>
                    <a:pt x="561" y="15849"/>
                    <a:pt x="561" y="15849"/>
                  </a:cubicBezTo>
                  <a:cubicBezTo>
                    <a:pt x="505" y="15849"/>
                    <a:pt x="505" y="15849"/>
                    <a:pt x="505" y="15849"/>
                  </a:cubicBezTo>
                  <a:cubicBezTo>
                    <a:pt x="505" y="15782"/>
                    <a:pt x="505" y="15782"/>
                    <a:pt x="505" y="15782"/>
                  </a:cubicBezTo>
                  <a:cubicBezTo>
                    <a:pt x="561" y="15715"/>
                    <a:pt x="561" y="15715"/>
                    <a:pt x="561" y="15715"/>
                  </a:cubicBezTo>
                  <a:close/>
                  <a:moveTo>
                    <a:pt x="1122" y="15448"/>
                  </a:moveTo>
                  <a:cubicBezTo>
                    <a:pt x="1122" y="15381"/>
                    <a:pt x="1122" y="15381"/>
                    <a:pt x="1122" y="15381"/>
                  </a:cubicBezTo>
                  <a:cubicBezTo>
                    <a:pt x="1178" y="15381"/>
                    <a:pt x="1178" y="15381"/>
                    <a:pt x="1178" y="15381"/>
                  </a:cubicBezTo>
                  <a:cubicBezTo>
                    <a:pt x="1178" y="15381"/>
                    <a:pt x="1178" y="15381"/>
                    <a:pt x="1178" y="15381"/>
                  </a:cubicBezTo>
                  <a:cubicBezTo>
                    <a:pt x="1122" y="15448"/>
                    <a:pt x="1122" y="15448"/>
                    <a:pt x="1122" y="15448"/>
                  </a:cubicBezTo>
                  <a:close/>
                  <a:moveTo>
                    <a:pt x="6228" y="7289"/>
                  </a:moveTo>
                  <a:cubicBezTo>
                    <a:pt x="6228" y="7289"/>
                    <a:pt x="6228" y="7289"/>
                    <a:pt x="6228" y="7289"/>
                  </a:cubicBezTo>
                  <a:cubicBezTo>
                    <a:pt x="6284" y="7289"/>
                    <a:pt x="6284" y="7289"/>
                    <a:pt x="6284" y="7289"/>
                  </a:cubicBezTo>
                  <a:cubicBezTo>
                    <a:pt x="6284" y="7289"/>
                    <a:pt x="6284" y="7289"/>
                    <a:pt x="6284" y="7289"/>
                  </a:cubicBezTo>
                  <a:cubicBezTo>
                    <a:pt x="6284" y="7222"/>
                    <a:pt x="6284" y="7222"/>
                    <a:pt x="6284" y="7222"/>
                  </a:cubicBezTo>
                  <a:cubicBezTo>
                    <a:pt x="6228" y="7222"/>
                    <a:pt x="6228" y="7222"/>
                    <a:pt x="6228" y="7222"/>
                  </a:cubicBezTo>
                  <a:cubicBezTo>
                    <a:pt x="6228" y="7289"/>
                    <a:pt x="6228" y="7289"/>
                    <a:pt x="6228" y="7289"/>
                  </a:cubicBezTo>
                  <a:close/>
                  <a:moveTo>
                    <a:pt x="5723" y="6754"/>
                  </a:moveTo>
                  <a:cubicBezTo>
                    <a:pt x="5779" y="6754"/>
                    <a:pt x="5779" y="6754"/>
                    <a:pt x="5779" y="6754"/>
                  </a:cubicBezTo>
                  <a:cubicBezTo>
                    <a:pt x="5779" y="6754"/>
                    <a:pt x="5779" y="6754"/>
                    <a:pt x="5779" y="6754"/>
                  </a:cubicBezTo>
                  <a:cubicBezTo>
                    <a:pt x="5779" y="6687"/>
                    <a:pt x="5779" y="6687"/>
                    <a:pt x="5779" y="6687"/>
                  </a:cubicBezTo>
                  <a:cubicBezTo>
                    <a:pt x="5779" y="6687"/>
                    <a:pt x="5779" y="6687"/>
                    <a:pt x="5779" y="6687"/>
                  </a:cubicBezTo>
                  <a:cubicBezTo>
                    <a:pt x="5723" y="6754"/>
                    <a:pt x="5723" y="6754"/>
                    <a:pt x="5723" y="6754"/>
                  </a:cubicBezTo>
                  <a:close/>
                  <a:moveTo>
                    <a:pt x="3983" y="6888"/>
                  </a:moveTo>
                  <a:cubicBezTo>
                    <a:pt x="3983" y="6955"/>
                    <a:pt x="3983" y="6955"/>
                    <a:pt x="3983" y="6955"/>
                  </a:cubicBezTo>
                  <a:cubicBezTo>
                    <a:pt x="4039" y="6888"/>
                    <a:pt x="4039" y="6888"/>
                    <a:pt x="4039" y="6888"/>
                  </a:cubicBezTo>
                  <a:cubicBezTo>
                    <a:pt x="3983" y="6888"/>
                    <a:pt x="3983" y="6888"/>
                    <a:pt x="3983" y="6888"/>
                  </a:cubicBezTo>
                  <a:cubicBezTo>
                    <a:pt x="3983" y="6888"/>
                    <a:pt x="3983" y="6888"/>
                    <a:pt x="3983" y="6888"/>
                  </a:cubicBezTo>
                  <a:close/>
                  <a:moveTo>
                    <a:pt x="3983" y="7022"/>
                  </a:moveTo>
                  <a:cubicBezTo>
                    <a:pt x="3983" y="6955"/>
                    <a:pt x="3983" y="6955"/>
                    <a:pt x="3983" y="6955"/>
                  </a:cubicBezTo>
                  <a:cubicBezTo>
                    <a:pt x="3983" y="6955"/>
                    <a:pt x="3983" y="6955"/>
                    <a:pt x="3983" y="6955"/>
                  </a:cubicBezTo>
                  <a:cubicBezTo>
                    <a:pt x="3983" y="7022"/>
                    <a:pt x="3983" y="7022"/>
                    <a:pt x="3983" y="7022"/>
                  </a:cubicBezTo>
                  <a:cubicBezTo>
                    <a:pt x="3983" y="7022"/>
                    <a:pt x="3983" y="7022"/>
                    <a:pt x="3983" y="7022"/>
                  </a:cubicBezTo>
                  <a:close/>
                  <a:moveTo>
                    <a:pt x="3871" y="7155"/>
                  </a:moveTo>
                  <a:cubicBezTo>
                    <a:pt x="3871" y="7222"/>
                    <a:pt x="3871" y="7222"/>
                    <a:pt x="3871" y="7222"/>
                  </a:cubicBezTo>
                  <a:cubicBezTo>
                    <a:pt x="3871" y="7289"/>
                    <a:pt x="3871" y="7289"/>
                    <a:pt x="3871" y="7289"/>
                  </a:cubicBezTo>
                  <a:cubicBezTo>
                    <a:pt x="3871" y="7356"/>
                    <a:pt x="3871" y="7356"/>
                    <a:pt x="3871" y="7356"/>
                  </a:cubicBezTo>
                  <a:cubicBezTo>
                    <a:pt x="3927" y="7356"/>
                    <a:pt x="3927" y="7356"/>
                    <a:pt x="3927" y="7356"/>
                  </a:cubicBezTo>
                  <a:cubicBezTo>
                    <a:pt x="3927" y="7289"/>
                    <a:pt x="3927" y="7289"/>
                    <a:pt x="3927" y="7289"/>
                  </a:cubicBezTo>
                  <a:cubicBezTo>
                    <a:pt x="3983" y="7289"/>
                    <a:pt x="3983" y="7289"/>
                    <a:pt x="3983" y="7289"/>
                  </a:cubicBezTo>
                  <a:cubicBezTo>
                    <a:pt x="4152" y="7155"/>
                    <a:pt x="4152" y="7155"/>
                    <a:pt x="4152" y="7155"/>
                  </a:cubicBezTo>
                  <a:cubicBezTo>
                    <a:pt x="4208" y="7089"/>
                    <a:pt x="4208" y="7089"/>
                    <a:pt x="4208" y="7089"/>
                  </a:cubicBezTo>
                  <a:cubicBezTo>
                    <a:pt x="4264" y="7022"/>
                    <a:pt x="4264" y="7022"/>
                    <a:pt x="4264" y="7022"/>
                  </a:cubicBezTo>
                  <a:cubicBezTo>
                    <a:pt x="4208" y="7089"/>
                    <a:pt x="4208" y="7089"/>
                    <a:pt x="4208" y="7089"/>
                  </a:cubicBezTo>
                  <a:cubicBezTo>
                    <a:pt x="4208" y="7022"/>
                    <a:pt x="4208" y="7022"/>
                    <a:pt x="4208" y="7022"/>
                  </a:cubicBezTo>
                  <a:cubicBezTo>
                    <a:pt x="4208" y="6955"/>
                    <a:pt x="4208" y="6955"/>
                    <a:pt x="4208" y="6955"/>
                  </a:cubicBezTo>
                  <a:cubicBezTo>
                    <a:pt x="4152" y="6955"/>
                    <a:pt x="4152" y="6955"/>
                    <a:pt x="4152" y="6955"/>
                  </a:cubicBezTo>
                  <a:cubicBezTo>
                    <a:pt x="4152" y="7022"/>
                    <a:pt x="4152" y="7022"/>
                    <a:pt x="4152" y="7022"/>
                  </a:cubicBezTo>
                  <a:cubicBezTo>
                    <a:pt x="4096" y="7022"/>
                    <a:pt x="4096" y="7022"/>
                    <a:pt x="4096" y="7022"/>
                  </a:cubicBezTo>
                  <a:cubicBezTo>
                    <a:pt x="4096" y="7089"/>
                    <a:pt x="4096" y="7089"/>
                    <a:pt x="4096" y="7089"/>
                  </a:cubicBezTo>
                  <a:cubicBezTo>
                    <a:pt x="4039" y="7089"/>
                    <a:pt x="4039" y="7089"/>
                    <a:pt x="4039" y="7089"/>
                  </a:cubicBezTo>
                  <a:cubicBezTo>
                    <a:pt x="4039" y="7089"/>
                    <a:pt x="4039" y="7089"/>
                    <a:pt x="4039" y="7089"/>
                  </a:cubicBezTo>
                  <a:cubicBezTo>
                    <a:pt x="4039" y="7155"/>
                    <a:pt x="4039" y="7155"/>
                    <a:pt x="4039" y="7155"/>
                  </a:cubicBezTo>
                  <a:cubicBezTo>
                    <a:pt x="3983" y="7089"/>
                    <a:pt x="3983" y="7089"/>
                    <a:pt x="3983" y="7089"/>
                  </a:cubicBezTo>
                  <a:cubicBezTo>
                    <a:pt x="3983" y="7089"/>
                    <a:pt x="3983" y="7089"/>
                    <a:pt x="3983" y="7089"/>
                  </a:cubicBezTo>
                  <a:cubicBezTo>
                    <a:pt x="3983" y="7022"/>
                    <a:pt x="3983" y="7022"/>
                    <a:pt x="3983" y="7022"/>
                  </a:cubicBezTo>
                  <a:cubicBezTo>
                    <a:pt x="3927" y="7089"/>
                    <a:pt x="3927" y="7089"/>
                    <a:pt x="3927" y="7089"/>
                  </a:cubicBezTo>
                  <a:cubicBezTo>
                    <a:pt x="3927" y="7089"/>
                    <a:pt x="3927" y="7089"/>
                    <a:pt x="3927" y="7089"/>
                  </a:cubicBezTo>
                  <a:cubicBezTo>
                    <a:pt x="3927" y="7155"/>
                    <a:pt x="3927" y="7155"/>
                    <a:pt x="3927" y="7155"/>
                  </a:cubicBezTo>
                  <a:cubicBezTo>
                    <a:pt x="3871" y="7155"/>
                    <a:pt x="3871" y="7155"/>
                    <a:pt x="3871" y="7155"/>
                  </a:cubicBezTo>
                  <a:close/>
                  <a:moveTo>
                    <a:pt x="3703" y="7356"/>
                  </a:moveTo>
                  <a:cubicBezTo>
                    <a:pt x="3703" y="7289"/>
                    <a:pt x="3703" y="7289"/>
                    <a:pt x="3703" y="7289"/>
                  </a:cubicBezTo>
                  <a:cubicBezTo>
                    <a:pt x="3703" y="7155"/>
                    <a:pt x="3703" y="7155"/>
                    <a:pt x="3703" y="7155"/>
                  </a:cubicBezTo>
                  <a:cubicBezTo>
                    <a:pt x="3647" y="7222"/>
                    <a:pt x="3647" y="7222"/>
                    <a:pt x="3647" y="7222"/>
                  </a:cubicBezTo>
                  <a:cubicBezTo>
                    <a:pt x="3647" y="7289"/>
                    <a:pt x="3647" y="7289"/>
                    <a:pt x="3647" y="7289"/>
                  </a:cubicBezTo>
                  <a:cubicBezTo>
                    <a:pt x="3647" y="7289"/>
                    <a:pt x="3647" y="7289"/>
                    <a:pt x="3647" y="7289"/>
                  </a:cubicBezTo>
                  <a:cubicBezTo>
                    <a:pt x="3647" y="7289"/>
                    <a:pt x="3647" y="7289"/>
                    <a:pt x="3647" y="7289"/>
                  </a:cubicBezTo>
                  <a:cubicBezTo>
                    <a:pt x="3647" y="7289"/>
                    <a:pt x="3703" y="7356"/>
                    <a:pt x="3703" y="7356"/>
                  </a:cubicBezTo>
                  <a:close/>
                  <a:moveTo>
                    <a:pt x="3703" y="7356"/>
                  </a:moveTo>
                  <a:cubicBezTo>
                    <a:pt x="3759" y="7356"/>
                    <a:pt x="3759" y="7356"/>
                    <a:pt x="3759" y="7356"/>
                  </a:cubicBezTo>
                  <a:cubicBezTo>
                    <a:pt x="3759" y="7289"/>
                    <a:pt x="3759" y="7289"/>
                    <a:pt x="3759" y="7289"/>
                  </a:cubicBezTo>
                  <a:cubicBezTo>
                    <a:pt x="3759" y="7289"/>
                    <a:pt x="3759" y="7289"/>
                    <a:pt x="3759" y="7289"/>
                  </a:cubicBezTo>
                  <a:cubicBezTo>
                    <a:pt x="3759" y="7155"/>
                    <a:pt x="3759" y="7155"/>
                    <a:pt x="3759" y="7155"/>
                  </a:cubicBezTo>
                  <a:cubicBezTo>
                    <a:pt x="3759" y="7155"/>
                    <a:pt x="3759" y="7155"/>
                    <a:pt x="3759" y="7155"/>
                  </a:cubicBezTo>
                  <a:cubicBezTo>
                    <a:pt x="3815" y="7155"/>
                    <a:pt x="3815" y="7155"/>
                    <a:pt x="3815" y="7155"/>
                  </a:cubicBezTo>
                  <a:cubicBezTo>
                    <a:pt x="3815" y="7089"/>
                    <a:pt x="3815" y="7089"/>
                    <a:pt x="3815" y="7089"/>
                  </a:cubicBezTo>
                  <a:cubicBezTo>
                    <a:pt x="3815" y="7089"/>
                    <a:pt x="3815" y="7089"/>
                    <a:pt x="3815" y="7089"/>
                  </a:cubicBezTo>
                  <a:cubicBezTo>
                    <a:pt x="3871" y="7155"/>
                    <a:pt x="3871" y="7155"/>
                    <a:pt x="3871" y="7155"/>
                  </a:cubicBezTo>
                  <a:cubicBezTo>
                    <a:pt x="3815" y="7289"/>
                    <a:pt x="3815" y="7289"/>
                    <a:pt x="3815" y="7289"/>
                  </a:cubicBezTo>
                  <a:cubicBezTo>
                    <a:pt x="3815" y="7356"/>
                    <a:pt x="3815" y="7356"/>
                    <a:pt x="3815" y="7356"/>
                  </a:cubicBezTo>
                  <a:cubicBezTo>
                    <a:pt x="3815" y="7356"/>
                    <a:pt x="3815" y="7356"/>
                    <a:pt x="3815" y="7356"/>
                  </a:cubicBezTo>
                  <a:cubicBezTo>
                    <a:pt x="3759" y="7423"/>
                    <a:pt x="3759" y="7423"/>
                    <a:pt x="3759" y="7423"/>
                  </a:cubicBezTo>
                  <a:cubicBezTo>
                    <a:pt x="3703" y="7356"/>
                    <a:pt x="3703" y="7356"/>
                    <a:pt x="3703" y="7356"/>
                  </a:cubicBezTo>
                  <a:close/>
                  <a:moveTo>
                    <a:pt x="3815" y="7624"/>
                  </a:moveTo>
                  <a:cubicBezTo>
                    <a:pt x="3815" y="7624"/>
                    <a:pt x="3815" y="7624"/>
                    <a:pt x="3815" y="7624"/>
                  </a:cubicBezTo>
                  <a:cubicBezTo>
                    <a:pt x="3759" y="7490"/>
                    <a:pt x="3759" y="7490"/>
                    <a:pt x="3759" y="7490"/>
                  </a:cubicBezTo>
                  <a:cubicBezTo>
                    <a:pt x="3759" y="7423"/>
                    <a:pt x="3759" y="7423"/>
                    <a:pt x="3759" y="7423"/>
                  </a:cubicBezTo>
                  <a:cubicBezTo>
                    <a:pt x="3759" y="7423"/>
                    <a:pt x="3759" y="7423"/>
                    <a:pt x="3759" y="7423"/>
                  </a:cubicBezTo>
                  <a:cubicBezTo>
                    <a:pt x="3647" y="7356"/>
                    <a:pt x="3647" y="7356"/>
                    <a:pt x="3647" y="7356"/>
                  </a:cubicBezTo>
                  <a:cubicBezTo>
                    <a:pt x="3647" y="7356"/>
                    <a:pt x="3647" y="7356"/>
                    <a:pt x="3647" y="7356"/>
                  </a:cubicBezTo>
                  <a:cubicBezTo>
                    <a:pt x="3647" y="7423"/>
                    <a:pt x="3647" y="7423"/>
                    <a:pt x="3647" y="7423"/>
                  </a:cubicBezTo>
                  <a:cubicBezTo>
                    <a:pt x="3703" y="7490"/>
                    <a:pt x="3703" y="7490"/>
                    <a:pt x="3703" y="7490"/>
                  </a:cubicBezTo>
                  <a:cubicBezTo>
                    <a:pt x="3647" y="7490"/>
                    <a:pt x="3647" y="7490"/>
                    <a:pt x="3647" y="7490"/>
                  </a:cubicBezTo>
                  <a:cubicBezTo>
                    <a:pt x="3647" y="7490"/>
                    <a:pt x="3647" y="7490"/>
                    <a:pt x="3647" y="7490"/>
                  </a:cubicBezTo>
                  <a:cubicBezTo>
                    <a:pt x="3703" y="7557"/>
                    <a:pt x="3703" y="7557"/>
                    <a:pt x="3703" y="7557"/>
                  </a:cubicBezTo>
                  <a:cubicBezTo>
                    <a:pt x="3815" y="7624"/>
                    <a:pt x="3815" y="7624"/>
                    <a:pt x="3815" y="7624"/>
                  </a:cubicBezTo>
                  <a:close/>
                  <a:moveTo>
                    <a:pt x="3254" y="6687"/>
                  </a:moveTo>
                  <a:cubicBezTo>
                    <a:pt x="3254" y="6754"/>
                    <a:pt x="3254" y="6754"/>
                    <a:pt x="3254" y="6754"/>
                  </a:cubicBezTo>
                  <a:cubicBezTo>
                    <a:pt x="3310" y="6754"/>
                    <a:pt x="3310" y="6754"/>
                    <a:pt x="3310" y="6754"/>
                  </a:cubicBezTo>
                  <a:cubicBezTo>
                    <a:pt x="3366" y="6754"/>
                    <a:pt x="3366" y="6754"/>
                    <a:pt x="3366" y="6754"/>
                  </a:cubicBezTo>
                  <a:cubicBezTo>
                    <a:pt x="3366" y="6754"/>
                    <a:pt x="3366" y="6754"/>
                    <a:pt x="3366" y="6754"/>
                  </a:cubicBezTo>
                  <a:cubicBezTo>
                    <a:pt x="3310" y="6687"/>
                    <a:pt x="3310" y="6687"/>
                    <a:pt x="3310" y="6687"/>
                  </a:cubicBezTo>
                  <a:cubicBezTo>
                    <a:pt x="3254" y="6620"/>
                    <a:pt x="3254" y="6620"/>
                    <a:pt x="3254" y="6620"/>
                  </a:cubicBezTo>
                  <a:cubicBezTo>
                    <a:pt x="3254" y="6687"/>
                    <a:pt x="3254" y="6687"/>
                    <a:pt x="3254" y="6687"/>
                  </a:cubicBezTo>
                  <a:close/>
                  <a:moveTo>
                    <a:pt x="2188" y="18123"/>
                  </a:moveTo>
                  <a:cubicBezTo>
                    <a:pt x="2188" y="18123"/>
                    <a:pt x="2188" y="18123"/>
                    <a:pt x="2188" y="18123"/>
                  </a:cubicBezTo>
                  <a:cubicBezTo>
                    <a:pt x="2132" y="18123"/>
                    <a:pt x="2132" y="18123"/>
                    <a:pt x="2132" y="18123"/>
                  </a:cubicBezTo>
                  <a:cubicBezTo>
                    <a:pt x="2132" y="17989"/>
                    <a:pt x="2132" y="17989"/>
                    <a:pt x="2132" y="17989"/>
                  </a:cubicBezTo>
                  <a:cubicBezTo>
                    <a:pt x="2188" y="17922"/>
                    <a:pt x="2188" y="17922"/>
                    <a:pt x="2188" y="17922"/>
                  </a:cubicBezTo>
                  <a:cubicBezTo>
                    <a:pt x="2188" y="17855"/>
                    <a:pt x="2188" y="17855"/>
                    <a:pt x="2188" y="17855"/>
                  </a:cubicBezTo>
                  <a:cubicBezTo>
                    <a:pt x="2188" y="17855"/>
                    <a:pt x="2188" y="17855"/>
                    <a:pt x="2188" y="17855"/>
                  </a:cubicBezTo>
                  <a:cubicBezTo>
                    <a:pt x="2132" y="17922"/>
                    <a:pt x="2132" y="17922"/>
                    <a:pt x="2132" y="17922"/>
                  </a:cubicBezTo>
                  <a:cubicBezTo>
                    <a:pt x="2076" y="17922"/>
                    <a:pt x="2076" y="17922"/>
                    <a:pt x="2076" y="17922"/>
                  </a:cubicBezTo>
                  <a:cubicBezTo>
                    <a:pt x="2020" y="17855"/>
                    <a:pt x="2020" y="17855"/>
                    <a:pt x="2020" y="17855"/>
                  </a:cubicBezTo>
                  <a:cubicBezTo>
                    <a:pt x="2020" y="17788"/>
                    <a:pt x="2020" y="17788"/>
                    <a:pt x="2020" y="17788"/>
                  </a:cubicBezTo>
                  <a:cubicBezTo>
                    <a:pt x="2020" y="17788"/>
                    <a:pt x="2020" y="17788"/>
                    <a:pt x="2020" y="17788"/>
                  </a:cubicBezTo>
                  <a:cubicBezTo>
                    <a:pt x="2076" y="17855"/>
                    <a:pt x="2076" y="17855"/>
                    <a:pt x="2076" y="17855"/>
                  </a:cubicBezTo>
                  <a:cubicBezTo>
                    <a:pt x="2076" y="17855"/>
                    <a:pt x="2076" y="17855"/>
                    <a:pt x="2076" y="17855"/>
                  </a:cubicBezTo>
                  <a:cubicBezTo>
                    <a:pt x="2076" y="17855"/>
                    <a:pt x="2076" y="17855"/>
                    <a:pt x="2076" y="17855"/>
                  </a:cubicBezTo>
                  <a:cubicBezTo>
                    <a:pt x="2076" y="17788"/>
                    <a:pt x="2076" y="17788"/>
                    <a:pt x="2076" y="17788"/>
                  </a:cubicBezTo>
                  <a:cubicBezTo>
                    <a:pt x="2020" y="17721"/>
                    <a:pt x="2020" y="17721"/>
                    <a:pt x="2020" y="17721"/>
                  </a:cubicBezTo>
                  <a:cubicBezTo>
                    <a:pt x="2020" y="17721"/>
                    <a:pt x="2020" y="17721"/>
                    <a:pt x="2020" y="17721"/>
                  </a:cubicBezTo>
                  <a:cubicBezTo>
                    <a:pt x="1964" y="17788"/>
                    <a:pt x="1964" y="17788"/>
                    <a:pt x="1964" y="17788"/>
                  </a:cubicBezTo>
                  <a:cubicBezTo>
                    <a:pt x="1908" y="17721"/>
                    <a:pt x="1908" y="17721"/>
                    <a:pt x="1908" y="17721"/>
                  </a:cubicBezTo>
                  <a:cubicBezTo>
                    <a:pt x="1908" y="17654"/>
                    <a:pt x="1908" y="17654"/>
                    <a:pt x="1908" y="17654"/>
                  </a:cubicBezTo>
                  <a:cubicBezTo>
                    <a:pt x="1908" y="17654"/>
                    <a:pt x="1908" y="17654"/>
                    <a:pt x="1908" y="17654"/>
                  </a:cubicBezTo>
                  <a:cubicBezTo>
                    <a:pt x="1964" y="17588"/>
                    <a:pt x="1964" y="17588"/>
                    <a:pt x="1964" y="17588"/>
                  </a:cubicBezTo>
                  <a:cubicBezTo>
                    <a:pt x="1964" y="17521"/>
                    <a:pt x="1964" y="17521"/>
                    <a:pt x="1964" y="17521"/>
                  </a:cubicBezTo>
                  <a:cubicBezTo>
                    <a:pt x="2020" y="17521"/>
                    <a:pt x="2020" y="17521"/>
                    <a:pt x="2020" y="17521"/>
                  </a:cubicBezTo>
                  <a:cubicBezTo>
                    <a:pt x="2020" y="17454"/>
                    <a:pt x="2020" y="17454"/>
                    <a:pt x="2020" y="17454"/>
                  </a:cubicBezTo>
                  <a:cubicBezTo>
                    <a:pt x="1964" y="17521"/>
                    <a:pt x="1964" y="17521"/>
                    <a:pt x="1964" y="17521"/>
                  </a:cubicBezTo>
                  <a:cubicBezTo>
                    <a:pt x="1908" y="17521"/>
                    <a:pt x="1908" y="17521"/>
                    <a:pt x="1908" y="17521"/>
                  </a:cubicBezTo>
                  <a:cubicBezTo>
                    <a:pt x="1908" y="17454"/>
                    <a:pt x="1908" y="17454"/>
                    <a:pt x="1908" y="17454"/>
                  </a:cubicBezTo>
                  <a:cubicBezTo>
                    <a:pt x="1908" y="17454"/>
                    <a:pt x="1908" y="17454"/>
                    <a:pt x="1908" y="17454"/>
                  </a:cubicBezTo>
                  <a:cubicBezTo>
                    <a:pt x="1964" y="17387"/>
                    <a:pt x="1964" y="17387"/>
                    <a:pt x="1964" y="17387"/>
                  </a:cubicBezTo>
                  <a:cubicBezTo>
                    <a:pt x="1964" y="17320"/>
                    <a:pt x="1964" y="17320"/>
                    <a:pt x="1964" y="17320"/>
                  </a:cubicBezTo>
                  <a:cubicBezTo>
                    <a:pt x="1964" y="17253"/>
                    <a:pt x="1964" y="17253"/>
                    <a:pt x="1964" y="17253"/>
                  </a:cubicBezTo>
                  <a:cubicBezTo>
                    <a:pt x="1964" y="17253"/>
                    <a:pt x="1964" y="17253"/>
                    <a:pt x="1964" y="17253"/>
                  </a:cubicBezTo>
                  <a:cubicBezTo>
                    <a:pt x="1964" y="17253"/>
                    <a:pt x="1964" y="17253"/>
                    <a:pt x="1964" y="17253"/>
                  </a:cubicBezTo>
                  <a:cubicBezTo>
                    <a:pt x="1964" y="17320"/>
                    <a:pt x="1964" y="17320"/>
                    <a:pt x="1964" y="17320"/>
                  </a:cubicBezTo>
                  <a:cubicBezTo>
                    <a:pt x="1908" y="17387"/>
                    <a:pt x="1908" y="17387"/>
                    <a:pt x="1908" y="17387"/>
                  </a:cubicBezTo>
                  <a:cubicBezTo>
                    <a:pt x="1851" y="17454"/>
                    <a:pt x="1851" y="17454"/>
                    <a:pt x="1851" y="17454"/>
                  </a:cubicBezTo>
                  <a:cubicBezTo>
                    <a:pt x="1851" y="17454"/>
                    <a:pt x="1851" y="17454"/>
                    <a:pt x="1851" y="17454"/>
                  </a:cubicBezTo>
                  <a:cubicBezTo>
                    <a:pt x="1795" y="17454"/>
                    <a:pt x="1795" y="17454"/>
                    <a:pt x="1795" y="17454"/>
                  </a:cubicBezTo>
                  <a:cubicBezTo>
                    <a:pt x="1795" y="17454"/>
                    <a:pt x="1795" y="17454"/>
                    <a:pt x="1795" y="17454"/>
                  </a:cubicBezTo>
                  <a:cubicBezTo>
                    <a:pt x="1795" y="17387"/>
                    <a:pt x="1795" y="17387"/>
                    <a:pt x="1795" y="17387"/>
                  </a:cubicBezTo>
                  <a:cubicBezTo>
                    <a:pt x="1795" y="17387"/>
                    <a:pt x="1795" y="17387"/>
                    <a:pt x="1795" y="17387"/>
                  </a:cubicBezTo>
                  <a:cubicBezTo>
                    <a:pt x="1795" y="17387"/>
                    <a:pt x="1795" y="17387"/>
                    <a:pt x="1795" y="17387"/>
                  </a:cubicBezTo>
                  <a:cubicBezTo>
                    <a:pt x="1739" y="17387"/>
                    <a:pt x="1739" y="17387"/>
                    <a:pt x="1739" y="17387"/>
                  </a:cubicBezTo>
                  <a:cubicBezTo>
                    <a:pt x="1739" y="17454"/>
                    <a:pt x="1739" y="17454"/>
                    <a:pt x="1739" y="17454"/>
                  </a:cubicBezTo>
                  <a:cubicBezTo>
                    <a:pt x="1739" y="17454"/>
                    <a:pt x="1739" y="17454"/>
                    <a:pt x="1739" y="17454"/>
                  </a:cubicBezTo>
                  <a:cubicBezTo>
                    <a:pt x="1739" y="17387"/>
                    <a:pt x="1739" y="17387"/>
                    <a:pt x="1739" y="17387"/>
                  </a:cubicBezTo>
                  <a:cubicBezTo>
                    <a:pt x="1683" y="17387"/>
                    <a:pt x="1683" y="17387"/>
                    <a:pt x="1683" y="17387"/>
                  </a:cubicBezTo>
                  <a:cubicBezTo>
                    <a:pt x="1683" y="17454"/>
                    <a:pt x="1683" y="17454"/>
                    <a:pt x="1683" y="17454"/>
                  </a:cubicBezTo>
                  <a:cubicBezTo>
                    <a:pt x="1627" y="17387"/>
                    <a:pt x="1627" y="17387"/>
                    <a:pt x="1627" y="17387"/>
                  </a:cubicBezTo>
                  <a:cubicBezTo>
                    <a:pt x="1627" y="17387"/>
                    <a:pt x="1627" y="17387"/>
                    <a:pt x="1627" y="17387"/>
                  </a:cubicBezTo>
                  <a:cubicBezTo>
                    <a:pt x="1683" y="17320"/>
                    <a:pt x="1683" y="17320"/>
                    <a:pt x="1683" y="17320"/>
                  </a:cubicBezTo>
                  <a:cubicBezTo>
                    <a:pt x="1683" y="17320"/>
                    <a:pt x="1683" y="17320"/>
                    <a:pt x="1683" y="17320"/>
                  </a:cubicBezTo>
                  <a:cubicBezTo>
                    <a:pt x="1739" y="17320"/>
                    <a:pt x="1739" y="17320"/>
                    <a:pt x="1739" y="17320"/>
                  </a:cubicBezTo>
                  <a:cubicBezTo>
                    <a:pt x="1851" y="17253"/>
                    <a:pt x="1851" y="17253"/>
                    <a:pt x="1851" y="17253"/>
                  </a:cubicBezTo>
                  <a:cubicBezTo>
                    <a:pt x="1851" y="17253"/>
                    <a:pt x="1851" y="17253"/>
                    <a:pt x="1851" y="17253"/>
                  </a:cubicBezTo>
                  <a:cubicBezTo>
                    <a:pt x="1851" y="17186"/>
                    <a:pt x="1851" y="17186"/>
                    <a:pt x="1851" y="17186"/>
                  </a:cubicBezTo>
                  <a:cubicBezTo>
                    <a:pt x="1851" y="17186"/>
                    <a:pt x="1851" y="17186"/>
                    <a:pt x="1851" y="17186"/>
                  </a:cubicBezTo>
                  <a:cubicBezTo>
                    <a:pt x="1795" y="17253"/>
                    <a:pt x="1795" y="17253"/>
                    <a:pt x="1795" y="17253"/>
                  </a:cubicBezTo>
                  <a:cubicBezTo>
                    <a:pt x="1739" y="17320"/>
                    <a:pt x="1739" y="17320"/>
                    <a:pt x="1739" y="17320"/>
                  </a:cubicBezTo>
                  <a:cubicBezTo>
                    <a:pt x="1739" y="17320"/>
                    <a:pt x="1739" y="17320"/>
                    <a:pt x="1739" y="17320"/>
                  </a:cubicBezTo>
                  <a:cubicBezTo>
                    <a:pt x="1683" y="17320"/>
                    <a:pt x="1683" y="17320"/>
                    <a:pt x="1683" y="17320"/>
                  </a:cubicBezTo>
                  <a:cubicBezTo>
                    <a:pt x="1683" y="17253"/>
                    <a:pt x="1683" y="17253"/>
                    <a:pt x="1683" y="17253"/>
                  </a:cubicBezTo>
                  <a:cubicBezTo>
                    <a:pt x="1627" y="17253"/>
                    <a:pt x="1627" y="17253"/>
                    <a:pt x="1627" y="17253"/>
                  </a:cubicBezTo>
                  <a:cubicBezTo>
                    <a:pt x="1627" y="17253"/>
                    <a:pt x="1627" y="17253"/>
                    <a:pt x="1627" y="17253"/>
                  </a:cubicBezTo>
                  <a:cubicBezTo>
                    <a:pt x="1627" y="17186"/>
                    <a:pt x="1627" y="17186"/>
                    <a:pt x="1627" y="17186"/>
                  </a:cubicBezTo>
                  <a:cubicBezTo>
                    <a:pt x="1627" y="17186"/>
                    <a:pt x="1627" y="17186"/>
                    <a:pt x="1627" y="17186"/>
                  </a:cubicBezTo>
                  <a:cubicBezTo>
                    <a:pt x="1571" y="17186"/>
                    <a:pt x="1571" y="17186"/>
                    <a:pt x="1571" y="17186"/>
                  </a:cubicBezTo>
                  <a:cubicBezTo>
                    <a:pt x="1515" y="17186"/>
                    <a:pt x="1515" y="17186"/>
                    <a:pt x="1515" y="17186"/>
                  </a:cubicBezTo>
                  <a:cubicBezTo>
                    <a:pt x="1515" y="17186"/>
                    <a:pt x="1515" y="17186"/>
                    <a:pt x="1515" y="17186"/>
                  </a:cubicBezTo>
                  <a:cubicBezTo>
                    <a:pt x="1459" y="17253"/>
                    <a:pt x="1459" y="17253"/>
                    <a:pt x="1459" y="17253"/>
                  </a:cubicBezTo>
                  <a:cubicBezTo>
                    <a:pt x="1403" y="17186"/>
                    <a:pt x="1403" y="17186"/>
                    <a:pt x="1403" y="17186"/>
                  </a:cubicBezTo>
                  <a:cubicBezTo>
                    <a:pt x="1403" y="17120"/>
                    <a:pt x="1403" y="17120"/>
                    <a:pt x="1403" y="17120"/>
                  </a:cubicBezTo>
                  <a:cubicBezTo>
                    <a:pt x="1403" y="17120"/>
                    <a:pt x="1403" y="17120"/>
                    <a:pt x="1403" y="17120"/>
                  </a:cubicBezTo>
                  <a:cubicBezTo>
                    <a:pt x="1459" y="17120"/>
                    <a:pt x="1459" y="17120"/>
                    <a:pt x="1459" y="17120"/>
                  </a:cubicBezTo>
                  <a:cubicBezTo>
                    <a:pt x="1515" y="17186"/>
                    <a:pt x="1515" y="17186"/>
                    <a:pt x="1515" y="17186"/>
                  </a:cubicBezTo>
                  <a:cubicBezTo>
                    <a:pt x="1571" y="17120"/>
                    <a:pt x="1571" y="17120"/>
                    <a:pt x="1571" y="17120"/>
                  </a:cubicBezTo>
                  <a:cubicBezTo>
                    <a:pt x="1571" y="17120"/>
                    <a:pt x="1571" y="17120"/>
                    <a:pt x="1571" y="17120"/>
                  </a:cubicBezTo>
                  <a:cubicBezTo>
                    <a:pt x="1571" y="17120"/>
                    <a:pt x="1571" y="17120"/>
                    <a:pt x="1571" y="17120"/>
                  </a:cubicBezTo>
                  <a:cubicBezTo>
                    <a:pt x="1459" y="17120"/>
                    <a:pt x="1459" y="17120"/>
                    <a:pt x="1459" y="17120"/>
                  </a:cubicBezTo>
                  <a:cubicBezTo>
                    <a:pt x="1459" y="17120"/>
                    <a:pt x="1459" y="17120"/>
                    <a:pt x="1459" y="17120"/>
                  </a:cubicBezTo>
                  <a:cubicBezTo>
                    <a:pt x="1459" y="17120"/>
                    <a:pt x="1459" y="17120"/>
                    <a:pt x="1459" y="17120"/>
                  </a:cubicBezTo>
                  <a:cubicBezTo>
                    <a:pt x="1515" y="17120"/>
                    <a:pt x="1515" y="17120"/>
                    <a:pt x="1515" y="17120"/>
                  </a:cubicBezTo>
                  <a:cubicBezTo>
                    <a:pt x="1571" y="17120"/>
                    <a:pt x="1571" y="17120"/>
                    <a:pt x="1571" y="17120"/>
                  </a:cubicBezTo>
                  <a:cubicBezTo>
                    <a:pt x="1571" y="17053"/>
                    <a:pt x="1571" y="17053"/>
                    <a:pt x="1571" y="17053"/>
                  </a:cubicBezTo>
                  <a:cubicBezTo>
                    <a:pt x="1515" y="17053"/>
                    <a:pt x="1515" y="17053"/>
                    <a:pt x="1515" y="17053"/>
                  </a:cubicBezTo>
                  <a:cubicBezTo>
                    <a:pt x="1459" y="17053"/>
                    <a:pt x="1459" y="17053"/>
                    <a:pt x="1459" y="17053"/>
                  </a:cubicBezTo>
                  <a:cubicBezTo>
                    <a:pt x="1403" y="17053"/>
                    <a:pt x="1403" y="17053"/>
                    <a:pt x="1403" y="17053"/>
                  </a:cubicBezTo>
                  <a:cubicBezTo>
                    <a:pt x="1403" y="17053"/>
                    <a:pt x="1403" y="17053"/>
                    <a:pt x="1403" y="17053"/>
                  </a:cubicBezTo>
                  <a:cubicBezTo>
                    <a:pt x="1346" y="17053"/>
                    <a:pt x="1346" y="17053"/>
                    <a:pt x="1346" y="17053"/>
                  </a:cubicBezTo>
                  <a:cubicBezTo>
                    <a:pt x="1346" y="16986"/>
                    <a:pt x="1346" y="16986"/>
                    <a:pt x="1346" y="16986"/>
                  </a:cubicBezTo>
                  <a:cubicBezTo>
                    <a:pt x="1403" y="16986"/>
                    <a:pt x="1403" y="16986"/>
                    <a:pt x="1403" y="16986"/>
                  </a:cubicBezTo>
                  <a:cubicBezTo>
                    <a:pt x="1459" y="16986"/>
                    <a:pt x="1459" y="16986"/>
                    <a:pt x="1459" y="16986"/>
                  </a:cubicBezTo>
                  <a:cubicBezTo>
                    <a:pt x="1515" y="16986"/>
                    <a:pt x="1515" y="16986"/>
                    <a:pt x="1515" y="16986"/>
                  </a:cubicBezTo>
                  <a:cubicBezTo>
                    <a:pt x="1515" y="16986"/>
                    <a:pt x="1515" y="16986"/>
                    <a:pt x="1515" y="16986"/>
                  </a:cubicBezTo>
                  <a:cubicBezTo>
                    <a:pt x="1459" y="16986"/>
                    <a:pt x="1459" y="16986"/>
                    <a:pt x="1459" y="16986"/>
                  </a:cubicBezTo>
                  <a:cubicBezTo>
                    <a:pt x="1459" y="16986"/>
                    <a:pt x="1459" y="16986"/>
                    <a:pt x="1459" y="16986"/>
                  </a:cubicBezTo>
                  <a:cubicBezTo>
                    <a:pt x="1403" y="16986"/>
                    <a:pt x="1403" y="16986"/>
                    <a:pt x="1403" y="16986"/>
                  </a:cubicBezTo>
                  <a:cubicBezTo>
                    <a:pt x="1403" y="16919"/>
                    <a:pt x="1403" y="16919"/>
                    <a:pt x="1403" y="16919"/>
                  </a:cubicBezTo>
                  <a:cubicBezTo>
                    <a:pt x="1459" y="16919"/>
                    <a:pt x="1459" y="16919"/>
                    <a:pt x="1459" y="16919"/>
                  </a:cubicBezTo>
                  <a:cubicBezTo>
                    <a:pt x="1459" y="16919"/>
                    <a:pt x="1459" y="16919"/>
                    <a:pt x="1459" y="16919"/>
                  </a:cubicBezTo>
                  <a:cubicBezTo>
                    <a:pt x="1515" y="16919"/>
                    <a:pt x="1515" y="16919"/>
                    <a:pt x="1515" y="16919"/>
                  </a:cubicBezTo>
                  <a:cubicBezTo>
                    <a:pt x="1515" y="16919"/>
                    <a:pt x="1515" y="16919"/>
                    <a:pt x="1515" y="16919"/>
                  </a:cubicBezTo>
                  <a:cubicBezTo>
                    <a:pt x="1515" y="16852"/>
                    <a:pt x="1515" y="16852"/>
                    <a:pt x="1515" y="16852"/>
                  </a:cubicBezTo>
                  <a:cubicBezTo>
                    <a:pt x="1515" y="16852"/>
                    <a:pt x="1515" y="16852"/>
                    <a:pt x="1515" y="16852"/>
                  </a:cubicBezTo>
                  <a:cubicBezTo>
                    <a:pt x="1571" y="16852"/>
                    <a:pt x="1571" y="16852"/>
                    <a:pt x="1571" y="16852"/>
                  </a:cubicBezTo>
                  <a:cubicBezTo>
                    <a:pt x="1627" y="16852"/>
                    <a:pt x="1627" y="16852"/>
                    <a:pt x="1627" y="16852"/>
                  </a:cubicBezTo>
                  <a:cubicBezTo>
                    <a:pt x="1683" y="16852"/>
                    <a:pt x="1683" y="16852"/>
                    <a:pt x="1683" y="16852"/>
                  </a:cubicBezTo>
                  <a:cubicBezTo>
                    <a:pt x="1571" y="16852"/>
                    <a:pt x="1571" y="16852"/>
                    <a:pt x="1571" y="16852"/>
                  </a:cubicBezTo>
                  <a:cubicBezTo>
                    <a:pt x="1571" y="16785"/>
                    <a:pt x="1571" y="16785"/>
                    <a:pt x="1571" y="16785"/>
                  </a:cubicBezTo>
                  <a:cubicBezTo>
                    <a:pt x="1515" y="16785"/>
                    <a:pt x="1515" y="16785"/>
                    <a:pt x="1515" y="16785"/>
                  </a:cubicBezTo>
                  <a:cubicBezTo>
                    <a:pt x="1515" y="16852"/>
                    <a:pt x="1515" y="16852"/>
                    <a:pt x="1515" y="16852"/>
                  </a:cubicBezTo>
                  <a:cubicBezTo>
                    <a:pt x="1459" y="16852"/>
                    <a:pt x="1459" y="16852"/>
                    <a:pt x="1459" y="16852"/>
                  </a:cubicBezTo>
                  <a:cubicBezTo>
                    <a:pt x="1403" y="16919"/>
                    <a:pt x="1403" y="16919"/>
                    <a:pt x="1403" y="16919"/>
                  </a:cubicBezTo>
                  <a:cubicBezTo>
                    <a:pt x="1403" y="16852"/>
                    <a:pt x="1403" y="16852"/>
                    <a:pt x="1403" y="16852"/>
                  </a:cubicBezTo>
                  <a:cubicBezTo>
                    <a:pt x="1403" y="16852"/>
                    <a:pt x="1403" y="16852"/>
                    <a:pt x="1403" y="16852"/>
                  </a:cubicBezTo>
                  <a:cubicBezTo>
                    <a:pt x="1403" y="16785"/>
                    <a:pt x="1403" y="16785"/>
                    <a:pt x="1403" y="16785"/>
                  </a:cubicBezTo>
                  <a:cubicBezTo>
                    <a:pt x="1403" y="16718"/>
                    <a:pt x="1403" y="16718"/>
                    <a:pt x="1403" y="16718"/>
                  </a:cubicBezTo>
                  <a:cubicBezTo>
                    <a:pt x="1515" y="16718"/>
                    <a:pt x="1515" y="16718"/>
                    <a:pt x="1515" y="16718"/>
                  </a:cubicBezTo>
                  <a:cubicBezTo>
                    <a:pt x="1515" y="16651"/>
                    <a:pt x="1515" y="16651"/>
                    <a:pt x="1515" y="16651"/>
                  </a:cubicBezTo>
                  <a:cubicBezTo>
                    <a:pt x="1627" y="16585"/>
                    <a:pt x="1627" y="16585"/>
                    <a:pt x="1627" y="16585"/>
                  </a:cubicBezTo>
                  <a:cubicBezTo>
                    <a:pt x="1683" y="16585"/>
                    <a:pt x="1683" y="16585"/>
                    <a:pt x="1683" y="16585"/>
                  </a:cubicBezTo>
                  <a:cubicBezTo>
                    <a:pt x="1683" y="16585"/>
                    <a:pt x="1683" y="16585"/>
                    <a:pt x="1683" y="16585"/>
                  </a:cubicBezTo>
                  <a:cubicBezTo>
                    <a:pt x="1683" y="16651"/>
                    <a:pt x="1683" y="16651"/>
                    <a:pt x="1683" y="16651"/>
                  </a:cubicBezTo>
                  <a:cubicBezTo>
                    <a:pt x="1739" y="16718"/>
                    <a:pt x="1739" y="16718"/>
                    <a:pt x="1739" y="16718"/>
                  </a:cubicBezTo>
                  <a:cubicBezTo>
                    <a:pt x="1739" y="16718"/>
                    <a:pt x="1739" y="16718"/>
                    <a:pt x="1739" y="16718"/>
                  </a:cubicBezTo>
                  <a:cubicBezTo>
                    <a:pt x="1739" y="16651"/>
                    <a:pt x="1739" y="16651"/>
                    <a:pt x="1739" y="16651"/>
                  </a:cubicBezTo>
                  <a:cubicBezTo>
                    <a:pt x="1739" y="16585"/>
                    <a:pt x="1739" y="16585"/>
                    <a:pt x="1739" y="16585"/>
                  </a:cubicBezTo>
                  <a:cubicBezTo>
                    <a:pt x="1739" y="16518"/>
                    <a:pt x="1739" y="16518"/>
                    <a:pt x="1739" y="16518"/>
                  </a:cubicBezTo>
                  <a:cubicBezTo>
                    <a:pt x="1795" y="16518"/>
                    <a:pt x="1795" y="16518"/>
                    <a:pt x="1795" y="16518"/>
                  </a:cubicBezTo>
                  <a:cubicBezTo>
                    <a:pt x="1795" y="16518"/>
                    <a:pt x="1795" y="16518"/>
                    <a:pt x="1795" y="16518"/>
                  </a:cubicBezTo>
                  <a:cubicBezTo>
                    <a:pt x="1739" y="16518"/>
                    <a:pt x="1739" y="16518"/>
                    <a:pt x="1739" y="16518"/>
                  </a:cubicBezTo>
                  <a:cubicBezTo>
                    <a:pt x="1683" y="16518"/>
                    <a:pt x="1683" y="16518"/>
                    <a:pt x="1683" y="16518"/>
                  </a:cubicBezTo>
                  <a:cubicBezTo>
                    <a:pt x="1683" y="16518"/>
                    <a:pt x="1683" y="16518"/>
                    <a:pt x="1683" y="16518"/>
                  </a:cubicBezTo>
                  <a:cubicBezTo>
                    <a:pt x="1683" y="16451"/>
                    <a:pt x="1683" y="16451"/>
                    <a:pt x="1683" y="16451"/>
                  </a:cubicBezTo>
                  <a:cubicBezTo>
                    <a:pt x="1739" y="16451"/>
                    <a:pt x="1739" y="16451"/>
                    <a:pt x="1739" y="16451"/>
                  </a:cubicBezTo>
                  <a:cubicBezTo>
                    <a:pt x="1795" y="16384"/>
                    <a:pt x="1795" y="16384"/>
                    <a:pt x="1795" y="16384"/>
                  </a:cubicBezTo>
                  <a:cubicBezTo>
                    <a:pt x="1795" y="16317"/>
                    <a:pt x="1795" y="16317"/>
                    <a:pt x="1795" y="16317"/>
                  </a:cubicBezTo>
                  <a:cubicBezTo>
                    <a:pt x="1795" y="16317"/>
                    <a:pt x="1795" y="16317"/>
                    <a:pt x="1795" y="16317"/>
                  </a:cubicBezTo>
                  <a:cubicBezTo>
                    <a:pt x="1795" y="16317"/>
                    <a:pt x="1795" y="16317"/>
                    <a:pt x="1795" y="16317"/>
                  </a:cubicBezTo>
                  <a:cubicBezTo>
                    <a:pt x="1795" y="16384"/>
                    <a:pt x="1795" y="16384"/>
                    <a:pt x="1795" y="16384"/>
                  </a:cubicBezTo>
                  <a:cubicBezTo>
                    <a:pt x="1739" y="16384"/>
                    <a:pt x="1739" y="16384"/>
                    <a:pt x="1739" y="16384"/>
                  </a:cubicBezTo>
                  <a:cubicBezTo>
                    <a:pt x="1683" y="16384"/>
                    <a:pt x="1683" y="16384"/>
                    <a:pt x="1683" y="16384"/>
                  </a:cubicBezTo>
                  <a:cubicBezTo>
                    <a:pt x="1627" y="16451"/>
                    <a:pt x="1627" y="16451"/>
                    <a:pt x="1627" y="16451"/>
                  </a:cubicBezTo>
                  <a:cubicBezTo>
                    <a:pt x="1571" y="16518"/>
                    <a:pt x="1571" y="16518"/>
                    <a:pt x="1571" y="16518"/>
                  </a:cubicBezTo>
                  <a:cubicBezTo>
                    <a:pt x="1515" y="16585"/>
                    <a:pt x="1515" y="16585"/>
                    <a:pt x="1515" y="16585"/>
                  </a:cubicBezTo>
                  <a:cubicBezTo>
                    <a:pt x="1459" y="16518"/>
                    <a:pt x="1459" y="16518"/>
                    <a:pt x="1459" y="16518"/>
                  </a:cubicBezTo>
                  <a:cubicBezTo>
                    <a:pt x="1459" y="16518"/>
                    <a:pt x="1459" y="16518"/>
                    <a:pt x="1459" y="16518"/>
                  </a:cubicBezTo>
                  <a:cubicBezTo>
                    <a:pt x="1515" y="16451"/>
                    <a:pt x="1515" y="16451"/>
                    <a:pt x="1515" y="16451"/>
                  </a:cubicBezTo>
                  <a:cubicBezTo>
                    <a:pt x="1459" y="16451"/>
                    <a:pt x="1459" y="16451"/>
                    <a:pt x="1459" y="16451"/>
                  </a:cubicBezTo>
                  <a:cubicBezTo>
                    <a:pt x="1403" y="16518"/>
                    <a:pt x="1403" y="16518"/>
                    <a:pt x="1403" y="16518"/>
                  </a:cubicBezTo>
                  <a:cubicBezTo>
                    <a:pt x="1346" y="16451"/>
                    <a:pt x="1346" y="16451"/>
                    <a:pt x="1346" y="16451"/>
                  </a:cubicBezTo>
                  <a:cubicBezTo>
                    <a:pt x="1403" y="16451"/>
                    <a:pt x="1403" y="16451"/>
                    <a:pt x="1403" y="16451"/>
                  </a:cubicBezTo>
                  <a:cubicBezTo>
                    <a:pt x="1459" y="16384"/>
                    <a:pt x="1459" y="16384"/>
                    <a:pt x="1459" y="16384"/>
                  </a:cubicBezTo>
                  <a:cubicBezTo>
                    <a:pt x="1515" y="16384"/>
                    <a:pt x="1515" y="16384"/>
                    <a:pt x="1515" y="16384"/>
                  </a:cubicBezTo>
                  <a:cubicBezTo>
                    <a:pt x="1515" y="16384"/>
                    <a:pt x="1515" y="16384"/>
                    <a:pt x="1515" y="16384"/>
                  </a:cubicBezTo>
                  <a:cubicBezTo>
                    <a:pt x="1571" y="16384"/>
                    <a:pt x="1571" y="16384"/>
                    <a:pt x="1571" y="16384"/>
                  </a:cubicBezTo>
                  <a:cubicBezTo>
                    <a:pt x="1571" y="16317"/>
                    <a:pt x="1571" y="16317"/>
                    <a:pt x="1571" y="16317"/>
                  </a:cubicBezTo>
                  <a:cubicBezTo>
                    <a:pt x="1515" y="16317"/>
                    <a:pt x="1515" y="16317"/>
                    <a:pt x="1515" y="16317"/>
                  </a:cubicBezTo>
                  <a:cubicBezTo>
                    <a:pt x="1515" y="16317"/>
                    <a:pt x="1515" y="16317"/>
                    <a:pt x="1515" y="16317"/>
                  </a:cubicBezTo>
                  <a:cubicBezTo>
                    <a:pt x="1571" y="16250"/>
                    <a:pt x="1571" y="16250"/>
                    <a:pt x="1571" y="16250"/>
                  </a:cubicBezTo>
                  <a:cubicBezTo>
                    <a:pt x="1515" y="16250"/>
                    <a:pt x="1515" y="16250"/>
                    <a:pt x="1515" y="16250"/>
                  </a:cubicBezTo>
                  <a:cubicBezTo>
                    <a:pt x="1515" y="16250"/>
                    <a:pt x="1515" y="16250"/>
                    <a:pt x="1515" y="16250"/>
                  </a:cubicBezTo>
                  <a:cubicBezTo>
                    <a:pt x="1459" y="16250"/>
                    <a:pt x="1459" y="16250"/>
                    <a:pt x="1459" y="16250"/>
                  </a:cubicBezTo>
                  <a:cubicBezTo>
                    <a:pt x="1459" y="16250"/>
                    <a:pt x="1459" y="16250"/>
                    <a:pt x="1459" y="16250"/>
                  </a:cubicBezTo>
                  <a:cubicBezTo>
                    <a:pt x="1459" y="16116"/>
                    <a:pt x="1459" y="16116"/>
                    <a:pt x="1459" y="16116"/>
                  </a:cubicBezTo>
                  <a:cubicBezTo>
                    <a:pt x="1403" y="16050"/>
                    <a:pt x="1403" y="16050"/>
                    <a:pt x="1403" y="16050"/>
                  </a:cubicBezTo>
                  <a:cubicBezTo>
                    <a:pt x="1403" y="16050"/>
                    <a:pt x="1403" y="16050"/>
                    <a:pt x="1403" y="16050"/>
                  </a:cubicBezTo>
                  <a:cubicBezTo>
                    <a:pt x="1459" y="15983"/>
                    <a:pt x="1459" y="15983"/>
                    <a:pt x="1459" y="15983"/>
                  </a:cubicBezTo>
                  <a:cubicBezTo>
                    <a:pt x="1515" y="15983"/>
                    <a:pt x="1515" y="15983"/>
                    <a:pt x="1515" y="15983"/>
                  </a:cubicBezTo>
                  <a:cubicBezTo>
                    <a:pt x="1515" y="16050"/>
                    <a:pt x="1515" y="16050"/>
                    <a:pt x="1515" y="16050"/>
                  </a:cubicBezTo>
                  <a:cubicBezTo>
                    <a:pt x="1627" y="16050"/>
                    <a:pt x="1627" y="16050"/>
                    <a:pt x="1627" y="16050"/>
                  </a:cubicBezTo>
                  <a:cubicBezTo>
                    <a:pt x="1683" y="16050"/>
                    <a:pt x="1683" y="16050"/>
                    <a:pt x="1683" y="16050"/>
                  </a:cubicBezTo>
                  <a:cubicBezTo>
                    <a:pt x="1627" y="16050"/>
                    <a:pt x="1627" y="16050"/>
                    <a:pt x="1627" y="16050"/>
                  </a:cubicBezTo>
                  <a:cubicBezTo>
                    <a:pt x="1627" y="15983"/>
                    <a:pt x="1627" y="15983"/>
                    <a:pt x="1627" y="15983"/>
                  </a:cubicBezTo>
                  <a:cubicBezTo>
                    <a:pt x="1571" y="15983"/>
                    <a:pt x="1571" y="15983"/>
                    <a:pt x="1571" y="15983"/>
                  </a:cubicBezTo>
                  <a:cubicBezTo>
                    <a:pt x="1515" y="15983"/>
                    <a:pt x="1515" y="15983"/>
                    <a:pt x="1515" y="15983"/>
                  </a:cubicBezTo>
                  <a:cubicBezTo>
                    <a:pt x="1459" y="15916"/>
                    <a:pt x="1459" y="15916"/>
                    <a:pt x="1459" y="15916"/>
                  </a:cubicBezTo>
                  <a:cubicBezTo>
                    <a:pt x="1459" y="15916"/>
                    <a:pt x="1459" y="15916"/>
                    <a:pt x="1459" y="15916"/>
                  </a:cubicBezTo>
                  <a:cubicBezTo>
                    <a:pt x="1515" y="15849"/>
                    <a:pt x="1515" y="15849"/>
                    <a:pt x="1515" y="15849"/>
                  </a:cubicBezTo>
                  <a:cubicBezTo>
                    <a:pt x="1515" y="15849"/>
                    <a:pt x="1515" y="15849"/>
                    <a:pt x="1515" y="15849"/>
                  </a:cubicBezTo>
                  <a:cubicBezTo>
                    <a:pt x="1571" y="15782"/>
                    <a:pt x="1571" y="15782"/>
                    <a:pt x="1571" y="15782"/>
                  </a:cubicBezTo>
                  <a:cubicBezTo>
                    <a:pt x="1571" y="15715"/>
                    <a:pt x="1571" y="15715"/>
                    <a:pt x="1571" y="15715"/>
                  </a:cubicBezTo>
                  <a:cubicBezTo>
                    <a:pt x="1515" y="15782"/>
                    <a:pt x="1515" y="15782"/>
                    <a:pt x="1515" y="15782"/>
                  </a:cubicBezTo>
                  <a:cubicBezTo>
                    <a:pt x="1515" y="15782"/>
                    <a:pt x="1515" y="15782"/>
                    <a:pt x="1515" y="15782"/>
                  </a:cubicBezTo>
                  <a:cubicBezTo>
                    <a:pt x="1459" y="15849"/>
                    <a:pt x="1459" y="15849"/>
                    <a:pt x="1459" y="15849"/>
                  </a:cubicBezTo>
                  <a:cubicBezTo>
                    <a:pt x="1346" y="15849"/>
                    <a:pt x="1346" y="15849"/>
                    <a:pt x="1346" y="15849"/>
                  </a:cubicBezTo>
                  <a:cubicBezTo>
                    <a:pt x="1346" y="15916"/>
                    <a:pt x="1346" y="15916"/>
                    <a:pt x="1346" y="15916"/>
                  </a:cubicBezTo>
                  <a:cubicBezTo>
                    <a:pt x="1346" y="15916"/>
                    <a:pt x="1346" y="15916"/>
                    <a:pt x="1346" y="15916"/>
                  </a:cubicBezTo>
                  <a:cubicBezTo>
                    <a:pt x="1290" y="15916"/>
                    <a:pt x="1290" y="15916"/>
                    <a:pt x="1290" y="15916"/>
                  </a:cubicBezTo>
                  <a:cubicBezTo>
                    <a:pt x="1234" y="15849"/>
                    <a:pt x="1234" y="15849"/>
                    <a:pt x="1234" y="15849"/>
                  </a:cubicBezTo>
                  <a:cubicBezTo>
                    <a:pt x="1234" y="15782"/>
                    <a:pt x="1234" y="15782"/>
                    <a:pt x="1234" y="15782"/>
                  </a:cubicBezTo>
                  <a:cubicBezTo>
                    <a:pt x="1234" y="15648"/>
                    <a:pt x="1234" y="15648"/>
                    <a:pt x="1234" y="15648"/>
                  </a:cubicBezTo>
                  <a:cubicBezTo>
                    <a:pt x="1290" y="15581"/>
                    <a:pt x="1290" y="15581"/>
                    <a:pt x="1290" y="15581"/>
                  </a:cubicBezTo>
                  <a:cubicBezTo>
                    <a:pt x="1234" y="15515"/>
                    <a:pt x="1234" y="15515"/>
                    <a:pt x="1234" y="15515"/>
                  </a:cubicBezTo>
                  <a:cubicBezTo>
                    <a:pt x="1234" y="15515"/>
                    <a:pt x="1234" y="15515"/>
                    <a:pt x="1234" y="15515"/>
                  </a:cubicBezTo>
                  <a:cubicBezTo>
                    <a:pt x="1234" y="15448"/>
                    <a:pt x="1234" y="15448"/>
                    <a:pt x="1234" y="15448"/>
                  </a:cubicBezTo>
                  <a:cubicBezTo>
                    <a:pt x="1234" y="15448"/>
                    <a:pt x="1234" y="15448"/>
                    <a:pt x="1234" y="15448"/>
                  </a:cubicBezTo>
                  <a:cubicBezTo>
                    <a:pt x="1290" y="15448"/>
                    <a:pt x="1290" y="15448"/>
                    <a:pt x="1290" y="15448"/>
                  </a:cubicBezTo>
                  <a:cubicBezTo>
                    <a:pt x="1290" y="15448"/>
                    <a:pt x="1290" y="15448"/>
                    <a:pt x="1290" y="15448"/>
                  </a:cubicBezTo>
                  <a:cubicBezTo>
                    <a:pt x="1290" y="15381"/>
                    <a:pt x="1290" y="15381"/>
                    <a:pt x="1290" y="15381"/>
                  </a:cubicBezTo>
                  <a:cubicBezTo>
                    <a:pt x="1346" y="15381"/>
                    <a:pt x="1346" y="15381"/>
                    <a:pt x="1346" y="15381"/>
                  </a:cubicBezTo>
                  <a:cubicBezTo>
                    <a:pt x="1346" y="15314"/>
                    <a:pt x="1346" y="15314"/>
                    <a:pt x="1346" y="15314"/>
                  </a:cubicBezTo>
                  <a:cubicBezTo>
                    <a:pt x="1403" y="15247"/>
                    <a:pt x="1403" y="15247"/>
                    <a:pt x="1403" y="15247"/>
                  </a:cubicBezTo>
                  <a:cubicBezTo>
                    <a:pt x="1459" y="15314"/>
                    <a:pt x="1459" y="15314"/>
                    <a:pt x="1459" y="15314"/>
                  </a:cubicBezTo>
                  <a:cubicBezTo>
                    <a:pt x="1459" y="15247"/>
                    <a:pt x="1459" y="15247"/>
                    <a:pt x="1459" y="15247"/>
                  </a:cubicBezTo>
                  <a:cubicBezTo>
                    <a:pt x="1459" y="15247"/>
                    <a:pt x="1459" y="15247"/>
                    <a:pt x="1459" y="15247"/>
                  </a:cubicBezTo>
                  <a:cubicBezTo>
                    <a:pt x="1459" y="15247"/>
                    <a:pt x="1459" y="15247"/>
                    <a:pt x="1459" y="15247"/>
                  </a:cubicBezTo>
                  <a:cubicBezTo>
                    <a:pt x="1515" y="15180"/>
                    <a:pt x="1515" y="15180"/>
                    <a:pt x="1515" y="15180"/>
                  </a:cubicBezTo>
                  <a:cubicBezTo>
                    <a:pt x="1515" y="15113"/>
                    <a:pt x="1515" y="15113"/>
                    <a:pt x="1515" y="15113"/>
                  </a:cubicBezTo>
                  <a:cubicBezTo>
                    <a:pt x="1627" y="15046"/>
                    <a:pt x="1627" y="15046"/>
                    <a:pt x="1627" y="15046"/>
                  </a:cubicBezTo>
                  <a:cubicBezTo>
                    <a:pt x="1627" y="15046"/>
                    <a:pt x="1627" y="15046"/>
                    <a:pt x="1627" y="15046"/>
                  </a:cubicBezTo>
                  <a:cubicBezTo>
                    <a:pt x="1571" y="15046"/>
                    <a:pt x="1571" y="15046"/>
                    <a:pt x="1571" y="15046"/>
                  </a:cubicBezTo>
                  <a:cubicBezTo>
                    <a:pt x="1571" y="14980"/>
                    <a:pt x="1571" y="14980"/>
                    <a:pt x="1571" y="14980"/>
                  </a:cubicBezTo>
                  <a:cubicBezTo>
                    <a:pt x="1515" y="15046"/>
                    <a:pt x="1515" y="15046"/>
                    <a:pt x="1515" y="15046"/>
                  </a:cubicBezTo>
                  <a:cubicBezTo>
                    <a:pt x="1515" y="15113"/>
                    <a:pt x="1515" y="15113"/>
                    <a:pt x="1515" y="15113"/>
                  </a:cubicBezTo>
                  <a:cubicBezTo>
                    <a:pt x="1403" y="15247"/>
                    <a:pt x="1403" y="15247"/>
                    <a:pt x="1403" y="15247"/>
                  </a:cubicBezTo>
                  <a:cubicBezTo>
                    <a:pt x="1403" y="15247"/>
                    <a:pt x="1403" y="15247"/>
                    <a:pt x="1403" y="15247"/>
                  </a:cubicBezTo>
                  <a:cubicBezTo>
                    <a:pt x="1403" y="15180"/>
                    <a:pt x="1403" y="15180"/>
                    <a:pt x="1403" y="15180"/>
                  </a:cubicBezTo>
                  <a:cubicBezTo>
                    <a:pt x="1459" y="15113"/>
                    <a:pt x="1459" y="15113"/>
                    <a:pt x="1459" y="15113"/>
                  </a:cubicBezTo>
                  <a:cubicBezTo>
                    <a:pt x="1459" y="15046"/>
                    <a:pt x="1459" y="15046"/>
                    <a:pt x="1459" y="15046"/>
                  </a:cubicBezTo>
                  <a:cubicBezTo>
                    <a:pt x="1515" y="14913"/>
                    <a:pt x="1515" y="14913"/>
                    <a:pt x="1515" y="14913"/>
                  </a:cubicBezTo>
                  <a:cubicBezTo>
                    <a:pt x="1571" y="14846"/>
                    <a:pt x="1571" y="14846"/>
                    <a:pt x="1571" y="14846"/>
                  </a:cubicBezTo>
                  <a:cubicBezTo>
                    <a:pt x="1571" y="14846"/>
                    <a:pt x="1571" y="14846"/>
                    <a:pt x="1571" y="14846"/>
                  </a:cubicBezTo>
                  <a:cubicBezTo>
                    <a:pt x="1571" y="14779"/>
                    <a:pt x="1571" y="14779"/>
                    <a:pt x="1571" y="14779"/>
                  </a:cubicBezTo>
                  <a:cubicBezTo>
                    <a:pt x="1571" y="14779"/>
                    <a:pt x="1571" y="14779"/>
                    <a:pt x="1571" y="14779"/>
                  </a:cubicBezTo>
                  <a:cubicBezTo>
                    <a:pt x="1571" y="14779"/>
                    <a:pt x="1571" y="14779"/>
                    <a:pt x="1571" y="14779"/>
                  </a:cubicBezTo>
                  <a:cubicBezTo>
                    <a:pt x="1571" y="14712"/>
                    <a:pt x="1571" y="14712"/>
                    <a:pt x="1571" y="14712"/>
                  </a:cubicBezTo>
                  <a:cubicBezTo>
                    <a:pt x="1571" y="14712"/>
                    <a:pt x="1571" y="14712"/>
                    <a:pt x="1571" y="14712"/>
                  </a:cubicBezTo>
                  <a:cubicBezTo>
                    <a:pt x="1571" y="14712"/>
                    <a:pt x="1571" y="14712"/>
                    <a:pt x="1571" y="14712"/>
                  </a:cubicBezTo>
                  <a:cubicBezTo>
                    <a:pt x="1515" y="14645"/>
                    <a:pt x="1515" y="14645"/>
                    <a:pt x="1515" y="14645"/>
                  </a:cubicBezTo>
                  <a:cubicBezTo>
                    <a:pt x="1515" y="14645"/>
                    <a:pt x="1515" y="14645"/>
                    <a:pt x="1515" y="14645"/>
                  </a:cubicBezTo>
                  <a:cubicBezTo>
                    <a:pt x="1515" y="14578"/>
                    <a:pt x="1515" y="14578"/>
                    <a:pt x="1515" y="14578"/>
                  </a:cubicBezTo>
                  <a:cubicBezTo>
                    <a:pt x="1459" y="14511"/>
                    <a:pt x="1459" y="14511"/>
                    <a:pt x="1459" y="14511"/>
                  </a:cubicBezTo>
                  <a:cubicBezTo>
                    <a:pt x="1403" y="14511"/>
                    <a:pt x="1403" y="14511"/>
                    <a:pt x="1403" y="14511"/>
                  </a:cubicBezTo>
                  <a:cubicBezTo>
                    <a:pt x="1403" y="14445"/>
                    <a:pt x="1403" y="14445"/>
                    <a:pt x="1403" y="14445"/>
                  </a:cubicBezTo>
                  <a:cubicBezTo>
                    <a:pt x="1346" y="14378"/>
                    <a:pt x="1346" y="14378"/>
                    <a:pt x="1346" y="14378"/>
                  </a:cubicBezTo>
                  <a:cubicBezTo>
                    <a:pt x="1346" y="14378"/>
                    <a:pt x="1346" y="14378"/>
                    <a:pt x="1346" y="14378"/>
                  </a:cubicBezTo>
                  <a:cubicBezTo>
                    <a:pt x="1290" y="14378"/>
                    <a:pt x="1290" y="14378"/>
                    <a:pt x="1290" y="14378"/>
                  </a:cubicBezTo>
                  <a:cubicBezTo>
                    <a:pt x="1290" y="14378"/>
                    <a:pt x="1290" y="14378"/>
                    <a:pt x="1290" y="14378"/>
                  </a:cubicBezTo>
                  <a:cubicBezTo>
                    <a:pt x="1290" y="14311"/>
                    <a:pt x="1290" y="14311"/>
                    <a:pt x="1290" y="14311"/>
                  </a:cubicBezTo>
                  <a:cubicBezTo>
                    <a:pt x="1290" y="14311"/>
                    <a:pt x="1290" y="14311"/>
                    <a:pt x="1290" y="14311"/>
                  </a:cubicBezTo>
                  <a:cubicBezTo>
                    <a:pt x="1290" y="14244"/>
                    <a:pt x="1290" y="14244"/>
                    <a:pt x="1290" y="14244"/>
                  </a:cubicBezTo>
                  <a:cubicBezTo>
                    <a:pt x="1290" y="14244"/>
                    <a:pt x="1290" y="14244"/>
                    <a:pt x="1290" y="14244"/>
                  </a:cubicBezTo>
                  <a:cubicBezTo>
                    <a:pt x="1290" y="14244"/>
                    <a:pt x="1290" y="14244"/>
                    <a:pt x="1290" y="14244"/>
                  </a:cubicBezTo>
                  <a:cubicBezTo>
                    <a:pt x="1290" y="14177"/>
                    <a:pt x="1290" y="14177"/>
                    <a:pt x="1290" y="14177"/>
                  </a:cubicBezTo>
                  <a:cubicBezTo>
                    <a:pt x="1290" y="14177"/>
                    <a:pt x="1290" y="14177"/>
                    <a:pt x="1290" y="14177"/>
                  </a:cubicBezTo>
                  <a:cubicBezTo>
                    <a:pt x="1290" y="14177"/>
                    <a:pt x="1290" y="14177"/>
                    <a:pt x="1290" y="14177"/>
                  </a:cubicBezTo>
                  <a:cubicBezTo>
                    <a:pt x="1234" y="14177"/>
                    <a:pt x="1234" y="14177"/>
                    <a:pt x="1234" y="14177"/>
                  </a:cubicBezTo>
                  <a:cubicBezTo>
                    <a:pt x="1234" y="14110"/>
                    <a:pt x="1234" y="14110"/>
                    <a:pt x="1234" y="14110"/>
                  </a:cubicBezTo>
                  <a:cubicBezTo>
                    <a:pt x="1290" y="14110"/>
                    <a:pt x="1290" y="14110"/>
                    <a:pt x="1290" y="14110"/>
                  </a:cubicBezTo>
                  <a:cubicBezTo>
                    <a:pt x="1290" y="13910"/>
                    <a:pt x="1290" y="13910"/>
                    <a:pt x="1290" y="13910"/>
                  </a:cubicBezTo>
                  <a:cubicBezTo>
                    <a:pt x="1290" y="13709"/>
                    <a:pt x="1290" y="13709"/>
                    <a:pt x="1290" y="13709"/>
                  </a:cubicBezTo>
                  <a:cubicBezTo>
                    <a:pt x="1290" y="13575"/>
                    <a:pt x="1290" y="13575"/>
                    <a:pt x="1290" y="13575"/>
                  </a:cubicBezTo>
                  <a:cubicBezTo>
                    <a:pt x="1290" y="13508"/>
                    <a:pt x="1290" y="13508"/>
                    <a:pt x="1290" y="13508"/>
                  </a:cubicBezTo>
                  <a:cubicBezTo>
                    <a:pt x="1290" y="13441"/>
                    <a:pt x="1290" y="13441"/>
                    <a:pt x="1290" y="13441"/>
                  </a:cubicBezTo>
                  <a:cubicBezTo>
                    <a:pt x="1290" y="13441"/>
                    <a:pt x="1290" y="13441"/>
                    <a:pt x="1290" y="13441"/>
                  </a:cubicBezTo>
                  <a:cubicBezTo>
                    <a:pt x="1290" y="13375"/>
                    <a:pt x="1290" y="13375"/>
                    <a:pt x="1290" y="13375"/>
                  </a:cubicBezTo>
                  <a:cubicBezTo>
                    <a:pt x="1290" y="13308"/>
                    <a:pt x="1290" y="13308"/>
                    <a:pt x="1290" y="13308"/>
                  </a:cubicBezTo>
                  <a:cubicBezTo>
                    <a:pt x="1290" y="13241"/>
                    <a:pt x="1290" y="13241"/>
                    <a:pt x="1290" y="13241"/>
                  </a:cubicBezTo>
                  <a:cubicBezTo>
                    <a:pt x="1234" y="13174"/>
                    <a:pt x="1234" y="13174"/>
                    <a:pt x="1234" y="13174"/>
                  </a:cubicBezTo>
                  <a:cubicBezTo>
                    <a:pt x="1178" y="13040"/>
                    <a:pt x="1178" y="13040"/>
                    <a:pt x="1178" y="13040"/>
                  </a:cubicBezTo>
                  <a:cubicBezTo>
                    <a:pt x="1178" y="13040"/>
                    <a:pt x="1178" y="13040"/>
                    <a:pt x="1178" y="13040"/>
                  </a:cubicBezTo>
                  <a:cubicBezTo>
                    <a:pt x="1178" y="12840"/>
                    <a:pt x="1178" y="12840"/>
                    <a:pt x="1178" y="12840"/>
                  </a:cubicBezTo>
                  <a:cubicBezTo>
                    <a:pt x="1178" y="12840"/>
                    <a:pt x="1178" y="12840"/>
                    <a:pt x="1178" y="12840"/>
                  </a:cubicBezTo>
                  <a:cubicBezTo>
                    <a:pt x="1178" y="12773"/>
                    <a:pt x="1178" y="12773"/>
                    <a:pt x="1178" y="12773"/>
                  </a:cubicBezTo>
                  <a:cubicBezTo>
                    <a:pt x="1178" y="12706"/>
                    <a:pt x="1178" y="12706"/>
                    <a:pt x="1178" y="12706"/>
                  </a:cubicBezTo>
                  <a:cubicBezTo>
                    <a:pt x="1178" y="12639"/>
                    <a:pt x="1178" y="12639"/>
                    <a:pt x="1178" y="12639"/>
                  </a:cubicBezTo>
                  <a:cubicBezTo>
                    <a:pt x="1122" y="12639"/>
                    <a:pt x="1122" y="12639"/>
                    <a:pt x="1122" y="12639"/>
                  </a:cubicBezTo>
                  <a:cubicBezTo>
                    <a:pt x="1066" y="12639"/>
                    <a:pt x="1066" y="12639"/>
                    <a:pt x="1066" y="12639"/>
                  </a:cubicBezTo>
                  <a:cubicBezTo>
                    <a:pt x="954" y="12639"/>
                    <a:pt x="954" y="12639"/>
                    <a:pt x="954" y="12639"/>
                  </a:cubicBezTo>
                  <a:cubicBezTo>
                    <a:pt x="954" y="12639"/>
                    <a:pt x="954" y="12639"/>
                    <a:pt x="954" y="12639"/>
                  </a:cubicBezTo>
                  <a:cubicBezTo>
                    <a:pt x="842" y="12706"/>
                    <a:pt x="842" y="12706"/>
                    <a:pt x="842" y="12706"/>
                  </a:cubicBezTo>
                  <a:cubicBezTo>
                    <a:pt x="785" y="12773"/>
                    <a:pt x="785" y="12773"/>
                    <a:pt x="785" y="12773"/>
                  </a:cubicBezTo>
                  <a:cubicBezTo>
                    <a:pt x="729" y="12840"/>
                    <a:pt x="729" y="12840"/>
                    <a:pt x="729" y="12840"/>
                  </a:cubicBezTo>
                  <a:cubicBezTo>
                    <a:pt x="673" y="12907"/>
                    <a:pt x="673" y="12907"/>
                    <a:pt x="673" y="12907"/>
                  </a:cubicBezTo>
                  <a:cubicBezTo>
                    <a:pt x="617" y="12907"/>
                    <a:pt x="617" y="12907"/>
                    <a:pt x="617" y="12907"/>
                  </a:cubicBezTo>
                  <a:cubicBezTo>
                    <a:pt x="505" y="12907"/>
                    <a:pt x="505" y="12907"/>
                    <a:pt x="505" y="12907"/>
                  </a:cubicBezTo>
                  <a:cubicBezTo>
                    <a:pt x="505" y="12907"/>
                    <a:pt x="505" y="12907"/>
                    <a:pt x="505" y="12907"/>
                  </a:cubicBezTo>
                  <a:cubicBezTo>
                    <a:pt x="505" y="12907"/>
                    <a:pt x="505" y="12907"/>
                    <a:pt x="505" y="12907"/>
                  </a:cubicBezTo>
                  <a:cubicBezTo>
                    <a:pt x="505" y="12840"/>
                    <a:pt x="505" y="12840"/>
                    <a:pt x="505" y="12840"/>
                  </a:cubicBezTo>
                  <a:cubicBezTo>
                    <a:pt x="505" y="12773"/>
                    <a:pt x="505" y="12773"/>
                    <a:pt x="505" y="12773"/>
                  </a:cubicBezTo>
                  <a:cubicBezTo>
                    <a:pt x="449" y="12438"/>
                    <a:pt x="449" y="12438"/>
                    <a:pt x="449" y="12438"/>
                  </a:cubicBezTo>
                  <a:cubicBezTo>
                    <a:pt x="393" y="12305"/>
                    <a:pt x="393" y="12305"/>
                    <a:pt x="393" y="12305"/>
                  </a:cubicBezTo>
                  <a:cubicBezTo>
                    <a:pt x="393" y="12238"/>
                    <a:pt x="393" y="12238"/>
                    <a:pt x="393" y="12238"/>
                  </a:cubicBezTo>
                  <a:cubicBezTo>
                    <a:pt x="449" y="12104"/>
                    <a:pt x="449" y="12104"/>
                    <a:pt x="449" y="12104"/>
                  </a:cubicBezTo>
                  <a:cubicBezTo>
                    <a:pt x="281" y="12104"/>
                    <a:pt x="281" y="12104"/>
                    <a:pt x="281" y="12104"/>
                  </a:cubicBezTo>
                  <a:cubicBezTo>
                    <a:pt x="224" y="12171"/>
                    <a:pt x="224" y="12171"/>
                    <a:pt x="224" y="12171"/>
                  </a:cubicBezTo>
                  <a:cubicBezTo>
                    <a:pt x="168" y="12104"/>
                    <a:pt x="168" y="12104"/>
                    <a:pt x="168" y="12104"/>
                  </a:cubicBezTo>
                  <a:cubicBezTo>
                    <a:pt x="0" y="12104"/>
                    <a:pt x="0" y="12104"/>
                    <a:pt x="0" y="12104"/>
                  </a:cubicBezTo>
                  <a:cubicBezTo>
                    <a:pt x="2861" y="6487"/>
                    <a:pt x="2861" y="6487"/>
                    <a:pt x="2861" y="6487"/>
                  </a:cubicBezTo>
                  <a:cubicBezTo>
                    <a:pt x="2861" y="6487"/>
                    <a:pt x="2861" y="6487"/>
                    <a:pt x="2861" y="6487"/>
                  </a:cubicBezTo>
                  <a:cubicBezTo>
                    <a:pt x="2917" y="6487"/>
                    <a:pt x="2917" y="6487"/>
                    <a:pt x="2917" y="6487"/>
                  </a:cubicBezTo>
                  <a:cubicBezTo>
                    <a:pt x="3030" y="6620"/>
                    <a:pt x="3030" y="6620"/>
                    <a:pt x="3030" y="6620"/>
                  </a:cubicBezTo>
                  <a:cubicBezTo>
                    <a:pt x="3086" y="6620"/>
                    <a:pt x="3086" y="6620"/>
                    <a:pt x="3086" y="6620"/>
                  </a:cubicBezTo>
                  <a:cubicBezTo>
                    <a:pt x="3142" y="6620"/>
                    <a:pt x="3142" y="6620"/>
                    <a:pt x="3142" y="6620"/>
                  </a:cubicBezTo>
                  <a:cubicBezTo>
                    <a:pt x="3142" y="6687"/>
                    <a:pt x="3142" y="6687"/>
                    <a:pt x="3142" y="6687"/>
                  </a:cubicBezTo>
                  <a:cubicBezTo>
                    <a:pt x="3198" y="6687"/>
                    <a:pt x="3198" y="6687"/>
                    <a:pt x="3198" y="6687"/>
                  </a:cubicBezTo>
                  <a:cubicBezTo>
                    <a:pt x="3198" y="6754"/>
                    <a:pt x="3198" y="6754"/>
                    <a:pt x="3198" y="6754"/>
                  </a:cubicBezTo>
                  <a:cubicBezTo>
                    <a:pt x="3198" y="6754"/>
                    <a:pt x="3198" y="6754"/>
                    <a:pt x="3198" y="6754"/>
                  </a:cubicBezTo>
                  <a:cubicBezTo>
                    <a:pt x="3254" y="6821"/>
                    <a:pt x="3254" y="6821"/>
                    <a:pt x="3254" y="6821"/>
                  </a:cubicBezTo>
                  <a:cubicBezTo>
                    <a:pt x="3254" y="6888"/>
                    <a:pt x="3254" y="6888"/>
                    <a:pt x="3254" y="6888"/>
                  </a:cubicBezTo>
                  <a:cubicBezTo>
                    <a:pt x="3254" y="6888"/>
                    <a:pt x="3254" y="6888"/>
                    <a:pt x="3254" y="6888"/>
                  </a:cubicBezTo>
                  <a:cubicBezTo>
                    <a:pt x="3254" y="6955"/>
                    <a:pt x="3254" y="6955"/>
                    <a:pt x="3254" y="6955"/>
                  </a:cubicBezTo>
                  <a:cubicBezTo>
                    <a:pt x="3254" y="7022"/>
                    <a:pt x="3254" y="7022"/>
                    <a:pt x="3254" y="7022"/>
                  </a:cubicBezTo>
                  <a:cubicBezTo>
                    <a:pt x="3310" y="7022"/>
                    <a:pt x="3310" y="7022"/>
                    <a:pt x="3310" y="7022"/>
                  </a:cubicBezTo>
                  <a:cubicBezTo>
                    <a:pt x="3310" y="7022"/>
                    <a:pt x="3310" y="7022"/>
                    <a:pt x="3310" y="7022"/>
                  </a:cubicBezTo>
                  <a:cubicBezTo>
                    <a:pt x="3310" y="7022"/>
                    <a:pt x="3310" y="7022"/>
                    <a:pt x="3310" y="7022"/>
                  </a:cubicBezTo>
                  <a:cubicBezTo>
                    <a:pt x="3310" y="7089"/>
                    <a:pt x="3310" y="7089"/>
                    <a:pt x="3310" y="7089"/>
                  </a:cubicBezTo>
                  <a:cubicBezTo>
                    <a:pt x="3366" y="7155"/>
                    <a:pt x="3366" y="7155"/>
                    <a:pt x="3366" y="7155"/>
                  </a:cubicBezTo>
                  <a:cubicBezTo>
                    <a:pt x="3422" y="7222"/>
                    <a:pt x="3422" y="7222"/>
                    <a:pt x="3422" y="7222"/>
                  </a:cubicBezTo>
                  <a:cubicBezTo>
                    <a:pt x="3478" y="7289"/>
                    <a:pt x="3478" y="7289"/>
                    <a:pt x="3478" y="7289"/>
                  </a:cubicBezTo>
                  <a:cubicBezTo>
                    <a:pt x="3478" y="7289"/>
                    <a:pt x="3478" y="7289"/>
                    <a:pt x="3478" y="7289"/>
                  </a:cubicBezTo>
                  <a:cubicBezTo>
                    <a:pt x="3535" y="7289"/>
                    <a:pt x="3535" y="7289"/>
                    <a:pt x="3535" y="7289"/>
                  </a:cubicBezTo>
                  <a:cubicBezTo>
                    <a:pt x="3535" y="7356"/>
                    <a:pt x="3535" y="7356"/>
                    <a:pt x="3535" y="7356"/>
                  </a:cubicBezTo>
                  <a:cubicBezTo>
                    <a:pt x="3535" y="7356"/>
                    <a:pt x="3535" y="7356"/>
                    <a:pt x="3535" y="7356"/>
                  </a:cubicBezTo>
                  <a:cubicBezTo>
                    <a:pt x="3591" y="7356"/>
                    <a:pt x="3591" y="7356"/>
                    <a:pt x="3591" y="7356"/>
                  </a:cubicBezTo>
                  <a:cubicBezTo>
                    <a:pt x="3647" y="7423"/>
                    <a:pt x="3647" y="7423"/>
                    <a:pt x="3647" y="7423"/>
                  </a:cubicBezTo>
                  <a:cubicBezTo>
                    <a:pt x="3647" y="7490"/>
                    <a:pt x="3647" y="7490"/>
                    <a:pt x="3647" y="7490"/>
                  </a:cubicBezTo>
                  <a:cubicBezTo>
                    <a:pt x="3647" y="7490"/>
                    <a:pt x="3647" y="7490"/>
                    <a:pt x="3647" y="7490"/>
                  </a:cubicBezTo>
                  <a:cubicBezTo>
                    <a:pt x="3703" y="7557"/>
                    <a:pt x="3703" y="7557"/>
                    <a:pt x="3703" y="7557"/>
                  </a:cubicBezTo>
                  <a:cubicBezTo>
                    <a:pt x="3703" y="7557"/>
                    <a:pt x="3703" y="7557"/>
                    <a:pt x="3703" y="7557"/>
                  </a:cubicBezTo>
                  <a:cubicBezTo>
                    <a:pt x="3759" y="7624"/>
                    <a:pt x="3759" y="7624"/>
                    <a:pt x="3759" y="7624"/>
                  </a:cubicBezTo>
                  <a:cubicBezTo>
                    <a:pt x="3759" y="7690"/>
                    <a:pt x="3759" y="7690"/>
                    <a:pt x="3759" y="7690"/>
                  </a:cubicBezTo>
                  <a:cubicBezTo>
                    <a:pt x="3815" y="7690"/>
                    <a:pt x="3815" y="7690"/>
                    <a:pt x="3815" y="7690"/>
                  </a:cubicBezTo>
                  <a:cubicBezTo>
                    <a:pt x="3815" y="7757"/>
                    <a:pt x="3815" y="7757"/>
                    <a:pt x="3815" y="7757"/>
                  </a:cubicBezTo>
                  <a:cubicBezTo>
                    <a:pt x="3759" y="7824"/>
                    <a:pt x="3759" y="7824"/>
                    <a:pt x="3759" y="7824"/>
                  </a:cubicBezTo>
                  <a:cubicBezTo>
                    <a:pt x="3703" y="7824"/>
                    <a:pt x="3703" y="7824"/>
                    <a:pt x="3703" y="7824"/>
                  </a:cubicBezTo>
                  <a:cubicBezTo>
                    <a:pt x="3815" y="7757"/>
                    <a:pt x="3815" y="7757"/>
                    <a:pt x="3815" y="7757"/>
                  </a:cubicBezTo>
                  <a:cubicBezTo>
                    <a:pt x="3871" y="7757"/>
                    <a:pt x="3871" y="7757"/>
                    <a:pt x="3871" y="7757"/>
                  </a:cubicBezTo>
                  <a:cubicBezTo>
                    <a:pt x="3871" y="7757"/>
                    <a:pt x="3871" y="7757"/>
                    <a:pt x="3871" y="7757"/>
                  </a:cubicBezTo>
                  <a:cubicBezTo>
                    <a:pt x="3871" y="7690"/>
                    <a:pt x="3871" y="7690"/>
                    <a:pt x="3871" y="7690"/>
                  </a:cubicBezTo>
                  <a:cubicBezTo>
                    <a:pt x="3871" y="7490"/>
                    <a:pt x="3871" y="7490"/>
                    <a:pt x="3871" y="7490"/>
                  </a:cubicBezTo>
                  <a:cubicBezTo>
                    <a:pt x="3871" y="7423"/>
                    <a:pt x="3871" y="7423"/>
                    <a:pt x="3871" y="7423"/>
                  </a:cubicBezTo>
                  <a:cubicBezTo>
                    <a:pt x="3927" y="7356"/>
                    <a:pt x="3927" y="7356"/>
                    <a:pt x="3927" y="7356"/>
                  </a:cubicBezTo>
                  <a:cubicBezTo>
                    <a:pt x="3983" y="7356"/>
                    <a:pt x="3983" y="7356"/>
                    <a:pt x="3983" y="7356"/>
                  </a:cubicBezTo>
                  <a:cubicBezTo>
                    <a:pt x="4039" y="7289"/>
                    <a:pt x="4039" y="7289"/>
                    <a:pt x="4039" y="7289"/>
                  </a:cubicBezTo>
                  <a:cubicBezTo>
                    <a:pt x="4096" y="7289"/>
                    <a:pt x="4096" y="7289"/>
                    <a:pt x="4096" y="7289"/>
                  </a:cubicBezTo>
                  <a:cubicBezTo>
                    <a:pt x="4152" y="7289"/>
                    <a:pt x="4152" y="7289"/>
                    <a:pt x="4152" y="7289"/>
                  </a:cubicBezTo>
                  <a:cubicBezTo>
                    <a:pt x="4152" y="7222"/>
                    <a:pt x="4152" y="7222"/>
                    <a:pt x="4152" y="7222"/>
                  </a:cubicBezTo>
                  <a:cubicBezTo>
                    <a:pt x="4208" y="7222"/>
                    <a:pt x="4208" y="7222"/>
                    <a:pt x="4208" y="7222"/>
                  </a:cubicBezTo>
                  <a:cubicBezTo>
                    <a:pt x="4264" y="7222"/>
                    <a:pt x="4264" y="7222"/>
                    <a:pt x="4264" y="7222"/>
                  </a:cubicBezTo>
                  <a:cubicBezTo>
                    <a:pt x="4320" y="7222"/>
                    <a:pt x="4320" y="7222"/>
                    <a:pt x="4320" y="7222"/>
                  </a:cubicBezTo>
                  <a:cubicBezTo>
                    <a:pt x="4320" y="7222"/>
                    <a:pt x="4320" y="7222"/>
                    <a:pt x="4320" y="7222"/>
                  </a:cubicBezTo>
                  <a:cubicBezTo>
                    <a:pt x="4376" y="7222"/>
                    <a:pt x="4376" y="7222"/>
                    <a:pt x="4376" y="7222"/>
                  </a:cubicBezTo>
                  <a:cubicBezTo>
                    <a:pt x="4376" y="7222"/>
                    <a:pt x="4376" y="7222"/>
                    <a:pt x="4376" y="7222"/>
                  </a:cubicBezTo>
                  <a:cubicBezTo>
                    <a:pt x="4432" y="7155"/>
                    <a:pt x="4432" y="7155"/>
                    <a:pt x="4432" y="7155"/>
                  </a:cubicBezTo>
                  <a:cubicBezTo>
                    <a:pt x="4488" y="7089"/>
                    <a:pt x="4488" y="7089"/>
                    <a:pt x="4488" y="7089"/>
                  </a:cubicBezTo>
                  <a:cubicBezTo>
                    <a:pt x="4488" y="7089"/>
                    <a:pt x="4488" y="7089"/>
                    <a:pt x="4488" y="7089"/>
                  </a:cubicBezTo>
                  <a:cubicBezTo>
                    <a:pt x="4544" y="7089"/>
                    <a:pt x="4544" y="7089"/>
                    <a:pt x="4544" y="7089"/>
                  </a:cubicBezTo>
                  <a:cubicBezTo>
                    <a:pt x="4544" y="7089"/>
                    <a:pt x="4544" y="7089"/>
                    <a:pt x="4544" y="7089"/>
                  </a:cubicBezTo>
                  <a:cubicBezTo>
                    <a:pt x="4544" y="7089"/>
                    <a:pt x="4544" y="7089"/>
                    <a:pt x="4544" y="7089"/>
                  </a:cubicBezTo>
                  <a:cubicBezTo>
                    <a:pt x="4601" y="7022"/>
                    <a:pt x="4601" y="7022"/>
                    <a:pt x="4601" y="7022"/>
                  </a:cubicBezTo>
                  <a:cubicBezTo>
                    <a:pt x="4601" y="7089"/>
                    <a:pt x="4601" y="7089"/>
                    <a:pt x="4601" y="7089"/>
                  </a:cubicBezTo>
                  <a:cubicBezTo>
                    <a:pt x="4769" y="7089"/>
                    <a:pt x="4769" y="7089"/>
                    <a:pt x="4769" y="7089"/>
                  </a:cubicBezTo>
                  <a:cubicBezTo>
                    <a:pt x="4881" y="7022"/>
                    <a:pt x="4881" y="7022"/>
                    <a:pt x="4881" y="7022"/>
                  </a:cubicBezTo>
                  <a:cubicBezTo>
                    <a:pt x="4937" y="7022"/>
                    <a:pt x="4937" y="7022"/>
                    <a:pt x="4937" y="7022"/>
                  </a:cubicBezTo>
                  <a:cubicBezTo>
                    <a:pt x="4937" y="7022"/>
                    <a:pt x="4937" y="7022"/>
                    <a:pt x="4937" y="7022"/>
                  </a:cubicBezTo>
                  <a:cubicBezTo>
                    <a:pt x="4993" y="7022"/>
                    <a:pt x="4993" y="7022"/>
                    <a:pt x="4993" y="7022"/>
                  </a:cubicBezTo>
                  <a:cubicBezTo>
                    <a:pt x="4993" y="7022"/>
                    <a:pt x="4993" y="7022"/>
                    <a:pt x="4993" y="7022"/>
                  </a:cubicBezTo>
                  <a:cubicBezTo>
                    <a:pt x="4993" y="6955"/>
                    <a:pt x="4993" y="6955"/>
                    <a:pt x="4993" y="6955"/>
                  </a:cubicBezTo>
                  <a:cubicBezTo>
                    <a:pt x="5105" y="6955"/>
                    <a:pt x="5105" y="6955"/>
                    <a:pt x="5105" y="6955"/>
                  </a:cubicBezTo>
                  <a:cubicBezTo>
                    <a:pt x="5162" y="6955"/>
                    <a:pt x="5162" y="6955"/>
                    <a:pt x="5162" y="6955"/>
                  </a:cubicBezTo>
                  <a:cubicBezTo>
                    <a:pt x="5162" y="6955"/>
                    <a:pt x="5162" y="6955"/>
                    <a:pt x="5162" y="6955"/>
                  </a:cubicBezTo>
                  <a:cubicBezTo>
                    <a:pt x="5218" y="6955"/>
                    <a:pt x="5218" y="6955"/>
                    <a:pt x="5218" y="6955"/>
                  </a:cubicBezTo>
                  <a:cubicBezTo>
                    <a:pt x="5218" y="6955"/>
                    <a:pt x="5218" y="6955"/>
                    <a:pt x="5218" y="6955"/>
                  </a:cubicBezTo>
                  <a:cubicBezTo>
                    <a:pt x="5274" y="6955"/>
                    <a:pt x="5274" y="6955"/>
                    <a:pt x="5274" y="6955"/>
                  </a:cubicBezTo>
                  <a:cubicBezTo>
                    <a:pt x="5274" y="6955"/>
                    <a:pt x="5274" y="6955"/>
                    <a:pt x="5274" y="6955"/>
                  </a:cubicBezTo>
                  <a:cubicBezTo>
                    <a:pt x="5274" y="6888"/>
                    <a:pt x="5274" y="6888"/>
                    <a:pt x="5274" y="6888"/>
                  </a:cubicBezTo>
                  <a:cubicBezTo>
                    <a:pt x="5274" y="6955"/>
                    <a:pt x="5274" y="6955"/>
                    <a:pt x="5274" y="6955"/>
                  </a:cubicBezTo>
                  <a:cubicBezTo>
                    <a:pt x="5274" y="6955"/>
                    <a:pt x="5274" y="6955"/>
                    <a:pt x="5274" y="6955"/>
                  </a:cubicBezTo>
                  <a:cubicBezTo>
                    <a:pt x="5330" y="7022"/>
                    <a:pt x="5330" y="7022"/>
                    <a:pt x="5330" y="7022"/>
                  </a:cubicBezTo>
                  <a:cubicBezTo>
                    <a:pt x="5330" y="7022"/>
                    <a:pt x="5330" y="7022"/>
                    <a:pt x="5330" y="7022"/>
                  </a:cubicBezTo>
                  <a:cubicBezTo>
                    <a:pt x="5274" y="7022"/>
                    <a:pt x="5274" y="7022"/>
                    <a:pt x="5274" y="7022"/>
                  </a:cubicBezTo>
                  <a:cubicBezTo>
                    <a:pt x="5274" y="7089"/>
                    <a:pt x="5274" y="7089"/>
                    <a:pt x="5274" y="7089"/>
                  </a:cubicBezTo>
                  <a:cubicBezTo>
                    <a:pt x="5162" y="7089"/>
                    <a:pt x="5162" y="7089"/>
                    <a:pt x="5162" y="7089"/>
                  </a:cubicBezTo>
                  <a:cubicBezTo>
                    <a:pt x="5049" y="7155"/>
                    <a:pt x="5049" y="7155"/>
                    <a:pt x="5049" y="7155"/>
                  </a:cubicBezTo>
                  <a:cubicBezTo>
                    <a:pt x="5049" y="7155"/>
                    <a:pt x="5049" y="7155"/>
                    <a:pt x="5049" y="7155"/>
                  </a:cubicBezTo>
                  <a:cubicBezTo>
                    <a:pt x="4993" y="7222"/>
                    <a:pt x="4993" y="7222"/>
                    <a:pt x="4993" y="7222"/>
                  </a:cubicBezTo>
                  <a:cubicBezTo>
                    <a:pt x="4937" y="7222"/>
                    <a:pt x="4937" y="7222"/>
                    <a:pt x="4937" y="7222"/>
                  </a:cubicBezTo>
                  <a:cubicBezTo>
                    <a:pt x="4881" y="7222"/>
                    <a:pt x="4881" y="7222"/>
                    <a:pt x="4881" y="7222"/>
                  </a:cubicBezTo>
                  <a:cubicBezTo>
                    <a:pt x="4881" y="7222"/>
                    <a:pt x="4881" y="7222"/>
                    <a:pt x="4881" y="7222"/>
                  </a:cubicBezTo>
                  <a:cubicBezTo>
                    <a:pt x="4881" y="7222"/>
                    <a:pt x="4881" y="7222"/>
                    <a:pt x="4881" y="7222"/>
                  </a:cubicBezTo>
                  <a:cubicBezTo>
                    <a:pt x="4769" y="7222"/>
                    <a:pt x="4769" y="7222"/>
                    <a:pt x="4769" y="7222"/>
                  </a:cubicBezTo>
                  <a:cubicBezTo>
                    <a:pt x="4713" y="7222"/>
                    <a:pt x="4713" y="7222"/>
                    <a:pt x="4713" y="7222"/>
                  </a:cubicBezTo>
                  <a:cubicBezTo>
                    <a:pt x="4713" y="7222"/>
                    <a:pt x="4713" y="7222"/>
                    <a:pt x="4713" y="7222"/>
                  </a:cubicBezTo>
                  <a:cubicBezTo>
                    <a:pt x="4601" y="7222"/>
                    <a:pt x="4601" y="7222"/>
                    <a:pt x="4601" y="7222"/>
                  </a:cubicBezTo>
                  <a:cubicBezTo>
                    <a:pt x="4544" y="7289"/>
                    <a:pt x="4544" y="7289"/>
                    <a:pt x="4544" y="7289"/>
                  </a:cubicBezTo>
                  <a:cubicBezTo>
                    <a:pt x="4488" y="7356"/>
                    <a:pt x="4488" y="7356"/>
                    <a:pt x="4488" y="7356"/>
                  </a:cubicBezTo>
                  <a:cubicBezTo>
                    <a:pt x="4376" y="7356"/>
                    <a:pt x="4376" y="7356"/>
                    <a:pt x="4376" y="7356"/>
                  </a:cubicBezTo>
                  <a:cubicBezTo>
                    <a:pt x="4376" y="7356"/>
                    <a:pt x="4376" y="7356"/>
                    <a:pt x="4376" y="7356"/>
                  </a:cubicBezTo>
                  <a:cubicBezTo>
                    <a:pt x="4320" y="7423"/>
                    <a:pt x="4320" y="7423"/>
                    <a:pt x="4320" y="7423"/>
                  </a:cubicBezTo>
                  <a:cubicBezTo>
                    <a:pt x="4320" y="7423"/>
                    <a:pt x="4320" y="7423"/>
                    <a:pt x="4320" y="7423"/>
                  </a:cubicBezTo>
                  <a:cubicBezTo>
                    <a:pt x="4264" y="7490"/>
                    <a:pt x="4264" y="7490"/>
                    <a:pt x="4264" y="7490"/>
                  </a:cubicBezTo>
                  <a:cubicBezTo>
                    <a:pt x="4264" y="7423"/>
                    <a:pt x="4264" y="7423"/>
                    <a:pt x="4264" y="7423"/>
                  </a:cubicBezTo>
                  <a:cubicBezTo>
                    <a:pt x="4208" y="7490"/>
                    <a:pt x="4208" y="7490"/>
                    <a:pt x="4208" y="7490"/>
                  </a:cubicBezTo>
                  <a:cubicBezTo>
                    <a:pt x="4152" y="7557"/>
                    <a:pt x="4152" y="7557"/>
                    <a:pt x="4152" y="7557"/>
                  </a:cubicBezTo>
                  <a:cubicBezTo>
                    <a:pt x="4152" y="7557"/>
                    <a:pt x="4152" y="7557"/>
                    <a:pt x="4152" y="7557"/>
                  </a:cubicBezTo>
                  <a:cubicBezTo>
                    <a:pt x="4096" y="7557"/>
                    <a:pt x="4096" y="7557"/>
                    <a:pt x="4096" y="7557"/>
                  </a:cubicBezTo>
                  <a:cubicBezTo>
                    <a:pt x="4152" y="7624"/>
                    <a:pt x="4152" y="7624"/>
                    <a:pt x="4152" y="7624"/>
                  </a:cubicBezTo>
                  <a:cubicBezTo>
                    <a:pt x="4208" y="7690"/>
                    <a:pt x="4208" y="7690"/>
                    <a:pt x="4208" y="7690"/>
                  </a:cubicBezTo>
                  <a:cubicBezTo>
                    <a:pt x="4152" y="7624"/>
                    <a:pt x="4152" y="7624"/>
                    <a:pt x="4152" y="7624"/>
                  </a:cubicBezTo>
                  <a:cubicBezTo>
                    <a:pt x="4152" y="7557"/>
                    <a:pt x="4152" y="7557"/>
                    <a:pt x="4152" y="7557"/>
                  </a:cubicBezTo>
                  <a:cubicBezTo>
                    <a:pt x="4208" y="7624"/>
                    <a:pt x="4208" y="7624"/>
                    <a:pt x="4208" y="7624"/>
                  </a:cubicBezTo>
                  <a:cubicBezTo>
                    <a:pt x="4264" y="7557"/>
                    <a:pt x="4264" y="7557"/>
                    <a:pt x="4264" y="7557"/>
                  </a:cubicBezTo>
                  <a:cubicBezTo>
                    <a:pt x="4264" y="7557"/>
                    <a:pt x="4264" y="7557"/>
                    <a:pt x="4264" y="7557"/>
                  </a:cubicBezTo>
                  <a:cubicBezTo>
                    <a:pt x="4264" y="7557"/>
                    <a:pt x="4264" y="7557"/>
                    <a:pt x="4264" y="7557"/>
                  </a:cubicBezTo>
                  <a:cubicBezTo>
                    <a:pt x="4320" y="7490"/>
                    <a:pt x="4320" y="7490"/>
                    <a:pt x="4320" y="7490"/>
                  </a:cubicBezTo>
                  <a:cubicBezTo>
                    <a:pt x="4432" y="7423"/>
                    <a:pt x="4432" y="7423"/>
                    <a:pt x="4432" y="7423"/>
                  </a:cubicBezTo>
                  <a:cubicBezTo>
                    <a:pt x="4432" y="7423"/>
                    <a:pt x="4432" y="7423"/>
                    <a:pt x="4432" y="7423"/>
                  </a:cubicBezTo>
                  <a:cubicBezTo>
                    <a:pt x="4601" y="7356"/>
                    <a:pt x="4601" y="7356"/>
                    <a:pt x="4601" y="7356"/>
                  </a:cubicBezTo>
                  <a:cubicBezTo>
                    <a:pt x="4601" y="7289"/>
                    <a:pt x="4601" y="7289"/>
                    <a:pt x="4601" y="7289"/>
                  </a:cubicBezTo>
                  <a:cubicBezTo>
                    <a:pt x="4657" y="7289"/>
                    <a:pt x="4657" y="7289"/>
                    <a:pt x="4657" y="7289"/>
                  </a:cubicBezTo>
                  <a:cubicBezTo>
                    <a:pt x="4657" y="7356"/>
                    <a:pt x="4657" y="7356"/>
                    <a:pt x="4657" y="7356"/>
                  </a:cubicBezTo>
                  <a:cubicBezTo>
                    <a:pt x="4713" y="7289"/>
                    <a:pt x="4713" y="7289"/>
                    <a:pt x="4713" y="7289"/>
                  </a:cubicBezTo>
                  <a:cubicBezTo>
                    <a:pt x="4713" y="7289"/>
                    <a:pt x="4713" y="7289"/>
                    <a:pt x="4713" y="7289"/>
                  </a:cubicBezTo>
                  <a:cubicBezTo>
                    <a:pt x="4769" y="7356"/>
                    <a:pt x="4769" y="7356"/>
                    <a:pt x="4769" y="7356"/>
                  </a:cubicBezTo>
                  <a:cubicBezTo>
                    <a:pt x="4825" y="7289"/>
                    <a:pt x="4825" y="7289"/>
                    <a:pt x="4825" y="7289"/>
                  </a:cubicBezTo>
                  <a:cubicBezTo>
                    <a:pt x="4825" y="7289"/>
                    <a:pt x="4825" y="7289"/>
                    <a:pt x="4825" y="7289"/>
                  </a:cubicBezTo>
                  <a:cubicBezTo>
                    <a:pt x="4769" y="7423"/>
                    <a:pt x="4769" y="7423"/>
                    <a:pt x="4769" y="7423"/>
                  </a:cubicBezTo>
                  <a:cubicBezTo>
                    <a:pt x="4769" y="7423"/>
                    <a:pt x="4769" y="7423"/>
                    <a:pt x="4769" y="7423"/>
                  </a:cubicBezTo>
                  <a:cubicBezTo>
                    <a:pt x="4825" y="7356"/>
                    <a:pt x="4825" y="7356"/>
                    <a:pt x="4825" y="7356"/>
                  </a:cubicBezTo>
                  <a:cubicBezTo>
                    <a:pt x="4937" y="7356"/>
                    <a:pt x="4937" y="7356"/>
                    <a:pt x="4937" y="7356"/>
                  </a:cubicBezTo>
                  <a:cubicBezTo>
                    <a:pt x="5049" y="7222"/>
                    <a:pt x="5049" y="7222"/>
                    <a:pt x="5049" y="7222"/>
                  </a:cubicBezTo>
                  <a:cubicBezTo>
                    <a:pt x="5105" y="7222"/>
                    <a:pt x="5105" y="7222"/>
                    <a:pt x="5105" y="7222"/>
                  </a:cubicBezTo>
                  <a:cubicBezTo>
                    <a:pt x="5218" y="7155"/>
                    <a:pt x="5218" y="7155"/>
                    <a:pt x="5218" y="7155"/>
                  </a:cubicBezTo>
                  <a:cubicBezTo>
                    <a:pt x="5274" y="7155"/>
                    <a:pt x="5274" y="7155"/>
                    <a:pt x="5274" y="7155"/>
                  </a:cubicBezTo>
                  <a:cubicBezTo>
                    <a:pt x="5330" y="7155"/>
                    <a:pt x="5330" y="7155"/>
                    <a:pt x="5330" y="7155"/>
                  </a:cubicBezTo>
                  <a:cubicBezTo>
                    <a:pt x="5386" y="7155"/>
                    <a:pt x="5386" y="7155"/>
                    <a:pt x="5386" y="7155"/>
                  </a:cubicBezTo>
                  <a:cubicBezTo>
                    <a:pt x="5330" y="7222"/>
                    <a:pt x="5330" y="7222"/>
                    <a:pt x="5330" y="7222"/>
                  </a:cubicBezTo>
                  <a:cubicBezTo>
                    <a:pt x="5274" y="7222"/>
                    <a:pt x="5274" y="7222"/>
                    <a:pt x="5274" y="7222"/>
                  </a:cubicBezTo>
                  <a:cubicBezTo>
                    <a:pt x="5274" y="7289"/>
                    <a:pt x="5274" y="7289"/>
                    <a:pt x="5274" y="7289"/>
                  </a:cubicBezTo>
                  <a:cubicBezTo>
                    <a:pt x="5330" y="7289"/>
                    <a:pt x="5330" y="7289"/>
                    <a:pt x="5330" y="7289"/>
                  </a:cubicBezTo>
                  <a:cubicBezTo>
                    <a:pt x="5386" y="7222"/>
                    <a:pt x="5386" y="7222"/>
                    <a:pt x="5386" y="7222"/>
                  </a:cubicBezTo>
                  <a:cubicBezTo>
                    <a:pt x="5498" y="7155"/>
                    <a:pt x="5498" y="7155"/>
                    <a:pt x="5498" y="7155"/>
                  </a:cubicBezTo>
                  <a:cubicBezTo>
                    <a:pt x="5554" y="7155"/>
                    <a:pt x="5554" y="7155"/>
                    <a:pt x="5554" y="7155"/>
                  </a:cubicBezTo>
                  <a:cubicBezTo>
                    <a:pt x="5498" y="7155"/>
                    <a:pt x="5498" y="7155"/>
                    <a:pt x="5498" y="7155"/>
                  </a:cubicBezTo>
                  <a:cubicBezTo>
                    <a:pt x="5554" y="7089"/>
                    <a:pt x="5554" y="7089"/>
                    <a:pt x="5554" y="7089"/>
                  </a:cubicBezTo>
                  <a:cubicBezTo>
                    <a:pt x="5610" y="7089"/>
                    <a:pt x="5610" y="7089"/>
                    <a:pt x="5610" y="7089"/>
                  </a:cubicBezTo>
                  <a:cubicBezTo>
                    <a:pt x="5610" y="7089"/>
                    <a:pt x="5610" y="7089"/>
                    <a:pt x="5610" y="7089"/>
                  </a:cubicBezTo>
                  <a:cubicBezTo>
                    <a:pt x="5610" y="7022"/>
                    <a:pt x="5610" y="7022"/>
                    <a:pt x="5610" y="7022"/>
                  </a:cubicBezTo>
                  <a:cubicBezTo>
                    <a:pt x="5666" y="7089"/>
                    <a:pt x="5666" y="7089"/>
                    <a:pt x="5666" y="7089"/>
                  </a:cubicBezTo>
                  <a:cubicBezTo>
                    <a:pt x="5723" y="7089"/>
                    <a:pt x="5723" y="7089"/>
                    <a:pt x="5723" y="7089"/>
                  </a:cubicBezTo>
                  <a:cubicBezTo>
                    <a:pt x="5723" y="7022"/>
                    <a:pt x="5723" y="7022"/>
                    <a:pt x="5723" y="7022"/>
                  </a:cubicBezTo>
                  <a:cubicBezTo>
                    <a:pt x="5666" y="6955"/>
                    <a:pt x="5666" y="6955"/>
                    <a:pt x="5666" y="6955"/>
                  </a:cubicBezTo>
                  <a:cubicBezTo>
                    <a:pt x="5723" y="6888"/>
                    <a:pt x="5723" y="6888"/>
                    <a:pt x="5723" y="6888"/>
                  </a:cubicBezTo>
                  <a:cubicBezTo>
                    <a:pt x="5666" y="6888"/>
                    <a:pt x="5666" y="6888"/>
                    <a:pt x="5666" y="6888"/>
                  </a:cubicBezTo>
                  <a:cubicBezTo>
                    <a:pt x="5723" y="6821"/>
                    <a:pt x="5723" y="6821"/>
                    <a:pt x="5723" y="6821"/>
                  </a:cubicBezTo>
                  <a:cubicBezTo>
                    <a:pt x="5779" y="6754"/>
                    <a:pt x="5779" y="6754"/>
                    <a:pt x="5779" y="6754"/>
                  </a:cubicBezTo>
                  <a:cubicBezTo>
                    <a:pt x="5779" y="6821"/>
                    <a:pt x="5779" y="6821"/>
                    <a:pt x="5779" y="6821"/>
                  </a:cubicBezTo>
                  <a:cubicBezTo>
                    <a:pt x="5835" y="7022"/>
                    <a:pt x="5835" y="7022"/>
                    <a:pt x="5835" y="7022"/>
                  </a:cubicBezTo>
                  <a:cubicBezTo>
                    <a:pt x="5779" y="7089"/>
                    <a:pt x="5779" y="7089"/>
                    <a:pt x="5779" y="7089"/>
                  </a:cubicBezTo>
                  <a:cubicBezTo>
                    <a:pt x="5779" y="7289"/>
                    <a:pt x="5779" y="7289"/>
                    <a:pt x="5779" y="7289"/>
                  </a:cubicBezTo>
                  <a:cubicBezTo>
                    <a:pt x="5723" y="7356"/>
                    <a:pt x="5723" y="7356"/>
                    <a:pt x="5723" y="7356"/>
                  </a:cubicBezTo>
                  <a:cubicBezTo>
                    <a:pt x="5723" y="7624"/>
                    <a:pt x="5723" y="7624"/>
                    <a:pt x="5723" y="7624"/>
                  </a:cubicBezTo>
                  <a:cubicBezTo>
                    <a:pt x="5779" y="7690"/>
                    <a:pt x="5779" y="7690"/>
                    <a:pt x="5779" y="7690"/>
                  </a:cubicBezTo>
                  <a:cubicBezTo>
                    <a:pt x="5835" y="7690"/>
                    <a:pt x="5835" y="7690"/>
                    <a:pt x="5835" y="7690"/>
                  </a:cubicBezTo>
                  <a:cubicBezTo>
                    <a:pt x="5835" y="7757"/>
                    <a:pt x="5835" y="7757"/>
                    <a:pt x="5835" y="7757"/>
                  </a:cubicBezTo>
                  <a:cubicBezTo>
                    <a:pt x="5947" y="7757"/>
                    <a:pt x="5947" y="7757"/>
                    <a:pt x="5947" y="7757"/>
                  </a:cubicBezTo>
                  <a:cubicBezTo>
                    <a:pt x="5891" y="7690"/>
                    <a:pt x="5891" y="7690"/>
                    <a:pt x="5891" y="7690"/>
                  </a:cubicBezTo>
                  <a:cubicBezTo>
                    <a:pt x="5835" y="7690"/>
                    <a:pt x="5835" y="7690"/>
                    <a:pt x="5835" y="7690"/>
                  </a:cubicBezTo>
                  <a:cubicBezTo>
                    <a:pt x="5835" y="7624"/>
                    <a:pt x="5835" y="7624"/>
                    <a:pt x="5835" y="7624"/>
                  </a:cubicBezTo>
                  <a:cubicBezTo>
                    <a:pt x="5891" y="7624"/>
                    <a:pt x="5891" y="7624"/>
                    <a:pt x="5891" y="7624"/>
                  </a:cubicBezTo>
                  <a:cubicBezTo>
                    <a:pt x="5947" y="7624"/>
                    <a:pt x="5947" y="7624"/>
                    <a:pt x="5947" y="7624"/>
                  </a:cubicBezTo>
                  <a:cubicBezTo>
                    <a:pt x="5947" y="7557"/>
                    <a:pt x="5947" y="7557"/>
                    <a:pt x="5947" y="7557"/>
                  </a:cubicBezTo>
                  <a:cubicBezTo>
                    <a:pt x="5947" y="7557"/>
                    <a:pt x="5947" y="7557"/>
                    <a:pt x="5947" y="7557"/>
                  </a:cubicBezTo>
                  <a:cubicBezTo>
                    <a:pt x="6003" y="7557"/>
                    <a:pt x="6003" y="7557"/>
                    <a:pt x="6003" y="7557"/>
                  </a:cubicBezTo>
                  <a:cubicBezTo>
                    <a:pt x="6059" y="7557"/>
                    <a:pt x="6059" y="7557"/>
                    <a:pt x="6059" y="7557"/>
                  </a:cubicBezTo>
                  <a:cubicBezTo>
                    <a:pt x="6059" y="7557"/>
                    <a:pt x="6059" y="7557"/>
                    <a:pt x="6059" y="7557"/>
                  </a:cubicBezTo>
                  <a:cubicBezTo>
                    <a:pt x="6059" y="7557"/>
                    <a:pt x="6059" y="7557"/>
                    <a:pt x="6059" y="7557"/>
                  </a:cubicBezTo>
                  <a:cubicBezTo>
                    <a:pt x="6059" y="7423"/>
                    <a:pt x="6059" y="7423"/>
                    <a:pt x="6059" y="7423"/>
                  </a:cubicBezTo>
                  <a:cubicBezTo>
                    <a:pt x="6059" y="7423"/>
                    <a:pt x="6059" y="7423"/>
                    <a:pt x="6059" y="7423"/>
                  </a:cubicBezTo>
                  <a:cubicBezTo>
                    <a:pt x="6171" y="7356"/>
                    <a:pt x="6171" y="7356"/>
                    <a:pt x="6171" y="7356"/>
                  </a:cubicBezTo>
                  <a:cubicBezTo>
                    <a:pt x="6171" y="7356"/>
                    <a:pt x="6171" y="7356"/>
                    <a:pt x="6171" y="7356"/>
                  </a:cubicBezTo>
                  <a:cubicBezTo>
                    <a:pt x="6228" y="7356"/>
                    <a:pt x="6228" y="7356"/>
                    <a:pt x="6228" y="7356"/>
                  </a:cubicBezTo>
                  <a:cubicBezTo>
                    <a:pt x="6228" y="7356"/>
                    <a:pt x="6228" y="7356"/>
                    <a:pt x="6228" y="7356"/>
                  </a:cubicBezTo>
                  <a:cubicBezTo>
                    <a:pt x="6228" y="7423"/>
                    <a:pt x="6228" y="7423"/>
                    <a:pt x="6228" y="7423"/>
                  </a:cubicBezTo>
                  <a:cubicBezTo>
                    <a:pt x="6171" y="7490"/>
                    <a:pt x="6171" y="7490"/>
                    <a:pt x="6171" y="7490"/>
                  </a:cubicBezTo>
                  <a:cubicBezTo>
                    <a:pt x="6228" y="7490"/>
                    <a:pt x="6228" y="7490"/>
                    <a:pt x="6228" y="7490"/>
                  </a:cubicBezTo>
                  <a:cubicBezTo>
                    <a:pt x="6171" y="7557"/>
                    <a:pt x="6171" y="7557"/>
                    <a:pt x="6171" y="7557"/>
                  </a:cubicBezTo>
                  <a:cubicBezTo>
                    <a:pt x="6171" y="7557"/>
                    <a:pt x="6171" y="7557"/>
                    <a:pt x="6171" y="7557"/>
                  </a:cubicBezTo>
                  <a:cubicBezTo>
                    <a:pt x="6171" y="7624"/>
                    <a:pt x="6171" y="7624"/>
                    <a:pt x="6171" y="7624"/>
                  </a:cubicBezTo>
                  <a:cubicBezTo>
                    <a:pt x="6228" y="7557"/>
                    <a:pt x="6228" y="7557"/>
                    <a:pt x="6228" y="7557"/>
                  </a:cubicBezTo>
                  <a:cubicBezTo>
                    <a:pt x="6228" y="7624"/>
                    <a:pt x="6228" y="7624"/>
                    <a:pt x="6228" y="7624"/>
                  </a:cubicBezTo>
                  <a:cubicBezTo>
                    <a:pt x="6228" y="7624"/>
                    <a:pt x="6228" y="7624"/>
                    <a:pt x="6228" y="7624"/>
                  </a:cubicBezTo>
                  <a:cubicBezTo>
                    <a:pt x="6171" y="7624"/>
                    <a:pt x="6171" y="7624"/>
                    <a:pt x="6171" y="7624"/>
                  </a:cubicBezTo>
                  <a:cubicBezTo>
                    <a:pt x="6115" y="7690"/>
                    <a:pt x="6115" y="7690"/>
                    <a:pt x="6115" y="7690"/>
                  </a:cubicBezTo>
                  <a:cubicBezTo>
                    <a:pt x="6115" y="7690"/>
                    <a:pt x="6115" y="7690"/>
                    <a:pt x="6115" y="7690"/>
                  </a:cubicBezTo>
                  <a:cubicBezTo>
                    <a:pt x="6059" y="7757"/>
                    <a:pt x="6059" y="7757"/>
                    <a:pt x="6059" y="7757"/>
                  </a:cubicBezTo>
                  <a:cubicBezTo>
                    <a:pt x="6059" y="7757"/>
                    <a:pt x="6059" y="7757"/>
                    <a:pt x="6059" y="7757"/>
                  </a:cubicBezTo>
                  <a:cubicBezTo>
                    <a:pt x="6059" y="7824"/>
                    <a:pt x="6059" y="7824"/>
                    <a:pt x="6059" y="7824"/>
                  </a:cubicBezTo>
                  <a:cubicBezTo>
                    <a:pt x="6115" y="7824"/>
                    <a:pt x="6115" y="7824"/>
                    <a:pt x="6115" y="7824"/>
                  </a:cubicBezTo>
                  <a:cubicBezTo>
                    <a:pt x="6171" y="7824"/>
                    <a:pt x="6171" y="7824"/>
                    <a:pt x="6171" y="7824"/>
                  </a:cubicBezTo>
                  <a:cubicBezTo>
                    <a:pt x="6228" y="7824"/>
                    <a:pt x="6228" y="7824"/>
                    <a:pt x="6228" y="7824"/>
                  </a:cubicBezTo>
                  <a:cubicBezTo>
                    <a:pt x="6284" y="7824"/>
                    <a:pt x="6284" y="7824"/>
                    <a:pt x="6284" y="7824"/>
                  </a:cubicBezTo>
                  <a:cubicBezTo>
                    <a:pt x="6340" y="7824"/>
                    <a:pt x="6340" y="7824"/>
                    <a:pt x="6340" y="7824"/>
                  </a:cubicBezTo>
                  <a:cubicBezTo>
                    <a:pt x="6396" y="7690"/>
                    <a:pt x="6396" y="7690"/>
                    <a:pt x="6396" y="7690"/>
                  </a:cubicBezTo>
                  <a:cubicBezTo>
                    <a:pt x="6452" y="7624"/>
                    <a:pt x="6452" y="7624"/>
                    <a:pt x="6452" y="7624"/>
                  </a:cubicBezTo>
                  <a:cubicBezTo>
                    <a:pt x="6508" y="7624"/>
                    <a:pt x="6508" y="7624"/>
                    <a:pt x="6508" y="7624"/>
                  </a:cubicBezTo>
                  <a:cubicBezTo>
                    <a:pt x="6508" y="7624"/>
                    <a:pt x="6508" y="7624"/>
                    <a:pt x="6508" y="7624"/>
                  </a:cubicBezTo>
                  <a:cubicBezTo>
                    <a:pt x="6564" y="7624"/>
                    <a:pt x="6564" y="7624"/>
                    <a:pt x="6564" y="7624"/>
                  </a:cubicBezTo>
                  <a:cubicBezTo>
                    <a:pt x="6620" y="7690"/>
                    <a:pt x="6620" y="7690"/>
                    <a:pt x="6620" y="7690"/>
                  </a:cubicBezTo>
                  <a:cubicBezTo>
                    <a:pt x="6620" y="7690"/>
                    <a:pt x="6620" y="7690"/>
                    <a:pt x="6620" y="7690"/>
                  </a:cubicBezTo>
                  <a:cubicBezTo>
                    <a:pt x="6732" y="7757"/>
                    <a:pt x="6732" y="7757"/>
                    <a:pt x="6732" y="7757"/>
                  </a:cubicBezTo>
                  <a:cubicBezTo>
                    <a:pt x="6732" y="7757"/>
                    <a:pt x="6732" y="7757"/>
                    <a:pt x="6732" y="7757"/>
                  </a:cubicBezTo>
                  <a:cubicBezTo>
                    <a:pt x="6732" y="7824"/>
                    <a:pt x="6732" y="7824"/>
                    <a:pt x="6732" y="7824"/>
                  </a:cubicBezTo>
                  <a:cubicBezTo>
                    <a:pt x="6789" y="7891"/>
                    <a:pt x="6789" y="7891"/>
                    <a:pt x="6789" y="7891"/>
                  </a:cubicBezTo>
                  <a:cubicBezTo>
                    <a:pt x="6789" y="7958"/>
                    <a:pt x="6789" y="7958"/>
                    <a:pt x="6789" y="7958"/>
                  </a:cubicBezTo>
                  <a:cubicBezTo>
                    <a:pt x="6845" y="8092"/>
                    <a:pt x="6845" y="8092"/>
                    <a:pt x="6845" y="8092"/>
                  </a:cubicBezTo>
                  <a:cubicBezTo>
                    <a:pt x="7069" y="8225"/>
                    <a:pt x="7069" y="8225"/>
                    <a:pt x="7069" y="8225"/>
                  </a:cubicBezTo>
                  <a:cubicBezTo>
                    <a:pt x="7069" y="8292"/>
                    <a:pt x="7069" y="8292"/>
                    <a:pt x="7069" y="8292"/>
                  </a:cubicBezTo>
                  <a:cubicBezTo>
                    <a:pt x="7125" y="8292"/>
                    <a:pt x="7125" y="8292"/>
                    <a:pt x="7125" y="8292"/>
                  </a:cubicBezTo>
                  <a:cubicBezTo>
                    <a:pt x="7181" y="8359"/>
                    <a:pt x="7181" y="8359"/>
                    <a:pt x="7181" y="8359"/>
                  </a:cubicBezTo>
                  <a:cubicBezTo>
                    <a:pt x="7237" y="8359"/>
                    <a:pt x="7237" y="8359"/>
                    <a:pt x="7237" y="8359"/>
                  </a:cubicBezTo>
                  <a:cubicBezTo>
                    <a:pt x="7294" y="8426"/>
                    <a:pt x="7294" y="8426"/>
                    <a:pt x="7294" y="8426"/>
                  </a:cubicBezTo>
                  <a:cubicBezTo>
                    <a:pt x="7294" y="8493"/>
                    <a:pt x="7294" y="8493"/>
                    <a:pt x="7294" y="8493"/>
                  </a:cubicBezTo>
                  <a:cubicBezTo>
                    <a:pt x="7350" y="8493"/>
                    <a:pt x="7350" y="8493"/>
                    <a:pt x="7350" y="8493"/>
                  </a:cubicBezTo>
                  <a:cubicBezTo>
                    <a:pt x="7350" y="8493"/>
                    <a:pt x="7350" y="8493"/>
                    <a:pt x="7350" y="8493"/>
                  </a:cubicBezTo>
                  <a:cubicBezTo>
                    <a:pt x="7350" y="8493"/>
                    <a:pt x="7350" y="8493"/>
                    <a:pt x="7350" y="8493"/>
                  </a:cubicBezTo>
                  <a:cubicBezTo>
                    <a:pt x="7462" y="8560"/>
                    <a:pt x="7462" y="8560"/>
                    <a:pt x="7462" y="8560"/>
                  </a:cubicBezTo>
                  <a:cubicBezTo>
                    <a:pt x="7462" y="8560"/>
                    <a:pt x="7462" y="8560"/>
                    <a:pt x="7462" y="8560"/>
                  </a:cubicBezTo>
                  <a:cubicBezTo>
                    <a:pt x="7462" y="8627"/>
                    <a:pt x="7462" y="8627"/>
                    <a:pt x="7462" y="8627"/>
                  </a:cubicBezTo>
                  <a:cubicBezTo>
                    <a:pt x="7518" y="8627"/>
                    <a:pt x="7518" y="8627"/>
                    <a:pt x="7518" y="8627"/>
                  </a:cubicBezTo>
                  <a:cubicBezTo>
                    <a:pt x="7518" y="8627"/>
                    <a:pt x="7518" y="8627"/>
                    <a:pt x="7518" y="8627"/>
                  </a:cubicBezTo>
                  <a:cubicBezTo>
                    <a:pt x="7518" y="8560"/>
                    <a:pt x="7518" y="8560"/>
                    <a:pt x="7518" y="8560"/>
                  </a:cubicBezTo>
                  <a:cubicBezTo>
                    <a:pt x="7518" y="8560"/>
                    <a:pt x="7518" y="8560"/>
                    <a:pt x="7518" y="8560"/>
                  </a:cubicBezTo>
                  <a:cubicBezTo>
                    <a:pt x="7462" y="8493"/>
                    <a:pt x="7462" y="8493"/>
                    <a:pt x="7462" y="8493"/>
                  </a:cubicBezTo>
                  <a:cubicBezTo>
                    <a:pt x="7462" y="8493"/>
                    <a:pt x="7462" y="8493"/>
                    <a:pt x="7462" y="8493"/>
                  </a:cubicBezTo>
                  <a:cubicBezTo>
                    <a:pt x="7574" y="8493"/>
                    <a:pt x="7574" y="8493"/>
                    <a:pt x="7574" y="8493"/>
                  </a:cubicBezTo>
                  <a:cubicBezTo>
                    <a:pt x="7574" y="8560"/>
                    <a:pt x="7574" y="8560"/>
                    <a:pt x="7574" y="8560"/>
                  </a:cubicBezTo>
                  <a:cubicBezTo>
                    <a:pt x="7574" y="8560"/>
                    <a:pt x="7574" y="8560"/>
                    <a:pt x="7574" y="8560"/>
                  </a:cubicBezTo>
                  <a:cubicBezTo>
                    <a:pt x="7630" y="8493"/>
                    <a:pt x="7630" y="8493"/>
                    <a:pt x="7630" y="8493"/>
                  </a:cubicBezTo>
                  <a:cubicBezTo>
                    <a:pt x="7630" y="8493"/>
                    <a:pt x="7630" y="8493"/>
                    <a:pt x="7630" y="8493"/>
                  </a:cubicBezTo>
                  <a:cubicBezTo>
                    <a:pt x="7686" y="8560"/>
                    <a:pt x="7686" y="8560"/>
                    <a:pt x="7686" y="8560"/>
                  </a:cubicBezTo>
                  <a:cubicBezTo>
                    <a:pt x="7686" y="8627"/>
                    <a:pt x="7686" y="8627"/>
                    <a:pt x="7686" y="8627"/>
                  </a:cubicBezTo>
                  <a:cubicBezTo>
                    <a:pt x="7742" y="8627"/>
                    <a:pt x="7742" y="8627"/>
                    <a:pt x="7742" y="8627"/>
                  </a:cubicBezTo>
                  <a:cubicBezTo>
                    <a:pt x="7742" y="8693"/>
                    <a:pt x="7742" y="8693"/>
                    <a:pt x="7742" y="8693"/>
                  </a:cubicBezTo>
                  <a:cubicBezTo>
                    <a:pt x="7798" y="8760"/>
                    <a:pt x="7798" y="8760"/>
                    <a:pt x="7798" y="8760"/>
                  </a:cubicBezTo>
                  <a:cubicBezTo>
                    <a:pt x="7798" y="8827"/>
                    <a:pt x="7798" y="8827"/>
                    <a:pt x="7798" y="8827"/>
                  </a:cubicBezTo>
                  <a:cubicBezTo>
                    <a:pt x="7798" y="8894"/>
                    <a:pt x="7798" y="8894"/>
                    <a:pt x="7798" y="8894"/>
                  </a:cubicBezTo>
                  <a:cubicBezTo>
                    <a:pt x="7798" y="8894"/>
                    <a:pt x="7798" y="8894"/>
                    <a:pt x="7798" y="8894"/>
                  </a:cubicBezTo>
                  <a:cubicBezTo>
                    <a:pt x="7798" y="8961"/>
                    <a:pt x="7798" y="8961"/>
                    <a:pt x="7798" y="8961"/>
                  </a:cubicBezTo>
                  <a:cubicBezTo>
                    <a:pt x="7742" y="9028"/>
                    <a:pt x="7742" y="9028"/>
                    <a:pt x="7742" y="9028"/>
                  </a:cubicBezTo>
                  <a:cubicBezTo>
                    <a:pt x="7630" y="8961"/>
                    <a:pt x="7630" y="8961"/>
                    <a:pt x="7630" y="8961"/>
                  </a:cubicBezTo>
                  <a:cubicBezTo>
                    <a:pt x="7574" y="8961"/>
                    <a:pt x="7574" y="8961"/>
                    <a:pt x="7574" y="8961"/>
                  </a:cubicBezTo>
                  <a:cubicBezTo>
                    <a:pt x="7574" y="9028"/>
                    <a:pt x="7574" y="9028"/>
                    <a:pt x="7574" y="9028"/>
                  </a:cubicBezTo>
                  <a:cubicBezTo>
                    <a:pt x="7574" y="9028"/>
                    <a:pt x="7574" y="9028"/>
                    <a:pt x="7574" y="9028"/>
                  </a:cubicBezTo>
                  <a:cubicBezTo>
                    <a:pt x="7518" y="9028"/>
                    <a:pt x="7518" y="9028"/>
                    <a:pt x="7518" y="9028"/>
                  </a:cubicBezTo>
                  <a:cubicBezTo>
                    <a:pt x="7462" y="9028"/>
                    <a:pt x="7462" y="9028"/>
                    <a:pt x="7462" y="9028"/>
                  </a:cubicBezTo>
                  <a:cubicBezTo>
                    <a:pt x="7462" y="9028"/>
                    <a:pt x="7462" y="9028"/>
                    <a:pt x="7462" y="9028"/>
                  </a:cubicBezTo>
                  <a:cubicBezTo>
                    <a:pt x="7406" y="9095"/>
                    <a:pt x="7406" y="9095"/>
                    <a:pt x="7406" y="9095"/>
                  </a:cubicBezTo>
                  <a:cubicBezTo>
                    <a:pt x="7406" y="9095"/>
                    <a:pt x="7406" y="9095"/>
                    <a:pt x="7406" y="9095"/>
                  </a:cubicBezTo>
                  <a:cubicBezTo>
                    <a:pt x="7350" y="9095"/>
                    <a:pt x="7350" y="9095"/>
                    <a:pt x="7350" y="9095"/>
                  </a:cubicBezTo>
                  <a:cubicBezTo>
                    <a:pt x="7294" y="9162"/>
                    <a:pt x="7294" y="9162"/>
                    <a:pt x="7294" y="9162"/>
                  </a:cubicBezTo>
                  <a:cubicBezTo>
                    <a:pt x="7350" y="9162"/>
                    <a:pt x="7350" y="9162"/>
                    <a:pt x="7350" y="9162"/>
                  </a:cubicBezTo>
                  <a:cubicBezTo>
                    <a:pt x="7406" y="9162"/>
                    <a:pt x="7406" y="9162"/>
                    <a:pt x="7406" y="9162"/>
                  </a:cubicBezTo>
                  <a:cubicBezTo>
                    <a:pt x="7406" y="9228"/>
                    <a:pt x="7406" y="9228"/>
                    <a:pt x="7406" y="9228"/>
                  </a:cubicBezTo>
                  <a:cubicBezTo>
                    <a:pt x="7462" y="9295"/>
                    <a:pt x="7462" y="9295"/>
                    <a:pt x="7462" y="9295"/>
                  </a:cubicBezTo>
                  <a:cubicBezTo>
                    <a:pt x="7462" y="9228"/>
                    <a:pt x="7462" y="9228"/>
                    <a:pt x="7462" y="9228"/>
                  </a:cubicBezTo>
                  <a:cubicBezTo>
                    <a:pt x="7518" y="9295"/>
                    <a:pt x="7518" y="9295"/>
                    <a:pt x="7518" y="9295"/>
                  </a:cubicBezTo>
                  <a:cubicBezTo>
                    <a:pt x="7518" y="9362"/>
                    <a:pt x="7518" y="9362"/>
                    <a:pt x="7518" y="9362"/>
                  </a:cubicBezTo>
                  <a:cubicBezTo>
                    <a:pt x="7574" y="9362"/>
                    <a:pt x="7574" y="9362"/>
                    <a:pt x="7574" y="9362"/>
                  </a:cubicBezTo>
                  <a:cubicBezTo>
                    <a:pt x="7686" y="9429"/>
                    <a:pt x="7686" y="9429"/>
                    <a:pt x="7686" y="9429"/>
                  </a:cubicBezTo>
                  <a:cubicBezTo>
                    <a:pt x="7742" y="9429"/>
                    <a:pt x="7742" y="9429"/>
                    <a:pt x="7742" y="9429"/>
                  </a:cubicBezTo>
                  <a:cubicBezTo>
                    <a:pt x="7855" y="9496"/>
                    <a:pt x="7855" y="9496"/>
                    <a:pt x="7855" y="9496"/>
                  </a:cubicBezTo>
                  <a:cubicBezTo>
                    <a:pt x="7911" y="9496"/>
                    <a:pt x="7911" y="9496"/>
                    <a:pt x="7911" y="9496"/>
                  </a:cubicBezTo>
                  <a:cubicBezTo>
                    <a:pt x="7911" y="9429"/>
                    <a:pt x="7911" y="9429"/>
                    <a:pt x="7911" y="9429"/>
                  </a:cubicBezTo>
                  <a:cubicBezTo>
                    <a:pt x="7967" y="9429"/>
                    <a:pt x="7967" y="9429"/>
                    <a:pt x="7967" y="9429"/>
                  </a:cubicBezTo>
                  <a:cubicBezTo>
                    <a:pt x="8023" y="9429"/>
                    <a:pt x="8023" y="9429"/>
                    <a:pt x="8023" y="9429"/>
                  </a:cubicBezTo>
                  <a:cubicBezTo>
                    <a:pt x="7967" y="9496"/>
                    <a:pt x="7967" y="9496"/>
                    <a:pt x="7967" y="9496"/>
                  </a:cubicBezTo>
                  <a:cubicBezTo>
                    <a:pt x="8079" y="9429"/>
                    <a:pt x="8079" y="9429"/>
                    <a:pt x="8079" y="9429"/>
                  </a:cubicBezTo>
                  <a:cubicBezTo>
                    <a:pt x="8079" y="9496"/>
                    <a:pt x="8079" y="9496"/>
                    <a:pt x="8079" y="9496"/>
                  </a:cubicBezTo>
                  <a:cubicBezTo>
                    <a:pt x="8135" y="9496"/>
                    <a:pt x="8135" y="9496"/>
                    <a:pt x="8135" y="9496"/>
                  </a:cubicBezTo>
                  <a:cubicBezTo>
                    <a:pt x="8135" y="9429"/>
                    <a:pt x="8135" y="9429"/>
                    <a:pt x="8135" y="9429"/>
                  </a:cubicBezTo>
                  <a:cubicBezTo>
                    <a:pt x="8191" y="9429"/>
                    <a:pt x="8191" y="9429"/>
                    <a:pt x="8191" y="9429"/>
                  </a:cubicBezTo>
                  <a:cubicBezTo>
                    <a:pt x="8191" y="9429"/>
                    <a:pt x="8191" y="9429"/>
                    <a:pt x="8191" y="9429"/>
                  </a:cubicBezTo>
                  <a:cubicBezTo>
                    <a:pt x="8191" y="9496"/>
                    <a:pt x="8191" y="9496"/>
                    <a:pt x="8191" y="9496"/>
                  </a:cubicBezTo>
                  <a:cubicBezTo>
                    <a:pt x="8303" y="9429"/>
                    <a:pt x="8303" y="9429"/>
                    <a:pt x="8303" y="9429"/>
                  </a:cubicBezTo>
                  <a:cubicBezTo>
                    <a:pt x="8416" y="9362"/>
                    <a:pt x="8416" y="9362"/>
                    <a:pt x="8416" y="9362"/>
                  </a:cubicBezTo>
                  <a:cubicBezTo>
                    <a:pt x="8472" y="9362"/>
                    <a:pt x="8472" y="9362"/>
                    <a:pt x="8472" y="9362"/>
                  </a:cubicBezTo>
                  <a:cubicBezTo>
                    <a:pt x="8472" y="9429"/>
                    <a:pt x="8472" y="9429"/>
                    <a:pt x="8472" y="9429"/>
                  </a:cubicBezTo>
                  <a:cubicBezTo>
                    <a:pt x="8472" y="9429"/>
                    <a:pt x="8472" y="9429"/>
                    <a:pt x="8472" y="9429"/>
                  </a:cubicBezTo>
                  <a:cubicBezTo>
                    <a:pt x="8472" y="9429"/>
                    <a:pt x="8472" y="9429"/>
                    <a:pt x="8472" y="9429"/>
                  </a:cubicBezTo>
                  <a:cubicBezTo>
                    <a:pt x="8472" y="9429"/>
                    <a:pt x="8472" y="9429"/>
                    <a:pt x="8472" y="9429"/>
                  </a:cubicBezTo>
                  <a:cubicBezTo>
                    <a:pt x="8472" y="9496"/>
                    <a:pt x="8472" y="9496"/>
                    <a:pt x="8472" y="9496"/>
                  </a:cubicBezTo>
                  <a:cubicBezTo>
                    <a:pt x="8472" y="9563"/>
                    <a:pt x="8472" y="9563"/>
                    <a:pt x="8472" y="9563"/>
                  </a:cubicBezTo>
                  <a:cubicBezTo>
                    <a:pt x="8472" y="9563"/>
                    <a:pt x="8472" y="9563"/>
                    <a:pt x="8472" y="9563"/>
                  </a:cubicBezTo>
                  <a:cubicBezTo>
                    <a:pt x="8472" y="9563"/>
                    <a:pt x="8472" y="9563"/>
                    <a:pt x="8472" y="9563"/>
                  </a:cubicBezTo>
                  <a:cubicBezTo>
                    <a:pt x="8528" y="9563"/>
                    <a:pt x="8528" y="9563"/>
                    <a:pt x="8528" y="9563"/>
                  </a:cubicBezTo>
                  <a:cubicBezTo>
                    <a:pt x="8528" y="9563"/>
                    <a:pt x="8528" y="9563"/>
                    <a:pt x="8528" y="9563"/>
                  </a:cubicBezTo>
                  <a:cubicBezTo>
                    <a:pt x="8528" y="9630"/>
                    <a:pt x="8528" y="9630"/>
                    <a:pt x="8528" y="9630"/>
                  </a:cubicBezTo>
                  <a:cubicBezTo>
                    <a:pt x="8528" y="9697"/>
                    <a:pt x="8528" y="9697"/>
                    <a:pt x="8528" y="9697"/>
                  </a:cubicBezTo>
                  <a:cubicBezTo>
                    <a:pt x="8528" y="9763"/>
                    <a:pt x="8528" y="9763"/>
                    <a:pt x="8528" y="9763"/>
                  </a:cubicBezTo>
                  <a:cubicBezTo>
                    <a:pt x="8528" y="9763"/>
                    <a:pt x="8528" y="9763"/>
                    <a:pt x="8528" y="9763"/>
                  </a:cubicBezTo>
                  <a:cubicBezTo>
                    <a:pt x="8584" y="9763"/>
                    <a:pt x="8584" y="9763"/>
                    <a:pt x="8584" y="9763"/>
                  </a:cubicBezTo>
                  <a:cubicBezTo>
                    <a:pt x="8584" y="9697"/>
                    <a:pt x="8584" y="9697"/>
                    <a:pt x="8584" y="9697"/>
                  </a:cubicBezTo>
                  <a:cubicBezTo>
                    <a:pt x="8584" y="9630"/>
                    <a:pt x="8584" y="9630"/>
                    <a:pt x="8584" y="9630"/>
                  </a:cubicBezTo>
                  <a:cubicBezTo>
                    <a:pt x="8640" y="9630"/>
                    <a:pt x="8640" y="9630"/>
                    <a:pt x="8640" y="9630"/>
                  </a:cubicBezTo>
                  <a:cubicBezTo>
                    <a:pt x="8584" y="9697"/>
                    <a:pt x="8584" y="9697"/>
                    <a:pt x="8584" y="9697"/>
                  </a:cubicBezTo>
                  <a:cubicBezTo>
                    <a:pt x="8584" y="9830"/>
                    <a:pt x="8584" y="9830"/>
                    <a:pt x="8584" y="9830"/>
                  </a:cubicBezTo>
                  <a:cubicBezTo>
                    <a:pt x="8528" y="9897"/>
                    <a:pt x="8528" y="9897"/>
                    <a:pt x="8528" y="9897"/>
                  </a:cubicBezTo>
                  <a:cubicBezTo>
                    <a:pt x="8528" y="9964"/>
                    <a:pt x="8528" y="9964"/>
                    <a:pt x="8528" y="9964"/>
                  </a:cubicBezTo>
                  <a:cubicBezTo>
                    <a:pt x="8584" y="10031"/>
                    <a:pt x="8584" y="10031"/>
                    <a:pt x="8584" y="10031"/>
                  </a:cubicBezTo>
                  <a:cubicBezTo>
                    <a:pt x="8584" y="10098"/>
                    <a:pt x="8584" y="10098"/>
                    <a:pt x="8584" y="10098"/>
                  </a:cubicBezTo>
                  <a:cubicBezTo>
                    <a:pt x="8528" y="10165"/>
                    <a:pt x="8528" y="10165"/>
                    <a:pt x="8528" y="10165"/>
                  </a:cubicBezTo>
                  <a:cubicBezTo>
                    <a:pt x="8584" y="10232"/>
                    <a:pt x="8584" y="10232"/>
                    <a:pt x="8584" y="10232"/>
                  </a:cubicBezTo>
                  <a:cubicBezTo>
                    <a:pt x="8584" y="10232"/>
                    <a:pt x="8584" y="10232"/>
                    <a:pt x="8584" y="10232"/>
                  </a:cubicBezTo>
                  <a:cubicBezTo>
                    <a:pt x="8584" y="10298"/>
                    <a:pt x="8584" y="10298"/>
                    <a:pt x="8584" y="10298"/>
                  </a:cubicBezTo>
                  <a:cubicBezTo>
                    <a:pt x="8584" y="10298"/>
                    <a:pt x="8584" y="10298"/>
                    <a:pt x="8584" y="10298"/>
                  </a:cubicBezTo>
                  <a:cubicBezTo>
                    <a:pt x="8640" y="10432"/>
                    <a:pt x="8640" y="10432"/>
                    <a:pt x="8640" y="10432"/>
                  </a:cubicBezTo>
                  <a:cubicBezTo>
                    <a:pt x="8640" y="10566"/>
                    <a:pt x="8640" y="10566"/>
                    <a:pt x="8640" y="10566"/>
                  </a:cubicBezTo>
                  <a:cubicBezTo>
                    <a:pt x="8640" y="10432"/>
                    <a:pt x="8640" y="10432"/>
                    <a:pt x="8640" y="10432"/>
                  </a:cubicBezTo>
                  <a:cubicBezTo>
                    <a:pt x="8640" y="10298"/>
                    <a:pt x="8640" y="10298"/>
                    <a:pt x="8640" y="10298"/>
                  </a:cubicBezTo>
                  <a:cubicBezTo>
                    <a:pt x="8640" y="10165"/>
                    <a:pt x="8640" y="10165"/>
                    <a:pt x="8640" y="10165"/>
                  </a:cubicBezTo>
                  <a:cubicBezTo>
                    <a:pt x="8696" y="10031"/>
                    <a:pt x="8696" y="10031"/>
                    <a:pt x="8696" y="10031"/>
                  </a:cubicBezTo>
                  <a:cubicBezTo>
                    <a:pt x="8696" y="10031"/>
                    <a:pt x="8696" y="10031"/>
                    <a:pt x="8696" y="10031"/>
                  </a:cubicBezTo>
                  <a:cubicBezTo>
                    <a:pt x="8696" y="10098"/>
                    <a:pt x="8696" y="10098"/>
                    <a:pt x="8696" y="10098"/>
                  </a:cubicBezTo>
                  <a:cubicBezTo>
                    <a:pt x="8696" y="10098"/>
                    <a:pt x="8696" y="10098"/>
                    <a:pt x="8696" y="10098"/>
                  </a:cubicBezTo>
                  <a:cubicBezTo>
                    <a:pt x="8696" y="10165"/>
                    <a:pt x="8696" y="10165"/>
                    <a:pt x="8696" y="10165"/>
                  </a:cubicBezTo>
                  <a:cubicBezTo>
                    <a:pt x="8696" y="10165"/>
                    <a:pt x="8696" y="10165"/>
                    <a:pt x="8696" y="10165"/>
                  </a:cubicBezTo>
                  <a:cubicBezTo>
                    <a:pt x="8752" y="10165"/>
                    <a:pt x="8752" y="10165"/>
                    <a:pt x="8752" y="10165"/>
                  </a:cubicBezTo>
                  <a:cubicBezTo>
                    <a:pt x="8752" y="10165"/>
                    <a:pt x="8752" y="10165"/>
                    <a:pt x="8752" y="10165"/>
                  </a:cubicBezTo>
                  <a:cubicBezTo>
                    <a:pt x="8808" y="10098"/>
                    <a:pt x="8808" y="10098"/>
                    <a:pt x="8808" y="10098"/>
                  </a:cubicBezTo>
                  <a:cubicBezTo>
                    <a:pt x="8808" y="10098"/>
                    <a:pt x="8808" y="10098"/>
                    <a:pt x="8808" y="10098"/>
                  </a:cubicBezTo>
                  <a:cubicBezTo>
                    <a:pt x="8752" y="10031"/>
                    <a:pt x="8752" y="10031"/>
                    <a:pt x="8752" y="10031"/>
                  </a:cubicBezTo>
                  <a:cubicBezTo>
                    <a:pt x="8752" y="9964"/>
                    <a:pt x="8752" y="9964"/>
                    <a:pt x="8752" y="9964"/>
                  </a:cubicBezTo>
                  <a:cubicBezTo>
                    <a:pt x="8808" y="9964"/>
                    <a:pt x="8808" y="9964"/>
                    <a:pt x="8808" y="9964"/>
                  </a:cubicBezTo>
                  <a:cubicBezTo>
                    <a:pt x="8808" y="9964"/>
                    <a:pt x="8808" y="9964"/>
                    <a:pt x="8808" y="9964"/>
                  </a:cubicBezTo>
                  <a:cubicBezTo>
                    <a:pt x="8752" y="9897"/>
                    <a:pt x="8752" y="9897"/>
                    <a:pt x="8752" y="9897"/>
                  </a:cubicBezTo>
                  <a:cubicBezTo>
                    <a:pt x="8752" y="9897"/>
                    <a:pt x="8752" y="9897"/>
                    <a:pt x="8752" y="9897"/>
                  </a:cubicBezTo>
                  <a:cubicBezTo>
                    <a:pt x="8808" y="9763"/>
                    <a:pt x="8808" y="9763"/>
                    <a:pt x="8808" y="9763"/>
                  </a:cubicBezTo>
                  <a:cubicBezTo>
                    <a:pt x="8808" y="9630"/>
                    <a:pt x="8808" y="9630"/>
                    <a:pt x="8808" y="9630"/>
                  </a:cubicBezTo>
                  <a:cubicBezTo>
                    <a:pt x="8808" y="9630"/>
                    <a:pt x="8808" y="9630"/>
                    <a:pt x="8808" y="9630"/>
                  </a:cubicBezTo>
                  <a:cubicBezTo>
                    <a:pt x="8808" y="9563"/>
                    <a:pt x="8808" y="9563"/>
                    <a:pt x="8808" y="9563"/>
                  </a:cubicBezTo>
                  <a:cubicBezTo>
                    <a:pt x="8864" y="9563"/>
                    <a:pt x="8864" y="9563"/>
                    <a:pt x="8864" y="9563"/>
                  </a:cubicBezTo>
                  <a:cubicBezTo>
                    <a:pt x="8921" y="9496"/>
                    <a:pt x="8921" y="9496"/>
                    <a:pt x="8921" y="9496"/>
                  </a:cubicBezTo>
                  <a:cubicBezTo>
                    <a:pt x="8921" y="9496"/>
                    <a:pt x="8921" y="9496"/>
                    <a:pt x="8921" y="9496"/>
                  </a:cubicBezTo>
                  <a:cubicBezTo>
                    <a:pt x="8977" y="9496"/>
                    <a:pt x="8977" y="9496"/>
                    <a:pt x="8977" y="9496"/>
                  </a:cubicBezTo>
                  <a:cubicBezTo>
                    <a:pt x="8977" y="9496"/>
                    <a:pt x="8977" y="9496"/>
                    <a:pt x="8977" y="9496"/>
                  </a:cubicBezTo>
                  <a:cubicBezTo>
                    <a:pt x="9033" y="9496"/>
                    <a:pt x="9033" y="9496"/>
                    <a:pt x="9033" y="9496"/>
                  </a:cubicBezTo>
                  <a:cubicBezTo>
                    <a:pt x="9033" y="9496"/>
                    <a:pt x="9033" y="9496"/>
                    <a:pt x="9033" y="9496"/>
                  </a:cubicBezTo>
                  <a:cubicBezTo>
                    <a:pt x="9089" y="9429"/>
                    <a:pt x="9089" y="9429"/>
                    <a:pt x="9089" y="9429"/>
                  </a:cubicBezTo>
                  <a:cubicBezTo>
                    <a:pt x="9089" y="9429"/>
                    <a:pt x="9089" y="9429"/>
                    <a:pt x="9089" y="9429"/>
                  </a:cubicBezTo>
                  <a:cubicBezTo>
                    <a:pt x="9089" y="9496"/>
                    <a:pt x="9089" y="9496"/>
                    <a:pt x="9089" y="9496"/>
                  </a:cubicBezTo>
                  <a:cubicBezTo>
                    <a:pt x="9145" y="9429"/>
                    <a:pt x="9145" y="9429"/>
                    <a:pt x="9145" y="9429"/>
                  </a:cubicBezTo>
                  <a:cubicBezTo>
                    <a:pt x="9201" y="9429"/>
                    <a:pt x="9201" y="9429"/>
                    <a:pt x="9201" y="9429"/>
                  </a:cubicBezTo>
                  <a:cubicBezTo>
                    <a:pt x="9201" y="9362"/>
                    <a:pt x="9201" y="9362"/>
                    <a:pt x="9201" y="9362"/>
                  </a:cubicBezTo>
                  <a:cubicBezTo>
                    <a:pt x="9201" y="9362"/>
                    <a:pt x="9201" y="9362"/>
                    <a:pt x="9201" y="9362"/>
                  </a:cubicBezTo>
                  <a:cubicBezTo>
                    <a:pt x="9257" y="9429"/>
                    <a:pt x="9257" y="9429"/>
                    <a:pt x="9257" y="9429"/>
                  </a:cubicBezTo>
                  <a:cubicBezTo>
                    <a:pt x="9257" y="9429"/>
                    <a:pt x="9257" y="9429"/>
                    <a:pt x="9257" y="9429"/>
                  </a:cubicBezTo>
                  <a:cubicBezTo>
                    <a:pt x="9257" y="9496"/>
                    <a:pt x="9257" y="9496"/>
                    <a:pt x="9257" y="9496"/>
                  </a:cubicBezTo>
                  <a:cubicBezTo>
                    <a:pt x="9257" y="9429"/>
                    <a:pt x="9257" y="9429"/>
                    <a:pt x="9257" y="9429"/>
                  </a:cubicBezTo>
                  <a:cubicBezTo>
                    <a:pt x="9257" y="9362"/>
                    <a:pt x="9257" y="9362"/>
                    <a:pt x="9257" y="9362"/>
                  </a:cubicBezTo>
                  <a:cubicBezTo>
                    <a:pt x="9313" y="9295"/>
                    <a:pt x="9313" y="9295"/>
                    <a:pt x="9313" y="9295"/>
                  </a:cubicBezTo>
                  <a:cubicBezTo>
                    <a:pt x="9313" y="9295"/>
                    <a:pt x="9313" y="9295"/>
                    <a:pt x="9313" y="9295"/>
                  </a:cubicBezTo>
                  <a:cubicBezTo>
                    <a:pt x="9369" y="9295"/>
                    <a:pt x="9369" y="9295"/>
                    <a:pt x="9369" y="9295"/>
                  </a:cubicBezTo>
                  <a:cubicBezTo>
                    <a:pt x="9425" y="9295"/>
                    <a:pt x="9425" y="9295"/>
                    <a:pt x="9425" y="9295"/>
                  </a:cubicBezTo>
                  <a:cubicBezTo>
                    <a:pt x="9425" y="9295"/>
                    <a:pt x="9425" y="9295"/>
                    <a:pt x="9425" y="9295"/>
                  </a:cubicBezTo>
                  <a:cubicBezTo>
                    <a:pt x="9482" y="9295"/>
                    <a:pt x="9482" y="9295"/>
                    <a:pt x="9482" y="9295"/>
                  </a:cubicBezTo>
                  <a:cubicBezTo>
                    <a:pt x="9538" y="9228"/>
                    <a:pt x="9538" y="9228"/>
                    <a:pt x="9538" y="9228"/>
                  </a:cubicBezTo>
                  <a:cubicBezTo>
                    <a:pt x="9482" y="9228"/>
                    <a:pt x="9482" y="9228"/>
                    <a:pt x="9482" y="9228"/>
                  </a:cubicBezTo>
                  <a:cubicBezTo>
                    <a:pt x="9538" y="9162"/>
                    <a:pt x="9538" y="9162"/>
                    <a:pt x="9538" y="9162"/>
                  </a:cubicBezTo>
                  <a:cubicBezTo>
                    <a:pt x="9482" y="9162"/>
                    <a:pt x="9482" y="9162"/>
                    <a:pt x="9482" y="9162"/>
                  </a:cubicBezTo>
                  <a:cubicBezTo>
                    <a:pt x="9482" y="9162"/>
                    <a:pt x="9482" y="9162"/>
                    <a:pt x="9482" y="9162"/>
                  </a:cubicBezTo>
                  <a:cubicBezTo>
                    <a:pt x="9425" y="9162"/>
                    <a:pt x="9425" y="9162"/>
                    <a:pt x="9425" y="9162"/>
                  </a:cubicBezTo>
                  <a:cubicBezTo>
                    <a:pt x="9313" y="9228"/>
                    <a:pt x="9313" y="9228"/>
                    <a:pt x="9313" y="9228"/>
                  </a:cubicBezTo>
                  <a:cubicBezTo>
                    <a:pt x="9313" y="9228"/>
                    <a:pt x="9313" y="9228"/>
                    <a:pt x="9313" y="9228"/>
                  </a:cubicBezTo>
                  <a:cubicBezTo>
                    <a:pt x="9313" y="9228"/>
                    <a:pt x="9313" y="9228"/>
                    <a:pt x="9313" y="9228"/>
                  </a:cubicBezTo>
                  <a:cubicBezTo>
                    <a:pt x="9257" y="9228"/>
                    <a:pt x="9257" y="9228"/>
                    <a:pt x="9257" y="9228"/>
                  </a:cubicBezTo>
                  <a:cubicBezTo>
                    <a:pt x="9257" y="9295"/>
                    <a:pt x="9257" y="9295"/>
                    <a:pt x="9257" y="9295"/>
                  </a:cubicBezTo>
                  <a:cubicBezTo>
                    <a:pt x="9257" y="9295"/>
                    <a:pt x="9257" y="9295"/>
                    <a:pt x="9257" y="9295"/>
                  </a:cubicBezTo>
                  <a:cubicBezTo>
                    <a:pt x="9201" y="9228"/>
                    <a:pt x="9201" y="9228"/>
                    <a:pt x="9201" y="9228"/>
                  </a:cubicBezTo>
                  <a:cubicBezTo>
                    <a:pt x="9201" y="9228"/>
                    <a:pt x="9201" y="9228"/>
                    <a:pt x="9201" y="9228"/>
                  </a:cubicBezTo>
                  <a:cubicBezTo>
                    <a:pt x="9201" y="9228"/>
                    <a:pt x="9201" y="9228"/>
                    <a:pt x="9201" y="9228"/>
                  </a:cubicBezTo>
                  <a:cubicBezTo>
                    <a:pt x="9145" y="9295"/>
                    <a:pt x="9145" y="9295"/>
                    <a:pt x="9145" y="9295"/>
                  </a:cubicBezTo>
                  <a:cubicBezTo>
                    <a:pt x="9145" y="9295"/>
                    <a:pt x="9145" y="9295"/>
                    <a:pt x="9145" y="9295"/>
                  </a:cubicBezTo>
                  <a:cubicBezTo>
                    <a:pt x="9089" y="9228"/>
                    <a:pt x="9089" y="9228"/>
                    <a:pt x="9089" y="9228"/>
                  </a:cubicBezTo>
                  <a:cubicBezTo>
                    <a:pt x="9033" y="9228"/>
                    <a:pt x="9033" y="9228"/>
                    <a:pt x="9033" y="9228"/>
                  </a:cubicBezTo>
                  <a:cubicBezTo>
                    <a:pt x="9033" y="9228"/>
                    <a:pt x="9033" y="9228"/>
                    <a:pt x="9033" y="9228"/>
                  </a:cubicBezTo>
                  <a:cubicBezTo>
                    <a:pt x="9033" y="9228"/>
                    <a:pt x="9033" y="9228"/>
                    <a:pt x="9033" y="9228"/>
                  </a:cubicBezTo>
                  <a:cubicBezTo>
                    <a:pt x="9033" y="9295"/>
                    <a:pt x="9033" y="9295"/>
                    <a:pt x="9033" y="9295"/>
                  </a:cubicBezTo>
                  <a:cubicBezTo>
                    <a:pt x="9033" y="9295"/>
                    <a:pt x="9033" y="9295"/>
                    <a:pt x="9033" y="9295"/>
                  </a:cubicBezTo>
                  <a:cubicBezTo>
                    <a:pt x="9033" y="9362"/>
                    <a:pt x="9033" y="9362"/>
                    <a:pt x="9033" y="9362"/>
                  </a:cubicBezTo>
                  <a:cubicBezTo>
                    <a:pt x="8977" y="9362"/>
                    <a:pt x="8977" y="9362"/>
                    <a:pt x="8977" y="9362"/>
                  </a:cubicBezTo>
                  <a:cubicBezTo>
                    <a:pt x="8977" y="9362"/>
                    <a:pt x="8977" y="9362"/>
                    <a:pt x="8977" y="9362"/>
                  </a:cubicBezTo>
                  <a:cubicBezTo>
                    <a:pt x="8921" y="9295"/>
                    <a:pt x="8921" y="9295"/>
                    <a:pt x="8921" y="9295"/>
                  </a:cubicBezTo>
                  <a:cubicBezTo>
                    <a:pt x="8921" y="9295"/>
                    <a:pt x="8921" y="9295"/>
                    <a:pt x="8921" y="9295"/>
                  </a:cubicBezTo>
                  <a:cubicBezTo>
                    <a:pt x="8921" y="9295"/>
                    <a:pt x="8921" y="9295"/>
                    <a:pt x="8921" y="9295"/>
                  </a:cubicBezTo>
                  <a:cubicBezTo>
                    <a:pt x="8921" y="9228"/>
                    <a:pt x="8921" y="9228"/>
                    <a:pt x="8921" y="9228"/>
                  </a:cubicBezTo>
                  <a:cubicBezTo>
                    <a:pt x="8921" y="9228"/>
                    <a:pt x="8921" y="9228"/>
                    <a:pt x="8921" y="9228"/>
                  </a:cubicBezTo>
                  <a:cubicBezTo>
                    <a:pt x="8921" y="9228"/>
                    <a:pt x="8921" y="9228"/>
                    <a:pt x="8921" y="9228"/>
                  </a:cubicBezTo>
                  <a:cubicBezTo>
                    <a:pt x="8864" y="9228"/>
                    <a:pt x="8864" y="9228"/>
                    <a:pt x="8864" y="9228"/>
                  </a:cubicBezTo>
                  <a:cubicBezTo>
                    <a:pt x="8864" y="9162"/>
                    <a:pt x="8864" y="9162"/>
                    <a:pt x="8864" y="9162"/>
                  </a:cubicBezTo>
                  <a:cubicBezTo>
                    <a:pt x="8921" y="9162"/>
                    <a:pt x="8921" y="9162"/>
                    <a:pt x="8921" y="9162"/>
                  </a:cubicBezTo>
                  <a:cubicBezTo>
                    <a:pt x="8977" y="9028"/>
                    <a:pt x="8977" y="9028"/>
                    <a:pt x="8977" y="9028"/>
                  </a:cubicBezTo>
                  <a:cubicBezTo>
                    <a:pt x="9033" y="9028"/>
                    <a:pt x="9033" y="9028"/>
                    <a:pt x="9033" y="9028"/>
                  </a:cubicBezTo>
                  <a:cubicBezTo>
                    <a:pt x="9089" y="9095"/>
                    <a:pt x="9089" y="9095"/>
                    <a:pt x="9089" y="9095"/>
                  </a:cubicBezTo>
                  <a:cubicBezTo>
                    <a:pt x="9257" y="9028"/>
                    <a:pt x="9257" y="9028"/>
                    <a:pt x="9257" y="9028"/>
                  </a:cubicBezTo>
                  <a:cubicBezTo>
                    <a:pt x="9369" y="9028"/>
                    <a:pt x="9369" y="9028"/>
                    <a:pt x="9369" y="9028"/>
                  </a:cubicBezTo>
                  <a:cubicBezTo>
                    <a:pt x="9425" y="9028"/>
                    <a:pt x="9425" y="9028"/>
                    <a:pt x="9425" y="9028"/>
                  </a:cubicBezTo>
                  <a:cubicBezTo>
                    <a:pt x="9482" y="9028"/>
                    <a:pt x="9482" y="9028"/>
                    <a:pt x="9482" y="9028"/>
                  </a:cubicBezTo>
                  <a:cubicBezTo>
                    <a:pt x="9538" y="9028"/>
                    <a:pt x="9538" y="9028"/>
                    <a:pt x="9538" y="9028"/>
                  </a:cubicBezTo>
                  <a:cubicBezTo>
                    <a:pt x="9538" y="9095"/>
                    <a:pt x="9538" y="9095"/>
                    <a:pt x="9538" y="9095"/>
                  </a:cubicBezTo>
                  <a:cubicBezTo>
                    <a:pt x="9538" y="9095"/>
                    <a:pt x="9538" y="9095"/>
                    <a:pt x="9538" y="9095"/>
                  </a:cubicBezTo>
                  <a:cubicBezTo>
                    <a:pt x="9594" y="9095"/>
                    <a:pt x="9594" y="9095"/>
                    <a:pt x="9594" y="9095"/>
                  </a:cubicBezTo>
                  <a:cubicBezTo>
                    <a:pt x="9594" y="9228"/>
                    <a:pt x="9594" y="9228"/>
                    <a:pt x="9594" y="9228"/>
                  </a:cubicBezTo>
                  <a:cubicBezTo>
                    <a:pt x="9538" y="9228"/>
                    <a:pt x="9538" y="9228"/>
                    <a:pt x="9538" y="9228"/>
                  </a:cubicBezTo>
                  <a:cubicBezTo>
                    <a:pt x="9594" y="9295"/>
                    <a:pt x="9594" y="9295"/>
                    <a:pt x="9594" y="9295"/>
                  </a:cubicBezTo>
                  <a:cubicBezTo>
                    <a:pt x="9594" y="9295"/>
                    <a:pt x="9594" y="9295"/>
                    <a:pt x="9594" y="9295"/>
                  </a:cubicBezTo>
                  <a:cubicBezTo>
                    <a:pt x="9538" y="9295"/>
                    <a:pt x="9538" y="9295"/>
                    <a:pt x="9538" y="9295"/>
                  </a:cubicBezTo>
                  <a:cubicBezTo>
                    <a:pt x="9538" y="9362"/>
                    <a:pt x="9538" y="9362"/>
                    <a:pt x="9538" y="9362"/>
                  </a:cubicBezTo>
                  <a:cubicBezTo>
                    <a:pt x="9538" y="9362"/>
                    <a:pt x="9538" y="9362"/>
                    <a:pt x="9538" y="9362"/>
                  </a:cubicBezTo>
                  <a:cubicBezTo>
                    <a:pt x="9594" y="9429"/>
                    <a:pt x="9594" y="9429"/>
                    <a:pt x="9594" y="9429"/>
                  </a:cubicBezTo>
                  <a:cubicBezTo>
                    <a:pt x="9594" y="9429"/>
                    <a:pt x="9594" y="9429"/>
                    <a:pt x="9594" y="9429"/>
                  </a:cubicBezTo>
                  <a:cubicBezTo>
                    <a:pt x="9650" y="9496"/>
                    <a:pt x="9650" y="9496"/>
                    <a:pt x="9650" y="9496"/>
                  </a:cubicBezTo>
                  <a:cubicBezTo>
                    <a:pt x="9650" y="9496"/>
                    <a:pt x="9650" y="9496"/>
                    <a:pt x="9650" y="9496"/>
                  </a:cubicBezTo>
                  <a:cubicBezTo>
                    <a:pt x="9594" y="9563"/>
                    <a:pt x="9594" y="9563"/>
                    <a:pt x="9594" y="9563"/>
                  </a:cubicBezTo>
                  <a:cubicBezTo>
                    <a:pt x="9594" y="9563"/>
                    <a:pt x="9594" y="9563"/>
                    <a:pt x="9594" y="9563"/>
                  </a:cubicBezTo>
                  <a:cubicBezTo>
                    <a:pt x="9594" y="9630"/>
                    <a:pt x="9594" y="9630"/>
                    <a:pt x="9594" y="9630"/>
                  </a:cubicBezTo>
                  <a:cubicBezTo>
                    <a:pt x="9650" y="9630"/>
                    <a:pt x="9650" y="9630"/>
                    <a:pt x="9650" y="9630"/>
                  </a:cubicBezTo>
                  <a:cubicBezTo>
                    <a:pt x="9650" y="9630"/>
                    <a:pt x="9650" y="9630"/>
                    <a:pt x="9650" y="9630"/>
                  </a:cubicBezTo>
                  <a:cubicBezTo>
                    <a:pt x="9650" y="9630"/>
                    <a:pt x="9650" y="9630"/>
                    <a:pt x="9650" y="9630"/>
                  </a:cubicBezTo>
                  <a:cubicBezTo>
                    <a:pt x="9706" y="9630"/>
                    <a:pt x="9706" y="9630"/>
                    <a:pt x="9706" y="9630"/>
                  </a:cubicBezTo>
                  <a:cubicBezTo>
                    <a:pt x="9706" y="9697"/>
                    <a:pt x="9706" y="9697"/>
                    <a:pt x="9706" y="9697"/>
                  </a:cubicBezTo>
                  <a:cubicBezTo>
                    <a:pt x="9762" y="9697"/>
                    <a:pt x="9762" y="9697"/>
                    <a:pt x="9762" y="9697"/>
                  </a:cubicBezTo>
                  <a:cubicBezTo>
                    <a:pt x="9818" y="9630"/>
                    <a:pt x="9818" y="9630"/>
                    <a:pt x="9818" y="9630"/>
                  </a:cubicBezTo>
                  <a:cubicBezTo>
                    <a:pt x="9818" y="9697"/>
                    <a:pt x="9818" y="9697"/>
                    <a:pt x="9818" y="9697"/>
                  </a:cubicBezTo>
                  <a:cubicBezTo>
                    <a:pt x="9818" y="9697"/>
                    <a:pt x="9818" y="9697"/>
                    <a:pt x="9818" y="9697"/>
                  </a:cubicBezTo>
                  <a:cubicBezTo>
                    <a:pt x="9874" y="9697"/>
                    <a:pt x="9874" y="9697"/>
                    <a:pt x="9874" y="9697"/>
                  </a:cubicBezTo>
                  <a:cubicBezTo>
                    <a:pt x="9874" y="9697"/>
                    <a:pt x="9874" y="9697"/>
                    <a:pt x="9874" y="9697"/>
                  </a:cubicBezTo>
                  <a:cubicBezTo>
                    <a:pt x="9874" y="9763"/>
                    <a:pt x="9874" y="9763"/>
                    <a:pt x="9874" y="9763"/>
                  </a:cubicBezTo>
                  <a:cubicBezTo>
                    <a:pt x="9874" y="9763"/>
                    <a:pt x="9874" y="9763"/>
                    <a:pt x="9874" y="9763"/>
                  </a:cubicBezTo>
                  <a:cubicBezTo>
                    <a:pt x="9874" y="9830"/>
                    <a:pt x="9874" y="9830"/>
                    <a:pt x="9874" y="9830"/>
                  </a:cubicBezTo>
                  <a:cubicBezTo>
                    <a:pt x="9930" y="9830"/>
                    <a:pt x="9930" y="9830"/>
                    <a:pt x="9930" y="9830"/>
                  </a:cubicBezTo>
                  <a:cubicBezTo>
                    <a:pt x="9930" y="9830"/>
                    <a:pt x="9930" y="9830"/>
                    <a:pt x="9930" y="9830"/>
                  </a:cubicBezTo>
                  <a:cubicBezTo>
                    <a:pt x="9986" y="9897"/>
                    <a:pt x="9986" y="9897"/>
                    <a:pt x="9986" y="9897"/>
                  </a:cubicBezTo>
                  <a:cubicBezTo>
                    <a:pt x="9986" y="9964"/>
                    <a:pt x="9986" y="9964"/>
                    <a:pt x="9986" y="9964"/>
                  </a:cubicBezTo>
                  <a:cubicBezTo>
                    <a:pt x="10043" y="9897"/>
                    <a:pt x="10043" y="9897"/>
                    <a:pt x="10043" y="9897"/>
                  </a:cubicBezTo>
                  <a:cubicBezTo>
                    <a:pt x="10043" y="9897"/>
                    <a:pt x="10043" y="9897"/>
                    <a:pt x="10043" y="9897"/>
                  </a:cubicBezTo>
                  <a:cubicBezTo>
                    <a:pt x="10043" y="9964"/>
                    <a:pt x="10043" y="9964"/>
                    <a:pt x="10043" y="9964"/>
                  </a:cubicBezTo>
                  <a:cubicBezTo>
                    <a:pt x="10099" y="9964"/>
                    <a:pt x="10099" y="9964"/>
                    <a:pt x="10099" y="9964"/>
                  </a:cubicBezTo>
                  <a:cubicBezTo>
                    <a:pt x="10155" y="10031"/>
                    <a:pt x="10155" y="10031"/>
                    <a:pt x="10155" y="10031"/>
                  </a:cubicBezTo>
                  <a:cubicBezTo>
                    <a:pt x="10211" y="9964"/>
                    <a:pt x="10211" y="9964"/>
                    <a:pt x="10211" y="9964"/>
                  </a:cubicBezTo>
                  <a:cubicBezTo>
                    <a:pt x="10267" y="10031"/>
                    <a:pt x="10267" y="10031"/>
                    <a:pt x="10267" y="10031"/>
                  </a:cubicBezTo>
                  <a:cubicBezTo>
                    <a:pt x="10267" y="9964"/>
                    <a:pt x="10267" y="9964"/>
                    <a:pt x="10267" y="9964"/>
                  </a:cubicBezTo>
                  <a:cubicBezTo>
                    <a:pt x="10379" y="9897"/>
                    <a:pt x="10379" y="9897"/>
                    <a:pt x="10379" y="9897"/>
                  </a:cubicBezTo>
                  <a:cubicBezTo>
                    <a:pt x="10379" y="9897"/>
                    <a:pt x="10379" y="9897"/>
                    <a:pt x="10379" y="9897"/>
                  </a:cubicBezTo>
                  <a:cubicBezTo>
                    <a:pt x="10379" y="9964"/>
                    <a:pt x="10379" y="9964"/>
                    <a:pt x="10379" y="9964"/>
                  </a:cubicBezTo>
                  <a:cubicBezTo>
                    <a:pt x="10491" y="9964"/>
                    <a:pt x="10491" y="9964"/>
                    <a:pt x="10491" y="9964"/>
                  </a:cubicBezTo>
                  <a:cubicBezTo>
                    <a:pt x="10548" y="10031"/>
                    <a:pt x="10548" y="10031"/>
                    <a:pt x="10548" y="10031"/>
                  </a:cubicBezTo>
                  <a:cubicBezTo>
                    <a:pt x="10604" y="10031"/>
                    <a:pt x="10604" y="10031"/>
                    <a:pt x="10604" y="10031"/>
                  </a:cubicBezTo>
                  <a:cubicBezTo>
                    <a:pt x="10660" y="10031"/>
                    <a:pt x="10660" y="10031"/>
                    <a:pt x="10660" y="10031"/>
                  </a:cubicBezTo>
                  <a:cubicBezTo>
                    <a:pt x="10660" y="10031"/>
                    <a:pt x="10660" y="10031"/>
                    <a:pt x="10660" y="10031"/>
                  </a:cubicBezTo>
                  <a:cubicBezTo>
                    <a:pt x="10772" y="10031"/>
                    <a:pt x="10772" y="10031"/>
                    <a:pt x="10772" y="10031"/>
                  </a:cubicBezTo>
                  <a:cubicBezTo>
                    <a:pt x="10772" y="10098"/>
                    <a:pt x="10772" y="10098"/>
                    <a:pt x="10772" y="10098"/>
                  </a:cubicBezTo>
                  <a:cubicBezTo>
                    <a:pt x="10828" y="10031"/>
                    <a:pt x="10828" y="10031"/>
                    <a:pt x="10828" y="10031"/>
                  </a:cubicBezTo>
                  <a:cubicBezTo>
                    <a:pt x="10828" y="9964"/>
                    <a:pt x="10828" y="9964"/>
                    <a:pt x="10828" y="9964"/>
                  </a:cubicBezTo>
                  <a:cubicBezTo>
                    <a:pt x="10772" y="9964"/>
                    <a:pt x="10772" y="9964"/>
                    <a:pt x="10772" y="9964"/>
                  </a:cubicBezTo>
                  <a:cubicBezTo>
                    <a:pt x="10772" y="9897"/>
                    <a:pt x="10772" y="9897"/>
                    <a:pt x="10772" y="9897"/>
                  </a:cubicBezTo>
                  <a:cubicBezTo>
                    <a:pt x="10772" y="9830"/>
                    <a:pt x="10772" y="9830"/>
                    <a:pt x="10772" y="9830"/>
                  </a:cubicBezTo>
                  <a:cubicBezTo>
                    <a:pt x="10772" y="9830"/>
                    <a:pt x="10772" y="9830"/>
                    <a:pt x="10772" y="9830"/>
                  </a:cubicBezTo>
                  <a:cubicBezTo>
                    <a:pt x="10828" y="9964"/>
                    <a:pt x="10828" y="9964"/>
                    <a:pt x="10828" y="9964"/>
                  </a:cubicBezTo>
                  <a:cubicBezTo>
                    <a:pt x="10828" y="10031"/>
                    <a:pt x="10828" y="10031"/>
                    <a:pt x="10828" y="10031"/>
                  </a:cubicBezTo>
                  <a:cubicBezTo>
                    <a:pt x="10884" y="10098"/>
                    <a:pt x="10884" y="10098"/>
                    <a:pt x="10884" y="10098"/>
                  </a:cubicBezTo>
                  <a:cubicBezTo>
                    <a:pt x="10940" y="10098"/>
                    <a:pt x="10940" y="10098"/>
                    <a:pt x="10940" y="10098"/>
                  </a:cubicBezTo>
                  <a:cubicBezTo>
                    <a:pt x="10940" y="10165"/>
                    <a:pt x="10940" y="10165"/>
                    <a:pt x="10940" y="10165"/>
                  </a:cubicBezTo>
                  <a:cubicBezTo>
                    <a:pt x="10940" y="10098"/>
                    <a:pt x="10940" y="10098"/>
                    <a:pt x="10940" y="10098"/>
                  </a:cubicBezTo>
                  <a:cubicBezTo>
                    <a:pt x="10940" y="10031"/>
                    <a:pt x="10940" y="10031"/>
                    <a:pt x="10940" y="10031"/>
                  </a:cubicBezTo>
                  <a:cubicBezTo>
                    <a:pt x="10884" y="10031"/>
                    <a:pt x="10884" y="10031"/>
                    <a:pt x="10884" y="10031"/>
                  </a:cubicBezTo>
                  <a:cubicBezTo>
                    <a:pt x="10828" y="9964"/>
                    <a:pt x="10828" y="9964"/>
                    <a:pt x="10828" y="9964"/>
                  </a:cubicBezTo>
                  <a:cubicBezTo>
                    <a:pt x="10828" y="9830"/>
                    <a:pt x="10828" y="9830"/>
                    <a:pt x="10828" y="9830"/>
                  </a:cubicBezTo>
                  <a:cubicBezTo>
                    <a:pt x="10828" y="9763"/>
                    <a:pt x="10828" y="9763"/>
                    <a:pt x="10828" y="9763"/>
                  </a:cubicBezTo>
                  <a:cubicBezTo>
                    <a:pt x="10884" y="9830"/>
                    <a:pt x="10884" y="9830"/>
                    <a:pt x="10884" y="9830"/>
                  </a:cubicBezTo>
                  <a:cubicBezTo>
                    <a:pt x="10884" y="9830"/>
                    <a:pt x="10884" y="9830"/>
                    <a:pt x="10884" y="9830"/>
                  </a:cubicBezTo>
                  <a:cubicBezTo>
                    <a:pt x="10884" y="9830"/>
                    <a:pt x="10884" y="9830"/>
                    <a:pt x="10884" y="9830"/>
                  </a:cubicBezTo>
                  <a:cubicBezTo>
                    <a:pt x="10884" y="9830"/>
                    <a:pt x="10884" y="9830"/>
                    <a:pt x="10884" y="9830"/>
                  </a:cubicBezTo>
                  <a:cubicBezTo>
                    <a:pt x="10884" y="9763"/>
                    <a:pt x="10884" y="9763"/>
                    <a:pt x="10884" y="9763"/>
                  </a:cubicBezTo>
                  <a:cubicBezTo>
                    <a:pt x="10884" y="9763"/>
                    <a:pt x="10884" y="9763"/>
                    <a:pt x="10884" y="9763"/>
                  </a:cubicBezTo>
                  <a:cubicBezTo>
                    <a:pt x="10884" y="9697"/>
                    <a:pt x="10884" y="9697"/>
                    <a:pt x="10884" y="9697"/>
                  </a:cubicBezTo>
                  <a:cubicBezTo>
                    <a:pt x="10884" y="9697"/>
                    <a:pt x="10884" y="9697"/>
                    <a:pt x="10884" y="9697"/>
                  </a:cubicBezTo>
                  <a:cubicBezTo>
                    <a:pt x="10884" y="9630"/>
                    <a:pt x="10884" y="9630"/>
                    <a:pt x="10884" y="9630"/>
                  </a:cubicBezTo>
                  <a:cubicBezTo>
                    <a:pt x="10940" y="9630"/>
                    <a:pt x="10940" y="9630"/>
                    <a:pt x="10940" y="9630"/>
                  </a:cubicBezTo>
                  <a:cubicBezTo>
                    <a:pt x="10940" y="9697"/>
                    <a:pt x="10940" y="9697"/>
                    <a:pt x="10940" y="9697"/>
                  </a:cubicBezTo>
                  <a:cubicBezTo>
                    <a:pt x="10940" y="9763"/>
                    <a:pt x="10940" y="9763"/>
                    <a:pt x="10940" y="9763"/>
                  </a:cubicBezTo>
                  <a:cubicBezTo>
                    <a:pt x="10996" y="9763"/>
                    <a:pt x="10996" y="9763"/>
                    <a:pt x="10996" y="9763"/>
                  </a:cubicBezTo>
                  <a:cubicBezTo>
                    <a:pt x="10996" y="9697"/>
                    <a:pt x="10996" y="9697"/>
                    <a:pt x="10996" y="9697"/>
                  </a:cubicBezTo>
                  <a:cubicBezTo>
                    <a:pt x="11052" y="9697"/>
                    <a:pt x="11052" y="9697"/>
                    <a:pt x="11052" y="9697"/>
                  </a:cubicBezTo>
                  <a:cubicBezTo>
                    <a:pt x="11052" y="9630"/>
                    <a:pt x="11052" y="9630"/>
                    <a:pt x="11052" y="9630"/>
                  </a:cubicBezTo>
                  <a:cubicBezTo>
                    <a:pt x="11109" y="9630"/>
                    <a:pt x="11109" y="9630"/>
                    <a:pt x="11109" y="9630"/>
                  </a:cubicBezTo>
                  <a:cubicBezTo>
                    <a:pt x="11109" y="9697"/>
                    <a:pt x="11109" y="9697"/>
                    <a:pt x="11109" y="9697"/>
                  </a:cubicBezTo>
                  <a:cubicBezTo>
                    <a:pt x="11109" y="9697"/>
                    <a:pt x="11109" y="9697"/>
                    <a:pt x="11109" y="9697"/>
                  </a:cubicBezTo>
                  <a:cubicBezTo>
                    <a:pt x="11109" y="9763"/>
                    <a:pt x="11109" y="9763"/>
                    <a:pt x="11109" y="9763"/>
                  </a:cubicBezTo>
                  <a:cubicBezTo>
                    <a:pt x="11109" y="9697"/>
                    <a:pt x="11109" y="9697"/>
                    <a:pt x="11109" y="9697"/>
                  </a:cubicBezTo>
                  <a:cubicBezTo>
                    <a:pt x="11165" y="9697"/>
                    <a:pt x="11165" y="9697"/>
                    <a:pt x="11165" y="9697"/>
                  </a:cubicBezTo>
                  <a:cubicBezTo>
                    <a:pt x="11165" y="9763"/>
                    <a:pt x="11165" y="9763"/>
                    <a:pt x="11165" y="9763"/>
                  </a:cubicBezTo>
                  <a:cubicBezTo>
                    <a:pt x="11165" y="9830"/>
                    <a:pt x="11165" y="9830"/>
                    <a:pt x="11165" y="9830"/>
                  </a:cubicBezTo>
                  <a:cubicBezTo>
                    <a:pt x="11165" y="9830"/>
                    <a:pt x="11165" y="9830"/>
                    <a:pt x="11165" y="9830"/>
                  </a:cubicBezTo>
                  <a:cubicBezTo>
                    <a:pt x="11165" y="9897"/>
                    <a:pt x="11165" y="9897"/>
                    <a:pt x="11165" y="9897"/>
                  </a:cubicBezTo>
                  <a:cubicBezTo>
                    <a:pt x="11221" y="9830"/>
                    <a:pt x="11221" y="9830"/>
                    <a:pt x="11221" y="9830"/>
                  </a:cubicBezTo>
                  <a:cubicBezTo>
                    <a:pt x="11277" y="9897"/>
                    <a:pt x="11277" y="9897"/>
                    <a:pt x="11277" y="9897"/>
                  </a:cubicBezTo>
                  <a:cubicBezTo>
                    <a:pt x="11221" y="9897"/>
                    <a:pt x="11221" y="9897"/>
                    <a:pt x="11221" y="9897"/>
                  </a:cubicBezTo>
                  <a:cubicBezTo>
                    <a:pt x="11165" y="9964"/>
                    <a:pt x="11165" y="9964"/>
                    <a:pt x="11165" y="9964"/>
                  </a:cubicBezTo>
                  <a:cubicBezTo>
                    <a:pt x="11165" y="9964"/>
                    <a:pt x="11165" y="9964"/>
                    <a:pt x="11165" y="9964"/>
                  </a:cubicBezTo>
                  <a:cubicBezTo>
                    <a:pt x="11221" y="9964"/>
                    <a:pt x="11221" y="9964"/>
                    <a:pt x="11221" y="9964"/>
                  </a:cubicBezTo>
                  <a:cubicBezTo>
                    <a:pt x="11277" y="9964"/>
                    <a:pt x="11277" y="9964"/>
                    <a:pt x="11277" y="9964"/>
                  </a:cubicBezTo>
                  <a:cubicBezTo>
                    <a:pt x="11277" y="9897"/>
                    <a:pt x="11277" y="9897"/>
                    <a:pt x="11277" y="9897"/>
                  </a:cubicBezTo>
                  <a:cubicBezTo>
                    <a:pt x="11389" y="9897"/>
                    <a:pt x="11389" y="9897"/>
                    <a:pt x="11389" y="9897"/>
                  </a:cubicBezTo>
                  <a:cubicBezTo>
                    <a:pt x="11389" y="9897"/>
                    <a:pt x="11389" y="9897"/>
                    <a:pt x="11389" y="9897"/>
                  </a:cubicBezTo>
                  <a:cubicBezTo>
                    <a:pt x="11389" y="9897"/>
                    <a:pt x="11389" y="9897"/>
                    <a:pt x="11389" y="9897"/>
                  </a:cubicBezTo>
                  <a:cubicBezTo>
                    <a:pt x="11389" y="9897"/>
                    <a:pt x="11389" y="9897"/>
                    <a:pt x="11389" y="9897"/>
                  </a:cubicBezTo>
                  <a:cubicBezTo>
                    <a:pt x="11333" y="9964"/>
                    <a:pt x="11333" y="9964"/>
                    <a:pt x="11333" y="9964"/>
                  </a:cubicBezTo>
                  <a:cubicBezTo>
                    <a:pt x="11333" y="10031"/>
                    <a:pt x="11333" y="10031"/>
                    <a:pt x="11333" y="10031"/>
                  </a:cubicBezTo>
                  <a:cubicBezTo>
                    <a:pt x="11277" y="10031"/>
                    <a:pt x="11277" y="10031"/>
                    <a:pt x="11277" y="10031"/>
                  </a:cubicBezTo>
                  <a:cubicBezTo>
                    <a:pt x="11277" y="10098"/>
                    <a:pt x="11277" y="10098"/>
                    <a:pt x="11277" y="10098"/>
                  </a:cubicBezTo>
                  <a:cubicBezTo>
                    <a:pt x="11165" y="10165"/>
                    <a:pt x="11165" y="10165"/>
                    <a:pt x="11165" y="10165"/>
                  </a:cubicBezTo>
                  <a:cubicBezTo>
                    <a:pt x="11165" y="10165"/>
                    <a:pt x="11165" y="10165"/>
                    <a:pt x="11165" y="10165"/>
                  </a:cubicBezTo>
                  <a:cubicBezTo>
                    <a:pt x="11165" y="10232"/>
                    <a:pt x="11165" y="10232"/>
                    <a:pt x="11165" y="10232"/>
                  </a:cubicBezTo>
                  <a:cubicBezTo>
                    <a:pt x="11165" y="10165"/>
                    <a:pt x="11165" y="10165"/>
                    <a:pt x="11165" y="10165"/>
                  </a:cubicBezTo>
                  <a:cubicBezTo>
                    <a:pt x="11109" y="10232"/>
                    <a:pt x="11109" y="10232"/>
                    <a:pt x="11109" y="10232"/>
                  </a:cubicBezTo>
                  <a:cubicBezTo>
                    <a:pt x="11109" y="10298"/>
                    <a:pt x="11109" y="10298"/>
                    <a:pt x="11109" y="10298"/>
                  </a:cubicBezTo>
                  <a:cubicBezTo>
                    <a:pt x="11109" y="10365"/>
                    <a:pt x="11109" y="10365"/>
                    <a:pt x="11109" y="10365"/>
                  </a:cubicBezTo>
                  <a:cubicBezTo>
                    <a:pt x="11165" y="10298"/>
                    <a:pt x="11165" y="10298"/>
                    <a:pt x="11165" y="10298"/>
                  </a:cubicBezTo>
                  <a:cubicBezTo>
                    <a:pt x="11165" y="10298"/>
                    <a:pt x="11165" y="10298"/>
                    <a:pt x="11165" y="10298"/>
                  </a:cubicBezTo>
                  <a:cubicBezTo>
                    <a:pt x="11165" y="10365"/>
                    <a:pt x="11165" y="10365"/>
                    <a:pt x="11165" y="10365"/>
                  </a:cubicBezTo>
                  <a:cubicBezTo>
                    <a:pt x="11109" y="10432"/>
                    <a:pt x="11109" y="10432"/>
                    <a:pt x="11109" y="10432"/>
                  </a:cubicBezTo>
                  <a:cubicBezTo>
                    <a:pt x="11109" y="10432"/>
                    <a:pt x="11109" y="10432"/>
                    <a:pt x="11109" y="10432"/>
                  </a:cubicBezTo>
                  <a:cubicBezTo>
                    <a:pt x="11165" y="10432"/>
                    <a:pt x="11165" y="10432"/>
                    <a:pt x="11165" y="10432"/>
                  </a:cubicBezTo>
                  <a:cubicBezTo>
                    <a:pt x="11221" y="10365"/>
                    <a:pt x="11221" y="10365"/>
                    <a:pt x="11221" y="10365"/>
                  </a:cubicBezTo>
                  <a:cubicBezTo>
                    <a:pt x="11277" y="10365"/>
                    <a:pt x="11277" y="10365"/>
                    <a:pt x="11277" y="10365"/>
                  </a:cubicBezTo>
                  <a:cubicBezTo>
                    <a:pt x="11221" y="10432"/>
                    <a:pt x="11221" y="10432"/>
                    <a:pt x="11221" y="10432"/>
                  </a:cubicBezTo>
                  <a:cubicBezTo>
                    <a:pt x="11221" y="10499"/>
                    <a:pt x="11221" y="10499"/>
                    <a:pt x="11221" y="10499"/>
                  </a:cubicBezTo>
                  <a:cubicBezTo>
                    <a:pt x="11221" y="10499"/>
                    <a:pt x="11221" y="10499"/>
                    <a:pt x="11221" y="10499"/>
                  </a:cubicBezTo>
                  <a:cubicBezTo>
                    <a:pt x="11277" y="10432"/>
                    <a:pt x="11277" y="10432"/>
                    <a:pt x="11277" y="10432"/>
                  </a:cubicBezTo>
                  <a:cubicBezTo>
                    <a:pt x="11221" y="10499"/>
                    <a:pt x="11221" y="10499"/>
                    <a:pt x="11221" y="10499"/>
                  </a:cubicBezTo>
                  <a:cubicBezTo>
                    <a:pt x="11221" y="10566"/>
                    <a:pt x="11221" y="10566"/>
                    <a:pt x="11221" y="10566"/>
                  </a:cubicBezTo>
                  <a:cubicBezTo>
                    <a:pt x="11221" y="10633"/>
                    <a:pt x="11221" y="10633"/>
                    <a:pt x="11221" y="10633"/>
                  </a:cubicBezTo>
                  <a:cubicBezTo>
                    <a:pt x="11165" y="10566"/>
                    <a:pt x="11165" y="10566"/>
                    <a:pt x="11165" y="10566"/>
                  </a:cubicBezTo>
                  <a:cubicBezTo>
                    <a:pt x="11109" y="10499"/>
                    <a:pt x="11109" y="10499"/>
                    <a:pt x="11109" y="10499"/>
                  </a:cubicBezTo>
                  <a:cubicBezTo>
                    <a:pt x="11052" y="10566"/>
                    <a:pt x="11052" y="10566"/>
                    <a:pt x="11052" y="10566"/>
                  </a:cubicBezTo>
                  <a:cubicBezTo>
                    <a:pt x="11052" y="10499"/>
                    <a:pt x="11052" y="10499"/>
                    <a:pt x="11052" y="10499"/>
                  </a:cubicBezTo>
                  <a:cubicBezTo>
                    <a:pt x="11052" y="10499"/>
                    <a:pt x="11052" y="10499"/>
                    <a:pt x="11052" y="10499"/>
                  </a:cubicBezTo>
                  <a:cubicBezTo>
                    <a:pt x="10996" y="10566"/>
                    <a:pt x="10996" y="10566"/>
                    <a:pt x="10996" y="10566"/>
                  </a:cubicBezTo>
                  <a:cubicBezTo>
                    <a:pt x="11052" y="10633"/>
                    <a:pt x="11052" y="10633"/>
                    <a:pt x="11052" y="10633"/>
                  </a:cubicBezTo>
                  <a:cubicBezTo>
                    <a:pt x="11052" y="10700"/>
                    <a:pt x="11052" y="10700"/>
                    <a:pt x="11052" y="10700"/>
                  </a:cubicBezTo>
                  <a:cubicBezTo>
                    <a:pt x="11052" y="10833"/>
                    <a:pt x="11052" y="10833"/>
                    <a:pt x="11052" y="10833"/>
                  </a:cubicBezTo>
                  <a:cubicBezTo>
                    <a:pt x="11109" y="10700"/>
                    <a:pt x="11109" y="10700"/>
                    <a:pt x="11109" y="10700"/>
                  </a:cubicBezTo>
                  <a:cubicBezTo>
                    <a:pt x="11052" y="10633"/>
                    <a:pt x="11052" y="10633"/>
                    <a:pt x="11052" y="10633"/>
                  </a:cubicBezTo>
                  <a:cubicBezTo>
                    <a:pt x="11109" y="10566"/>
                    <a:pt x="11109" y="10566"/>
                    <a:pt x="11109" y="10566"/>
                  </a:cubicBezTo>
                  <a:cubicBezTo>
                    <a:pt x="11109" y="10633"/>
                    <a:pt x="11109" y="10633"/>
                    <a:pt x="11109" y="10633"/>
                  </a:cubicBezTo>
                  <a:cubicBezTo>
                    <a:pt x="11165" y="10633"/>
                    <a:pt x="11165" y="10633"/>
                    <a:pt x="11165" y="10633"/>
                  </a:cubicBezTo>
                  <a:cubicBezTo>
                    <a:pt x="11221" y="10633"/>
                    <a:pt x="11221" y="10633"/>
                    <a:pt x="11221" y="10633"/>
                  </a:cubicBezTo>
                  <a:cubicBezTo>
                    <a:pt x="11277" y="10633"/>
                    <a:pt x="11277" y="10633"/>
                    <a:pt x="11277" y="10633"/>
                  </a:cubicBezTo>
                  <a:cubicBezTo>
                    <a:pt x="11277" y="10566"/>
                    <a:pt x="11277" y="10566"/>
                    <a:pt x="11277" y="10566"/>
                  </a:cubicBezTo>
                  <a:cubicBezTo>
                    <a:pt x="11333" y="10566"/>
                    <a:pt x="11333" y="10566"/>
                    <a:pt x="11333" y="10566"/>
                  </a:cubicBezTo>
                  <a:cubicBezTo>
                    <a:pt x="11389" y="10499"/>
                    <a:pt x="11389" y="10499"/>
                    <a:pt x="11389" y="10499"/>
                  </a:cubicBezTo>
                  <a:cubicBezTo>
                    <a:pt x="11445" y="10499"/>
                    <a:pt x="11445" y="10499"/>
                    <a:pt x="11445" y="10499"/>
                  </a:cubicBezTo>
                  <a:cubicBezTo>
                    <a:pt x="11445" y="10432"/>
                    <a:pt x="11445" y="10432"/>
                    <a:pt x="11445" y="10432"/>
                  </a:cubicBezTo>
                  <a:cubicBezTo>
                    <a:pt x="11389" y="10499"/>
                    <a:pt x="11389" y="10499"/>
                    <a:pt x="11389" y="10499"/>
                  </a:cubicBezTo>
                  <a:cubicBezTo>
                    <a:pt x="11389" y="10432"/>
                    <a:pt x="11389" y="10432"/>
                    <a:pt x="11389" y="10432"/>
                  </a:cubicBezTo>
                  <a:cubicBezTo>
                    <a:pt x="11333" y="10499"/>
                    <a:pt x="11333" y="10499"/>
                    <a:pt x="11333" y="10499"/>
                  </a:cubicBezTo>
                  <a:cubicBezTo>
                    <a:pt x="11333" y="10499"/>
                    <a:pt x="11333" y="10499"/>
                    <a:pt x="11333" y="10499"/>
                  </a:cubicBezTo>
                  <a:cubicBezTo>
                    <a:pt x="11277" y="10499"/>
                    <a:pt x="11277" y="10499"/>
                    <a:pt x="11277" y="10499"/>
                  </a:cubicBezTo>
                  <a:cubicBezTo>
                    <a:pt x="11333" y="10432"/>
                    <a:pt x="11333" y="10432"/>
                    <a:pt x="11333" y="10432"/>
                  </a:cubicBezTo>
                  <a:cubicBezTo>
                    <a:pt x="11333" y="10432"/>
                    <a:pt x="11333" y="10432"/>
                    <a:pt x="11333" y="10432"/>
                  </a:cubicBezTo>
                  <a:cubicBezTo>
                    <a:pt x="11333" y="10365"/>
                    <a:pt x="11333" y="10365"/>
                    <a:pt x="11333" y="10365"/>
                  </a:cubicBezTo>
                  <a:cubicBezTo>
                    <a:pt x="11333" y="10365"/>
                    <a:pt x="11333" y="10365"/>
                    <a:pt x="11333" y="10365"/>
                  </a:cubicBezTo>
                  <a:cubicBezTo>
                    <a:pt x="11389" y="10298"/>
                    <a:pt x="11389" y="10298"/>
                    <a:pt x="11389" y="10298"/>
                  </a:cubicBezTo>
                  <a:cubicBezTo>
                    <a:pt x="11333" y="10232"/>
                    <a:pt x="11333" y="10232"/>
                    <a:pt x="11333" y="10232"/>
                  </a:cubicBezTo>
                  <a:cubicBezTo>
                    <a:pt x="11333" y="10232"/>
                    <a:pt x="11333" y="10232"/>
                    <a:pt x="11333" y="10232"/>
                  </a:cubicBezTo>
                  <a:cubicBezTo>
                    <a:pt x="11333" y="10165"/>
                    <a:pt x="11333" y="10165"/>
                    <a:pt x="11333" y="10165"/>
                  </a:cubicBezTo>
                  <a:cubicBezTo>
                    <a:pt x="11389" y="10098"/>
                    <a:pt x="11389" y="10098"/>
                    <a:pt x="11389" y="10098"/>
                  </a:cubicBezTo>
                  <a:cubicBezTo>
                    <a:pt x="11389" y="10031"/>
                    <a:pt x="11389" y="10031"/>
                    <a:pt x="11389" y="10031"/>
                  </a:cubicBezTo>
                  <a:cubicBezTo>
                    <a:pt x="11445" y="10031"/>
                    <a:pt x="11445" y="10031"/>
                    <a:pt x="11445" y="10031"/>
                  </a:cubicBezTo>
                  <a:cubicBezTo>
                    <a:pt x="11501" y="10031"/>
                    <a:pt x="11501" y="10031"/>
                    <a:pt x="11501" y="10031"/>
                  </a:cubicBezTo>
                  <a:cubicBezTo>
                    <a:pt x="11445" y="10031"/>
                    <a:pt x="11445" y="10031"/>
                    <a:pt x="11445" y="10031"/>
                  </a:cubicBezTo>
                  <a:cubicBezTo>
                    <a:pt x="11501" y="10031"/>
                    <a:pt x="11501" y="10031"/>
                    <a:pt x="11501" y="10031"/>
                  </a:cubicBezTo>
                  <a:cubicBezTo>
                    <a:pt x="11501" y="10031"/>
                    <a:pt x="11501" y="10031"/>
                    <a:pt x="11501" y="10031"/>
                  </a:cubicBezTo>
                  <a:cubicBezTo>
                    <a:pt x="11557" y="10031"/>
                    <a:pt x="11557" y="10031"/>
                    <a:pt x="11557" y="10031"/>
                  </a:cubicBezTo>
                  <a:cubicBezTo>
                    <a:pt x="11557" y="10031"/>
                    <a:pt x="11557" y="10031"/>
                    <a:pt x="11557" y="10031"/>
                  </a:cubicBezTo>
                  <a:cubicBezTo>
                    <a:pt x="11557" y="10031"/>
                    <a:pt x="11557" y="10031"/>
                    <a:pt x="11557" y="10031"/>
                  </a:cubicBezTo>
                  <a:cubicBezTo>
                    <a:pt x="11614" y="10031"/>
                    <a:pt x="11614" y="10031"/>
                    <a:pt x="11614" y="10031"/>
                  </a:cubicBezTo>
                  <a:cubicBezTo>
                    <a:pt x="11614" y="10031"/>
                    <a:pt x="11614" y="10031"/>
                    <a:pt x="11614" y="10031"/>
                  </a:cubicBezTo>
                  <a:cubicBezTo>
                    <a:pt x="11726" y="9964"/>
                    <a:pt x="11726" y="9964"/>
                    <a:pt x="11726" y="9964"/>
                  </a:cubicBezTo>
                  <a:cubicBezTo>
                    <a:pt x="11782" y="9897"/>
                    <a:pt x="11782" y="9897"/>
                    <a:pt x="11782" y="9897"/>
                  </a:cubicBezTo>
                  <a:cubicBezTo>
                    <a:pt x="11782" y="9897"/>
                    <a:pt x="11782" y="9897"/>
                    <a:pt x="11782" y="9897"/>
                  </a:cubicBezTo>
                  <a:cubicBezTo>
                    <a:pt x="11782" y="9897"/>
                    <a:pt x="11782" y="9897"/>
                    <a:pt x="11782" y="9897"/>
                  </a:cubicBezTo>
                  <a:cubicBezTo>
                    <a:pt x="11838" y="9830"/>
                    <a:pt x="11838" y="9830"/>
                    <a:pt x="11838" y="9830"/>
                  </a:cubicBezTo>
                  <a:cubicBezTo>
                    <a:pt x="11894" y="9830"/>
                    <a:pt x="11894" y="9830"/>
                    <a:pt x="11894" y="9830"/>
                  </a:cubicBezTo>
                  <a:cubicBezTo>
                    <a:pt x="11950" y="9763"/>
                    <a:pt x="11950" y="9763"/>
                    <a:pt x="11950" y="9763"/>
                  </a:cubicBezTo>
                  <a:cubicBezTo>
                    <a:pt x="11950" y="9763"/>
                    <a:pt x="11950" y="9763"/>
                    <a:pt x="11950" y="9763"/>
                  </a:cubicBezTo>
                  <a:cubicBezTo>
                    <a:pt x="11950" y="9630"/>
                    <a:pt x="11950" y="9630"/>
                    <a:pt x="11950" y="9630"/>
                  </a:cubicBezTo>
                  <a:cubicBezTo>
                    <a:pt x="12006" y="9630"/>
                    <a:pt x="12006" y="9630"/>
                    <a:pt x="12006" y="9630"/>
                  </a:cubicBezTo>
                  <a:cubicBezTo>
                    <a:pt x="12006" y="9563"/>
                    <a:pt x="12006" y="9563"/>
                    <a:pt x="12006" y="9563"/>
                  </a:cubicBezTo>
                  <a:cubicBezTo>
                    <a:pt x="12006" y="9496"/>
                    <a:pt x="12006" y="9496"/>
                    <a:pt x="12006" y="9496"/>
                  </a:cubicBezTo>
                  <a:cubicBezTo>
                    <a:pt x="11950" y="9563"/>
                    <a:pt x="11950" y="9563"/>
                    <a:pt x="11950" y="9563"/>
                  </a:cubicBezTo>
                  <a:cubicBezTo>
                    <a:pt x="11894" y="9563"/>
                    <a:pt x="11894" y="9563"/>
                    <a:pt x="11894" y="9563"/>
                  </a:cubicBezTo>
                  <a:cubicBezTo>
                    <a:pt x="11950" y="9563"/>
                    <a:pt x="11950" y="9563"/>
                    <a:pt x="11950" y="9563"/>
                  </a:cubicBezTo>
                  <a:cubicBezTo>
                    <a:pt x="11894" y="9630"/>
                    <a:pt x="11894" y="9630"/>
                    <a:pt x="11894" y="9630"/>
                  </a:cubicBezTo>
                  <a:cubicBezTo>
                    <a:pt x="11838" y="9630"/>
                    <a:pt x="11838" y="9630"/>
                    <a:pt x="11838" y="9630"/>
                  </a:cubicBezTo>
                  <a:cubicBezTo>
                    <a:pt x="11838" y="9630"/>
                    <a:pt x="11838" y="9630"/>
                    <a:pt x="11838" y="9630"/>
                  </a:cubicBezTo>
                  <a:cubicBezTo>
                    <a:pt x="11782" y="9630"/>
                    <a:pt x="11782" y="9630"/>
                    <a:pt x="11782" y="9630"/>
                  </a:cubicBezTo>
                  <a:cubicBezTo>
                    <a:pt x="11782" y="9563"/>
                    <a:pt x="11782" y="9563"/>
                    <a:pt x="11782" y="9563"/>
                  </a:cubicBezTo>
                  <a:cubicBezTo>
                    <a:pt x="11838" y="9496"/>
                    <a:pt x="11838" y="9496"/>
                    <a:pt x="11838" y="9496"/>
                  </a:cubicBezTo>
                  <a:cubicBezTo>
                    <a:pt x="11838" y="9496"/>
                    <a:pt x="11838" y="9496"/>
                    <a:pt x="11838" y="9496"/>
                  </a:cubicBezTo>
                  <a:cubicBezTo>
                    <a:pt x="11894" y="9496"/>
                    <a:pt x="11894" y="9496"/>
                    <a:pt x="11894" y="9496"/>
                  </a:cubicBezTo>
                  <a:cubicBezTo>
                    <a:pt x="11950" y="9429"/>
                    <a:pt x="11950" y="9429"/>
                    <a:pt x="11950" y="9429"/>
                  </a:cubicBezTo>
                  <a:cubicBezTo>
                    <a:pt x="11950" y="9429"/>
                    <a:pt x="11950" y="9429"/>
                    <a:pt x="11950" y="9429"/>
                  </a:cubicBezTo>
                  <a:cubicBezTo>
                    <a:pt x="11950" y="9362"/>
                    <a:pt x="11950" y="9362"/>
                    <a:pt x="11950" y="9362"/>
                  </a:cubicBezTo>
                  <a:cubicBezTo>
                    <a:pt x="11950" y="9362"/>
                    <a:pt x="11950" y="9362"/>
                    <a:pt x="11950" y="9362"/>
                  </a:cubicBezTo>
                  <a:cubicBezTo>
                    <a:pt x="12006" y="9295"/>
                    <a:pt x="12006" y="9295"/>
                    <a:pt x="12006" y="9295"/>
                  </a:cubicBezTo>
                  <a:cubicBezTo>
                    <a:pt x="12062" y="9362"/>
                    <a:pt x="12062" y="9362"/>
                    <a:pt x="12062" y="9362"/>
                  </a:cubicBezTo>
                  <a:cubicBezTo>
                    <a:pt x="12062" y="9362"/>
                    <a:pt x="12062" y="9362"/>
                    <a:pt x="12062" y="9362"/>
                  </a:cubicBezTo>
                  <a:cubicBezTo>
                    <a:pt x="12006" y="9429"/>
                    <a:pt x="12006" y="9429"/>
                    <a:pt x="12006" y="9429"/>
                  </a:cubicBezTo>
                  <a:cubicBezTo>
                    <a:pt x="12062" y="9429"/>
                    <a:pt x="12062" y="9429"/>
                    <a:pt x="12062" y="9429"/>
                  </a:cubicBezTo>
                  <a:cubicBezTo>
                    <a:pt x="12118" y="9429"/>
                    <a:pt x="12118" y="9429"/>
                    <a:pt x="12118" y="9429"/>
                  </a:cubicBezTo>
                  <a:cubicBezTo>
                    <a:pt x="12118" y="9295"/>
                    <a:pt x="12118" y="9295"/>
                    <a:pt x="12118" y="9295"/>
                  </a:cubicBezTo>
                  <a:cubicBezTo>
                    <a:pt x="12118" y="9295"/>
                    <a:pt x="12118" y="9295"/>
                    <a:pt x="12118" y="9295"/>
                  </a:cubicBezTo>
                  <a:cubicBezTo>
                    <a:pt x="12062" y="9228"/>
                    <a:pt x="12062" y="9228"/>
                    <a:pt x="12062" y="9228"/>
                  </a:cubicBezTo>
                  <a:cubicBezTo>
                    <a:pt x="12062" y="9228"/>
                    <a:pt x="12062" y="9228"/>
                    <a:pt x="12062" y="9228"/>
                  </a:cubicBezTo>
                  <a:cubicBezTo>
                    <a:pt x="12006" y="9228"/>
                    <a:pt x="12006" y="9228"/>
                    <a:pt x="12006" y="9228"/>
                  </a:cubicBezTo>
                  <a:cubicBezTo>
                    <a:pt x="11950" y="9228"/>
                    <a:pt x="11950" y="9228"/>
                    <a:pt x="11950" y="9228"/>
                  </a:cubicBezTo>
                  <a:cubicBezTo>
                    <a:pt x="11894" y="9162"/>
                    <a:pt x="11894" y="9162"/>
                    <a:pt x="11894" y="9162"/>
                  </a:cubicBezTo>
                  <a:cubicBezTo>
                    <a:pt x="11950" y="9095"/>
                    <a:pt x="11950" y="9095"/>
                    <a:pt x="11950" y="9095"/>
                  </a:cubicBezTo>
                  <a:cubicBezTo>
                    <a:pt x="11894" y="9162"/>
                    <a:pt x="11894" y="9162"/>
                    <a:pt x="11894" y="9162"/>
                  </a:cubicBezTo>
                  <a:cubicBezTo>
                    <a:pt x="11894" y="9162"/>
                    <a:pt x="11894" y="9162"/>
                    <a:pt x="11894" y="9162"/>
                  </a:cubicBezTo>
                  <a:cubicBezTo>
                    <a:pt x="11838" y="9095"/>
                    <a:pt x="11838" y="9095"/>
                    <a:pt x="11838" y="9095"/>
                  </a:cubicBezTo>
                  <a:cubicBezTo>
                    <a:pt x="11782" y="9028"/>
                    <a:pt x="11782" y="9028"/>
                    <a:pt x="11782" y="9028"/>
                  </a:cubicBezTo>
                  <a:cubicBezTo>
                    <a:pt x="11782" y="8961"/>
                    <a:pt x="11782" y="8961"/>
                    <a:pt x="11782" y="8961"/>
                  </a:cubicBezTo>
                  <a:cubicBezTo>
                    <a:pt x="11782" y="8961"/>
                    <a:pt x="11782" y="8961"/>
                    <a:pt x="11782" y="8961"/>
                  </a:cubicBezTo>
                  <a:cubicBezTo>
                    <a:pt x="11726" y="8961"/>
                    <a:pt x="11726" y="8961"/>
                    <a:pt x="11726" y="8961"/>
                  </a:cubicBezTo>
                  <a:cubicBezTo>
                    <a:pt x="11726" y="8961"/>
                    <a:pt x="11726" y="8961"/>
                    <a:pt x="11726" y="8961"/>
                  </a:cubicBezTo>
                  <a:cubicBezTo>
                    <a:pt x="11726" y="8894"/>
                    <a:pt x="11726" y="8894"/>
                    <a:pt x="11726" y="8894"/>
                  </a:cubicBezTo>
                  <a:cubicBezTo>
                    <a:pt x="11726" y="8894"/>
                    <a:pt x="11726" y="8894"/>
                    <a:pt x="11726" y="8894"/>
                  </a:cubicBezTo>
                  <a:cubicBezTo>
                    <a:pt x="11726" y="8827"/>
                    <a:pt x="11726" y="8827"/>
                    <a:pt x="11726" y="8827"/>
                  </a:cubicBezTo>
                  <a:cubicBezTo>
                    <a:pt x="11726" y="8760"/>
                    <a:pt x="11726" y="8760"/>
                    <a:pt x="11726" y="8760"/>
                  </a:cubicBezTo>
                  <a:cubicBezTo>
                    <a:pt x="11726" y="8627"/>
                    <a:pt x="11726" y="8627"/>
                    <a:pt x="11726" y="8627"/>
                  </a:cubicBezTo>
                  <a:cubicBezTo>
                    <a:pt x="11726" y="8627"/>
                    <a:pt x="11726" y="8627"/>
                    <a:pt x="11726" y="8627"/>
                  </a:cubicBezTo>
                  <a:cubicBezTo>
                    <a:pt x="11838" y="8560"/>
                    <a:pt x="11838" y="8560"/>
                    <a:pt x="11838" y="8560"/>
                  </a:cubicBezTo>
                  <a:cubicBezTo>
                    <a:pt x="11894" y="8493"/>
                    <a:pt x="11894" y="8493"/>
                    <a:pt x="11894" y="8493"/>
                  </a:cubicBezTo>
                  <a:cubicBezTo>
                    <a:pt x="11894" y="8493"/>
                    <a:pt x="11894" y="8493"/>
                    <a:pt x="11894" y="8493"/>
                  </a:cubicBezTo>
                  <a:cubicBezTo>
                    <a:pt x="11894" y="8493"/>
                    <a:pt x="11894" y="8493"/>
                    <a:pt x="11894" y="8493"/>
                  </a:cubicBezTo>
                  <a:cubicBezTo>
                    <a:pt x="11950" y="8493"/>
                    <a:pt x="11950" y="8493"/>
                    <a:pt x="11950" y="8493"/>
                  </a:cubicBezTo>
                  <a:cubicBezTo>
                    <a:pt x="11950" y="8426"/>
                    <a:pt x="11950" y="8426"/>
                    <a:pt x="11950" y="8426"/>
                  </a:cubicBezTo>
                  <a:cubicBezTo>
                    <a:pt x="11950" y="8426"/>
                    <a:pt x="11950" y="8426"/>
                    <a:pt x="11950" y="8426"/>
                  </a:cubicBezTo>
                  <a:cubicBezTo>
                    <a:pt x="11894" y="8426"/>
                    <a:pt x="11894" y="8426"/>
                    <a:pt x="11894" y="8426"/>
                  </a:cubicBezTo>
                  <a:cubicBezTo>
                    <a:pt x="11894" y="8426"/>
                    <a:pt x="11894" y="8426"/>
                    <a:pt x="11894" y="8426"/>
                  </a:cubicBezTo>
                  <a:cubicBezTo>
                    <a:pt x="11894" y="8426"/>
                    <a:pt x="11894" y="8426"/>
                    <a:pt x="11894" y="8426"/>
                  </a:cubicBezTo>
                  <a:cubicBezTo>
                    <a:pt x="11838" y="8359"/>
                    <a:pt x="11838" y="8359"/>
                    <a:pt x="11838" y="8359"/>
                  </a:cubicBezTo>
                  <a:cubicBezTo>
                    <a:pt x="11838" y="8292"/>
                    <a:pt x="11838" y="8292"/>
                    <a:pt x="11838" y="8292"/>
                  </a:cubicBezTo>
                  <a:cubicBezTo>
                    <a:pt x="11950" y="8225"/>
                    <a:pt x="11950" y="8225"/>
                    <a:pt x="11950" y="8225"/>
                  </a:cubicBezTo>
                  <a:cubicBezTo>
                    <a:pt x="11950" y="8159"/>
                    <a:pt x="11950" y="8159"/>
                    <a:pt x="11950" y="8159"/>
                  </a:cubicBezTo>
                  <a:cubicBezTo>
                    <a:pt x="12006" y="8092"/>
                    <a:pt x="12006" y="8092"/>
                    <a:pt x="12006" y="8092"/>
                  </a:cubicBezTo>
                  <a:cubicBezTo>
                    <a:pt x="12006" y="8025"/>
                    <a:pt x="12006" y="8025"/>
                    <a:pt x="12006" y="8025"/>
                  </a:cubicBezTo>
                  <a:cubicBezTo>
                    <a:pt x="12062" y="8025"/>
                    <a:pt x="12062" y="8025"/>
                    <a:pt x="12062" y="8025"/>
                  </a:cubicBezTo>
                  <a:cubicBezTo>
                    <a:pt x="12118" y="7958"/>
                    <a:pt x="12118" y="7958"/>
                    <a:pt x="12118" y="7958"/>
                  </a:cubicBezTo>
                  <a:cubicBezTo>
                    <a:pt x="12175" y="7958"/>
                    <a:pt x="12175" y="7958"/>
                    <a:pt x="12175" y="7958"/>
                  </a:cubicBezTo>
                  <a:cubicBezTo>
                    <a:pt x="12175" y="7958"/>
                    <a:pt x="12175" y="7958"/>
                    <a:pt x="12175" y="7958"/>
                  </a:cubicBezTo>
                  <a:cubicBezTo>
                    <a:pt x="12175" y="8025"/>
                    <a:pt x="12175" y="8025"/>
                    <a:pt x="12175" y="8025"/>
                  </a:cubicBezTo>
                  <a:cubicBezTo>
                    <a:pt x="12175" y="8092"/>
                    <a:pt x="12175" y="8092"/>
                    <a:pt x="12175" y="8092"/>
                  </a:cubicBezTo>
                  <a:cubicBezTo>
                    <a:pt x="12175" y="8092"/>
                    <a:pt x="12175" y="8092"/>
                    <a:pt x="12175" y="8092"/>
                  </a:cubicBezTo>
                  <a:cubicBezTo>
                    <a:pt x="12231" y="8092"/>
                    <a:pt x="12231" y="8092"/>
                    <a:pt x="12231" y="8092"/>
                  </a:cubicBezTo>
                  <a:cubicBezTo>
                    <a:pt x="12231" y="8025"/>
                    <a:pt x="12231" y="8025"/>
                    <a:pt x="12231" y="8025"/>
                  </a:cubicBezTo>
                  <a:cubicBezTo>
                    <a:pt x="12287" y="7958"/>
                    <a:pt x="12287" y="7958"/>
                    <a:pt x="12287" y="7958"/>
                  </a:cubicBezTo>
                  <a:cubicBezTo>
                    <a:pt x="12287" y="7958"/>
                    <a:pt x="12287" y="7958"/>
                    <a:pt x="12287" y="7958"/>
                  </a:cubicBezTo>
                  <a:cubicBezTo>
                    <a:pt x="12287" y="7958"/>
                    <a:pt x="12287" y="7958"/>
                    <a:pt x="12287" y="7958"/>
                  </a:cubicBezTo>
                  <a:cubicBezTo>
                    <a:pt x="12231" y="7891"/>
                    <a:pt x="12231" y="7891"/>
                    <a:pt x="12231" y="7891"/>
                  </a:cubicBezTo>
                  <a:cubicBezTo>
                    <a:pt x="12175" y="7891"/>
                    <a:pt x="12175" y="7891"/>
                    <a:pt x="12175" y="7891"/>
                  </a:cubicBezTo>
                  <a:cubicBezTo>
                    <a:pt x="12231" y="7824"/>
                    <a:pt x="12231" y="7824"/>
                    <a:pt x="12231" y="7824"/>
                  </a:cubicBezTo>
                  <a:cubicBezTo>
                    <a:pt x="12287" y="7824"/>
                    <a:pt x="12287" y="7824"/>
                    <a:pt x="12287" y="7824"/>
                  </a:cubicBezTo>
                  <a:cubicBezTo>
                    <a:pt x="12343" y="7757"/>
                    <a:pt x="12343" y="7757"/>
                    <a:pt x="12343" y="7757"/>
                  </a:cubicBezTo>
                  <a:cubicBezTo>
                    <a:pt x="12399" y="7757"/>
                    <a:pt x="12399" y="7757"/>
                    <a:pt x="12399" y="7757"/>
                  </a:cubicBezTo>
                  <a:cubicBezTo>
                    <a:pt x="12399" y="7690"/>
                    <a:pt x="12399" y="7690"/>
                    <a:pt x="12399" y="7690"/>
                  </a:cubicBezTo>
                  <a:cubicBezTo>
                    <a:pt x="12399" y="7690"/>
                    <a:pt x="12399" y="7690"/>
                    <a:pt x="12399" y="7690"/>
                  </a:cubicBezTo>
                  <a:cubicBezTo>
                    <a:pt x="12455" y="7690"/>
                    <a:pt x="12455" y="7690"/>
                    <a:pt x="12455" y="7690"/>
                  </a:cubicBezTo>
                  <a:cubicBezTo>
                    <a:pt x="12567" y="7690"/>
                    <a:pt x="12567" y="7690"/>
                    <a:pt x="12567" y="7690"/>
                  </a:cubicBezTo>
                  <a:cubicBezTo>
                    <a:pt x="12567" y="7757"/>
                    <a:pt x="12567" y="7757"/>
                    <a:pt x="12567" y="7757"/>
                  </a:cubicBezTo>
                  <a:cubicBezTo>
                    <a:pt x="12567" y="7757"/>
                    <a:pt x="12567" y="7757"/>
                    <a:pt x="12567" y="7757"/>
                  </a:cubicBezTo>
                  <a:cubicBezTo>
                    <a:pt x="12567" y="7824"/>
                    <a:pt x="12567" y="7824"/>
                    <a:pt x="12567" y="7824"/>
                  </a:cubicBezTo>
                  <a:cubicBezTo>
                    <a:pt x="12623" y="7824"/>
                    <a:pt x="12623" y="7824"/>
                    <a:pt x="12623" y="7824"/>
                  </a:cubicBezTo>
                  <a:cubicBezTo>
                    <a:pt x="12679" y="7891"/>
                    <a:pt x="12679" y="7891"/>
                    <a:pt x="12679" y="7891"/>
                  </a:cubicBezTo>
                  <a:cubicBezTo>
                    <a:pt x="12623" y="7891"/>
                    <a:pt x="12623" y="7891"/>
                    <a:pt x="12623" y="7891"/>
                  </a:cubicBezTo>
                  <a:cubicBezTo>
                    <a:pt x="12623" y="7958"/>
                    <a:pt x="12623" y="7958"/>
                    <a:pt x="12623" y="7958"/>
                  </a:cubicBezTo>
                  <a:cubicBezTo>
                    <a:pt x="12623" y="7958"/>
                    <a:pt x="12623" y="7958"/>
                    <a:pt x="12623" y="7958"/>
                  </a:cubicBezTo>
                  <a:cubicBezTo>
                    <a:pt x="12623" y="8025"/>
                    <a:pt x="12623" y="8025"/>
                    <a:pt x="12623" y="8025"/>
                  </a:cubicBezTo>
                  <a:cubicBezTo>
                    <a:pt x="12679" y="8092"/>
                    <a:pt x="12679" y="8092"/>
                    <a:pt x="12679" y="8092"/>
                  </a:cubicBezTo>
                  <a:cubicBezTo>
                    <a:pt x="12679" y="8092"/>
                    <a:pt x="12679" y="8092"/>
                    <a:pt x="12679" y="8092"/>
                  </a:cubicBezTo>
                  <a:cubicBezTo>
                    <a:pt x="12679" y="8225"/>
                    <a:pt x="12679" y="8225"/>
                    <a:pt x="12679" y="8225"/>
                  </a:cubicBezTo>
                  <a:cubicBezTo>
                    <a:pt x="12679" y="8225"/>
                    <a:pt x="12679" y="8225"/>
                    <a:pt x="12679" y="8225"/>
                  </a:cubicBezTo>
                  <a:cubicBezTo>
                    <a:pt x="12679" y="8225"/>
                    <a:pt x="12679" y="8225"/>
                    <a:pt x="12679" y="8225"/>
                  </a:cubicBezTo>
                  <a:cubicBezTo>
                    <a:pt x="12679" y="8292"/>
                    <a:pt x="12679" y="8292"/>
                    <a:pt x="12679" y="8292"/>
                  </a:cubicBezTo>
                  <a:cubicBezTo>
                    <a:pt x="12679" y="8359"/>
                    <a:pt x="12679" y="8359"/>
                    <a:pt x="12679" y="8359"/>
                  </a:cubicBezTo>
                  <a:cubicBezTo>
                    <a:pt x="12623" y="8426"/>
                    <a:pt x="12623" y="8426"/>
                    <a:pt x="12623" y="8426"/>
                  </a:cubicBezTo>
                  <a:cubicBezTo>
                    <a:pt x="12623" y="8493"/>
                    <a:pt x="12623" y="8493"/>
                    <a:pt x="12623" y="8493"/>
                  </a:cubicBezTo>
                  <a:cubicBezTo>
                    <a:pt x="12567" y="8493"/>
                    <a:pt x="12567" y="8493"/>
                    <a:pt x="12567" y="8493"/>
                  </a:cubicBezTo>
                  <a:cubicBezTo>
                    <a:pt x="12623" y="8560"/>
                    <a:pt x="12623" y="8560"/>
                    <a:pt x="12623" y="8560"/>
                  </a:cubicBezTo>
                  <a:cubicBezTo>
                    <a:pt x="12623" y="8560"/>
                    <a:pt x="12623" y="8560"/>
                    <a:pt x="12623" y="8560"/>
                  </a:cubicBezTo>
                  <a:cubicBezTo>
                    <a:pt x="12623" y="8627"/>
                    <a:pt x="12623" y="8627"/>
                    <a:pt x="12623" y="8627"/>
                  </a:cubicBezTo>
                  <a:cubicBezTo>
                    <a:pt x="12623" y="8693"/>
                    <a:pt x="12623" y="8693"/>
                    <a:pt x="12623" y="8693"/>
                  </a:cubicBezTo>
                  <a:cubicBezTo>
                    <a:pt x="12623" y="8693"/>
                    <a:pt x="12623" y="8693"/>
                    <a:pt x="12623" y="8693"/>
                  </a:cubicBezTo>
                  <a:cubicBezTo>
                    <a:pt x="12623" y="8760"/>
                    <a:pt x="12623" y="8760"/>
                    <a:pt x="12623" y="8760"/>
                  </a:cubicBezTo>
                  <a:cubicBezTo>
                    <a:pt x="12623" y="8827"/>
                    <a:pt x="12623" y="8827"/>
                    <a:pt x="12623" y="8827"/>
                  </a:cubicBezTo>
                  <a:cubicBezTo>
                    <a:pt x="12623" y="8827"/>
                    <a:pt x="12623" y="8827"/>
                    <a:pt x="12623" y="8827"/>
                  </a:cubicBezTo>
                  <a:cubicBezTo>
                    <a:pt x="12679" y="8827"/>
                    <a:pt x="12679" y="8827"/>
                    <a:pt x="12679" y="8827"/>
                  </a:cubicBezTo>
                  <a:cubicBezTo>
                    <a:pt x="12679" y="8894"/>
                    <a:pt x="12679" y="8894"/>
                    <a:pt x="12679" y="8894"/>
                  </a:cubicBezTo>
                  <a:cubicBezTo>
                    <a:pt x="12679" y="8961"/>
                    <a:pt x="12679" y="8961"/>
                    <a:pt x="12679" y="8961"/>
                  </a:cubicBezTo>
                  <a:cubicBezTo>
                    <a:pt x="12679" y="8961"/>
                    <a:pt x="12679" y="8961"/>
                    <a:pt x="12679" y="8961"/>
                  </a:cubicBezTo>
                  <a:cubicBezTo>
                    <a:pt x="12623" y="8961"/>
                    <a:pt x="12623" y="8961"/>
                    <a:pt x="12623" y="8961"/>
                  </a:cubicBezTo>
                  <a:cubicBezTo>
                    <a:pt x="12567" y="8961"/>
                    <a:pt x="12567" y="8961"/>
                    <a:pt x="12567" y="8961"/>
                  </a:cubicBezTo>
                  <a:cubicBezTo>
                    <a:pt x="12567" y="8894"/>
                    <a:pt x="12567" y="8894"/>
                    <a:pt x="12567" y="8894"/>
                  </a:cubicBezTo>
                  <a:cubicBezTo>
                    <a:pt x="12567" y="8894"/>
                    <a:pt x="12567" y="8894"/>
                    <a:pt x="12567" y="8894"/>
                  </a:cubicBezTo>
                  <a:cubicBezTo>
                    <a:pt x="12511" y="8894"/>
                    <a:pt x="12511" y="8894"/>
                    <a:pt x="12511" y="8894"/>
                  </a:cubicBezTo>
                  <a:cubicBezTo>
                    <a:pt x="12511" y="8961"/>
                    <a:pt x="12511" y="8961"/>
                    <a:pt x="12511" y="8961"/>
                  </a:cubicBezTo>
                  <a:cubicBezTo>
                    <a:pt x="12455" y="8961"/>
                    <a:pt x="12455" y="8961"/>
                    <a:pt x="12455" y="8961"/>
                  </a:cubicBezTo>
                  <a:cubicBezTo>
                    <a:pt x="12455" y="8961"/>
                    <a:pt x="12455" y="8961"/>
                    <a:pt x="12455" y="8961"/>
                  </a:cubicBezTo>
                  <a:cubicBezTo>
                    <a:pt x="12511" y="8961"/>
                    <a:pt x="12511" y="8961"/>
                    <a:pt x="12511" y="8961"/>
                  </a:cubicBezTo>
                  <a:cubicBezTo>
                    <a:pt x="12567" y="9028"/>
                    <a:pt x="12567" y="9028"/>
                    <a:pt x="12567" y="9028"/>
                  </a:cubicBezTo>
                  <a:cubicBezTo>
                    <a:pt x="12567" y="9028"/>
                    <a:pt x="12567" y="9028"/>
                    <a:pt x="12567" y="9028"/>
                  </a:cubicBezTo>
                  <a:cubicBezTo>
                    <a:pt x="12399" y="9162"/>
                    <a:pt x="12399" y="9162"/>
                    <a:pt x="12399" y="9162"/>
                  </a:cubicBezTo>
                  <a:cubicBezTo>
                    <a:pt x="12399" y="9162"/>
                    <a:pt x="12399" y="9162"/>
                    <a:pt x="12399" y="9162"/>
                  </a:cubicBezTo>
                  <a:cubicBezTo>
                    <a:pt x="12343" y="9162"/>
                    <a:pt x="12343" y="9162"/>
                    <a:pt x="12343" y="9162"/>
                  </a:cubicBezTo>
                  <a:cubicBezTo>
                    <a:pt x="12343" y="9162"/>
                    <a:pt x="12343" y="9162"/>
                    <a:pt x="12343" y="9162"/>
                  </a:cubicBezTo>
                  <a:cubicBezTo>
                    <a:pt x="12343" y="9228"/>
                    <a:pt x="12343" y="9228"/>
                    <a:pt x="12343" y="9228"/>
                  </a:cubicBezTo>
                  <a:cubicBezTo>
                    <a:pt x="12343" y="9295"/>
                    <a:pt x="12343" y="9295"/>
                    <a:pt x="12343" y="9295"/>
                  </a:cubicBezTo>
                  <a:cubicBezTo>
                    <a:pt x="12399" y="9228"/>
                    <a:pt x="12399" y="9228"/>
                    <a:pt x="12399" y="9228"/>
                  </a:cubicBezTo>
                  <a:cubicBezTo>
                    <a:pt x="12455" y="9295"/>
                    <a:pt x="12455" y="9295"/>
                    <a:pt x="12455" y="9295"/>
                  </a:cubicBezTo>
                  <a:cubicBezTo>
                    <a:pt x="12455" y="9295"/>
                    <a:pt x="12455" y="9295"/>
                    <a:pt x="12455" y="9295"/>
                  </a:cubicBezTo>
                  <a:cubicBezTo>
                    <a:pt x="12455" y="9362"/>
                    <a:pt x="12455" y="9362"/>
                    <a:pt x="12455" y="9362"/>
                  </a:cubicBezTo>
                  <a:cubicBezTo>
                    <a:pt x="12567" y="9362"/>
                    <a:pt x="12567" y="9362"/>
                    <a:pt x="12567" y="9362"/>
                  </a:cubicBezTo>
                  <a:cubicBezTo>
                    <a:pt x="12567" y="9295"/>
                    <a:pt x="12567" y="9295"/>
                    <a:pt x="12567" y="9295"/>
                  </a:cubicBezTo>
                  <a:cubicBezTo>
                    <a:pt x="12567" y="9295"/>
                    <a:pt x="12567" y="9295"/>
                    <a:pt x="12567" y="9295"/>
                  </a:cubicBezTo>
                  <a:cubicBezTo>
                    <a:pt x="12623" y="9295"/>
                    <a:pt x="12623" y="9295"/>
                    <a:pt x="12623" y="9295"/>
                  </a:cubicBezTo>
                  <a:cubicBezTo>
                    <a:pt x="12567" y="9362"/>
                    <a:pt x="12567" y="9362"/>
                    <a:pt x="12567" y="9362"/>
                  </a:cubicBezTo>
                  <a:cubicBezTo>
                    <a:pt x="12567" y="9362"/>
                    <a:pt x="12567" y="9362"/>
                    <a:pt x="12567" y="9362"/>
                  </a:cubicBezTo>
                  <a:cubicBezTo>
                    <a:pt x="12623" y="9362"/>
                    <a:pt x="12623" y="9362"/>
                    <a:pt x="12623" y="9362"/>
                  </a:cubicBezTo>
                  <a:cubicBezTo>
                    <a:pt x="12679" y="9429"/>
                    <a:pt x="12679" y="9429"/>
                    <a:pt x="12679" y="9429"/>
                  </a:cubicBezTo>
                  <a:cubicBezTo>
                    <a:pt x="12679" y="9362"/>
                    <a:pt x="12679" y="9362"/>
                    <a:pt x="12679" y="9362"/>
                  </a:cubicBezTo>
                  <a:cubicBezTo>
                    <a:pt x="12736" y="9362"/>
                    <a:pt x="12736" y="9362"/>
                    <a:pt x="12736" y="9362"/>
                  </a:cubicBezTo>
                  <a:cubicBezTo>
                    <a:pt x="12679" y="9429"/>
                    <a:pt x="12679" y="9429"/>
                    <a:pt x="12679" y="9429"/>
                  </a:cubicBezTo>
                  <a:cubicBezTo>
                    <a:pt x="12679" y="9429"/>
                    <a:pt x="12679" y="9429"/>
                    <a:pt x="12679" y="9429"/>
                  </a:cubicBezTo>
                  <a:cubicBezTo>
                    <a:pt x="12623" y="9496"/>
                    <a:pt x="12623" y="9496"/>
                    <a:pt x="12623" y="9496"/>
                  </a:cubicBezTo>
                  <a:cubicBezTo>
                    <a:pt x="12567" y="9496"/>
                    <a:pt x="12567" y="9496"/>
                    <a:pt x="12567" y="9496"/>
                  </a:cubicBezTo>
                  <a:cubicBezTo>
                    <a:pt x="12567" y="9429"/>
                    <a:pt x="12567" y="9429"/>
                    <a:pt x="12567" y="9429"/>
                  </a:cubicBezTo>
                  <a:cubicBezTo>
                    <a:pt x="12567" y="9429"/>
                    <a:pt x="12567" y="9429"/>
                    <a:pt x="12567" y="9429"/>
                  </a:cubicBezTo>
                  <a:cubicBezTo>
                    <a:pt x="12511" y="9429"/>
                    <a:pt x="12511" y="9429"/>
                    <a:pt x="12511" y="9429"/>
                  </a:cubicBezTo>
                  <a:cubicBezTo>
                    <a:pt x="12511" y="9429"/>
                    <a:pt x="12511" y="9429"/>
                    <a:pt x="12511" y="9429"/>
                  </a:cubicBezTo>
                  <a:cubicBezTo>
                    <a:pt x="12567" y="9496"/>
                    <a:pt x="12567" y="9496"/>
                    <a:pt x="12567" y="9496"/>
                  </a:cubicBezTo>
                  <a:cubicBezTo>
                    <a:pt x="12567" y="9563"/>
                    <a:pt x="12567" y="9563"/>
                    <a:pt x="12567" y="9563"/>
                  </a:cubicBezTo>
                  <a:cubicBezTo>
                    <a:pt x="12623" y="9630"/>
                    <a:pt x="12623" y="9630"/>
                    <a:pt x="12623" y="9630"/>
                  </a:cubicBezTo>
                  <a:cubicBezTo>
                    <a:pt x="12623" y="9697"/>
                    <a:pt x="12623" y="9697"/>
                    <a:pt x="12623" y="9697"/>
                  </a:cubicBezTo>
                  <a:cubicBezTo>
                    <a:pt x="12623" y="9697"/>
                    <a:pt x="12623" y="9697"/>
                    <a:pt x="12623" y="9697"/>
                  </a:cubicBezTo>
                  <a:cubicBezTo>
                    <a:pt x="12623" y="9763"/>
                    <a:pt x="12623" y="9763"/>
                    <a:pt x="12623" y="9763"/>
                  </a:cubicBezTo>
                  <a:cubicBezTo>
                    <a:pt x="12567" y="9763"/>
                    <a:pt x="12567" y="9763"/>
                    <a:pt x="12567" y="9763"/>
                  </a:cubicBezTo>
                  <a:cubicBezTo>
                    <a:pt x="12567" y="9830"/>
                    <a:pt x="12567" y="9830"/>
                    <a:pt x="12567" y="9830"/>
                  </a:cubicBezTo>
                  <a:cubicBezTo>
                    <a:pt x="12567" y="9897"/>
                    <a:pt x="12567" y="9897"/>
                    <a:pt x="12567" y="9897"/>
                  </a:cubicBezTo>
                  <a:cubicBezTo>
                    <a:pt x="12511" y="9964"/>
                    <a:pt x="12511" y="9964"/>
                    <a:pt x="12511" y="9964"/>
                  </a:cubicBezTo>
                  <a:cubicBezTo>
                    <a:pt x="12511" y="9964"/>
                    <a:pt x="12511" y="9964"/>
                    <a:pt x="12511" y="9964"/>
                  </a:cubicBezTo>
                  <a:cubicBezTo>
                    <a:pt x="12511" y="10031"/>
                    <a:pt x="12511" y="10031"/>
                    <a:pt x="12511" y="10031"/>
                  </a:cubicBezTo>
                  <a:cubicBezTo>
                    <a:pt x="12511" y="10031"/>
                    <a:pt x="12511" y="10031"/>
                    <a:pt x="12511" y="10031"/>
                  </a:cubicBezTo>
                  <a:cubicBezTo>
                    <a:pt x="12511" y="10098"/>
                    <a:pt x="12511" y="10098"/>
                    <a:pt x="12511" y="10098"/>
                  </a:cubicBezTo>
                  <a:cubicBezTo>
                    <a:pt x="12511" y="10098"/>
                    <a:pt x="12511" y="10098"/>
                    <a:pt x="12511" y="10098"/>
                  </a:cubicBezTo>
                  <a:cubicBezTo>
                    <a:pt x="12567" y="10031"/>
                    <a:pt x="12567" y="10031"/>
                    <a:pt x="12567" y="10031"/>
                  </a:cubicBezTo>
                  <a:cubicBezTo>
                    <a:pt x="12567" y="10031"/>
                    <a:pt x="12567" y="10031"/>
                    <a:pt x="12567" y="10031"/>
                  </a:cubicBezTo>
                  <a:cubicBezTo>
                    <a:pt x="12623" y="9964"/>
                    <a:pt x="12623" y="9964"/>
                    <a:pt x="12623" y="9964"/>
                  </a:cubicBezTo>
                  <a:cubicBezTo>
                    <a:pt x="12679" y="9964"/>
                    <a:pt x="12679" y="9964"/>
                    <a:pt x="12679" y="9964"/>
                  </a:cubicBezTo>
                  <a:cubicBezTo>
                    <a:pt x="12623" y="9897"/>
                    <a:pt x="12623" y="9897"/>
                    <a:pt x="12623" y="9897"/>
                  </a:cubicBezTo>
                  <a:cubicBezTo>
                    <a:pt x="12679" y="9897"/>
                    <a:pt x="12679" y="9897"/>
                    <a:pt x="12679" y="9897"/>
                  </a:cubicBezTo>
                  <a:cubicBezTo>
                    <a:pt x="12679" y="9897"/>
                    <a:pt x="12679" y="9897"/>
                    <a:pt x="12679" y="9897"/>
                  </a:cubicBezTo>
                  <a:cubicBezTo>
                    <a:pt x="12736" y="9897"/>
                    <a:pt x="12736" y="9897"/>
                    <a:pt x="12736" y="9897"/>
                  </a:cubicBezTo>
                  <a:cubicBezTo>
                    <a:pt x="12736" y="9830"/>
                    <a:pt x="12736" y="9830"/>
                    <a:pt x="12736" y="9830"/>
                  </a:cubicBezTo>
                  <a:cubicBezTo>
                    <a:pt x="12736" y="9763"/>
                    <a:pt x="12736" y="9763"/>
                    <a:pt x="12736" y="9763"/>
                  </a:cubicBezTo>
                  <a:cubicBezTo>
                    <a:pt x="12792" y="9697"/>
                    <a:pt x="12792" y="9697"/>
                    <a:pt x="12792" y="9697"/>
                  </a:cubicBezTo>
                  <a:cubicBezTo>
                    <a:pt x="12848" y="9563"/>
                    <a:pt x="12848" y="9563"/>
                    <a:pt x="12848" y="9563"/>
                  </a:cubicBezTo>
                  <a:cubicBezTo>
                    <a:pt x="12904" y="9563"/>
                    <a:pt x="12904" y="9563"/>
                    <a:pt x="12904" y="9563"/>
                  </a:cubicBezTo>
                  <a:cubicBezTo>
                    <a:pt x="12904" y="9563"/>
                    <a:pt x="12904" y="9563"/>
                    <a:pt x="12904" y="9563"/>
                  </a:cubicBezTo>
                  <a:cubicBezTo>
                    <a:pt x="12904" y="9563"/>
                    <a:pt x="12904" y="9563"/>
                    <a:pt x="12904" y="9563"/>
                  </a:cubicBezTo>
                  <a:cubicBezTo>
                    <a:pt x="12904" y="9630"/>
                    <a:pt x="12904" y="9630"/>
                    <a:pt x="12904" y="9630"/>
                  </a:cubicBezTo>
                  <a:cubicBezTo>
                    <a:pt x="12960" y="9697"/>
                    <a:pt x="12960" y="9697"/>
                    <a:pt x="12960" y="9697"/>
                  </a:cubicBezTo>
                  <a:cubicBezTo>
                    <a:pt x="12960" y="9763"/>
                    <a:pt x="12960" y="9763"/>
                    <a:pt x="12960" y="9763"/>
                  </a:cubicBezTo>
                  <a:cubicBezTo>
                    <a:pt x="13016" y="9830"/>
                    <a:pt x="13016" y="9830"/>
                    <a:pt x="13016" y="9830"/>
                  </a:cubicBezTo>
                  <a:cubicBezTo>
                    <a:pt x="13016" y="9897"/>
                    <a:pt x="13016" y="9897"/>
                    <a:pt x="13016" y="9897"/>
                  </a:cubicBezTo>
                  <a:cubicBezTo>
                    <a:pt x="13016" y="9964"/>
                    <a:pt x="13016" y="9964"/>
                    <a:pt x="13016" y="9964"/>
                  </a:cubicBezTo>
                  <a:cubicBezTo>
                    <a:pt x="13016" y="10031"/>
                    <a:pt x="13016" y="10031"/>
                    <a:pt x="13016" y="10031"/>
                  </a:cubicBezTo>
                  <a:cubicBezTo>
                    <a:pt x="13016" y="10098"/>
                    <a:pt x="13016" y="10098"/>
                    <a:pt x="13016" y="10098"/>
                  </a:cubicBezTo>
                  <a:cubicBezTo>
                    <a:pt x="12960" y="10098"/>
                    <a:pt x="12960" y="10098"/>
                    <a:pt x="12960" y="10098"/>
                  </a:cubicBezTo>
                  <a:cubicBezTo>
                    <a:pt x="12904" y="10098"/>
                    <a:pt x="12904" y="10098"/>
                    <a:pt x="12904" y="10098"/>
                  </a:cubicBezTo>
                  <a:cubicBezTo>
                    <a:pt x="12904" y="10098"/>
                    <a:pt x="12904" y="10098"/>
                    <a:pt x="12904" y="10098"/>
                  </a:cubicBezTo>
                  <a:cubicBezTo>
                    <a:pt x="12904" y="10165"/>
                    <a:pt x="12904" y="10165"/>
                    <a:pt x="12904" y="10165"/>
                  </a:cubicBezTo>
                  <a:cubicBezTo>
                    <a:pt x="12904" y="10232"/>
                    <a:pt x="12904" y="10232"/>
                    <a:pt x="12904" y="10232"/>
                  </a:cubicBezTo>
                  <a:cubicBezTo>
                    <a:pt x="12848" y="10298"/>
                    <a:pt x="12848" y="10298"/>
                    <a:pt x="12848" y="10298"/>
                  </a:cubicBezTo>
                  <a:cubicBezTo>
                    <a:pt x="12848" y="10365"/>
                    <a:pt x="12848" y="10365"/>
                    <a:pt x="12848" y="10365"/>
                  </a:cubicBezTo>
                  <a:cubicBezTo>
                    <a:pt x="12848" y="10365"/>
                    <a:pt x="12848" y="10365"/>
                    <a:pt x="12848" y="10365"/>
                  </a:cubicBezTo>
                  <a:cubicBezTo>
                    <a:pt x="12848" y="10432"/>
                    <a:pt x="12848" y="10432"/>
                    <a:pt x="12848" y="10432"/>
                  </a:cubicBezTo>
                  <a:cubicBezTo>
                    <a:pt x="12904" y="10633"/>
                    <a:pt x="12904" y="10633"/>
                    <a:pt x="12904" y="10633"/>
                  </a:cubicBezTo>
                  <a:cubicBezTo>
                    <a:pt x="12904" y="10700"/>
                    <a:pt x="12904" y="10700"/>
                    <a:pt x="12904" y="10700"/>
                  </a:cubicBezTo>
                  <a:cubicBezTo>
                    <a:pt x="12904" y="10767"/>
                    <a:pt x="12904" y="10767"/>
                    <a:pt x="12904" y="10767"/>
                  </a:cubicBezTo>
                  <a:cubicBezTo>
                    <a:pt x="12960" y="10833"/>
                    <a:pt x="12960" y="10833"/>
                    <a:pt x="12960" y="10833"/>
                  </a:cubicBezTo>
                  <a:cubicBezTo>
                    <a:pt x="12960" y="10833"/>
                    <a:pt x="12960" y="10833"/>
                    <a:pt x="12960" y="10833"/>
                  </a:cubicBezTo>
                  <a:cubicBezTo>
                    <a:pt x="12960" y="10767"/>
                    <a:pt x="12960" y="10767"/>
                    <a:pt x="12960" y="10767"/>
                  </a:cubicBezTo>
                  <a:cubicBezTo>
                    <a:pt x="12960" y="10700"/>
                    <a:pt x="12960" y="10700"/>
                    <a:pt x="12960" y="10700"/>
                  </a:cubicBezTo>
                  <a:cubicBezTo>
                    <a:pt x="13016" y="10700"/>
                    <a:pt x="13016" y="10700"/>
                    <a:pt x="13016" y="10700"/>
                  </a:cubicBezTo>
                  <a:cubicBezTo>
                    <a:pt x="13016" y="10700"/>
                    <a:pt x="13016" y="10700"/>
                    <a:pt x="13016" y="10700"/>
                  </a:cubicBezTo>
                  <a:cubicBezTo>
                    <a:pt x="13072" y="10767"/>
                    <a:pt x="13072" y="10767"/>
                    <a:pt x="13072" y="10767"/>
                  </a:cubicBezTo>
                  <a:cubicBezTo>
                    <a:pt x="13072" y="10767"/>
                    <a:pt x="13072" y="10767"/>
                    <a:pt x="13072" y="10767"/>
                  </a:cubicBezTo>
                  <a:cubicBezTo>
                    <a:pt x="13072" y="10700"/>
                    <a:pt x="13072" y="10700"/>
                    <a:pt x="13072" y="10700"/>
                  </a:cubicBezTo>
                  <a:cubicBezTo>
                    <a:pt x="13128" y="10633"/>
                    <a:pt x="13128" y="10633"/>
                    <a:pt x="13128" y="10633"/>
                  </a:cubicBezTo>
                  <a:cubicBezTo>
                    <a:pt x="13128" y="10566"/>
                    <a:pt x="13128" y="10566"/>
                    <a:pt x="13128" y="10566"/>
                  </a:cubicBezTo>
                  <a:cubicBezTo>
                    <a:pt x="13184" y="10566"/>
                    <a:pt x="13184" y="10566"/>
                    <a:pt x="13184" y="10566"/>
                  </a:cubicBezTo>
                  <a:cubicBezTo>
                    <a:pt x="13241" y="10499"/>
                    <a:pt x="13241" y="10499"/>
                    <a:pt x="13241" y="10499"/>
                  </a:cubicBezTo>
                  <a:cubicBezTo>
                    <a:pt x="13241" y="10432"/>
                    <a:pt x="13241" y="10432"/>
                    <a:pt x="13241" y="10432"/>
                  </a:cubicBezTo>
                  <a:cubicBezTo>
                    <a:pt x="13241" y="10432"/>
                    <a:pt x="13241" y="10432"/>
                    <a:pt x="13241" y="10432"/>
                  </a:cubicBezTo>
                  <a:cubicBezTo>
                    <a:pt x="13353" y="10365"/>
                    <a:pt x="13353" y="10365"/>
                    <a:pt x="13353" y="10365"/>
                  </a:cubicBezTo>
                  <a:cubicBezTo>
                    <a:pt x="13409" y="10232"/>
                    <a:pt x="13409" y="10232"/>
                    <a:pt x="13409" y="10232"/>
                  </a:cubicBezTo>
                  <a:cubicBezTo>
                    <a:pt x="13465" y="10098"/>
                    <a:pt x="13465" y="10098"/>
                    <a:pt x="13465" y="10098"/>
                  </a:cubicBezTo>
                  <a:cubicBezTo>
                    <a:pt x="13465" y="10031"/>
                    <a:pt x="13465" y="10031"/>
                    <a:pt x="13465" y="10031"/>
                  </a:cubicBezTo>
                  <a:cubicBezTo>
                    <a:pt x="13521" y="9964"/>
                    <a:pt x="13521" y="9964"/>
                    <a:pt x="13521" y="9964"/>
                  </a:cubicBezTo>
                  <a:cubicBezTo>
                    <a:pt x="13577" y="10031"/>
                    <a:pt x="13577" y="10031"/>
                    <a:pt x="13577" y="10031"/>
                  </a:cubicBezTo>
                  <a:cubicBezTo>
                    <a:pt x="13633" y="10031"/>
                    <a:pt x="13633" y="10031"/>
                    <a:pt x="13633" y="10031"/>
                  </a:cubicBezTo>
                  <a:cubicBezTo>
                    <a:pt x="13633" y="10031"/>
                    <a:pt x="13633" y="10031"/>
                    <a:pt x="13633" y="10031"/>
                  </a:cubicBezTo>
                  <a:cubicBezTo>
                    <a:pt x="13689" y="10031"/>
                    <a:pt x="13689" y="10031"/>
                    <a:pt x="13689" y="10031"/>
                  </a:cubicBezTo>
                  <a:cubicBezTo>
                    <a:pt x="13689" y="10031"/>
                    <a:pt x="13689" y="10031"/>
                    <a:pt x="13689" y="10031"/>
                  </a:cubicBezTo>
                  <a:cubicBezTo>
                    <a:pt x="13633" y="10031"/>
                    <a:pt x="13633" y="10031"/>
                    <a:pt x="13633" y="10031"/>
                  </a:cubicBezTo>
                  <a:cubicBezTo>
                    <a:pt x="13633" y="9964"/>
                    <a:pt x="13633" y="9964"/>
                    <a:pt x="13633" y="9964"/>
                  </a:cubicBezTo>
                  <a:cubicBezTo>
                    <a:pt x="13633" y="9897"/>
                    <a:pt x="13633" y="9897"/>
                    <a:pt x="13633" y="9897"/>
                  </a:cubicBezTo>
                  <a:cubicBezTo>
                    <a:pt x="13689" y="9897"/>
                    <a:pt x="13689" y="9897"/>
                    <a:pt x="13689" y="9897"/>
                  </a:cubicBezTo>
                  <a:cubicBezTo>
                    <a:pt x="13689" y="9964"/>
                    <a:pt x="13689" y="9964"/>
                    <a:pt x="13689" y="9964"/>
                  </a:cubicBezTo>
                  <a:cubicBezTo>
                    <a:pt x="13745" y="9897"/>
                    <a:pt x="13745" y="9897"/>
                    <a:pt x="13745" y="9897"/>
                  </a:cubicBezTo>
                  <a:cubicBezTo>
                    <a:pt x="13745" y="9897"/>
                    <a:pt x="13745" y="9897"/>
                    <a:pt x="13745" y="9897"/>
                  </a:cubicBezTo>
                  <a:cubicBezTo>
                    <a:pt x="13802" y="9897"/>
                    <a:pt x="13802" y="9897"/>
                    <a:pt x="13802" y="9897"/>
                  </a:cubicBezTo>
                  <a:cubicBezTo>
                    <a:pt x="13745" y="9830"/>
                    <a:pt x="13745" y="9830"/>
                    <a:pt x="13745" y="9830"/>
                  </a:cubicBezTo>
                  <a:cubicBezTo>
                    <a:pt x="13745" y="9830"/>
                    <a:pt x="13745" y="9830"/>
                    <a:pt x="13745" y="9830"/>
                  </a:cubicBezTo>
                  <a:cubicBezTo>
                    <a:pt x="13745" y="9830"/>
                    <a:pt x="13745" y="9830"/>
                    <a:pt x="13745" y="9830"/>
                  </a:cubicBezTo>
                  <a:cubicBezTo>
                    <a:pt x="13689" y="9830"/>
                    <a:pt x="13689" y="9830"/>
                    <a:pt x="13689" y="9830"/>
                  </a:cubicBezTo>
                  <a:cubicBezTo>
                    <a:pt x="13689" y="9697"/>
                    <a:pt x="13689" y="9697"/>
                    <a:pt x="13689" y="9697"/>
                  </a:cubicBezTo>
                  <a:cubicBezTo>
                    <a:pt x="13745" y="9697"/>
                    <a:pt x="13745" y="9697"/>
                    <a:pt x="13745" y="9697"/>
                  </a:cubicBezTo>
                  <a:cubicBezTo>
                    <a:pt x="13745" y="9630"/>
                    <a:pt x="13745" y="9630"/>
                    <a:pt x="13745" y="9630"/>
                  </a:cubicBezTo>
                  <a:cubicBezTo>
                    <a:pt x="13745" y="9630"/>
                    <a:pt x="13745" y="9630"/>
                    <a:pt x="13745" y="9630"/>
                  </a:cubicBezTo>
                  <a:cubicBezTo>
                    <a:pt x="13745" y="9630"/>
                    <a:pt x="13745" y="9630"/>
                    <a:pt x="13745" y="9630"/>
                  </a:cubicBezTo>
                  <a:cubicBezTo>
                    <a:pt x="13745" y="9563"/>
                    <a:pt x="13745" y="9563"/>
                    <a:pt x="13745" y="9563"/>
                  </a:cubicBezTo>
                  <a:cubicBezTo>
                    <a:pt x="13802" y="9496"/>
                    <a:pt x="13802" y="9496"/>
                    <a:pt x="13802" y="9496"/>
                  </a:cubicBezTo>
                  <a:cubicBezTo>
                    <a:pt x="13745" y="9496"/>
                    <a:pt x="13745" y="9496"/>
                    <a:pt x="13745" y="9496"/>
                  </a:cubicBezTo>
                  <a:cubicBezTo>
                    <a:pt x="13745" y="9496"/>
                    <a:pt x="13745" y="9496"/>
                    <a:pt x="13745" y="9496"/>
                  </a:cubicBezTo>
                  <a:cubicBezTo>
                    <a:pt x="13802" y="9496"/>
                    <a:pt x="13802" y="9496"/>
                    <a:pt x="13802" y="9496"/>
                  </a:cubicBezTo>
                  <a:cubicBezTo>
                    <a:pt x="13802" y="9429"/>
                    <a:pt x="13802" y="9429"/>
                    <a:pt x="13802" y="9429"/>
                  </a:cubicBezTo>
                  <a:cubicBezTo>
                    <a:pt x="13802" y="9429"/>
                    <a:pt x="13802" y="9429"/>
                    <a:pt x="13802" y="9429"/>
                  </a:cubicBezTo>
                  <a:cubicBezTo>
                    <a:pt x="13802" y="9362"/>
                    <a:pt x="13802" y="9362"/>
                    <a:pt x="13802" y="9362"/>
                  </a:cubicBezTo>
                  <a:cubicBezTo>
                    <a:pt x="13802" y="9429"/>
                    <a:pt x="13802" y="9429"/>
                    <a:pt x="13802" y="9429"/>
                  </a:cubicBezTo>
                  <a:cubicBezTo>
                    <a:pt x="13858" y="9429"/>
                    <a:pt x="13858" y="9429"/>
                    <a:pt x="13858" y="9429"/>
                  </a:cubicBezTo>
                  <a:cubicBezTo>
                    <a:pt x="13858" y="9429"/>
                    <a:pt x="13858" y="9429"/>
                    <a:pt x="13858" y="9429"/>
                  </a:cubicBezTo>
                  <a:cubicBezTo>
                    <a:pt x="13914" y="9429"/>
                    <a:pt x="13914" y="9429"/>
                    <a:pt x="13914" y="9429"/>
                  </a:cubicBezTo>
                  <a:cubicBezTo>
                    <a:pt x="13970" y="9429"/>
                    <a:pt x="13970" y="9429"/>
                    <a:pt x="13970" y="9429"/>
                  </a:cubicBezTo>
                  <a:cubicBezTo>
                    <a:pt x="14082" y="9496"/>
                    <a:pt x="14082" y="9496"/>
                    <a:pt x="14082" y="9496"/>
                  </a:cubicBezTo>
                  <a:cubicBezTo>
                    <a:pt x="14082" y="9496"/>
                    <a:pt x="14082" y="9496"/>
                    <a:pt x="14082" y="9496"/>
                  </a:cubicBezTo>
                  <a:cubicBezTo>
                    <a:pt x="14082" y="9563"/>
                    <a:pt x="14082" y="9563"/>
                    <a:pt x="14082" y="9563"/>
                  </a:cubicBezTo>
                  <a:cubicBezTo>
                    <a:pt x="14194" y="9563"/>
                    <a:pt x="14194" y="9563"/>
                    <a:pt x="14194" y="9563"/>
                  </a:cubicBezTo>
                  <a:cubicBezTo>
                    <a:pt x="14250" y="9563"/>
                    <a:pt x="14250" y="9563"/>
                    <a:pt x="14250" y="9563"/>
                  </a:cubicBezTo>
                  <a:cubicBezTo>
                    <a:pt x="14250" y="9563"/>
                    <a:pt x="14250" y="9563"/>
                    <a:pt x="14250" y="9563"/>
                  </a:cubicBezTo>
                  <a:cubicBezTo>
                    <a:pt x="14306" y="9630"/>
                    <a:pt x="14306" y="9630"/>
                    <a:pt x="14306" y="9630"/>
                  </a:cubicBezTo>
                  <a:cubicBezTo>
                    <a:pt x="14306" y="9630"/>
                    <a:pt x="14306" y="9630"/>
                    <a:pt x="14306" y="9630"/>
                  </a:cubicBezTo>
                  <a:cubicBezTo>
                    <a:pt x="14306" y="9697"/>
                    <a:pt x="14306" y="9697"/>
                    <a:pt x="14306" y="9697"/>
                  </a:cubicBezTo>
                  <a:cubicBezTo>
                    <a:pt x="14363" y="9697"/>
                    <a:pt x="14363" y="9697"/>
                    <a:pt x="14363" y="9697"/>
                  </a:cubicBezTo>
                  <a:cubicBezTo>
                    <a:pt x="14306" y="9697"/>
                    <a:pt x="14306" y="9697"/>
                    <a:pt x="14306" y="9697"/>
                  </a:cubicBezTo>
                  <a:cubicBezTo>
                    <a:pt x="14250" y="9697"/>
                    <a:pt x="14250" y="9697"/>
                    <a:pt x="14250" y="9697"/>
                  </a:cubicBezTo>
                  <a:cubicBezTo>
                    <a:pt x="14250" y="9697"/>
                    <a:pt x="14250" y="9697"/>
                    <a:pt x="14250" y="9697"/>
                  </a:cubicBezTo>
                  <a:cubicBezTo>
                    <a:pt x="14250" y="9697"/>
                    <a:pt x="14250" y="9697"/>
                    <a:pt x="14250" y="9697"/>
                  </a:cubicBezTo>
                  <a:cubicBezTo>
                    <a:pt x="14363" y="9763"/>
                    <a:pt x="14363" y="9763"/>
                    <a:pt x="14363" y="9763"/>
                  </a:cubicBezTo>
                  <a:cubicBezTo>
                    <a:pt x="14363" y="9830"/>
                    <a:pt x="14363" y="9830"/>
                    <a:pt x="14363" y="9830"/>
                  </a:cubicBezTo>
                  <a:cubicBezTo>
                    <a:pt x="14306" y="9830"/>
                    <a:pt x="14306" y="9830"/>
                    <a:pt x="14306" y="9830"/>
                  </a:cubicBezTo>
                  <a:cubicBezTo>
                    <a:pt x="14363" y="9897"/>
                    <a:pt x="14363" y="9897"/>
                    <a:pt x="14363" y="9897"/>
                  </a:cubicBezTo>
                  <a:cubicBezTo>
                    <a:pt x="14363" y="9830"/>
                    <a:pt x="14363" y="9830"/>
                    <a:pt x="14363" y="9830"/>
                  </a:cubicBezTo>
                  <a:cubicBezTo>
                    <a:pt x="14475" y="9897"/>
                    <a:pt x="14475" y="9897"/>
                    <a:pt x="14475" y="9897"/>
                  </a:cubicBezTo>
                  <a:cubicBezTo>
                    <a:pt x="14475" y="9897"/>
                    <a:pt x="14475" y="9897"/>
                    <a:pt x="14475" y="9897"/>
                  </a:cubicBezTo>
                  <a:cubicBezTo>
                    <a:pt x="14475" y="9897"/>
                    <a:pt x="14475" y="9897"/>
                    <a:pt x="14475" y="9897"/>
                  </a:cubicBezTo>
                  <a:cubicBezTo>
                    <a:pt x="14531" y="9964"/>
                    <a:pt x="14531" y="9964"/>
                    <a:pt x="14531" y="9964"/>
                  </a:cubicBezTo>
                  <a:cubicBezTo>
                    <a:pt x="14475" y="9964"/>
                    <a:pt x="14475" y="9964"/>
                    <a:pt x="14475" y="9964"/>
                  </a:cubicBezTo>
                  <a:cubicBezTo>
                    <a:pt x="14419" y="10031"/>
                    <a:pt x="14419" y="10031"/>
                    <a:pt x="14419" y="10031"/>
                  </a:cubicBezTo>
                  <a:cubicBezTo>
                    <a:pt x="14363" y="10098"/>
                    <a:pt x="14363" y="10098"/>
                    <a:pt x="14363" y="10098"/>
                  </a:cubicBezTo>
                  <a:cubicBezTo>
                    <a:pt x="14306" y="10098"/>
                    <a:pt x="14306" y="10098"/>
                    <a:pt x="14306" y="10098"/>
                  </a:cubicBezTo>
                  <a:cubicBezTo>
                    <a:pt x="14363" y="10098"/>
                    <a:pt x="14363" y="10098"/>
                    <a:pt x="14363" y="10098"/>
                  </a:cubicBezTo>
                  <a:cubicBezTo>
                    <a:pt x="14419" y="10098"/>
                    <a:pt x="14419" y="10098"/>
                    <a:pt x="14419" y="10098"/>
                  </a:cubicBezTo>
                  <a:cubicBezTo>
                    <a:pt x="14419" y="10165"/>
                    <a:pt x="14419" y="10165"/>
                    <a:pt x="14419" y="10165"/>
                  </a:cubicBezTo>
                  <a:cubicBezTo>
                    <a:pt x="14419" y="10165"/>
                    <a:pt x="14419" y="10165"/>
                    <a:pt x="14419" y="10165"/>
                  </a:cubicBezTo>
                  <a:cubicBezTo>
                    <a:pt x="14475" y="10165"/>
                    <a:pt x="14475" y="10165"/>
                    <a:pt x="14475" y="10165"/>
                  </a:cubicBezTo>
                  <a:cubicBezTo>
                    <a:pt x="14419" y="10232"/>
                    <a:pt x="14419" y="10232"/>
                    <a:pt x="14419" y="10232"/>
                  </a:cubicBezTo>
                  <a:cubicBezTo>
                    <a:pt x="14419" y="10232"/>
                    <a:pt x="14419" y="10232"/>
                    <a:pt x="14419" y="10232"/>
                  </a:cubicBezTo>
                  <a:cubicBezTo>
                    <a:pt x="14363" y="10298"/>
                    <a:pt x="14363" y="10298"/>
                    <a:pt x="14363" y="10298"/>
                  </a:cubicBezTo>
                  <a:cubicBezTo>
                    <a:pt x="14306" y="10298"/>
                    <a:pt x="14306" y="10298"/>
                    <a:pt x="14306" y="10298"/>
                  </a:cubicBezTo>
                  <a:cubicBezTo>
                    <a:pt x="14250" y="10298"/>
                    <a:pt x="14250" y="10298"/>
                    <a:pt x="14250" y="10298"/>
                  </a:cubicBezTo>
                  <a:cubicBezTo>
                    <a:pt x="14250" y="10298"/>
                    <a:pt x="14250" y="10298"/>
                    <a:pt x="14250" y="10298"/>
                  </a:cubicBezTo>
                  <a:cubicBezTo>
                    <a:pt x="14194" y="10298"/>
                    <a:pt x="14194" y="10298"/>
                    <a:pt x="14194" y="10298"/>
                  </a:cubicBezTo>
                  <a:cubicBezTo>
                    <a:pt x="14194" y="10232"/>
                    <a:pt x="14194" y="10232"/>
                    <a:pt x="14194" y="10232"/>
                  </a:cubicBezTo>
                  <a:cubicBezTo>
                    <a:pt x="14138" y="10232"/>
                    <a:pt x="14138" y="10232"/>
                    <a:pt x="14138" y="10232"/>
                  </a:cubicBezTo>
                  <a:cubicBezTo>
                    <a:pt x="14138" y="10232"/>
                    <a:pt x="14138" y="10232"/>
                    <a:pt x="14138" y="10232"/>
                  </a:cubicBezTo>
                  <a:cubicBezTo>
                    <a:pt x="14082" y="10232"/>
                    <a:pt x="14082" y="10232"/>
                    <a:pt x="14082" y="10232"/>
                  </a:cubicBezTo>
                  <a:cubicBezTo>
                    <a:pt x="14082" y="10298"/>
                    <a:pt x="14082" y="10298"/>
                    <a:pt x="14082" y="10298"/>
                  </a:cubicBezTo>
                  <a:cubicBezTo>
                    <a:pt x="14082" y="10298"/>
                    <a:pt x="14082" y="10298"/>
                    <a:pt x="14082" y="10298"/>
                  </a:cubicBezTo>
                  <a:cubicBezTo>
                    <a:pt x="14082" y="10298"/>
                    <a:pt x="14082" y="10298"/>
                    <a:pt x="14082" y="10298"/>
                  </a:cubicBezTo>
                  <a:cubicBezTo>
                    <a:pt x="14138" y="10298"/>
                    <a:pt x="14138" y="10298"/>
                    <a:pt x="14138" y="10298"/>
                  </a:cubicBezTo>
                  <a:cubicBezTo>
                    <a:pt x="14138" y="10365"/>
                    <a:pt x="14138" y="10365"/>
                    <a:pt x="14138" y="10365"/>
                  </a:cubicBezTo>
                  <a:cubicBezTo>
                    <a:pt x="14082" y="10365"/>
                    <a:pt x="14082" y="10365"/>
                    <a:pt x="14082" y="10365"/>
                  </a:cubicBezTo>
                  <a:cubicBezTo>
                    <a:pt x="14138" y="10432"/>
                    <a:pt x="14138" y="10432"/>
                    <a:pt x="14138" y="10432"/>
                  </a:cubicBezTo>
                  <a:cubicBezTo>
                    <a:pt x="14082" y="10432"/>
                    <a:pt x="14082" y="10432"/>
                    <a:pt x="14082" y="10432"/>
                  </a:cubicBezTo>
                  <a:cubicBezTo>
                    <a:pt x="14082" y="10499"/>
                    <a:pt x="14082" y="10499"/>
                    <a:pt x="14082" y="10499"/>
                  </a:cubicBezTo>
                  <a:cubicBezTo>
                    <a:pt x="14138" y="10499"/>
                    <a:pt x="14138" y="10499"/>
                    <a:pt x="14138" y="10499"/>
                  </a:cubicBezTo>
                  <a:cubicBezTo>
                    <a:pt x="14138" y="10432"/>
                    <a:pt x="14138" y="10432"/>
                    <a:pt x="14138" y="10432"/>
                  </a:cubicBezTo>
                  <a:cubicBezTo>
                    <a:pt x="14138" y="10432"/>
                    <a:pt x="14138" y="10432"/>
                    <a:pt x="14138" y="10432"/>
                  </a:cubicBezTo>
                  <a:cubicBezTo>
                    <a:pt x="14138" y="10499"/>
                    <a:pt x="14138" y="10499"/>
                    <a:pt x="14138" y="10499"/>
                  </a:cubicBezTo>
                  <a:cubicBezTo>
                    <a:pt x="14082" y="10499"/>
                    <a:pt x="14082" y="10499"/>
                    <a:pt x="14082" y="10499"/>
                  </a:cubicBezTo>
                  <a:cubicBezTo>
                    <a:pt x="14082" y="10566"/>
                    <a:pt x="14082" y="10566"/>
                    <a:pt x="14082" y="10566"/>
                  </a:cubicBezTo>
                  <a:cubicBezTo>
                    <a:pt x="14082" y="10633"/>
                    <a:pt x="14082" y="10633"/>
                    <a:pt x="14082" y="10633"/>
                  </a:cubicBezTo>
                  <a:cubicBezTo>
                    <a:pt x="14138" y="10700"/>
                    <a:pt x="14138" y="10700"/>
                    <a:pt x="14138" y="10700"/>
                  </a:cubicBezTo>
                  <a:cubicBezTo>
                    <a:pt x="14138" y="10700"/>
                    <a:pt x="14138" y="10700"/>
                    <a:pt x="14138" y="10700"/>
                  </a:cubicBezTo>
                  <a:cubicBezTo>
                    <a:pt x="14194" y="10833"/>
                    <a:pt x="14194" y="10833"/>
                    <a:pt x="14194" y="10833"/>
                  </a:cubicBezTo>
                  <a:cubicBezTo>
                    <a:pt x="14194" y="10900"/>
                    <a:pt x="14194" y="10900"/>
                    <a:pt x="14194" y="10900"/>
                  </a:cubicBezTo>
                  <a:cubicBezTo>
                    <a:pt x="14138" y="10900"/>
                    <a:pt x="14138" y="10900"/>
                    <a:pt x="14138" y="10900"/>
                  </a:cubicBezTo>
                  <a:cubicBezTo>
                    <a:pt x="14138" y="10967"/>
                    <a:pt x="14138" y="10967"/>
                    <a:pt x="14138" y="10967"/>
                  </a:cubicBezTo>
                  <a:cubicBezTo>
                    <a:pt x="14082" y="10967"/>
                    <a:pt x="14082" y="10967"/>
                    <a:pt x="14082" y="10967"/>
                  </a:cubicBezTo>
                  <a:cubicBezTo>
                    <a:pt x="14082" y="11034"/>
                    <a:pt x="14082" y="11034"/>
                    <a:pt x="14082" y="11034"/>
                  </a:cubicBezTo>
                  <a:cubicBezTo>
                    <a:pt x="14082" y="11101"/>
                    <a:pt x="14082" y="11101"/>
                    <a:pt x="14082" y="11101"/>
                  </a:cubicBezTo>
                  <a:cubicBezTo>
                    <a:pt x="14026" y="11034"/>
                    <a:pt x="14026" y="11034"/>
                    <a:pt x="14026" y="11034"/>
                  </a:cubicBezTo>
                  <a:cubicBezTo>
                    <a:pt x="13970" y="11034"/>
                    <a:pt x="13970" y="11034"/>
                    <a:pt x="13970" y="11034"/>
                  </a:cubicBezTo>
                  <a:cubicBezTo>
                    <a:pt x="13914" y="11101"/>
                    <a:pt x="13914" y="11101"/>
                    <a:pt x="13914" y="11101"/>
                  </a:cubicBezTo>
                  <a:cubicBezTo>
                    <a:pt x="13914" y="11168"/>
                    <a:pt x="13914" y="11168"/>
                    <a:pt x="13914" y="11168"/>
                  </a:cubicBezTo>
                  <a:cubicBezTo>
                    <a:pt x="13858" y="11168"/>
                    <a:pt x="13858" y="11168"/>
                    <a:pt x="13858" y="11168"/>
                  </a:cubicBezTo>
                  <a:cubicBezTo>
                    <a:pt x="13858" y="11235"/>
                    <a:pt x="13858" y="11235"/>
                    <a:pt x="13858" y="11235"/>
                  </a:cubicBezTo>
                  <a:cubicBezTo>
                    <a:pt x="13802" y="11235"/>
                    <a:pt x="13802" y="11235"/>
                    <a:pt x="13802" y="11235"/>
                  </a:cubicBezTo>
                  <a:cubicBezTo>
                    <a:pt x="13745" y="11302"/>
                    <a:pt x="13745" y="11302"/>
                    <a:pt x="13745" y="11302"/>
                  </a:cubicBezTo>
                  <a:cubicBezTo>
                    <a:pt x="13689" y="11302"/>
                    <a:pt x="13689" y="11302"/>
                    <a:pt x="13689" y="11302"/>
                  </a:cubicBezTo>
                  <a:cubicBezTo>
                    <a:pt x="13633" y="11302"/>
                    <a:pt x="13633" y="11302"/>
                    <a:pt x="13633" y="11302"/>
                  </a:cubicBezTo>
                  <a:cubicBezTo>
                    <a:pt x="13633" y="11368"/>
                    <a:pt x="13633" y="11368"/>
                    <a:pt x="13633" y="11368"/>
                  </a:cubicBezTo>
                  <a:cubicBezTo>
                    <a:pt x="13521" y="11368"/>
                    <a:pt x="13521" y="11368"/>
                    <a:pt x="13521" y="11368"/>
                  </a:cubicBezTo>
                  <a:cubicBezTo>
                    <a:pt x="13465" y="11368"/>
                    <a:pt x="13465" y="11368"/>
                    <a:pt x="13465" y="11368"/>
                  </a:cubicBezTo>
                  <a:cubicBezTo>
                    <a:pt x="13521" y="11302"/>
                    <a:pt x="13521" y="11302"/>
                    <a:pt x="13521" y="11302"/>
                  </a:cubicBezTo>
                  <a:cubicBezTo>
                    <a:pt x="13521" y="11235"/>
                    <a:pt x="13521" y="11235"/>
                    <a:pt x="13521" y="11235"/>
                  </a:cubicBezTo>
                  <a:cubicBezTo>
                    <a:pt x="13465" y="11235"/>
                    <a:pt x="13465" y="11235"/>
                    <a:pt x="13465" y="11235"/>
                  </a:cubicBezTo>
                  <a:cubicBezTo>
                    <a:pt x="13465" y="11168"/>
                    <a:pt x="13465" y="11168"/>
                    <a:pt x="13465" y="11168"/>
                  </a:cubicBezTo>
                  <a:cubicBezTo>
                    <a:pt x="13465" y="11168"/>
                    <a:pt x="13465" y="11168"/>
                    <a:pt x="13465" y="11168"/>
                  </a:cubicBezTo>
                  <a:cubicBezTo>
                    <a:pt x="13465" y="11168"/>
                    <a:pt x="13465" y="11168"/>
                    <a:pt x="13465" y="11168"/>
                  </a:cubicBezTo>
                  <a:cubicBezTo>
                    <a:pt x="13521" y="11034"/>
                    <a:pt x="13521" y="11034"/>
                    <a:pt x="13521" y="11034"/>
                  </a:cubicBezTo>
                  <a:cubicBezTo>
                    <a:pt x="13465" y="11101"/>
                    <a:pt x="13465" y="11101"/>
                    <a:pt x="13465" y="11101"/>
                  </a:cubicBezTo>
                  <a:cubicBezTo>
                    <a:pt x="13465" y="11101"/>
                    <a:pt x="13465" y="11101"/>
                    <a:pt x="13465" y="11101"/>
                  </a:cubicBezTo>
                  <a:cubicBezTo>
                    <a:pt x="13465" y="11034"/>
                    <a:pt x="13465" y="11034"/>
                    <a:pt x="13465" y="11034"/>
                  </a:cubicBezTo>
                  <a:cubicBezTo>
                    <a:pt x="13409" y="11034"/>
                    <a:pt x="13409" y="11034"/>
                    <a:pt x="13409" y="11034"/>
                  </a:cubicBezTo>
                  <a:cubicBezTo>
                    <a:pt x="13409" y="10967"/>
                    <a:pt x="13409" y="10967"/>
                    <a:pt x="13409" y="10967"/>
                  </a:cubicBezTo>
                  <a:cubicBezTo>
                    <a:pt x="13353" y="10967"/>
                    <a:pt x="13353" y="10967"/>
                    <a:pt x="13353" y="10967"/>
                  </a:cubicBezTo>
                  <a:cubicBezTo>
                    <a:pt x="13353" y="10967"/>
                    <a:pt x="13353" y="10967"/>
                    <a:pt x="13353" y="10967"/>
                  </a:cubicBezTo>
                  <a:cubicBezTo>
                    <a:pt x="13297" y="10967"/>
                    <a:pt x="13297" y="10967"/>
                    <a:pt x="13297" y="10967"/>
                  </a:cubicBezTo>
                  <a:cubicBezTo>
                    <a:pt x="13241" y="11034"/>
                    <a:pt x="13241" y="11034"/>
                    <a:pt x="13241" y="11034"/>
                  </a:cubicBezTo>
                  <a:cubicBezTo>
                    <a:pt x="13297" y="11034"/>
                    <a:pt x="13297" y="11034"/>
                    <a:pt x="13297" y="11034"/>
                  </a:cubicBezTo>
                  <a:cubicBezTo>
                    <a:pt x="13353" y="11034"/>
                    <a:pt x="13353" y="11034"/>
                    <a:pt x="13353" y="11034"/>
                  </a:cubicBezTo>
                  <a:cubicBezTo>
                    <a:pt x="13353" y="11034"/>
                    <a:pt x="13353" y="11034"/>
                    <a:pt x="13353" y="11034"/>
                  </a:cubicBezTo>
                  <a:cubicBezTo>
                    <a:pt x="13353" y="11034"/>
                    <a:pt x="13353" y="11034"/>
                    <a:pt x="13353" y="11034"/>
                  </a:cubicBezTo>
                  <a:cubicBezTo>
                    <a:pt x="13409" y="11101"/>
                    <a:pt x="13409" y="11101"/>
                    <a:pt x="13409" y="11101"/>
                  </a:cubicBezTo>
                  <a:cubicBezTo>
                    <a:pt x="13409" y="11168"/>
                    <a:pt x="13409" y="11168"/>
                    <a:pt x="13409" y="11168"/>
                  </a:cubicBezTo>
                  <a:cubicBezTo>
                    <a:pt x="13409" y="11235"/>
                    <a:pt x="13409" y="11235"/>
                    <a:pt x="13409" y="11235"/>
                  </a:cubicBezTo>
                  <a:cubicBezTo>
                    <a:pt x="13465" y="11235"/>
                    <a:pt x="13465" y="11235"/>
                    <a:pt x="13465" y="11235"/>
                  </a:cubicBezTo>
                  <a:cubicBezTo>
                    <a:pt x="13465" y="11302"/>
                    <a:pt x="13465" y="11302"/>
                    <a:pt x="13465" y="11302"/>
                  </a:cubicBezTo>
                  <a:cubicBezTo>
                    <a:pt x="13409" y="11368"/>
                    <a:pt x="13409" y="11368"/>
                    <a:pt x="13409" y="11368"/>
                  </a:cubicBezTo>
                  <a:cubicBezTo>
                    <a:pt x="13465" y="11368"/>
                    <a:pt x="13465" y="11368"/>
                    <a:pt x="13465" y="11368"/>
                  </a:cubicBezTo>
                  <a:cubicBezTo>
                    <a:pt x="13465" y="11435"/>
                    <a:pt x="13465" y="11435"/>
                    <a:pt x="13465" y="11435"/>
                  </a:cubicBezTo>
                  <a:cubicBezTo>
                    <a:pt x="13409" y="11435"/>
                    <a:pt x="13409" y="11435"/>
                    <a:pt x="13409" y="11435"/>
                  </a:cubicBezTo>
                  <a:cubicBezTo>
                    <a:pt x="13353" y="11368"/>
                    <a:pt x="13353" y="11368"/>
                    <a:pt x="13353" y="11368"/>
                  </a:cubicBezTo>
                  <a:cubicBezTo>
                    <a:pt x="13353" y="11302"/>
                    <a:pt x="13353" y="11302"/>
                    <a:pt x="13353" y="11302"/>
                  </a:cubicBezTo>
                  <a:cubicBezTo>
                    <a:pt x="13297" y="11302"/>
                    <a:pt x="13297" y="11302"/>
                    <a:pt x="13297" y="11302"/>
                  </a:cubicBezTo>
                  <a:cubicBezTo>
                    <a:pt x="13297" y="11235"/>
                    <a:pt x="13297" y="11235"/>
                    <a:pt x="13297" y="11235"/>
                  </a:cubicBezTo>
                  <a:cubicBezTo>
                    <a:pt x="13241" y="11302"/>
                    <a:pt x="13241" y="11302"/>
                    <a:pt x="13241" y="11302"/>
                  </a:cubicBezTo>
                  <a:cubicBezTo>
                    <a:pt x="13297" y="11368"/>
                    <a:pt x="13297" y="11368"/>
                    <a:pt x="13297" y="11368"/>
                  </a:cubicBezTo>
                  <a:cubicBezTo>
                    <a:pt x="13297" y="11368"/>
                    <a:pt x="13297" y="11368"/>
                    <a:pt x="13297" y="11368"/>
                  </a:cubicBezTo>
                  <a:cubicBezTo>
                    <a:pt x="13241" y="11368"/>
                    <a:pt x="13241" y="11368"/>
                    <a:pt x="13241" y="11368"/>
                  </a:cubicBezTo>
                  <a:cubicBezTo>
                    <a:pt x="13184" y="11368"/>
                    <a:pt x="13184" y="11368"/>
                    <a:pt x="13184" y="11368"/>
                  </a:cubicBezTo>
                  <a:cubicBezTo>
                    <a:pt x="13184" y="11302"/>
                    <a:pt x="13184" y="11302"/>
                    <a:pt x="13184" y="11302"/>
                  </a:cubicBezTo>
                  <a:cubicBezTo>
                    <a:pt x="13184" y="11368"/>
                    <a:pt x="13184" y="11368"/>
                    <a:pt x="13184" y="11368"/>
                  </a:cubicBezTo>
                  <a:cubicBezTo>
                    <a:pt x="13184" y="11302"/>
                    <a:pt x="13184" y="11302"/>
                    <a:pt x="13184" y="11302"/>
                  </a:cubicBezTo>
                  <a:cubicBezTo>
                    <a:pt x="13184" y="11235"/>
                    <a:pt x="13184" y="11235"/>
                    <a:pt x="13184" y="11235"/>
                  </a:cubicBezTo>
                  <a:cubicBezTo>
                    <a:pt x="13184" y="11235"/>
                    <a:pt x="13184" y="11235"/>
                    <a:pt x="13184" y="11235"/>
                  </a:cubicBezTo>
                  <a:cubicBezTo>
                    <a:pt x="13184" y="11168"/>
                    <a:pt x="13184" y="11168"/>
                    <a:pt x="13184" y="11168"/>
                  </a:cubicBezTo>
                  <a:cubicBezTo>
                    <a:pt x="13184" y="11168"/>
                    <a:pt x="13184" y="11168"/>
                    <a:pt x="13184" y="11168"/>
                  </a:cubicBezTo>
                  <a:cubicBezTo>
                    <a:pt x="13072" y="11168"/>
                    <a:pt x="13072" y="11168"/>
                    <a:pt x="13072" y="11168"/>
                  </a:cubicBezTo>
                  <a:cubicBezTo>
                    <a:pt x="13016" y="11168"/>
                    <a:pt x="13016" y="11168"/>
                    <a:pt x="13016" y="11168"/>
                  </a:cubicBezTo>
                  <a:cubicBezTo>
                    <a:pt x="13016" y="11168"/>
                    <a:pt x="13016" y="11168"/>
                    <a:pt x="13016" y="11168"/>
                  </a:cubicBezTo>
                  <a:cubicBezTo>
                    <a:pt x="12960" y="11168"/>
                    <a:pt x="12960" y="11168"/>
                    <a:pt x="12960" y="11168"/>
                  </a:cubicBezTo>
                  <a:cubicBezTo>
                    <a:pt x="12904" y="11168"/>
                    <a:pt x="12904" y="11168"/>
                    <a:pt x="12904" y="11168"/>
                  </a:cubicBezTo>
                  <a:cubicBezTo>
                    <a:pt x="12904" y="11168"/>
                    <a:pt x="12904" y="11168"/>
                    <a:pt x="12904" y="11168"/>
                  </a:cubicBezTo>
                  <a:cubicBezTo>
                    <a:pt x="12904" y="11235"/>
                    <a:pt x="12904" y="11235"/>
                    <a:pt x="12904" y="11235"/>
                  </a:cubicBezTo>
                  <a:cubicBezTo>
                    <a:pt x="12904" y="11235"/>
                    <a:pt x="12904" y="11235"/>
                    <a:pt x="12904" y="11235"/>
                  </a:cubicBezTo>
                  <a:cubicBezTo>
                    <a:pt x="12904" y="11302"/>
                    <a:pt x="12904" y="11302"/>
                    <a:pt x="12904" y="11302"/>
                  </a:cubicBezTo>
                  <a:cubicBezTo>
                    <a:pt x="12904" y="11302"/>
                    <a:pt x="12904" y="11302"/>
                    <a:pt x="12904" y="11302"/>
                  </a:cubicBezTo>
                  <a:cubicBezTo>
                    <a:pt x="12960" y="11302"/>
                    <a:pt x="12960" y="11302"/>
                    <a:pt x="12960" y="11302"/>
                  </a:cubicBezTo>
                  <a:cubicBezTo>
                    <a:pt x="13016" y="11368"/>
                    <a:pt x="13016" y="11368"/>
                    <a:pt x="13016" y="11368"/>
                  </a:cubicBezTo>
                  <a:cubicBezTo>
                    <a:pt x="12960" y="11435"/>
                    <a:pt x="12960" y="11435"/>
                    <a:pt x="12960" y="11435"/>
                  </a:cubicBezTo>
                  <a:cubicBezTo>
                    <a:pt x="12904" y="11435"/>
                    <a:pt x="12904" y="11435"/>
                    <a:pt x="12904" y="11435"/>
                  </a:cubicBezTo>
                  <a:cubicBezTo>
                    <a:pt x="12792" y="11569"/>
                    <a:pt x="12792" y="11569"/>
                    <a:pt x="12792" y="11569"/>
                  </a:cubicBezTo>
                  <a:cubicBezTo>
                    <a:pt x="12736" y="11636"/>
                    <a:pt x="12736" y="11636"/>
                    <a:pt x="12736" y="11636"/>
                  </a:cubicBezTo>
                  <a:cubicBezTo>
                    <a:pt x="12679" y="11703"/>
                    <a:pt x="12679" y="11703"/>
                    <a:pt x="12679" y="11703"/>
                  </a:cubicBezTo>
                  <a:cubicBezTo>
                    <a:pt x="12679" y="11703"/>
                    <a:pt x="12679" y="11703"/>
                    <a:pt x="12679" y="11703"/>
                  </a:cubicBezTo>
                  <a:cubicBezTo>
                    <a:pt x="12623" y="11703"/>
                    <a:pt x="12623" y="11703"/>
                    <a:pt x="12623" y="11703"/>
                  </a:cubicBezTo>
                  <a:cubicBezTo>
                    <a:pt x="12623" y="11770"/>
                    <a:pt x="12623" y="11770"/>
                    <a:pt x="12623" y="11770"/>
                  </a:cubicBezTo>
                  <a:cubicBezTo>
                    <a:pt x="12567" y="11770"/>
                    <a:pt x="12567" y="11770"/>
                    <a:pt x="12567" y="11770"/>
                  </a:cubicBezTo>
                  <a:cubicBezTo>
                    <a:pt x="12399" y="11770"/>
                    <a:pt x="12399" y="11770"/>
                    <a:pt x="12399" y="11770"/>
                  </a:cubicBezTo>
                  <a:cubicBezTo>
                    <a:pt x="12399" y="11703"/>
                    <a:pt x="12399" y="11703"/>
                    <a:pt x="12399" y="11703"/>
                  </a:cubicBezTo>
                  <a:cubicBezTo>
                    <a:pt x="12343" y="11636"/>
                    <a:pt x="12343" y="11636"/>
                    <a:pt x="12343" y="11636"/>
                  </a:cubicBezTo>
                  <a:cubicBezTo>
                    <a:pt x="12287" y="11636"/>
                    <a:pt x="12287" y="11636"/>
                    <a:pt x="12287" y="11636"/>
                  </a:cubicBezTo>
                  <a:cubicBezTo>
                    <a:pt x="12287" y="11569"/>
                    <a:pt x="12287" y="11569"/>
                    <a:pt x="12287" y="11569"/>
                  </a:cubicBezTo>
                  <a:cubicBezTo>
                    <a:pt x="12287" y="11569"/>
                    <a:pt x="12287" y="11569"/>
                    <a:pt x="12287" y="11569"/>
                  </a:cubicBezTo>
                  <a:cubicBezTo>
                    <a:pt x="12343" y="11569"/>
                    <a:pt x="12343" y="11569"/>
                    <a:pt x="12343" y="11569"/>
                  </a:cubicBezTo>
                  <a:cubicBezTo>
                    <a:pt x="12287" y="11569"/>
                    <a:pt x="12287" y="11569"/>
                    <a:pt x="12287" y="11569"/>
                  </a:cubicBezTo>
                  <a:cubicBezTo>
                    <a:pt x="12231" y="11502"/>
                    <a:pt x="12231" y="11502"/>
                    <a:pt x="12231" y="11502"/>
                  </a:cubicBezTo>
                  <a:cubicBezTo>
                    <a:pt x="12175" y="11435"/>
                    <a:pt x="12175" y="11435"/>
                    <a:pt x="12175" y="11435"/>
                  </a:cubicBezTo>
                  <a:cubicBezTo>
                    <a:pt x="12118" y="11368"/>
                    <a:pt x="12118" y="11368"/>
                    <a:pt x="12118" y="11368"/>
                  </a:cubicBezTo>
                  <a:cubicBezTo>
                    <a:pt x="12062" y="11368"/>
                    <a:pt x="12062" y="11368"/>
                    <a:pt x="12062" y="11368"/>
                  </a:cubicBezTo>
                  <a:cubicBezTo>
                    <a:pt x="11950" y="11302"/>
                    <a:pt x="11950" y="11302"/>
                    <a:pt x="11950" y="11302"/>
                  </a:cubicBezTo>
                  <a:cubicBezTo>
                    <a:pt x="11838" y="11302"/>
                    <a:pt x="11838" y="11302"/>
                    <a:pt x="11838" y="11302"/>
                  </a:cubicBezTo>
                  <a:cubicBezTo>
                    <a:pt x="11782" y="11302"/>
                    <a:pt x="11782" y="11302"/>
                    <a:pt x="11782" y="11302"/>
                  </a:cubicBezTo>
                  <a:cubicBezTo>
                    <a:pt x="11782" y="11302"/>
                    <a:pt x="11782" y="11302"/>
                    <a:pt x="11782" y="11302"/>
                  </a:cubicBezTo>
                  <a:cubicBezTo>
                    <a:pt x="11838" y="11368"/>
                    <a:pt x="11838" y="11368"/>
                    <a:pt x="11838" y="11368"/>
                  </a:cubicBezTo>
                  <a:cubicBezTo>
                    <a:pt x="11838" y="11368"/>
                    <a:pt x="11838" y="11368"/>
                    <a:pt x="11838" y="11368"/>
                  </a:cubicBezTo>
                  <a:cubicBezTo>
                    <a:pt x="11894" y="11368"/>
                    <a:pt x="11894" y="11368"/>
                    <a:pt x="11894" y="11368"/>
                  </a:cubicBezTo>
                  <a:cubicBezTo>
                    <a:pt x="12006" y="11368"/>
                    <a:pt x="12006" y="11368"/>
                    <a:pt x="12006" y="11368"/>
                  </a:cubicBezTo>
                  <a:cubicBezTo>
                    <a:pt x="12118" y="11368"/>
                    <a:pt x="12118" y="11368"/>
                    <a:pt x="12118" y="11368"/>
                  </a:cubicBezTo>
                  <a:cubicBezTo>
                    <a:pt x="12118" y="11435"/>
                    <a:pt x="12118" y="11435"/>
                    <a:pt x="12118" y="11435"/>
                  </a:cubicBezTo>
                  <a:cubicBezTo>
                    <a:pt x="12118" y="11435"/>
                    <a:pt x="12118" y="11435"/>
                    <a:pt x="12118" y="11435"/>
                  </a:cubicBezTo>
                  <a:cubicBezTo>
                    <a:pt x="12118" y="11435"/>
                    <a:pt x="12118" y="11435"/>
                    <a:pt x="12118" y="11435"/>
                  </a:cubicBezTo>
                  <a:cubicBezTo>
                    <a:pt x="12062" y="11435"/>
                    <a:pt x="12062" y="11435"/>
                    <a:pt x="12062" y="11435"/>
                  </a:cubicBezTo>
                  <a:cubicBezTo>
                    <a:pt x="12118" y="11502"/>
                    <a:pt x="12118" y="11502"/>
                    <a:pt x="12118" y="11502"/>
                  </a:cubicBezTo>
                  <a:cubicBezTo>
                    <a:pt x="12118" y="11569"/>
                    <a:pt x="12118" y="11569"/>
                    <a:pt x="12118" y="11569"/>
                  </a:cubicBezTo>
                  <a:cubicBezTo>
                    <a:pt x="12118" y="11569"/>
                    <a:pt x="12118" y="11569"/>
                    <a:pt x="12118" y="11569"/>
                  </a:cubicBezTo>
                  <a:cubicBezTo>
                    <a:pt x="12175" y="11703"/>
                    <a:pt x="12175" y="11703"/>
                    <a:pt x="12175" y="11703"/>
                  </a:cubicBezTo>
                  <a:cubicBezTo>
                    <a:pt x="12231" y="11770"/>
                    <a:pt x="12231" y="11770"/>
                    <a:pt x="12231" y="11770"/>
                  </a:cubicBezTo>
                  <a:cubicBezTo>
                    <a:pt x="12287" y="11770"/>
                    <a:pt x="12287" y="11770"/>
                    <a:pt x="12287" y="11770"/>
                  </a:cubicBezTo>
                  <a:cubicBezTo>
                    <a:pt x="12399" y="11837"/>
                    <a:pt x="12399" y="11837"/>
                    <a:pt x="12399" y="11837"/>
                  </a:cubicBezTo>
                  <a:cubicBezTo>
                    <a:pt x="12567" y="11837"/>
                    <a:pt x="12567" y="11837"/>
                    <a:pt x="12567" y="11837"/>
                  </a:cubicBezTo>
                  <a:cubicBezTo>
                    <a:pt x="12567" y="11903"/>
                    <a:pt x="12567" y="11903"/>
                    <a:pt x="12567" y="11903"/>
                  </a:cubicBezTo>
                  <a:cubicBezTo>
                    <a:pt x="12567" y="11970"/>
                    <a:pt x="12567" y="11970"/>
                    <a:pt x="12567" y="11970"/>
                  </a:cubicBezTo>
                  <a:cubicBezTo>
                    <a:pt x="12511" y="11970"/>
                    <a:pt x="12511" y="11970"/>
                    <a:pt x="12511" y="11970"/>
                  </a:cubicBezTo>
                  <a:cubicBezTo>
                    <a:pt x="12455" y="12037"/>
                    <a:pt x="12455" y="12037"/>
                    <a:pt x="12455" y="12037"/>
                  </a:cubicBezTo>
                  <a:cubicBezTo>
                    <a:pt x="12399" y="12104"/>
                    <a:pt x="12399" y="12104"/>
                    <a:pt x="12399" y="12104"/>
                  </a:cubicBezTo>
                  <a:cubicBezTo>
                    <a:pt x="12399" y="12104"/>
                    <a:pt x="12399" y="12104"/>
                    <a:pt x="12399" y="12104"/>
                  </a:cubicBezTo>
                  <a:cubicBezTo>
                    <a:pt x="12343" y="12104"/>
                    <a:pt x="12343" y="12104"/>
                    <a:pt x="12343" y="12104"/>
                  </a:cubicBezTo>
                  <a:cubicBezTo>
                    <a:pt x="12343" y="12171"/>
                    <a:pt x="12343" y="12171"/>
                    <a:pt x="12343" y="12171"/>
                  </a:cubicBezTo>
                  <a:cubicBezTo>
                    <a:pt x="12175" y="12305"/>
                    <a:pt x="12175" y="12305"/>
                    <a:pt x="12175" y="12305"/>
                  </a:cubicBezTo>
                  <a:cubicBezTo>
                    <a:pt x="12118" y="12372"/>
                    <a:pt x="12118" y="12372"/>
                    <a:pt x="12118" y="12372"/>
                  </a:cubicBezTo>
                  <a:cubicBezTo>
                    <a:pt x="12062" y="12438"/>
                    <a:pt x="12062" y="12438"/>
                    <a:pt x="12062" y="12438"/>
                  </a:cubicBezTo>
                  <a:cubicBezTo>
                    <a:pt x="12062" y="12438"/>
                    <a:pt x="12062" y="12438"/>
                    <a:pt x="12062" y="12438"/>
                  </a:cubicBezTo>
                  <a:cubicBezTo>
                    <a:pt x="12006" y="12438"/>
                    <a:pt x="12006" y="12438"/>
                    <a:pt x="12006" y="12438"/>
                  </a:cubicBezTo>
                  <a:cubicBezTo>
                    <a:pt x="12006" y="12438"/>
                    <a:pt x="12006" y="12438"/>
                    <a:pt x="12006" y="12438"/>
                  </a:cubicBezTo>
                  <a:cubicBezTo>
                    <a:pt x="12006" y="12438"/>
                    <a:pt x="12006" y="12438"/>
                    <a:pt x="12006" y="12438"/>
                  </a:cubicBezTo>
                  <a:cubicBezTo>
                    <a:pt x="11894" y="12372"/>
                    <a:pt x="11894" y="12372"/>
                    <a:pt x="11894" y="12372"/>
                  </a:cubicBezTo>
                  <a:cubicBezTo>
                    <a:pt x="11894" y="12372"/>
                    <a:pt x="11894" y="12372"/>
                    <a:pt x="11894" y="12372"/>
                  </a:cubicBezTo>
                  <a:cubicBezTo>
                    <a:pt x="11838" y="12372"/>
                    <a:pt x="11838" y="12372"/>
                    <a:pt x="11838" y="12372"/>
                  </a:cubicBezTo>
                  <a:cubicBezTo>
                    <a:pt x="11838" y="12372"/>
                    <a:pt x="11838" y="12372"/>
                    <a:pt x="11838" y="12372"/>
                  </a:cubicBezTo>
                  <a:cubicBezTo>
                    <a:pt x="11838" y="12372"/>
                    <a:pt x="11838" y="12372"/>
                    <a:pt x="11838" y="12372"/>
                  </a:cubicBezTo>
                  <a:cubicBezTo>
                    <a:pt x="11838" y="12305"/>
                    <a:pt x="11838" y="12305"/>
                    <a:pt x="11838" y="12305"/>
                  </a:cubicBezTo>
                  <a:cubicBezTo>
                    <a:pt x="11838" y="12305"/>
                    <a:pt x="11838" y="12305"/>
                    <a:pt x="11838" y="12305"/>
                  </a:cubicBezTo>
                  <a:cubicBezTo>
                    <a:pt x="11838" y="12238"/>
                    <a:pt x="11838" y="12238"/>
                    <a:pt x="11838" y="12238"/>
                  </a:cubicBezTo>
                  <a:cubicBezTo>
                    <a:pt x="11782" y="12305"/>
                    <a:pt x="11782" y="12305"/>
                    <a:pt x="11782" y="12305"/>
                  </a:cubicBezTo>
                  <a:cubicBezTo>
                    <a:pt x="11726" y="12372"/>
                    <a:pt x="11726" y="12372"/>
                    <a:pt x="11726" y="12372"/>
                  </a:cubicBezTo>
                  <a:cubicBezTo>
                    <a:pt x="11726" y="12372"/>
                    <a:pt x="11726" y="12372"/>
                    <a:pt x="11726" y="12372"/>
                  </a:cubicBezTo>
                  <a:cubicBezTo>
                    <a:pt x="11726" y="12238"/>
                    <a:pt x="11726" y="12238"/>
                    <a:pt x="11726" y="12238"/>
                  </a:cubicBezTo>
                  <a:cubicBezTo>
                    <a:pt x="11670" y="12305"/>
                    <a:pt x="11670" y="12305"/>
                    <a:pt x="11670" y="12305"/>
                  </a:cubicBezTo>
                  <a:cubicBezTo>
                    <a:pt x="11726" y="12372"/>
                    <a:pt x="11726" y="12372"/>
                    <a:pt x="11726" y="12372"/>
                  </a:cubicBezTo>
                  <a:cubicBezTo>
                    <a:pt x="11726" y="12438"/>
                    <a:pt x="11726" y="12438"/>
                    <a:pt x="11726" y="12438"/>
                  </a:cubicBezTo>
                  <a:cubicBezTo>
                    <a:pt x="11670" y="12572"/>
                    <a:pt x="11670" y="12572"/>
                    <a:pt x="11670" y="12572"/>
                  </a:cubicBezTo>
                  <a:cubicBezTo>
                    <a:pt x="11614" y="12572"/>
                    <a:pt x="11614" y="12572"/>
                    <a:pt x="11614" y="12572"/>
                  </a:cubicBezTo>
                  <a:cubicBezTo>
                    <a:pt x="11614" y="12505"/>
                    <a:pt x="11614" y="12505"/>
                    <a:pt x="11614" y="12505"/>
                  </a:cubicBezTo>
                  <a:cubicBezTo>
                    <a:pt x="11557" y="12438"/>
                    <a:pt x="11557" y="12438"/>
                    <a:pt x="11557" y="12438"/>
                  </a:cubicBezTo>
                  <a:cubicBezTo>
                    <a:pt x="11557" y="12505"/>
                    <a:pt x="11557" y="12505"/>
                    <a:pt x="11557" y="12505"/>
                  </a:cubicBezTo>
                  <a:cubicBezTo>
                    <a:pt x="11614" y="12505"/>
                    <a:pt x="11614" y="12505"/>
                    <a:pt x="11614" y="12505"/>
                  </a:cubicBezTo>
                  <a:cubicBezTo>
                    <a:pt x="11557" y="12572"/>
                    <a:pt x="11557" y="12572"/>
                    <a:pt x="11557" y="12572"/>
                  </a:cubicBezTo>
                  <a:cubicBezTo>
                    <a:pt x="11557" y="12639"/>
                    <a:pt x="11557" y="12639"/>
                    <a:pt x="11557" y="12639"/>
                  </a:cubicBezTo>
                  <a:cubicBezTo>
                    <a:pt x="11501" y="12572"/>
                    <a:pt x="11501" y="12572"/>
                    <a:pt x="11501" y="12572"/>
                  </a:cubicBezTo>
                  <a:cubicBezTo>
                    <a:pt x="11445" y="12572"/>
                    <a:pt x="11445" y="12572"/>
                    <a:pt x="11445" y="12572"/>
                  </a:cubicBezTo>
                  <a:cubicBezTo>
                    <a:pt x="11445" y="12505"/>
                    <a:pt x="11445" y="12505"/>
                    <a:pt x="11445" y="12505"/>
                  </a:cubicBezTo>
                  <a:cubicBezTo>
                    <a:pt x="11445" y="12505"/>
                    <a:pt x="11445" y="12505"/>
                    <a:pt x="11445" y="12505"/>
                  </a:cubicBezTo>
                  <a:cubicBezTo>
                    <a:pt x="11389" y="12438"/>
                    <a:pt x="11389" y="12438"/>
                    <a:pt x="11389" y="12438"/>
                  </a:cubicBezTo>
                  <a:cubicBezTo>
                    <a:pt x="11277" y="12372"/>
                    <a:pt x="11277" y="12372"/>
                    <a:pt x="11277" y="12372"/>
                  </a:cubicBezTo>
                  <a:cubicBezTo>
                    <a:pt x="11165" y="12305"/>
                    <a:pt x="11165" y="12305"/>
                    <a:pt x="11165" y="12305"/>
                  </a:cubicBezTo>
                  <a:cubicBezTo>
                    <a:pt x="11165" y="12238"/>
                    <a:pt x="11165" y="12238"/>
                    <a:pt x="11165" y="12238"/>
                  </a:cubicBezTo>
                  <a:cubicBezTo>
                    <a:pt x="11109" y="12238"/>
                    <a:pt x="11109" y="12238"/>
                    <a:pt x="11109" y="12238"/>
                  </a:cubicBezTo>
                  <a:cubicBezTo>
                    <a:pt x="11052" y="12171"/>
                    <a:pt x="11052" y="12171"/>
                    <a:pt x="11052" y="12171"/>
                  </a:cubicBezTo>
                  <a:cubicBezTo>
                    <a:pt x="10996" y="12171"/>
                    <a:pt x="10996" y="12171"/>
                    <a:pt x="10996" y="12171"/>
                  </a:cubicBezTo>
                  <a:cubicBezTo>
                    <a:pt x="10996" y="12238"/>
                    <a:pt x="10996" y="12238"/>
                    <a:pt x="10996" y="12238"/>
                  </a:cubicBezTo>
                  <a:cubicBezTo>
                    <a:pt x="10996" y="12238"/>
                    <a:pt x="10996" y="12238"/>
                    <a:pt x="10996" y="12238"/>
                  </a:cubicBezTo>
                  <a:cubicBezTo>
                    <a:pt x="10996" y="12305"/>
                    <a:pt x="10996" y="12305"/>
                    <a:pt x="10996" y="12305"/>
                  </a:cubicBezTo>
                  <a:cubicBezTo>
                    <a:pt x="11052" y="12305"/>
                    <a:pt x="11052" y="12305"/>
                    <a:pt x="11052" y="12305"/>
                  </a:cubicBezTo>
                  <a:cubicBezTo>
                    <a:pt x="11052" y="12305"/>
                    <a:pt x="11052" y="12305"/>
                    <a:pt x="11052" y="12305"/>
                  </a:cubicBezTo>
                  <a:cubicBezTo>
                    <a:pt x="11052" y="12238"/>
                    <a:pt x="11052" y="12238"/>
                    <a:pt x="11052" y="12238"/>
                  </a:cubicBezTo>
                  <a:cubicBezTo>
                    <a:pt x="11052" y="12238"/>
                    <a:pt x="11052" y="12238"/>
                    <a:pt x="11052" y="12238"/>
                  </a:cubicBezTo>
                  <a:cubicBezTo>
                    <a:pt x="11052" y="12238"/>
                    <a:pt x="11052" y="12238"/>
                    <a:pt x="11052" y="12238"/>
                  </a:cubicBezTo>
                  <a:cubicBezTo>
                    <a:pt x="11165" y="12372"/>
                    <a:pt x="11165" y="12372"/>
                    <a:pt x="11165" y="12372"/>
                  </a:cubicBezTo>
                  <a:cubicBezTo>
                    <a:pt x="11277" y="12438"/>
                    <a:pt x="11277" y="12438"/>
                    <a:pt x="11277" y="12438"/>
                  </a:cubicBezTo>
                  <a:cubicBezTo>
                    <a:pt x="11277" y="12438"/>
                    <a:pt x="11277" y="12438"/>
                    <a:pt x="11277" y="12438"/>
                  </a:cubicBezTo>
                  <a:cubicBezTo>
                    <a:pt x="11221" y="12505"/>
                    <a:pt x="11221" y="12505"/>
                    <a:pt x="11221" y="12505"/>
                  </a:cubicBezTo>
                  <a:cubicBezTo>
                    <a:pt x="11165" y="12505"/>
                    <a:pt x="11165" y="12505"/>
                    <a:pt x="11165" y="12505"/>
                  </a:cubicBezTo>
                  <a:cubicBezTo>
                    <a:pt x="11109" y="12505"/>
                    <a:pt x="11109" y="12505"/>
                    <a:pt x="11109" y="12505"/>
                  </a:cubicBezTo>
                  <a:cubicBezTo>
                    <a:pt x="11109" y="12505"/>
                    <a:pt x="11109" y="12505"/>
                    <a:pt x="11109" y="12505"/>
                  </a:cubicBezTo>
                  <a:cubicBezTo>
                    <a:pt x="11109" y="12505"/>
                    <a:pt x="11109" y="12505"/>
                    <a:pt x="11109" y="12505"/>
                  </a:cubicBezTo>
                  <a:cubicBezTo>
                    <a:pt x="11165" y="12505"/>
                    <a:pt x="11165" y="12505"/>
                    <a:pt x="11165" y="12505"/>
                  </a:cubicBezTo>
                  <a:cubicBezTo>
                    <a:pt x="11221" y="12505"/>
                    <a:pt x="11221" y="12505"/>
                    <a:pt x="11221" y="12505"/>
                  </a:cubicBezTo>
                  <a:cubicBezTo>
                    <a:pt x="11277" y="12438"/>
                    <a:pt x="11277" y="12438"/>
                    <a:pt x="11277" y="12438"/>
                  </a:cubicBezTo>
                  <a:cubicBezTo>
                    <a:pt x="11333" y="12438"/>
                    <a:pt x="11333" y="12438"/>
                    <a:pt x="11333" y="12438"/>
                  </a:cubicBezTo>
                  <a:cubicBezTo>
                    <a:pt x="11333" y="12505"/>
                    <a:pt x="11333" y="12505"/>
                    <a:pt x="11333" y="12505"/>
                  </a:cubicBezTo>
                  <a:cubicBezTo>
                    <a:pt x="11389" y="12572"/>
                    <a:pt x="11389" y="12572"/>
                    <a:pt x="11389" y="12572"/>
                  </a:cubicBezTo>
                  <a:cubicBezTo>
                    <a:pt x="11445" y="12706"/>
                    <a:pt x="11445" y="12706"/>
                    <a:pt x="11445" y="12706"/>
                  </a:cubicBezTo>
                  <a:cubicBezTo>
                    <a:pt x="11445" y="12773"/>
                    <a:pt x="11445" y="12773"/>
                    <a:pt x="11445" y="12773"/>
                  </a:cubicBezTo>
                  <a:cubicBezTo>
                    <a:pt x="11389" y="12840"/>
                    <a:pt x="11389" y="12840"/>
                    <a:pt x="11389" y="12840"/>
                  </a:cubicBezTo>
                  <a:cubicBezTo>
                    <a:pt x="11333" y="12907"/>
                    <a:pt x="11333" y="12907"/>
                    <a:pt x="11333" y="12907"/>
                  </a:cubicBezTo>
                  <a:cubicBezTo>
                    <a:pt x="11333" y="12907"/>
                    <a:pt x="11333" y="12907"/>
                    <a:pt x="11333" y="12907"/>
                  </a:cubicBezTo>
                  <a:cubicBezTo>
                    <a:pt x="11277" y="12907"/>
                    <a:pt x="11277" y="12907"/>
                    <a:pt x="11277" y="12907"/>
                  </a:cubicBezTo>
                  <a:cubicBezTo>
                    <a:pt x="11221" y="12840"/>
                    <a:pt x="11221" y="12840"/>
                    <a:pt x="11221" y="12840"/>
                  </a:cubicBezTo>
                  <a:cubicBezTo>
                    <a:pt x="11109" y="12840"/>
                    <a:pt x="11109" y="12840"/>
                    <a:pt x="11109" y="12840"/>
                  </a:cubicBezTo>
                  <a:cubicBezTo>
                    <a:pt x="11052" y="12773"/>
                    <a:pt x="11052" y="12773"/>
                    <a:pt x="11052" y="12773"/>
                  </a:cubicBezTo>
                  <a:cubicBezTo>
                    <a:pt x="10996" y="12639"/>
                    <a:pt x="10996" y="12639"/>
                    <a:pt x="10996" y="12639"/>
                  </a:cubicBezTo>
                  <a:cubicBezTo>
                    <a:pt x="10996" y="12639"/>
                    <a:pt x="10996" y="12639"/>
                    <a:pt x="10996" y="12639"/>
                  </a:cubicBezTo>
                  <a:cubicBezTo>
                    <a:pt x="10940" y="12639"/>
                    <a:pt x="10940" y="12639"/>
                    <a:pt x="10940" y="12639"/>
                  </a:cubicBezTo>
                  <a:cubicBezTo>
                    <a:pt x="10996" y="12706"/>
                    <a:pt x="10996" y="12706"/>
                    <a:pt x="10996" y="12706"/>
                  </a:cubicBezTo>
                  <a:cubicBezTo>
                    <a:pt x="10996" y="12706"/>
                    <a:pt x="10996" y="12706"/>
                    <a:pt x="10996" y="12706"/>
                  </a:cubicBezTo>
                  <a:cubicBezTo>
                    <a:pt x="10996" y="12773"/>
                    <a:pt x="10996" y="12773"/>
                    <a:pt x="10996" y="12773"/>
                  </a:cubicBezTo>
                  <a:cubicBezTo>
                    <a:pt x="11052" y="12907"/>
                    <a:pt x="11052" y="12907"/>
                    <a:pt x="11052" y="12907"/>
                  </a:cubicBezTo>
                  <a:cubicBezTo>
                    <a:pt x="11109" y="12973"/>
                    <a:pt x="11109" y="12973"/>
                    <a:pt x="11109" y="12973"/>
                  </a:cubicBezTo>
                  <a:cubicBezTo>
                    <a:pt x="11052" y="13040"/>
                    <a:pt x="11052" y="13040"/>
                    <a:pt x="11052" y="13040"/>
                  </a:cubicBezTo>
                  <a:cubicBezTo>
                    <a:pt x="11052" y="13040"/>
                    <a:pt x="11052" y="13040"/>
                    <a:pt x="11052" y="13040"/>
                  </a:cubicBezTo>
                  <a:cubicBezTo>
                    <a:pt x="10996" y="13040"/>
                    <a:pt x="10996" y="13040"/>
                    <a:pt x="10996" y="13040"/>
                  </a:cubicBezTo>
                  <a:cubicBezTo>
                    <a:pt x="10996" y="12973"/>
                    <a:pt x="10996" y="12973"/>
                    <a:pt x="10996" y="12973"/>
                  </a:cubicBezTo>
                  <a:cubicBezTo>
                    <a:pt x="10996" y="12973"/>
                    <a:pt x="10996" y="12973"/>
                    <a:pt x="10996" y="12973"/>
                  </a:cubicBezTo>
                  <a:cubicBezTo>
                    <a:pt x="10940" y="12973"/>
                    <a:pt x="10940" y="12973"/>
                    <a:pt x="10940" y="12973"/>
                  </a:cubicBezTo>
                  <a:cubicBezTo>
                    <a:pt x="10996" y="13040"/>
                    <a:pt x="10996" y="13040"/>
                    <a:pt x="10996" y="13040"/>
                  </a:cubicBezTo>
                  <a:cubicBezTo>
                    <a:pt x="10996" y="13040"/>
                    <a:pt x="10996" y="13040"/>
                    <a:pt x="10996" y="13040"/>
                  </a:cubicBezTo>
                  <a:cubicBezTo>
                    <a:pt x="10996" y="13107"/>
                    <a:pt x="10996" y="13107"/>
                    <a:pt x="10996" y="13107"/>
                  </a:cubicBezTo>
                  <a:cubicBezTo>
                    <a:pt x="10940" y="13040"/>
                    <a:pt x="10940" y="13040"/>
                    <a:pt x="10940" y="13040"/>
                  </a:cubicBezTo>
                  <a:cubicBezTo>
                    <a:pt x="10940" y="13040"/>
                    <a:pt x="10940" y="13040"/>
                    <a:pt x="10940" y="13040"/>
                  </a:cubicBezTo>
                  <a:cubicBezTo>
                    <a:pt x="10884" y="13107"/>
                    <a:pt x="10884" y="13107"/>
                    <a:pt x="10884" y="13107"/>
                  </a:cubicBezTo>
                  <a:cubicBezTo>
                    <a:pt x="10940" y="13107"/>
                    <a:pt x="10940" y="13107"/>
                    <a:pt x="10940" y="13107"/>
                  </a:cubicBezTo>
                  <a:cubicBezTo>
                    <a:pt x="10940" y="13174"/>
                    <a:pt x="10940" y="13174"/>
                    <a:pt x="10940" y="13174"/>
                  </a:cubicBezTo>
                  <a:cubicBezTo>
                    <a:pt x="10884" y="13174"/>
                    <a:pt x="10884" y="13174"/>
                    <a:pt x="10884" y="13174"/>
                  </a:cubicBezTo>
                  <a:cubicBezTo>
                    <a:pt x="10884" y="13174"/>
                    <a:pt x="10884" y="13174"/>
                    <a:pt x="10884" y="13174"/>
                  </a:cubicBezTo>
                  <a:cubicBezTo>
                    <a:pt x="10884" y="13107"/>
                    <a:pt x="10884" y="13107"/>
                    <a:pt x="10884" y="13107"/>
                  </a:cubicBezTo>
                  <a:cubicBezTo>
                    <a:pt x="10884" y="13174"/>
                    <a:pt x="10884" y="13174"/>
                    <a:pt x="10884" y="13174"/>
                  </a:cubicBezTo>
                  <a:cubicBezTo>
                    <a:pt x="10884" y="13174"/>
                    <a:pt x="10884" y="13174"/>
                    <a:pt x="10884" y="13174"/>
                  </a:cubicBezTo>
                  <a:cubicBezTo>
                    <a:pt x="10828" y="13174"/>
                    <a:pt x="10828" y="13174"/>
                    <a:pt x="10828" y="13174"/>
                  </a:cubicBezTo>
                  <a:cubicBezTo>
                    <a:pt x="10772" y="13174"/>
                    <a:pt x="10772" y="13174"/>
                    <a:pt x="10772" y="13174"/>
                  </a:cubicBezTo>
                  <a:cubicBezTo>
                    <a:pt x="10772" y="13241"/>
                    <a:pt x="10772" y="13241"/>
                    <a:pt x="10772" y="13241"/>
                  </a:cubicBezTo>
                  <a:cubicBezTo>
                    <a:pt x="10716" y="13241"/>
                    <a:pt x="10716" y="13241"/>
                    <a:pt x="10716" y="13241"/>
                  </a:cubicBezTo>
                  <a:cubicBezTo>
                    <a:pt x="10716" y="13308"/>
                    <a:pt x="10716" y="13308"/>
                    <a:pt x="10716" y="13308"/>
                  </a:cubicBezTo>
                  <a:cubicBezTo>
                    <a:pt x="10772" y="13308"/>
                    <a:pt x="10772" y="13308"/>
                    <a:pt x="10772" y="13308"/>
                  </a:cubicBezTo>
                  <a:cubicBezTo>
                    <a:pt x="10716" y="13308"/>
                    <a:pt x="10716" y="13308"/>
                    <a:pt x="10716" y="13308"/>
                  </a:cubicBezTo>
                  <a:cubicBezTo>
                    <a:pt x="10716" y="13308"/>
                    <a:pt x="10716" y="13308"/>
                    <a:pt x="10716" y="13308"/>
                  </a:cubicBezTo>
                  <a:cubicBezTo>
                    <a:pt x="10660" y="13241"/>
                    <a:pt x="10660" y="13241"/>
                    <a:pt x="10660" y="13241"/>
                  </a:cubicBezTo>
                  <a:cubicBezTo>
                    <a:pt x="10604" y="13241"/>
                    <a:pt x="10604" y="13241"/>
                    <a:pt x="10604" y="13241"/>
                  </a:cubicBezTo>
                  <a:cubicBezTo>
                    <a:pt x="10604" y="13308"/>
                    <a:pt x="10604" y="13308"/>
                    <a:pt x="10604" y="13308"/>
                  </a:cubicBezTo>
                  <a:cubicBezTo>
                    <a:pt x="10604" y="13308"/>
                    <a:pt x="10604" y="13308"/>
                    <a:pt x="10604" y="13308"/>
                  </a:cubicBezTo>
                  <a:cubicBezTo>
                    <a:pt x="10660" y="13375"/>
                    <a:pt x="10660" y="13375"/>
                    <a:pt x="10660" y="13375"/>
                  </a:cubicBezTo>
                  <a:cubicBezTo>
                    <a:pt x="10604" y="13375"/>
                    <a:pt x="10604" y="13375"/>
                    <a:pt x="10604" y="13375"/>
                  </a:cubicBezTo>
                  <a:cubicBezTo>
                    <a:pt x="10604" y="13375"/>
                    <a:pt x="10604" y="13375"/>
                    <a:pt x="10604" y="13375"/>
                  </a:cubicBezTo>
                  <a:cubicBezTo>
                    <a:pt x="10604" y="13375"/>
                    <a:pt x="10604" y="13375"/>
                    <a:pt x="10604" y="13375"/>
                  </a:cubicBezTo>
                  <a:cubicBezTo>
                    <a:pt x="10548" y="13441"/>
                    <a:pt x="10548" y="13441"/>
                    <a:pt x="10548" y="13441"/>
                  </a:cubicBezTo>
                  <a:cubicBezTo>
                    <a:pt x="10491" y="13508"/>
                    <a:pt x="10491" y="13508"/>
                    <a:pt x="10491" y="13508"/>
                  </a:cubicBezTo>
                  <a:cubicBezTo>
                    <a:pt x="10491" y="13508"/>
                    <a:pt x="10491" y="13508"/>
                    <a:pt x="10491" y="13508"/>
                  </a:cubicBezTo>
                  <a:cubicBezTo>
                    <a:pt x="10491" y="13575"/>
                    <a:pt x="10491" y="13575"/>
                    <a:pt x="10491" y="13575"/>
                  </a:cubicBezTo>
                  <a:cubicBezTo>
                    <a:pt x="10435" y="13575"/>
                    <a:pt x="10435" y="13575"/>
                    <a:pt x="10435" y="13575"/>
                  </a:cubicBezTo>
                  <a:cubicBezTo>
                    <a:pt x="10435" y="13642"/>
                    <a:pt x="10435" y="13642"/>
                    <a:pt x="10435" y="13642"/>
                  </a:cubicBezTo>
                  <a:cubicBezTo>
                    <a:pt x="10435" y="13642"/>
                    <a:pt x="10435" y="13642"/>
                    <a:pt x="10435" y="13642"/>
                  </a:cubicBezTo>
                  <a:cubicBezTo>
                    <a:pt x="10379" y="13642"/>
                    <a:pt x="10379" y="13642"/>
                    <a:pt x="10379" y="13642"/>
                  </a:cubicBezTo>
                  <a:cubicBezTo>
                    <a:pt x="10323" y="13776"/>
                    <a:pt x="10323" y="13776"/>
                    <a:pt x="10323" y="13776"/>
                  </a:cubicBezTo>
                  <a:cubicBezTo>
                    <a:pt x="10267" y="13776"/>
                    <a:pt x="10267" y="13776"/>
                    <a:pt x="10267" y="13776"/>
                  </a:cubicBezTo>
                  <a:cubicBezTo>
                    <a:pt x="10267" y="13843"/>
                    <a:pt x="10267" y="13843"/>
                    <a:pt x="10267" y="13843"/>
                  </a:cubicBezTo>
                  <a:cubicBezTo>
                    <a:pt x="10211" y="13843"/>
                    <a:pt x="10211" y="13843"/>
                    <a:pt x="10211" y="13843"/>
                  </a:cubicBezTo>
                  <a:cubicBezTo>
                    <a:pt x="10155" y="13843"/>
                    <a:pt x="10155" y="13843"/>
                    <a:pt x="10155" y="13843"/>
                  </a:cubicBezTo>
                  <a:cubicBezTo>
                    <a:pt x="10155" y="13843"/>
                    <a:pt x="10155" y="13843"/>
                    <a:pt x="10155" y="13843"/>
                  </a:cubicBezTo>
                  <a:cubicBezTo>
                    <a:pt x="10211" y="13910"/>
                    <a:pt x="10211" y="13910"/>
                    <a:pt x="10211" y="13910"/>
                  </a:cubicBezTo>
                  <a:cubicBezTo>
                    <a:pt x="10155" y="13976"/>
                    <a:pt x="10155" y="13976"/>
                    <a:pt x="10155" y="13976"/>
                  </a:cubicBezTo>
                  <a:cubicBezTo>
                    <a:pt x="10099" y="14043"/>
                    <a:pt x="10099" y="14043"/>
                    <a:pt x="10099" y="14043"/>
                  </a:cubicBezTo>
                  <a:cubicBezTo>
                    <a:pt x="10099" y="14110"/>
                    <a:pt x="10099" y="14110"/>
                    <a:pt x="10099" y="14110"/>
                  </a:cubicBezTo>
                  <a:cubicBezTo>
                    <a:pt x="10099" y="14177"/>
                    <a:pt x="10099" y="14177"/>
                    <a:pt x="10099" y="14177"/>
                  </a:cubicBezTo>
                  <a:cubicBezTo>
                    <a:pt x="10043" y="14244"/>
                    <a:pt x="10043" y="14244"/>
                    <a:pt x="10043" y="14244"/>
                  </a:cubicBezTo>
                  <a:cubicBezTo>
                    <a:pt x="9986" y="14311"/>
                    <a:pt x="9986" y="14311"/>
                    <a:pt x="9986" y="14311"/>
                  </a:cubicBezTo>
                  <a:cubicBezTo>
                    <a:pt x="10043" y="14378"/>
                    <a:pt x="10043" y="14378"/>
                    <a:pt x="10043" y="14378"/>
                  </a:cubicBezTo>
                  <a:cubicBezTo>
                    <a:pt x="10043" y="14445"/>
                    <a:pt x="10043" y="14445"/>
                    <a:pt x="10043" y="14445"/>
                  </a:cubicBezTo>
                  <a:cubicBezTo>
                    <a:pt x="9986" y="14511"/>
                    <a:pt x="9986" y="14511"/>
                    <a:pt x="9986" y="14511"/>
                  </a:cubicBezTo>
                  <a:cubicBezTo>
                    <a:pt x="9930" y="14578"/>
                    <a:pt x="9930" y="14578"/>
                    <a:pt x="9930" y="14578"/>
                  </a:cubicBezTo>
                  <a:cubicBezTo>
                    <a:pt x="9930" y="14578"/>
                    <a:pt x="9930" y="14578"/>
                    <a:pt x="9930" y="14578"/>
                  </a:cubicBezTo>
                  <a:cubicBezTo>
                    <a:pt x="9874" y="14578"/>
                    <a:pt x="9874" y="14578"/>
                    <a:pt x="9874" y="14578"/>
                  </a:cubicBezTo>
                  <a:cubicBezTo>
                    <a:pt x="9930" y="14578"/>
                    <a:pt x="9930" y="14578"/>
                    <a:pt x="9930" y="14578"/>
                  </a:cubicBezTo>
                  <a:cubicBezTo>
                    <a:pt x="9930" y="14645"/>
                    <a:pt x="9930" y="14645"/>
                    <a:pt x="9930" y="14645"/>
                  </a:cubicBezTo>
                  <a:cubicBezTo>
                    <a:pt x="9930" y="14712"/>
                    <a:pt x="9930" y="14712"/>
                    <a:pt x="9930" y="14712"/>
                  </a:cubicBezTo>
                  <a:cubicBezTo>
                    <a:pt x="9986" y="14712"/>
                    <a:pt x="9986" y="14712"/>
                    <a:pt x="9986" y="14712"/>
                  </a:cubicBezTo>
                  <a:cubicBezTo>
                    <a:pt x="9986" y="14779"/>
                    <a:pt x="9986" y="14779"/>
                    <a:pt x="9986" y="14779"/>
                  </a:cubicBezTo>
                  <a:cubicBezTo>
                    <a:pt x="9986" y="14846"/>
                    <a:pt x="9986" y="14846"/>
                    <a:pt x="9986" y="14846"/>
                  </a:cubicBezTo>
                  <a:cubicBezTo>
                    <a:pt x="9930" y="14913"/>
                    <a:pt x="9930" y="14913"/>
                    <a:pt x="9930" y="14913"/>
                  </a:cubicBezTo>
                  <a:cubicBezTo>
                    <a:pt x="9874" y="14980"/>
                    <a:pt x="9874" y="14980"/>
                    <a:pt x="9874" y="14980"/>
                  </a:cubicBezTo>
                  <a:cubicBezTo>
                    <a:pt x="9762" y="15046"/>
                    <a:pt x="9762" y="15046"/>
                    <a:pt x="9762" y="15046"/>
                  </a:cubicBezTo>
                  <a:cubicBezTo>
                    <a:pt x="9706" y="15113"/>
                    <a:pt x="9706" y="15113"/>
                    <a:pt x="9706" y="15113"/>
                  </a:cubicBezTo>
                  <a:cubicBezTo>
                    <a:pt x="9762" y="15046"/>
                    <a:pt x="9762" y="15046"/>
                    <a:pt x="9762" y="15046"/>
                  </a:cubicBezTo>
                  <a:cubicBezTo>
                    <a:pt x="9874" y="15046"/>
                    <a:pt x="9874" y="15046"/>
                    <a:pt x="9874" y="15046"/>
                  </a:cubicBezTo>
                  <a:cubicBezTo>
                    <a:pt x="9986" y="14913"/>
                    <a:pt x="9986" y="14913"/>
                    <a:pt x="9986" y="14913"/>
                  </a:cubicBezTo>
                  <a:cubicBezTo>
                    <a:pt x="10043" y="14779"/>
                    <a:pt x="10043" y="14779"/>
                    <a:pt x="10043" y="14779"/>
                  </a:cubicBezTo>
                  <a:cubicBezTo>
                    <a:pt x="10211" y="14779"/>
                    <a:pt x="10211" y="14779"/>
                    <a:pt x="10211" y="14779"/>
                  </a:cubicBezTo>
                  <a:cubicBezTo>
                    <a:pt x="10211" y="14779"/>
                    <a:pt x="10211" y="14779"/>
                    <a:pt x="10211" y="14779"/>
                  </a:cubicBezTo>
                  <a:cubicBezTo>
                    <a:pt x="10211" y="14846"/>
                    <a:pt x="10211" y="14846"/>
                    <a:pt x="10211" y="14846"/>
                  </a:cubicBezTo>
                  <a:cubicBezTo>
                    <a:pt x="10211" y="14913"/>
                    <a:pt x="10211" y="14913"/>
                    <a:pt x="10211" y="14913"/>
                  </a:cubicBezTo>
                  <a:cubicBezTo>
                    <a:pt x="10211" y="14980"/>
                    <a:pt x="10211" y="14980"/>
                    <a:pt x="10211" y="14980"/>
                  </a:cubicBezTo>
                  <a:cubicBezTo>
                    <a:pt x="10267" y="15046"/>
                    <a:pt x="10267" y="15046"/>
                    <a:pt x="10267" y="15046"/>
                  </a:cubicBezTo>
                  <a:cubicBezTo>
                    <a:pt x="10267" y="15113"/>
                    <a:pt x="10267" y="15113"/>
                    <a:pt x="10267" y="15113"/>
                  </a:cubicBezTo>
                  <a:cubicBezTo>
                    <a:pt x="10211" y="15247"/>
                    <a:pt x="10211" y="15247"/>
                    <a:pt x="10211" y="15247"/>
                  </a:cubicBezTo>
                  <a:cubicBezTo>
                    <a:pt x="10211" y="15314"/>
                    <a:pt x="10211" y="15314"/>
                    <a:pt x="10211" y="15314"/>
                  </a:cubicBezTo>
                  <a:cubicBezTo>
                    <a:pt x="10267" y="15381"/>
                    <a:pt x="10267" y="15381"/>
                    <a:pt x="10267" y="15381"/>
                  </a:cubicBezTo>
                  <a:cubicBezTo>
                    <a:pt x="10211" y="15448"/>
                    <a:pt x="10211" y="15448"/>
                    <a:pt x="10211" y="15448"/>
                  </a:cubicBezTo>
                  <a:cubicBezTo>
                    <a:pt x="10099" y="15581"/>
                    <a:pt x="10099" y="15581"/>
                    <a:pt x="10099" y="15581"/>
                  </a:cubicBezTo>
                  <a:cubicBezTo>
                    <a:pt x="9986" y="15648"/>
                    <a:pt x="9986" y="15648"/>
                    <a:pt x="9986" y="15648"/>
                  </a:cubicBezTo>
                  <a:cubicBezTo>
                    <a:pt x="9930" y="15648"/>
                    <a:pt x="9930" y="15648"/>
                    <a:pt x="9930" y="15648"/>
                  </a:cubicBezTo>
                  <a:cubicBezTo>
                    <a:pt x="9986" y="15648"/>
                    <a:pt x="9986" y="15648"/>
                    <a:pt x="9986" y="15648"/>
                  </a:cubicBezTo>
                  <a:cubicBezTo>
                    <a:pt x="10099" y="15648"/>
                    <a:pt x="10099" y="15648"/>
                    <a:pt x="10099" y="15648"/>
                  </a:cubicBezTo>
                  <a:cubicBezTo>
                    <a:pt x="10267" y="15581"/>
                    <a:pt x="10267" y="15581"/>
                    <a:pt x="10267" y="15581"/>
                  </a:cubicBezTo>
                  <a:cubicBezTo>
                    <a:pt x="10435" y="15515"/>
                    <a:pt x="10435" y="15515"/>
                    <a:pt x="10435" y="15515"/>
                  </a:cubicBezTo>
                  <a:cubicBezTo>
                    <a:pt x="10548" y="15515"/>
                    <a:pt x="10548" y="15515"/>
                    <a:pt x="10548" y="15515"/>
                  </a:cubicBezTo>
                  <a:cubicBezTo>
                    <a:pt x="10660" y="15581"/>
                    <a:pt x="10660" y="15581"/>
                    <a:pt x="10660" y="15581"/>
                  </a:cubicBezTo>
                  <a:cubicBezTo>
                    <a:pt x="10716" y="15648"/>
                    <a:pt x="10716" y="15648"/>
                    <a:pt x="10716" y="15648"/>
                  </a:cubicBezTo>
                  <a:cubicBezTo>
                    <a:pt x="10828" y="15715"/>
                    <a:pt x="10828" y="15715"/>
                    <a:pt x="10828" y="15715"/>
                  </a:cubicBezTo>
                  <a:cubicBezTo>
                    <a:pt x="10828" y="15715"/>
                    <a:pt x="10828" y="15715"/>
                    <a:pt x="10828" y="15715"/>
                  </a:cubicBezTo>
                  <a:cubicBezTo>
                    <a:pt x="10884" y="15715"/>
                    <a:pt x="10884" y="15715"/>
                    <a:pt x="10884" y="15715"/>
                  </a:cubicBezTo>
                  <a:cubicBezTo>
                    <a:pt x="10996" y="15849"/>
                    <a:pt x="10996" y="15849"/>
                    <a:pt x="10996" y="15849"/>
                  </a:cubicBezTo>
                  <a:cubicBezTo>
                    <a:pt x="10996" y="15849"/>
                    <a:pt x="10996" y="15849"/>
                    <a:pt x="10996" y="15849"/>
                  </a:cubicBezTo>
                  <a:cubicBezTo>
                    <a:pt x="11052" y="15916"/>
                    <a:pt x="11052" y="15916"/>
                    <a:pt x="11052" y="15916"/>
                  </a:cubicBezTo>
                  <a:cubicBezTo>
                    <a:pt x="11109" y="15983"/>
                    <a:pt x="11109" y="15983"/>
                    <a:pt x="11109" y="15983"/>
                  </a:cubicBezTo>
                  <a:cubicBezTo>
                    <a:pt x="11109" y="15983"/>
                    <a:pt x="11109" y="15983"/>
                    <a:pt x="11109" y="15983"/>
                  </a:cubicBezTo>
                  <a:cubicBezTo>
                    <a:pt x="11109" y="16050"/>
                    <a:pt x="11109" y="16050"/>
                    <a:pt x="11109" y="16050"/>
                  </a:cubicBezTo>
                  <a:cubicBezTo>
                    <a:pt x="11165" y="16116"/>
                    <a:pt x="11165" y="16116"/>
                    <a:pt x="11165" y="16116"/>
                  </a:cubicBezTo>
                  <a:cubicBezTo>
                    <a:pt x="11165" y="16183"/>
                    <a:pt x="11165" y="16183"/>
                    <a:pt x="11165" y="16183"/>
                  </a:cubicBezTo>
                  <a:cubicBezTo>
                    <a:pt x="11221" y="16116"/>
                    <a:pt x="11221" y="16116"/>
                    <a:pt x="11221" y="16116"/>
                  </a:cubicBezTo>
                  <a:cubicBezTo>
                    <a:pt x="11221" y="16183"/>
                    <a:pt x="11221" y="16183"/>
                    <a:pt x="11221" y="16183"/>
                  </a:cubicBezTo>
                  <a:cubicBezTo>
                    <a:pt x="11333" y="16250"/>
                    <a:pt x="11333" y="16250"/>
                    <a:pt x="11333" y="16250"/>
                  </a:cubicBezTo>
                  <a:cubicBezTo>
                    <a:pt x="11333" y="16250"/>
                    <a:pt x="11333" y="16250"/>
                    <a:pt x="11333" y="16250"/>
                  </a:cubicBezTo>
                  <a:cubicBezTo>
                    <a:pt x="11445" y="16317"/>
                    <a:pt x="11445" y="16317"/>
                    <a:pt x="11445" y="16317"/>
                  </a:cubicBezTo>
                  <a:cubicBezTo>
                    <a:pt x="11445" y="16317"/>
                    <a:pt x="11445" y="16317"/>
                    <a:pt x="11445" y="16317"/>
                  </a:cubicBezTo>
                  <a:cubicBezTo>
                    <a:pt x="11557" y="16384"/>
                    <a:pt x="11557" y="16384"/>
                    <a:pt x="11557" y="16384"/>
                  </a:cubicBezTo>
                  <a:cubicBezTo>
                    <a:pt x="11557" y="16451"/>
                    <a:pt x="11557" y="16451"/>
                    <a:pt x="11557" y="16451"/>
                  </a:cubicBezTo>
                  <a:cubicBezTo>
                    <a:pt x="11614" y="16518"/>
                    <a:pt x="11614" y="16518"/>
                    <a:pt x="11614" y="16518"/>
                  </a:cubicBezTo>
                  <a:cubicBezTo>
                    <a:pt x="11614" y="16518"/>
                    <a:pt x="11614" y="16518"/>
                    <a:pt x="11614" y="16518"/>
                  </a:cubicBezTo>
                  <a:cubicBezTo>
                    <a:pt x="11614" y="16518"/>
                    <a:pt x="11614" y="16518"/>
                    <a:pt x="11614" y="16518"/>
                  </a:cubicBezTo>
                  <a:cubicBezTo>
                    <a:pt x="11726" y="16518"/>
                    <a:pt x="11726" y="16518"/>
                    <a:pt x="11726" y="16518"/>
                  </a:cubicBezTo>
                  <a:cubicBezTo>
                    <a:pt x="11726" y="16585"/>
                    <a:pt x="11726" y="16585"/>
                    <a:pt x="11726" y="16585"/>
                  </a:cubicBezTo>
                  <a:cubicBezTo>
                    <a:pt x="11782" y="16518"/>
                    <a:pt x="11782" y="16518"/>
                    <a:pt x="11782" y="16518"/>
                  </a:cubicBezTo>
                  <a:cubicBezTo>
                    <a:pt x="11894" y="16518"/>
                    <a:pt x="11894" y="16518"/>
                    <a:pt x="11894" y="16518"/>
                  </a:cubicBezTo>
                  <a:cubicBezTo>
                    <a:pt x="11894" y="16585"/>
                    <a:pt x="11894" y="16585"/>
                    <a:pt x="11894" y="16585"/>
                  </a:cubicBezTo>
                  <a:cubicBezTo>
                    <a:pt x="11950" y="16585"/>
                    <a:pt x="11950" y="16585"/>
                    <a:pt x="11950" y="16585"/>
                  </a:cubicBezTo>
                  <a:cubicBezTo>
                    <a:pt x="12006" y="16585"/>
                    <a:pt x="12006" y="16585"/>
                    <a:pt x="12006" y="16585"/>
                  </a:cubicBezTo>
                  <a:cubicBezTo>
                    <a:pt x="12118" y="16585"/>
                    <a:pt x="12118" y="16585"/>
                    <a:pt x="12118" y="16585"/>
                  </a:cubicBezTo>
                  <a:cubicBezTo>
                    <a:pt x="12175" y="16585"/>
                    <a:pt x="12175" y="16585"/>
                    <a:pt x="12175" y="16585"/>
                  </a:cubicBezTo>
                  <a:cubicBezTo>
                    <a:pt x="12175" y="16585"/>
                    <a:pt x="12175" y="16585"/>
                    <a:pt x="12175" y="16585"/>
                  </a:cubicBezTo>
                  <a:cubicBezTo>
                    <a:pt x="12175" y="16585"/>
                    <a:pt x="12175" y="16585"/>
                    <a:pt x="12175" y="16585"/>
                  </a:cubicBezTo>
                  <a:cubicBezTo>
                    <a:pt x="12231" y="16585"/>
                    <a:pt x="12231" y="16585"/>
                    <a:pt x="12231" y="16585"/>
                  </a:cubicBezTo>
                  <a:cubicBezTo>
                    <a:pt x="12231" y="16585"/>
                    <a:pt x="12231" y="16585"/>
                    <a:pt x="12231" y="16585"/>
                  </a:cubicBezTo>
                  <a:cubicBezTo>
                    <a:pt x="12231" y="16651"/>
                    <a:pt x="12231" y="16651"/>
                    <a:pt x="12231" y="16651"/>
                  </a:cubicBezTo>
                  <a:cubicBezTo>
                    <a:pt x="12175" y="16785"/>
                    <a:pt x="12175" y="16785"/>
                    <a:pt x="12175" y="16785"/>
                  </a:cubicBezTo>
                  <a:cubicBezTo>
                    <a:pt x="12175" y="16852"/>
                    <a:pt x="12175" y="16852"/>
                    <a:pt x="12175" y="16852"/>
                  </a:cubicBezTo>
                  <a:cubicBezTo>
                    <a:pt x="12118" y="16919"/>
                    <a:pt x="12118" y="16919"/>
                    <a:pt x="12118" y="16919"/>
                  </a:cubicBezTo>
                  <a:cubicBezTo>
                    <a:pt x="12118" y="16986"/>
                    <a:pt x="12118" y="16986"/>
                    <a:pt x="12118" y="16986"/>
                  </a:cubicBezTo>
                  <a:cubicBezTo>
                    <a:pt x="12118" y="17053"/>
                    <a:pt x="12118" y="17053"/>
                    <a:pt x="12118" y="17053"/>
                  </a:cubicBezTo>
                  <a:cubicBezTo>
                    <a:pt x="12118" y="17053"/>
                    <a:pt x="12118" y="17053"/>
                    <a:pt x="12118" y="17053"/>
                  </a:cubicBezTo>
                  <a:cubicBezTo>
                    <a:pt x="12118" y="17186"/>
                    <a:pt x="12118" y="17186"/>
                    <a:pt x="12118" y="17186"/>
                  </a:cubicBezTo>
                  <a:cubicBezTo>
                    <a:pt x="12062" y="17253"/>
                    <a:pt x="12062" y="17253"/>
                    <a:pt x="12062" y="17253"/>
                  </a:cubicBezTo>
                  <a:cubicBezTo>
                    <a:pt x="12062" y="17320"/>
                    <a:pt x="12062" y="17320"/>
                    <a:pt x="12062" y="17320"/>
                  </a:cubicBezTo>
                  <a:cubicBezTo>
                    <a:pt x="12062" y="17387"/>
                    <a:pt x="12062" y="17387"/>
                    <a:pt x="12062" y="17387"/>
                  </a:cubicBezTo>
                  <a:cubicBezTo>
                    <a:pt x="12006" y="17454"/>
                    <a:pt x="12006" y="17454"/>
                    <a:pt x="12006" y="17454"/>
                  </a:cubicBezTo>
                  <a:cubicBezTo>
                    <a:pt x="11950" y="17521"/>
                    <a:pt x="11950" y="17521"/>
                    <a:pt x="11950" y="17521"/>
                  </a:cubicBezTo>
                  <a:cubicBezTo>
                    <a:pt x="12006" y="17588"/>
                    <a:pt x="12006" y="17588"/>
                    <a:pt x="12006" y="17588"/>
                  </a:cubicBezTo>
                  <a:cubicBezTo>
                    <a:pt x="12062" y="17654"/>
                    <a:pt x="12062" y="17654"/>
                    <a:pt x="12062" y="17654"/>
                  </a:cubicBezTo>
                  <a:cubicBezTo>
                    <a:pt x="12062" y="17721"/>
                    <a:pt x="12062" y="17721"/>
                    <a:pt x="12062" y="17721"/>
                  </a:cubicBezTo>
                  <a:cubicBezTo>
                    <a:pt x="12062" y="17721"/>
                    <a:pt x="12062" y="17721"/>
                    <a:pt x="12062" y="17721"/>
                  </a:cubicBezTo>
                  <a:cubicBezTo>
                    <a:pt x="12118" y="17788"/>
                    <a:pt x="12118" y="17788"/>
                    <a:pt x="12118" y="17788"/>
                  </a:cubicBezTo>
                  <a:cubicBezTo>
                    <a:pt x="12118" y="17788"/>
                    <a:pt x="12118" y="17788"/>
                    <a:pt x="12118" y="17788"/>
                  </a:cubicBezTo>
                  <a:cubicBezTo>
                    <a:pt x="12118" y="17855"/>
                    <a:pt x="12118" y="17855"/>
                    <a:pt x="12118" y="17855"/>
                  </a:cubicBezTo>
                  <a:cubicBezTo>
                    <a:pt x="12118" y="17855"/>
                    <a:pt x="12118" y="17855"/>
                    <a:pt x="12118" y="17855"/>
                  </a:cubicBezTo>
                  <a:cubicBezTo>
                    <a:pt x="12175" y="17922"/>
                    <a:pt x="12175" y="17922"/>
                    <a:pt x="12175" y="17922"/>
                  </a:cubicBezTo>
                  <a:cubicBezTo>
                    <a:pt x="12231" y="17922"/>
                    <a:pt x="12231" y="17922"/>
                    <a:pt x="12231" y="17922"/>
                  </a:cubicBezTo>
                  <a:cubicBezTo>
                    <a:pt x="12231" y="17922"/>
                    <a:pt x="12231" y="17922"/>
                    <a:pt x="12231" y="17922"/>
                  </a:cubicBezTo>
                  <a:cubicBezTo>
                    <a:pt x="12231" y="17989"/>
                    <a:pt x="12231" y="17989"/>
                    <a:pt x="12231" y="17989"/>
                  </a:cubicBezTo>
                  <a:cubicBezTo>
                    <a:pt x="12287" y="17989"/>
                    <a:pt x="12287" y="17989"/>
                    <a:pt x="12287" y="17989"/>
                  </a:cubicBezTo>
                  <a:cubicBezTo>
                    <a:pt x="12287" y="18123"/>
                    <a:pt x="12287" y="18123"/>
                    <a:pt x="12287" y="18123"/>
                  </a:cubicBezTo>
                  <a:cubicBezTo>
                    <a:pt x="12287" y="18123"/>
                    <a:pt x="12287" y="18123"/>
                    <a:pt x="12287" y="18123"/>
                  </a:cubicBezTo>
                  <a:cubicBezTo>
                    <a:pt x="12287" y="18189"/>
                    <a:pt x="12287" y="18189"/>
                    <a:pt x="12287" y="18189"/>
                  </a:cubicBezTo>
                  <a:cubicBezTo>
                    <a:pt x="12175" y="18323"/>
                    <a:pt x="12175" y="18323"/>
                    <a:pt x="12175" y="18323"/>
                  </a:cubicBezTo>
                  <a:cubicBezTo>
                    <a:pt x="12231" y="18256"/>
                    <a:pt x="12231" y="18256"/>
                    <a:pt x="12231" y="18256"/>
                  </a:cubicBezTo>
                  <a:cubicBezTo>
                    <a:pt x="12287" y="18189"/>
                    <a:pt x="12287" y="18189"/>
                    <a:pt x="12287" y="18189"/>
                  </a:cubicBezTo>
                  <a:cubicBezTo>
                    <a:pt x="12343" y="18256"/>
                    <a:pt x="12343" y="18256"/>
                    <a:pt x="12343" y="18256"/>
                  </a:cubicBezTo>
                  <a:cubicBezTo>
                    <a:pt x="12399" y="18256"/>
                    <a:pt x="12399" y="18256"/>
                    <a:pt x="12399" y="18256"/>
                  </a:cubicBezTo>
                  <a:cubicBezTo>
                    <a:pt x="12455" y="18256"/>
                    <a:pt x="12455" y="18256"/>
                    <a:pt x="12455" y="18256"/>
                  </a:cubicBezTo>
                  <a:cubicBezTo>
                    <a:pt x="12455" y="18256"/>
                    <a:pt x="12455" y="18256"/>
                    <a:pt x="12455" y="18256"/>
                  </a:cubicBezTo>
                  <a:cubicBezTo>
                    <a:pt x="12455" y="18189"/>
                    <a:pt x="12455" y="18189"/>
                    <a:pt x="12455" y="18189"/>
                  </a:cubicBezTo>
                  <a:cubicBezTo>
                    <a:pt x="12567" y="18056"/>
                    <a:pt x="12567" y="18056"/>
                    <a:pt x="12567" y="18056"/>
                  </a:cubicBezTo>
                  <a:cubicBezTo>
                    <a:pt x="12567" y="18056"/>
                    <a:pt x="12567" y="18056"/>
                    <a:pt x="12567" y="18056"/>
                  </a:cubicBezTo>
                  <a:cubicBezTo>
                    <a:pt x="12567" y="18123"/>
                    <a:pt x="12567" y="18123"/>
                    <a:pt x="12567" y="18123"/>
                  </a:cubicBezTo>
                  <a:cubicBezTo>
                    <a:pt x="12567" y="18123"/>
                    <a:pt x="12567" y="18123"/>
                    <a:pt x="12567" y="18123"/>
                  </a:cubicBezTo>
                  <a:cubicBezTo>
                    <a:pt x="12623" y="18123"/>
                    <a:pt x="12623" y="18123"/>
                    <a:pt x="12623" y="18123"/>
                  </a:cubicBezTo>
                  <a:cubicBezTo>
                    <a:pt x="12623" y="18256"/>
                    <a:pt x="12623" y="18256"/>
                    <a:pt x="12623" y="18256"/>
                  </a:cubicBezTo>
                  <a:cubicBezTo>
                    <a:pt x="12623" y="18323"/>
                    <a:pt x="12623" y="18323"/>
                    <a:pt x="12623" y="18323"/>
                  </a:cubicBezTo>
                  <a:cubicBezTo>
                    <a:pt x="12679" y="18390"/>
                    <a:pt x="12679" y="18390"/>
                    <a:pt x="12679" y="18390"/>
                  </a:cubicBezTo>
                  <a:cubicBezTo>
                    <a:pt x="12736" y="18390"/>
                    <a:pt x="12736" y="18390"/>
                    <a:pt x="12736" y="18390"/>
                  </a:cubicBezTo>
                  <a:cubicBezTo>
                    <a:pt x="12679" y="18323"/>
                    <a:pt x="12679" y="18323"/>
                    <a:pt x="12679" y="18323"/>
                  </a:cubicBezTo>
                  <a:cubicBezTo>
                    <a:pt x="12679" y="18323"/>
                    <a:pt x="12679" y="18323"/>
                    <a:pt x="12679" y="18323"/>
                  </a:cubicBezTo>
                  <a:cubicBezTo>
                    <a:pt x="12623" y="18256"/>
                    <a:pt x="12623" y="18256"/>
                    <a:pt x="12623" y="18256"/>
                  </a:cubicBezTo>
                  <a:cubicBezTo>
                    <a:pt x="12679" y="18123"/>
                    <a:pt x="12679" y="18123"/>
                    <a:pt x="12679" y="18123"/>
                  </a:cubicBezTo>
                  <a:cubicBezTo>
                    <a:pt x="12679" y="18123"/>
                    <a:pt x="12679" y="18123"/>
                    <a:pt x="12679" y="18123"/>
                  </a:cubicBezTo>
                  <a:cubicBezTo>
                    <a:pt x="12679" y="18056"/>
                    <a:pt x="12679" y="18056"/>
                    <a:pt x="12679" y="18056"/>
                  </a:cubicBezTo>
                  <a:cubicBezTo>
                    <a:pt x="12623" y="18056"/>
                    <a:pt x="12623" y="18056"/>
                    <a:pt x="12623" y="18056"/>
                  </a:cubicBezTo>
                  <a:cubicBezTo>
                    <a:pt x="12679" y="18056"/>
                    <a:pt x="12679" y="18056"/>
                    <a:pt x="12679" y="18056"/>
                  </a:cubicBezTo>
                  <a:cubicBezTo>
                    <a:pt x="12679" y="18056"/>
                    <a:pt x="12679" y="18056"/>
                    <a:pt x="12679" y="18056"/>
                  </a:cubicBezTo>
                  <a:cubicBezTo>
                    <a:pt x="12736" y="17922"/>
                    <a:pt x="12736" y="17922"/>
                    <a:pt x="12736" y="17922"/>
                  </a:cubicBezTo>
                  <a:cubicBezTo>
                    <a:pt x="12792" y="17922"/>
                    <a:pt x="12792" y="17922"/>
                    <a:pt x="12792" y="17922"/>
                  </a:cubicBezTo>
                  <a:cubicBezTo>
                    <a:pt x="12736" y="17855"/>
                    <a:pt x="12736" y="17855"/>
                    <a:pt x="12736" y="17855"/>
                  </a:cubicBezTo>
                  <a:cubicBezTo>
                    <a:pt x="12736" y="17788"/>
                    <a:pt x="12736" y="17788"/>
                    <a:pt x="12736" y="17788"/>
                  </a:cubicBezTo>
                  <a:cubicBezTo>
                    <a:pt x="12736" y="17788"/>
                    <a:pt x="12736" y="17788"/>
                    <a:pt x="12736" y="17788"/>
                  </a:cubicBezTo>
                  <a:cubicBezTo>
                    <a:pt x="12736" y="17721"/>
                    <a:pt x="12736" y="17721"/>
                    <a:pt x="12736" y="17721"/>
                  </a:cubicBezTo>
                  <a:cubicBezTo>
                    <a:pt x="12792" y="17654"/>
                    <a:pt x="12792" y="17654"/>
                    <a:pt x="12792" y="17654"/>
                  </a:cubicBezTo>
                  <a:cubicBezTo>
                    <a:pt x="12736" y="17654"/>
                    <a:pt x="12736" y="17654"/>
                    <a:pt x="12736" y="17654"/>
                  </a:cubicBezTo>
                  <a:cubicBezTo>
                    <a:pt x="12736" y="17588"/>
                    <a:pt x="12736" y="17588"/>
                    <a:pt x="12736" y="17588"/>
                  </a:cubicBezTo>
                  <a:cubicBezTo>
                    <a:pt x="12736" y="17588"/>
                    <a:pt x="12736" y="17588"/>
                    <a:pt x="12736" y="17588"/>
                  </a:cubicBezTo>
                  <a:cubicBezTo>
                    <a:pt x="12736" y="17521"/>
                    <a:pt x="12736" y="17521"/>
                    <a:pt x="12736" y="17521"/>
                  </a:cubicBezTo>
                  <a:cubicBezTo>
                    <a:pt x="12736" y="17454"/>
                    <a:pt x="12736" y="17454"/>
                    <a:pt x="12736" y="17454"/>
                  </a:cubicBezTo>
                  <a:cubicBezTo>
                    <a:pt x="12736" y="17387"/>
                    <a:pt x="12736" y="17387"/>
                    <a:pt x="12736" y="17387"/>
                  </a:cubicBezTo>
                  <a:cubicBezTo>
                    <a:pt x="12736" y="17253"/>
                    <a:pt x="12736" y="17253"/>
                    <a:pt x="12736" y="17253"/>
                  </a:cubicBezTo>
                  <a:cubicBezTo>
                    <a:pt x="12792" y="17253"/>
                    <a:pt x="12792" y="17253"/>
                    <a:pt x="12792" y="17253"/>
                  </a:cubicBezTo>
                  <a:cubicBezTo>
                    <a:pt x="12792" y="17186"/>
                    <a:pt x="12792" y="17186"/>
                    <a:pt x="12792" y="17186"/>
                  </a:cubicBezTo>
                  <a:cubicBezTo>
                    <a:pt x="12792" y="17186"/>
                    <a:pt x="12792" y="17186"/>
                    <a:pt x="12792" y="17186"/>
                  </a:cubicBezTo>
                  <a:cubicBezTo>
                    <a:pt x="12792" y="17120"/>
                    <a:pt x="12792" y="17120"/>
                    <a:pt x="12792" y="17120"/>
                  </a:cubicBezTo>
                  <a:cubicBezTo>
                    <a:pt x="12792" y="17120"/>
                    <a:pt x="12792" y="17120"/>
                    <a:pt x="12792" y="17120"/>
                  </a:cubicBezTo>
                  <a:cubicBezTo>
                    <a:pt x="12792" y="17120"/>
                    <a:pt x="12792" y="17120"/>
                    <a:pt x="12792" y="17120"/>
                  </a:cubicBezTo>
                  <a:cubicBezTo>
                    <a:pt x="12792" y="17053"/>
                    <a:pt x="12792" y="17053"/>
                    <a:pt x="12792" y="17053"/>
                  </a:cubicBezTo>
                  <a:cubicBezTo>
                    <a:pt x="12792" y="17053"/>
                    <a:pt x="12792" y="17053"/>
                    <a:pt x="12792" y="17053"/>
                  </a:cubicBezTo>
                  <a:cubicBezTo>
                    <a:pt x="12792" y="16986"/>
                    <a:pt x="12792" y="16986"/>
                    <a:pt x="12792" y="16986"/>
                  </a:cubicBezTo>
                  <a:cubicBezTo>
                    <a:pt x="12792" y="16986"/>
                    <a:pt x="12792" y="16986"/>
                    <a:pt x="12792" y="16986"/>
                  </a:cubicBezTo>
                  <a:cubicBezTo>
                    <a:pt x="12736" y="16919"/>
                    <a:pt x="12736" y="16919"/>
                    <a:pt x="12736" y="16919"/>
                  </a:cubicBezTo>
                  <a:cubicBezTo>
                    <a:pt x="12736" y="16852"/>
                    <a:pt x="12736" y="16852"/>
                    <a:pt x="12736" y="16852"/>
                  </a:cubicBezTo>
                  <a:cubicBezTo>
                    <a:pt x="12736" y="16852"/>
                    <a:pt x="12736" y="16852"/>
                    <a:pt x="12736" y="16852"/>
                  </a:cubicBezTo>
                  <a:cubicBezTo>
                    <a:pt x="12792" y="16785"/>
                    <a:pt x="12792" y="16785"/>
                    <a:pt x="12792" y="16785"/>
                  </a:cubicBezTo>
                  <a:cubicBezTo>
                    <a:pt x="12904" y="16785"/>
                    <a:pt x="12904" y="16785"/>
                    <a:pt x="12904" y="16785"/>
                  </a:cubicBezTo>
                  <a:cubicBezTo>
                    <a:pt x="12960" y="16785"/>
                    <a:pt x="12960" y="16785"/>
                    <a:pt x="12960" y="16785"/>
                  </a:cubicBezTo>
                  <a:cubicBezTo>
                    <a:pt x="13016" y="16785"/>
                    <a:pt x="13016" y="16785"/>
                    <a:pt x="13016" y="16785"/>
                  </a:cubicBezTo>
                  <a:cubicBezTo>
                    <a:pt x="13016" y="16718"/>
                    <a:pt x="13016" y="16718"/>
                    <a:pt x="13016" y="16718"/>
                  </a:cubicBezTo>
                  <a:cubicBezTo>
                    <a:pt x="13128" y="16651"/>
                    <a:pt x="13128" y="16651"/>
                    <a:pt x="13128" y="16651"/>
                  </a:cubicBezTo>
                  <a:cubicBezTo>
                    <a:pt x="13297" y="16651"/>
                    <a:pt x="13297" y="16651"/>
                    <a:pt x="13297" y="16651"/>
                  </a:cubicBezTo>
                  <a:cubicBezTo>
                    <a:pt x="13297" y="16585"/>
                    <a:pt x="13297" y="16585"/>
                    <a:pt x="13297" y="16585"/>
                  </a:cubicBezTo>
                  <a:cubicBezTo>
                    <a:pt x="13297" y="16585"/>
                    <a:pt x="13297" y="16585"/>
                    <a:pt x="13297" y="16585"/>
                  </a:cubicBezTo>
                  <a:cubicBezTo>
                    <a:pt x="13409" y="16518"/>
                    <a:pt x="13409" y="16518"/>
                    <a:pt x="13409" y="16518"/>
                  </a:cubicBezTo>
                  <a:cubicBezTo>
                    <a:pt x="13465" y="16451"/>
                    <a:pt x="13465" y="16451"/>
                    <a:pt x="13465" y="16451"/>
                  </a:cubicBezTo>
                  <a:cubicBezTo>
                    <a:pt x="13521" y="16451"/>
                    <a:pt x="13521" y="16451"/>
                    <a:pt x="13521" y="16451"/>
                  </a:cubicBezTo>
                  <a:cubicBezTo>
                    <a:pt x="13577" y="16317"/>
                    <a:pt x="13577" y="16317"/>
                    <a:pt x="13577" y="16317"/>
                  </a:cubicBezTo>
                  <a:cubicBezTo>
                    <a:pt x="13577" y="16317"/>
                    <a:pt x="13577" y="16317"/>
                    <a:pt x="13577" y="16317"/>
                  </a:cubicBezTo>
                  <a:cubicBezTo>
                    <a:pt x="13633" y="16317"/>
                    <a:pt x="13633" y="16317"/>
                    <a:pt x="13633" y="16317"/>
                  </a:cubicBezTo>
                  <a:cubicBezTo>
                    <a:pt x="13689" y="16317"/>
                    <a:pt x="13689" y="16317"/>
                    <a:pt x="13689" y="16317"/>
                  </a:cubicBezTo>
                  <a:cubicBezTo>
                    <a:pt x="13689" y="16317"/>
                    <a:pt x="13689" y="16317"/>
                    <a:pt x="13689" y="16317"/>
                  </a:cubicBezTo>
                  <a:cubicBezTo>
                    <a:pt x="13689" y="16250"/>
                    <a:pt x="13689" y="16250"/>
                    <a:pt x="13689" y="16250"/>
                  </a:cubicBezTo>
                  <a:cubicBezTo>
                    <a:pt x="13633" y="16183"/>
                    <a:pt x="13633" y="16183"/>
                    <a:pt x="13633" y="16183"/>
                  </a:cubicBezTo>
                  <a:cubicBezTo>
                    <a:pt x="13633" y="16183"/>
                    <a:pt x="13633" y="16183"/>
                    <a:pt x="13633" y="16183"/>
                  </a:cubicBezTo>
                  <a:cubicBezTo>
                    <a:pt x="13633" y="16250"/>
                    <a:pt x="13633" y="16250"/>
                    <a:pt x="13633" y="16250"/>
                  </a:cubicBezTo>
                  <a:cubicBezTo>
                    <a:pt x="13577" y="16250"/>
                    <a:pt x="13577" y="16250"/>
                    <a:pt x="13577" y="16250"/>
                  </a:cubicBezTo>
                  <a:cubicBezTo>
                    <a:pt x="13633" y="16183"/>
                    <a:pt x="13633" y="16183"/>
                    <a:pt x="13633" y="16183"/>
                  </a:cubicBezTo>
                  <a:cubicBezTo>
                    <a:pt x="13633" y="16050"/>
                    <a:pt x="13633" y="16050"/>
                    <a:pt x="13633" y="16050"/>
                  </a:cubicBezTo>
                  <a:cubicBezTo>
                    <a:pt x="13689" y="16050"/>
                    <a:pt x="13689" y="16050"/>
                    <a:pt x="13689" y="16050"/>
                  </a:cubicBezTo>
                  <a:cubicBezTo>
                    <a:pt x="13689" y="15916"/>
                    <a:pt x="13689" y="15916"/>
                    <a:pt x="13689" y="15916"/>
                  </a:cubicBezTo>
                  <a:cubicBezTo>
                    <a:pt x="13689" y="15849"/>
                    <a:pt x="13689" y="15849"/>
                    <a:pt x="13689" y="15849"/>
                  </a:cubicBezTo>
                  <a:cubicBezTo>
                    <a:pt x="13633" y="15782"/>
                    <a:pt x="13633" y="15782"/>
                    <a:pt x="13633" y="15782"/>
                  </a:cubicBezTo>
                  <a:cubicBezTo>
                    <a:pt x="13633" y="15648"/>
                    <a:pt x="13633" y="15648"/>
                    <a:pt x="13633" y="15648"/>
                  </a:cubicBezTo>
                  <a:cubicBezTo>
                    <a:pt x="13633" y="15515"/>
                    <a:pt x="13633" y="15515"/>
                    <a:pt x="13633" y="15515"/>
                  </a:cubicBezTo>
                  <a:cubicBezTo>
                    <a:pt x="13577" y="15381"/>
                    <a:pt x="13577" y="15381"/>
                    <a:pt x="13577" y="15381"/>
                  </a:cubicBezTo>
                  <a:cubicBezTo>
                    <a:pt x="13521" y="15314"/>
                    <a:pt x="13521" y="15314"/>
                    <a:pt x="13521" y="15314"/>
                  </a:cubicBezTo>
                  <a:cubicBezTo>
                    <a:pt x="13465" y="15247"/>
                    <a:pt x="13465" y="15247"/>
                    <a:pt x="13465" y="15247"/>
                  </a:cubicBezTo>
                  <a:cubicBezTo>
                    <a:pt x="13465" y="15247"/>
                    <a:pt x="13465" y="15247"/>
                    <a:pt x="13465" y="15247"/>
                  </a:cubicBezTo>
                  <a:cubicBezTo>
                    <a:pt x="13409" y="15247"/>
                    <a:pt x="13409" y="15247"/>
                    <a:pt x="13409" y="15247"/>
                  </a:cubicBezTo>
                  <a:cubicBezTo>
                    <a:pt x="13465" y="15113"/>
                    <a:pt x="13465" y="15113"/>
                    <a:pt x="13465" y="15113"/>
                  </a:cubicBezTo>
                  <a:cubicBezTo>
                    <a:pt x="13521" y="15113"/>
                    <a:pt x="13521" y="15113"/>
                    <a:pt x="13521" y="15113"/>
                  </a:cubicBezTo>
                  <a:cubicBezTo>
                    <a:pt x="13633" y="14913"/>
                    <a:pt x="13633" y="14913"/>
                    <a:pt x="13633" y="14913"/>
                  </a:cubicBezTo>
                  <a:cubicBezTo>
                    <a:pt x="13689" y="14913"/>
                    <a:pt x="13689" y="14913"/>
                    <a:pt x="13689" y="14913"/>
                  </a:cubicBezTo>
                  <a:cubicBezTo>
                    <a:pt x="13689" y="14913"/>
                    <a:pt x="13689" y="14913"/>
                    <a:pt x="13689" y="14913"/>
                  </a:cubicBezTo>
                  <a:cubicBezTo>
                    <a:pt x="13689" y="14846"/>
                    <a:pt x="13689" y="14846"/>
                    <a:pt x="13689" y="14846"/>
                  </a:cubicBezTo>
                  <a:cubicBezTo>
                    <a:pt x="13689" y="14846"/>
                    <a:pt x="13689" y="14846"/>
                    <a:pt x="13689" y="14846"/>
                  </a:cubicBezTo>
                  <a:cubicBezTo>
                    <a:pt x="13689" y="14846"/>
                    <a:pt x="13689" y="14846"/>
                    <a:pt x="13689" y="14846"/>
                  </a:cubicBezTo>
                  <a:cubicBezTo>
                    <a:pt x="13745" y="14779"/>
                    <a:pt x="13745" y="14779"/>
                    <a:pt x="13745" y="14779"/>
                  </a:cubicBezTo>
                  <a:cubicBezTo>
                    <a:pt x="13745" y="14779"/>
                    <a:pt x="13745" y="14779"/>
                    <a:pt x="13745" y="14779"/>
                  </a:cubicBezTo>
                  <a:cubicBezTo>
                    <a:pt x="13802" y="14846"/>
                    <a:pt x="13802" y="14846"/>
                    <a:pt x="13802" y="14846"/>
                  </a:cubicBezTo>
                  <a:cubicBezTo>
                    <a:pt x="13802" y="14846"/>
                    <a:pt x="13802" y="14846"/>
                    <a:pt x="13802" y="14846"/>
                  </a:cubicBezTo>
                  <a:cubicBezTo>
                    <a:pt x="13802" y="14779"/>
                    <a:pt x="13802" y="14779"/>
                    <a:pt x="13802" y="14779"/>
                  </a:cubicBezTo>
                  <a:cubicBezTo>
                    <a:pt x="13802" y="14712"/>
                    <a:pt x="13802" y="14712"/>
                    <a:pt x="13802" y="14712"/>
                  </a:cubicBezTo>
                  <a:cubicBezTo>
                    <a:pt x="13858" y="14712"/>
                    <a:pt x="13858" y="14712"/>
                    <a:pt x="13858" y="14712"/>
                  </a:cubicBezTo>
                  <a:cubicBezTo>
                    <a:pt x="13914" y="14645"/>
                    <a:pt x="13914" y="14645"/>
                    <a:pt x="13914" y="14645"/>
                  </a:cubicBezTo>
                  <a:cubicBezTo>
                    <a:pt x="13914" y="14578"/>
                    <a:pt x="13914" y="14578"/>
                    <a:pt x="13914" y="14578"/>
                  </a:cubicBezTo>
                  <a:cubicBezTo>
                    <a:pt x="13858" y="14578"/>
                    <a:pt x="13858" y="14578"/>
                    <a:pt x="13858" y="14578"/>
                  </a:cubicBezTo>
                  <a:cubicBezTo>
                    <a:pt x="13858" y="14578"/>
                    <a:pt x="13858" y="14578"/>
                    <a:pt x="13858" y="14578"/>
                  </a:cubicBezTo>
                  <a:cubicBezTo>
                    <a:pt x="13858" y="14511"/>
                    <a:pt x="13858" y="14511"/>
                    <a:pt x="13858" y="14511"/>
                  </a:cubicBezTo>
                  <a:cubicBezTo>
                    <a:pt x="13858" y="14445"/>
                    <a:pt x="13858" y="14445"/>
                    <a:pt x="13858" y="14445"/>
                  </a:cubicBezTo>
                  <a:cubicBezTo>
                    <a:pt x="13858" y="14445"/>
                    <a:pt x="13858" y="14445"/>
                    <a:pt x="13858" y="14445"/>
                  </a:cubicBezTo>
                  <a:cubicBezTo>
                    <a:pt x="13858" y="14378"/>
                    <a:pt x="13858" y="14378"/>
                    <a:pt x="13858" y="14378"/>
                  </a:cubicBezTo>
                  <a:cubicBezTo>
                    <a:pt x="13914" y="14378"/>
                    <a:pt x="13914" y="14378"/>
                    <a:pt x="13914" y="14378"/>
                  </a:cubicBezTo>
                  <a:cubicBezTo>
                    <a:pt x="13858" y="14378"/>
                    <a:pt x="13858" y="14378"/>
                    <a:pt x="13858" y="14378"/>
                  </a:cubicBezTo>
                  <a:cubicBezTo>
                    <a:pt x="13858" y="14311"/>
                    <a:pt x="13858" y="14311"/>
                    <a:pt x="13858" y="14311"/>
                  </a:cubicBezTo>
                  <a:cubicBezTo>
                    <a:pt x="13914" y="14244"/>
                    <a:pt x="13914" y="14244"/>
                    <a:pt x="13914" y="14244"/>
                  </a:cubicBezTo>
                  <a:cubicBezTo>
                    <a:pt x="13914" y="14244"/>
                    <a:pt x="13914" y="14244"/>
                    <a:pt x="13914" y="14244"/>
                  </a:cubicBezTo>
                  <a:cubicBezTo>
                    <a:pt x="13914" y="14244"/>
                    <a:pt x="13914" y="14244"/>
                    <a:pt x="13914" y="14244"/>
                  </a:cubicBezTo>
                  <a:cubicBezTo>
                    <a:pt x="13802" y="14244"/>
                    <a:pt x="13802" y="14244"/>
                    <a:pt x="13802" y="14244"/>
                  </a:cubicBezTo>
                  <a:cubicBezTo>
                    <a:pt x="13802" y="14244"/>
                    <a:pt x="13802" y="14244"/>
                    <a:pt x="13802" y="14244"/>
                  </a:cubicBezTo>
                  <a:cubicBezTo>
                    <a:pt x="13802" y="14177"/>
                    <a:pt x="13802" y="14177"/>
                    <a:pt x="13802" y="14177"/>
                  </a:cubicBezTo>
                  <a:cubicBezTo>
                    <a:pt x="13914" y="14110"/>
                    <a:pt x="13914" y="14110"/>
                    <a:pt x="13914" y="14110"/>
                  </a:cubicBezTo>
                  <a:cubicBezTo>
                    <a:pt x="13970" y="13976"/>
                    <a:pt x="13970" y="13976"/>
                    <a:pt x="13970" y="13976"/>
                  </a:cubicBezTo>
                  <a:cubicBezTo>
                    <a:pt x="13970" y="13910"/>
                    <a:pt x="13970" y="13910"/>
                    <a:pt x="13970" y="13910"/>
                  </a:cubicBezTo>
                  <a:cubicBezTo>
                    <a:pt x="14026" y="13910"/>
                    <a:pt x="14026" y="13910"/>
                    <a:pt x="14026" y="13910"/>
                  </a:cubicBezTo>
                  <a:cubicBezTo>
                    <a:pt x="14026" y="13910"/>
                    <a:pt x="14026" y="13910"/>
                    <a:pt x="14026" y="13910"/>
                  </a:cubicBezTo>
                  <a:cubicBezTo>
                    <a:pt x="14026" y="13843"/>
                    <a:pt x="14026" y="13843"/>
                    <a:pt x="14026" y="13843"/>
                  </a:cubicBezTo>
                  <a:cubicBezTo>
                    <a:pt x="14026" y="13843"/>
                    <a:pt x="14026" y="13843"/>
                    <a:pt x="14026" y="13843"/>
                  </a:cubicBezTo>
                  <a:cubicBezTo>
                    <a:pt x="14026" y="13843"/>
                    <a:pt x="14026" y="13843"/>
                    <a:pt x="14026" y="13843"/>
                  </a:cubicBezTo>
                  <a:cubicBezTo>
                    <a:pt x="13970" y="13776"/>
                    <a:pt x="13970" y="13776"/>
                    <a:pt x="13970" y="13776"/>
                  </a:cubicBezTo>
                  <a:cubicBezTo>
                    <a:pt x="13970" y="13776"/>
                    <a:pt x="13970" y="13776"/>
                    <a:pt x="13970" y="13776"/>
                  </a:cubicBezTo>
                  <a:cubicBezTo>
                    <a:pt x="13970" y="13642"/>
                    <a:pt x="13970" y="13642"/>
                    <a:pt x="13970" y="13642"/>
                  </a:cubicBezTo>
                  <a:cubicBezTo>
                    <a:pt x="13970" y="13575"/>
                    <a:pt x="13970" y="13575"/>
                    <a:pt x="13970" y="13575"/>
                  </a:cubicBezTo>
                  <a:cubicBezTo>
                    <a:pt x="13970" y="13508"/>
                    <a:pt x="13970" y="13508"/>
                    <a:pt x="13970" y="13508"/>
                  </a:cubicBezTo>
                  <a:cubicBezTo>
                    <a:pt x="14026" y="13508"/>
                    <a:pt x="14026" y="13508"/>
                    <a:pt x="14026" y="13508"/>
                  </a:cubicBezTo>
                  <a:cubicBezTo>
                    <a:pt x="14026" y="13508"/>
                    <a:pt x="14026" y="13508"/>
                    <a:pt x="14026" y="13508"/>
                  </a:cubicBezTo>
                  <a:cubicBezTo>
                    <a:pt x="14082" y="13508"/>
                    <a:pt x="14082" y="13508"/>
                    <a:pt x="14082" y="13508"/>
                  </a:cubicBezTo>
                  <a:cubicBezTo>
                    <a:pt x="14082" y="13441"/>
                    <a:pt x="14082" y="13441"/>
                    <a:pt x="14082" y="13441"/>
                  </a:cubicBezTo>
                  <a:cubicBezTo>
                    <a:pt x="14082" y="13441"/>
                    <a:pt x="14082" y="13441"/>
                    <a:pt x="14082" y="13441"/>
                  </a:cubicBezTo>
                  <a:cubicBezTo>
                    <a:pt x="14138" y="13441"/>
                    <a:pt x="14138" y="13441"/>
                    <a:pt x="14138" y="13441"/>
                  </a:cubicBezTo>
                  <a:cubicBezTo>
                    <a:pt x="14138" y="13441"/>
                    <a:pt x="14138" y="13441"/>
                    <a:pt x="14138" y="13441"/>
                  </a:cubicBezTo>
                  <a:cubicBezTo>
                    <a:pt x="14194" y="13441"/>
                    <a:pt x="14194" y="13441"/>
                    <a:pt x="14194" y="13441"/>
                  </a:cubicBezTo>
                  <a:cubicBezTo>
                    <a:pt x="14250" y="13441"/>
                    <a:pt x="14250" y="13441"/>
                    <a:pt x="14250" y="13441"/>
                  </a:cubicBezTo>
                  <a:cubicBezTo>
                    <a:pt x="14363" y="13508"/>
                    <a:pt x="14363" y="13508"/>
                    <a:pt x="14363" y="13508"/>
                  </a:cubicBezTo>
                  <a:cubicBezTo>
                    <a:pt x="14475" y="13575"/>
                    <a:pt x="14475" y="13575"/>
                    <a:pt x="14475" y="13575"/>
                  </a:cubicBezTo>
                  <a:cubicBezTo>
                    <a:pt x="14531" y="13575"/>
                    <a:pt x="14531" y="13575"/>
                    <a:pt x="14531" y="13575"/>
                  </a:cubicBezTo>
                  <a:cubicBezTo>
                    <a:pt x="14531" y="13575"/>
                    <a:pt x="14531" y="13575"/>
                    <a:pt x="14531" y="13575"/>
                  </a:cubicBezTo>
                  <a:cubicBezTo>
                    <a:pt x="14475" y="13642"/>
                    <a:pt x="14475" y="13642"/>
                    <a:pt x="14475" y="13642"/>
                  </a:cubicBezTo>
                  <a:cubicBezTo>
                    <a:pt x="14531" y="13642"/>
                    <a:pt x="14531" y="13642"/>
                    <a:pt x="14531" y="13642"/>
                  </a:cubicBezTo>
                  <a:cubicBezTo>
                    <a:pt x="14587" y="13575"/>
                    <a:pt x="14587" y="13575"/>
                    <a:pt x="14587" y="13575"/>
                  </a:cubicBezTo>
                  <a:cubicBezTo>
                    <a:pt x="14643" y="13575"/>
                    <a:pt x="14643" y="13575"/>
                    <a:pt x="14643" y="13575"/>
                  </a:cubicBezTo>
                  <a:cubicBezTo>
                    <a:pt x="14699" y="13575"/>
                    <a:pt x="14699" y="13575"/>
                    <a:pt x="14699" y="13575"/>
                  </a:cubicBezTo>
                  <a:cubicBezTo>
                    <a:pt x="14699" y="13575"/>
                    <a:pt x="14699" y="13575"/>
                    <a:pt x="14699" y="13575"/>
                  </a:cubicBezTo>
                  <a:cubicBezTo>
                    <a:pt x="14755" y="13642"/>
                    <a:pt x="14755" y="13642"/>
                    <a:pt x="14755" y="13642"/>
                  </a:cubicBezTo>
                  <a:cubicBezTo>
                    <a:pt x="14755" y="13575"/>
                    <a:pt x="14755" y="13575"/>
                    <a:pt x="14755" y="13575"/>
                  </a:cubicBezTo>
                  <a:cubicBezTo>
                    <a:pt x="14811" y="13642"/>
                    <a:pt x="14811" y="13642"/>
                    <a:pt x="14811" y="13642"/>
                  </a:cubicBezTo>
                  <a:cubicBezTo>
                    <a:pt x="14811" y="13575"/>
                    <a:pt x="14811" y="13575"/>
                    <a:pt x="14811" y="13575"/>
                  </a:cubicBezTo>
                  <a:cubicBezTo>
                    <a:pt x="14868" y="13575"/>
                    <a:pt x="14868" y="13575"/>
                    <a:pt x="14868" y="13575"/>
                  </a:cubicBezTo>
                  <a:cubicBezTo>
                    <a:pt x="14924" y="13575"/>
                    <a:pt x="14924" y="13575"/>
                    <a:pt x="14924" y="13575"/>
                  </a:cubicBezTo>
                  <a:cubicBezTo>
                    <a:pt x="15036" y="13642"/>
                    <a:pt x="15036" y="13642"/>
                    <a:pt x="15036" y="13642"/>
                  </a:cubicBezTo>
                  <a:cubicBezTo>
                    <a:pt x="15036" y="13709"/>
                    <a:pt x="15036" y="13709"/>
                    <a:pt x="15036" y="13709"/>
                  </a:cubicBezTo>
                  <a:cubicBezTo>
                    <a:pt x="15092" y="13709"/>
                    <a:pt x="15092" y="13709"/>
                    <a:pt x="15092" y="13709"/>
                  </a:cubicBezTo>
                  <a:cubicBezTo>
                    <a:pt x="15148" y="13709"/>
                    <a:pt x="15148" y="13709"/>
                    <a:pt x="15148" y="13709"/>
                  </a:cubicBezTo>
                  <a:cubicBezTo>
                    <a:pt x="15148" y="13843"/>
                    <a:pt x="15148" y="13843"/>
                    <a:pt x="15148" y="13843"/>
                  </a:cubicBezTo>
                  <a:cubicBezTo>
                    <a:pt x="15092" y="13843"/>
                    <a:pt x="15092" y="13843"/>
                    <a:pt x="15092" y="13843"/>
                  </a:cubicBezTo>
                  <a:cubicBezTo>
                    <a:pt x="15092" y="13910"/>
                    <a:pt x="15092" y="13910"/>
                    <a:pt x="15092" y="13910"/>
                  </a:cubicBezTo>
                  <a:cubicBezTo>
                    <a:pt x="15148" y="13843"/>
                    <a:pt x="15148" y="13843"/>
                    <a:pt x="15148" y="13843"/>
                  </a:cubicBezTo>
                  <a:cubicBezTo>
                    <a:pt x="15204" y="13910"/>
                    <a:pt x="15204" y="13910"/>
                    <a:pt x="15204" y="13910"/>
                  </a:cubicBezTo>
                  <a:cubicBezTo>
                    <a:pt x="15204" y="13976"/>
                    <a:pt x="15204" y="13976"/>
                    <a:pt x="15204" y="13976"/>
                  </a:cubicBezTo>
                  <a:cubicBezTo>
                    <a:pt x="15148" y="13976"/>
                    <a:pt x="15148" y="13976"/>
                    <a:pt x="15148" y="13976"/>
                  </a:cubicBezTo>
                  <a:cubicBezTo>
                    <a:pt x="15204" y="14043"/>
                    <a:pt x="15204" y="14043"/>
                    <a:pt x="15204" y="14043"/>
                  </a:cubicBezTo>
                  <a:cubicBezTo>
                    <a:pt x="15260" y="13976"/>
                    <a:pt x="15260" y="13976"/>
                    <a:pt x="15260" y="13976"/>
                  </a:cubicBezTo>
                  <a:cubicBezTo>
                    <a:pt x="15260" y="14043"/>
                    <a:pt x="15260" y="14043"/>
                    <a:pt x="15260" y="14043"/>
                  </a:cubicBezTo>
                  <a:cubicBezTo>
                    <a:pt x="15260" y="14110"/>
                    <a:pt x="15260" y="14110"/>
                    <a:pt x="15260" y="14110"/>
                  </a:cubicBezTo>
                  <a:cubicBezTo>
                    <a:pt x="15260" y="14043"/>
                    <a:pt x="15260" y="14043"/>
                    <a:pt x="15260" y="14043"/>
                  </a:cubicBezTo>
                  <a:cubicBezTo>
                    <a:pt x="15204" y="14110"/>
                    <a:pt x="15204" y="14110"/>
                    <a:pt x="15204" y="14110"/>
                  </a:cubicBezTo>
                  <a:cubicBezTo>
                    <a:pt x="15148" y="14110"/>
                    <a:pt x="15148" y="14110"/>
                    <a:pt x="15148" y="14110"/>
                  </a:cubicBezTo>
                  <a:cubicBezTo>
                    <a:pt x="15260" y="14177"/>
                    <a:pt x="15260" y="14177"/>
                    <a:pt x="15260" y="14177"/>
                  </a:cubicBezTo>
                  <a:cubicBezTo>
                    <a:pt x="15260" y="14244"/>
                    <a:pt x="15260" y="14244"/>
                    <a:pt x="15260" y="14244"/>
                  </a:cubicBezTo>
                  <a:cubicBezTo>
                    <a:pt x="15260" y="14177"/>
                    <a:pt x="15260" y="14177"/>
                    <a:pt x="15260" y="14177"/>
                  </a:cubicBezTo>
                  <a:cubicBezTo>
                    <a:pt x="15260" y="14244"/>
                    <a:pt x="15260" y="14244"/>
                    <a:pt x="15260" y="14244"/>
                  </a:cubicBezTo>
                  <a:cubicBezTo>
                    <a:pt x="15316" y="14177"/>
                    <a:pt x="15316" y="14177"/>
                    <a:pt x="15316" y="14177"/>
                  </a:cubicBezTo>
                  <a:cubicBezTo>
                    <a:pt x="15372" y="14244"/>
                    <a:pt x="15372" y="14244"/>
                    <a:pt x="15372" y="14244"/>
                  </a:cubicBezTo>
                  <a:cubicBezTo>
                    <a:pt x="15429" y="14244"/>
                    <a:pt x="15429" y="14244"/>
                    <a:pt x="15429" y="14244"/>
                  </a:cubicBezTo>
                  <a:cubicBezTo>
                    <a:pt x="15429" y="14311"/>
                    <a:pt x="15429" y="14311"/>
                    <a:pt x="15429" y="14311"/>
                  </a:cubicBezTo>
                  <a:cubicBezTo>
                    <a:pt x="15485" y="14244"/>
                    <a:pt x="15485" y="14244"/>
                    <a:pt x="15485" y="14244"/>
                  </a:cubicBezTo>
                  <a:cubicBezTo>
                    <a:pt x="15541" y="14311"/>
                    <a:pt x="15541" y="14311"/>
                    <a:pt x="15541" y="14311"/>
                  </a:cubicBezTo>
                  <a:cubicBezTo>
                    <a:pt x="15541" y="14378"/>
                    <a:pt x="15541" y="14378"/>
                    <a:pt x="15541" y="14378"/>
                  </a:cubicBezTo>
                  <a:cubicBezTo>
                    <a:pt x="15597" y="14445"/>
                    <a:pt x="15597" y="14445"/>
                    <a:pt x="15597" y="14445"/>
                  </a:cubicBezTo>
                  <a:cubicBezTo>
                    <a:pt x="15653" y="14378"/>
                    <a:pt x="15653" y="14378"/>
                    <a:pt x="15653" y="14378"/>
                  </a:cubicBezTo>
                  <a:cubicBezTo>
                    <a:pt x="15653" y="14311"/>
                    <a:pt x="15653" y="14311"/>
                    <a:pt x="15653" y="14311"/>
                  </a:cubicBezTo>
                  <a:cubicBezTo>
                    <a:pt x="15709" y="14311"/>
                    <a:pt x="15709" y="14311"/>
                    <a:pt x="15709" y="14311"/>
                  </a:cubicBezTo>
                  <a:cubicBezTo>
                    <a:pt x="15709" y="14378"/>
                    <a:pt x="15709" y="14378"/>
                    <a:pt x="15709" y="14378"/>
                  </a:cubicBezTo>
                  <a:cubicBezTo>
                    <a:pt x="15653" y="14445"/>
                    <a:pt x="15653" y="14445"/>
                    <a:pt x="15653" y="14445"/>
                  </a:cubicBezTo>
                  <a:cubicBezTo>
                    <a:pt x="15597" y="14511"/>
                    <a:pt x="15597" y="14511"/>
                    <a:pt x="15597" y="14511"/>
                  </a:cubicBezTo>
                  <a:cubicBezTo>
                    <a:pt x="15541" y="14578"/>
                    <a:pt x="15541" y="14578"/>
                    <a:pt x="15541" y="14578"/>
                  </a:cubicBezTo>
                  <a:cubicBezTo>
                    <a:pt x="15597" y="14712"/>
                    <a:pt x="15597" y="14712"/>
                    <a:pt x="15597" y="14712"/>
                  </a:cubicBezTo>
                  <a:cubicBezTo>
                    <a:pt x="15541" y="14712"/>
                    <a:pt x="15541" y="14712"/>
                    <a:pt x="15541" y="14712"/>
                  </a:cubicBezTo>
                  <a:cubicBezTo>
                    <a:pt x="15541" y="14645"/>
                    <a:pt x="15541" y="14645"/>
                    <a:pt x="15541" y="14645"/>
                  </a:cubicBezTo>
                  <a:cubicBezTo>
                    <a:pt x="15541" y="14712"/>
                    <a:pt x="15541" y="14712"/>
                    <a:pt x="15541" y="14712"/>
                  </a:cubicBezTo>
                  <a:cubicBezTo>
                    <a:pt x="15485" y="14779"/>
                    <a:pt x="15485" y="14779"/>
                    <a:pt x="15485" y="14779"/>
                  </a:cubicBezTo>
                  <a:cubicBezTo>
                    <a:pt x="15372" y="14779"/>
                    <a:pt x="15372" y="14779"/>
                    <a:pt x="15372" y="14779"/>
                  </a:cubicBezTo>
                  <a:cubicBezTo>
                    <a:pt x="15260" y="14712"/>
                    <a:pt x="15260" y="14712"/>
                    <a:pt x="15260" y="14712"/>
                  </a:cubicBezTo>
                  <a:cubicBezTo>
                    <a:pt x="15372" y="14779"/>
                    <a:pt x="15372" y="14779"/>
                    <a:pt x="15372" y="14779"/>
                  </a:cubicBezTo>
                  <a:cubicBezTo>
                    <a:pt x="15485" y="14779"/>
                    <a:pt x="15485" y="14779"/>
                    <a:pt x="15485" y="14779"/>
                  </a:cubicBezTo>
                  <a:cubicBezTo>
                    <a:pt x="15541" y="14846"/>
                    <a:pt x="15541" y="14846"/>
                    <a:pt x="15541" y="14846"/>
                  </a:cubicBezTo>
                  <a:cubicBezTo>
                    <a:pt x="15541" y="14980"/>
                    <a:pt x="15541" y="14980"/>
                    <a:pt x="15541" y="14980"/>
                  </a:cubicBezTo>
                  <a:cubicBezTo>
                    <a:pt x="15485" y="15046"/>
                    <a:pt x="15485" y="15046"/>
                    <a:pt x="15485" y="15046"/>
                  </a:cubicBezTo>
                  <a:cubicBezTo>
                    <a:pt x="15485" y="15046"/>
                    <a:pt x="15485" y="15046"/>
                    <a:pt x="15485" y="15046"/>
                  </a:cubicBezTo>
                  <a:cubicBezTo>
                    <a:pt x="15429" y="15113"/>
                    <a:pt x="15429" y="15113"/>
                    <a:pt x="15429" y="15113"/>
                  </a:cubicBezTo>
                  <a:cubicBezTo>
                    <a:pt x="15429" y="15113"/>
                    <a:pt x="15429" y="15113"/>
                    <a:pt x="15429" y="15113"/>
                  </a:cubicBezTo>
                  <a:cubicBezTo>
                    <a:pt x="15485" y="15247"/>
                    <a:pt x="15485" y="15247"/>
                    <a:pt x="15485" y="15247"/>
                  </a:cubicBezTo>
                  <a:cubicBezTo>
                    <a:pt x="15541" y="15247"/>
                    <a:pt x="15541" y="15247"/>
                    <a:pt x="15541" y="15247"/>
                  </a:cubicBezTo>
                  <a:cubicBezTo>
                    <a:pt x="15541" y="15247"/>
                    <a:pt x="15541" y="15247"/>
                    <a:pt x="15541" y="15247"/>
                  </a:cubicBezTo>
                  <a:cubicBezTo>
                    <a:pt x="15429" y="15247"/>
                    <a:pt x="15429" y="15247"/>
                    <a:pt x="15429" y="15247"/>
                  </a:cubicBezTo>
                  <a:cubicBezTo>
                    <a:pt x="15485" y="15314"/>
                    <a:pt x="15485" y="15314"/>
                    <a:pt x="15485" y="15314"/>
                  </a:cubicBezTo>
                  <a:cubicBezTo>
                    <a:pt x="15541" y="15381"/>
                    <a:pt x="15541" y="15381"/>
                    <a:pt x="15541" y="15381"/>
                  </a:cubicBezTo>
                  <a:cubicBezTo>
                    <a:pt x="15541" y="15381"/>
                    <a:pt x="15541" y="15381"/>
                    <a:pt x="15541" y="15381"/>
                  </a:cubicBezTo>
                  <a:cubicBezTo>
                    <a:pt x="15541" y="15314"/>
                    <a:pt x="15541" y="15314"/>
                    <a:pt x="15541" y="15314"/>
                  </a:cubicBezTo>
                  <a:cubicBezTo>
                    <a:pt x="15597" y="15314"/>
                    <a:pt x="15597" y="15314"/>
                    <a:pt x="15597" y="15314"/>
                  </a:cubicBezTo>
                  <a:cubicBezTo>
                    <a:pt x="15653" y="15314"/>
                    <a:pt x="15653" y="15314"/>
                    <a:pt x="15653" y="15314"/>
                  </a:cubicBezTo>
                  <a:cubicBezTo>
                    <a:pt x="15653" y="15381"/>
                    <a:pt x="15653" y="15381"/>
                    <a:pt x="15653" y="15381"/>
                  </a:cubicBezTo>
                  <a:cubicBezTo>
                    <a:pt x="15653" y="15448"/>
                    <a:pt x="15653" y="15448"/>
                    <a:pt x="15653" y="15448"/>
                  </a:cubicBezTo>
                  <a:cubicBezTo>
                    <a:pt x="15653" y="15515"/>
                    <a:pt x="15653" y="15515"/>
                    <a:pt x="15653" y="15515"/>
                  </a:cubicBezTo>
                  <a:cubicBezTo>
                    <a:pt x="15597" y="15581"/>
                    <a:pt x="15597" y="15581"/>
                    <a:pt x="15597" y="15581"/>
                  </a:cubicBezTo>
                  <a:cubicBezTo>
                    <a:pt x="15597" y="15648"/>
                    <a:pt x="15597" y="15648"/>
                    <a:pt x="15597" y="15648"/>
                  </a:cubicBezTo>
                  <a:cubicBezTo>
                    <a:pt x="15541" y="15715"/>
                    <a:pt x="15541" y="15715"/>
                    <a:pt x="15541" y="15715"/>
                  </a:cubicBezTo>
                  <a:cubicBezTo>
                    <a:pt x="15597" y="15715"/>
                    <a:pt x="15597" y="15715"/>
                    <a:pt x="15597" y="15715"/>
                  </a:cubicBezTo>
                  <a:cubicBezTo>
                    <a:pt x="15653" y="15515"/>
                    <a:pt x="15653" y="15515"/>
                    <a:pt x="15653" y="15515"/>
                  </a:cubicBezTo>
                  <a:cubicBezTo>
                    <a:pt x="15709" y="15448"/>
                    <a:pt x="15709" y="15448"/>
                    <a:pt x="15709" y="15448"/>
                  </a:cubicBezTo>
                  <a:cubicBezTo>
                    <a:pt x="15765" y="15448"/>
                    <a:pt x="15765" y="15448"/>
                    <a:pt x="15765" y="15448"/>
                  </a:cubicBezTo>
                  <a:cubicBezTo>
                    <a:pt x="15765" y="15515"/>
                    <a:pt x="15765" y="15515"/>
                    <a:pt x="15765" y="15515"/>
                  </a:cubicBezTo>
                  <a:cubicBezTo>
                    <a:pt x="15765" y="15648"/>
                    <a:pt x="15765" y="15648"/>
                    <a:pt x="15765" y="15648"/>
                  </a:cubicBezTo>
                  <a:cubicBezTo>
                    <a:pt x="15709" y="15648"/>
                    <a:pt x="15709" y="15648"/>
                    <a:pt x="15709" y="15648"/>
                  </a:cubicBezTo>
                  <a:cubicBezTo>
                    <a:pt x="15765" y="15715"/>
                    <a:pt x="15765" y="15715"/>
                    <a:pt x="15765" y="15715"/>
                  </a:cubicBezTo>
                  <a:cubicBezTo>
                    <a:pt x="15709" y="15782"/>
                    <a:pt x="15709" y="15782"/>
                    <a:pt x="15709" y="15782"/>
                  </a:cubicBezTo>
                  <a:cubicBezTo>
                    <a:pt x="15765" y="15715"/>
                    <a:pt x="15765" y="15715"/>
                    <a:pt x="15765" y="15715"/>
                  </a:cubicBezTo>
                  <a:cubicBezTo>
                    <a:pt x="15765" y="15648"/>
                    <a:pt x="15765" y="15648"/>
                    <a:pt x="15765" y="15648"/>
                  </a:cubicBezTo>
                  <a:cubicBezTo>
                    <a:pt x="15821" y="15581"/>
                    <a:pt x="15821" y="15581"/>
                    <a:pt x="15821" y="15581"/>
                  </a:cubicBezTo>
                  <a:cubicBezTo>
                    <a:pt x="15877" y="15581"/>
                    <a:pt x="15877" y="15581"/>
                    <a:pt x="15877" y="15581"/>
                  </a:cubicBezTo>
                  <a:cubicBezTo>
                    <a:pt x="15934" y="15515"/>
                    <a:pt x="15934" y="15515"/>
                    <a:pt x="15934" y="15515"/>
                  </a:cubicBezTo>
                  <a:cubicBezTo>
                    <a:pt x="15934" y="15515"/>
                    <a:pt x="15934" y="15515"/>
                    <a:pt x="15934" y="15515"/>
                  </a:cubicBezTo>
                  <a:cubicBezTo>
                    <a:pt x="15990" y="15581"/>
                    <a:pt x="15990" y="15581"/>
                    <a:pt x="15990" y="15581"/>
                  </a:cubicBezTo>
                  <a:cubicBezTo>
                    <a:pt x="15990" y="15515"/>
                    <a:pt x="15990" y="15515"/>
                    <a:pt x="15990" y="15515"/>
                  </a:cubicBezTo>
                  <a:cubicBezTo>
                    <a:pt x="16046" y="15515"/>
                    <a:pt x="16046" y="15515"/>
                    <a:pt x="16046" y="15515"/>
                  </a:cubicBezTo>
                  <a:cubicBezTo>
                    <a:pt x="16046" y="15448"/>
                    <a:pt x="16046" y="15448"/>
                    <a:pt x="16046" y="15448"/>
                  </a:cubicBezTo>
                  <a:cubicBezTo>
                    <a:pt x="16046" y="15448"/>
                    <a:pt x="16046" y="15448"/>
                    <a:pt x="16046" y="15448"/>
                  </a:cubicBezTo>
                  <a:cubicBezTo>
                    <a:pt x="16158" y="15381"/>
                    <a:pt x="16158" y="15381"/>
                    <a:pt x="16158" y="15381"/>
                  </a:cubicBezTo>
                  <a:cubicBezTo>
                    <a:pt x="16158" y="15381"/>
                    <a:pt x="16158" y="15381"/>
                    <a:pt x="16158" y="15381"/>
                  </a:cubicBezTo>
                  <a:cubicBezTo>
                    <a:pt x="16158" y="15515"/>
                    <a:pt x="16158" y="15515"/>
                    <a:pt x="16158" y="15515"/>
                  </a:cubicBezTo>
                  <a:cubicBezTo>
                    <a:pt x="16158" y="15581"/>
                    <a:pt x="16158" y="15581"/>
                    <a:pt x="16158" y="15581"/>
                  </a:cubicBezTo>
                  <a:cubicBezTo>
                    <a:pt x="16214" y="15448"/>
                    <a:pt x="16214" y="15448"/>
                    <a:pt x="16214" y="15448"/>
                  </a:cubicBezTo>
                  <a:cubicBezTo>
                    <a:pt x="16214" y="15381"/>
                    <a:pt x="16214" y="15381"/>
                    <a:pt x="16214" y="15381"/>
                  </a:cubicBezTo>
                  <a:cubicBezTo>
                    <a:pt x="16214" y="15381"/>
                    <a:pt x="16214" y="15381"/>
                    <a:pt x="16214" y="15381"/>
                  </a:cubicBezTo>
                  <a:cubicBezTo>
                    <a:pt x="16214" y="15381"/>
                    <a:pt x="16214" y="15381"/>
                    <a:pt x="16214" y="15381"/>
                  </a:cubicBezTo>
                  <a:cubicBezTo>
                    <a:pt x="16270" y="15314"/>
                    <a:pt x="16270" y="15314"/>
                    <a:pt x="16270" y="15314"/>
                  </a:cubicBezTo>
                  <a:cubicBezTo>
                    <a:pt x="16270" y="15314"/>
                    <a:pt x="16270" y="15314"/>
                    <a:pt x="16270" y="15314"/>
                  </a:cubicBezTo>
                  <a:cubicBezTo>
                    <a:pt x="16326" y="15247"/>
                    <a:pt x="16326" y="15247"/>
                    <a:pt x="16326" y="15247"/>
                  </a:cubicBezTo>
                  <a:cubicBezTo>
                    <a:pt x="16326" y="15180"/>
                    <a:pt x="16326" y="15180"/>
                    <a:pt x="16326" y="15180"/>
                  </a:cubicBezTo>
                  <a:cubicBezTo>
                    <a:pt x="16382" y="15180"/>
                    <a:pt x="16382" y="15180"/>
                    <a:pt x="16382" y="15180"/>
                  </a:cubicBezTo>
                  <a:cubicBezTo>
                    <a:pt x="16382" y="15113"/>
                    <a:pt x="16382" y="15113"/>
                    <a:pt x="16382" y="15113"/>
                  </a:cubicBezTo>
                  <a:cubicBezTo>
                    <a:pt x="16438" y="15113"/>
                    <a:pt x="16438" y="15113"/>
                    <a:pt x="16438" y="15113"/>
                  </a:cubicBezTo>
                  <a:cubicBezTo>
                    <a:pt x="16438" y="15180"/>
                    <a:pt x="16438" y="15180"/>
                    <a:pt x="16438" y="15180"/>
                  </a:cubicBezTo>
                  <a:cubicBezTo>
                    <a:pt x="16438" y="15113"/>
                    <a:pt x="16438" y="15113"/>
                    <a:pt x="16438" y="15113"/>
                  </a:cubicBezTo>
                  <a:cubicBezTo>
                    <a:pt x="16438" y="15113"/>
                    <a:pt x="16438" y="15113"/>
                    <a:pt x="16438" y="15113"/>
                  </a:cubicBezTo>
                  <a:cubicBezTo>
                    <a:pt x="16382" y="15113"/>
                    <a:pt x="16382" y="15113"/>
                    <a:pt x="16382" y="15113"/>
                  </a:cubicBezTo>
                  <a:cubicBezTo>
                    <a:pt x="16382" y="15046"/>
                    <a:pt x="16382" y="15046"/>
                    <a:pt x="16382" y="15046"/>
                  </a:cubicBezTo>
                  <a:cubicBezTo>
                    <a:pt x="16438" y="14980"/>
                    <a:pt x="16438" y="14980"/>
                    <a:pt x="16438" y="14980"/>
                  </a:cubicBezTo>
                  <a:cubicBezTo>
                    <a:pt x="16438" y="14980"/>
                    <a:pt x="16438" y="14980"/>
                    <a:pt x="16438" y="14980"/>
                  </a:cubicBezTo>
                  <a:cubicBezTo>
                    <a:pt x="16495" y="14980"/>
                    <a:pt x="16495" y="14980"/>
                    <a:pt x="16495" y="14980"/>
                  </a:cubicBezTo>
                  <a:cubicBezTo>
                    <a:pt x="16495" y="14913"/>
                    <a:pt x="16495" y="14913"/>
                    <a:pt x="16495" y="14913"/>
                  </a:cubicBezTo>
                  <a:cubicBezTo>
                    <a:pt x="16495" y="14913"/>
                    <a:pt x="16495" y="14913"/>
                    <a:pt x="16495" y="14913"/>
                  </a:cubicBezTo>
                  <a:cubicBezTo>
                    <a:pt x="16495" y="14846"/>
                    <a:pt x="16495" y="14846"/>
                    <a:pt x="16495" y="14846"/>
                  </a:cubicBezTo>
                  <a:cubicBezTo>
                    <a:pt x="16551" y="14846"/>
                    <a:pt x="16551" y="14846"/>
                    <a:pt x="16551" y="14846"/>
                  </a:cubicBezTo>
                  <a:cubicBezTo>
                    <a:pt x="16607" y="14779"/>
                    <a:pt x="16607" y="14779"/>
                    <a:pt x="16607" y="14779"/>
                  </a:cubicBezTo>
                  <a:cubicBezTo>
                    <a:pt x="16551" y="14712"/>
                    <a:pt x="16551" y="14712"/>
                    <a:pt x="16551" y="14712"/>
                  </a:cubicBezTo>
                  <a:cubicBezTo>
                    <a:pt x="16607" y="14645"/>
                    <a:pt x="16607" y="14645"/>
                    <a:pt x="16607" y="14645"/>
                  </a:cubicBezTo>
                  <a:cubicBezTo>
                    <a:pt x="16663" y="14645"/>
                    <a:pt x="16663" y="14645"/>
                    <a:pt x="16663" y="14645"/>
                  </a:cubicBezTo>
                  <a:cubicBezTo>
                    <a:pt x="16719" y="14645"/>
                    <a:pt x="16719" y="14645"/>
                    <a:pt x="16719" y="14645"/>
                  </a:cubicBezTo>
                  <a:cubicBezTo>
                    <a:pt x="16663" y="14712"/>
                    <a:pt x="16663" y="14712"/>
                    <a:pt x="16663" y="14712"/>
                  </a:cubicBezTo>
                  <a:cubicBezTo>
                    <a:pt x="16719" y="14712"/>
                    <a:pt x="16719" y="14712"/>
                    <a:pt x="16719" y="14712"/>
                  </a:cubicBezTo>
                  <a:cubicBezTo>
                    <a:pt x="16719" y="14712"/>
                    <a:pt x="16719" y="14712"/>
                    <a:pt x="16719" y="14712"/>
                  </a:cubicBezTo>
                  <a:cubicBezTo>
                    <a:pt x="16663" y="14712"/>
                    <a:pt x="16663" y="14712"/>
                    <a:pt x="16663" y="14712"/>
                  </a:cubicBezTo>
                  <a:cubicBezTo>
                    <a:pt x="16663" y="14779"/>
                    <a:pt x="16663" y="14779"/>
                    <a:pt x="16663" y="14779"/>
                  </a:cubicBezTo>
                  <a:cubicBezTo>
                    <a:pt x="16719" y="14779"/>
                    <a:pt x="16719" y="14779"/>
                    <a:pt x="16719" y="14779"/>
                  </a:cubicBezTo>
                  <a:cubicBezTo>
                    <a:pt x="16663" y="14846"/>
                    <a:pt x="16663" y="14846"/>
                    <a:pt x="16663" y="14846"/>
                  </a:cubicBezTo>
                  <a:cubicBezTo>
                    <a:pt x="16663" y="14846"/>
                    <a:pt x="16663" y="14846"/>
                    <a:pt x="16663" y="14846"/>
                  </a:cubicBezTo>
                  <a:cubicBezTo>
                    <a:pt x="16663" y="14846"/>
                    <a:pt x="16663" y="14846"/>
                    <a:pt x="16663" y="14846"/>
                  </a:cubicBezTo>
                  <a:cubicBezTo>
                    <a:pt x="16663" y="14846"/>
                    <a:pt x="16663" y="14846"/>
                    <a:pt x="16663" y="14846"/>
                  </a:cubicBezTo>
                  <a:cubicBezTo>
                    <a:pt x="16719" y="14846"/>
                    <a:pt x="16719" y="14846"/>
                    <a:pt x="16719" y="14846"/>
                  </a:cubicBezTo>
                  <a:cubicBezTo>
                    <a:pt x="16719" y="14913"/>
                    <a:pt x="16719" y="14913"/>
                    <a:pt x="16719" y="14913"/>
                  </a:cubicBezTo>
                  <a:cubicBezTo>
                    <a:pt x="16663" y="14913"/>
                    <a:pt x="16663" y="14913"/>
                    <a:pt x="16663" y="14913"/>
                  </a:cubicBezTo>
                  <a:cubicBezTo>
                    <a:pt x="16719" y="14913"/>
                    <a:pt x="16719" y="14913"/>
                    <a:pt x="16719" y="14913"/>
                  </a:cubicBezTo>
                  <a:cubicBezTo>
                    <a:pt x="16719" y="14980"/>
                    <a:pt x="16719" y="14980"/>
                    <a:pt x="16719" y="14980"/>
                  </a:cubicBezTo>
                  <a:cubicBezTo>
                    <a:pt x="16663" y="14980"/>
                    <a:pt x="16663" y="14980"/>
                    <a:pt x="16663" y="14980"/>
                  </a:cubicBezTo>
                  <a:cubicBezTo>
                    <a:pt x="16719" y="15046"/>
                    <a:pt x="16719" y="15046"/>
                    <a:pt x="16719" y="15046"/>
                  </a:cubicBezTo>
                  <a:cubicBezTo>
                    <a:pt x="16719" y="15113"/>
                    <a:pt x="16719" y="15113"/>
                    <a:pt x="16719" y="15113"/>
                  </a:cubicBezTo>
                  <a:cubicBezTo>
                    <a:pt x="16775" y="15180"/>
                    <a:pt x="16775" y="15180"/>
                    <a:pt x="16775" y="15180"/>
                  </a:cubicBezTo>
                  <a:cubicBezTo>
                    <a:pt x="16719" y="15180"/>
                    <a:pt x="16719" y="15180"/>
                    <a:pt x="16719" y="15180"/>
                  </a:cubicBezTo>
                  <a:cubicBezTo>
                    <a:pt x="16719" y="15180"/>
                    <a:pt x="16719" y="15180"/>
                    <a:pt x="16719" y="15180"/>
                  </a:cubicBezTo>
                  <a:cubicBezTo>
                    <a:pt x="16663" y="15180"/>
                    <a:pt x="16663" y="15180"/>
                    <a:pt x="16663" y="15180"/>
                  </a:cubicBezTo>
                  <a:cubicBezTo>
                    <a:pt x="16719" y="15247"/>
                    <a:pt x="16719" y="15247"/>
                    <a:pt x="16719" y="15247"/>
                  </a:cubicBezTo>
                  <a:cubicBezTo>
                    <a:pt x="16719" y="15247"/>
                    <a:pt x="16719" y="15247"/>
                    <a:pt x="16719" y="15247"/>
                  </a:cubicBezTo>
                  <a:cubicBezTo>
                    <a:pt x="16719" y="15247"/>
                    <a:pt x="16719" y="15247"/>
                    <a:pt x="16719" y="15247"/>
                  </a:cubicBezTo>
                  <a:cubicBezTo>
                    <a:pt x="16775" y="15180"/>
                    <a:pt x="16775" y="15180"/>
                    <a:pt x="16775" y="15180"/>
                  </a:cubicBezTo>
                  <a:cubicBezTo>
                    <a:pt x="16775" y="15247"/>
                    <a:pt x="16775" y="15247"/>
                    <a:pt x="16775" y="15247"/>
                  </a:cubicBezTo>
                  <a:cubicBezTo>
                    <a:pt x="16831" y="15247"/>
                    <a:pt x="16831" y="15247"/>
                    <a:pt x="16831" y="15247"/>
                  </a:cubicBezTo>
                  <a:cubicBezTo>
                    <a:pt x="16775" y="15314"/>
                    <a:pt x="16775" y="15314"/>
                    <a:pt x="16775" y="15314"/>
                  </a:cubicBezTo>
                  <a:cubicBezTo>
                    <a:pt x="16719" y="15381"/>
                    <a:pt x="16719" y="15381"/>
                    <a:pt x="16719" y="15381"/>
                  </a:cubicBezTo>
                  <a:cubicBezTo>
                    <a:pt x="16663" y="15314"/>
                    <a:pt x="16663" y="15314"/>
                    <a:pt x="16663" y="15314"/>
                  </a:cubicBezTo>
                  <a:cubicBezTo>
                    <a:pt x="16663" y="15381"/>
                    <a:pt x="16663" y="15381"/>
                    <a:pt x="16663" y="15381"/>
                  </a:cubicBezTo>
                  <a:cubicBezTo>
                    <a:pt x="16663" y="15381"/>
                    <a:pt x="16663" y="15381"/>
                    <a:pt x="16663" y="15381"/>
                  </a:cubicBezTo>
                  <a:cubicBezTo>
                    <a:pt x="16775" y="15381"/>
                    <a:pt x="16775" y="15381"/>
                    <a:pt x="16775" y="15381"/>
                  </a:cubicBezTo>
                  <a:cubicBezTo>
                    <a:pt x="16831" y="15381"/>
                    <a:pt x="16831" y="15381"/>
                    <a:pt x="16831" y="15381"/>
                  </a:cubicBezTo>
                  <a:cubicBezTo>
                    <a:pt x="16831" y="15448"/>
                    <a:pt x="16831" y="15448"/>
                    <a:pt x="16831" y="15448"/>
                  </a:cubicBezTo>
                  <a:cubicBezTo>
                    <a:pt x="16775" y="15448"/>
                    <a:pt x="16775" y="15448"/>
                    <a:pt x="16775" y="15448"/>
                  </a:cubicBezTo>
                  <a:cubicBezTo>
                    <a:pt x="16831" y="15515"/>
                    <a:pt x="16831" y="15515"/>
                    <a:pt x="16831" y="15515"/>
                  </a:cubicBezTo>
                  <a:cubicBezTo>
                    <a:pt x="16887" y="15448"/>
                    <a:pt x="16887" y="15448"/>
                    <a:pt x="16887" y="15448"/>
                  </a:cubicBezTo>
                  <a:cubicBezTo>
                    <a:pt x="16887" y="15515"/>
                    <a:pt x="16887" y="15515"/>
                    <a:pt x="16887" y="15515"/>
                  </a:cubicBezTo>
                  <a:cubicBezTo>
                    <a:pt x="16831" y="15581"/>
                    <a:pt x="16831" y="15581"/>
                    <a:pt x="16831" y="15581"/>
                  </a:cubicBezTo>
                  <a:cubicBezTo>
                    <a:pt x="16719" y="15581"/>
                    <a:pt x="16719" y="15581"/>
                    <a:pt x="16719" y="15581"/>
                  </a:cubicBezTo>
                  <a:cubicBezTo>
                    <a:pt x="16719" y="15581"/>
                    <a:pt x="16719" y="15581"/>
                    <a:pt x="16719" y="15581"/>
                  </a:cubicBezTo>
                  <a:cubicBezTo>
                    <a:pt x="16663" y="15581"/>
                    <a:pt x="16663" y="15581"/>
                    <a:pt x="16663" y="15581"/>
                  </a:cubicBezTo>
                  <a:cubicBezTo>
                    <a:pt x="16719" y="15648"/>
                    <a:pt x="16719" y="15648"/>
                    <a:pt x="16719" y="15648"/>
                  </a:cubicBezTo>
                  <a:cubicBezTo>
                    <a:pt x="16663" y="15648"/>
                    <a:pt x="16663" y="15648"/>
                    <a:pt x="16663" y="15648"/>
                  </a:cubicBezTo>
                  <a:cubicBezTo>
                    <a:pt x="16719" y="15648"/>
                    <a:pt x="16719" y="15648"/>
                    <a:pt x="16719" y="15648"/>
                  </a:cubicBezTo>
                  <a:cubicBezTo>
                    <a:pt x="16831" y="15648"/>
                    <a:pt x="16831" y="15648"/>
                    <a:pt x="16831" y="15648"/>
                  </a:cubicBezTo>
                  <a:cubicBezTo>
                    <a:pt x="16887" y="15648"/>
                    <a:pt x="16887" y="15648"/>
                    <a:pt x="16887" y="15648"/>
                  </a:cubicBezTo>
                  <a:cubicBezTo>
                    <a:pt x="16887" y="15648"/>
                    <a:pt x="16887" y="15648"/>
                    <a:pt x="16887" y="15648"/>
                  </a:cubicBezTo>
                  <a:cubicBezTo>
                    <a:pt x="16887" y="15648"/>
                    <a:pt x="16887" y="15648"/>
                    <a:pt x="16887" y="15648"/>
                  </a:cubicBezTo>
                  <a:cubicBezTo>
                    <a:pt x="16887" y="15715"/>
                    <a:pt x="16887" y="15715"/>
                    <a:pt x="16887" y="15715"/>
                  </a:cubicBezTo>
                  <a:cubicBezTo>
                    <a:pt x="16831" y="15715"/>
                    <a:pt x="16831" y="15715"/>
                    <a:pt x="16831" y="15715"/>
                  </a:cubicBezTo>
                  <a:cubicBezTo>
                    <a:pt x="16775" y="15715"/>
                    <a:pt x="16775" y="15715"/>
                    <a:pt x="16775" y="15715"/>
                  </a:cubicBezTo>
                  <a:cubicBezTo>
                    <a:pt x="16719" y="15849"/>
                    <a:pt x="16719" y="15849"/>
                    <a:pt x="16719" y="15849"/>
                  </a:cubicBezTo>
                  <a:cubicBezTo>
                    <a:pt x="16775" y="15782"/>
                    <a:pt x="16775" y="15782"/>
                    <a:pt x="16775" y="15782"/>
                  </a:cubicBezTo>
                  <a:cubicBezTo>
                    <a:pt x="16831" y="15782"/>
                    <a:pt x="16831" y="15782"/>
                    <a:pt x="16831" y="15782"/>
                  </a:cubicBezTo>
                  <a:cubicBezTo>
                    <a:pt x="16887" y="15782"/>
                    <a:pt x="16887" y="15782"/>
                    <a:pt x="16887" y="15782"/>
                  </a:cubicBezTo>
                  <a:cubicBezTo>
                    <a:pt x="16887" y="15782"/>
                    <a:pt x="16887" y="15782"/>
                    <a:pt x="16887" y="15782"/>
                  </a:cubicBezTo>
                  <a:cubicBezTo>
                    <a:pt x="16887" y="15849"/>
                    <a:pt x="16887" y="15849"/>
                    <a:pt x="16887" y="15849"/>
                  </a:cubicBezTo>
                  <a:cubicBezTo>
                    <a:pt x="16887" y="15849"/>
                    <a:pt x="16887" y="15849"/>
                    <a:pt x="16887" y="15849"/>
                  </a:cubicBezTo>
                  <a:cubicBezTo>
                    <a:pt x="16831" y="15849"/>
                    <a:pt x="16831" y="15849"/>
                    <a:pt x="16831" y="15849"/>
                  </a:cubicBezTo>
                  <a:cubicBezTo>
                    <a:pt x="16831" y="15916"/>
                    <a:pt x="16831" y="15916"/>
                    <a:pt x="16831" y="15916"/>
                  </a:cubicBezTo>
                  <a:cubicBezTo>
                    <a:pt x="16831" y="15916"/>
                    <a:pt x="16831" y="15916"/>
                    <a:pt x="16831" y="15916"/>
                  </a:cubicBezTo>
                  <a:cubicBezTo>
                    <a:pt x="16887" y="15916"/>
                    <a:pt x="16887" y="15916"/>
                    <a:pt x="16887" y="15916"/>
                  </a:cubicBezTo>
                  <a:cubicBezTo>
                    <a:pt x="16887" y="15849"/>
                    <a:pt x="16887" y="15849"/>
                    <a:pt x="16887" y="15849"/>
                  </a:cubicBezTo>
                  <a:cubicBezTo>
                    <a:pt x="16943" y="15916"/>
                    <a:pt x="16943" y="15916"/>
                    <a:pt x="16943" y="15916"/>
                  </a:cubicBezTo>
                  <a:cubicBezTo>
                    <a:pt x="16999" y="15983"/>
                    <a:pt x="16999" y="15983"/>
                    <a:pt x="16999" y="15983"/>
                  </a:cubicBezTo>
                  <a:cubicBezTo>
                    <a:pt x="16943" y="16050"/>
                    <a:pt x="16943" y="16050"/>
                    <a:pt x="16943" y="16050"/>
                  </a:cubicBezTo>
                  <a:cubicBezTo>
                    <a:pt x="16887" y="16050"/>
                    <a:pt x="16887" y="16050"/>
                    <a:pt x="16887" y="16050"/>
                  </a:cubicBezTo>
                  <a:cubicBezTo>
                    <a:pt x="16887" y="16050"/>
                    <a:pt x="16887" y="16050"/>
                    <a:pt x="16887" y="16050"/>
                  </a:cubicBezTo>
                  <a:cubicBezTo>
                    <a:pt x="16831" y="16050"/>
                    <a:pt x="16831" y="16050"/>
                    <a:pt x="16831" y="16050"/>
                  </a:cubicBezTo>
                  <a:cubicBezTo>
                    <a:pt x="16887" y="16116"/>
                    <a:pt x="16887" y="16116"/>
                    <a:pt x="16887" y="16116"/>
                  </a:cubicBezTo>
                  <a:cubicBezTo>
                    <a:pt x="16887" y="16116"/>
                    <a:pt x="16887" y="16116"/>
                    <a:pt x="16887" y="16116"/>
                  </a:cubicBezTo>
                  <a:cubicBezTo>
                    <a:pt x="16943" y="16116"/>
                    <a:pt x="16943" y="16116"/>
                    <a:pt x="16943" y="16116"/>
                  </a:cubicBezTo>
                  <a:cubicBezTo>
                    <a:pt x="16943" y="16116"/>
                    <a:pt x="16943" y="16116"/>
                    <a:pt x="16943" y="16116"/>
                  </a:cubicBezTo>
                  <a:cubicBezTo>
                    <a:pt x="16999" y="16116"/>
                    <a:pt x="16999" y="16116"/>
                    <a:pt x="16999" y="16116"/>
                  </a:cubicBezTo>
                  <a:cubicBezTo>
                    <a:pt x="16999" y="16183"/>
                    <a:pt x="16999" y="16183"/>
                    <a:pt x="16999" y="16183"/>
                  </a:cubicBezTo>
                  <a:cubicBezTo>
                    <a:pt x="16943" y="16183"/>
                    <a:pt x="16943" y="16183"/>
                    <a:pt x="16943" y="16183"/>
                  </a:cubicBezTo>
                  <a:cubicBezTo>
                    <a:pt x="16999" y="16183"/>
                    <a:pt x="16999" y="16183"/>
                    <a:pt x="16999" y="16183"/>
                  </a:cubicBezTo>
                  <a:cubicBezTo>
                    <a:pt x="16999" y="16183"/>
                    <a:pt x="16999" y="16183"/>
                    <a:pt x="16999" y="16183"/>
                  </a:cubicBezTo>
                  <a:cubicBezTo>
                    <a:pt x="17056" y="16250"/>
                    <a:pt x="17056" y="16250"/>
                    <a:pt x="17056" y="16250"/>
                  </a:cubicBezTo>
                  <a:cubicBezTo>
                    <a:pt x="17056" y="16317"/>
                    <a:pt x="17056" y="16317"/>
                    <a:pt x="17056" y="16317"/>
                  </a:cubicBezTo>
                  <a:cubicBezTo>
                    <a:pt x="16999" y="16317"/>
                    <a:pt x="16999" y="16317"/>
                    <a:pt x="16999" y="16317"/>
                  </a:cubicBezTo>
                  <a:cubicBezTo>
                    <a:pt x="16943" y="16384"/>
                    <a:pt x="16943" y="16384"/>
                    <a:pt x="16943" y="16384"/>
                  </a:cubicBezTo>
                  <a:cubicBezTo>
                    <a:pt x="16943" y="16384"/>
                    <a:pt x="16943" y="16384"/>
                    <a:pt x="16943" y="16384"/>
                  </a:cubicBezTo>
                  <a:cubicBezTo>
                    <a:pt x="16887" y="16384"/>
                    <a:pt x="16887" y="16384"/>
                    <a:pt x="16887" y="16384"/>
                  </a:cubicBezTo>
                  <a:cubicBezTo>
                    <a:pt x="16943" y="16384"/>
                    <a:pt x="16943" y="16384"/>
                    <a:pt x="16943" y="16384"/>
                  </a:cubicBezTo>
                  <a:cubicBezTo>
                    <a:pt x="16943" y="16451"/>
                    <a:pt x="16943" y="16451"/>
                    <a:pt x="16943" y="16451"/>
                  </a:cubicBezTo>
                  <a:cubicBezTo>
                    <a:pt x="16887" y="16451"/>
                    <a:pt x="16887" y="16451"/>
                    <a:pt x="16887" y="16451"/>
                  </a:cubicBezTo>
                  <a:cubicBezTo>
                    <a:pt x="16831" y="16384"/>
                    <a:pt x="16831" y="16384"/>
                    <a:pt x="16831" y="16384"/>
                  </a:cubicBezTo>
                  <a:cubicBezTo>
                    <a:pt x="16775" y="16384"/>
                    <a:pt x="16775" y="16384"/>
                    <a:pt x="16775" y="16384"/>
                  </a:cubicBezTo>
                  <a:cubicBezTo>
                    <a:pt x="16831" y="16451"/>
                    <a:pt x="16831" y="16451"/>
                    <a:pt x="16831" y="16451"/>
                  </a:cubicBezTo>
                  <a:cubicBezTo>
                    <a:pt x="16831" y="16518"/>
                    <a:pt x="16831" y="16518"/>
                    <a:pt x="16831" y="16518"/>
                  </a:cubicBezTo>
                  <a:cubicBezTo>
                    <a:pt x="16887" y="16518"/>
                    <a:pt x="16887" y="16518"/>
                    <a:pt x="16887" y="16518"/>
                  </a:cubicBezTo>
                  <a:cubicBezTo>
                    <a:pt x="16887" y="16585"/>
                    <a:pt x="16887" y="16585"/>
                    <a:pt x="16887" y="16585"/>
                  </a:cubicBezTo>
                  <a:cubicBezTo>
                    <a:pt x="16887" y="16585"/>
                    <a:pt x="16887" y="16585"/>
                    <a:pt x="16887" y="16585"/>
                  </a:cubicBezTo>
                  <a:cubicBezTo>
                    <a:pt x="16831" y="16585"/>
                    <a:pt x="16831" y="16585"/>
                    <a:pt x="16831" y="16585"/>
                  </a:cubicBezTo>
                  <a:cubicBezTo>
                    <a:pt x="16831" y="16651"/>
                    <a:pt x="16831" y="16651"/>
                    <a:pt x="16831" y="16651"/>
                  </a:cubicBezTo>
                  <a:cubicBezTo>
                    <a:pt x="16775" y="16651"/>
                    <a:pt x="16775" y="16651"/>
                    <a:pt x="16775" y="16651"/>
                  </a:cubicBezTo>
                  <a:cubicBezTo>
                    <a:pt x="16831" y="16651"/>
                    <a:pt x="16831" y="16651"/>
                    <a:pt x="16831" y="16651"/>
                  </a:cubicBezTo>
                  <a:cubicBezTo>
                    <a:pt x="16887" y="16651"/>
                    <a:pt x="16887" y="16651"/>
                    <a:pt x="16887" y="16651"/>
                  </a:cubicBezTo>
                  <a:cubicBezTo>
                    <a:pt x="16887" y="16651"/>
                    <a:pt x="16887" y="16651"/>
                    <a:pt x="16887" y="16651"/>
                  </a:cubicBezTo>
                  <a:cubicBezTo>
                    <a:pt x="16943" y="16585"/>
                    <a:pt x="16943" y="16585"/>
                    <a:pt x="16943" y="16585"/>
                  </a:cubicBezTo>
                  <a:cubicBezTo>
                    <a:pt x="16999" y="16585"/>
                    <a:pt x="16999" y="16585"/>
                    <a:pt x="16999" y="16585"/>
                  </a:cubicBezTo>
                  <a:cubicBezTo>
                    <a:pt x="16999" y="16651"/>
                    <a:pt x="16999" y="16651"/>
                    <a:pt x="16999" y="16651"/>
                  </a:cubicBezTo>
                  <a:cubicBezTo>
                    <a:pt x="16999" y="16651"/>
                    <a:pt x="16999" y="16651"/>
                    <a:pt x="16999" y="16651"/>
                  </a:cubicBezTo>
                  <a:cubicBezTo>
                    <a:pt x="16999" y="16718"/>
                    <a:pt x="16999" y="16718"/>
                    <a:pt x="16999" y="16718"/>
                  </a:cubicBezTo>
                  <a:cubicBezTo>
                    <a:pt x="16999" y="16718"/>
                    <a:pt x="16999" y="16718"/>
                    <a:pt x="16999" y="16718"/>
                  </a:cubicBezTo>
                  <a:cubicBezTo>
                    <a:pt x="16999" y="16718"/>
                    <a:pt x="16999" y="16718"/>
                    <a:pt x="16999" y="16718"/>
                  </a:cubicBezTo>
                  <a:cubicBezTo>
                    <a:pt x="16999" y="16785"/>
                    <a:pt x="16999" y="16785"/>
                    <a:pt x="16999" y="16785"/>
                  </a:cubicBezTo>
                  <a:cubicBezTo>
                    <a:pt x="16999" y="16785"/>
                    <a:pt x="16999" y="16785"/>
                    <a:pt x="16999" y="16785"/>
                  </a:cubicBezTo>
                  <a:cubicBezTo>
                    <a:pt x="17056" y="16718"/>
                    <a:pt x="17056" y="16718"/>
                    <a:pt x="17056" y="16718"/>
                  </a:cubicBezTo>
                  <a:cubicBezTo>
                    <a:pt x="17056" y="16785"/>
                    <a:pt x="17056" y="16785"/>
                    <a:pt x="17056" y="16785"/>
                  </a:cubicBezTo>
                  <a:cubicBezTo>
                    <a:pt x="17112" y="16785"/>
                    <a:pt x="17112" y="16785"/>
                    <a:pt x="17112" y="16785"/>
                  </a:cubicBezTo>
                  <a:cubicBezTo>
                    <a:pt x="17112" y="16852"/>
                    <a:pt x="17112" y="16852"/>
                    <a:pt x="17112" y="16852"/>
                  </a:cubicBezTo>
                  <a:cubicBezTo>
                    <a:pt x="17112" y="16852"/>
                    <a:pt x="17112" y="16852"/>
                    <a:pt x="17112" y="16852"/>
                  </a:cubicBezTo>
                  <a:cubicBezTo>
                    <a:pt x="17112" y="16919"/>
                    <a:pt x="17112" y="16919"/>
                    <a:pt x="17112" y="16919"/>
                  </a:cubicBezTo>
                  <a:cubicBezTo>
                    <a:pt x="17112" y="16919"/>
                    <a:pt x="17112" y="16919"/>
                    <a:pt x="17112" y="16919"/>
                  </a:cubicBezTo>
                  <a:cubicBezTo>
                    <a:pt x="17168" y="16785"/>
                    <a:pt x="17168" y="16785"/>
                    <a:pt x="17168" y="16785"/>
                  </a:cubicBezTo>
                  <a:cubicBezTo>
                    <a:pt x="17168" y="16852"/>
                    <a:pt x="17168" y="16852"/>
                    <a:pt x="17168" y="16852"/>
                  </a:cubicBezTo>
                  <a:cubicBezTo>
                    <a:pt x="17168" y="16852"/>
                    <a:pt x="17168" y="16852"/>
                    <a:pt x="17168" y="16852"/>
                  </a:cubicBezTo>
                  <a:cubicBezTo>
                    <a:pt x="17224" y="16919"/>
                    <a:pt x="17224" y="16919"/>
                    <a:pt x="17224" y="16919"/>
                  </a:cubicBezTo>
                  <a:cubicBezTo>
                    <a:pt x="17112" y="16919"/>
                    <a:pt x="17112" y="16919"/>
                    <a:pt x="17112" y="16919"/>
                  </a:cubicBezTo>
                  <a:cubicBezTo>
                    <a:pt x="17056" y="17053"/>
                    <a:pt x="17056" y="17053"/>
                    <a:pt x="17056" y="17053"/>
                  </a:cubicBezTo>
                  <a:cubicBezTo>
                    <a:pt x="16999" y="17053"/>
                    <a:pt x="16999" y="17053"/>
                    <a:pt x="16999" y="17053"/>
                  </a:cubicBezTo>
                  <a:cubicBezTo>
                    <a:pt x="16943" y="17053"/>
                    <a:pt x="16943" y="17053"/>
                    <a:pt x="16943" y="17053"/>
                  </a:cubicBezTo>
                  <a:cubicBezTo>
                    <a:pt x="16999" y="17120"/>
                    <a:pt x="16999" y="17120"/>
                    <a:pt x="16999" y="17120"/>
                  </a:cubicBezTo>
                  <a:cubicBezTo>
                    <a:pt x="17056" y="17120"/>
                    <a:pt x="17056" y="17120"/>
                    <a:pt x="17056" y="17120"/>
                  </a:cubicBezTo>
                  <a:cubicBezTo>
                    <a:pt x="17168" y="16986"/>
                    <a:pt x="17168" y="16986"/>
                    <a:pt x="17168" y="16986"/>
                  </a:cubicBezTo>
                  <a:cubicBezTo>
                    <a:pt x="17168" y="16986"/>
                    <a:pt x="17168" y="16986"/>
                    <a:pt x="17168" y="16986"/>
                  </a:cubicBezTo>
                  <a:cubicBezTo>
                    <a:pt x="17168" y="17053"/>
                    <a:pt x="17168" y="17053"/>
                    <a:pt x="17168" y="17053"/>
                  </a:cubicBezTo>
                  <a:cubicBezTo>
                    <a:pt x="17168" y="17053"/>
                    <a:pt x="17168" y="17053"/>
                    <a:pt x="17168" y="17053"/>
                  </a:cubicBezTo>
                  <a:cubicBezTo>
                    <a:pt x="17112" y="17120"/>
                    <a:pt x="17112" y="17120"/>
                    <a:pt x="17112" y="17120"/>
                  </a:cubicBezTo>
                  <a:cubicBezTo>
                    <a:pt x="17168" y="17120"/>
                    <a:pt x="17168" y="17120"/>
                    <a:pt x="17168" y="17120"/>
                  </a:cubicBezTo>
                  <a:cubicBezTo>
                    <a:pt x="17224" y="17053"/>
                    <a:pt x="17224" y="17053"/>
                    <a:pt x="17224" y="17053"/>
                  </a:cubicBezTo>
                  <a:cubicBezTo>
                    <a:pt x="17224" y="16986"/>
                    <a:pt x="17224" y="16986"/>
                    <a:pt x="17224" y="16986"/>
                  </a:cubicBezTo>
                  <a:cubicBezTo>
                    <a:pt x="17280" y="16986"/>
                    <a:pt x="17280" y="16986"/>
                    <a:pt x="17280" y="16986"/>
                  </a:cubicBezTo>
                  <a:cubicBezTo>
                    <a:pt x="17280" y="16986"/>
                    <a:pt x="17280" y="16986"/>
                    <a:pt x="17280" y="16986"/>
                  </a:cubicBezTo>
                  <a:cubicBezTo>
                    <a:pt x="17280" y="17053"/>
                    <a:pt x="17280" y="17053"/>
                    <a:pt x="17280" y="17053"/>
                  </a:cubicBezTo>
                  <a:cubicBezTo>
                    <a:pt x="17224" y="17053"/>
                    <a:pt x="17224" y="17053"/>
                    <a:pt x="17224" y="17053"/>
                  </a:cubicBezTo>
                  <a:cubicBezTo>
                    <a:pt x="17280" y="17053"/>
                    <a:pt x="17280" y="17053"/>
                    <a:pt x="17280" y="17053"/>
                  </a:cubicBezTo>
                  <a:cubicBezTo>
                    <a:pt x="17336" y="17053"/>
                    <a:pt x="17336" y="17053"/>
                    <a:pt x="17336" y="17053"/>
                  </a:cubicBezTo>
                  <a:cubicBezTo>
                    <a:pt x="17336" y="17053"/>
                    <a:pt x="17336" y="17053"/>
                    <a:pt x="17336" y="17053"/>
                  </a:cubicBezTo>
                  <a:cubicBezTo>
                    <a:pt x="17280" y="17120"/>
                    <a:pt x="17280" y="17120"/>
                    <a:pt x="17280" y="17120"/>
                  </a:cubicBezTo>
                  <a:cubicBezTo>
                    <a:pt x="17224" y="17186"/>
                    <a:pt x="17224" y="17186"/>
                    <a:pt x="17224" y="17186"/>
                  </a:cubicBezTo>
                  <a:cubicBezTo>
                    <a:pt x="17280" y="17186"/>
                    <a:pt x="17280" y="17186"/>
                    <a:pt x="17280" y="17186"/>
                  </a:cubicBezTo>
                  <a:cubicBezTo>
                    <a:pt x="17280" y="17120"/>
                    <a:pt x="17280" y="17120"/>
                    <a:pt x="17280" y="17120"/>
                  </a:cubicBezTo>
                  <a:cubicBezTo>
                    <a:pt x="17392" y="17053"/>
                    <a:pt x="17392" y="17053"/>
                    <a:pt x="17392" y="17053"/>
                  </a:cubicBezTo>
                  <a:cubicBezTo>
                    <a:pt x="17392" y="17053"/>
                    <a:pt x="17392" y="17053"/>
                    <a:pt x="17392" y="17053"/>
                  </a:cubicBezTo>
                  <a:cubicBezTo>
                    <a:pt x="17392" y="17053"/>
                    <a:pt x="17392" y="17053"/>
                    <a:pt x="17392" y="17053"/>
                  </a:cubicBezTo>
                  <a:cubicBezTo>
                    <a:pt x="17392" y="17120"/>
                    <a:pt x="17392" y="17120"/>
                    <a:pt x="17392" y="17120"/>
                  </a:cubicBezTo>
                  <a:cubicBezTo>
                    <a:pt x="17448" y="17053"/>
                    <a:pt x="17448" y="17053"/>
                    <a:pt x="17448" y="17053"/>
                  </a:cubicBezTo>
                  <a:cubicBezTo>
                    <a:pt x="17448" y="17053"/>
                    <a:pt x="17448" y="17053"/>
                    <a:pt x="17448" y="17053"/>
                  </a:cubicBezTo>
                  <a:cubicBezTo>
                    <a:pt x="17448" y="17186"/>
                    <a:pt x="17448" y="17186"/>
                    <a:pt x="17448" y="17186"/>
                  </a:cubicBezTo>
                  <a:cubicBezTo>
                    <a:pt x="17392" y="17186"/>
                    <a:pt x="17392" y="17186"/>
                    <a:pt x="17392" y="17186"/>
                  </a:cubicBezTo>
                  <a:cubicBezTo>
                    <a:pt x="17448" y="17186"/>
                    <a:pt x="17448" y="17186"/>
                    <a:pt x="17448" y="17186"/>
                  </a:cubicBezTo>
                  <a:cubicBezTo>
                    <a:pt x="17448" y="17186"/>
                    <a:pt x="17448" y="17186"/>
                    <a:pt x="17448" y="17186"/>
                  </a:cubicBezTo>
                  <a:cubicBezTo>
                    <a:pt x="17504" y="17253"/>
                    <a:pt x="17504" y="17253"/>
                    <a:pt x="17504" y="17253"/>
                  </a:cubicBezTo>
                  <a:cubicBezTo>
                    <a:pt x="17561" y="17186"/>
                    <a:pt x="17561" y="17186"/>
                    <a:pt x="17561" y="17186"/>
                  </a:cubicBezTo>
                  <a:cubicBezTo>
                    <a:pt x="17617" y="17186"/>
                    <a:pt x="17617" y="17186"/>
                    <a:pt x="17617" y="17186"/>
                  </a:cubicBezTo>
                  <a:cubicBezTo>
                    <a:pt x="17673" y="17186"/>
                    <a:pt x="17673" y="17186"/>
                    <a:pt x="17673" y="17186"/>
                  </a:cubicBezTo>
                  <a:cubicBezTo>
                    <a:pt x="17673" y="17253"/>
                    <a:pt x="17673" y="17253"/>
                    <a:pt x="17673" y="17253"/>
                  </a:cubicBezTo>
                  <a:cubicBezTo>
                    <a:pt x="17617" y="17253"/>
                    <a:pt x="17617" y="17253"/>
                    <a:pt x="17617" y="17253"/>
                  </a:cubicBezTo>
                  <a:cubicBezTo>
                    <a:pt x="17617" y="17253"/>
                    <a:pt x="17617" y="17253"/>
                    <a:pt x="17617" y="17253"/>
                  </a:cubicBezTo>
                  <a:cubicBezTo>
                    <a:pt x="17729" y="17253"/>
                    <a:pt x="17729" y="17253"/>
                    <a:pt x="17729" y="17253"/>
                  </a:cubicBezTo>
                  <a:cubicBezTo>
                    <a:pt x="17785" y="17320"/>
                    <a:pt x="17785" y="17320"/>
                    <a:pt x="17785" y="17320"/>
                  </a:cubicBezTo>
                  <a:cubicBezTo>
                    <a:pt x="17673" y="17320"/>
                    <a:pt x="17673" y="17320"/>
                    <a:pt x="17673" y="17320"/>
                  </a:cubicBezTo>
                  <a:cubicBezTo>
                    <a:pt x="17673" y="17387"/>
                    <a:pt x="17673" y="17387"/>
                    <a:pt x="17673" y="17387"/>
                  </a:cubicBezTo>
                  <a:cubicBezTo>
                    <a:pt x="17561" y="17387"/>
                    <a:pt x="17561" y="17387"/>
                    <a:pt x="17561" y="17387"/>
                  </a:cubicBezTo>
                  <a:cubicBezTo>
                    <a:pt x="17561" y="17387"/>
                    <a:pt x="17561" y="17387"/>
                    <a:pt x="17561" y="17387"/>
                  </a:cubicBezTo>
                  <a:cubicBezTo>
                    <a:pt x="17504" y="17387"/>
                    <a:pt x="17504" y="17387"/>
                    <a:pt x="17504" y="17387"/>
                  </a:cubicBezTo>
                  <a:cubicBezTo>
                    <a:pt x="17448" y="17454"/>
                    <a:pt x="17448" y="17454"/>
                    <a:pt x="17448" y="17454"/>
                  </a:cubicBezTo>
                  <a:cubicBezTo>
                    <a:pt x="17336" y="17454"/>
                    <a:pt x="17336" y="17454"/>
                    <a:pt x="17336" y="17454"/>
                  </a:cubicBezTo>
                  <a:cubicBezTo>
                    <a:pt x="17224" y="17454"/>
                    <a:pt x="17224" y="17454"/>
                    <a:pt x="17224" y="17454"/>
                  </a:cubicBezTo>
                  <a:cubicBezTo>
                    <a:pt x="17224" y="17521"/>
                    <a:pt x="17224" y="17521"/>
                    <a:pt x="17224" y="17521"/>
                  </a:cubicBezTo>
                  <a:cubicBezTo>
                    <a:pt x="17336" y="17454"/>
                    <a:pt x="17336" y="17454"/>
                    <a:pt x="17336" y="17454"/>
                  </a:cubicBezTo>
                  <a:cubicBezTo>
                    <a:pt x="17392" y="17454"/>
                    <a:pt x="17392" y="17454"/>
                    <a:pt x="17392" y="17454"/>
                  </a:cubicBezTo>
                  <a:cubicBezTo>
                    <a:pt x="17448" y="17454"/>
                    <a:pt x="17448" y="17454"/>
                    <a:pt x="17448" y="17454"/>
                  </a:cubicBezTo>
                  <a:cubicBezTo>
                    <a:pt x="17448" y="17454"/>
                    <a:pt x="17448" y="17454"/>
                    <a:pt x="17448" y="17454"/>
                  </a:cubicBezTo>
                  <a:cubicBezTo>
                    <a:pt x="17336" y="17521"/>
                    <a:pt x="17336" y="17521"/>
                    <a:pt x="17336" y="17521"/>
                  </a:cubicBezTo>
                  <a:cubicBezTo>
                    <a:pt x="17280" y="17521"/>
                    <a:pt x="17280" y="17521"/>
                    <a:pt x="17280" y="17521"/>
                  </a:cubicBezTo>
                  <a:cubicBezTo>
                    <a:pt x="17168" y="17588"/>
                    <a:pt x="17168" y="17588"/>
                    <a:pt x="17168" y="17588"/>
                  </a:cubicBezTo>
                  <a:cubicBezTo>
                    <a:pt x="17168" y="17588"/>
                    <a:pt x="17168" y="17588"/>
                    <a:pt x="17168" y="17588"/>
                  </a:cubicBezTo>
                  <a:cubicBezTo>
                    <a:pt x="17112" y="17588"/>
                    <a:pt x="17112" y="17588"/>
                    <a:pt x="17112" y="17588"/>
                  </a:cubicBezTo>
                  <a:cubicBezTo>
                    <a:pt x="17056" y="17654"/>
                    <a:pt x="17056" y="17654"/>
                    <a:pt x="17056" y="17654"/>
                  </a:cubicBezTo>
                  <a:cubicBezTo>
                    <a:pt x="17056" y="17654"/>
                    <a:pt x="17056" y="17654"/>
                    <a:pt x="17056" y="17654"/>
                  </a:cubicBezTo>
                  <a:cubicBezTo>
                    <a:pt x="16999" y="17588"/>
                    <a:pt x="16999" y="17588"/>
                    <a:pt x="16999" y="17588"/>
                  </a:cubicBezTo>
                  <a:cubicBezTo>
                    <a:pt x="16943" y="17521"/>
                    <a:pt x="16943" y="17521"/>
                    <a:pt x="16943" y="17521"/>
                  </a:cubicBezTo>
                  <a:cubicBezTo>
                    <a:pt x="16943" y="17588"/>
                    <a:pt x="16943" y="17588"/>
                    <a:pt x="16943" y="17588"/>
                  </a:cubicBezTo>
                  <a:cubicBezTo>
                    <a:pt x="16887" y="17588"/>
                    <a:pt x="16887" y="17588"/>
                    <a:pt x="16887" y="17588"/>
                  </a:cubicBezTo>
                  <a:cubicBezTo>
                    <a:pt x="16943" y="17588"/>
                    <a:pt x="16943" y="17588"/>
                    <a:pt x="16943" y="17588"/>
                  </a:cubicBezTo>
                  <a:cubicBezTo>
                    <a:pt x="16943" y="17654"/>
                    <a:pt x="16943" y="17654"/>
                    <a:pt x="16943" y="17654"/>
                  </a:cubicBezTo>
                  <a:cubicBezTo>
                    <a:pt x="17056" y="17721"/>
                    <a:pt x="17056" y="17721"/>
                    <a:pt x="17056" y="17721"/>
                  </a:cubicBezTo>
                  <a:cubicBezTo>
                    <a:pt x="17056" y="17721"/>
                    <a:pt x="17056" y="17721"/>
                    <a:pt x="17056" y="17721"/>
                  </a:cubicBezTo>
                  <a:cubicBezTo>
                    <a:pt x="16999" y="17721"/>
                    <a:pt x="16999" y="17721"/>
                    <a:pt x="16999" y="17721"/>
                  </a:cubicBezTo>
                  <a:cubicBezTo>
                    <a:pt x="16999" y="17788"/>
                    <a:pt x="16999" y="17788"/>
                    <a:pt x="16999" y="17788"/>
                  </a:cubicBezTo>
                  <a:cubicBezTo>
                    <a:pt x="16999" y="17788"/>
                    <a:pt x="16999" y="17788"/>
                    <a:pt x="16999" y="17788"/>
                  </a:cubicBezTo>
                  <a:cubicBezTo>
                    <a:pt x="17056" y="17788"/>
                    <a:pt x="17056" y="17788"/>
                    <a:pt x="17056" y="17788"/>
                  </a:cubicBezTo>
                  <a:cubicBezTo>
                    <a:pt x="17056" y="17788"/>
                    <a:pt x="17056" y="17788"/>
                    <a:pt x="17056" y="17788"/>
                  </a:cubicBezTo>
                  <a:cubicBezTo>
                    <a:pt x="17056" y="17788"/>
                    <a:pt x="17056" y="17788"/>
                    <a:pt x="17056" y="17788"/>
                  </a:cubicBezTo>
                  <a:cubicBezTo>
                    <a:pt x="17112" y="17721"/>
                    <a:pt x="17112" y="17721"/>
                    <a:pt x="17112" y="17721"/>
                  </a:cubicBezTo>
                  <a:cubicBezTo>
                    <a:pt x="17168" y="17721"/>
                    <a:pt x="17168" y="17721"/>
                    <a:pt x="17168" y="17721"/>
                  </a:cubicBezTo>
                  <a:cubicBezTo>
                    <a:pt x="17224" y="17654"/>
                    <a:pt x="17224" y="17654"/>
                    <a:pt x="17224" y="17654"/>
                  </a:cubicBezTo>
                  <a:cubicBezTo>
                    <a:pt x="17280" y="17654"/>
                    <a:pt x="17280" y="17654"/>
                    <a:pt x="17280" y="17654"/>
                  </a:cubicBezTo>
                  <a:cubicBezTo>
                    <a:pt x="17280" y="17588"/>
                    <a:pt x="17280" y="17588"/>
                    <a:pt x="17280" y="17588"/>
                  </a:cubicBezTo>
                  <a:cubicBezTo>
                    <a:pt x="17336" y="17521"/>
                    <a:pt x="17336" y="17521"/>
                    <a:pt x="17336" y="17521"/>
                  </a:cubicBezTo>
                  <a:cubicBezTo>
                    <a:pt x="17392" y="17521"/>
                    <a:pt x="17392" y="17521"/>
                    <a:pt x="17392" y="17521"/>
                  </a:cubicBezTo>
                  <a:cubicBezTo>
                    <a:pt x="17504" y="17521"/>
                    <a:pt x="17504" y="17521"/>
                    <a:pt x="17504" y="17521"/>
                  </a:cubicBezTo>
                  <a:cubicBezTo>
                    <a:pt x="17561" y="17521"/>
                    <a:pt x="17561" y="17521"/>
                    <a:pt x="17561" y="17521"/>
                  </a:cubicBezTo>
                  <a:cubicBezTo>
                    <a:pt x="17617" y="17521"/>
                    <a:pt x="17617" y="17521"/>
                    <a:pt x="17617" y="17521"/>
                  </a:cubicBezTo>
                  <a:cubicBezTo>
                    <a:pt x="17561" y="17521"/>
                    <a:pt x="17561" y="17521"/>
                    <a:pt x="17561" y="17521"/>
                  </a:cubicBezTo>
                  <a:cubicBezTo>
                    <a:pt x="17504" y="17521"/>
                    <a:pt x="17504" y="17521"/>
                    <a:pt x="17504" y="17521"/>
                  </a:cubicBezTo>
                  <a:cubicBezTo>
                    <a:pt x="17504" y="17454"/>
                    <a:pt x="17504" y="17454"/>
                    <a:pt x="17504" y="17454"/>
                  </a:cubicBezTo>
                  <a:cubicBezTo>
                    <a:pt x="17561" y="17454"/>
                    <a:pt x="17561" y="17454"/>
                    <a:pt x="17561" y="17454"/>
                  </a:cubicBezTo>
                  <a:cubicBezTo>
                    <a:pt x="17673" y="17454"/>
                    <a:pt x="17673" y="17454"/>
                    <a:pt x="17673" y="17454"/>
                  </a:cubicBezTo>
                  <a:cubicBezTo>
                    <a:pt x="17729" y="17454"/>
                    <a:pt x="17729" y="17454"/>
                    <a:pt x="17729" y="17454"/>
                  </a:cubicBezTo>
                  <a:cubicBezTo>
                    <a:pt x="17785" y="17588"/>
                    <a:pt x="17785" y="17588"/>
                    <a:pt x="17785" y="17588"/>
                  </a:cubicBezTo>
                  <a:cubicBezTo>
                    <a:pt x="17785" y="17588"/>
                    <a:pt x="17785" y="17588"/>
                    <a:pt x="17785" y="17588"/>
                  </a:cubicBezTo>
                  <a:cubicBezTo>
                    <a:pt x="17729" y="17654"/>
                    <a:pt x="17729" y="17654"/>
                    <a:pt x="17729" y="17654"/>
                  </a:cubicBezTo>
                  <a:cubicBezTo>
                    <a:pt x="17673" y="17654"/>
                    <a:pt x="17673" y="17654"/>
                    <a:pt x="17673" y="17654"/>
                  </a:cubicBezTo>
                  <a:cubicBezTo>
                    <a:pt x="17617" y="17721"/>
                    <a:pt x="17617" y="17721"/>
                    <a:pt x="17617" y="17721"/>
                  </a:cubicBezTo>
                  <a:cubicBezTo>
                    <a:pt x="17729" y="17721"/>
                    <a:pt x="17729" y="17721"/>
                    <a:pt x="17729" y="17721"/>
                  </a:cubicBezTo>
                  <a:cubicBezTo>
                    <a:pt x="17729" y="17721"/>
                    <a:pt x="17729" y="17721"/>
                    <a:pt x="17729" y="17721"/>
                  </a:cubicBezTo>
                  <a:cubicBezTo>
                    <a:pt x="17729" y="17721"/>
                    <a:pt x="17729" y="17721"/>
                    <a:pt x="17729" y="17721"/>
                  </a:cubicBezTo>
                  <a:cubicBezTo>
                    <a:pt x="17785" y="17654"/>
                    <a:pt x="17785" y="17654"/>
                    <a:pt x="17785" y="17654"/>
                  </a:cubicBezTo>
                  <a:cubicBezTo>
                    <a:pt x="17841" y="17654"/>
                    <a:pt x="17841" y="17654"/>
                    <a:pt x="17841" y="17654"/>
                  </a:cubicBezTo>
                  <a:cubicBezTo>
                    <a:pt x="17897" y="17654"/>
                    <a:pt x="17897" y="17654"/>
                    <a:pt x="17897" y="17654"/>
                  </a:cubicBezTo>
                  <a:cubicBezTo>
                    <a:pt x="17897" y="17654"/>
                    <a:pt x="17897" y="17654"/>
                    <a:pt x="17897" y="17654"/>
                  </a:cubicBezTo>
                  <a:cubicBezTo>
                    <a:pt x="17897" y="17654"/>
                    <a:pt x="17897" y="17654"/>
                    <a:pt x="17897" y="17654"/>
                  </a:cubicBezTo>
                  <a:cubicBezTo>
                    <a:pt x="17897" y="17721"/>
                    <a:pt x="17897" y="17721"/>
                    <a:pt x="17897" y="17721"/>
                  </a:cubicBezTo>
                  <a:cubicBezTo>
                    <a:pt x="17953" y="17721"/>
                    <a:pt x="17953" y="17721"/>
                    <a:pt x="17953" y="17721"/>
                  </a:cubicBezTo>
                  <a:cubicBezTo>
                    <a:pt x="18009" y="17721"/>
                    <a:pt x="18009" y="17721"/>
                    <a:pt x="18009" y="17721"/>
                  </a:cubicBezTo>
                  <a:cubicBezTo>
                    <a:pt x="18009" y="17788"/>
                    <a:pt x="18009" y="17788"/>
                    <a:pt x="18009" y="17788"/>
                  </a:cubicBezTo>
                  <a:cubicBezTo>
                    <a:pt x="17953" y="17721"/>
                    <a:pt x="17953" y="17721"/>
                    <a:pt x="17953" y="17721"/>
                  </a:cubicBezTo>
                  <a:cubicBezTo>
                    <a:pt x="17953" y="17721"/>
                    <a:pt x="17953" y="17721"/>
                    <a:pt x="17953" y="17721"/>
                  </a:cubicBezTo>
                  <a:cubicBezTo>
                    <a:pt x="17953" y="17788"/>
                    <a:pt x="17953" y="17788"/>
                    <a:pt x="17953" y="17788"/>
                  </a:cubicBezTo>
                  <a:cubicBezTo>
                    <a:pt x="18009" y="17855"/>
                    <a:pt x="18009" y="17855"/>
                    <a:pt x="18009" y="17855"/>
                  </a:cubicBezTo>
                  <a:cubicBezTo>
                    <a:pt x="18065" y="17855"/>
                    <a:pt x="18065" y="17855"/>
                    <a:pt x="18065" y="17855"/>
                  </a:cubicBezTo>
                  <a:cubicBezTo>
                    <a:pt x="18009" y="17922"/>
                    <a:pt x="18009" y="17922"/>
                    <a:pt x="18009" y="17922"/>
                  </a:cubicBezTo>
                  <a:cubicBezTo>
                    <a:pt x="17953" y="17922"/>
                    <a:pt x="17953" y="17922"/>
                    <a:pt x="17953" y="17922"/>
                  </a:cubicBezTo>
                  <a:cubicBezTo>
                    <a:pt x="17897" y="17922"/>
                    <a:pt x="17897" y="17922"/>
                    <a:pt x="17897" y="17922"/>
                  </a:cubicBezTo>
                  <a:cubicBezTo>
                    <a:pt x="18009" y="17922"/>
                    <a:pt x="18009" y="17922"/>
                    <a:pt x="18009" y="17922"/>
                  </a:cubicBezTo>
                  <a:cubicBezTo>
                    <a:pt x="17953" y="17989"/>
                    <a:pt x="17953" y="17989"/>
                    <a:pt x="17953" y="17989"/>
                  </a:cubicBezTo>
                  <a:cubicBezTo>
                    <a:pt x="17953" y="17989"/>
                    <a:pt x="17953" y="17989"/>
                    <a:pt x="17953" y="17989"/>
                  </a:cubicBezTo>
                  <a:cubicBezTo>
                    <a:pt x="17953" y="18056"/>
                    <a:pt x="17953" y="18056"/>
                    <a:pt x="17953" y="18056"/>
                  </a:cubicBezTo>
                  <a:cubicBezTo>
                    <a:pt x="17897" y="18056"/>
                    <a:pt x="17897" y="18056"/>
                    <a:pt x="17897" y="18056"/>
                  </a:cubicBezTo>
                  <a:cubicBezTo>
                    <a:pt x="17841" y="18056"/>
                    <a:pt x="17841" y="18056"/>
                    <a:pt x="17841" y="18056"/>
                  </a:cubicBezTo>
                  <a:cubicBezTo>
                    <a:pt x="17841" y="18056"/>
                    <a:pt x="17841" y="18056"/>
                    <a:pt x="17841" y="18056"/>
                  </a:cubicBezTo>
                  <a:cubicBezTo>
                    <a:pt x="17897" y="18123"/>
                    <a:pt x="17897" y="18123"/>
                    <a:pt x="17897" y="18123"/>
                  </a:cubicBezTo>
                  <a:cubicBezTo>
                    <a:pt x="17953" y="18123"/>
                    <a:pt x="17953" y="18123"/>
                    <a:pt x="17953" y="18123"/>
                  </a:cubicBezTo>
                  <a:cubicBezTo>
                    <a:pt x="18009" y="18123"/>
                    <a:pt x="18009" y="18123"/>
                    <a:pt x="18009" y="18123"/>
                  </a:cubicBezTo>
                  <a:cubicBezTo>
                    <a:pt x="17953" y="18189"/>
                    <a:pt x="17953" y="18189"/>
                    <a:pt x="17953" y="18189"/>
                  </a:cubicBezTo>
                  <a:cubicBezTo>
                    <a:pt x="17897" y="18189"/>
                    <a:pt x="17897" y="18189"/>
                    <a:pt x="17897" y="18189"/>
                  </a:cubicBezTo>
                  <a:cubicBezTo>
                    <a:pt x="17897" y="18189"/>
                    <a:pt x="17897" y="18189"/>
                    <a:pt x="17897" y="18189"/>
                  </a:cubicBezTo>
                  <a:cubicBezTo>
                    <a:pt x="17953" y="18189"/>
                    <a:pt x="17953" y="18189"/>
                    <a:pt x="17953" y="18189"/>
                  </a:cubicBezTo>
                  <a:cubicBezTo>
                    <a:pt x="17953" y="18189"/>
                    <a:pt x="17953" y="18189"/>
                    <a:pt x="17953" y="18189"/>
                  </a:cubicBezTo>
                  <a:cubicBezTo>
                    <a:pt x="18009" y="18189"/>
                    <a:pt x="18009" y="18189"/>
                    <a:pt x="18009" y="18189"/>
                  </a:cubicBezTo>
                  <a:cubicBezTo>
                    <a:pt x="17953" y="18256"/>
                    <a:pt x="17953" y="18256"/>
                    <a:pt x="17953" y="18256"/>
                  </a:cubicBezTo>
                  <a:cubicBezTo>
                    <a:pt x="17953" y="18323"/>
                    <a:pt x="17953" y="18323"/>
                    <a:pt x="17953" y="18323"/>
                  </a:cubicBezTo>
                  <a:cubicBezTo>
                    <a:pt x="17953" y="18323"/>
                    <a:pt x="17953" y="18323"/>
                    <a:pt x="17953" y="18323"/>
                  </a:cubicBezTo>
                  <a:cubicBezTo>
                    <a:pt x="17897" y="18323"/>
                    <a:pt x="17897" y="18323"/>
                    <a:pt x="17897" y="18323"/>
                  </a:cubicBezTo>
                  <a:cubicBezTo>
                    <a:pt x="17841" y="18390"/>
                    <a:pt x="17841" y="18390"/>
                    <a:pt x="17841" y="18390"/>
                  </a:cubicBezTo>
                  <a:cubicBezTo>
                    <a:pt x="17785" y="18390"/>
                    <a:pt x="17785" y="18390"/>
                    <a:pt x="17785" y="18390"/>
                  </a:cubicBezTo>
                  <a:cubicBezTo>
                    <a:pt x="17729" y="18457"/>
                    <a:pt x="17729" y="18457"/>
                    <a:pt x="17729" y="18457"/>
                  </a:cubicBezTo>
                  <a:cubicBezTo>
                    <a:pt x="17729" y="18457"/>
                    <a:pt x="17729" y="18457"/>
                    <a:pt x="17729" y="18457"/>
                  </a:cubicBezTo>
                  <a:cubicBezTo>
                    <a:pt x="17673" y="18457"/>
                    <a:pt x="17673" y="18457"/>
                    <a:pt x="17673" y="18457"/>
                  </a:cubicBezTo>
                  <a:cubicBezTo>
                    <a:pt x="17673" y="18457"/>
                    <a:pt x="17673" y="18457"/>
                    <a:pt x="17673" y="18457"/>
                  </a:cubicBezTo>
                  <a:cubicBezTo>
                    <a:pt x="17617" y="18524"/>
                    <a:pt x="17617" y="18524"/>
                    <a:pt x="17617" y="18524"/>
                  </a:cubicBezTo>
                  <a:cubicBezTo>
                    <a:pt x="17617" y="18524"/>
                    <a:pt x="17617" y="18524"/>
                    <a:pt x="17617" y="18524"/>
                  </a:cubicBezTo>
                  <a:cubicBezTo>
                    <a:pt x="17561" y="18524"/>
                    <a:pt x="17561" y="18524"/>
                    <a:pt x="17561" y="18524"/>
                  </a:cubicBezTo>
                  <a:cubicBezTo>
                    <a:pt x="17561" y="18524"/>
                    <a:pt x="17561" y="18524"/>
                    <a:pt x="17561" y="18524"/>
                  </a:cubicBezTo>
                  <a:cubicBezTo>
                    <a:pt x="17504" y="18524"/>
                    <a:pt x="17504" y="18524"/>
                    <a:pt x="17504" y="18524"/>
                  </a:cubicBezTo>
                  <a:cubicBezTo>
                    <a:pt x="17504" y="18524"/>
                    <a:pt x="17504" y="18524"/>
                    <a:pt x="17504" y="18524"/>
                  </a:cubicBezTo>
                  <a:cubicBezTo>
                    <a:pt x="17448" y="18524"/>
                    <a:pt x="17448" y="18524"/>
                    <a:pt x="17448" y="18524"/>
                  </a:cubicBezTo>
                  <a:cubicBezTo>
                    <a:pt x="17392" y="18524"/>
                    <a:pt x="17392" y="18524"/>
                    <a:pt x="17392" y="18524"/>
                  </a:cubicBezTo>
                  <a:cubicBezTo>
                    <a:pt x="17336" y="18457"/>
                    <a:pt x="17336" y="18457"/>
                    <a:pt x="17336" y="18457"/>
                  </a:cubicBezTo>
                  <a:cubicBezTo>
                    <a:pt x="17336" y="18524"/>
                    <a:pt x="17336" y="18524"/>
                    <a:pt x="17336" y="18524"/>
                  </a:cubicBezTo>
                  <a:cubicBezTo>
                    <a:pt x="17336" y="18524"/>
                    <a:pt x="17336" y="18524"/>
                    <a:pt x="17336" y="18524"/>
                  </a:cubicBezTo>
                  <a:cubicBezTo>
                    <a:pt x="17280" y="18524"/>
                    <a:pt x="17280" y="18524"/>
                    <a:pt x="17280" y="18524"/>
                  </a:cubicBezTo>
                  <a:cubicBezTo>
                    <a:pt x="17224" y="18524"/>
                    <a:pt x="17224" y="18524"/>
                    <a:pt x="17224" y="18524"/>
                  </a:cubicBezTo>
                  <a:cubicBezTo>
                    <a:pt x="17224" y="18591"/>
                    <a:pt x="17224" y="18591"/>
                    <a:pt x="17224" y="18591"/>
                  </a:cubicBezTo>
                  <a:cubicBezTo>
                    <a:pt x="17224" y="18591"/>
                    <a:pt x="17224" y="18591"/>
                    <a:pt x="17224" y="18591"/>
                  </a:cubicBezTo>
                  <a:cubicBezTo>
                    <a:pt x="17224" y="18591"/>
                    <a:pt x="17224" y="18591"/>
                    <a:pt x="17224" y="18591"/>
                  </a:cubicBezTo>
                  <a:cubicBezTo>
                    <a:pt x="17224" y="18658"/>
                    <a:pt x="17224" y="18658"/>
                    <a:pt x="17224" y="18658"/>
                  </a:cubicBezTo>
                  <a:cubicBezTo>
                    <a:pt x="17168" y="18658"/>
                    <a:pt x="17168" y="18658"/>
                    <a:pt x="17168" y="18658"/>
                  </a:cubicBezTo>
                  <a:cubicBezTo>
                    <a:pt x="17168" y="18658"/>
                    <a:pt x="17168" y="18658"/>
                    <a:pt x="17168" y="18658"/>
                  </a:cubicBezTo>
                  <a:cubicBezTo>
                    <a:pt x="17168" y="18724"/>
                    <a:pt x="17168" y="18724"/>
                    <a:pt x="17168" y="18724"/>
                  </a:cubicBezTo>
                  <a:cubicBezTo>
                    <a:pt x="17112" y="18724"/>
                    <a:pt x="17112" y="18724"/>
                    <a:pt x="17112" y="18724"/>
                  </a:cubicBezTo>
                  <a:cubicBezTo>
                    <a:pt x="17112" y="18791"/>
                    <a:pt x="17112" y="18791"/>
                    <a:pt x="17112" y="18791"/>
                  </a:cubicBezTo>
                  <a:cubicBezTo>
                    <a:pt x="17056" y="18791"/>
                    <a:pt x="17056" y="18791"/>
                    <a:pt x="17056" y="18791"/>
                  </a:cubicBezTo>
                  <a:cubicBezTo>
                    <a:pt x="16999" y="18858"/>
                    <a:pt x="16999" y="18858"/>
                    <a:pt x="16999" y="18858"/>
                  </a:cubicBezTo>
                  <a:cubicBezTo>
                    <a:pt x="16999" y="18858"/>
                    <a:pt x="16999" y="18858"/>
                    <a:pt x="16999" y="18858"/>
                  </a:cubicBezTo>
                  <a:cubicBezTo>
                    <a:pt x="16943" y="18858"/>
                    <a:pt x="16943" y="18858"/>
                    <a:pt x="16943" y="18858"/>
                  </a:cubicBezTo>
                  <a:cubicBezTo>
                    <a:pt x="16887" y="18858"/>
                    <a:pt x="16887" y="18858"/>
                    <a:pt x="16887" y="18858"/>
                  </a:cubicBezTo>
                  <a:cubicBezTo>
                    <a:pt x="16887" y="18925"/>
                    <a:pt x="16887" y="18925"/>
                    <a:pt x="16887" y="18925"/>
                  </a:cubicBezTo>
                  <a:cubicBezTo>
                    <a:pt x="16831" y="18925"/>
                    <a:pt x="16831" y="18925"/>
                    <a:pt x="16831" y="18925"/>
                  </a:cubicBezTo>
                  <a:cubicBezTo>
                    <a:pt x="16831" y="18925"/>
                    <a:pt x="16831" y="18925"/>
                    <a:pt x="16831" y="18925"/>
                  </a:cubicBezTo>
                  <a:cubicBezTo>
                    <a:pt x="16719" y="18858"/>
                    <a:pt x="16719" y="18858"/>
                    <a:pt x="16719" y="18858"/>
                  </a:cubicBezTo>
                  <a:cubicBezTo>
                    <a:pt x="16719" y="18858"/>
                    <a:pt x="16719" y="18858"/>
                    <a:pt x="16719" y="18858"/>
                  </a:cubicBezTo>
                  <a:cubicBezTo>
                    <a:pt x="16663" y="18925"/>
                    <a:pt x="16663" y="18925"/>
                    <a:pt x="16663" y="18925"/>
                  </a:cubicBezTo>
                  <a:cubicBezTo>
                    <a:pt x="16663" y="18858"/>
                    <a:pt x="16663" y="18858"/>
                    <a:pt x="16663" y="18858"/>
                  </a:cubicBezTo>
                  <a:cubicBezTo>
                    <a:pt x="16551" y="18925"/>
                    <a:pt x="16551" y="18925"/>
                    <a:pt x="16551" y="18925"/>
                  </a:cubicBezTo>
                  <a:cubicBezTo>
                    <a:pt x="16495" y="18925"/>
                    <a:pt x="16495" y="18925"/>
                    <a:pt x="16495" y="18925"/>
                  </a:cubicBezTo>
                  <a:cubicBezTo>
                    <a:pt x="16495" y="18858"/>
                    <a:pt x="16495" y="18858"/>
                    <a:pt x="16495" y="18858"/>
                  </a:cubicBezTo>
                  <a:cubicBezTo>
                    <a:pt x="16438" y="18858"/>
                    <a:pt x="16438" y="18858"/>
                    <a:pt x="16438" y="18858"/>
                  </a:cubicBezTo>
                  <a:cubicBezTo>
                    <a:pt x="16438" y="18925"/>
                    <a:pt x="16438" y="18925"/>
                    <a:pt x="16438" y="18925"/>
                  </a:cubicBezTo>
                  <a:cubicBezTo>
                    <a:pt x="16382" y="18925"/>
                    <a:pt x="16382" y="18925"/>
                    <a:pt x="16382" y="18925"/>
                  </a:cubicBezTo>
                  <a:cubicBezTo>
                    <a:pt x="16326" y="18858"/>
                    <a:pt x="16326" y="18858"/>
                    <a:pt x="16326" y="18858"/>
                  </a:cubicBezTo>
                  <a:cubicBezTo>
                    <a:pt x="16270" y="18858"/>
                    <a:pt x="16270" y="18858"/>
                    <a:pt x="16270" y="18858"/>
                  </a:cubicBezTo>
                  <a:cubicBezTo>
                    <a:pt x="16214" y="18858"/>
                    <a:pt x="16214" y="18858"/>
                    <a:pt x="16214" y="18858"/>
                  </a:cubicBezTo>
                  <a:cubicBezTo>
                    <a:pt x="16158" y="18858"/>
                    <a:pt x="16158" y="18858"/>
                    <a:pt x="16158" y="18858"/>
                  </a:cubicBezTo>
                  <a:cubicBezTo>
                    <a:pt x="16158" y="18858"/>
                    <a:pt x="16158" y="18858"/>
                    <a:pt x="16158" y="18858"/>
                  </a:cubicBezTo>
                  <a:cubicBezTo>
                    <a:pt x="16102" y="18858"/>
                    <a:pt x="16102" y="18858"/>
                    <a:pt x="16102" y="18858"/>
                  </a:cubicBezTo>
                  <a:cubicBezTo>
                    <a:pt x="16046" y="18858"/>
                    <a:pt x="16046" y="18858"/>
                    <a:pt x="16046" y="18858"/>
                  </a:cubicBezTo>
                  <a:cubicBezTo>
                    <a:pt x="15990" y="18791"/>
                    <a:pt x="15990" y="18791"/>
                    <a:pt x="15990" y="18791"/>
                  </a:cubicBezTo>
                  <a:cubicBezTo>
                    <a:pt x="15934" y="18858"/>
                    <a:pt x="15934" y="18858"/>
                    <a:pt x="15934" y="18858"/>
                  </a:cubicBezTo>
                  <a:cubicBezTo>
                    <a:pt x="15934" y="18858"/>
                    <a:pt x="15934" y="18858"/>
                    <a:pt x="15934" y="18858"/>
                  </a:cubicBezTo>
                  <a:cubicBezTo>
                    <a:pt x="15877" y="18791"/>
                    <a:pt x="15877" y="18791"/>
                    <a:pt x="15877" y="18791"/>
                  </a:cubicBezTo>
                  <a:cubicBezTo>
                    <a:pt x="15821" y="18858"/>
                    <a:pt x="15821" y="18858"/>
                    <a:pt x="15821" y="18858"/>
                  </a:cubicBezTo>
                  <a:cubicBezTo>
                    <a:pt x="15765" y="18858"/>
                    <a:pt x="15765" y="18858"/>
                    <a:pt x="15765" y="18858"/>
                  </a:cubicBezTo>
                  <a:cubicBezTo>
                    <a:pt x="15765" y="18858"/>
                    <a:pt x="15765" y="18858"/>
                    <a:pt x="15765" y="18858"/>
                  </a:cubicBezTo>
                  <a:cubicBezTo>
                    <a:pt x="15653" y="18791"/>
                    <a:pt x="15653" y="18791"/>
                    <a:pt x="15653" y="18791"/>
                  </a:cubicBezTo>
                  <a:cubicBezTo>
                    <a:pt x="15597" y="18791"/>
                    <a:pt x="15597" y="18791"/>
                    <a:pt x="15597" y="18791"/>
                  </a:cubicBezTo>
                  <a:cubicBezTo>
                    <a:pt x="15541" y="18791"/>
                    <a:pt x="15541" y="18791"/>
                    <a:pt x="15541" y="18791"/>
                  </a:cubicBezTo>
                  <a:cubicBezTo>
                    <a:pt x="15485" y="18724"/>
                    <a:pt x="15485" y="18724"/>
                    <a:pt x="15485" y="18724"/>
                  </a:cubicBezTo>
                  <a:cubicBezTo>
                    <a:pt x="15429" y="18791"/>
                    <a:pt x="15429" y="18791"/>
                    <a:pt x="15429" y="18791"/>
                  </a:cubicBezTo>
                  <a:cubicBezTo>
                    <a:pt x="15429" y="18791"/>
                    <a:pt x="15429" y="18791"/>
                    <a:pt x="15429" y="18791"/>
                  </a:cubicBezTo>
                  <a:cubicBezTo>
                    <a:pt x="15429" y="18858"/>
                    <a:pt x="15429" y="18858"/>
                    <a:pt x="15429" y="18858"/>
                  </a:cubicBezTo>
                  <a:cubicBezTo>
                    <a:pt x="15429" y="18858"/>
                    <a:pt x="15429" y="18858"/>
                    <a:pt x="15429" y="18858"/>
                  </a:cubicBezTo>
                  <a:cubicBezTo>
                    <a:pt x="15372" y="18858"/>
                    <a:pt x="15372" y="18858"/>
                    <a:pt x="15372" y="18858"/>
                  </a:cubicBezTo>
                  <a:cubicBezTo>
                    <a:pt x="15260" y="18925"/>
                    <a:pt x="15260" y="18925"/>
                    <a:pt x="15260" y="18925"/>
                  </a:cubicBezTo>
                  <a:cubicBezTo>
                    <a:pt x="15204" y="18992"/>
                    <a:pt x="15204" y="18992"/>
                    <a:pt x="15204" y="18992"/>
                  </a:cubicBezTo>
                  <a:cubicBezTo>
                    <a:pt x="15204" y="18992"/>
                    <a:pt x="15204" y="18992"/>
                    <a:pt x="15204" y="18992"/>
                  </a:cubicBezTo>
                  <a:cubicBezTo>
                    <a:pt x="15204" y="19059"/>
                    <a:pt x="15204" y="19059"/>
                    <a:pt x="15204" y="19059"/>
                  </a:cubicBezTo>
                  <a:cubicBezTo>
                    <a:pt x="15204" y="19126"/>
                    <a:pt x="15204" y="19126"/>
                    <a:pt x="15204" y="19126"/>
                  </a:cubicBezTo>
                  <a:cubicBezTo>
                    <a:pt x="15148" y="19193"/>
                    <a:pt x="15148" y="19193"/>
                    <a:pt x="15148" y="19193"/>
                  </a:cubicBezTo>
                  <a:cubicBezTo>
                    <a:pt x="15092" y="19193"/>
                    <a:pt x="15092" y="19193"/>
                    <a:pt x="15092" y="19193"/>
                  </a:cubicBezTo>
                  <a:cubicBezTo>
                    <a:pt x="15036" y="19193"/>
                    <a:pt x="15036" y="19193"/>
                    <a:pt x="15036" y="19193"/>
                  </a:cubicBezTo>
                  <a:cubicBezTo>
                    <a:pt x="14980" y="19193"/>
                    <a:pt x="14980" y="19193"/>
                    <a:pt x="14980" y="19193"/>
                  </a:cubicBezTo>
                  <a:cubicBezTo>
                    <a:pt x="14924" y="19259"/>
                    <a:pt x="14924" y="19259"/>
                    <a:pt x="14924" y="19259"/>
                  </a:cubicBezTo>
                  <a:cubicBezTo>
                    <a:pt x="14868" y="19259"/>
                    <a:pt x="14868" y="19259"/>
                    <a:pt x="14868" y="19259"/>
                  </a:cubicBezTo>
                  <a:cubicBezTo>
                    <a:pt x="14868" y="19259"/>
                    <a:pt x="14868" y="19259"/>
                    <a:pt x="14868" y="19259"/>
                  </a:cubicBezTo>
                  <a:cubicBezTo>
                    <a:pt x="14811" y="19259"/>
                    <a:pt x="14811" y="19259"/>
                    <a:pt x="14811" y="19259"/>
                  </a:cubicBezTo>
                  <a:cubicBezTo>
                    <a:pt x="14811" y="19326"/>
                    <a:pt x="14811" y="19326"/>
                    <a:pt x="14811" y="19326"/>
                  </a:cubicBezTo>
                  <a:cubicBezTo>
                    <a:pt x="14755" y="19326"/>
                    <a:pt x="14755" y="19326"/>
                    <a:pt x="14755" y="19326"/>
                  </a:cubicBezTo>
                  <a:cubicBezTo>
                    <a:pt x="14699" y="19393"/>
                    <a:pt x="14699" y="19393"/>
                    <a:pt x="14699" y="19393"/>
                  </a:cubicBezTo>
                  <a:cubicBezTo>
                    <a:pt x="14699" y="19393"/>
                    <a:pt x="14699" y="19393"/>
                    <a:pt x="14699" y="19393"/>
                  </a:cubicBezTo>
                  <a:cubicBezTo>
                    <a:pt x="14643" y="19393"/>
                    <a:pt x="14643" y="19393"/>
                    <a:pt x="14643" y="19393"/>
                  </a:cubicBezTo>
                  <a:cubicBezTo>
                    <a:pt x="14587" y="19527"/>
                    <a:pt x="14587" y="19527"/>
                    <a:pt x="14587" y="19527"/>
                  </a:cubicBezTo>
                  <a:cubicBezTo>
                    <a:pt x="14531" y="19527"/>
                    <a:pt x="14531" y="19527"/>
                    <a:pt x="14531" y="19527"/>
                  </a:cubicBezTo>
                  <a:cubicBezTo>
                    <a:pt x="14475" y="19661"/>
                    <a:pt x="14475" y="19661"/>
                    <a:pt x="14475" y="19661"/>
                  </a:cubicBezTo>
                  <a:cubicBezTo>
                    <a:pt x="14419" y="19661"/>
                    <a:pt x="14419" y="19661"/>
                    <a:pt x="14419" y="19661"/>
                  </a:cubicBezTo>
                  <a:cubicBezTo>
                    <a:pt x="14363" y="19728"/>
                    <a:pt x="14363" y="19728"/>
                    <a:pt x="14363" y="19728"/>
                  </a:cubicBezTo>
                  <a:cubicBezTo>
                    <a:pt x="14306" y="19794"/>
                    <a:pt x="14306" y="19794"/>
                    <a:pt x="14306" y="19794"/>
                  </a:cubicBezTo>
                  <a:cubicBezTo>
                    <a:pt x="14306" y="19861"/>
                    <a:pt x="14306" y="19861"/>
                    <a:pt x="14306" y="19861"/>
                  </a:cubicBezTo>
                  <a:cubicBezTo>
                    <a:pt x="14250" y="19861"/>
                    <a:pt x="14250" y="19861"/>
                    <a:pt x="14250" y="19861"/>
                  </a:cubicBezTo>
                  <a:cubicBezTo>
                    <a:pt x="14138" y="19928"/>
                    <a:pt x="14138" y="19928"/>
                    <a:pt x="14138" y="19928"/>
                  </a:cubicBezTo>
                  <a:cubicBezTo>
                    <a:pt x="14138" y="19995"/>
                    <a:pt x="14138" y="19995"/>
                    <a:pt x="14138" y="19995"/>
                  </a:cubicBezTo>
                  <a:cubicBezTo>
                    <a:pt x="14026" y="20062"/>
                    <a:pt x="14026" y="20062"/>
                    <a:pt x="14026" y="20062"/>
                  </a:cubicBezTo>
                  <a:cubicBezTo>
                    <a:pt x="13914" y="20062"/>
                    <a:pt x="13914" y="20062"/>
                    <a:pt x="13914" y="20062"/>
                  </a:cubicBezTo>
                  <a:cubicBezTo>
                    <a:pt x="13970" y="20062"/>
                    <a:pt x="13970" y="20062"/>
                    <a:pt x="13970" y="20062"/>
                  </a:cubicBezTo>
                  <a:cubicBezTo>
                    <a:pt x="14138" y="19995"/>
                    <a:pt x="14138" y="19995"/>
                    <a:pt x="14138" y="19995"/>
                  </a:cubicBezTo>
                  <a:cubicBezTo>
                    <a:pt x="14250" y="19995"/>
                    <a:pt x="14250" y="19995"/>
                    <a:pt x="14250" y="19995"/>
                  </a:cubicBezTo>
                  <a:cubicBezTo>
                    <a:pt x="14306" y="19928"/>
                    <a:pt x="14306" y="19928"/>
                    <a:pt x="14306" y="19928"/>
                  </a:cubicBezTo>
                  <a:cubicBezTo>
                    <a:pt x="14363" y="19794"/>
                    <a:pt x="14363" y="19794"/>
                    <a:pt x="14363" y="19794"/>
                  </a:cubicBezTo>
                  <a:cubicBezTo>
                    <a:pt x="14419" y="19728"/>
                    <a:pt x="14419" y="19728"/>
                    <a:pt x="14419" y="19728"/>
                  </a:cubicBezTo>
                  <a:cubicBezTo>
                    <a:pt x="14475" y="19728"/>
                    <a:pt x="14475" y="19728"/>
                    <a:pt x="14475" y="19728"/>
                  </a:cubicBezTo>
                  <a:cubicBezTo>
                    <a:pt x="14587" y="19594"/>
                    <a:pt x="14587" y="19594"/>
                    <a:pt x="14587" y="19594"/>
                  </a:cubicBezTo>
                  <a:cubicBezTo>
                    <a:pt x="14755" y="19460"/>
                    <a:pt x="14755" y="19460"/>
                    <a:pt x="14755" y="19460"/>
                  </a:cubicBezTo>
                  <a:cubicBezTo>
                    <a:pt x="14868" y="19393"/>
                    <a:pt x="14868" y="19393"/>
                    <a:pt x="14868" y="19393"/>
                  </a:cubicBezTo>
                  <a:cubicBezTo>
                    <a:pt x="14924" y="19393"/>
                    <a:pt x="14924" y="19393"/>
                    <a:pt x="14924" y="19393"/>
                  </a:cubicBezTo>
                  <a:cubicBezTo>
                    <a:pt x="15036" y="19326"/>
                    <a:pt x="15036" y="19326"/>
                    <a:pt x="15036" y="19326"/>
                  </a:cubicBezTo>
                  <a:cubicBezTo>
                    <a:pt x="15148" y="19326"/>
                    <a:pt x="15148" y="19326"/>
                    <a:pt x="15148" y="19326"/>
                  </a:cubicBezTo>
                  <a:cubicBezTo>
                    <a:pt x="15316" y="19259"/>
                    <a:pt x="15316" y="19259"/>
                    <a:pt x="15316" y="19259"/>
                  </a:cubicBezTo>
                  <a:cubicBezTo>
                    <a:pt x="15372" y="19259"/>
                    <a:pt x="15372" y="19259"/>
                    <a:pt x="15372" y="19259"/>
                  </a:cubicBezTo>
                  <a:cubicBezTo>
                    <a:pt x="15372" y="19259"/>
                    <a:pt x="15372" y="19259"/>
                    <a:pt x="15372" y="19259"/>
                  </a:cubicBezTo>
                  <a:cubicBezTo>
                    <a:pt x="15541" y="19259"/>
                    <a:pt x="15541" y="19259"/>
                    <a:pt x="15541" y="19259"/>
                  </a:cubicBezTo>
                  <a:cubicBezTo>
                    <a:pt x="15653" y="19259"/>
                    <a:pt x="15653" y="19259"/>
                    <a:pt x="15653" y="19259"/>
                  </a:cubicBezTo>
                  <a:cubicBezTo>
                    <a:pt x="15765" y="19326"/>
                    <a:pt x="15765" y="19326"/>
                    <a:pt x="15765" y="19326"/>
                  </a:cubicBezTo>
                  <a:cubicBezTo>
                    <a:pt x="15765" y="19393"/>
                    <a:pt x="15765" y="19393"/>
                    <a:pt x="15765" y="19393"/>
                  </a:cubicBezTo>
                  <a:cubicBezTo>
                    <a:pt x="15653" y="19326"/>
                    <a:pt x="15653" y="19326"/>
                    <a:pt x="15653" y="19326"/>
                  </a:cubicBezTo>
                  <a:cubicBezTo>
                    <a:pt x="15709" y="19393"/>
                    <a:pt x="15709" y="19393"/>
                    <a:pt x="15709" y="19393"/>
                  </a:cubicBezTo>
                  <a:cubicBezTo>
                    <a:pt x="15653" y="19393"/>
                    <a:pt x="15653" y="19393"/>
                    <a:pt x="15653" y="19393"/>
                  </a:cubicBezTo>
                  <a:cubicBezTo>
                    <a:pt x="15709" y="19393"/>
                    <a:pt x="15709" y="19393"/>
                    <a:pt x="15709" y="19393"/>
                  </a:cubicBezTo>
                  <a:cubicBezTo>
                    <a:pt x="15765" y="19393"/>
                    <a:pt x="15765" y="19393"/>
                    <a:pt x="15765" y="19393"/>
                  </a:cubicBezTo>
                  <a:cubicBezTo>
                    <a:pt x="15765" y="19460"/>
                    <a:pt x="15765" y="19460"/>
                    <a:pt x="15765" y="19460"/>
                  </a:cubicBezTo>
                  <a:cubicBezTo>
                    <a:pt x="15765" y="19460"/>
                    <a:pt x="15765" y="19460"/>
                    <a:pt x="15765" y="19460"/>
                  </a:cubicBezTo>
                  <a:cubicBezTo>
                    <a:pt x="15765" y="19460"/>
                    <a:pt x="15765" y="19460"/>
                    <a:pt x="15765" y="19460"/>
                  </a:cubicBezTo>
                  <a:cubicBezTo>
                    <a:pt x="15765" y="19594"/>
                    <a:pt x="15765" y="19594"/>
                    <a:pt x="15765" y="19594"/>
                  </a:cubicBezTo>
                  <a:cubicBezTo>
                    <a:pt x="15709" y="19594"/>
                    <a:pt x="15709" y="19594"/>
                    <a:pt x="15709" y="19594"/>
                  </a:cubicBezTo>
                  <a:cubicBezTo>
                    <a:pt x="15653" y="19594"/>
                    <a:pt x="15653" y="19594"/>
                    <a:pt x="15653" y="19594"/>
                  </a:cubicBezTo>
                  <a:cubicBezTo>
                    <a:pt x="15597" y="19594"/>
                    <a:pt x="15597" y="19594"/>
                    <a:pt x="15597" y="19594"/>
                  </a:cubicBezTo>
                  <a:cubicBezTo>
                    <a:pt x="15541" y="19661"/>
                    <a:pt x="15541" y="19661"/>
                    <a:pt x="15541" y="19661"/>
                  </a:cubicBezTo>
                  <a:cubicBezTo>
                    <a:pt x="15485" y="19661"/>
                    <a:pt x="15485" y="19661"/>
                    <a:pt x="15485" y="19661"/>
                  </a:cubicBezTo>
                  <a:cubicBezTo>
                    <a:pt x="15429" y="19661"/>
                    <a:pt x="15429" y="19661"/>
                    <a:pt x="15429" y="19661"/>
                  </a:cubicBezTo>
                  <a:cubicBezTo>
                    <a:pt x="15372" y="19594"/>
                    <a:pt x="15372" y="19594"/>
                    <a:pt x="15372" y="19594"/>
                  </a:cubicBezTo>
                  <a:cubicBezTo>
                    <a:pt x="15372" y="19661"/>
                    <a:pt x="15372" y="19661"/>
                    <a:pt x="15372" y="19661"/>
                  </a:cubicBezTo>
                  <a:cubicBezTo>
                    <a:pt x="15316" y="19661"/>
                    <a:pt x="15316" y="19661"/>
                    <a:pt x="15316" y="19661"/>
                  </a:cubicBezTo>
                  <a:cubicBezTo>
                    <a:pt x="15260" y="19661"/>
                    <a:pt x="15260" y="19661"/>
                    <a:pt x="15260" y="19661"/>
                  </a:cubicBezTo>
                  <a:cubicBezTo>
                    <a:pt x="15204" y="19661"/>
                    <a:pt x="15204" y="19661"/>
                    <a:pt x="15204" y="19661"/>
                  </a:cubicBezTo>
                  <a:cubicBezTo>
                    <a:pt x="15260" y="19661"/>
                    <a:pt x="15260" y="19661"/>
                    <a:pt x="15260" y="19661"/>
                  </a:cubicBezTo>
                  <a:cubicBezTo>
                    <a:pt x="15316" y="19661"/>
                    <a:pt x="15316" y="19661"/>
                    <a:pt x="15316" y="19661"/>
                  </a:cubicBezTo>
                  <a:cubicBezTo>
                    <a:pt x="15429" y="19728"/>
                    <a:pt x="15429" y="19728"/>
                    <a:pt x="15429" y="19728"/>
                  </a:cubicBezTo>
                  <a:cubicBezTo>
                    <a:pt x="15429" y="19728"/>
                    <a:pt x="15429" y="19728"/>
                    <a:pt x="15429" y="19728"/>
                  </a:cubicBezTo>
                  <a:cubicBezTo>
                    <a:pt x="15429" y="19794"/>
                    <a:pt x="15429" y="19794"/>
                    <a:pt x="15429" y="19794"/>
                  </a:cubicBezTo>
                  <a:cubicBezTo>
                    <a:pt x="15485" y="19794"/>
                    <a:pt x="15485" y="19794"/>
                    <a:pt x="15485" y="19794"/>
                  </a:cubicBezTo>
                  <a:cubicBezTo>
                    <a:pt x="15541" y="19728"/>
                    <a:pt x="15541" y="19728"/>
                    <a:pt x="15541" y="19728"/>
                  </a:cubicBezTo>
                  <a:cubicBezTo>
                    <a:pt x="15597" y="19728"/>
                    <a:pt x="15597" y="19728"/>
                    <a:pt x="15597" y="19728"/>
                  </a:cubicBezTo>
                  <a:cubicBezTo>
                    <a:pt x="15597" y="19728"/>
                    <a:pt x="15597" y="19728"/>
                    <a:pt x="15597" y="19728"/>
                  </a:cubicBezTo>
                  <a:cubicBezTo>
                    <a:pt x="15653" y="19728"/>
                    <a:pt x="15653" y="19728"/>
                    <a:pt x="15653" y="19728"/>
                  </a:cubicBezTo>
                  <a:cubicBezTo>
                    <a:pt x="15653" y="19794"/>
                    <a:pt x="15653" y="19794"/>
                    <a:pt x="15653" y="19794"/>
                  </a:cubicBezTo>
                  <a:cubicBezTo>
                    <a:pt x="15597" y="19794"/>
                    <a:pt x="15597" y="19794"/>
                    <a:pt x="15597" y="19794"/>
                  </a:cubicBezTo>
                  <a:cubicBezTo>
                    <a:pt x="15541" y="19928"/>
                    <a:pt x="15541" y="19928"/>
                    <a:pt x="15541" y="19928"/>
                  </a:cubicBezTo>
                  <a:cubicBezTo>
                    <a:pt x="15541" y="19995"/>
                    <a:pt x="15541" y="19995"/>
                    <a:pt x="15541" y="19995"/>
                  </a:cubicBezTo>
                  <a:cubicBezTo>
                    <a:pt x="15485" y="19995"/>
                    <a:pt x="15485" y="19995"/>
                    <a:pt x="15485" y="19995"/>
                  </a:cubicBezTo>
                  <a:cubicBezTo>
                    <a:pt x="15597" y="19995"/>
                    <a:pt x="15597" y="19995"/>
                    <a:pt x="15597" y="19995"/>
                  </a:cubicBezTo>
                  <a:cubicBezTo>
                    <a:pt x="15597" y="19995"/>
                    <a:pt x="15597" y="19995"/>
                    <a:pt x="15597" y="19995"/>
                  </a:cubicBezTo>
                  <a:cubicBezTo>
                    <a:pt x="15541" y="20062"/>
                    <a:pt x="15541" y="20062"/>
                    <a:pt x="15541" y="20062"/>
                  </a:cubicBezTo>
                  <a:cubicBezTo>
                    <a:pt x="15597" y="20129"/>
                    <a:pt x="15597" y="20129"/>
                    <a:pt x="15597" y="20129"/>
                  </a:cubicBezTo>
                  <a:cubicBezTo>
                    <a:pt x="15597" y="20129"/>
                    <a:pt x="15597" y="20129"/>
                    <a:pt x="15597" y="20129"/>
                  </a:cubicBezTo>
                  <a:cubicBezTo>
                    <a:pt x="15597" y="20263"/>
                    <a:pt x="15597" y="20263"/>
                    <a:pt x="15597" y="20263"/>
                  </a:cubicBezTo>
                  <a:cubicBezTo>
                    <a:pt x="15597" y="20263"/>
                    <a:pt x="15597" y="20263"/>
                    <a:pt x="15597" y="20263"/>
                  </a:cubicBezTo>
                  <a:cubicBezTo>
                    <a:pt x="15653" y="20329"/>
                    <a:pt x="15653" y="20329"/>
                    <a:pt x="15653" y="20329"/>
                  </a:cubicBezTo>
                  <a:cubicBezTo>
                    <a:pt x="15709" y="20329"/>
                    <a:pt x="15709" y="20329"/>
                    <a:pt x="15709" y="20329"/>
                  </a:cubicBezTo>
                  <a:cubicBezTo>
                    <a:pt x="15709" y="20329"/>
                    <a:pt x="15709" y="20329"/>
                    <a:pt x="15709" y="20329"/>
                  </a:cubicBezTo>
                  <a:cubicBezTo>
                    <a:pt x="15765" y="20329"/>
                    <a:pt x="15765" y="20329"/>
                    <a:pt x="15765" y="20329"/>
                  </a:cubicBezTo>
                  <a:cubicBezTo>
                    <a:pt x="15765" y="20396"/>
                    <a:pt x="15765" y="20396"/>
                    <a:pt x="15765" y="20396"/>
                  </a:cubicBezTo>
                  <a:cubicBezTo>
                    <a:pt x="15709" y="20396"/>
                    <a:pt x="15709" y="20396"/>
                    <a:pt x="15709" y="20396"/>
                  </a:cubicBezTo>
                  <a:cubicBezTo>
                    <a:pt x="15765" y="20463"/>
                    <a:pt x="15765" y="20463"/>
                    <a:pt x="15765" y="20463"/>
                  </a:cubicBezTo>
                  <a:cubicBezTo>
                    <a:pt x="15877" y="20463"/>
                    <a:pt x="15877" y="20463"/>
                    <a:pt x="15877" y="20463"/>
                  </a:cubicBezTo>
                  <a:cubicBezTo>
                    <a:pt x="15877" y="20463"/>
                    <a:pt x="15877" y="20463"/>
                    <a:pt x="15877" y="20463"/>
                  </a:cubicBezTo>
                  <a:cubicBezTo>
                    <a:pt x="15934" y="20463"/>
                    <a:pt x="15934" y="20463"/>
                    <a:pt x="15934" y="20463"/>
                  </a:cubicBezTo>
                  <a:cubicBezTo>
                    <a:pt x="15990" y="20463"/>
                    <a:pt x="15990" y="20463"/>
                    <a:pt x="15990" y="20463"/>
                  </a:cubicBezTo>
                  <a:cubicBezTo>
                    <a:pt x="15990" y="20530"/>
                    <a:pt x="15990" y="20530"/>
                    <a:pt x="15990" y="20530"/>
                  </a:cubicBezTo>
                  <a:cubicBezTo>
                    <a:pt x="16102" y="20530"/>
                    <a:pt x="16102" y="20530"/>
                    <a:pt x="16102" y="20530"/>
                  </a:cubicBezTo>
                  <a:cubicBezTo>
                    <a:pt x="16102" y="20530"/>
                    <a:pt x="16102" y="20530"/>
                    <a:pt x="16102" y="20530"/>
                  </a:cubicBezTo>
                  <a:cubicBezTo>
                    <a:pt x="16158" y="20463"/>
                    <a:pt x="16158" y="20463"/>
                    <a:pt x="16158" y="20463"/>
                  </a:cubicBezTo>
                  <a:cubicBezTo>
                    <a:pt x="16158" y="20463"/>
                    <a:pt x="16158" y="20463"/>
                    <a:pt x="16158" y="20463"/>
                  </a:cubicBezTo>
                  <a:cubicBezTo>
                    <a:pt x="16158" y="20530"/>
                    <a:pt x="16158" y="20530"/>
                    <a:pt x="16158" y="20530"/>
                  </a:cubicBezTo>
                  <a:cubicBezTo>
                    <a:pt x="16214" y="20530"/>
                    <a:pt x="16214" y="20530"/>
                    <a:pt x="16214" y="20530"/>
                  </a:cubicBezTo>
                  <a:cubicBezTo>
                    <a:pt x="16326" y="20597"/>
                    <a:pt x="16326" y="20597"/>
                    <a:pt x="16326" y="20597"/>
                  </a:cubicBezTo>
                  <a:cubicBezTo>
                    <a:pt x="16326" y="20597"/>
                    <a:pt x="16326" y="20597"/>
                    <a:pt x="16326" y="20597"/>
                  </a:cubicBezTo>
                  <a:cubicBezTo>
                    <a:pt x="16270" y="20597"/>
                    <a:pt x="16270" y="20597"/>
                    <a:pt x="16270" y="20597"/>
                  </a:cubicBezTo>
                  <a:cubicBezTo>
                    <a:pt x="16270" y="20597"/>
                    <a:pt x="16270" y="20597"/>
                    <a:pt x="16270" y="20597"/>
                  </a:cubicBezTo>
                  <a:cubicBezTo>
                    <a:pt x="16326" y="20664"/>
                    <a:pt x="16326" y="20664"/>
                    <a:pt x="16326" y="20664"/>
                  </a:cubicBezTo>
                  <a:cubicBezTo>
                    <a:pt x="16382" y="20664"/>
                    <a:pt x="16382" y="20664"/>
                    <a:pt x="16382" y="20664"/>
                  </a:cubicBezTo>
                  <a:cubicBezTo>
                    <a:pt x="16382" y="20664"/>
                    <a:pt x="16382" y="20664"/>
                    <a:pt x="16382" y="20664"/>
                  </a:cubicBezTo>
                  <a:cubicBezTo>
                    <a:pt x="16326" y="20664"/>
                    <a:pt x="16326" y="20664"/>
                    <a:pt x="16326" y="20664"/>
                  </a:cubicBezTo>
                  <a:cubicBezTo>
                    <a:pt x="16326" y="20664"/>
                    <a:pt x="16326" y="20664"/>
                    <a:pt x="16326" y="20664"/>
                  </a:cubicBezTo>
                  <a:cubicBezTo>
                    <a:pt x="16270" y="20664"/>
                    <a:pt x="16270" y="20664"/>
                    <a:pt x="16270" y="20664"/>
                  </a:cubicBezTo>
                  <a:cubicBezTo>
                    <a:pt x="16214" y="20731"/>
                    <a:pt x="16214" y="20731"/>
                    <a:pt x="16214" y="20731"/>
                  </a:cubicBezTo>
                  <a:cubicBezTo>
                    <a:pt x="16102" y="20798"/>
                    <a:pt x="16102" y="20798"/>
                    <a:pt x="16102" y="20798"/>
                  </a:cubicBezTo>
                  <a:cubicBezTo>
                    <a:pt x="16046" y="20798"/>
                    <a:pt x="16046" y="20798"/>
                    <a:pt x="16046" y="20798"/>
                  </a:cubicBezTo>
                  <a:cubicBezTo>
                    <a:pt x="15934" y="20798"/>
                    <a:pt x="15934" y="20798"/>
                    <a:pt x="15934" y="20798"/>
                  </a:cubicBezTo>
                  <a:cubicBezTo>
                    <a:pt x="15877" y="20798"/>
                    <a:pt x="15877" y="20798"/>
                    <a:pt x="15877" y="20798"/>
                  </a:cubicBezTo>
                  <a:cubicBezTo>
                    <a:pt x="15821" y="20864"/>
                    <a:pt x="15821" y="20864"/>
                    <a:pt x="15821" y="20864"/>
                  </a:cubicBezTo>
                  <a:cubicBezTo>
                    <a:pt x="15765" y="20864"/>
                    <a:pt x="15765" y="20864"/>
                    <a:pt x="15765" y="20864"/>
                  </a:cubicBezTo>
                  <a:cubicBezTo>
                    <a:pt x="15765" y="20864"/>
                    <a:pt x="15765" y="20864"/>
                    <a:pt x="15765" y="20864"/>
                  </a:cubicBezTo>
                  <a:cubicBezTo>
                    <a:pt x="15709" y="20864"/>
                    <a:pt x="15709" y="20864"/>
                    <a:pt x="15709" y="20864"/>
                  </a:cubicBezTo>
                  <a:cubicBezTo>
                    <a:pt x="15653" y="20798"/>
                    <a:pt x="15653" y="20798"/>
                    <a:pt x="15653" y="20798"/>
                  </a:cubicBezTo>
                  <a:cubicBezTo>
                    <a:pt x="15653" y="20798"/>
                    <a:pt x="15653" y="20798"/>
                    <a:pt x="15653" y="20798"/>
                  </a:cubicBezTo>
                  <a:cubicBezTo>
                    <a:pt x="15653" y="20864"/>
                    <a:pt x="15653" y="20864"/>
                    <a:pt x="15653" y="20864"/>
                  </a:cubicBezTo>
                  <a:cubicBezTo>
                    <a:pt x="15597" y="20864"/>
                    <a:pt x="15597" y="20864"/>
                    <a:pt x="15597" y="20864"/>
                  </a:cubicBezTo>
                  <a:cubicBezTo>
                    <a:pt x="15541" y="20931"/>
                    <a:pt x="15541" y="20931"/>
                    <a:pt x="15541" y="20931"/>
                  </a:cubicBezTo>
                  <a:cubicBezTo>
                    <a:pt x="15597" y="20931"/>
                    <a:pt x="15597" y="20931"/>
                    <a:pt x="15597" y="20931"/>
                  </a:cubicBezTo>
                  <a:cubicBezTo>
                    <a:pt x="15485" y="20998"/>
                    <a:pt x="15485" y="20998"/>
                    <a:pt x="15485" y="20998"/>
                  </a:cubicBezTo>
                  <a:cubicBezTo>
                    <a:pt x="15429" y="21065"/>
                    <a:pt x="15429" y="21065"/>
                    <a:pt x="15429" y="21065"/>
                  </a:cubicBezTo>
                  <a:cubicBezTo>
                    <a:pt x="15372" y="21132"/>
                    <a:pt x="15372" y="21132"/>
                    <a:pt x="15372" y="21132"/>
                  </a:cubicBezTo>
                  <a:cubicBezTo>
                    <a:pt x="15316" y="21132"/>
                    <a:pt x="15316" y="21132"/>
                    <a:pt x="15316" y="21132"/>
                  </a:cubicBezTo>
                  <a:cubicBezTo>
                    <a:pt x="15316" y="21132"/>
                    <a:pt x="15316" y="21132"/>
                    <a:pt x="15316" y="21132"/>
                  </a:cubicBezTo>
                  <a:cubicBezTo>
                    <a:pt x="15260" y="21132"/>
                    <a:pt x="15260" y="21132"/>
                    <a:pt x="15260" y="21132"/>
                  </a:cubicBezTo>
                  <a:cubicBezTo>
                    <a:pt x="15260" y="21199"/>
                    <a:pt x="15260" y="21199"/>
                    <a:pt x="15260" y="21199"/>
                  </a:cubicBezTo>
                  <a:cubicBezTo>
                    <a:pt x="15260" y="21199"/>
                    <a:pt x="15260" y="21199"/>
                    <a:pt x="15260" y="21199"/>
                  </a:cubicBezTo>
                  <a:cubicBezTo>
                    <a:pt x="15260" y="21199"/>
                    <a:pt x="15260" y="21199"/>
                    <a:pt x="15260" y="21199"/>
                  </a:cubicBezTo>
                  <a:cubicBezTo>
                    <a:pt x="15204" y="21199"/>
                    <a:pt x="15204" y="21199"/>
                    <a:pt x="15204" y="21199"/>
                  </a:cubicBezTo>
                  <a:cubicBezTo>
                    <a:pt x="15148" y="21199"/>
                    <a:pt x="15148" y="21199"/>
                    <a:pt x="15148" y="21199"/>
                  </a:cubicBezTo>
                  <a:cubicBezTo>
                    <a:pt x="15148" y="21132"/>
                    <a:pt x="15148" y="21132"/>
                    <a:pt x="15148" y="21132"/>
                  </a:cubicBezTo>
                  <a:cubicBezTo>
                    <a:pt x="15148" y="21132"/>
                    <a:pt x="15148" y="21132"/>
                    <a:pt x="15148" y="21132"/>
                  </a:cubicBezTo>
                  <a:cubicBezTo>
                    <a:pt x="15092" y="21132"/>
                    <a:pt x="15092" y="21132"/>
                    <a:pt x="15092" y="21132"/>
                  </a:cubicBezTo>
                  <a:cubicBezTo>
                    <a:pt x="15092" y="21065"/>
                    <a:pt x="15092" y="21065"/>
                    <a:pt x="15092" y="21065"/>
                  </a:cubicBezTo>
                  <a:cubicBezTo>
                    <a:pt x="15092" y="20998"/>
                    <a:pt x="15092" y="20998"/>
                    <a:pt x="15092" y="20998"/>
                  </a:cubicBezTo>
                  <a:cubicBezTo>
                    <a:pt x="15092" y="20998"/>
                    <a:pt x="15092" y="20998"/>
                    <a:pt x="15092" y="20998"/>
                  </a:cubicBezTo>
                  <a:cubicBezTo>
                    <a:pt x="15148" y="20864"/>
                    <a:pt x="15148" y="20864"/>
                    <a:pt x="15148" y="20864"/>
                  </a:cubicBezTo>
                  <a:cubicBezTo>
                    <a:pt x="15204" y="20864"/>
                    <a:pt x="15204" y="20864"/>
                    <a:pt x="15204" y="20864"/>
                  </a:cubicBezTo>
                  <a:cubicBezTo>
                    <a:pt x="15204" y="20798"/>
                    <a:pt x="15204" y="20798"/>
                    <a:pt x="15204" y="20798"/>
                  </a:cubicBezTo>
                  <a:cubicBezTo>
                    <a:pt x="15316" y="20731"/>
                    <a:pt x="15316" y="20731"/>
                    <a:pt x="15316" y="20731"/>
                  </a:cubicBezTo>
                  <a:cubicBezTo>
                    <a:pt x="15372" y="20731"/>
                    <a:pt x="15372" y="20731"/>
                    <a:pt x="15372" y="20731"/>
                  </a:cubicBezTo>
                  <a:cubicBezTo>
                    <a:pt x="15485" y="20664"/>
                    <a:pt x="15485" y="20664"/>
                    <a:pt x="15485" y="20664"/>
                  </a:cubicBezTo>
                  <a:cubicBezTo>
                    <a:pt x="15541" y="20597"/>
                    <a:pt x="15541" y="20597"/>
                    <a:pt x="15541" y="20597"/>
                  </a:cubicBezTo>
                  <a:cubicBezTo>
                    <a:pt x="15597" y="20664"/>
                    <a:pt x="15597" y="20664"/>
                    <a:pt x="15597" y="20664"/>
                  </a:cubicBezTo>
                  <a:cubicBezTo>
                    <a:pt x="15597" y="20664"/>
                    <a:pt x="15597" y="20664"/>
                    <a:pt x="15597" y="20664"/>
                  </a:cubicBezTo>
                  <a:cubicBezTo>
                    <a:pt x="15653" y="20731"/>
                    <a:pt x="15653" y="20731"/>
                    <a:pt x="15653" y="20731"/>
                  </a:cubicBezTo>
                  <a:cubicBezTo>
                    <a:pt x="15653" y="20664"/>
                    <a:pt x="15653" y="20664"/>
                    <a:pt x="15653" y="20664"/>
                  </a:cubicBezTo>
                  <a:cubicBezTo>
                    <a:pt x="15653" y="20664"/>
                    <a:pt x="15653" y="20664"/>
                    <a:pt x="15653" y="20664"/>
                  </a:cubicBezTo>
                  <a:cubicBezTo>
                    <a:pt x="15709" y="20664"/>
                    <a:pt x="15709" y="20664"/>
                    <a:pt x="15709" y="20664"/>
                  </a:cubicBezTo>
                  <a:cubicBezTo>
                    <a:pt x="15765" y="20664"/>
                    <a:pt x="15765" y="20664"/>
                    <a:pt x="15765" y="20664"/>
                  </a:cubicBezTo>
                  <a:cubicBezTo>
                    <a:pt x="15821" y="20597"/>
                    <a:pt x="15821" y="20597"/>
                    <a:pt x="15821" y="20597"/>
                  </a:cubicBezTo>
                  <a:cubicBezTo>
                    <a:pt x="15709" y="20597"/>
                    <a:pt x="15709" y="20597"/>
                    <a:pt x="15709" y="20597"/>
                  </a:cubicBezTo>
                  <a:cubicBezTo>
                    <a:pt x="15597" y="20597"/>
                    <a:pt x="15597" y="20597"/>
                    <a:pt x="15597" y="20597"/>
                  </a:cubicBezTo>
                  <a:cubicBezTo>
                    <a:pt x="15597" y="20597"/>
                    <a:pt x="15597" y="20597"/>
                    <a:pt x="15597" y="20597"/>
                  </a:cubicBezTo>
                  <a:cubicBezTo>
                    <a:pt x="15541" y="20597"/>
                    <a:pt x="15541" y="20597"/>
                    <a:pt x="15541" y="20597"/>
                  </a:cubicBezTo>
                  <a:cubicBezTo>
                    <a:pt x="15485" y="20597"/>
                    <a:pt x="15485" y="20597"/>
                    <a:pt x="15485" y="20597"/>
                  </a:cubicBezTo>
                  <a:cubicBezTo>
                    <a:pt x="15429" y="20597"/>
                    <a:pt x="15429" y="20597"/>
                    <a:pt x="15429" y="20597"/>
                  </a:cubicBezTo>
                  <a:cubicBezTo>
                    <a:pt x="15485" y="20530"/>
                    <a:pt x="15485" y="20530"/>
                    <a:pt x="15485" y="20530"/>
                  </a:cubicBezTo>
                  <a:cubicBezTo>
                    <a:pt x="15541" y="20530"/>
                    <a:pt x="15541" y="20530"/>
                    <a:pt x="15541" y="20530"/>
                  </a:cubicBezTo>
                  <a:cubicBezTo>
                    <a:pt x="15597" y="20463"/>
                    <a:pt x="15597" y="20463"/>
                    <a:pt x="15597" y="20463"/>
                  </a:cubicBezTo>
                  <a:cubicBezTo>
                    <a:pt x="15597" y="20463"/>
                    <a:pt x="15597" y="20463"/>
                    <a:pt x="15597" y="20463"/>
                  </a:cubicBezTo>
                  <a:cubicBezTo>
                    <a:pt x="15597" y="20463"/>
                    <a:pt x="15597" y="20463"/>
                    <a:pt x="15597" y="20463"/>
                  </a:cubicBezTo>
                  <a:cubicBezTo>
                    <a:pt x="15541" y="20396"/>
                    <a:pt x="15541" y="20396"/>
                    <a:pt x="15541" y="20396"/>
                  </a:cubicBezTo>
                  <a:cubicBezTo>
                    <a:pt x="15541" y="20530"/>
                    <a:pt x="15541" y="20530"/>
                    <a:pt x="15541" y="20530"/>
                  </a:cubicBezTo>
                  <a:cubicBezTo>
                    <a:pt x="15485" y="20530"/>
                    <a:pt x="15485" y="20530"/>
                    <a:pt x="15485" y="20530"/>
                  </a:cubicBezTo>
                  <a:cubicBezTo>
                    <a:pt x="15429" y="20597"/>
                    <a:pt x="15429" y="20597"/>
                    <a:pt x="15429" y="20597"/>
                  </a:cubicBezTo>
                  <a:cubicBezTo>
                    <a:pt x="15372" y="20597"/>
                    <a:pt x="15372" y="20597"/>
                    <a:pt x="15372" y="20597"/>
                  </a:cubicBezTo>
                  <a:cubicBezTo>
                    <a:pt x="15316" y="20597"/>
                    <a:pt x="15316" y="20597"/>
                    <a:pt x="15316" y="20597"/>
                  </a:cubicBezTo>
                  <a:cubicBezTo>
                    <a:pt x="15204" y="20664"/>
                    <a:pt x="15204" y="20664"/>
                    <a:pt x="15204" y="20664"/>
                  </a:cubicBezTo>
                  <a:cubicBezTo>
                    <a:pt x="15204" y="20664"/>
                    <a:pt x="15204" y="20664"/>
                    <a:pt x="15204" y="20664"/>
                  </a:cubicBezTo>
                  <a:cubicBezTo>
                    <a:pt x="15204" y="20597"/>
                    <a:pt x="15204" y="20597"/>
                    <a:pt x="15204" y="20597"/>
                  </a:cubicBezTo>
                  <a:cubicBezTo>
                    <a:pt x="15204" y="20597"/>
                    <a:pt x="15204" y="20597"/>
                    <a:pt x="15204" y="20597"/>
                  </a:cubicBezTo>
                  <a:cubicBezTo>
                    <a:pt x="15260" y="20530"/>
                    <a:pt x="15260" y="20530"/>
                    <a:pt x="15260" y="20530"/>
                  </a:cubicBezTo>
                  <a:cubicBezTo>
                    <a:pt x="15204" y="20597"/>
                    <a:pt x="15204" y="20597"/>
                    <a:pt x="15204" y="20597"/>
                  </a:cubicBezTo>
                  <a:cubicBezTo>
                    <a:pt x="15148" y="20664"/>
                    <a:pt x="15148" y="20664"/>
                    <a:pt x="15148" y="20664"/>
                  </a:cubicBezTo>
                  <a:cubicBezTo>
                    <a:pt x="15092" y="20664"/>
                    <a:pt x="15092" y="20664"/>
                    <a:pt x="15092" y="20664"/>
                  </a:cubicBezTo>
                  <a:cubicBezTo>
                    <a:pt x="15092" y="20664"/>
                    <a:pt x="15092" y="20664"/>
                    <a:pt x="15092" y="20664"/>
                  </a:cubicBezTo>
                  <a:cubicBezTo>
                    <a:pt x="15036" y="20664"/>
                    <a:pt x="15036" y="20664"/>
                    <a:pt x="15036" y="20664"/>
                  </a:cubicBezTo>
                  <a:cubicBezTo>
                    <a:pt x="15036" y="20664"/>
                    <a:pt x="15036" y="20664"/>
                    <a:pt x="15036" y="20664"/>
                  </a:cubicBezTo>
                  <a:cubicBezTo>
                    <a:pt x="14980" y="20664"/>
                    <a:pt x="14980" y="20664"/>
                    <a:pt x="14980" y="20664"/>
                  </a:cubicBezTo>
                  <a:cubicBezTo>
                    <a:pt x="14924" y="20664"/>
                    <a:pt x="14924" y="20664"/>
                    <a:pt x="14924" y="20664"/>
                  </a:cubicBezTo>
                  <a:cubicBezTo>
                    <a:pt x="14868" y="20597"/>
                    <a:pt x="14868" y="20597"/>
                    <a:pt x="14868" y="20597"/>
                  </a:cubicBezTo>
                  <a:cubicBezTo>
                    <a:pt x="14868" y="20597"/>
                    <a:pt x="14868" y="20597"/>
                    <a:pt x="14868" y="20597"/>
                  </a:cubicBezTo>
                  <a:cubicBezTo>
                    <a:pt x="14868" y="20597"/>
                    <a:pt x="14868" y="20597"/>
                    <a:pt x="14868" y="20597"/>
                  </a:cubicBezTo>
                  <a:cubicBezTo>
                    <a:pt x="14868" y="20597"/>
                    <a:pt x="14868" y="20597"/>
                    <a:pt x="14868" y="20597"/>
                  </a:cubicBezTo>
                  <a:cubicBezTo>
                    <a:pt x="14868" y="20530"/>
                    <a:pt x="14868" y="20530"/>
                    <a:pt x="14868" y="20530"/>
                  </a:cubicBezTo>
                  <a:cubicBezTo>
                    <a:pt x="14868" y="20530"/>
                    <a:pt x="14868" y="20530"/>
                    <a:pt x="14868" y="20530"/>
                  </a:cubicBezTo>
                  <a:cubicBezTo>
                    <a:pt x="14868" y="20463"/>
                    <a:pt x="14868" y="20463"/>
                    <a:pt x="14868" y="20463"/>
                  </a:cubicBezTo>
                  <a:cubicBezTo>
                    <a:pt x="14868" y="20463"/>
                    <a:pt x="14868" y="20463"/>
                    <a:pt x="14868" y="20463"/>
                  </a:cubicBezTo>
                  <a:cubicBezTo>
                    <a:pt x="14811" y="20396"/>
                    <a:pt x="14811" y="20396"/>
                    <a:pt x="14811" y="20396"/>
                  </a:cubicBezTo>
                  <a:cubicBezTo>
                    <a:pt x="14811" y="20396"/>
                    <a:pt x="14811" y="20396"/>
                    <a:pt x="14811" y="20396"/>
                  </a:cubicBezTo>
                  <a:cubicBezTo>
                    <a:pt x="14811" y="20396"/>
                    <a:pt x="14811" y="20396"/>
                    <a:pt x="14811" y="20396"/>
                  </a:cubicBezTo>
                  <a:cubicBezTo>
                    <a:pt x="14868" y="20062"/>
                    <a:pt x="14868" y="20062"/>
                    <a:pt x="14868" y="20062"/>
                  </a:cubicBezTo>
                  <a:cubicBezTo>
                    <a:pt x="14868" y="19928"/>
                    <a:pt x="14868" y="19928"/>
                    <a:pt x="14868" y="19928"/>
                  </a:cubicBezTo>
                  <a:cubicBezTo>
                    <a:pt x="14811" y="19861"/>
                    <a:pt x="14811" y="19861"/>
                    <a:pt x="14811" y="19861"/>
                  </a:cubicBezTo>
                  <a:cubicBezTo>
                    <a:pt x="14755" y="19861"/>
                    <a:pt x="14755" y="19861"/>
                    <a:pt x="14755" y="19861"/>
                  </a:cubicBezTo>
                  <a:cubicBezTo>
                    <a:pt x="14699" y="19861"/>
                    <a:pt x="14699" y="19861"/>
                    <a:pt x="14699" y="19861"/>
                  </a:cubicBezTo>
                  <a:cubicBezTo>
                    <a:pt x="14643" y="19861"/>
                    <a:pt x="14643" y="19861"/>
                    <a:pt x="14643" y="19861"/>
                  </a:cubicBezTo>
                  <a:cubicBezTo>
                    <a:pt x="14587" y="19861"/>
                    <a:pt x="14587" y="19861"/>
                    <a:pt x="14587" y="19861"/>
                  </a:cubicBezTo>
                  <a:cubicBezTo>
                    <a:pt x="14587" y="19794"/>
                    <a:pt x="14587" y="19794"/>
                    <a:pt x="14587" y="19794"/>
                  </a:cubicBezTo>
                  <a:cubicBezTo>
                    <a:pt x="14587" y="19794"/>
                    <a:pt x="14587" y="19794"/>
                    <a:pt x="14587" y="19794"/>
                  </a:cubicBezTo>
                  <a:cubicBezTo>
                    <a:pt x="14531" y="19861"/>
                    <a:pt x="14531" y="19861"/>
                    <a:pt x="14531" y="19861"/>
                  </a:cubicBezTo>
                  <a:cubicBezTo>
                    <a:pt x="14475" y="19928"/>
                    <a:pt x="14475" y="19928"/>
                    <a:pt x="14475" y="19928"/>
                  </a:cubicBezTo>
                  <a:cubicBezTo>
                    <a:pt x="14419" y="19995"/>
                    <a:pt x="14419" y="19995"/>
                    <a:pt x="14419" y="19995"/>
                  </a:cubicBezTo>
                  <a:cubicBezTo>
                    <a:pt x="14363" y="20062"/>
                    <a:pt x="14363" y="20062"/>
                    <a:pt x="14363" y="20062"/>
                  </a:cubicBezTo>
                  <a:cubicBezTo>
                    <a:pt x="14363" y="20129"/>
                    <a:pt x="14363" y="20129"/>
                    <a:pt x="14363" y="20129"/>
                  </a:cubicBezTo>
                  <a:cubicBezTo>
                    <a:pt x="14306" y="20129"/>
                    <a:pt x="14306" y="20129"/>
                    <a:pt x="14306" y="20129"/>
                  </a:cubicBezTo>
                  <a:cubicBezTo>
                    <a:pt x="14306" y="20196"/>
                    <a:pt x="14306" y="20196"/>
                    <a:pt x="14306" y="20196"/>
                  </a:cubicBezTo>
                  <a:cubicBezTo>
                    <a:pt x="14306" y="20263"/>
                    <a:pt x="14306" y="20263"/>
                    <a:pt x="14306" y="20263"/>
                  </a:cubicBezTo>
                  <a:cubicBezTo>
                    <a:pt x="14194" y="20329"/>
                    <a:pt x="14194" y="20329"/>
                    <a:pt x="14194" y="20329"/>
                  </a:cubicBezTo>
                  <a:cubicBezTo>
                    <a:pt x="14194" y="20396"/>
                    <a:pt x="14194" y="20396"/>
                    <a:pt x="14194" y="20396"/>
                  </a:cubicBezTo>
                  <a:cubicBezTo>
                    <a:pt x="14082" y="20463"/>
                    <a:pt x="14082" y="20463"/>
                    <a:pt x="14082" y="20463"/>
                  </a:cubicBezTo>
                  <a:cubicBezTo>
                    <a:pt x="14082" y="20530"/>
                    <a:pt x="14082" y="20530"/>
                    <a:pt x="14082" y="20530"/>
                  </a:cubicBezTo>
                  <a:cubicBezTo>
                    <a:pt x="14082" y="20530"/>
                    <a:pt x="14082" y="20530"/>
                    <a:pt x="14082" y="20530"/>
                  </a:cubicBezTo>
                  <a:cubicBezTo>
                    <a:pt x="14026" y="20530"/>
                    <a:pt x="14026" y="20530"/>
                    <a:pt x="14026" y="20530"/>
                  </a:cubicBezTo>
                  <a:cubicBezTo>
                    <a:pt x="13970" y="20530"/>
                    <a:pt x="13970" y="20530"/>
                    <a:pt x="13970" y="20530"/>
                  </a:cubicBezTo>
                  <a:cubicBezTo>
                    <a:pt x="13970" y="20530"/>
                    <a:pt x="13970" y="20530"/>
                    <a:pt x="13970" y="20530"/>
                  </a:cubicBezTo>
                  <a:cubicBezTo>
                    <a:pt x="13970" y="20530"/>
                    <a:pt x="13970" y="20530"/>
                    <a:pt x="13970" y="20530"/>
                  </a:cubicBezTo>
                  <a:cubicBezTo>
                    <a:pt x="13914" y="20597"/>
                    <a:pt x="13914" y="20597"/>
                    <a:pt x="13914" y="20597"/>
                  </a:cubicBezTo>
                  <a:cubicBezTo>
                    <a:pt x="13184" y="20597"/>
                    <a:pt x="13184" y="20597"/>
                    <a:pt x="13184" y="20597"/>
                  </a:cubicBezTo>
                  <a:cubicBezTo>
                    <a:pt x="13072" y="20597"/>
                    <a:pt x="13072" y="20597"/>
                    <a:pt x="13072" y="20597"/>
                  </a:cubicBezTo>
                  <a:cubicBezTo>
                    <a:pt x="13016" y="20664"/>
                    <a:pt x="13016" y="20664"/>
                    <a:pt x="13016" y="20664"/>
                  </a:cubicBezTo>
                  <a:cubicBezTo>
                    <a:pt x="12960" y="20664"/>
                    <a:pt x="12960" y="20664"/>
                    <a:pt x="12960" y="20664"/>
                  </a:cubicBezTo>
                  <a:cubicBezTo>
                    <a:pt x="12904" y="20731"/>
                    <a:pt x="12904" y="20731"/>
                    <a:pt x="12904" y="20731"/>
                  </a:cubicBezTo>
                  <a:cubicBezTo>
                    <a:pt x="12792" y="20798"/>
                    <a:pt x="12792" y="20798"/>
                    <a:pt x="12792" y="20798"/>
                  </a:cubicBezTo>
                  <a:cubicBezTo>
                    <a:pt x="12736" y="20864"/>
                    <a:pt x="12736" y="20864"/>
                    <a:pt x="12736" y="20864"/>
                  </a:cubicBezTo>
                  <a:cubicBezTo>
                    <a:pt x="12679" y="20864"/>
                    <a:pt x="12679" y="20864"/>
                    <a:pt x="12679" y="20864"/>
                  </a:cubicBezTo>
                  <a:cubicBezTo>
                    <a:pt x="12511" y="21065"/>
                    <a:pt x="12511" y="21065"/>
                    <a:pt x="12511" y="21065"/>
                  </a:cubicBezTo>
                  <a:cubicBezTo>
                    <a:pt x="12006" y="21199"/>
                    <a:pt x="12006" y="21199"/>
                    <a:pt x="12006" y="21199"/>
                  </a:cubicBezTo>
                  <a:cubicBezTo>
                    <a:pt x="12006" y="21333"/>
                    <a:pt x="12006" y="21333"/>
                    <a:pt x="12006" y="21333"/>
                  </a:cubicBezTo>
                  <a:cubicBezTo>
                    <a:pt x="11894" y="21333"/>
                    <a:pt x="11894" y="21333"/>
                    <a:pt x="11894" y="21333"/>
                  </a:cubicBezTo>
                  <a:cubicBezTo>
                    <a:pt x="11052" y="21600"/>
                    <a:pt x="11052" y="21600"/>
                    <a:pt x="11052" y="21600"/>
                  </a:cubicBezTo>
                  <a:cubicBezTo>
                    <a:pt x="10996" y="21533"/>
                    <a:pt x="10996" y="21533"/>
                    <a:pt x="10996" y="21533"/>
                  </a:cubicBezTo>
                  <a:cubicBezTo>
                    <a:pt x="11052" y="21466"/>
                    <a:pt x="11052" y="21466"/>
                    <a:pt x="11052" y="21466"/>
                  </a:cubicBezTo>
                  <a:cubicBezTo>
                    <a:pt x="11165" y="21399"/>
                    <a:pt x="11165" y="21399"/>
                    <a:pt x="11165" y="21399"/>
                  </a:cubicBezTo>
                  <a:cubicBezTo>
                    <a:pt x="11165" y="21333"/>
                    <a:pt x="11165" y="21333"/>
                    <a:pt x="11165" y="21333"/>
                  </a:cubicBezTo>
                  <a:cubicBezTo>
                    <a:pt x="11221" y="21266"/>
                    <a:pt x="11221" y="21266"/>
                    <a:pt x="11221" y="21266"/>
                  </a:cubicBezTo>
                  <a:cubicBezTo>
                    <a:pt x="11221" y="21266"/>
                    <a:pt x="11221" y="21266"/>
                    <a:pt x="11221" y="21266"/>
                  </a:cubicBezTo>
                  <a:cubicBezTo>
                    <a:pt x="11277" y="20864"/>
                    <a:pt x="11277" y="20864"/>
                    <a:pt x="11277" y="20864"/>
                  </a:cubicBezTo>
                  <a:cubicBezTo>
                    <a:pt x="11109" y="20062"/>
                    <a:pt x="11109" y="20062"/>
                    <a:pt x="11109" y="20062"/>
                  </a:cubicBezTo>
                  <a:cubicBezTo>
                    <a:pt x="10940" y="19928"/>
                    <a:pt x="10940" y="19928"/>
                    <a:pt x="10940" y="19928"/>
                  </a:cubicBezTo>
                  <a:cubicBezTo>
                    <a:pt x="10884" y="19861"/>
                    <a:pt x="10884" y="19861"/>
                    <a:pt x="10884" y="19861"/>
                  </a:cubicBezTo>
                  <a:cubicBezTo>
                    <a:pt x="9874" y="19326"/>
                    <a:pt x="9874" y="19326"/>
                    <a:pt x="9874" y="19326"/>
                  </a:cubicBezTo>
                  <a:cubicBezTo>
                    <a:pt x="9818" y="19326"/>
                    <a:pt x="9818" y="19326"/>
                    <a:pt x="9818" y="19326"/>
                  </a:cubicBezTo>
                  <a:cubicBezTo>
                    <a:pt x="9762" y="19259"/>
                    <a:pt x="9762" y="19259"/>
                    <a:pt x="9762" y="19259"/>
                  </a:cubicBezTo>
                  <a:cubicBezTo>
                    <a:pt x="9762" y="19259"/>
                    <a:pt x="9762" y="19259"/>
                    <a:pt x="9762" y="19259"/>
                  </a:cubicBezTo>
                  <a:cubicBezTo>
                    <a:pt x="9650" y="19259"/>
                    <a:pt x="9650" y="19259"/>
                    <a:pt x="9650" y="19259"/>
                  </a:cubicBezTo>
                  <a:cubicBezTo>
                    <a:pt x="9594" y="19193"/>
                    <a:pt x="9594" y="19193"/>
                    <a:pt x="9594" y="19193"/>
                  </a:cubicBezTo>
                  <a:cubicBezTo>
                    <a:pt x="9594" y="19193"/>
                    <a:pt x="9594" y="19193"/>
                    <a:pt x="9594" y="19193"/>
                  </a:cubicBezTo>
                  <a:cubicBezTo>
                    <a:pt x="9538" y="19193"/>
                    <a:pt x="9538" y="19193"/>
                    <a:pt x="9538" y="19193"/>
                  </a:cubicBezTo>
                  <a:cubicBezTo>
                    <a:pt x="9482" y="19193"/>
                    <a:pt x="9482" y="19193"/>
                    <a:pt x="9482" y="19193"/>
                  </a:cubicBezTo>
                  <a:cubicBezTo>
                    <a:pt x="9425" y="19193"/>
                    <a:pt x="9425" y="19193"/>
                    <a:pt x="9425" y="19193"/>
                  </a:cubicBezTo>
                  <a:cubicBezTo>
                    <a:pt x="9425" y="19126"/>
                    <a:pt x="9425" y="19126"/>
                    <a:pt x="9425" y="19126"/>
                  </a:cubicBezTo>
                  <a:cubicBezTo>
                    <a:pt x="9369" y="19126"/>
                    <a:pt x="9369" y="19126"/>
                    <a:pt x="9369" y="19126"/>
                  </a:cubicBezTo>
                  <a:cubicBezTo>
                    <a:pt x="9257" y="19126"/>
                    <a:pt x="9257" y="19126"/>
                    <a:pt x="9257" y="19126"/>
                  </a:cubicBezTo>
                  <a:cubicBezTo>
                    <a:pt x="9257" y="19059"/>
                    <a:pt x="9257" y="19059"/>
                    <a:pt x="9257" y="19059"/>
                  </a:cubicBezTo>
                  <a:cubicBezTo>
                    <a:pt x="9201" y="19059"/>
                    <a:pt x="9201" y="19059"/>
                    <a:pt x="9201" y="19059"/>
                  </a:cubicBezTo>
                  <a:cubicBezTo>
                    <a:pt x="9145" y="18992"/>
                    <a:pt x="9145" y="18992"/>
                    <a:pt x="9145" y="18992"/>
                  </a:cubicBezTo>
                  <a:cubicBezTo>
                    <a:pt x="9089" y="18992"/>
                    <a:pt x="9089" y="18992"/>
                    <a:pt x="9089" y="18992"/>
                  </a:cubicBezTo>
                  <a:cubicBezTo>
                    <a:pt x="9089" y="18992"/>
                    <a:pt x="9089" y="18992"/>
                    <a:pt x="9089" y="18992"/>
                  </a:cubicBezTo>
                  <a:cubicBezTo>
                    <a:pt x="9033" y="18992"/>
                    <a:pt x="9033" y="18992"/>
                    <a:pt x="9033" y="18992"/>
                  </a:cubicBezTo>
                  <a:cubicBezTo>
                    <a:pt x="8977" y="18992"/>
                    <a:pt x="8977" y="18992"/>
                    <a:pt x="8977" y="18992"/>
                  </a:cubicBezTo>
                  <a:cubicBezTo>
                    <a:pt x="8977" y="18992"/>
                    <a:pt x="8977" y="18992"/>
                    <a:pt x="8977" y="18992"/>
                  </a:cubicBezTo>
                  <a:cubicBezTo>
                    <a:pt x="8921" y="18992"/>
                    <a:pt x="8921" y="18992"/>
                    <a:pt x="8921" y="18992"/>
                  </a:cubicBezTo>
                  <a:cubicBezTo>
                    <a:pt x="8921" y="18925"/>
                    <a:pt x="8921" y="18925"/>
                    <a:pt x="8921" y="18925"/>
                  </a:cubicBezTo>
                  <a:cubicBezTo>
                    <a:pt x="8864" y="18925"/>
                    <a:pt x="8864" y="18925"/>
                    <a:pt x="8864" y="18925"/>
                  </a:cubicBezTo>
                  <a:cubicBezTo>
                    <a:pt x="8864" y="18925"/>
                    <a:pt x="8864" y="18925"/>
                    <a:pt x="8864" y="18925"/>
                  </a:cubicBezTo>
                  <a:cubicBezTo>
                    <a:pt x="8808" y="18858"/>
                    <a:pt x="8808" y="18858"/>
                    <a:pt x="8808" y="18858"/>
                  </a:cubicBezTo>
                  <a:cubicBezTo>
                    <a:pt x="8808" y="18858"/>
                    <a:pt x="8808" y="18858"/>
                    <a:pt x="8808" y="18858"/>
                  </a:cubicBezTo>
                  <a:cubicBezTo>
                    <a:pt x="8752" y="18791"/>
                    <a:pt x="8752" y="18791"/>
                    <a:pt x="8752" y="18791"/>
                  </a:cubicBezTo>
                  <a:cubicBezTo>
                    <a:pt x="8696" y="18791"/>
                    <a:pt x="8696" y="18791"/>
                    <a:pt x="8696" y="18791"/>
                  </a:cubicBezTo>
                  <a:cubicBezTo>
                    <a:pt x="8640" y="18791"/>
                    <a:pt x="8640" y="18791"/>
                    <a:pt x="8640" y="18791"/>
                  </a:cubicBezTo>
                  <a:lnTo>
                    <a:pt x="2188" y="18123"/>
                  </a:lnTo>
                  <a:close/>
                  <a:moveTo>
                    <a:pt x="2188" y="18123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46" name="AutoShape 160"/>
            <p:cNvSpPr>
              <a:spLocks/>
            </p:cNvSpPr>
            <p:nvPr/>
          </p:nvSpPr>
          <p:spPr bwMode="auto">
            <a:xfrm>
              <a:off x="0" y="585"/>
              <a:ext cx="2235" cy="1513"/>
            </a:xfrm>
            <a:custGeom>
              <a:avLst/>
              <a:gdLst>
                <a:gd name="T0" fmla="*/ 1963 w 21600"/>
                <a:gd name="T1" fmla="*/ 1220 h 21600"/>
                <a:gd name="T2" fmla="*/ 2197 w 21600"/>
                <a:gd name="T3" fmla="*/ 257 h 21600"/>
                <a:gd name="T4" fmla="*/ 2057 w 21600"/>
                <a:gd name="T5" fmla="*/ 193 h 21600"/>
                <a:gd name="T6" fmla="*/ 1963 w 21600"/>
                <a:gd name="T7" fmla="*/ 92 h 21600"/>
                <a:gd name="T8" fmla="*/ 1859 w 21600"/>
                <a:gd name="T9" fmla="*/ 64 h 21600"/>
                <a:gd name="T10" fmla="*/ 1756 w 21600"/>
                <a:gd name="T11" fmla="*/ 18 h 21600"/>
                <a:gd name="T12" fmla="*/ 1568 w 21600"/>
                <a:gd name="T13" fmla="*/ 83 h 21600"/>
                <a:gd name="T14" fmla="*/ 1362 w 21600"/>
                <a:gd name="T15" fmla="*/ 339 h 21600"/>
                <a:gd name="T16" fmla="*/ 1333 w 21600"/>
                <a:gd name="T17" fmla="*/ 413 h 21600"/>
                <a:gd name="T18" fmla="*/ 1268 w 21600"/>
                <a:gd name="T19" fmla="*/ 367 h 21600"/>
                <a:gd name="T20" fmla="*/ 1127 w 21600"/>
                <a:gd name="T21" fmla="*/ 468 h 21600"/>
                <a:gd name="T22" fmla="*/ 1193 w 21600"/>
                <a:gd name="T23" fmla="*/ 550 h 21600"/>
                <a:gd name="T24" fmla="*/ 1221 w 21600"/>
                <a:gd name="T25" fmla="*/ 642 h 21600"/>
                <a:gd name="T26" fmla="*/ 977 w 21600"/>
                <a:gd name="T27" fmla="*/ 715 h 21600"/>
                <a:gd name="T28" fmla="*/ 977 w 21600"/>
                <a:gd name="T29" fmla="*/ 816 h 21600"/>
                <a:gd name="T30" fmla="*/ 939 w 21600"/>
                <a:gd name="T31" fmla="*/ 926 h 21600"/>
                <a:gd name="T32" fmla="*/ 977 w 21600"/>
                <a:gd name="T33" fmla="*/ 999 h 21600"/>
                <a:gd name="T34" fmla="*/ 1052 w 21600"/>
                <a:gd name="T35" fmla="*/ 1045 h 21600"/>
                <a:gd name="T36" fmla="*/ 1033 w 21600"/>
                <a:gd name="T37" fmla="*/ 1146 h 21600"/>
                <a:gd name="T38" fmla="*/ 845 w 21600"/>
                <a:gd name="T39" fmla="*/ 1238 h 21600"/>
                <a:gd name="T40" fmla="*/ 789 w 21600"/>
                <a:gd name="T41" fmla="*/ 1293 h 21600"/>
                <a:gd name="T42" fmla="*/ 911 w 21600"/>
                <a:gd name="T43" fmla="*/ 1256 h 21600"/>
                <a:gd name="T44" fmla="*/ 1033 w 21600"/>
                <a:gd name="T45" fmla="*/ 1210 h 21600"/>
                <a:gd name="T46" fmla="*/ 1193 w 21600"/>
                <a:gd name="T47" fmla="*/ 1128 h 21600"/>
                <a:gd name="T48" fmla="*/ 1296 w 21600"/>
                <a:gd name="T49" fmla="*/ 1027 h 21600"/>
                <a:gd name="T50" fmla="*/ 1493 w 21600"/>
                <a:gd name="T51" fmla="*/ 917 h 21600"/>
                <a:gd name="T52" fmla="*/ 1343 w 21600"/>
                <a:gd name="T53" fmla="*/ 1055 h 21600"/>
                <a:gd name="T54" fmla="*/ 1446 w 21600"/>
                <a:gd name="T55" fmla="*/ 1036 h 21600"/>
                <a:gd name="T56" fmla="*/ 1540 w 21600"/>
                <a:gd name="T57" fmla="*/ 981 h 21600"/>
                <a:gd name="T58" fmla="*/ 1587 w 21600"/>
                <a:gd name="T59" fmla="*/ 1018 h 21600"/>
                <a:gd name="T60" fmla="*/ 1728 w 21600"/>
                <a:gd name="T61" fmla="*/ 1091 h 21600"/>
                <a:gd name="T62" fmla="*/ 1822 w 21600"/>
                <a:gd name="T63" fmla="*/ 1155 h 21600"/>
                <a:gd name="T64" fmla="*/ 1869 w 21600"/>
                <a:gd name="T65" fmla="*/ 1192 h 21600"/>
                <a:gd name="T66" fmla="*/ 1925 w 21600"/>
                <a:gd name="T67" fmla="*/ 1210 h 21600"/>
                <a:gd name="T68" fmla="*/ 1935 w 21600"/>
                <a:gd name="T69" fmla="*/ 1339 h 21600"/>
                <a:gd name="T70" fmla="*/ 1981 w 21600"/>
                <a:gd name="T71" fmla="*/ 1430 h 21600"/>
                <a:gd name="T72" fmla="*/ 1897 w 21600"/>
                <a:gd name="T73" fmla="*/ 1485 h 21600"/>
                <a:gd name="T74" fmla="*/ 1869 w 21600"/>
                <a:gd name="T75" fmla="*/ 1485 h 21600"/>
                <a:gd name="T76" fmla="*/ 1897 w 21600"/>
                <a:gd name="T77" fmla="*/ 1421 h 21600"/>
                <a:gd name="T78" fmla="*/ 1906 w 21600"/>
                <a:gd name="T79" fmla="*/ 1504 h 21600"/>
                <a:gd name="T80" fmla="*/ 1944 w 21600"/>
                <a:gd name="T81" fmla="*/ 1430 h 21600"/>
                <a:gd name="T82" fmla="*/ 1925 w 21600"/>
                <a:gd name="T83" fmla="*/ 1375 h 21600"/>
                <a:gd name="T84" fmla="*/ 1888 w 21600"/>
                <a:gd name="T85" fmla="*/ 1385 h 21600"/>
                <a:gd name="T86" fmla="*/ 1869 w 21600"/>
                <a:gd name="T87" fmla="*/ 1330 h 21600"/>
                <a:gd name="T88" fmla="*/ 1916 w 21600"/>
                <a:gd name="T89" fmla="*/ 1320 h 21600"/>
                <a:gd name="T90" fmla="*/ 1850 w 21600"/>
                <a:gd name="T91" fmla="*/ 1302 h 21600"/>
                <a:gd name="T92" fmla="*/ 1033 w 21600"/>
                <a:gd name="T93" fmla="*/ 688 h 21600"/>
                <a:gd name="T94" fmla="*/ 1625 w 21600"/>
                <a:gd name="T95" fmla="*/ 1064 h 21600"/>
                <a:gd name="T96" fmla="*/ 1503 w 21600"/>
                <a:gd name="T97" fmla="*/ 1055 h 21600"/>
                <a:gd name="T98" fmla="*/ 845 w 21600"/>
                <a:gd name="T99" fmla="*/ 568 h 21600"/>
                <a:gd name="T100" fmla="*/ 855 w 21600"/>
                <a:gd name="T101" fmla="*/ 871 h 21600"/>
                <a:gd name="T102" fmla="*/ 1258 w 21600"/>
                <a:gd name="T103" fmla="*/ 1110 h 21600"/>
                <a:gd name="T104" fmla="*/ 1193 w 21600"/>
                <a:gd name="T105" fmla="*/ 1155 h 21600"/>
                <a:gd name="T106" fmla="*/ 1211 w 21600"/>
                <a:gd name="T107" fmla="*/ 1174 h 21600"/>
                <a:gd name="T108" fmla="*/ 1136 w 21600"/>
                <a:gd name="T109" fmla="*/ 1238 h 21600"/>
                <a:gd name="T110" fmla="*/ 873 w 21600"/>
                <a:gd name="T111" fmla="*/ 1302 h 21600"/>
                <a:gd name="T112" fmla="*/ 28 w 21600"/>
                <a:gd name="T113" fmla="*/ 1430 h 21600"/>
                <a:gd name="T114" fmla="*/ 207 w 21600"/>
                <a:gd name="T115" fmla="*/ 1430 h 21600"/>
                <a:gd name="T116" fmla="*/ 385 w 21600"/>
                <a:gd name="T117" fmla="*/ 1412 h 21600"/>
                <a:gd name="T118" fmla="*/ 554 w 21600"/>
                <a:gd name="T119" fmla="*/ 1366 h 21600"/>
                <a:gd name="T120" fmla="*/ 639 w 21600"/>
                <a:gd name="T121" fmla="*/ 1348 h 21600"/>
                <a:gd name="T122" fmla="*/ 676 w 21600"/>
                <a:gd name="T123" fmla="*/ 1302 h 2160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1600" h="21600">
                  <a:moveTo>
                    <a:pt x="19513" y="20684"/>
                  </a:moveTo>
                  <a:cubicBezTo>
                    <a:pt x="19513" y="20553"/>
                    <a:pt x="19513" y="20553"/>
                    <a:pt x="19513" y="20553"/>
                  </a:cubicBezTo>
                  <a:cubicBezTo>
                    <a:pt x="19513" y="20553"/>
                    <a:pt x="19513" y="20553"/>
                    <a:pt x="19513" y="20553"/>
                  </a:cubicBezTo>
                  <a:cubicBezTo>
                    <a:pt x="19513" y="20553"/>
                    <a:pt x="19513" y="20553"/>
                    <a:pt x="19513" y="20553"/>
                  </a:cubicBezTo>
                  <a:cubicBezTo>
                    <a:pt x="19513" y="20422"/>
                    <a:pt x="19513" y="20422"/>
                    <a:pt x="19513" y="20422"/>
                  </a:cubicBezTo>
                  <a:cubicBezTo>
                    <a:pt x="19513" y="20422"/>
                    <a:pt x="19513" y="20422"/>
                    <a:pt x="19513" y="20422"/>
                  </a:cubicBezTo>
                  <a:cubicBezTo>
                    <a:pt x="19513" y="20422"/>
                    <a:pt x="19513" y="20422"/>
                    <a:pt x="19513" y="20422"/>
                  </a:cubicBezTo>
                  <a:cubicBezTo>
                    <a:pt x="19422" y="20291"/>
                    <a:pt x="19422" y="20291"/>
                    <a:pt x="19422" y="20291"/>
                  </a:cubicBezTo>
                  <a:cubicBezTo>
                    <a:pt x="19422" y="20291"/>
                    <a:pt x="19422" y="20291"/>
                    <a:pt x="19422" y="20291"/>
                  </a:cubicBezTo>
                  <a:cubicBezTo>
                    <a:pt x="19422" y="20160"/>
                    <a:pt x="19422" y="20160"/>
                    <a:pt x="19422" y="20160"/>
                  </a:cubicBezTo>
                  <a:cubicBezTo>
                    <a:pt x="19331" y="20029"/>
                    <a:pt x="19331" y="20029"/>
                    <a:pt x="19331" y="20029"/>
                  </a:cubicBezTo>
                  <a:cubicBezTo>
                    <a:pt x="19240" y="20029"/>
                    <a:pt x="19240" y="20029"/>
                    <a:pt x="19240" y="20029"/>
                  </a:cubicBezTo>
                  <a:cubicBezTo>
                    <a:pt x="19240" y="19898"/>
                    <a:pt x="19240" y="19898"/>
                    <a:pt x="19240" y="19898"/>
                  </a:cubicBezTo>
                  <a:cubicBezTo>
                    <a:pt x="19150" y="19767"/>
                    <a:pt x="19150" y="19767"/>
                    <a:pt x="19150" y="19767"/>
                  </a:cubicBezTo>
                  <a:cubicBezTo>
                    <a:pt x="19150" y="19767"/>
                    <a:pt x="19150" y="19767"/>
                    <a:pt x="19150" y="19767"/>
                  </a:cubicBezTo>
                  <a:cubicBezTo>
                    <a:pt x="19059" y="19767"/>
                    <a:pt x="19059" y="19767"/>
                    <a:pt x="19059" y="19767"/>
                  </a:cubicBezTo>
                  <a:cubicBezTo>
                    <a:pt x="19059" y="19767"/>
                    <a:pt x="19059" y="19767"/>
                    <a:pt x="19059" y="19767"/>
                  </a:cubicBezTo>
                  <a:cubicBezTo>
                    <a:pt x="19059" y="19636"/>
                    <a:pt x="19059" y="19636"/>
                    <a:pt x="19059" y="19636"/>
                  </a:cubicBezTo>
                  <a:cubicBezTo>
                    <a:pt x="19059" y="19636"/>
                    <a:pt x="19059" y="19636"/>
                    <a:pt x="19059" y="19636"/>
                  </a:cubicBezTo>
                  <a:cubicBezTo>
                    <a:pt x="19059" y="19505"/>
                    <a:pt x="19059" y="19505"/>
                    <a:pt x="19059" y="19505"/>
                  </a:cubicBezTo>
                  <a:cubicBezTo>
                    <a:pt x="19059" y="19505"/>
                    <a:pt x="19059" y="19505"/>
                    <a:pt x="19059" y="19505"/>
                  </a:cubicBezTo>
                  <a:cubicBezTo>
                    <a:pt x="19059" y="19505"/>
                    <a:pt x="19059" y="19505"/>
                    <a:pt x="19059" y="19505"/>
                  </a:cubicBezTo>
                  <a:cubicBezTo>
                    <a:pt x="19059" y="19375"/>
                    <a:pt x="19059" y="19375"/>
                    <a:pt x="19059" y="19375"/>
                  </a:cubicBezTo>
                  <a:cubicBezTo>
                    <a:pt x="19059" y="19375"/>
                    <a:pt x="19059" y="19375"/>
                    <a:pt x="19059" y="19375"/>
                  </a:cubicBezTo>
                  <a:cubicBezTo>
                    <a:pt x="19059" y="19375"/>
                    <a:pt x="19059" y="19375"/>
                    <a:pt x="19059" y="19375"/>
                  </a:cubicBezTo>
                  <a:cubicBezTo>
                    <a:pt x="18968" y="19375"/>
                    <a:pt x="18968" y="19375"/>
                    <a:pt x="18968" y="19375"/>
                  </a:cubicBezTo>
                  <a:cubicBezTo>
                    <a:pt x="18968" y="19244"/>
                    <a:pt x="18968" y="19244"/>
                    <a:pt x="18968" y="19244"/>
                  </a:cubicBezTo>
                  <a:cubicBezTo>
                    <a:pt x="19059" y="19244"/>
                    <a:pt x="19059" y="19244"/>
                    <a:pt x="19059" y="19244"/>
                  </a:cubicBezTo>
                  <a:cubicBezTo>
                    <a:pt x="19059" y="18851"/>
                    <a:pt x="19059" y="18851"/>
                    <a:pt x="19059" y="18851"/>
                  </a:cubicBezTo>
                  <a:cubicBezTo>
                    <a:pt x="19059" y="18458"/>
                    <a:pt x="19059" y="18458"/>
                    <a:pt x="19059" y="18458"/>
                  </a:cubicBezTo>
                  <a:cubicBezTo>
                    <a:pt x="19059" y="18196"/>
                    <a:pt x="19059" y="18196"/>
                    <a:pt x="19059" y="18196"/>
                  </a:cubicBezTo>
                  <a:cubicBezTo>
                    <a:pt x="19059" y="18065"/>
                    <a:pt x="19059" y="18065"/>
                    <a:pt x="19059" y="18065"/>
                  </a:cubicBezTo>
                  <a:cubicBezTo>
                    <a:pt x="19059" y="17935"/>
                    <a:pt x="19059" y="17935"/>
                    <a:pt x="19059" y="17935"/>
                  </a:cubicBezTo>
                  <a:cubicBezTo>
                    <a:pt x="19059" y="17935"/>
                    <a:pt x="19059" y="17935"/>
                    <a:pt x="19059" y="17935"/>
                  </a:cubicBezTo>
                  <a:cubicBezTo>
                    <a:pt x="19059" y="17804"/>
                    <a:pt x="19059" y="17804"/>
                    <a:pt x="19059" y="17804"/>
                  </a:cubicBezTo>
                  <a:cubicBezTo>
                    <a:pt x="19059" y="17673"/>
                    <a:pt x="19059" y="17673"/>
                    <a:pt x="19059" y="17673"/>
                  </a:cubicBezTo>
                  <a:cubicBezTo>
                    <a:pt x="19059" y="17542"/>
                    <a:pt x="19059" y="17542"/>
                    <a:pt x="19059" y="17542"/>
                  </a:cubicBezTo>
                  <a:cubicBezTo>
                    <a:pt x="18968" y="17411"/>
                    <a:pt x="18968" y="17411"/>
                    <a:pt x="18968" y="17411"/>
                  </a:cubicBezTo>
                  <a:cubicBezTo>
                    <a:pt x="18877" y="17149"/>
                    <a:pt x="18877" y="17149"/>
                    <a:pt x="18877" y="17149"/>
                  </a:cubicBezTo>
                  <a:cubicBezTo>
                    <a:pt x="18877" y="17149"/>
                    <a:pt x="18877" y="17149"/>
                    <a:pt x="18877" y="17149"/>
                  </a:cubicBezTo>
                  <a:cubicBezTo>
                    <a:pt x="18877" y="16756"/>
                    <a:pt x="18877" y="16756"/>
                    <a:pt x="18877" y="16756"/>
                  </a:cubicBezTo>
                  <a:cubicBezTo>
                    <a:pt x="18877" y="16756"/>
                    <a:pt x="18877" y="16756"/>
                    <a:pt x="18877" y="16756"/>
                  </a:cubicBezTo>
                  <a:cubicBezTo>
                    <a:pt x="18877" y="16625"/>
                    <a:pt x="18877" y="16625"/>
                    <a:pt x="18877" y="16625"/>
                  </a:cubicBezTo>
                  <a:cubicBezTo>
                    <a:pt x="18877" y="16495"/>
                    <a:pt x="18877" y="16495"/>
                    <a:pt x="18877" y="16495"/>
                  </a:cubicBezTo>
                  <a:cubicBezTo>
                    <a:pt x="18877" y="16364"/>
                    <a:pt x="18877" y="16364"/>
                    <a:pt x="18877" y="16364"/>
                  </a:cubicBezTo>
                  <a:cubicBezTo>
                    <a:pt x="18787" y="16364"/>
                    <a:pt x="18787" y="16364"/>
                    <a:pt x="18787" y="16364"/>
                  </a:cubicBezTo>
                  <a:cubicBezTo>
                    <a:pt x="18696" y="16364"/>
                    <a:pt x="18696" y="16364"/>
                    <a:pt x="18696" y="16364"/>
                  </a:cubicBezTo>
                  <a:cubicBezTo>
                    <a:pt x="18514" y="16364"/>
                    <a:pt x="18514" y="16364"/>
                    <a:pt x="18514" y="16364"/>
                  </a:cubicBezTo>
                  <a:cubicBezTo>
                    <a:pt x="18514" y="16364"/>
                    <a:pt x="18514" y="16364"/>
                    <a:pt x="18514" y="16364"/>
                  </a:cubicBezTo>
                  <a:cubicBezTo>
                    <a:pt x="18333" y="16495"/>
                    <a:pt x="18333" y="16495"/>
                    <a:pt x="18333" y="16495"/>
                  </a:cubicBezTo>
                  <a:cubicBezTo>
                    <a:pt x="18242" y="16625"/>
                    <a:pt x="18242" y="16625"/>
                    <a:pt x="18242" y="16625"/>
                  </a:cubicBezTo>
                  <a:cubicBezTo>
                    <a:pt x="18151" y="16756"/>
                    <a:pt x="18151" y="16756"/>
                    <a:pt x="18151" y="16756"/>
                  </a:cubicBezTo>
                  <a:cubicBezTo>
                    <a:pt x="18061" y="16887"/>
                    <a:pt x="18061" y="16887"/>
                    <a:pt x="18061" y="16887"/>
                  </a:cubicBezTo>
                  <a:cubicBezTo>
                    <a:pt x="17970" y="16887"/>
                    <a:pt x="17970" y="16887"/>
                    <a:pt x="17970" y="16887"/>
                  </a:cubicBezTo>
                  <a:cubicBezTo>
                    <a:pt x="17788" y="16887"/>
                    <a:pt x="17788" y="16887"/>
                    <a:pt x="17788" y="16887"/>
                  </a:cubicBezTo>
                  <a:cubicBezTo>
                    <a:pt x="17788" y="16887"/>
                    <a:pt x="17788" y="16887"/>
                    <a:pt x="17788" y="16887"/>
                  </a:cubicBezTo>
                  <a:cubicBezTo>
                    <a:pt x="17788" y="16887"/>
                    <a:pt x="17788" y="16887"/>
                    <a:pt x="17788" y="16887"/>
                  </a:cubicBezTo>
                  <a:cubicBezTo>
                    <a:pt x="17788" y="16756"/>
                    <a:pt x="17788" y="16756"/>
                    <a:pt x="17788" y="16756"/>
                  </a:cubicBezTo>
                  <a:cubicBezTo>
                    <a:pt x="17788" y="16625"/>
                    <a:pt x="17788" y="16625"/>
                    <a:pt x="17788" y="16625"/>
                  </a:cubicBezTo>
                  <a:cubicBezTo>
                    <a:pt x="17697" y="15971"/>
                    <a:pt x="17697" y="15971"/>
                    <a:pt x="17697" y="15971"/>
                  </a:cubicBezTo>
                  <a:cubicBezTo>
                    <a:pt x="17607" y="15709"/>
                    <a:pt x="17607" y="15709"/>
                    <a:pt x="17607" y="15709"/>
                  </a:cubicBezTo>
                  <a:cubicBezTo>
                    <a:pt x="17607" y="15578"/>
                    <a:pt x="17607" y="15578"/>
                    <a:pt x="17607" y="15578"/>
                  </a:cubicBezTo>
                  <a:cubicBezTo>
                    <a:pt x="17697" y="15316"/>
                    <a:pt x="17697" y="15316"/>
                    <a:pt x="17697" y="15316"/>
                  </a:cubicBezTo>
                  <a:cubicBezTo>
                    <a:pt x="17425" y="15316"/>
                    <a:pt x="17425" y="15316"/>
                    <a:pt x="17425" y="15316"/>
                  </a:cubicBezTo>
                  <a:cubicBezTo>
                    <a:pt x="17334" y="15447"/>
                    <a:pt x="17334" y="15447"/>
                    <a:pt x="17334" y="15447"/>
                  </a:cubicBezTo>
                  <a:cubicBezTo>
                    <a:pt x="17244" y="15316"/>
                    <a:pt x="17244" y="15316"/>
                    <a:pt x="17244" y="15316"/>
                  </a:cubicBezTo>
                  <a:cubicBezTo>
                    <a:pt x="16971" y="15316"/>
                    <a:pt x="16971" y="15316"/>
                    <a:pt x="16971" y="15316"/>
                  </a:cubicBezTo>
                  <a:cubicBezTo>
                    <a:pt x="21600" y="4320"/>
                    <a:pt x="21600" y="4320"/>
                    <a:pt x="21600" y="4320"/>
                  </a:cubicBezTo>
                  <a:cubicBezTo>
                    <a:pt x="21600" y="4189"/>
                    <a:pt x="21600" y="4189"/>
                    <a:pt x="21600" y="4189"/>
                  </a:cubicBezTo>
                  <a:cubicBezTo>
                    <a:pt x="21509" y="4189"/>
                    <a:pt x="21509" y="4189"/>
                    <a:pt x="21509" y="4189"/>
                  </a:cubicBezTo>
                  <a:cubicBezTo>
                    <a:pt x="21418" y="4189"/>
                    <a:pt x="21418" y="4189"/>
                    <a:pt x="21418" y="4189"/>
                  </a:cubicBezTo>
                  <a:cubicBezTo>
                    <a:pt x="21418" y="4189"/>
                    <a:pt x="21418" y="4189"/>
                    <a:pt x="21418" y="4189"/>
                  </a:cubicBezTo>
                  <a:cubicBezTo>
                    <a:pt x="21418" y="3927"/>
                    <a:pt x="21418" y="3927"/>
                    <a:pt x="21418" y="3927"/>
                  </a:cubicBezTo>
                  <a:cubicBezTo>
                    <a:pt x="21328" y="3796"/>
                    <a:pt x="21328" y="3796"/>
                    <a:pt x="21328" y="3796"/>
                  </a:cubicBezTo>
                  <a:cubicBezTo>
                    <a:pt x="21328" y="3796"/>
                    <a:pt x="21328" y="3796"/>
                    <a:pt x="21328" y="3796"/>
                  </a:cubicBezTo>
                  <a:cubicBezTo>
                    <a:pt x="21237" y="3665"/>
                    <a:pt x="21237" y="3665"/>
                    <a:pt x="21237" y="3665"/>
                  </a:cubicBezTo>
                  <a:cubicBezTo>
                    <a:pt x="21237" y="3535"/>
                    <a:pt x="21237" y="3535"/>
                    <a:pt x="21237" y="3535"/>
                  </a:cubicBezTo>
                  <a:cubicBezTo>
                    <a:pt x="21146" y="3535"/>
                    <a:pt x="21146" y="3535"/>
                    <a:pt x="21146" y="3535"/>
                  </a:cubicBezTo>
                  <a:cubicBezTo>
                    <a:pt x="21055" y="3535"/>
                    <a:pt x="21055" y="3535"/>
                    <a:pt x="21055" y="3535"/>
                  </a:cubicBezTo>
                  <a:cubicBezTo>
                    <a:pt x="21055" y="3535"/>
                    <a:pt x="21055" y="3535"/>
                    <a:pt x="21055" y="3535"/>
                  </a:cubicBezTo>
                  <a:cubicBezTo>
                    <a:pt x="20874" y="3535"/>
                    <a:pt x="20874" y="3535"/>
                    <a:pt x="20874" y="3535"/>
                  </a:cubicBezTo>
                  <a:cubicBezTo>
                    <a:pt x="20783" y="3535"/>
                    <a:pt x="20783" y="3535"/>
                    <a:pt x="20783" y="3535"/>
                  </a:cubicBezTo>
                  <a:cubicBezTo>
                    <a:pt x="20783" y="3535"/>
                    <a:pt x="20783" y="3535"/>
                    <a:pt x="20783" y="3535"/>
                  </a:cubicBezTo>
                  <a:cubicBezTo>
                    <a:pt x="20692" y="3535"/>
                    <a:pt x="20692" y="3535"/>
                    <a:pt x="20692" y="3535"/>
                  </a:cubicBezTo>
                  <a:cubicBezTo>
                    <a:pt x="20692" y="3535"/>
                    <a:pt x="20692" y="3535"/>
                    <a:pt x="20692" y="3535"/>
                  </a:cubicBezTo>
                  <a:cubicBezTo>
                    <a:pt x="20692" y="3535"/>
                    <a:pt x="20692" y="3535"/>
                    <a:pt x="20692" y="3535"/>
                  </a:cubicBezTo>
                  <a:cubicBezTo>
                    <a:pt x="20602" y="3535"/>
                    <a:pt x="20602" y="3535"/>
                    <a:pt x="20602" y="3535"/>
                  </a:cubicBezTo>
                  <a:cubicBezTo>
                    <a:pt x="20602" y="3404"/>
                    <a:pt x="20602" y="3404"/>
                    <a:pt x="20602" y="3404"/>
                  </a:cubicBezTo>
                  <a:cubicBezTo>
                    <a:pt x="20602" y="3404"/>
                    <a:pt x="20602" y="3404"/>
                    <a:pt x="20602" y="3404"/>
                  </a:cubicBezTo>
                  <a:cubicBezTo>
                    <a:pt x="20692" y="3404"/>
                    <a:pt x="20692" y="3404"/>
                    <a:pt x="20692" y="3404"/>
                  </a:cubicBezTo>
                  <a:cubicBezTo>
                    <a:pt x="20602" y="3404"/>
                    <a:pt x="20602" y="3404"/>
                    <a:pt x="20602" y="3404"/>
                  </a:cubicBezTo>
                  <a:cubicBezTo>
                    <a:pt x="20511" y="3404"/>
                    <a:pt x="20511" y="3404"/>
                    <a:pt x="20511" y="3404"/>
                  </a:cubicBezTo>
                  <a:cubicBezTo>
                    <a:pt x="20511" y="3404"/>
                    <a:pt x="20511" y="3404"/>
                    <a:pt x="20511" y="3404"/>
                  </a:cubicBezTo>
                  <a:cubicBezTo>
                    <a:pt x="20511" y="3273"/>
                    <a:pt x="20511" y="3273"/>
                    <a:pt x="20511" y="3273"/>
                  </a:cubicBezTo>
                  <a:cubicBezTo>
                    <a:pt x="20511" y="3273"/>
                    <a:pt x="20511" y="3273"/>
                    <a:pt x="20511" y="3273"/>
                  </a:cubicBezTo>
                  <a:cubicBezTo>
                    <a:pt x="20511" y="3273"/>
                    <a:pt x="20511" y="3273"/>
                    <a:pt x="20511" y="3273"/>
                  </a:cubicBezTo>
                  <a:cubicBezTo>
                    <a:pt x="20420" y="3273"/>
                    <a:pt x="20420" y="3273"/>
                    <a:pt x="20420" y="3273"/>
                  </a:cubicBezTo>
                  <a:cubicBezTo>
                    <a:pt x="20420" y="3273"/>
                    <a:pt x="20420" y="3273"/>
                    <a:pt x="20420" y="3273"/>
                  </a:cubicBezTo>
                  <a:cubicBezTo>
                    <a:pt x="20420" y="3142"/>
                    <a:pt x="20420" y="3142"/>
                    <a:pt x="20420" y="3142"/>
                  </a:cubicBezTo>
                  <a:cubicBezTo>
                    <a:pt x="20329" y="3142"/>
                    <a:pt x="20329" y="3142"/>
                    <a:pt x="20329" y="3142"/>
                  </a:cubicBezTo>
                  <a:cubicBezTo>
                    <a:pt x="20239" y="3011"/>
                    <a:pt x="20239" y="3011"/>
                    <a:pt x="20239" y="3011"/>
                  </a:cubicBezTo>
                  <a:cubicBezTo>
                    <a:pt x="20239" y="3011"/>
                    <a:pt x="20239" y="3011"/>
                    <a:pt x="20239" y="3011"/>
                  </a:cubicBezTo>
                  <a:cubicBezTo>
                    <a:pt x="20148" y="3011"/>
                    <a:pt x="20148" y="3011"/>
                    <a:pt x="20148" y="3011"/>
                  </a:cubicBezTo>
                  <a:cubicBezTo>
                    <a:pt x="20148" y="3011"/>
                    <a:pt x="20148" y="3011"/>
                    <a:pt x="20148" y="3011"/>
                  </a:cubicBezTo>
                  <a:cubicBezTo>
                    <a:pt x="20057" y="3011"/>
                    <a:pt x="20057" y="3011"/>
                    <a:pt x="20057" y="3011"/>
                  </a:cubicBezTo>
                  <a:cubicBezTo>
                    <a:pt x="20057" y="3011"/>
                    <a:pt x="20057" y="3011"/>
                    <a:pt x="20057" y="3011"/>
                  </a:cubicBezTo>
                  <a:cubicBezTo>
                    <a:pt x="20057" y="2880"/>
                    <a:pt x="20057" y="2880"/>
                    <a:pt x="20057" y="2880"/>
                  </a:cubicBezTo>
                  <a:cubicBezTo>
                    <a:pt x="20057" y="2880"/>
                    <a:pt x="20057" y="2880"/>
                    <a:pt x="20057" y="2880"/>
                  </a:cubicBezTo>
                  <a:cubicBezTo>
                    <a:pt x="19966" y="3011"/>
                    <a:pt x="19966" y="3011"/>
                    <a:pt x="19966" y="3011"/>
                  </a:cubicBezTo>
                  <a:cubicBezTo>
                    <a:pt x="19966" y="3011"/>
                    <a:pt x="19966" y="3011"/>
                    <a:pt x="19966" y="3011"/>
                  </a:cubicBezTo>
                  <a:cubicBezTo>
                    <a:pt x="19966" y="2880"/>
                    <a:pt x="19966" y="2880"/>
                    <a:pt x="19966" y="2880"/>
                  </a:cubicBezTo>
                  <a:cubicBezTo>
                    <a:pt x="19966" y="2880"/>
                    <a:pt x="19966" y="2880"/>
                    <a:pt x="19966" y="2880"/>
                  </a:cubicBezTo>
                  <a:cubicBezTo>
                    <a:pt x="19966" y="2880"/>
                    <a:pt x="19966" y="2880"/>
                    <a:pt x="19966" y="2880"/>
                  </a:cubicBezTo>
                  <a:cubicBezTo>
                    <a:pt x="19876" y="2749"/>
                    <a:pt x="19876" y="2749"/>
                    <a:pt x="19876" y="2749"/>
                  </a:cubicBezTo>
                  <a:cubicBezTo>
                    <a:pt x="19785" y="2749"/>
                    <a:pt x="19785" y="2749"/>
                    <a:pt x="19785" y="2749"/>
                  </a:cubicBezTo>
                  <a:cubicBezTo>
                    <a:pt x="19876" y="2749"/>
                    <a:pt x="19876" y="2749"/>
                    <a:pt x="19876" y="2749"/>
                  </a:cubicBezTo>
                  <a:cubicBezTo>
                    <a:pt x="19876" y="2749"/>
                    <a:pt x="19876" y="2749"/>
                    <a:pt x="19876" y="2749"/>
                  </a:cubicBezTo>
                  <a:cubicBezTo>
                    <a:pt x="19785" y="2618"/>
                    <a:pt x="19785" y="2618"/>
                    <a:pt x="19785" y="2618"/>
                  </a:cubicBezTo>
                  <a:cubicBezTo>
                    <a:pt x="19694" y="2618"/>
                    <a:pt x="19694" y="2618"/>
                    <a:pt x="19694" y="2618"/>
                  </a:cubicBezTo>
                  <a:cubicBezTo>
                    <a:pt x="19694" y="2487"/>
                    <a:pt x="19694" y="2487"/>
                    <a:pt x="19694" y="2487"/>
                  </a:cubicBezTo>
                  <a:cubicBezTo>
                    <a:pt x="19694" y="2487"/>
                    <a:pt x="19694" y="2487"/>
                    <a:pt x="19694" y="2487"/>
                  </a:cubicBezTo>
                  <a:cubicBezTo>
                    <a:pt x="19694" y="2487"/>
                    <a:pt x="19694" y="2487"/>
                    <a:pt x="19694" y="2487"/>
                  </a:cubicBezTo>
                  <a:cubicBezTo>
                    <a:pt x="19603" y="2487"/>
                    <a:pt x="19603" y="2487"/>
                    <a:pt x="19603" y="2487"/>
                  </a:cubicBezTo>
                  <a:cubicBezTo>
                    <a:pt x="19422" y="2749"/>
                    <a:pt x="19422" y="2749"/>
                    <a:pt x="19422" y="2749"/>
                  </a:cubicBezTo>
                  <a:cubicBezTo>
                    <a:pt x="19331" y="2880"/>
                    <a:pt x="19331" y="2880"/>
                    <a:pt x="19331" y="2880"/>
                  </a:cubicBezTo>
                  <a:cubicBezTo>
                    <a:pt x="19422" y="2749"/>
                    <a:pt x="19422" y="2749"/>
                    <a:pt x="19422" y="2749"/>
                  </a:cubicBezTo>
                  <a:cubicBezTo>
                    <a:pt x="19513" y="2487"/>
                    <a:pt x="19513" y="2487"/>
                    <a:pt x="19513" y="2487"/>
                  </a:cubicBezTo>
                  <a:cubicBezTo>
                    <a:pt x="19603" y="2356"/>
                    <a:pt x="19603" y="2356"/>
                    <a:pt x="19603" y="2356"/>
                  </a:cubicBezTo>
                  <a:cubicBezTo>
                    <a:pt x="19603" y="2225"/>
                    <a:pt x="19603" y="2225"/>
                    <a:pt x="19603" y="2225"/>
                  </a:cubicBezTo>
                  <a:cubicBezTo>
                    <a:pt x="19603" y="2225"/>
                    <a:pt x="19603" y="2225"/>
                    <a:pt x="19603" y="2225"/>
                  </a:cubicBezTo>
                  <a:cubicBezTo>
                    <a:pt x="19513" y="2095"/>
                    <a:pt x="19513" y="2095"/>
                    <a:pt x="19513" y="2095"/>
                  </a:cubicBezTo>
                  <a:cubicBezTo>
                    <a:pt x="19422" y="2095"/>
                    <a:pt x="19422" y="2095"/>
                    <a:pt x="19422" y="2095"/>
                  </a:cubicBezTo>
                  <a:cubicBezTo>
                    <a:pt x="19331" y="2225"/>
                    <a:pt x="19331" y="2225"/>
                    <a:pt x="19331" y="2225"/>
                  </a:cubicBezTo>
                  <a:cubicBezTo>
                    <a:pt x="19240" y="2225"/>
                    <a:pt x="19240" y="2225"/>
                    <a:pt x="19240" y="2225"/>
                  </a:cubicBezTo>
                  <a:cubicBezTo>
                    <a:pt x="19150" y="2225"/>
                    <a:pt x="19150" y="2225"/>
                    <a:pt x="19150" y="2225"/>
                  </a:cubicBezTo>
                  <a:cubicBezTo>
                    <a:pt x="19059" y="2225"/>
                    <a:pt x="19059" y="2225"/>
                    <a:pt x="19059" y="2225"/>
                  </a:cubicBezTo>
                  <a:cubicBezTo>
                    <a:pt x="18968" y="2356"/>
                    <a:pt x="18968" y="2356"/>
                    <a:pt x="18968" y="2356"/>
                  </a:cubicBezTo>
                  <a:cubicBezTo>
                    <a:pt x="18877" y="2487"/>
                    <a:pt x="18877" y="2487"/>
                    <a:pt x="18877" y="2487"/>
                  </a:cubicBezTo>
                  <a:cubicBezTo>
                    <a:pt x="18968" y="2356"/>
                    <a:pt x="18968" y="2356"/>
                    <a:pt x="18968" y="2356"/>
                  </a:cubicBezTo>
                  <a:cubicBezTo>
                    <a:pt x="18968" y="2225"/>
                    <a:pt x="18968" y="2225"/>
                    <a:pt x="18968" y="2225"/>
                  </a:cubicBezTo>
                  <a:cubicBezTo>
                    <a:pt x="18968" y="2095"/>
                    <a:pt x="18968" y="2095"/>
                    <a:pt x="18968" y="2095"/>
                  </a:cubicBezTo>
                  <a:cubicBezTo>
                    <a:pt x="18968" y="1964"/>
                    <a:pt x="18968" y="1964"/>
                    <a:pt x="18968" y="1964"/>
                  </a:cubicBezTo>
                  <a:cubicBezTo>
                    <a:pt x="18787" y="1964"/>
                    <a:pt x="18787" y="1964"/>
                    <a:pt x="18787" y="1964"/>
                  </a:cubicBezTo>
                  <a:cubicBezTo>
                    <a:pt x="18787" y="1833"/>
                    <a:pt x="18787" y="1833"/>
                    <a:pt x="18787" y="1833"/>
                  </a:cubicBezTo>
                  <a:cubicBezTo>
                    <a:pt x="18877" y="1833"/>
                    <a:pt x="18877" y="1833"/>
                    <a:pt x="18877" y="1833"/>
                  </a:cubicBezTo>
                  <a:cubicBezTo>
                    <a:pt x="18968" y="1833"/>
                    <a:pt x="18968" y="1833"/>
                    <a:pt x="18968" y="1833"/>
                  </a:cubicBezTo>
                  <a:cubicBezTo>
                    <a:pt x="18968" y="1833"/>
                    <a:pt x="18968" y="1833"/>
                    <a:pt x="18968" y="1833"/>
                  </a:cubicBezTo>
                  <a:cubicBezTo>
                    <a:pt x="18787" y="1702"/>
                    <a:pt x="18787" y="1702"/>
                    <a:pt x="18787" y="1702"/>
                  </a:cubicBezTo>
                  <a:cubicBezTo>
                    <a:pt x="18787" y="1571"/>
                    <a:pt x="18787" y="1571"/>
                    <a:pt x="18787" y="1571"/>
                  </a:cubicBezTo>
                  <a:cubicBezTo>
                    <a:pt x="18787" y="1440"/>
                    <a:pt x="18787" y="1440"/>
                    <a:pt x="18787" y="1440"/>
                  </a:cubicBezTo>
                  <a:cubicBezTo>
                    <a:pt x="18877" y="1440"/>
                    <a:pt x="18877" y="1440"/>
                    <a:pt x="18877" y="1440"/>
                  </a:cubicBezTo>
                  <a:cubicBezTo>
                    <a:pt x="18968" y="1309"/>
                    <a:pt x="18968" y="1309"/>
                    <a:pt x="18968" y="1309"/>
                  </a:cubicBezTo>
                  <a:cubicBezTo>
                    <a:pt x="18877" y="1309"/>
                    <a:pt x="18877" y="1309"/>
                    <a:pt x="18877" y="1309"/>
                  </a:cubicBezTo>
                  <a:cubicBezTo>
                    <a:pt x="18877" y="1178"/>
                    <a:pt x="18877" y="1178"/>
                    <a:pt x="18877" y="1178"/>
                  </a:cubicBezTo>
                  <a:cubicBezTo>
                    <a:pt x="18787" y="1178"/>
                    <a:pt x="18787" y="1178"/>
                    <a:pt x="18787" y="1178"/>
                  </a:cubicBezTo>
                  <a:cubicBezTo>
                    <a:pt x="18787" y="1178"/>
                    <a:pt x="18787" y="1178"/>
                    <a:pt x="18787" y="1178"/>
                  </a:cubicBezTo>
                  <a:cubicBezTo>
                    <a:pt x="18787" y="1178"/>
                    <a:pt x="18787" y="1178"/>
                    <a:pt x="18787" y="1178"/>
                  </a:cubicBezTo>
                  <a:cubicBezTo>
                    <a:pt x="18696" y="1047"/>
                    <a:pt x="18696" y="1047"/>
                    <a:pt x="18696" y="1047"/>
                  </a:cubicBezTo>
                  <a:cubicBezTo>
                    <a:pt x="18605" y="1047"/>
                    <a:pt x="18605" y="1047"/>
                    <a:pt x="18605" y="1047"/>
                  </a:cubicBezTo>
                  <a:cubicBezTo>
                    <a:pt x="18514" y="1047"/>
                    <a:pt x="18514" y="1047"/>
                    <a:pt x="18514" y="1047"/>
                  </a:cubicBezTo>
                  <a:cubicBezTo>
                    <a:pt x="18514" y="1047"/>
                    <a:pt x="18514" y="1047"/>
                    <a:pt x="18514" y="1047"/>
                  </a:cubicBezTo>
                  <a:cubicBezTo>
                    <a:pt x="18424" y="1047"/>
                    <a:pt x="18424" y="1047"/>
                    <a:pt x="18424" y="1047"/>
                  </a:cubicBezTo>
                  <a:cubicBezTo>
                    <a:pt x="18333" y="1047"/>
                    <a:pt x="18333" y="1047"/>
                    <a:pt x="18333" y="1047"/>
                  </a:cubicBezTo>
                  <a:cubicBezTo>
                    <a:pt x="18333" y="1178"/>
                    <a:pt x="18333" y="1178"/>
                    <a:pt x="18333" y="1178"/>
                  </a:cubicBezTo>
                  <a:cubicBezTo>
                    <a:pt x="18333" y="1178"/>
                    <a:pt x="18333" y="1178"/>
                    <a:pt x="18333" y="1178"/>
                  </a:cubicBezTo>
                  <a:cubicBezTo>
                    <a:pt x="18242" y="1047"/>
                    <a:pt x="18242" y="1047"/>
                    <a:pt x="18242" y="1047"/>
                  </a:cubicBezTo>
                  <a:cubicBezTo>
                    <a:pt x="18242" y="1047"/>
                    <a:pt x="18242" y="1047"/>
                    <a:pt x="18242" y="1047"/>
                  </a:cubicBezTo>
                  <a:cubicBezTo>
                    <a:pt x="18333" y="1047"/>
                    <a:pt x="18333" y="1047"/>
                    <a:pt x="18333" y="1047"/>
                  </a:cubicBezTo>
                  <a:cubicBezTo>
                    <a:pt x="18333" y="916"/>
                    <a:pt x="18333" y="916"/>
                    <a:pt x="18333" y="916"/>
                  </a:cubicBezTo>
                  <a:cubicBezTo>
                    <a:pt x="18333" y="785"/>
                    <a:pt x="18333" y="785"/>
                    <a:pt x="18333" y="785"/>
                  </a:cubicBezTo>
                  <a:cubicBezTo>
                    <a:pt x="18333" y="785"/>
                    <a:pt x="18333" y="785"/>
                    <a:pt x="18333" y="785"/>
                  </a:cubicBezTo>
                  <a:cubicBezTo>
                    <a:pt x="18333" y="655"/>
                    <a:pt x="18333" y="655"/>
                    <a:pt x="18333" y="655"/>
                  </a:cubicBezTo>
                  <a:cubicBezTo>
                    <a:pt x="18424" y="655"/>
                    <a:pt x="18424" y="655"/>
                    <a:pt x="18424" y="655"/>
                  </a:cubicBezTo>
                  <a:cubicBezTo>
                    <a:pt x="18333" y="524"/>
                    <a:pt x="18333" y="524"/>
                    <a:pt x="18333" y="524"/>
                  </a:cubicBezTo>
                  <a:cubicBezTo>
                    <a:pt x="18333" y="524"/>
                    <a:pt x="18333" y="524"/>
                    <a:pt x="18333" y="524"/>
                  </a:cubicBezTo>
                  <a:cubicBezTo>
                    <a:pt x="18242" y="655"/>
                    <a:pt x="18242" y="655"/>
                    <a:pt x="18242" y="655"/>
                  </a:cubicBezTo>
                  <a:cubicBezTo>
                    <a:pt x="18242" y="785"/>
                    <a:pt x="18242" y="785"/>
                    <a:pt x="18242" y="785"/>
                  </a:cubicBezTo>
                  <a:cubicBezTo>
                    <a:pt x="18242" y="785"/>
                    <a:pt x="18242" y="785"/>
                    <a:pt x="18242" y="785"/>
                  </a:cubicBezTo>
                  <a:cubicBezTo>
                    <a:pt x="18151" y="655"/>
                    <a:pt x="18151" y="655"/>
                    <a:pt x="18151" y="655"/>
                  </a:cubicBezTo>
                  <a:cubicBezTo>
                    <a:pt x="18061" y="785"/>
                    <a:pt x="18061" y="785"/>
                    <a:pt x="18061" y="785"/>
                  </a:cubicBezTo>
                  <a:cubicBezTo>
                    <a:pt x="18061" y="785"/>
                    <a:pt x="18061" y="785"/>
                    <a:pt x="18061" y="785"/>
                  </a:cubicBezTo>
                  <a:cubicBezTo>
                    <a:pt x="18061" y="916"/>
                    <a:pt x="18061" y="916"/>
                    <a:pt x="18061" y="916"/>
                  </a:cubicBezTo>
                  <a:cubicBezTo>
                    <a:pt x="18061" y="916"/>
                    <a:pt x="18061" y="916"/>
                    <a:pt x="18061" y="916"/>
                  </a:cubicBezTo>
                  <a:cubicBezTo>
                    <a:pt x="17970" y="1047"/>
                    <a:pt x="17970" y="1047"/>
                    <a:pt x="17970" y="1047"/>
                  </a:cubicBezTo>
                  <a:cubicBezTo>
                    <a:pt x="17970" y="916"/>
                    <a:pt x="17970" y="916"/>
                    <a:pt x="17970" y="916"/>
                  </a:cubicBezTo>
                  <a:cubicBezTo>
                    <a:pt x="17970" y="1047"/>
                    <a:pt x="17970" y="1047"/>
                    <a:pt x="17970" y="1047"/>
                  </a:cubicBezTo>
                  <a:cubicBezTo>
                    <a:pt x="17879" y="1178"/>
                    <a:pt x="17879" y="1178"/>
                    <a:pt x="17879" y="1178"/>
                  </a:cubicBezTo>
                  <a:cubicBezTo>
                    <a:pt x="17879" y="1047"/>
                    <a:pt x="17879" y="1047"/>
                    <a:pt x="17879" y="1047"/>
                  </a:cubicBezTo>
                  <a:cubicBezTo>
                    <a:pt x="17879" y="916"/>
                    <a:pt x="17879" y="916"/>
                    <a:pt x="17879" y="916"/>
                  </a:cubicBezTo>
                  <a:cubicBezTo>
                    <a:pt x="17970" y="916"/>
                    <a:pt x="17970" y="916"/>
                    <a:pt x="17970" y="916"/>
                  </a:cubicBezTo>
                  <a:cubicBezTo>
                    <a:pt x="17879" y="916"/>
                    <a:pt x="17879" y="916"/>
                    <a:pt x="17879" y="916"/>
                  </a:cubicBezTo>
                  <a:cubicBezTo>
                    <a:pt x="17879" y="916"/>
                    <a:pt x="17879" y="916"/>
                    <a:pt x="17879" y="916"/>
                  </a:cubicBezTo>
                  <a:cubicBezTo>
                    <a:pt x="17788" y="1047"/>
                    <a:pt x="17788" y="1047"/>
                    <a:pt x="17788" y="1047"/>
                  </a:cubicBezTo>
                  <a:cubicBezTo>
                    <a:pt x="17788" y="1047"/>
                    <a:pt x="17788" y="1047"/>
                    <a:pt x="17788" y="1047"/>
                  </a:cubicBezTo>
                  <a:cubicBezTo>
                    <a:pt x="17788" y="916"/>
                    <a:pt x="17788" y="916"/>
                    <a:pt x="17788" y="916"/>
                  </a:cubicBezTo>
                  <a:cubicBezTo>
                    <a:pt x="17788" y="785"/>
                    <a:pt x="17788" y="785"/>
                    <a:pt x="17788" y="785"/>
                  </a:cubicBezTo>
                  <a:cubicBezTo>
                    <a:pt x="17697" y="785"/>
                    <a:pt x="17697" y="785"/>
                    <a:pt x="17697" y="785"/>
                  </a:cubicBezTo>
                  <a:cubicBezTo>
                    <a:pt x="17697" y="655"/>
                    <a:pt x="17697" y="655"/>
                    <a:pt x="17697" y="655"/>
                  </a:cubicBezTo>
                  <a:cubicBezTo>
                    <a:pt x="17788" y="655"/>
                    <a:pt x="17788" y="655"/>
                    <a:pt x="17788" y="655"/>
                  </a:cubicBezTo>
                  <a:cubicBezTo>
                    <a:pt x="17879" y="655"/>
                    <a:pt x="17879" y="655"/>
                    <a:pt x="17879" y="655"/>
                  </a:cubicBezTo>
                  <a:cubicBezTo>
                    <a:pt x="17970" y="655"/>
                    <a:pt x="17970" y="655"/>
                    <a:pt x="17970" y="655"/>
                  </a:cubicBezTo>
                  <a:cubicBezTo>
                    <a:pt x="18061" y="655"/>
                    <a:pt x="18061" y="655"/>
                    <a:pt x="18061" y="655"/>
                  </a:cubicBezTo>
                  <a:cubicBezTo>
                    <a:pt x="18151" y="655"/>
                    <a:pt x="18151" y="655"/>
                    <a:pt x="18151" y="655"/>
                  </a:cubicBezTo>
                  <a:cubicBezTo>
                    <a:pt x="18242" y="524"/>
                    <a:pt x="18242" y="524"/>
                    <a:pt x="18242" y="524"/>
                  </a:cubicBezTo>
                  <a:cubicBezTo>
                    <a:pt x="18242" y="393"/>
                    <a:pt x="18242" y="393"/>
                    <a:pt x="18242" y="393"/>
                  </a:cubicBezTo>
                  <a:cubicBezTo>
                    <a:pt x="18242" y="393"/>
                    <a:pt x="18242" y="393"/>
                    <a:pt x="18242" y="393"/>
                  </a:cubicBezTo>
                  <a:cubicBezTo>
                    <a:pt x="18242" y="393"/>
                    <a:pt x="18242" y="393"/>
                    <a:pt x="18242" y="393"/>
                  </a:cubicBezTo>
                  <a:cubicBezTo>
                    <a:pt x="18151" y="262"/>
                    <a:pt x="18151" y="262"/>
                    <a:pt x="18151" y="262"/>
                  </a:cubicBezTo>
                  <a:cubicBezTo>
                    <a:pt x="18151" y="262"/>
                    <a:pt x="18151" y="262"/>
                    <a:pt x="18151" y="262"/>
                  </a:cubicBezTo>
                  <a:cubicBezTo>
                    <a:pt x="18061" y="262"/>
                    <a:pt x="18061" y="262"/>
                    <a:pt x="18061" y="262"/>
                  </a:cubicBezTo>
                  <a:cubicBezTo>
                    <a:pt x="18061" y="131"/>
                    <a:pt x="18061" y="131"/>
                    <a:pt x="18061" y="131"/>
                  </a:cubicBezTo>
                  <a:cubicBezTo>
                    <a:pt x="18061" y="131"/>
                    <a:pt x="18061" y="131"/>
                    <a:pt x="18061" y="131"/>
                  </a:cubicBezTo>
                  <a:cubicBezTo>
                    <a:pt x="18061" y="131"/>
                    <a:pt x="18061" y="131"/>
                    <a:pt x="18061" y="131"/>
                  </a:cubicBezTo>
                  <a:cubicBezTo>
                    <a:pt x="18061" y="131"/>
                    <a:pt x="18061" y="131"/>
                    <a:pt x="18061" y="131"/>
                  </a:cubicBezTo>
                  <a:cubicBezTo>
                    <a:pt x="18151" y="0"/>
                    <a:pt x="18151" y="0"/>
                    <a:pt x="18151" y="0"/>
                  </a:cubicBezTo>
                  <a:cubicBezTo>
                    <a:pt x="18061" y="0"/>
                    <a:pt x="18061" y="0"/>
                    <a:pt x="18061" y="0"/>
                  </a:cubicBezTo>
                  <a:cubicBezTo>
                    <a:pt x="17970" y="131"/>
                    <a:pt x="17970" y="131"/>
                    <a:pt x="17970" y="131"/>
                  </a:cubicBezTo>
                  <a:cubicBezTo>
                    <a:pt x="17879" y="131"/>
                    <a:pt x="17879" y="131"/>
                    <a:pt x="17879" y="131"/>
                  </a:cubicBezTo>
                  <a:cubicBezTo>
                    <a:pt x="17788" y="131"/>
                    <a:pt x="17788" y="131"/>
                    <a:pt x="17788" y="131"/>
                  </a:cubicBezTo>
                  <a:cubicBezTo>
                    <a:pt x="17697" y="262"/>
                    <a:pt x="17697" y="262"/>
                    <a:pt x="17697" y="262"/>
                  </a:cubicBezTo>
                  <a:cubicBezTo>
                    <a:pt x="17516" y="393"/>
                    <a:pt x="17516" y="393"/>
                    <a:pt x="17516" y="393"/>
                  </a:cubicBezTo>
                  <a:cubicBezTo>
                    <a:pt x="17425" y="524"/>
                    <a:pt x="17425" y="524"/>
                    <a:pt x="17425" y="524"/>
                  </a:cubicBezTo>
                  <a:cubicBezTo>
                    <a:pt x="17244" y="524"/>
                    <a:pt x="17244" y="524"/>
                    <a:pt x="17244" y="524"/>
                  </a:cubicBezTo>
                  <a:cubicBezTo>
                    <a:pt x="17153" y="393"/>
                    <a:pt x="17153" y="393"/>
                    <a:pt x="17153" y="393"/>
                  </a:cubicBezTo>
                  <a:cubicBezTo>
                    <a:pt x="17062" y="393"/>
                    <a:pt x="17062" y="393"/>
                    <a:pt x="17062" y="393"/>
                  </a:cubicBezTo>
                  <a:cubicBezTo>
                    <a:pt x="17062" y="393"/>
                    <a:pt x="17062" y="393"/>
                    <a:pt x="17062" y="393"/>
                  </a:cubicBezTo>
                  <a:cubicBezTo>
                    <a:pt x="17062" y="393"/>
                    <a:pt x="17062" y="393"/>
                    <a:pt x="17062" y="393"/>
                  </a:cubicBezTo>
                  <a:cubicBezTo>
                    <a:pt x="16971" y="262"/>
                    <a:pt x="16971" y="262"/>
                    <a:pt x="16971" y="262"/>
                  </a:cubicBezTo>
                  <a:cubicBezTo>
                    <a:pt x="16881" y="393"/>
                    <a:pt x="16881" y="393"/>
                    <a:pt x="16881" y="393"/>
                  </a:cubicBezTo>
                  <a:cubicBezTo>
                    <a:pt x="16881" y="393"/>
                    <a:pt x="16881" y="393"/>
                    <a:pt x="16881" y="393"/>
                  </a:cubicBezTo>
                  <a:cubicBezTo>
                    <a:pt x="16790" y="393"/>
                    <a:pt x="16790" y="393"/>
                    <a:pt x="16790" y="393"/>
                  </a:cubicBezTo>
                  <a:cubicBezTo>
                    <a:pt x="16790" y="393"/>
                    <a:pt x="16790" y="393"/>
                    <a:pt x="16790" y="393"/>
                  </a:cubicBezTo>
                  <a:cubicBezTo>
                    <a:pt x="16790" y="262"/>
                    <a:pt x="16790" y="262"/>
                    <a:pt x="16790" y="262"/>
                  </a:cubicBezTo>
                  <a:cubicBezTo>
                    <a:pt x="16881" y="262"/>
                    <a:pt x="16881" y="262"/>
                    <a:pt x="16881" y="262"/>
                  </a:cubicBezTo>
                  <a:cubicBezTo>
                    <a:pt x="16881" y="262"/>
                    <a:pt x="16881" y="262"/>
                    <a:pt x="16881" y="262"/>
                  </a:cubicBezTo>
                  <a:cubicBezTo>
                    <a:pt x="16790" y="262"/>
                    <a:pt x="16790" y="262"/>
                    <a:pt x="16790" y="262"/>
                  </a:cubicBezTo>
                  <a:cubicBezTo>
                    <a:pt x="16608" y="393"/>
                    <a:pt x="16608" y="393"/>
                    <a:pt x="16608" y="393"/>
                  </a:cubicBezTo>
                  <a:cubicBezTo>
                    <a:pt x="16518" y="393"/>
                    <a:pt x="16518" y="393"/>
                    <a:pt x="16518" y="393"/>
                  </a:cubicBezTo>
                  <a:cubicBezTo>
                    <a:pt x="16427" y="524"/>
                    <a:pt x="16427" y="524"/>
                    <a:pt x="16427" y="524"/>
                  </a:cubicBezTo>
                  <a:cubicBezTo>
                    <a:pt x="16427" y="655"/>
                    <a:pt x="16427" y="655"/>
                    <a:pt x="16427" y="655"/>
                  </a:cubicBezTo>
                  <a:cubicBezTo>
                    <a:pt x="16518" y="655"/>
                    <a:pt x="16518" y="655"/>
                    <a:pt x="16518" y="655"/>
                  </a:cubicBezTo>
                  <a:cubicBezTo>
                    <a:pt x="16518" y="785"/>
                    <a:pt x="16518" y="785"/>
                    <a:pt x="16518" y="785"/>
                  </a:cubicBezTo>
                  <a:cubicBezTo>
                    <a:pt x="16427" y="785"/>
                    <a:pt x="16427" y="785"/>
                    <a:pt x="16427" y="785"/>
                  </a:cubicBezTo>
                  <a:cubicBezTo>
                    <a:pt x="16336" y="785"/>
                    <a:pt x="16336" y="785"/>
                    <a:pt x="16336" y="785"/>
                  </a:cubicBezTo>
                  <a:cubicBezTo>
                    <a:pt x="16245" y="1047"/>
                    <a:pt x="16245" y="1047"/>
                    <a:pt x="16245" y="1047"/>
                  </a:cubicBezTo>
                  <a:cubicBezTo>
                    <a:pt x="16155" y="1309"/>
                    <a:pt x="16155" y="1309"/>
                    <a:pt x="16155" y="1309"/>
                  </a:cubicBezTo>
                  <a:cubicBezTo>
                    <a:pt x="16155" y="1309"/>
                    <a:pt x="16155" y="1309"/>
                    <a:pt x="16155" y="1309"/>
                  </a:cubicBezTo>
                  <a:cubicBezTo>
                    <a:pt x="16155" y="1178"/>
                    <a:pt x="16155" y="1178"/>
                    <a:pt x="16155" y="1178"/>
                  </a:cubicBezTo>
                  <a:cubicBezTo>
                    <a:pt x="16155" y="1047"/>
                    <a:pt x="16155" y="1047"/>
                    <a:pt x="16155" y="1047"/>
                  </a:cubicBezTo>
                  <a:cubicBezTo>
                    <a:pt x="16245" y="785"/>
                    <a:pt x="16245" y="785"/>
                    <a:pt x="16245" y="785"/>
                  </a:cubicBezTo>
                  <a:cubicBezTo>
                    <a:pt x="16245" y="785"/>
                    <a:pt x="16245" y="785"/>
                    <a:pt x="16245" y="785"/>
                  </a:cubicBezTo>
                  <a:cubicBezTo>
                    <a:pt x="16245" y="785"/>
                    <a:pt x="16245" y="785"/>
                    <a:pt x="16245" y="785"/>
                  </a:cubicBezTo>
                  <a:cubicBezTo>
                    <a:pt x="16064" y="916"/>
                    <a:pt x="16064" y="916"/>
                    <a:pt x="16064" y="916"/>
                  </a:cubicBezTo>
                  <a:cubicBezTo>
                    <a:pt x="15973" y="916"/>
                    <a:pt x="15973" y="916"/>
                    <a:pt x="15973" y="916"/>
                  </a:cubicBezTo>
                  <a:cubicBezTo>
                    <a:pt x="15882" y="785"/>
                    <a:pt x="15882" y="785"/>
                    <a:pt x="15882" y="785"/>
                  </a:cubicBezTo>
                  <a:cubicBezTo>
                    <a:pt x="15792" y="655"/>
                    <a:pt x="15792" y="655"/>
                    <a:pt x="15792" y="655"/>
                  </a:cubicBezTo>
                  <a:cubicBezTo>
                    <a:pt x="15701" y="655"/>
                    <a:pt x="15701" y="655"/>
                    <a:pt x="15701" y="655"/>
                  </a:cubicBezTo>
                  <a:cubicBezTo>
                    <a:pt x="15701" y="655"/>
                    <a:pt x="15701" y="655"/>
                    <a:pt x="15701" y="655"/>
                  </a:cubicBezTo>
                  <a:cubicBezTo>
                    <a:pt x="15701" y="785"/>
                    <a:pt x="15701" y="785"/>
                    <a:pt x="15701" y="785"/>
                  </a:cubicBezTo>
                  <a:cubicBezTo>
                    <a:pt x="15792" y="785"/>
                    <a:pt x="15792" y="785"/>
                    <a:pt x="15792" y="785"/>
                  </a:cubicBezTo>
                  <a:cubicBezTo>
                    <a:pt x="15882" y="916"/>
                    <a:pt x="15882" y="916"/>
                    <a:pt x="15882" y="916"/>
                  </a:cubicBezTo>
                  <a:cubicBezTo>
                    <a:pt x="15792" y="916"/>
                    <a:pt x="15792" y="916"/>
                    <a:pt x="15792" y="916"/>
                  </a:cubicBezTo>
                  <a:cubicBezTo>
                    <a:pt x="15701" y="916"/>
                    <a:pt x="15701" y="916"/>
                    <a:pt x="15701" y="916"/>
                  </a:cubicBezTo>
                  <a:cubicBezTo>
                    <a:pt x="15610" y="785"/>
                    <a:pt x="15610" y="785"/>
                    <a:pt x="15610" y="785"/>
                  </a:cubicBezTo>
                  <a:cubicBezTo>
                    <a:pt x="15429" y="916"/>
                    <a:pt x="15429" y="916"/>
                    <a:pt x="15429" y="916"/>
                  </a:cubicBezTo>
                  <a:cubicBezTo>
                    <a:pt x="15156" y="1178"/>
                    <a:pt x="15156" y="1178"/>
                    <a:pt x="15156" y="1178"/>
                  </a:cubicBezTo>
                  <a:cubicBezTo>
                    <a:pt x="14975" y="1309"/>
                    <a:pt x="14975" y="1309"/>
                    <a:pt x="14975" y="1309"/>
                  </a:cubicBezTo>
                  <a:cubicBezTo>
                    <a:pt x="14793" y="1440"/>
                    <a:pt x="14793" y="1440"/>
                    <a:pt x="14793" y="1440"/>
                  </a:cubicBezTo>
                  <a:cubicBezTo>
                    <a:pt x="14612" y="1702"/>
                    <a:pt x="14612" y="1702"/>
                    <a:pt x="14612" y="1702"/>
                  </a:cubicBezTo>
                  <a:cubicBezTo>
                    <a:pt x="14430" y="1833"/>
                    <a:pt x="14430" y="1833"/>
                    <a:pt x="14430" y="1833"/>
                  </a:cubicBezTo>
                  <a:cubicBezTo>
                    <a:pt x="14339" y="1964"/>
                    <a:pt x="14339" y="1964"/>
                    <a:pt x="14339" y="1964"/>
                  </a:cubicBezTo>
                  <a:cubicBezTo>
                    <a:pt x="14249" y="1964"/>
                    <a:pt x="14249" y="1964"/>
                    <a:pt x="14249" y="1964"/>
                  </a:cubicBezTo>
                  <a:cubicBezTo>
                    <a:pt x="14158" y="2095"/>
                    <a:pt x="14158" y="2095"/>
                    <a:pt x="14158" y="2095"/>
                  </a:cubicBezTo>
                  <a:cubicBezTo>
                    <a:pt x="14067" y="2095"/>
                    <a:pt x="14067" y="2095"/>
                    <a:pt x="14067" y="2095"/>
                  </a:cubicBezTo>
                  <a:cubicBezTo>
                    <a:pt x="13886" y="2225"/>
                    <a:pt x="13886" y="2225"/>
                    <a:pt x="13886" y="2225"/>
                  </a:cubicBezTo>
                  <a:cubicBezTo>
                    <a:pt x="13795" y="2225"/>
                    <a:pt x="13795" y="2225"/>
                    <a:pt x="13795" y="2225"/>
                  </a:cubicBezTo>
                  <a:cubicBezTo>
                    <a:pt x="13704" y="2095"/>
                    <a:pt x="13704" y="2095"/>
                    <a:pt x="13704" y="2095"/>
                  </a:cubicBezTo>
                  <a:cubicBezTo>
                    <a:pt x="13613" y="2095"/>
                    <a:pt x="13613" y="2095"/>
                    <a:pt x="13613" y="2095"/>
                  </a:cubicBezTo>
                  <a:cubicBezTo>
                    <a:pt x="13523" y="1964"/>
                    <a:pt x="13523" y="1964"/>
                    <a:pt x="13523" y="1964"/>
                  </a:cubicBezTo>
                  <a:cubicBezTo>
                    <a:pt x="13432" y="1964"/>
                    <a:pt x="13432" y="1964"/>
                    <a:pt x="13432" y="1964"/>
                  </a:cubicBezTo>
                  <a:cubicBezTo>
                    <a:pt x="13250" y="1833"/>
                    <a:pt x="13250" y="1833"/>
                    <a:pt x="13250" y="1833"/>
                  </a:cubicBezTo>
                  <a:cubicBezTo>
                    <a:pt x="13250" y="1964"/>
                    <a:pt x="13250" y="1964"/>
                    <a:pt x="13250" y="1964"/>
                  </a:cubicBezTo>
                  <a:cubicBezTo>
                    <a:pt x="13160" y="1964"/>
                    <a:pt x="13160" y="1964"/>
                    <a:pt x="13160" y="1964"/>
                  </a:cubicBezTo>
                  <a:cubicBezTo>
                    <a:pt x="12978" y="2225"/>
                    <a:pt x="12978" y="2225"/>
                    <a:pt x="12978" y="2225"/>
                  </a:cubicBezTo>
                  <a:cubicBezTo>
                    <a:pt x="12978" y="2356"/>
                    <a:pt x="12978" y="2356"/>
                    <a:pt x="12978" y="2356"/>
                  </a:cubicBezTo>
                  <a:cubicBezTo>
                    <a:pt x="12887" y="2487"/>
                    <a:pt x="12887" y="2487"/>
                    <a:pt x="12887" y="2487"/>
                  </a:cubicBezTo>
                  <a:cubicBezTo>
                    <a:pt x="12797" y="2618"/>
                    <a:pt x="12797" y="2618"/>
                    <a:pt x="12797" y="2618"/>
                  </a:cubicBezTo>
                  <a:cubicBezTo>
                    <a:pt x="12797" y="2618"/>
                    <a:pt x="12797" y="2618"/>
                    <a:pt x="12797" y="2618"/>
                  </a:cubicBezTo>
                  <a:cubicBezTo>
                    <a:pt x="12706" y="2487"/>
                    <a:pt x="12706" y="2487"/>
                    <a:pt x="12706" y="2487"/>
                  </a:cubicBezTo>
                  <a:cubicBezTo>
                    <a:pt x="12706" y="2618"/>
                    <a:pt x="12706" y="2618"/>
                    <a:pt x="12706" y="2618"/>
                  </a:cubicBezTo>
                  <a:cubicBezTo>
                    <a:pt x="12706" y="2749"/>
                    <a:pt x="12706" y="2749"/>
                    <a:pt x="12706" y="2749"/>
                  </a:cubicBezTo>
                  <a:cubicBezTo>
                    <a:pt x="12887" y="3273"/>
                    <a:pt x="12887" y="3273"/>
                    <a:pt x="12887" y="3273"/>
                  </a:cubicBezTo>
                  <a:cubicBezTo>
                    <a:pt x="12978" y="3535"/>
                    <a:pt x="12978" y="3535"/>
                    <a:pt x="12978" y="3535"/>
                  </a:cubicBezTo>
                  <a:cubicBezTo>
                    <a:pt x="12978" y="3927"/>
                    <a:pt x="12978" y="3927"/>
                    <a:pt x="12978" y="3927"/>
                  </a:cubicBezTo>
                  <a:cubicBezTo>
                    <a:pt x="12978" y="4189"/>
                    <a:pt x="12978" y="4189"/>
                    <a:pt x="12978" y="4189"/>
                  </a:cubicBezTo>
                  <a:cubicBezTo>
                    <a:pt x="12887" y="4451"/>
                    <a:pt x="12887" y="4451"/>
                    <a:pt x="12887" y="4451"/>
                  </a:cubicBezTo>
                  <a:cubicBezTo>
                    <a:pt x="12797" y="4582"/>
                    <a:pt x="12797" y="4582"/>
                    <a:pt x="12797" y="4582"/>
                  </a:cubicBezTo>
                  <a:cubicBezTo>
                    <a:pt x="12797" y="4582"/>
                    <a:pt x="12797" y="4582"/>
                    <a:pt x="12797" y="4582"/>
                  </a:cubicBezTo>
                  <a:cubicBezTo>
                    <a:pt x="12978" y="4844"/>
                    <a:pt x="12978" y="4844"/>
                    <a:pt x="12978" y="4844"/>
                  </a:cubicBezTo>
                  <a:cubicBezTo>
                    <a:pt x="13069" y="4844"/>
                    <a:pt x="13069" y="4844"/>
                    <a:pt x="13069" y="4844"/>
                  </a:cubicBezTo>
                  <a:cubicBezTo>
                    <a:pt x="13069" y="4844"/>
                    <a:pt x="13069" y="4844"/>
                    <a:pt x="13069" y="4844"/>
                  </a:cubicBezTo>
                  <a:cubicBezTo>
                    <a:pt x="13069" y="4844"/>
                    <a:pt x="13069" y="4844"/>
                    <a:pt x="13069" y="4844"/>
                  </a:cubicBezTo>
                  <a:cubicBezTo>
                    <a:pt x="13160" y="4844"/>
                    <a:pt x="13160" y="4844"/>
                    <a:pt x="13160" y="4844"/>
                  </a:cubicBezTo>
                  <a:cubicBezTo>
                    <a:pt x="13160" y="4844"/>
                    <a:pt x="13160" y="4844"/>
                    <a:pt x="13160" y="4844"/>
                  </a:cubicBezTo>
                  <a:cubicBezTo>
                    <a:pt x="13160" y="4844"/>
                    <a:pt x="13160" y="4844"/>
                    <a:pt x="13160" y="4844"/>
                  </a:cubicBezTo>
                  <a:cubicBezTo>
                    <a:pt x="13160" y="4975"/>
                    <a:pt x="13160" y="4975"/>
                    <a:pt x="13160" y="4975"/>
                  </a:cubicBezTo>
                  <a:cubicBezTo>
                    <a:pt x="13341" y="5105"/>
                    <a:pt x="13341" y="5105"/>
                    <a:pt x="13341" y="5105"/>
                  </a:cubicBezTo>
                  <a:cubicBezTo>
                    <a:pt x="13250" y="5105"/>
                    <a:pt x="13250" y="5105"/>
                    <a:pt x="13250" y="5105"/>
                  </a:cubicBezTo>
                  <a:cubicBezTo>
                    <a:pt x="13160" y="5105"/>
                    <a:pt x="13160" y="5105"/>
                    <a:pt x="13160" y="5105"/>
                  </a:cubicBezTo>
                  <a:cubicBezTo>
                    <a:pt x="13160" y="5236"/>
                    <a:pt x="13160" y="5236"/>
                    <a:pt x="13160" y="5236"/>
                  </a:cubicBezTo>
                  <a:cubicBezTo>
                    <a:pt x="13160" y="5498"/>
                    <a:pt x="13160" y="5498"/>
                    <a:pt x="13160" y="5498"/>
                  </a:cubicBezTo>
                  <a:cubicBezTo>
                    <a:pt x="13160" y="5629"/>
                    <a:pt x="13160" y="5629"/>
                    <a:pt x="13160" y="5629"/>
                  </a:cubicBezTo>
                  <a:cubicBezTo>
                    <a:pt x="13250" y="5629"/>
                    <a:pt x="13250" y="5629"/>
                    <a:pt x="13250" y="5629"/>
                  </a:cubicBezTo>
                  <a:cubicBezTo>
                    <a:pt x="13250" y="5629"/>
                    <a:pt x="13250" y="5629"/>
                    <a:pt x="13250" y="5629"/>
                  </a:cubicBezTo>
                  <a:cubicBezTo>
                    <a:pt x="13341" y="5498"/>
                    <a:pt x="13341" y="5498"/>
                    <a:pt x="13341" y="5498"/>
                  </a:cubicBezTo>
                  <a:cubicBezTo>
                    <a:pt x="13432" y="5629"/>
                    <a:pt x="13432" y="5629"/>
                    <a:pt x="13432" y="5629"/>
                  </a:cubicBezTo>
                  <a:cubicBezTo>
                    <a:pt x="13432" y="5629"/>
                    <a:pt x="13432" y="5629"/>
                    <a:pt x="13432" y="5629"/>
                  </a:cubicBezTo>
                  <a:cubicBezTo>
                    <a:pt x="13523" y="5629"/>
                    <a:pt x="13523" y="5629"/>
                    <a:pt x="13523" y="5629"/>
                  </a:cubicBezTo>
                  <a:cubicBezTo>
                    <a:pt x="13704" y="5629"/>
                    <a:pt x="13704" y="5629"/>
                    <a:pt x="13704" y="5629"/>
                  </a:cubicBezTo>
                  <a:cubicBezTo>
                    <a:pt x="13795" y="5760"/>
                    <a:pt x="13795" y="5760"/>
                    <a:pt x="13795" y="5760"/>
                  </a:cubicBezTo>
                  <a:cubicBezTo>
                    <a:pt x="13704" y="5760"/>
                    <a:pt x="13704" y="5760"/>
                    <a:pt x="13704" y="5760"/>
                  </a:cubicBezTo>
                  <a:cubicBezTo>
                    <a:pt x="13704" y="5891"/>
                    <a:pt x="13704" y="5891"/>
                    <a:pt x="13704" y="5891"/>
                  </a:cubicBezTo>
                  <a:cubicBezTo>
                    <a:pt x="13704" y="6022"/>
                    <a:pt x="13704" y="6022"/>
                    <a:pt x="13704" y="6022"/>
                  </a:cubicBezTo>
                  <a:cubicBezTo>
                    <a:pt x="13523" y="6022"/>
                    <a:pt x="13523" y="6022"/>
                    <a:pt x="13523" y="6022"/>
                  </a:cubicBezTo>
                  <a:cubicBezTo>
                    <a:pt x="13523" y="6022"/>
                    <a:pt x="13523" y="6022"/>
                    <a:pt x="13523" y="6022"/>
                  </a:cubicBezTo>
                  <a:cubicBezTo>
                    <a:pt x="13523" y="5891"/>
                    <a:pt x="13523" y="5891"/>
                    <a:pt x="13523" y="5891"/>
                  </a:cubicBezTo>
                  <a:cubicBezTo>
                    <a:pt x="13432" y="6022"/>
                    <a:pt x="13432" y="6022"/>
                    <a:pt x="13432" y="6022"/>
                  </a:cubicBezTo>
                  <a:cubicBezTo>
                    <a:pt x="13341" y="5891"/>
                    <a:pt x="13341" y="5891"/>
                    <a:pt x="13341" y="5891"/>
                  </a:cubicBezTo>
                  <a:cubicBezTo>
                    <a:pt x="13250" y="5891"/>
                    <a:pt x="13250" y="5891"/>
                    <a:pt x="13250" y="5891"/>
                  </a:cubicBezTo>
                  <a:cubicBezTo>
                    <a:pt x="13250" y="5760"/>
                    <a:pt x="13250" y="5760"/>
                    <a:pt x="13250" y="5760"/>
                  </a:cubicBezTo>
                  <a:cubicBezTo>
                    <a:pt x="13160" y="5760"/>
                    <a:pt x="13160" y="5760"/>
                    <a:pt x="13160" y="5760"/>
                  </a:cubicBezTo>
                  <a:cubicBezTo>
                    <a:pt x="13160" y="5760"/>
                    <a:pt x="13160" y="5760"/>
                    <a:pt x="13160" y="5760"/>
                  </a:cubicBezTo>
                  <a:cubicBezTo>
                    <a:pt x="13069" y="5629"/>
                    <a:pt x="13069" y="5629"/>
                    <a:pt x="13069" y="5629"/>
                  </a:cubicBezTo>
                  <a:cubicBezTo>
                    <a:pt x="13069" y="5498"/>
                    <a:pt x="13069" y="5498"/>
                    <a:pt x="13069" y="5498"/>
                  </a:cubicBezTo>
                  <a:cubicBezTo>
                    <a:pt x="13160" y="5105"/>
                    <a:pt x="13160" y="5105"/>
                    <a:pt x="13160" y="5105"/>
                  </a:cubicBezTo>
                  <a:cubicBezTo>
                    <a:pt x="13160" y="5105"/>
                    <a:pt x="13160" y="5105"/>
                    <a:pt x="13160" y="5105"/>
                  </a:cubicBezTo>
                  <a:cubicBezTo>
                    <a:pt x="13069" y="5105"/>
                    <a:pt x="13069" y="5105"/>
                    <a:pt x="13069" y="5105"/>
                  </a:cubicBezTo>
                  <a:cubicBezTo>
                    <a:pt x="13069" y="5105"/>
                    <a:pt x="13069" y="5105"/>
                    <a:pt x="13069" y="5105"/>
                  </a:cubicBezTo>
                  <a:cubicBezTo>
                    <a:pt x="12978" y="5498"/>
                    <a:pt x="12978" y="5498"/>
                    <a:pt x="12978" y="5498"/>
                  </a:cubicBezTo>
                  <a:cubicBezTo>
                    <a:pt x="12978" y="5629"/>
                    <a:pt x="12978" y="5629"/>
                    <a:pt x="12978" y="5629"/>
                  </a:cubicBezTo>
                  <a:cubicBezTo>
                    <a:pt x="12887" y="5760"/>
                    <a:pt x="12887" y="5760"/>
                    <a:pt x="12887" y="5760"/>
                  </a:cubicBezTo>
                  <a:cubicBezTo>
                    <a:pt x="12887" y="5891"/>
                    <a:pt x="12887" y="5891"/>
                    <a:pt x="12887" y="5891"/>
                  </a:cubicBezTo>
                  <a:cubicBezTo>
                    <a:pt x="12978" y="5760"/>
                    <a:pt x="12978" y="5760"/>
                    <a:pt x="12978" y="5760"/>
                  </a:cubicBezTo>
                  <a:cubicBezTo>
                    <a:pt x="12978" y="5760"/>
                    <a:pt x="12978" y="5760"/>
                    <a:pt x="12978" y="5760"/>
                  </a:cubicBezTo>
                  <a:cubicBezTo>
                    <a:pt x="13069" y="5760"/>
                    <a:pt x="13069" y="5760"/>
                    <a:pt x="13069" y="5760"/>
                  </a:cubicBezTo>
                  <a:cubicBezTo>
                    <a:pt x="13160" y="5760"/>
                    <a:pt x="13160" y="5760"/>
                    <a:pt x="13160" y="5760"/>
                  </a:cubicBezTo>
                  <a:cubicBezTo>
                    <a:pt x="13160" y="5891"/>
                    <a:pt x="13160" y="5891"/>
                    <a:pt x="13160" y="5891"/>
                  </a:cubicBezTo>
                  <a:cubicBezTo>
                    <a:pt x="13160" y="6022"/>
                    <a:pt x="13160" y="6022"/>
                    <a:pt x="13160" y="6022"/>
                  </a:cubicBezTo>
                  <a:cubicBezTo>
                    <a:pt x="13069" y="6153"/>
                    <a:pt x="13069" y="6153"/>
                    <a:pt x="13069" y="6153"/>
                  </a:cubicBezTo>
                  <a:cubicBezTo>
                    <a:pt x="12978" y="6284"/>
                    <a:pt x="12978" y="6284"/>
                    <a:pt x="12978" y="6284"/>
                  </a:cubicBezTo>
                  <a:cubicBezTo>
                    <a:pt x="13069" y="6022"/>
                    <a:pt x="13069" y="6022"/>
                    <a:pt x="13069" y="6022"/>
                  </a:cubicBezTo>
                  <a:cubicBezTo>
                    <a:pt x="13069" y="6022"/>
                    <a:pt x="13069" y="6022"/>
                    <a:pt x="13069" y="6022"/>
                  </a:cubicBezTo>
                  <a:cubicBezTo>
                    <a:pt x="13069" y="6022"/>
                    <a:pt x="13069" y="6022"/>
                    <a:pt x="13069" y="6022"/>
                  </a:cubicBezTo>
                  <a:cubicBezTo>
                    <a:pt x="12978" y="5891"/>
                    <a:pt x="12978" y="5891"/>
                    <a:pt x="12978" y="5891"/>
                  </a:cubicBezTo>
                  <a:cubicBezTo>
                    <a:pt x="12978" y="6022"/>
                    <a:pt x="12978" y="6022"/>
                    <a:pt x="12978" y="6022"/>
                  </a:cubicBezTo>
                  <a:cubicBezTo>
                    <a:pt x="12797" y="6153"/>
                    <a:pt x="12797" y="6153"/>
                    <a:pt x="12797" y="6153"/>
                  </a:cubicBezTo>
                  <a:cubicBezTo>
                    <a:pt x="12797" y="6284"/>
                    <a:pt x="12797" y="6284"/>
                    <a:pt x="12797" y="6284"/>
                  </a:cubicBezTo>
                  <a:cubicBezTo>
                    <a:pt x="12797" y="6284"/>
                    <a:pt x="12797" y="6284"/>
                    <a:pt x="12797" y="6284"/>
                  </a:cubicBezTo>
                  <a:cubicBezTo>
                    <a:pt x="12706" y="6284"/>
                    <a:pt x="12706" y="6284"/>
                    <a:pt x="12706" y="6284"/>
                  </a:cubicBezTo>
                  <a:cubicBezTo>
                    <a:pt x="12706" y="6153"/>
                    <a:pt x="12706" y="6153"/>
                    <a:pt x="12706" y="6153"/>
                  </a:cubicBezTo>
                  <a:cubicBezTo>
                    <a:pt x="12615" y="6153"/>
                    <a:pt x="12615" y="6153"/>
                    <a:pt x="12615" y="6153"/>
                  </a:cubicBezTo>
                  <a:cubicBezTo>
                    <a:pt x="12524" y="6153"/>
                    <a:pt x="12524" y="6153"/>
                    <a:pt x="12524" y="6153"/>
                  </a:cubicBezTo>
                  <a:cubicBezTo>
                    <a:pt x="12434" y="6153"/>
                    <a:pt x="12434" y="6153"/>
                    <a:pt x="12434" y="6153"/>
                  </a:cubicBezTo>
                  <a:cubicBezTo>
                    <a:pt x="12434" y="6022"/>
                    <a:pt x="12434" y="6022"/>
                    <a:pt x="12434" y="6022"/>
                  </a:cubicBezTo>
                  <a:cubicBezTo>
                    <a:pt x="12434" y="6022"/>
                    <a:pt x="12434" y="6022"/>
                    <a:pt x="12434" y="6022"/>
                  </a:cubicBezTo>
                  <a:cubicBezTo>
                    <a:pt x="12343" y="6022"/>
                    <a:pt x="12343" y="6022"/>
                    <a:pt x="12343" y="6022"/>
                  </a:cubicBezTo>
                  <a:cubicBezTo>
                    <a:pt x="12343" y="6022"/>
                    <a:pt x="12343" y="6022"/>
                    <a:pt x="12343" y="6022"/>
                  </a:cubicBezTo>
                  <a:cubicBezTo>
                    <a:pt x="12252" y="6022"/>
                    <a:pt x="12252" y="6022"/>
                    <a:pt x="12252" y="6022"/>
                  </a:cubicBezTo>
                  <a:cubicBezTo>
                    <a:pt x="12252" y="5891"/>
                    <a:pt x="12252" y="5891"/>
                    <a:pt x="12252" y="5891"/>
                  </a:cubicBezTo>
                  <a:cubicBezTo>
                    <a:pt x="12161" y="6022"/>
                    <a:pt x="12161" y="6022"/>
                    <a:pt x="12161" y="6022"/>
                  </a:cubicBezTo>
                  <a:cubicBezTo>
                    <a:pt x="12161" y="5891"/>
                    <a:pt x="12161" y="5891"/>
                    <a:pt x="12161" y="5891"/>
                  </a:cubicBezTo>
                  <a:cubicBezTo>
                    <a:pt x="12161" y="5891"/>
                    <a:pt x="12161" y="5891"/>
                    <a:pt x="12161" y="5891"/>
                  </a:cubicBezTo>
                  <a:cubicBezTo>
                    <a:pt x="12071" y="5760"/>
                    <a:pt x="12071" y="5760"/>
                    <a:pt x="12071" y="5760"/>
                  </a:cubicBezTo>
                  <a:cubicBezTo>
                    <a:pt x="12071" y="5629"/>
                    <a:pt x="12071" y="5629"/>
                    <a:pt x="12071" y="5629"/>
                  </a:cubicBezTo>
                  <a:cubicBezTo>
                    <a:pt x="12161" y="5629"/>
                    <a:pt x="12161" y="5629"/>
                    <a:pt x="12161" y="5629"/>
                  </a:cubicBezTo>
                  <a:cubicBezTo>
                    <a:pt x="12252" y="5498"/>
                    <a:pt x="12252" y="5498"/>
                    <a:pt x="12252" y="5498"/>
                  </a:cubicBezTo>
                  <a:cubicBezTo>
                    <a:pt x="12343" y="5498"/>
                    <a:pt x="12343" y="5498"/>
                    <a:pt x="12343" y="5498"/>
                  </a:cubicBezTo>
                  <a:cubicBezTo>
                    <a:pt x="12343" y="5367"/>
                    <a:pt x="12343" y="5367"/>
                    <a:pt x="12343" y="5367"/>
                  </a:cubicBezTo>
                  <a:cubicBezTo>
                    <a:pt x="12343" y="5367"/>
                    <a:pt x="12343" y="5367"/>
                    <a:pt x="12343" y="5367"/>
                  </a:cubicBezTo>
                  <a:cubicBezTo>
                    <a:pt x="12252" y="5236"/>
                    <a:pt x="12252" y="5236"/>
                    <a:pt x="12252" y="5236"/>
                  </a:cubicBezTo>
                  <a:cubicBezTo>
                    <a:pt x="12161" y="5105"/>
                    <a:pt x="12161" y="5105"/>
                    <a:pt x="12161" y="5105"/>
                  </a:cubicBezTo>
                  <a:cubicBezTo>
                    <a:pt x="12071" y="5105"/>
                    <a:pt x="12071" y="5105"/>
                    <a:pt x="12071" y="5105"/>
                  </a:cubicBezTo>
                  <a:cubicBezTo>
                    <a:pt x="11980" y="5236"/>
                    <a:pt x="11980" y="5236"/>
                    <a:pt x="11980" y="5236"/>
                  </a:cubicBezTo>
                  <a:cubicBezTo>
                    <a:pt x="11889" y="5236"/>
                    <a:pt x="11889" y="5236"/>
                    <a:pt x="11889" y="5236"/>
                  </a:cubicBezTo>
                  <a:cubicBezTo>
                    <a:pt x="11889" y="5236"/>
                    <a:pt x="11889" y="5236"/>
                    <a:pt x="11889" y="5236"/>
                  </a:cubicBezTo>
                  <a:cubicBezTo>
                    <a:pt x="11798" y="5236"/>
                    <a:pt x="11798" y="5236"/>
                    <a:pt x="11798" y="5236"/>
                  </a:cubicBezTo>
                  <a:cubicBezTo>
                    <a:pt x="11526" y="5367"/>
                    <a:pt x="11526" y="5367"/>
                    <a:pt x="11526" y="5367"/>
                  </a:cubicBezTo>
                  <a:cubicBezTo>
                    <a:pt x="11526" y="5367"/>
                    <a:pt x="11526" y="5367"/>
                    <a:pt x="11526" y="5367"/>
                  </a:cubicBezTo>
                  <a:cubicBezTo>
                    <a:pt x="11526" y="5498"/>
                    <a:pt x="11526" y="5498"/>
                    <a:pt x="11526" y="5498"/>
                  </a:cubicBezTo>
                  <a:cubicBezTo>
                    <a:pt x="11617" y="5498"/>
                    <a:pt x="11617" y="5498"/>
                    <a:pt x="11617" y="5498"/>
                  </a:cubicBezTo>
                  <a:cubicBezTo>
                    <a:pt x="11617" y="5629"/>
                    <a:pt x="11617" y="5629"/>
                    <a:pt x="11617" y="5629"/>
                  </a:cubicBezTo>
                  <a:cubicBezTo>
                    <a:pt x="11526" y="5498"/>
                    <a:pt x="11526" y="5498"/>
                    <a:pt x="11526" y="5498"/>
                  </a:cubicBezTo>
                  <a:cubicBezTo>
                    <a:pt x="11526" y="5498"/>
                    <a:pt x="11526" y="5498"/>
                    <a:pt x="11526" y="5498"/>
                  </a:cubicBezTo>
                  <a:cubicBezTo>
                    <a:pt x="11435" y="5498"/>
                    <a:pt x="11435" y="5498"/>
                    <a:pt x="11435" y="5498"/>
                  </a:cubicBezTo>
                  <a:cubicBezTo>
                    <a:pt x="11345" y="5498"/>
                    <a:pt x="11345" y="5498"/>
                    <a:pt x="11345" y="5498"/>
                  </a:cubicBezTo>
                  <a:cubicBezTo>
                    <a:pt x="11254" y="5498"/>
                    <a:pt x="11254" y="5498"/>
                    <a:pt x="11254" y="5498"/>
                  </a:cubicBezTo>
                  <a:cubicBezTo>
                    <a:pt x="11072" y="5498"/>
                    <a:pt x="11072" y="5498"/>
                    <a:pt x="11072" y="5498"/>
                  </a:cubicBezTo>
                  <a:cubicBezTo>
                    <a:pt x="11072" y="5498"/>
                    <a:pt x="11072" y="5498"/>
                    <a:pt x="11072" y="5498"/>
                  </a:cubicBezTo>
                  <a:cubicBezTo>
                    <a:pt x="11072" y="5629"/>
                    <a:pt x="11072" y="5629"/>
                    <a:pt x="11072" y="5629"/>
                  </a:cubicBezTo>
                  <a:cubicBezTo>
                    <a:pt x="10982" y="5629"/>
                    <a:pt x="10982" y="5629"/>
                    <a:pt x="10982" y="5629"/>
                  </a:cubicBezTo>
                  <a:cubicBezTo>
                    <a:pt x="10891" y="5498"/>
                    <a:pt x="10891" y="5498"/>
                    <a:pt x="10891" y="5498"/>
                  </a:cubicBezTo>
                  <a:cubicBezTo>
                    <a:pt x="10891" y="5498"/>
                    <a:pt x="10891" y="5498"/>
                    <a:pt x="10891" y="5498"/>
                  </a:cubicBezTo>
                  <a:cubicBezTo>
                    <a:pt x="10800" y="5629"/>
                    <a:pt x="10800" y="5629"/>
                    <a:pt x="10800" y="5629"/>
                  </a:cubicBezTo>
                  <a:cubicBezTo>
                    <a:pt x="10800" y="5760"/>
                    <a:pt x="10800" y="5760"/>
                    <a:pt x="10800" y="5760"/>
                  </a:cubicBezTo>
                  <a:cubicBezTo>
                    <a:pt x="10709" y="5760"/>
                    <a:pt x="10709" y="5760"/>
                    <a:pt x="10709" y="5760"/>
                  </a:cubicBezTo>
                  <a:cubicBezTo>
                    <a:pt x="10618" y="5760"/>
                    <a:pt x="10618" y="5760"/>
                    <a:pt x="10618" y="5760"/>
                  </a:cubicBezTo>
                  <a:cubicBezTo>
                    <a:pt x="10528" y="5891"/>
                    <a:pt x="10528" y="5891"/>
                    <a:pt x="10528" y="5891"/>
                  </a:cubicBezTo>
                  <a:cubicBezTo>
                    <a:pt x="10437" y="5891"/>
                    <a:pt x="10437" y="5891"/>
                    <a:pt x="10437" y="5891"/>
                  </a:cubicBezTo>
                  <a:cubicBezTo>
                    <a:pt x="10437" y="5891"/>
                    <a:pt x="10437" y="5891"/>
                    <a:pt x="10437" y="5891"/>
                  </a:cubicBezTo>
                  <a:cubicBezTo>
                    <a:pt x="10528" y="5760"/>
                    <a:pt x="10528" y="5760"/>
                    <a:pt x="10528" y="5760"/>
                  </a:cubicBezTo>
                  <a:cubicBezTo>
                    <a:pt x="10437" y="5760"/>
                    <a:pt x="10437" y="5760"/>
                    <a:pt x="10437" y="5760"/>
                  </a:cubicBezTo>
                  <a:cubicBezTo>
                    <a:pt x="10346" y="5891"/>
                    <a:pt x="10346" y="5891"/>
                    <a:pt x="10346" y="5891"/>
                  </a:cubicBezTo>
                  <a:cubicBezTo>
                    <a:pt x="10346" y="6022"/>
                    <a:pt x="10346" y="6022"/>
                    <a:pt x="10346" y="6022"/>
                  </a:cubicBezTo>
                  <a:cubicBezTo>
                    <a:pt x="10437" y="6153"/>
                    <a:pt x="10437" y="6153"/>
                    <a:pt x="10437" y="6153"/>
                  </a:cubicBezTo>
                  <a:cubicBezTo>
                    <a:pt x="10528" y="6415"/>
                    <a:pt x="10528" y="6415"/>
                    <a:pt x="10528" y="6415"/>
                  </a:cubicBezTo>
                  <a:cubicBezTo>
                    <a:pt x="10709" y="6415"/>
                    <a:pt x="10709" y="6415"/>
                    <a:pt x="10709" y="6415"/>
                  </a:cubicBezTo>
                  <a:cubicBezTo>
                    <a:pt x="10800" y="6545"/>
                    <a:pt x="10800" y="6545"/>
                    <a:pt x="10800" y="6545"/>
                  </a:cubicBezTo>
                  <a:cubicBezTo>
                    <a:pt x="10891" y="6676"/>
                    <a:pt x="10891" y="6676"/>
                    <a:pt x="10891" y="6676"/>
                  </a:cubicBezTo>
                  <a:cubicBezTo>
                    <a:pt x="10891" y="6807"/>
                    <a:pt x="10891" y="6807"/>
                    <a:pt x="10891" y="6807"/>
                  </a:cubicBezTo>
                  <a:cubicBezTo>
                    <a:pt x="10982" y="6807"/>
                    <a:pt x="10982" y="6807"/>
                    <a:pt x="10982" y="6807"/>
                  </a:cubicBezTo>
                  <a:cubicBezTo>
                    <a:pt x="11072" y="6807"/>
                    <a:pt x="11072" y="6807"/>
                    <a:pt x="11072" y="6807"/>
                  </a:cubicBezTo>
                  <a:cubicBezTo>
                    <a:pt x="11072" y="6807"/>
                    <a:pt x="11072" y="6807"/>
                    <a:pt x="11072" y="6807"/>
                  </a:cubicBezTo>
                  <a:cubicBezTo>
                    <a:pt x="10891" y="6807"/>
                    <a:pt x="10891" y="6807"/>
                    <a:pt x="10891" y="6807"/>
                  </a:cubicBezTo>
                  <a:cubicBezTo>
                    <a:pt x="10891" y="6807"/>
                    <a:pt x="10891" y="6807"/>
                    <a:pt x="10891" y="6807"/>
                  </a:cubicBezTo>
                  <a:cubicBezTo>
                    <a:pt x="10800" y="6676"/>
                    <a:pt x="10800" y="6676"/>
                    <a:pt x="10800" y="6676"/>
                  </a:cubicBezTo>
                  <a:cubicBezTo>
                    <a:pt x="10709" y="6676"/>
                    <a:pt x="10709" y="6676"/>
                    <a:pt x="10709" y="6676"/>
                  </a:cubicBezTo>
                  <a:cubicBezTo>
                    <a:pt x="10709" y="6676"/>
                    <a:pt x="10709" y="6676"/>
                    <a:pt x="10709" y="6676"/>
                  </a:cubicBezTo>
                  <a:cubicBezTo>
                    <a:pt x="10618" y="6807"/>
                    <a:pt x="10618" y="6807"/>
                    <a:pt x="10618" y="6807"/>
                  </a:cubicBezTo>
                  <a:cubicBezTo>
                    <a:pt x="10528" y="6807"/>
                    <a:pt x="10528" y="6807"/>
                    <a:pt x="10528" y="6807"/>
                  </a:cubicBezTo>
                  <a:cubicBezTo>
                    <a:pt x="10528" y="6676"/>
                    <a:pt x="10528" y="6676"/>
                    <a:pt x="10528" y="6676"/>
                  </a:cubicBezTo>
                  <a:cubicBezTo>
                    <a:pt x="10528" y="6545"/>
                    <a:pt x="10528" y="6545"/>
                    <a:pt x="10528" y="6545"/>
                  </a:cubicBezTo>
                  <a:cubicBezTo>
                    <a:pt x="10528" y="6545"/>
                    <a:pt x="10528" y="6545"/>
                    <a:pt x="10528" y="6545"/>
                  </a:cubicBezTo>
                  <a:cubicBezTo>
                    <a:pt x="10528" y="6545"/>
                    <a:pt x="10528" y="6545"/>
                    <a:pt x="10528" y="6545"/>
                  </a:cubicBezTo>
                  <a:cubicBezTo>
                    <a:pt x="10437" y="6676"/>
                    <a:pt x="10437" y="6676"/>
                    <a:pt x="10437" y="6676"/>
                  </a:cubicBezTo>
                  <a:cubicBezTo>
                    <a:pt x="10437" y="6807"/>
                    <a:pt x="10437" y="6807"/>
                    <a:pt x="10437" y="6807"/>
                  </a:cubicBezTo>
                  <a:cubicBezTo>
                    <a:pt x="10528" y="6938"/>
                    <a:pt x="10528" y="6938"/>
                    <a:pt x="10528" y="6938"/>
                  </a:cubicBezTo>
                  <a:cubicBezTo>
                    <a:pt x="10528" y="6938"/>
                    <a:pt x="10528" y="6938"/>
                    <a:pt x="10528" y="6938"/>
                  </a:cubicBezTo>
                  <a:cubicBezTo>
                    <a:pt x="10437" y="7069"/>
                    <a:pt x="10437" y="7069"/>
                    <a:pt x="10437" y="7069"/>
                  </a:cubicBezTo>
                  <a:cubicBezTo>
                    <a:pt x="10346" y="7200"/>
                    <a:pt x="10346" y="7200"/>
                    <a:pt x="10346" y="7200"/>
                  </a:cubicBezTo>
                  <a:cubicBezTo>
                    <a:pt x="10346" y="7331"/>
                    <a:pt x="10346" y="7331"/>
                    <a:pt x="10346" y="7331"/>
                  </a:cubicBezTo>
                  <a:cubicBezTo>
                    <a:pt x="10346" y="7462"/>
                    <a:pt x="10346" y="7462"/>
                    <a:pt x="10346" y="7462"/>
                  </a:cubicBezTo>
                  <a:cubicBezTo>
                    <a:pt x="10437" y="7724"/>
                    <a:pt x="10437" y="7724"/>
                    <a:pt x="10437" y="7724"/>
                  </a:cubicBezTo>
                  <a:cubicBezTo>
                    <a:pt x="10618" y="7724"/>
                    <a:pt x="10618" y="7724"/>
                    <a:pt x="10618" y="7724"/>
                  </a:cubicBezTo>
                  <a:cubicBezTo>
                    <a:pt x="10709" y="7855"/>
                    <a:pt x="10709" y="7855"/>
                    <a:pt x="10709" y="7855"/>
                  </a:cubicBezTo>
                  <a:cubicBezTo>
                    <a:pt x="10709" y="7855"/>
                    <a:pt x="10709" y="7855"/>
                    <a:pt x="10709" y="7855"/>
                  </a:cubicBezTo>
                  <a:cubicBezTo>
                    <a:pt x="10891" y="7724"/>
                    <a:pt x="10891" y="7724"/>
                    <a:pt x="10891" y="7724"/>
                  </a:cubicBezTo>
                  <a:cubicBezTo>
                    <a:pt x="10982" y="7724"/>
                    <a:pt x="10982" y="7724"/>
                    <a:pt x="10982" y="7724"/>
                  </a:cubicBezTo>
                  <a:cubicBezTo>
                    <a:pt x="11072" y="7855"/>
                    <a:pt x="11072" y="7855"/>
                    <a:pt x="11072" y="7855"/>
                  </a:cubicBezTo>
                  <a:cubicBezTo>
                    <a:pt x="11254" y="7855"/>
                    <a:pt x="11254" y="7855"/>
                    <a:pt x="11254" y="7855"/>
                  </a:cubicBezTo>
                  <a:cubicBezTo>
                    <a:pt x="11254" y="7855"/>
                    <a:pt x="11254" y="7855"/>
                    <a:pt x="11254" y="7855"/>
                  </a:cubicBezTo>
                  <a:cubicBezTo>
                    <a:pt x="11345" y="7985"/>
                    <a:pt x="11345" y="7985"/>
                    <a:pt x="11345" y="7985"/>
                  </a:cubicBezTo>
                  <a:cubicBezTo>
                    <a:pt x="11345" y="7985"/>
                    <a:pt x="11345" y="7985"/>
                    <a:pt x="11345" y="7985"/>
                  </a:cubicBezTo>
                  <a:cubicBezTo>
                    <a:pt x="11435" y="7985"/>
                    <a:pt x="11435" y="7985"/>
                    <a:pt x="11435" y="7985"/>
                  </a:cubicBezTo>
                  <a:cubicBezTo>
                    <a:pt x="11435" y="7855"/>
                    <a:pt x="11435" y="7855"/>
                    <a:pt x="11435" y="7855"/>
                  </a:cubicBezTo>
                  <a:cubicBezTo>
                    <a:pt x="11435" y="7855"/>
                    <a:pt x="11435" y="7855"/>
                    <a:pt x="11435" y="7855"/>
                  </a:cubicBezTo>
                  <a:cubicBezTo>
                    <a:pt x="11526" y="7855"/>
                    <a:pt x="11526" y="7855"/>
                    <a:pt x="11526" y="7855"/>
                  </a:cubicBezTo>
                  <a:cubicBezTo>
                    <a:pt x="11526" y="7855"/>
                    <a:pt x="11526" y="7855"/>
                    <a:pt x="11526" y="7855"/>
                  </a:cubicBezTo>
                  <a:cubicBezTo>
                    <a:pt x="11435" y="7985"/>
                    <a:pt x="11435" y="7985"/>
                    <a:pt x="11435" y="7985"/>
                  </a:cubicBezTo>
                  <a:cubicBezTo>
                    <a:pt x="11435" y="8116"/>
                    <a:pt x="11435" y="8116"/>
                    <a:pt x="11435" y="8116"/>
                  </a:cubicBezTo>
                  <a:cubicBezTo>
                    <a:pt x="11435" y="8116"/>
                    <a:pt x="11435" y="8116"/>
                    <a:pt x="11435" y="8116"/>
                  </a:cubicBezTo>
                  <a:cubicBezTo>
                    <a:pt x="11526" y="7985"/>
                    <a:pt x="11526" y="7985"/>
                    <a:pt x="11526" y="7985"/>
                  </a:cubicBezTo>
                  <a:cubicBezTo>
                    <a:pt x="11617" y="7985"/>
                    <a:pt x="11617" y="7985"/>
                    <a:pt x="11617" y="7985"/>
                  </a:cubicBezTo>
                  <a:cubicBezTo>
                    <a:pt x="11708" y="7855"/>
                    <a:pt x="11708" y="7855"/>
                    <a:pt x="11708" y="7855"/>
                  </a:cubicBezTo>
                  <a:cubicBezTo>
                    <a:pt x="11889" y="7724"/>
                    <a:pt x="11889" y="7724"/>
                    <a:pt x="11889" y="7724"/>
                  </a:cubicBezTo>
                  <a:cubicBezTo>
                    <a:pt x="11980" y="7724"/>
                    <a:pt x="11980" y="7724"/>
                    <a:pt x="11980" y="7724"/>
                  </a:cubicBezTo>
                  <a:cubicBezTo>
                    <a:pt x="12071" y="7724"/>
                    <a:pt x="12071" y="7724"/>
                    <a:pt x="12071" y="7724"/>
                  </a:cubicBezTo>
                  <a:cubicBezTo>
                    <a:pt x="12071" y="7724"/>
                    <a:pt x="12071" y="7724"/>
                    <a:pt x="12071" y="7724"/>
                  </a:cubicBezTo>
                  <a:cubicBezTo>
                    <a:pt x="12071" y="7724"/>
                    <a:pt x="12071" y="7724"/>
                    <a:pt x="12071" y="7724"/>
                  </a:cubicBezTo>
                  <a:cubicBezTo>
                    <a:pt x="12161" y="7724"/>
                    <a:pt x="12161" y="7724"/>
                    <a:pt x="12161" y="7724"/>
                  </a:cubicBezTo>
                  <a:cubicBezTo>
                    <a:pt x="12252" y="7593"/>
                    <a:pt x="12252" y="7593"/>
                    <a:pt x="12252" y="7593"/>
                  </a:cubicBezTo>
                  <a:cubicBezTo>
                    <a:pt x="12434" y="7593"/>
                    <a:pt x="12434" y="7593"/>
                    <a:pt x="12434" y="7593"/>
                  </a:cubicBezTo>
                  <a:cubicBezTo>
                    <a:pt x="12434" y="7593"/>
                    <a:pt x="12434" y="7593"/>
                    <a:pt x="12434" y="7593"/>
                  </a:cubicBezTo>
                  <a:cubicBezTo>
                    <a:pt x="12434" y="7724"/>
                    <a:pt x="12434" y="7724"/>
                    <a:pt x="12434" y="7724"/>
                  </a:cubicBezTo>
                  <a:cubicBezTo>
                    <a:pt x="12343" y="7724"/>
                    <a:pt x="12343" y="7724"/>
                    <a:pt x="12343" y="7724"/>
                  </a:cubicBezTo>
                  <a:cubicBezTo>
                    <a:pt x="12343" y="7855"/>
                    <a:pt x="12343" y="7855"/>
                    <a:pt x="12343" y="7855"/>
                  </a:cubicBezTo>
                  <a:cubicBezTo>
                    <a:pt x="12343" y="7855"/>
                    <a:pt x="12343" y="7855"/>
                    <a:pt x="12343" y="7855"/>
                  </a:cubicBezTo>
                  <a:cubicBezTo>
                    <a:pt x="12252" y="7985"/>
                    <a:pt x="12252" y="7985"/>
                    <a:pt x="12252" y="7985"/>
                  </a:cubicBezTo>
                  <a:cubicBezTo>
                    <a:pt x="12161" y="7985"/>
                    <a:pt x="12161" y="7985"/>
                    <a:pt x="12161" y="7985"/>
                  </a:cubicBezTo>
                  <a:cubicBezTo>
                    <a:pt x="12161" y="7985"/>
                    <a:pt x="12161" y="7985"/>
                    <a:pt x="12161" y="7985"/>
                  </a:cubicBezTo>
                  <a:cubicBezTo>
                    <a:pt x="12071" y="7985"/>
                    <a:pt x="12071" y="7985"/>
                    <a:pt x="12071" y="7985"/>
                  </a:cubicBezTo>
                  <a:cubicBezTo>
                    <a:pt x="11980" y="8116"/>
                    <a:pt x="11980" y="8116"/>
                    <a:pt x="11980" y="8116"/>
                  </a:cubicBezTo>
                  <a:cubicBezTo>
                    <a:pt x="11980" y="8116"/>
                    <a:pt x="11980" y="8116"/>
                    <a:pt x="11980" y="8116"/>
                  </a:cubicBezTo>
                  <a:cubicBezTo>
                    <a:pt x="12071" y="8116"/>
                    <a:pt x="12071" y="8116"/>
                    <a:pt x="12071" y="8116"/>
                  </a:cubicBezTo>
                  <a:cubicBezTo>
                    <a:pt x="12071" y="8247"/>
                    <a:pt x="12071" y="8247"/>
                    <a:pt x="12071" y="8247"/>
                  </a:cubicBezTo>
                  <a:cubicBezTo>
                    <a:pt x="12071" y="8378"/>
                    <a:pt x="12071" y="8378"/>
                    <a:pt x="12071" y="8378"/>
                  </a:cubicBezTo>
                  <a:cubicBezTo>
                    <a:pt x="11980" y="8509"/>
                    <a:pt x="11980" y="8509"/>
                    <a:pt x="11980" y="8509"/>
                  </a:cubicBezTo>
                  <a:cubicBezTo>
                    <a:pt x="11980" y="8640"/>
                    <a:pt x="11980" y="8640"/>
                    <a:pt x="11980" y="8640"/>
                  </a:cubicBezTo>
                  <a:cubicBezTo>
                    <a:pt x="11889" y="8771"/>
                    <a:pt x="11889" y="8771"/>
                    <a:pt x="11889" y="8771"/>
                  </a:cubicBezTo>
                  <a:cubicBezTo>
                    <a:pt x="11889" y="8771"/>
                    <a:pt x="11889" y="8771"/>
                    <a:pt x="11889" y="8771"/>
                  </a:cubicBezTo>
                  <a:cubicBezTo>
                    <a:pt x="11889" y="8771"/>
                    <a:pt x="11889" y="8771"/>
                    <a:pt x="11889" y="8771"/>
                  </a:cubicBezTo>
                  <a:cubicBezTo>
                    <a:pt x="11889" y="8902"/>
                    <a:pt x="11889" y="8902"/>
                    <a:pt x="11889" y="8902"/>
                  </a:cubicBezTo>
                  <a:cubicBezTo>
                    <a:pt x="11889" y="9033"/>
                    <a:pt x="11889" y="9033"/>
                    <a:pt x="11889" y="9033"/>
                  </a:cubicBezTo>
                  <a:cubicBezTo>
                    <a:pt x="11798" y="9164"/>
                    <a:pt x="11798" y="9164"/>
                    <a:pt x="11798" y="9164"/>
                  </a:cubicBezTo>
                  <a:cubicBezTo>
                    <a:pt x="11798" y="9164"/>
                    <a:pt x="11798" y="9164"/>
                    <a:pt x="11798" y="9164"/>
                  </a:cubicBezTo>
                  <a:cubicBezTo>
                    <a:pt x="11708" y="9164"/>
                    <a:pt x="11708" y="9164"/>
                    <a:pt x="11708" y="9164"/>
                  </a:cubicBezTo>
                  <a:cubicBezTo>
                    <a:pt x="11617" y="9295"/>
                    <a:pt x="11617" y="9295"/>
                    <a:pt x="11617" y="9295"/>
                  </a:cubicBezTo>
                  <a:cubicBezTo>
                    <a:pt x="11526" y="9295"/>
                    <a:pt x="11526" y="9295"/>
                    <a:pt x="11526" y="9295"/>
                  </a:cubicBezTo>
                  <a:cubicBezTo>
                    <a:pt x="11526" y="9295"/>
                    <a:pt x="11526" y="9295"/>
                    <a:pt x="11526" y="9295"/>
                  </a:cubicBezTo>
                  <a:cubicBezTo>
                    <a:pt x="11435" y="9295"/>
                    <a:pt x="11435" y="9295"/>
                    <a:pt x="11435" y="9295"/>
                  </a:cubicBezTo>
                  <a:cubicBezTo>
                    <a:pt x="11254" y="9295"/>
                    <a:pt x="11254" y="9295"/>
                    <a:pt x="11254" y="9295"/>
                  </a:cubicBezTo>
                  <a:cubicBezTo>
                    <a:pt x="11254" y="9295"/>
                    <a:pt x="11254" y="9295"/>
                    <a:pt x="11254" y="9295"/>
                  </a:cubicBezTo>
                  <a:cubicBezTo>
                    <a:pt x="11254" y="9164"/>
                    <a:pt x="11254" y="9164"/>
                    <a:pt x="11254" y="9164"/>
                  </a:cubicBezTo>
                  <a:cubicBezTo>
                    <a:pt x="11163" y="9164"/>
                    <a:pt x="11163" y="9164"/>
                    <a:pt x="11163" y="9164"/>
                  </a:cubicBezTo>
                  <a:cubicBezTo>
                    <a:pt x="11163" y="9164"/>
                    <a:pt x="11163" y="9164"/>
                    <a:pt x="11163" y="9164"/>
                  </a:cubicBezTo>
                  <a:cubicBezTo>
                    <a:pt x="11072" y="9295"/>
                    <a:pt x="11072" y="9295"/>
                    <a:pt x="11072" y="9295"/>
                  </a:cubicBezTo>
                  <a:cubicBezTo>
                    <a:pt x="10982" y="9295"/>
                    <a:pt x="10982" y="9295"/>
                    <a:pt x="10982" y="9295"/>
                  </a:cubicBezTo>
                  <a:cubicBezTo>
                    <a:pt x="10891" y="9425"/>
                    <a:pt x="10891" y="9425"/>
                    <a:pt x="10891" y="9425"/>
                  </a:cubicBezTo>
                  <a:cubicBezTo>
                    <a:pt x="10709" y="9556"/>
                    <a:pt x="10709" y="9556"/>
                    <a:pt x="10709" y="9556"/>
                  </a:cubicBezTo>
                  <a:cubicBezTo>
                    <a:pt x="10709" y="9556"/>
                    <a:pt x="10709" y="9556"/>
                    <a:pt x="10709" y="9556"/>
                  </a:cubicBezTo>
                  <a:cubicBezTo>
                    <a:pt x="10618" y="9556"/>
                    <a:pt x="10618" y="9556"/>
                    <a:pt x="10618" y="9556"/>
                  </a:cubicBezTo>
                  <a:cubicBezTo>
                    <a:pt x="10528" y="9556"/>
                    <a:pt x="10528" y="9556"/>
                    <a:pt x="10528" y="9556"/>
                  </a:cubicBezTo>
                  <a:cubicBezTo>
                    <a:pt x="10437" y="9556"/>
                    <a:pt x="10437" y="9556"/>
                    <a:pt x="10437" y="9556"/>
                  </a:cubicBezTo>
                  <a:cubicBezTo>
                    <a:pt x="10346" y="9687"/>
                    <a:pt x="10346" y="9687"/>
                    <a:pt x="10346" y="9687"/>
                  </a:cubicBezTo>
                  <a:cubicBezTo>
                    <a:pt x="10255" y="9687"/>
                    <a:pt x="10255" y="9687"/>
                    <a:pt x="10255" y="9687"/>
                  </a:cubicBezTo>
                  <a:cubicBezTo>
                    <a:pt x="10165" y="9687"/>
                    <a:pt x="10165" y="9687"/>
                    <a:pt x="10165" y="9687"/>
                  </a:cubicBezTo>
                  <a:cubicBezTo>
                    <a:pt x="10165" y="9818"/>
                    <a:pt x="10165" y="9818"/>
                    <a:pt x="10165" y="9818"/>
                  </a:cubicBezTo>
                  <a:cubicBezTo>
                    <a:pt x="10165" y="10080"/>
                    <a:pt x="10165" y="10080"/>
                    <a:pt x="10165" y="10080"/>
                  </a:cubicBezTo>
                  <a:cubicBezTo>
                    <a:pt x="10074" y="10080"/>
                    <a:pt x="10074" y="10080"/>
                    <a:pt x="10074" y="10080"/>
                  </a:cubicBezTo>
                  <a:cubicBezTo>
                    <a:pt x="10074" y="10080"/>
                    <a:pt x="10074" y="10080"/>
                    <a:pt x="10074" y="10080"/>
                  </a:cubicBezTo>
                  <a:cubicBezTo>
                    <a:pt x="9983" y="9949"/>
                    <a:pt x="9983" y="9949"/>
                    <a:pt x="9983" y="9949"/>
                  </a:cubicBezTo>
                  <a:cubicBezTo>
                    <a:pt x="9802" y="9949"/>
                    <a:pt x="9802" y="9949"/>
                    <a:pt x="9802" y="9949"/>
                  </a:cubicBezTo>
                  <a:cubicBezTo>
                    <a:pt x="9802" y="9949"/>
                    <a:pt x="9802" y="9949"/>
                    <a:pt x="9802" y="9949"/>
                  </a:cubicBezTo>
                  <a:cubicBezTo>
                    <a:pt x="9802" y="10080"/>
                    <a:pt x="9802" y="10080"/>
                    <a:pt x="9802" y="10080"/>
                  </a:cubicBezTo>
                  <a:cubicBezTo>
                    <a:pt x="9892" y="10080"/>
                    <a:pt x="9892" y="10080"/>
                    <a:pt x="9892" y="10080"/>
                  </a:cubicBezTo>
                  <a:cubicBezTo>
                    <a:pt x="9802" y="10211"/>
                    <a:pt x="9802" y="10211"/>
                    <a:pt x="9802" y="10211"/>
                  </a:cubicBezTo>
                  <a:cubicBezTo>
                    <a:pt x="9802" y="10211"/>
                    <a:pt x="9802" y="10211"/>
                    <a:pt x="9802" y="10211"/>
                  </a:cubicBezTo>
                  <a:cubicBezTo>
                    <a:pt x="9711" y="10080"/>
                    <a:pt x="9711" y="10080"/>
                    <a:pt x="9711" y="10080"/>
                  </a:cubicBezTo>
                  <a:cubicBezTo>
                    <a:pt x="9711" y="9949"/>
                    <a:pt x="9711" y="9949"/>
                    <a:pt x="9711" y="9949"/>
                  </a:cubicBezTo>
                  <a:cubicBezTo>
                    <a:pt x="9620" y="9949"/>
                    <a:pt x="9620" y="9949"/>
                    <a:pt x="9620" y="9949"/>
                  </a:cubicBezTo>
                  <a:cubicBezTo>
                    <a:pt x="9529" y="10080"/>
                    <a:pt x="9529" y="10080"/>
                    <a:pt x="9529" y="10080"/>
                  </a:cubicBezTo>
                  <a:cubicBezTo>
                    <a:pt x="9529" y="10211"/>
                    <a:pt x="9529" y="10211"/>
                    <a:pt x="9529" y="10211"/>
                  </a:cubicBezTo>
                  <a:cubicBezTo>
                    <a:pt x="9439" y="10211"/>
                    <a:pt x="9439" y="10211"/>
                    <a:pt x="9439" y="10211"/>
                  </a:cubicBezTo>
                  <a:cubicBezTo>
                    <a:pt x="9439" y="10211"/>
                    <a:pt x="9439" y="10211"/>
                    <a:pt x="9439" y="10211"/>
                  </a:cubicBezTo>
                  <a:cubicBezTo>
                    <a:pt x="9257" y="10473"/>
                    <a:pt x="9257" y="10473"/>
                    <a:pt x="9257" y="10473"/>
                  </a:cubicBezTo>
                  <a:cubicBezTo>
                    <a:pt x="9166" y="10604"/>
                    <a:pt x="9166" y="10604"/>
                    <a:pt x="9166" y="10604"/>
                  </a:cubicBezTo>
                  <a:cubicBezTo>
                    <a:pt x="9166" y="10735"/>
                    <a:pt x="9166" y="10735"/>
                    <a:pt x="9166" y="10735"/>
                  </a:cubicBezTo>
                  <a:cubicBezTo>
                    <a:pt x="9076" y="10735"/>
                    <a:pt x="9076" y="10735"/>
                    <a:pt x="9076" y="10735"/>
                  </a:cubicBezTo>
                  <a:cubicBezTo>
                    <a:pt x="8985" y="10604"/>
                    <a:pt x="8985" y="10604"/>
                    <a:pt x="8985" y="10604"/>
                  </a:cubicBezTo>
                  <a:cubicBezTo>
                    <a:pt x="8985" y="10735"/>
                    <a:pt x="8985" y="10735"/>
                    <a:pt x="8985" y="10735"/>
                  </a:cubicBezTo>
                  <a:cubicBezTo>
                    <a:pt x="9076" y="10865"/>
                    <a:pt x="9076" y="10865"/>
                    <a:pt x="9076" y="10865"/>
                  </a:cubicBezTo>
                  <a:cubicBezTo>
                    <a:pt x="9076" y="10865"/>
                    <a:pt x="9076" y="10865"/>
                    <a:pt x="9076" y="10865"/>
                  </a:cubicBezTo>
                  <a:cubicBezTo>
                    <a:pt x="8985" y="10865"/>
                    <a:pt x="8985" y="10865"/>
                    <a:pt x="8985" y="10865"/>
                  </a:cubicBezTo>
                  <a:cubicBezTo>
                    <a:pt x="8985" y="10865"/>
                    <a:pt x="8985" y="10865"/>
                    <a:pt x="8985" y="10865"/>
                  </a:cubicBezTo>
                  <a:cubicBezTo>
                    <a:pt x="8894" y="10865"/>
                    <a:pt x="8894" y="10865"/>
                    <a:pt x="8894" y="10865"/>
                  </a:cubicBezTo>
                  <a:cubicBezTo>
                    <a:pt x="8894" y="10865"/>
                    <a:pt x="8894" y="10865"/>
                    <a:pt x="8894" y="10865"/>
                  </a:cubicBezTo>
                  <a:cubicBezTo>
                    <a:pt x="8803" y="10996"/>
                    <a:pt x="8803" y="10996"/>
                    <a:pt x="8803" y="10996"/>
                  </a:cubicBezTo>
                  <a:cubicBezTo>
                    <a:pt x="8803" y="11127"/>
                    <a:pt x="8803" y="11127"/>
                    <a:pt x="8803" y="11127"/>
                  </a:cubicBezTo>
                  <a:cubicBezTo>
                    <a:pt x="8803" y="11258"/>
                    <a:pt x="8803" y="11258"/>
                    <a:pt x="8803" y="11258"/>
                  </a:cubicBezTo>
                  <a:cubicBezTo>
                    <a:pt x="8894" y="11389"/>
                    <a:pt x="8894" y="11389"/>
                    <a:pt x="8894" y="11389"/>
                  </a:cubicBezTo>
                  <a:cubicBezTo>
                    <a:pt x="8803" y="11520"/>
                    <a:pt x="8803" y="11520"/>
                    <a:pt x="8803" y="11520"/>
                  </a:cubicBezTo>
                  <a:cubicBezTo>
                    <a:pt x="8803" y="11520"/>
                    <a:pt x="8803" y="11520"/>
                    <a:pt x="8803" y="11520"/>
                  </a:cubicBezTo>
                  <a:cubicBezTo>
                    <a:pt x="8803" y="11651"/>
                    <a:pt x="8803" y="11651"/>
                    <a:pt x="8803" y="11651"/>
                  </a:cubicBezTo>
                  <a:cubicBezTo>
                    <a:pt x="8894" y="11651"/>
                    <a:pt x="8894" y="11651"/>
                    <a:pt x="8894" y="11651"/>
                  </a:cubicBezTo>
                  <a:cubicBezTo>
                    <a:pt x="8894" y="11520"/>
                    <a:pt x="8894" y="11520"/>
                    <a:pt x="8894" y="11520"/>
                  </a:cubicBezTo>
                  <a:cubicBezTo>
                    <a:pt x="8894" y="11651"/>
                    <a:pt x="8894" y="11651"/>
                    <a:pt x="8894" y="11651"/>
                  </a:cubicBezTo>
                  <a:cubicBezTo>
                    <a:pt x="8985" y="11782"/>
                    <a:pt x="8985" y="11782"/>
                    <a:pt x="8985" y="11782"/>
                  </a:cubicBezTo>
                  <a:cubicBezTo>
                    <a:pt x="8894" y="11782"/>
                    <a:pt x="8894" y="11782"/>
                    <a:pt x="8894" y="11782"/>
                  </a:cubicBezTo>
                  <a:cubicBezTo>
                    <a:pt x="8894" y="11782"/>
                    <a:pt x="8894" y="11782"/>
                    <a:pt x="8894" y="11782"/>
                  </a:cubicBezTo>
                  <a:cubicBezTo>
                    <a:pt x="8894" y="11913"/>
                    <a:pt x="8894" y="11913"/>
                    <a:pt x="8894" y="11913"/>
                  </a:cubicBezTo>
                  <a:cubicBezTo>
                    <a:pt x="8985" y="11913"/>
                    <a:pt x="8985" y="11913"/>
                    <a:pt x="8985" y="11913"/>
                  </a:cubicBezTo>
                  <a:cubicBezTo>
                    <a:pt x="8985" y="11782"/>
                    <a:pt x="8985" y="11782"/>
                    <a:pt x="8985" y="11782"/>
                  </a:cubicBezTo>
                  <a:cubicBezTo>
                    <a:pt x="9076" y="11782"/>
                    <a:pt x="9076" y="11782"/>
                    <a:pt x="9076" y="11782"/>
                  </a:cubicBezTo>
                  <a:cubicBezTo>
                    <a:pt x="9076" y="11913"/>
                    <a:pt x="9076" y="11913"/>
                    <a:pt x="9076" y="11913"/>
                  </a:cubicBezTo>
                  <a:cubicBezTo>
                    <a:pt x="9076" y="11913"/>
                    <a:pt x="9076" y="11913"/>
                    <a:pt x="9076" y="11913"/>
                  </a:cubicBezTo>
                  <a:cubicBezTo>
                    <a:pt x="9166" y="11913"/>
                    <a:pt x="9166" y="11913"/>
                    <a:pt x="9166" y="11913"/>
                  </a:cubicBezTo>
                  <a:cubicBezTo>
                    <a:pt x="9257" y="12044"/>
                    <a:pt x="9257" y="12044"/>
                    <a:pt x="9257" y="12044"/>
                  </a:cubicBezTo>
                  <a:cubicBezTo>
                    <a:pt x="9348" y="12044"/>
                    <a:pt x="9348" y="12044"/>
                    <a:pt x="9348" y="12044"/>
                  </a:cubicBezTo>
                  <a:cubicBezTo>
                    <a:pt x="9348" y="11913"/>
                    <a:pt x="9348" y="11913"/>
                    <a:pt x="9348" y="11913"/>
                  </a:cubicBezTo>
                  <a:cubicBezTo>
                    <a:pt x="9439" y="11651"/>
                    <a:pt x="9439" y="11651"/>
                    <a:pt x="9439" y="11651"/>
                  </a:cubicBezTo>
                  <a:cubicBezTo>
                    <a:pt x="9439" y="11651"/>
                    <a:pt x="9439" y="11651"/>
                    <a:pt x="9439" y="11651"/>
                  </a:cubicBezTo>
                  <a:cubicBezTo>
                    <a:pt x="9620" y="11651"/>
                    <a:pt x="9620" y="11651"/>
                    <a:pt x="9620" y="11651"/>
                  </a:cubicBezTo>
                  <a:cubicBezTo>
                    <a:pt x="9620" y="11520"/>
                    <a:pt x="9620" y="11520"/>
                    <a:pt x="9620" y="11520"/>
                  </a:cubicBezTo>
                  <a:cubicBezTo>
                    <a:pt x="9620" y="11651"/>
                    <a:pt x="9620" y="11651"/>
                    <a:pt x="9620" y="11651"/>
                  </a:cubicBezTo>
                  <a:cubicBezTo>
                    <a:pt x="9529" y="11651"/>
                    <a:pt x="9529" y="11651"/>
                    <a:pt x="9529" y="11651"/>
                  </a:cubicBezTo>
                  <a:cubicBezTo>
                    <a:pt x="9439" y="11913"/>
                    <a:pt x="9439" y="11913"/>
                    <a:pt x="9439" y="11913"/>
                  </a:cubicBezTo>
                  <a:cubicBezTo>
                    <a:pt x="9348" y="11913"/>
                    <a:pt x="9348" y="11913"/>
                    <a:pt x="9348" y="11913"/>
                  </a:cubicBezTo>
                  <a:cubicBezTo>
                    <a:pt x="9348" y="12044"/>
                    <a:pt x="9348" y="12044"/>
                    <a:pt x="9348" y="12044"/>
                  </a:cubicBezTo>
                  <a:cubicBezTo>
                    <a:pt x="9439" y="12175"/>
                    <a:pt x="9439" y="12175"/>
                    <a:pt x="9439" y="12175"/>
                  </a:cubicBezTo>
                  <a:cubicBezTo>
                    <a:pt x="9439" y="12175"/>
                    <a:pt x="9439" y="12175"/>
                    <a:pt x="9439" y="12175"/>
                  </a:cubicBezTo>
                  <a:cubicBezTo>
                    <a:pt x="9348" y="12305"/>
                    <a:pt x="9348" y="12305"/>
                    <a:pt x="9348" y="12305"/>
                  </a:cubicBezTo>
                  <a:cubicBezTo>
                    <a:pt x="9257" y="12175"/>
                    <a:pt x="9257" y="12175"/>
                    <a:pt x="9257" y="12175"/>
                  </a:cubicBezTo>
                  <a:cubicBezTo>
                    <a:pt x="9257" y="12175"/>
                    <a:pt x="9257" y="12175"/>
                    <a:pt x="9257" y="12175"/>
                  </a:cubicBezTo>
                  <a:cubicBezTo>
                    <a:pt x="9257" y="12044"/>
                    <a:pt x="9257" y="12044"/>
                    <a:pt x="9257" y="12044"/>
                  </a:cubicBezTo>
                  <a:cubicBezTo>
                    <a:pt x="9166" y="12044"/>
                    <a:pt x="9166" y="12044"/>
                    <a:pt x="9166" y="12044"/>
                  </a:cubicBezTo>
                  <a:cubicBezTo>
                    <a:pt x="9166" y="12044"/>
                    <a:pt x="9166" y="12044"/>
                    <a:pt x="9166" y="12044"/>
                  </a:cubicBezTo>
                  <a:cubicBezTo>
                    <a:pt x="8985" y="12044"/>
                    <a:pt x="8985" y="12044"/>
                    <a:pt x="8985" y="12044"/>
                  </a:cubicBezTo>
                  <a:cubicBezTo>
                    <a:pt x="8985" y="11913"/>
                    <a:pt x="8985" y="11913"/>
                    <a:pt x="8985" y="11913"/>
                  </a:cubicBezTo>
                  <a:cubicBezTo>
                    <a:pt x="8894" y="11913"/>
                    <a:pt x="8894" y="11913"/>
                    <a:pt x="8894" y="11913"/>
                  </a:cubicBezTo>
                  <a:cubicBezTo>
                    <a:pt x="8894" y="12044"/>
                    <a:pt x="8894" y="12044"/>
                    <a:pt x="8894" y="12044"/>
                  </a:cubicBezTo>
                  <a:cubicBezTo>
                    <a:pt x="8803" y="12044"/>
                    <a:pt x="8803" y="12044"/>
                    <a:pt x="8803" y="12044"/>
                  </a:cubicBezTo>
                  <a:cubicBezTo>
                    <a:pt x="8803" y="12175"/>
                    <a:pt x="8803" y="12175"/>
                    <a:pt x="8803" y="12175"/>
                  </a:cubicBezTo>
                  <a:cubicBezTo>
                    <a:pt x="8713" y="12044"/>
                    <a:pt x="8713" y="12044"/>
                    <a:pt x="8713" y="12044"/>
                  </a:cubicBezTo>
                  <a:cubicBezTo>
                    <a:pt x="8713" y="12175"/>
                    <a:pt x="8713" y="12175"/>
                    <a:pt x="8713" y="12175"/>
                  </a:cubicBezTo>
                  <a:cubicBezTo>
                    <a:pt x="8713" y="12305"/>
                    <a:pt x="8713" y="12305"/>
                    <a:pt x="8713" y="12305"/>
                  </a:cubicBezTo>
                  <a:cubicBezTo>
                    <a:pt x="8713" y="12305"/>
                    <a:pt x="8713" y="12305"/>
                    <a:pt x="8713" y="12305"/>
                  </a:cubicBezTo>
                  <a:cubicBezTo>
                    <a:pt x="8713" y="12305"/>
                    <a:pt x="8713" y="12305"/>
                    <a:pt x="8713" y="12305"/>
                  </a:cubicBezTo>
                  <a:cubicBezTo>
                    <a:pt x="8713" y="12436"/>
                    <a:pt x="8713" y="12436"/>
                    <a:pt x="8713" y="12436"/>
                  </a:cubicBezTo>
                  <a:cubicBezTo>
                    <a:pt x="8713" y="12567"/>
                    <a:pt x="8713" y="12567"/>
                    <a:pt x="8713" y="12567"/>
                  </a:cubicBezTo>
                  <a:cubicBezTo>
                    <a:pt x="8803" y="12567"/>
                    <a:pt x="8803" y="12567"/>
                    <a:pt x="8803" y="12567"/>
                  </a:cubicBezTo>
                  <a:cubicBezTo>
                    <a:pt x="8803" y="12829"/>
                    <a:pt x="8803" y="12829"/>
                    <a:pt x="8803" y="12829"/>
                  </a:cubicBezTo>
                  <a:cubicBezTo>
                    <a:pt x="8803" y="12829"/>
                    <a:pt x="8803" y="12829"/>
                    <a:pt x="8803" y="12829"/>
                  </a:cubicBezTo>
                  <a:cubicBezTo>
                    <a:pt x="8803" y="12960"/>
                    <a:pt x="8803" y="12960"/>
                    <a:pt x="8803" y="12960"/>
                  </a:cubicBezTo>
                  <a:cubicBezTo>
                    <a:pt x="8894" y="12960"/>
                    <a:pt x="8894" y="12960"/>
                    <a:pt x="8894" y="12960"/>
                  </a:cubicBezTo>
                  <a:cubicBezTo>
                    <a:pt x="8894" y="13091"/>
                    <a:pt x="8894" y="13091"/>
                    <a:pt x="8894" y="13091"/>
                  </a:cubicBezTo>
                  <a:cubicBezTo>
                    <a:pt x="8803" y="13091"/>
                    <a:pt x="8803" y="13091"/>
                    <a:pt x="8803" y="13091"/>
                  </a:cubicBezTo>
                  <a:cubicBezTo>
                    <a:pt x="8713" y="13091"/>
                    <a:pt x="8713" y="13091"/>
                    <a:pt x="8713" y="13091"/>
                  </a:cubicBezTo>
                  <a:cubicBezTo>
                    <a:pt x="8985" y="13222"/>
                    <a:pt x="8985" y="13222"/>
                    <a:pt x="8985" y="13222"/>
                  </a:cubicBezTo>
                  <a:cubicBezTo>
                    <a:pt x="9076" y="13222"/>
                    <a:pt x="9076" y="13222"/>
                    <a:pt x="9076" y="13222"/>
                  </a:cubicBezTo>
                  <a:cubicBezTo>
                    <a:pt x="9257" y="13222"/>
                    <a:pt x="9257" y="13222"/>
                    <a:pt x="9257" y="13222"/>
                  </a:cubicBezTo>
                  <a:cubicBezTo>
                    <a:pt x="9257" y="13222"/>
                    <a:pt x="9257" y="13222"/>
                    <a:pt x="9257" y="13222"/>
                  </a:cubicBezTo>
                  <a:cubicBezTo>
                    <a:pt x="9348" y="13222"/>
                    <a:pt x="9348" y="13222"/>
                    <a:pt x="9348" y="13222"/>
                  </a:cubicBezTo>
                  <a:cubicBezTo>
                    <a:pt x="9348" y="13222"/>
                    <a:pt x="9348" y="13222"/>
                    <a:pt x="9348" y="13222"/>
                  </a:cubicBezTo>
                  <a:cubicBezTo>
                    <a:pt x="9529" y="12960"/>
                    <a:pt x="9529" y="12960"/>
                    <a:pt x="9529" y="12960"/>
                  </a:cubicBezTo>
                  <a:cubicBezTo>
                    <a:pt x="9529" y="12960"/>
                    <a:pt x="9529" y="12960"/>
                    <a:pt x="9529" y="12960"/>
                  </a:cubicBezTo>
                  <a:cubicBezTo>
                    <a:pt x="9439" y="12829"/>
                    <a:pt x="9439" y="12829"/>
                    <a:pt x="9439" y="12829"/>
                  </a:cubicBezTo>
                  <a:cubicBezTo>
                    <a:pt x="9439" y="12829"/>
                    <a:pt x="9439" y="12829"/>
                    <a:pt x="9439" y="12829"/>
                  </a:cubicBezTo>
                  <a:cubicBezTo>
                    <a:pt x="9529" y="12698"/>
                    <a:pt x="9529" y="12698"/>
                    <a:pt x="9529" y="12698"/>
                  </a:cubicBezTo>
                  <a:cubicBezTo>
                    <a:pt x="9711" y="12567"/>
                    <a:pt x="9711" y="12567"/>
                    <a:pt x="9711" y="12567"/>
                  </a:cubicBezTo>
                  <a:cubicBezTo>
                    <a:pt x="9892" y="12436"/>
                    <a:pt x="9892" y="12436"/>
                    <a:pt x="9892" y="12436"/>
                  </a:cubicBezTo>
                  <a:cubicBezTo>
                    <a:pt x="9892" y="12436"/>
                    <a:pt x="9892" y="12436"/>
                    <a:pt x="9892" y="12436"/>
                  </a:cubicBezTo>
                  <a:cubicBezTo>
                    <a:pt x="9892" y="12436"/>
                    <a:pt x="9892" y="12436"/>
                    <a:pt x="9892" y="12436"/>
                  </a:cubicBezTo>
                  <a:cubicBezTo>
                    <a:pt x="9711" y="12698"/>
                    <a:pt x="9711" y="12698"/>
                    <a:pt x="9711" y="12698"/>
                  </a:cubicBezTo>
                  <a:cubicBezTo>
                    <a:pt x="9620" y="12829"/>
                    <a:pt x="9620" y="12829"/>
                    <a:pt x="9620" y="12829"/>
                  </a:cubicBezTo>
                  <a:cubicBezTo>
                    <a:pt x="9620" y="12829"/>
                    <a:pt x="9620" y="12829"/>
                    <a:pt x="9620" y="12829"/>
                  </a:cubicBezTo>
                  <a:cubicBezTo>
                    <a:pt x="9620" y="12960"/>
                    <a:pt x="9620" y="12960"/>
                    <a:pt x="9620" y="12960"/>
                  </a:cubicBezTo>
                  <a:cubicBezTo>
                    <a:pt x="9620" y="12960"/>
                    <a:pt x="9620" y="12960"/>
                    <a:pt x="9620" y="12960"/>
                  </a:cubicBezTo>
                  <a:cubicBezTo>
                    <a:pt x="9620" y="13091"/>
                    <a:pt x="9620" y="13091"/>
                    <a:pt x="9620" y="13091"/>
                  </a:cubicBezTo>
                  <a:cubicBezTo>
                    <a:pt x="9529" y="13222"/>
                    <a:pt x="9529" y="13222"/>
                    <a:pt x="9529" y="13222"/>
                  </a:cubicBezTo>
                  <a:cubicBezTo>
                    <a:pt x="9439" y="13353"/>
                    <a:pt x="9439" y="13353"/>
                    <a:pt x="9439" y="13353"/>
                  </a:cubicBezTo>
                  <a:cubicBezTo>
                    <a:pt x="9529" y="13484"/>
                    <a:pt x="9529" y="13484"/>
                    <a:pt x="9529" y="13484"/>
                  </a:cubicBezTo>
                  <a:cubicBezTo>
                    <a:pt x="9439" y="13484"/>
                    <a:pt x="9439" y="13484"/>
                    <a:pt x="9439" y="13484"/>
                  </a:cubicBezTo>
                  <a:cubicBezTo>
                    <a:pt x="9439" y="13615"/>
                    <a:pt x="9439" y="13615"/>
                    <a:pt x="9439" y="13615"/>
                  </a:cubicBezTo>
                  <a:cubicBezTo>
                    <a:pt x="9439" y="13745"/>
                    <a:pt x="9439" y="13745"/>
                    <a:pt x="9439" y="13745"/>
                  </a:cubicBezTo>
                  <a:cubicBezTo>
                    <a:pt x="9529" y="13745"/>
                    <a:pt x="9529" y="13745"/>
                    <a:pt x="9529" y="13745"/>
                  </a:cubicBezTo>
                  <a:cubicBezTo>
                    <a:pt x="9348" y="13876"/>
                    <a:pt x="9348" y="13876"/>
                    <a:pt x="9348" y="13876"/>
                  </a:cubicBezTo>
                  <a:cubicBezTo>
                    <a:pt x="9348" y="13876"/>
                    <a:pt x="9348" y="13876"/>
                    <a:pt x="9348" y="13876"/>
                  </a:cubicBezTo>
                  <a:cubicBezTo>
                    <a:pt x="9348" y="14007"/>
                    <a:pt x="9348" y="14007"/>
                    <a:pt x="9348" y="14007"/>
                  </a:cubicBezTo>
                  <a:cubicBezTo>
                    <a:pt x="9257" y="14007"/>
                    <a:pt x="9257" y="14007"/>
                    <a:pt x="9257" y="14007"/>
                  </a:cubicBezTo>
                  <a:cubicBezTo>
                    <a:pt x="9257" y="14007"/>
                    <a:pt x="9257" y="14007"/>
                    <a:pt x="9257" y="14007"/>
                  </a:cubicBezTo>
                  <a:cubicBezTo>
                    <a:pt x="9257" y="14138"/>
                    <a:pt x="9257" y="14138"/>
                    <a:pt x="9257" y="14138"/>
                  </a:cubicBezTo>
                  <a:cubicBezTo>
                    <a:pt x="9257" y="14138"/>
                    <a:pt x="9257" y="14138"/>
                    <a:pt x="9257" y="14138"/>
                  </a:cubicBezTo>
                  <a:cubicBezTo>
                    <a:pt x="9348" y="14269"/>
                    <a:pt x="9348" y="14269"/>
                    <a:pt x="9348" y="14269"/>
                  </a:cubicBezTo>
                  <a:cubicBezTo>
                    <a:pt x="9348" y="14138"/>
                    <a:pt x="9348" y="14138"/>
                    <a:pt x="9348" y="14138"/>
                  </a:cubicBezTo>
                  <a:cubicBezTo>
                    <a:pt x="9439" y="14138"/>
                    <a:pt x="9439" y="14138"/>
                    <a:pt x="9439" y="14138"/>
                  </a:cubicBezTo>
                  <a:cubicBezTo>
                    <a:pt x="9439" y="14269"/>
                    <a:pt x="9439" y="14269"/>
                    <a:pt x="9439" y="14269"/>
                  </a:cubicBezTo>
                  <a:cubicBezTo>
                    <a:pt x="9439" y="14269"/>
                    <a:pt x="9439" y="14269"/>
                    <a:pt x="9439" y="14269"/>
                  </a:cubicBezTo>
                  <a:cubicBezTo>
                    <a:pt x="9348" y="14269"/>
                    <a:pt x="9348" y="14269"/>
                    <a:pt x="9348" y="14269"/>
                  </a:cubicBezTo>
                  <a:cubicBezTo>
                    <a:pt x="9257" y="14400"/>
                    <a:pt x="9257" y="14400"/>
                    <a:pt x="9257" y="14400"/>
                  </a:cubicBezTo>
                  <a:cubicBezTo>
                    <a:pt x="9257" y="14400"/>
                    <a:pt x="9257" y="14400"/>
                    <a:pt x="9257" y="14400"/>
                  </a:cubicBezTo>
                  <a:cubicBezTo>
                    <a:pt x="9257" y="14400"/>
                    <a:pt x="9257" y="14400"/>
                    <a:pt x="9257" y="14400"/>
                  </a:cubicBezTo>
                  <a:cubicBezTo>
                    <a:pt x="9348" y="14531"/>
                    <a:pt x="9348" y="14531"/>
                    <a:pt x="9348" y="14531"/>
                  </a:cubicBezTo>
                  <a:cubicBezTo>
                    <a:pt x="9257" y="14531"/>
                    <a:pt x="9257" y="14531"/>
                    <a:pt x="9257" y="14531"/>
                  </a:cubicBezTo>
                  <a:cubicBezTo>
                    <a:pt x="9166" y="14531"/>
                    <a:pt x="9166" y="14531"/>
                    <a:pt x="9166" y="14531"/>
                  </a:cubicBezTo>
                  <a:cubicBezTo>
                    <a:pt x="9166" y="14662"/>
                    <a:pt x="9166" y="14662"/>
                    <a:pt x="9166" y="14662"/>
                  </a:cubicBezTo>
                  <a:cubicBezTo>
                    <a:pt x="9076" y="14662"/>
                    <a:pt x="9076" y="14662"/>
                    <a:pt x="9076" y="14662"/>
                  </a:cubicBezTo>
                  <a:cubicBezTo>
                    <a:pt x="9076" y="14662"/>
                    <a:pt x="9076" y="14662"/>
                    <a:pt x="9076" y="14662"/>
                  </a:cubicBezTo>
                  <a:cubicBezTo>
                    <a:pt x="9076" y="14662"/>
                    <a:pt x="9076" y="14662"/>
                    <a:pt x="9076" y="14662"/>
                  </a:cubicBezTo>
                  <a:cubicBezTo>
                    <a:pt x="9166" y="14662"/>
                    <a:pt x="9166" y="14662"/>
                    <a:pt x="9166" y="14662"/>
                  </a:cubicBezTo>
                  <a:cubicBezTo>
                    <a:pt x="9257" y="14793"/>
                    <a:pt x="9257" y="14793"/>
                    <a:pt x="9257" y="14793"/>
                  </a:cubicBezTo>
                  <a:cubicBezTo>
                    <a:pt x="9348" y="14662"/>
                    <a:pt x="9348" y="14662"/>
                    <a:pt x="9348" y="14662"/>
                  </a:cubicBezTo>
                  <a:cubicBezTo>
                    <a:pt x="9439" y="14531"/>
                    <a:pt x="9439" y="14531"/>
                    <a:pt x="9439" y="14531"/>
                  </a:cubicBezTo>
                  <a:cubicBezTo>
                    <a:pt x="9529" y="14531"/>
                    <a:pt x="9529" y="14531"/>
                    <a:pt x="9529" y="14531"/>
                  </a:cubicBezTo>
                  <a:cubicBezTo>
                    <a:pt x="9529" y="14531"/>
                    <a:pt x="9529" y="14531"/>
                    <a:pt x="9529" y="14531"/>
                  </a:cubicBezTo>
                  <a:cubicBezTo>
                    <a:pt x="9620" y="14400"/>
                    <a:pt x="9620" y="14400"/>
                    <a:pt x="9620" y="14400"/>
                  </a:cubicBezTo>
                  <a:cubicBezTo>
                    <a:pt x="9711" y="14400"/>
                    <a:pt x="9711" y="14400"/>
                    <a:pt x="9711" y="14400"/>
                  </a:cubicBezTo>
                  <a:cubicBezTo>
                    <a:pt x="9711" y="14531"/>
                    <a:pt x="9711" y="14531"/>
                    <a:pt x="9711" y="14531"/>
                  </a:cubicBezTo>
                  <a:cubicBezTo>
                    <a:pt x="9711" y="14531"/>
                    <a:pt x="9711" y="14531"/>
                    <a:pt x="9711" y="14531"/>
                  </a:cubicBezTo>
                  <a:cubicBezTo>
                    <a:pt x="9711" y="14531"/>
                    <a:pt x="9711" y="14531"/>
                    <a:pt x="9711" y="14531"/>
                  </a:cubicBezTo>
                  <a:cubicBezTo>
                    <a:pt x="9711" y="14531"/>
                    <a:pt x="9711" y="14531"/>
                    <a:pt x="9711" y="14531"/>
                  </a:cubicBezTo>
                  <a:cubicBezTo>
                    <a:pt x="9711" y="14662"/>
                    <a:pt x="9711" y="14662"/>
                    <a:pt x="9711" y="14662"/>
                  </a:cubicBezTo>
                  <a:cubicBezTo>
                    <a:pt x="9711" y="14793"/>
                    <a:pt x="9711" y="14793"/>
                    <a:pt x="9711" y="14793"/>
                  </a:cubicBezTo>
                  <a:cubicBezTo>
                    <a:pt x="9802" y="14793"/>
                    <a:pt x="9802" y="14793"/>
                    <a:pt x="9802" y="14793"/>
                  </a:cubicBezTo>
                  <a:cubicBezTo>
                    <a:pt x="9892" y="14662"/>
                    <a:pt x="9892" y="14662"/>
                    <a:pt x="9892" y="14662"/>
                  </a:cubicBezTo>
                  <a:cubicBezTo>
                    <a:pt x="9892" y="14662"/>
                    <a:pt x="9892" y="14662"/>
                    <a:pt x="9892" y="14662"/>
                  </a:cubicBezTo>
                  <a:cubicBezTo>
                    <a:pt x="9892" y="14662"/>
                    <a:pt x="9892" y="14662"/>
                    <a:pt x="9892" y="14662"/>
                  </a:cubicBezTo>
                  <a:cubicBezTo>
                    <a:pt x="9892" y="14793"/>
                    <a:pt x="9892" y="14793"/>
                    <a:pt x="9892" y="14793"/>
                  </a:cubicBezTo>
                  <a:cubicBezTo>
                    <a:pt x="9983" y="14924"/>
                    <a:pt x="9983" y="14924"/>
                    <a:pt x="9983" y="14924"/>
                  </a:cubicBezTo>
                  <a:cubicBezTo>
                    <a:pt x="9983" y="15055"/>
                    <a:pt x="9983" y="15055"/>
                    <a:pt x="9983" y="15055"/>
                  </a:cubicBezTo>
                  <a:cubicBezTo>
                    <a:pt x="9983" y="15185"/>
                    <a:pt x="9983" y="15185"/>
                    <a:pt x="9983" y="15185"/>
                  </a:cubicBezTo>
                  <a:cubicBezTo>
                    <a:pt x="9983" y="15316"/>
                    <a:pt x="9983" y="15316"/>
                    <a:pt x="9983" y="15316"/>
                  </a:cubicBezTo>
                  <a:cubicBezTo>
                    <a:pt x="10074" y="15316"/>
                    <a:pt x="10074" y="15316"/>
                    <a:pt x="10074" y="15316"/>
                  </a:cubicBezTo>
                  <a:cubicBezTo>
                    <a:pt x="10074" y="15185"/>
                    <a:pt x="10074" y="15185"/>
                    <a:pt x="10074" y="15185"/>
                  </a:cubicBezTo>
                  <a:cubicBezTo>
                    <a:pt x="10074" y="15055"/>
                    <a:pt x="10074" y="15055"/>
                    <a:pt x="10074" y="15055"/>
                  </a:cubicBezTo>
                  <a:cubicBezTo>
                    <a:pt x="10165" y="14924"/>
                    <a:pt x="10165" y="14924"/>
                    <a:pt x="10165" y="14924"/>
                  </a:cubicBezTo>
                  <a:cubicBezTo>
                    <a:pt x="10165" y="14793"/>
                    <a:pt x="10165" y="14793"/>
                    <a:pt x="10165" y="14793"/>
                  </a:cubicBezTo>
                  <a:cubicBezTo>
                    <a:pt x="10255" y="14662"/>
                    <a:pt x="10255" y="14662"/>
                    <a:pt x="10255" y="14662"/>
                  </a:cubicBezTo>
                  <a:cubicBezTo>
                    <a:pt x="10255" y="14662"/>
                    <a:pt x="10255" y="14662"/>
                    <a:pt x="10255" y="14662"/>
                  </a:cubicBezTo>
                  <a:cubicBezTo>
                    <a:pt x="10346" y="14662"/>
                    <a:pt x="10346" y="14662"/>
                    <a:pt x="10346" y="14662"/>
                  </a:cubicBezTo>
                  <a:cubicBezTo>
                    <a:pt x="10437" y="14662"/>
                    <a:pt x="10437" y="14662"/>
                    <a:pt x="10437" y="14662"/>
                  </a:cubicBezTo>
                  <a:cubicBezTo>
                    <a:pt x="10346" y="14662"/>
                    <a:pt x="10346" y="14662"/>
                    <a:pt x="10346" y="14662"/>
                  </a:cubicBezTo>
                  <a:cubicBezTo>
                    <a:pt x="10255" y="14793"/>
                    <a:pt x="10255" y="14793"/>
                    <a:pt x="10255" y="14793"/>
                  </a:cubicBezTo>
                  <a:cubicBezTo>
                    <a:pt x="10255" y="14924"/>
                    <a:pt x="10255" y="14924"/>
                    <a:pt x="10255" y="14924"/>
                  </a:cubicBezTo>
                  <a:cubicBezTo>
                    <a:pt x="10346" y="15055"/>
                    <a:pt x="10346" y="15055"/>
                    <a:pt x="10346" y="15055"/>
                  </a:cubicBezTo>
                  <a:cubicBezTo>
                    <a:pt x="10437" y="15055"/>
                    <a:pt x="10437" y="15055"/>
                    <a:pt x="10437" y="15055"/>
                  </a:cubicBezTo>
                  <a:cubicBezTo>
                    <a:pt x="10528" y="14924"/>
                    <a:pt x="10528" y="14924"/>
                    <a:pt x="10528" y="14924"/>
                  </a:cubicBezTo>
                  <a:cubicBezTo>
                    <a:pt x="10709" y="14924"/>
                    <a:pt x="10709" y="14924"/>
                    <a:pt x="10709" y="14924"/>
                  </a:cubicBezTo>
                  <a:cubicBezTo>
                    <a:pt x="10709" y="14924"/>
                    <a:pt x="10709" y="14924"/>
                    <a:pt x="10709" y="14924"/>
                  </a:cubicBezTo>
                  <a:cubicBezTo>
                    <a:pt x="10800" y="14924"/>
                    <a:pt x="10800" y="14924"/>
                    <a:pt x="10800" y="14924"/>
                  </a:cubicBezTo>
                  <a:cubicBezTo>
                    <a:pt x="10982" y="14793"/>
                    <a:pt x="10982" y="14793"/>
                    <a:pt x="10982" y="14793"/>
                  </a:cubicBezTo>
                  <a:cubicBezTo>
                    <a:pt x="10982" y="14793"/>
                    <a:pt x="10982" y="14793"/>
                    <a:pt x="10982" y="14793"/>
                  </a:cubicBezTo>
                  <a:cubicBezTo>
                    <a:pt x="10982" y="14793"/>
                    <a:pt x="10982" y="14793"/>
                    <a:pt x="10982" y="14793"/>
                  </a:cubicBezTo>
                  <a:cubicBezTo>
                    <a:pt x="10891" y="14924"/>
                    <a:pt x="10891" y="14924"/>
                    <a:pt x="10891" y="14924"/>
                  </a:cubicBezTo>
                  <a:cubicBezTo>
                    <a:pt x="10891" y="15055"/>
                    <a:pt x="10891" y="15055"/>
                    <a:pt x="10891" y="15055"/>
                  </a:cubicBezTo>
                  <a:cubicBezTo>
                    <a:pt x="10800" y="15055"/>
                    <a:pt x="10800" y="15055"/>
                    <a:pt x="10800" y="15055"/>
                  </a:cubicBezTo>
                  <a:cubicBezTo>
                    <a:pt x="10618" y="15185"/>
                    <a:pt x="10618" y="15185"/>
                    <a:pt x="10618" y="15185"/>
                  </a:cubicBezTo>
                  <a:cubicBezTo>
                    <a:pt x="10437" y="15316"/>
                    <a:pt x="10437" y="15316"/>
                    <a:pt x="10437" y="15316"/>
                  </a:cubicBezTo>
                  <a:cubicBezTo>
                    <a:pt x="10437" y="15447"/>
                    <a:pt x="10437" y="15447"/>
                    <a:pt x="10437" y="15447"/>
                  </a:cubicBezTo>
                  <a:cubicBezTo>
                    <a:pt x="10437" y="15578"/>
                    <a:pt x="10437" y="15578"/>
                    <a:pt x="10437" y="15578"/>
                  </a:cubicBezTo>
                  <a:cubicBezTo>
                    <a:pt x="10437" y="15709"/>
                    <a:pt x="10437" y="15709"/>
                    <a:pt x="10437" y="15709"/>
                  </a:cubicBezTo>
                  <a:cubicBezTo>
                    <a:pt x="10528" y="15709"/>
                    <a:pt x="10528" y="15709"/>
                    <a:pt x="10528" y="15709"/>
                  </a:cubicBezTo>
                  <a:cubicBezTo>
                    <a:pt x="10346" y="15709"/>
                    <a:pt x="10346" y="15709"/>
                    <a:pt x="10346" y="15709"/>
                  </a:cubicBezTo>
                  <a:cubicBezTo>
                    <a:pt x="10346" y="15709"/>
                    <a:pt x="10346" y="15709"/>
                    <a:pt x="10346" y="15709"/>
                  </a:cubicBezTo>
                  <a:cubicBezTo>
                    <a:pt x="10255" y="15840"/>
                    <a:pt x="10255" y="15840"/>
                    <a:pt x="10255" y="15840"/>
                  </a:cubicBezTo>
                  <a:cubicBezTo>
                    <a:pt x="10255" y="15971"/>
                    <a:pt x="10255" y="15971"/>
                    <a:pt x="10255" y="15971"/>
                  </a:cubicBezTo>
                  <a:cubicBezTo>
                    <a:pt x="10074" y="16102"/>
                    <a:pt x="10074" y="16102"/>
                    <a:pt x="10074" y="16102"/>
                  </a:cubicBezTo>
                  <a:cubicBezTo>
                    <a:pt x="10074" y="16233"/>
                    <a:pt x="10074" y="16233"/>
                    <a:pt x="10074" y="16233"/>
                  </a:cubicBezTo>
                  <a:cubicBezTo>
                    <a:pt x="10074" y="16364"/>
                    <a:pt x="10074" y="16364"/>
                    <a:pt x="10074" y="16364"/>
                  </a:cubicBezTo>
                  <a:cubicBezTo>
                    <a:pt x="10165" y="16364"/>
                    <a:pt x="10165" y="16364"/>
                    <a:pt x="10165" y="16364"/>
                  </a:cubicBezTo>
                  <a:cubicBezTo>
                    <a:pt x="10074" y="16364"/>
                    <a:pt x="10074" y="16364"/>
                    <a:pt x="10074" y="16364"/>
                  </a:cubicBezTo>
                  <a:cubicBezTo>
                    <a:pt x="10074" y="16364"/>
                    <a:pt x="10074" y="16364"/>
                    <a:pt x="10074" y="16364"/>
                  </a:cubicBezTo>
                  <a:cubicBezTo>
                    <a:pt x="10074" y="16364"/>
                    <a:pt x="10074" y="16364"/>
                    <a:pt x="10074" y="16364"/>
                  </a:cubicBezTo>
                  <a:cubicBezTo>
                    <a:pt x="9983" y="16364"/>
                    <a:pt x="9983" y="16364"/>
                    <a:pt x="9983" y="16364"/>
                  </a:cubicBezTo>
                  <a:cubicBezTo>
                    <a:pt x="9892" y="16364"/>
                    <a:pt x="9892" y="16364"/>
                    <a:pt x="9892" y="16364"/>
                  </a:cubicBezTo>
                  <a:cubicBezTo>
                    <a:pt x="9802" y="16495"/>
                    <a:pt x="9802" y="16495"/>
                    <a:pt x="9802" y="16495"/>
                  </a:cubicBezTo>
                  <a:cubicBezTo>
                    <a:pt x="9802" y="16625"/>
                    <a:pt x="9802" y="16625"/>
                    <a:pt x="9802" y="16625"/>
                  </a:cubicBezTo>
                  <a:cubicBezTo>
                    <a:pt x="9802" y="16625"/>
                    <a:pt x="9802" y="16625"/>
                    <a:pt x="9802" y="16625"/>
                  </a:cubicBezTo>
                  <a:cubicBezTo>
                    <a:pt x="9802" y="16625"/>
                    <a:pt x="9802" y="16625"/>
                    <a:pt x="9802" y="16625"/>
                  </a:cubicBezTo>
                  <a:cubicBezTo>
                    <a:pt x="9711" y="16625"/>
                    <a:pt x="9711" y="16625"/>
                    <a:pt x="9711" y="16625"/>
                  </a:cubicBezTo>
                  <a:cubicBezTo>
                    <a:pt x="9711" y="16625"/>
                    <a:pt x="9711" y="16625"/>
                    <a:pt x="9711" y="16625"/>
                  </a:cubicBezTo>
                  <a:cubicBezTo>
                    <a:pt x="9529" y="16756"/>
                    <a:pt x="9529" y="16756"/>
                    <a:pt x="9529" y="16756"/>
                  </a:cubicBezTo>
                  <a:cubicBezTo>
                    <a:pt x="9439" y="16887"/>
                    <a:pt x="9439" y="16887"/>
                    <a:pt x="9439" y="16887"/>
                  </a:cubicBezTo>
                  <a:cubicBezTo>
                    <a:pt x="9439" y="17018"/>
                    <a:pt x="9439" y="17018"/>
                    <a:pt x="9439" y="17018"/>
                  </a:cubicBezTo>
                  <a:cubicBezTo>
                    <a:pt x="9439" y="17018"/>
                    <a:pt x="9439" y="17018"/>
                    <a:pt x="9439" y="17018"/>
                  </a:cubicBezTo>
                  <a:cubicBezTo>
                    <a:pt x="9348" y="17018"/>
                    <a:pt x="9348" y="17018"/>
                    <a:pt x="9348" y="17018"/>
                  </a:cubicBezTo>
                  <a:cubicBezTo>
                    <a:pt x="9348" y="16887"/>
                    <a:pt x="9348" y="16887"/>
                    <a:pt x="9348" y="16887"/>
                  </a:cubicBezTo>
                  <a:cubicBezTo>
                    <a:pt x="9257" y="16887"/>
                    <a:pt x="9257" y="16887"/>
                    <a:pt x="9257" y="16887"/>
                  </a:cubicBezTo>
                  <a:cubicBezTo>
                    <a:pt x="9166" y="17018"/>
                    <a:pt x="9166" y="17018"/>
                    <a:pt x="9166" y="17018"/>
                  </a:cubicBezTo>
                  <a:cubicBezTo>
                    <a:pt x="9076" y="17018"/>
                    <a:pt x="9076" y="17018"/>
                    <a:pt x="9076" y="17018"/>
                  </a:cubicBezTo>
                  <a:cubicBezTo>
                    <a:pt x="9076" y="17149"/>
                    <a:pt x="9076" y="17149"/>
                    <a:pt x="9076" y="17149"/>
                  </a:cubicBezTo>
                  <a:cubicBezTo>
                    <a:pt x="9076" y="17149"/>
                    <a:pt x="9076" y="17149"/>
                    <a:pt x="9076" y="17149"/>
                  </a:cubicBezTo>
                  <a:cubicBezTo>
                    <a:pt x="8894" y="17149"/>
                    <a:pt x="8894" y="17149"/>
                    <a:pt x="8894" y="17149"/>
                  </a:cubicBezTo>
                  <a:cubicBezTo>
                    <a:pt x="8803" y="17280"/>
                    <a:pt x="8803" y="17280"/>
                    <a:pt x="8803" y="17280"/>
                  </a:cubicBezTo>
                  <a:cubicBezTo>
                    <a:pt x="8622" y="17411"/>
                    <a:pt x="8622" y="17411"/>
                    <a:pt x="8622" y="17411"/>
                  </a:cubicBezTo>
                  <a:cubicBezTo>
                    <a:pt x="8531" y="17542"/>
                    <a:pt x="8531" y="17542"/>
                    <a:pt x="8531" y="17542"/>
                  </a:cubicBezTo>
                  <a:cubicBezTo>
                    <a:pt x="8440" y="17673"/>
                    <a:pt x="8440" y="17673"/>
                    <a:pt x="8440" y="17673"/>
                  </a:cubicBezTo>
                  <a:cubicBezTo>
                    <a:pt x="8440" y="17673"/>
                    <a:pt x="8440" y="17673"/>
                    <a:pt x="8440" y="17673"/>
                  </a:cubicBezTo>
                  <a:cubicBezTo>
                    <a:pt x="8440" y="17804"/>
                    <a:pt x="8440" y="17804"/>
                    <a:pt x="8440" y="17804"/>
                  </a:cubicBezTo>
                  <a:cubicBezTo>
                    <a:pt x="8440" y="17935"/>
                    <a:pt x="8440" y="17935"/>
                    <a:pt x="8440" y="17935"/>
                  </a:cubicBezTo>
                  <a:cubicBezTo>
                    <a:pt x="8440" y="17935"/>
                    <a:pt x="8440" y="17935"/>
                    <a:pt x="8440" y="17935"/>
                  </a:cubicBezTo>
                  <a:cubicBezTo>
                    <a:pt x="8440" y="17804"/>
                    <a:pt x="8440" y="17804"/>
                    <a:pt x="8440" y="17804"/>
                  </a:cubicBezTo>
                  <a:cubicBezTo>
                    <a:pt x="8350" y="17804"/>
                    <a:pt x="8350" y="17804"/>
                    <a:pt x="8350" y="17804"/>
                  </a:cubicBezTo>
                  <a:cubicBezTo>
                    <a:pt x="8350" y="17804"/>
                    <a:pt x="8350" y="17804"/>
                    <a:pt x="8350" y="17804"/>
                  </a:cubicBezTo>
                  <a:cubicBezTo>
                    <a:pt x="8350" y="17935"/>
                    <a:pt x="8350" y="17935"/>
                    <a:pt x="8350" y="17935"/>
                  </a:cubicBezTo>
                  <a:cubicBezTo>
                    <a:pt x="8350" y="17935"/>
                    <a:pt x="8350" y="17935"/>
                    <a:pt x="8350" y="17935"/>
                  </a:cubicBezTo>
                  <a:cubicBezTo>
                    <a:pt x="8259" y="17935"/>
                    <a:pt x="8259" y="17935"/>
                    <a:pt x="8259" y="17935"/>
                  </a:cubicBezTo>
                  <a:cubicBezTo>
                    <a:pt x="8259" y="17804"/>
                    <a:pt x="8259" y="17804"/>
                    <a:pt x="8259" y="17804"/>
                  </a:cubicBezTo>
                  <a:cubicBezTo>
                    <a:pt x="8259" y="17673"/>
                    <a:pt x="8259" y="17673"/>
                    <a:pt x="8259" y="17673"/>
                  </a:cubicBezTo>
                  <a:cubicBezTo>
                    <a:pt x="8259" y="17673"/>
                    <a:pt x="8259" y="17673"/>
                    <a:pt x="8259" y="17673"/>
                  </a:cubicBezTo>
                  <a:cubicBezTo>
                    <a:pt x="8168" y="17673"/>
                    <a:pt x="8168" y="17673"/>
                    <a:pt x="8168" y="17673"/>
                  </a:cubicBezTo>
                  <a:cubicBezTo>
                    <a:pt x="8168" y="17673"/>
                    <a:pt x="8168" y="17673"/>
                    <a:pt x="8168" y="17673"/>
                  </a:cubicBezTo>
                  <a:cubicBezTo>
                    <a:pt x="8077" y="17673"/>
                    <a:pt x="8077" y="17673"/>
                    <a:pt x="8077" y="17673"/>
                  </a:cubicBezTo>
                  <a:cubicBezTo>
                    <a:pt x="7896" y="17673"/>
                    <a:pt x="7896" y="17673"/>
                    <a:pt x="7896" y="17673"/>
                  </a:cubicBezTo>
                  <a:cubicBezTo>
                    <a:pt x="7896" y="17804"/>
                    <a:pt x="7896" y="17804"/>
                    <a:pt x="7896" y="17804"/>
                  </a:cubicBezTo>
                  <a:cubicBezTo>
                    <a:pt x="7805" y="17804"/>
                    <a:pt x="7805" y="17804"/>
                    <a:pt x="7805" y="17804"/>
                  </a:cubicBezTo>
                  <a:cubicBezTo>
                    <a:pt x="7714" y="17935"/>
                    <a:pt x="7714" y="17935"/>
                    <a:pt x="7714" y="17935"/>
                  </a:cubicBezTo>
                  <a:cubicBezTo>
                    <a:pt x="7624" y="17935"/>
                    <a:pt x="7624" y="17935"/>
                    <a:pt x="7624" y="17935"/>
                  </a:cubicBezTo>
                  <a:cubicBezTo>
                    <a:pt x="7533" y="18065"/>
                    <a:pt x="7533" y="18065"/>
                    <a:pt x="7533" y="18065"/>
                  </a:cubicBezTo>
                  <a:cubicBezTo>
                    <a:pt x="7533" y="18196"/>
                    <a:pt x="7533" y="18196"/>
                    <a:pt x="7533" y="18196"/>
                  </a:cubicBezTo>
                  <a:cubicBezTo>
                    <a:pt x="7533" y="18196"/>
                    <a:pt x="7533" y="18196"/>
                    <a:pt x="7533" y="18196"/>
                  </a:cubicBezTo>
                  <a:cubicBezTo>
                    <a:pt x="7442" y="18196"/>
                    <a:pt x="7442" y="18196"/>
                    <a:pt x="7442" y="18196"/>
                  </a:cubicBezTo>
                  <a:cubicBezTo>
                    <a:pt x="7351" y="18196"/>
                    <a:pt x="7351" y="18196"/>
                    <a:pt x="7351" y="18196"/>
                  </a:cubicBezTo>
                  <a:cubicBezTo>
                    <a:pt x="7351" y="18327"/>
                    <a:pt x="7351" y="18327"/>
                    <a:pt x="7351" y="18327"/>
                  </a:cubicBezTo>
                  <a:cubicBezTo>
                    <a:pt x="7351" y="18327"/>
                    <a:pt x="7351" y="18327"/>
                    <a:pt x="7351" y="18327"/>
                  </a:cubicBezTo>
                  <a:cubicBezTo>
                    <a:pt x="7261" y="18327"/>
                    <a:pt x="7261" y="18327"/>
                    <a:pt x="7261" y="18327"/>
                  </a:cubicBezTo>
                  <a:cubicBezTo>
                    <a:pt x="7170" y="18327"/>
                    <a:pt x="7170" y="18327"/>
                    <a:pt x="7170" y="18327"/>
                  </a:cubicBezTo>
                  <a:cubicBezTo>
                    <a:pt x="7170" y="18327"/>
                    <a:pt x="7170" y="18327"/>
                    <a:pt x="7170" y="18327"/>
                  </a:cubicBezTo>
                  <a:cubicBezTo>
                    <a:pt x="7079" y="18458"/>
                    <a:pt x="7079" y="18458"/>
                    <a:pt x="7079" y="18458"/>
                  </a:cubicBezTo>
                  <a:cubicBezTo>
                    <a:pt x="7079" y="18589"/>
                    <a:pt x="7079" y="18589"/>
                    <a:pt x="7079" y="18589"/>
                  </a:cubicBezTo>
                  <a:cubicBezTo>
                    <a:pt x="7079" y="18589"/>
                    <a:pt x="7079" y="18589"/>
                    <a:pt x="7079" y="18589"/>
                  </a:cubicBezTo>
                  <a:cubicBezTo>
                    <a:pt x="7170" y="18589"/>
                    <a:pt x="7170" y="18589"/>
                    <a:pt x="7170" y="18589"/>
                  </a:cubicBezTo>
                  <a:cubicBezTo>
                    <a:pt x="7170" y="18589"/>
                    <a:pt x="7170" y="18589"/>
                    <a:pt x="7170" y="18589"/>
                  </a:cubicBezTo>
                  <a:cubicBezTo>
                    <a:pt x="7170" y="18458"/>
                    <a:pt x="7170" y="18458"/>
                    <a:pt x="7170" y="18458"/>
                  </a:cubicBezTo>
                  <a:cubicBezTo>
                    <a:pt x="7261" y="18458"/>
                    <a:pt x="7261" y="18458"/>
                    <a:pt x="7261" y="18458"/>
                  </a:cubicBezTo>
                  <a:cubicBezTo>
                    <a:pt x="7261" y="18458"/>
                    <a:pt x="7261" y="18458"/>
                    <a:pt x="7261" y="18458"/>
                  </a:cubicBezTo>
                  <a:cubicBezTo>
                    <a:pt x="7261" y="18589"/>
                    <a:pt x="7261" y="18589"/>
                    <a:pt x="7261" y="18589"/>
                  </a:cubicBezTo>
                  <a:cubicBezTo>
                    <a:pt x="7261" y="18589"/>
                    <a:pt x="7261" y="18589"/>
                    <a:pt x="7261" y="18589"/>
                  </a:cubicBezTo>
                  <a:cubicBezTo>
                    <a:pt x="7351" y="18589"/>
                    <a:pt x="7351" y="18589"/>
                    <a:pt x="7351" y="18589"/>
                  </a:cubicBezTo>
                  <a:cubicBezTo>
                    <a:pt x="7351" y="18458"/>
                    <a:pt x="7351" y="18458"/>
                    <a:pt x="7351" y="18458"/>
                  </a:cubicBezTo>
                  <a:cubicBezTo>
                    <a:pt x="7442" y="18327"/>
                    <a:pt x="7442" y="18327"/>
                    <a:pt x="7442" y="18327"/>
                  </a:cubicBezTo>
                  <a:cubicBezTo>
                    <a:pt x="7442" y="18458"/>
                    <a:pt x="7442" y="18458"/>
                    <a:pt x="7442" y="18458"/>
                  </a:cubicBezTo>
                  <a:cubicBezTo>
                    <a:pt x="7442" y="18458"/>
                    <a:pt x="7442" y="18458"/>
                    <a:pt x="7442" y="18458"/>
                  </a:cubicBezTo>
                  <a:cubicBezTo>
                    <a:pt x="7442" y="18589"/>
                    <a:pt x="7442" y="18589"/>
                    <a:pt x="7442" y="18589"/>
                  </a:cubicBezTo>
                  <a:cubicBezTo>
                    <a:pt x="7533" y="18589"/>
                    <a:pt x="7533" y="18589"/>
                    <a:pt x="7533" y="18589"/>
                  </a:cubicBezTo>
                  <a:cubicBezTo>
                    <a:pt x="7533" y="18458"/>
                    <a:pt x="7533" y="18458"/>
                    <a:pt x="7533" y="18458"/>
                  </a:cubicBezTo>
                  <a:cubicBezTo>
                    <a:pt x="7533" y="18458"/>
                    <a:pt x="7533" y="18458"/>
                    <a:pt x="7533" y="18458"/>
                  </a:cubicBezTo>
                  <a:cubicBezTo>
                    <a:pt x="7624" y="18458"/>
                    <a:pt x="7624" y="18458"/>
                    <a:pt x="7624" y="18458"/>
                  </a:cubicBezTo>
                  <a:cubicBezTo>
                    <a:pt x="7624" y="18458"/>
                    <a:pt x="7624" y="18458"/>
                    <a:pt x="7624" y="18458"/>
                  </a:cubicBezTo>
                  <a:cubicBezTo>
                    <a:pt x="7624" y="18458"/>
                    <a:pt x="7624" y="18458"/>
                    <a:pt x="7624" y="18458"/>
                  </a:cubicBezTo>
                  <a:cubicBezTo>
                    <a:pt x="7714" y="18458"/>
                    <a:pt x="7714" y="18458"/>
                    <a:pt x="7714" y="18458"/>
                  </a:cubicBezTo>
                  <a:cubicBezTo>
                    <a:pt x="7805" y="18327"/>
                    <a:pt x="7805" y="18327"/>
                    <a:pt x="7805" y="18327"/>
                  </a:cubicBezTo>
                  <a:cubicBezTo>
                    <a:pt x="7896" y="18196"/>
                    <a:pt x="7896" y="18196"/>
                    <a:pt x="7896" y="18196"/>
                  </a:cubicBezTo>
                  <a:cubicBezTo>
                    <a:pt x="7805" y="18196"/>
                    <a:pt x="7805" y="18196"/>
                    <a:pt x="7805" y="18196"/>
                  </a:cubicBezTo>
                  <a:cubicBezTo>
                    <a:pt x="7896" y="18065"/>
                    <a:pt x="7896" y="18065"/>
                    <a:pt x="7896" y="18065"/>
                  </a:cubicBezTo>
                  <a:cubicBezTo>
                    <a:pt x="7987" y="17935"/>
                    <a:pt x="7987" y="17935"/>
                    <a:pt x="7987" y="17935"/>
                  </a:cubicBezTo>
                  <a:cubicBezTo>
                    <a:pt x="7987" y="17935"/>
                    <a:pt x="7987" y="17935"/>
                    <a:pt x="7987" y="17935"/>
                  </a:cubicBezTo>
                  <a:cubicBezTo>
                    <a:pt x="8077" y="18065"/>
                    <a:pt x="8077" y="18065"/>
                    <a:pt x="8077" y="18065"/>
                  </a:cubicBezTo>
                  <a:cubicBezTo>
                    <a:pt x="8077" y="18065"/>
                    <a:pt x="8077" y="18065"/>
                    <a:pt x="8077" y="18065"/>
                  </a:cubicBezTo>
                  <a:cubicBezTo>
                    <a:pt x="7987" y="18196"/>
                    <a:pt x="7987" y="18196"/>
                    <a:pt x="7987" y="18196"/>
                  </a:cubicBezTo>
                  <a:cubicBezTo>
                    <a:pt x="7987" y="18196"/>
                    <a:pt x="7987" y="18196"/>
                    <a:pt x="7987" y="18196"/>
                  </a:cubicBezTo>
                  <a:cubicBezTo>
                    <a:pt x="7987" y="18327"/>
                    <a:pt x="7987" y="18327"/>
                    <a:pt x="7987" y="18327"/>
                  </a:cubicBezTo>
                  <a:cubicBezTo>
                    <a:pt x="7987" y="18327"/>
                    <a:pt x="7987" y="18327"/>
                    <a:pt x="7987" y="18327"/>
                  </a:cubicBezTo>
                  <a:cubicBezTo>
                    <a:pt x="8077" y="18196"/>
                    <a:pt x="8077" y="18196"/>
                    <a:pt x="8077" y="18196"/>
                  </a:cubicBezTo>
                  <a:cubicBezTo>
                    <a:pt x="8168" y="18196"/>
                    <a:pt x="8168" y="18196"/>
                    <a:pt x="8168" y="18196"/>
                  </a:cubicBezTo>
                  <a:cubicBezTo>
                    <a:pt x="8168" y="18196"/>
                    <a:pt x="8168" y="18196"/>
                    <a:pt x="8168" y="18196"/>
                  </a:cubicBezTo>
                  <a:cubicBezTo>
                    <a:pt x="8168" y="18196"/>
                    <a:pt x="8168" y="18196"/>
                    <a:pt x="8168" y="18196"/>
                  </a:cubicBezTo>
                  <a:cubicBezTo>
                    <a:pt x="8168" y="18065"/>
                    <a:pt x="8168" y="18065"/>
                    <a:pt x="8168" y="18065"/>
                  </a:cubicBezTo>
                  <a:cubicBezTo>
                    <a:pt x="8259" y="18065"/>
                    <a:pt x="8259" y="18065"/>
                    <a:pt x="8259" y="18065"/>
                  </a:cubicBezTo>
                  <a:cubicBezTo>
                    <a:pt x="8259" y="18196"/>
                    <a:pt x="8259" y="18196"/>
                    <a:pt x="8259" y="18196"/>
                  </a:cubicBezTo>
                  <a:cubicBezTo>
                    <a:pt x="8259" y="18327"/>
                    <a:pt x="8259" y="18327"/>
                    <a:pt x="8259" y="18327"/>
                  </a:cubicBezTo>
                  <a:cubicBezTo>
                    <a:pt x="8259" y="18327"/>
                    <a:pt x="8259" y="18327"/>
                    <a:pt x="8259" y="18327"/>
                  </a:cubicBezTo>
                  <a:cubicBezTo>
                    <a:pt x="8350" y="18196"/>
                    <a:pt x="8350" y="18196"/>
                    <a:pt x="8350" y="18196"/>
                  </a:cubicBezTo>
                  <a:cubicBezTo>
                    <a:pt x="8350" y="18196"/>
                    <a:pt x="8350" y="18196"/>
                    <a:pt x="8350" y="18196"/>
                  </a:cubicBezTo>
                  <a:cubicBezTo>
                    <a:pt x="8440" y="18065"/>
                    <a:pt x="8440" y="18065"/>
                    <a:pt x="8440" y="18065"/>
                  </a:cubicBezTo>
                  <a:cubicBezTo>
                    <a:pt x="8531" y="18065"/>
                    <a:pt x="8531" y="18065"/>
                    <a:pt x="8531" y="18065"/>
                  </a:cubicBezTo>
                  <a:cubicBezTo>
                    <a:pt x="8622" y="17935"/>
                    <a:pt x="8622" y="17935"/>
                    <a:pt x="8622" y="17935"/>
                  </a:cubicBezTo>
                  <a:cubicBezTo>
                    <a:pt x="8622" y="17935"/>
                    <a:pt x="8622" y="17935"/>
                    <a:pt x="8622" y="17935"/>
                  </a:cubicBezTo>
                  <a:cubicBezTo>
                    <a:pt x="8713" y="17935"/>
                    <a:pt x="8713" y="17935"/>
                    <a:pt x="8713" y="17935"/>
                  </a:cubicBezTo>
                  <a:cubicBezTo>
                    <a:pt x="8713" y="18065"/>
                    <a:pt x="8713" y="18065"/>
                    <a:pt x="8713" y="18065"/>
                  </a:cubicBezTo>
                  <a:cubicBezTo>
                    <a:pt x="8622" y="18065"/>
                    <a:pt x="8622" y="18065"/>
                    <a:pt x="8622" y="18065"/>
                  </a:cubicBezTo>
                  <a:cubicBezTo>
                    <a:pt x="8622" y="18196"/>
                    <a:pt x="8622" y="18196"/>
                    <a:pt x="8622" y="18196"/>
                  </a:cubicBezTo>
                  <a:cubicBezTo>
                    <a:pt x="8622" y="18196"/>
                    <a:pt x="8622" y="18196"/>
                    <a:pt x="8622" y="18196"/>
                  </a:cubicBezTo>
                  <a:cubicBezTo>
                    <a:pt x="8622" y="18196"/>
                    <a:pt x="8622" y="18196"/>
                    <a:pt x="8622" y="18196"/>
                  </a:cubicBezTo>
                  <a:cubicBezTo>
                    <a:pt x="8803" y="18065"/>
                    <a:pt x="8803" y="18065"/>
                    <a:pt x="8803" y="18065"/>
                  </a:cubicBezTo>
                  <a:cubicBezTo>
                    <a:pt x="8803" y="17935"/>
                    <a:pt x="8803" y="17935"/>
                    <a:pt x="8803" y="17935"/>
                  </a:cubicBezTo>
                  <a:cubicBezTo>
                    <a:pt x="8803" y="17935"/>
                    <a:pt x="8803" y="17935"/>
                    <a:pt x="8803" y="17935"/>
                  </a:cubicBezTo>
                  <a:cubicBezTo>
                    <a:pt x="8803" y="17935"/>
                    <a:pt x="8803" y="17935"/>
                    <a:pt x="8803" y="17935"/>
                  </a:cubicBezTo>
                  <a:cubicBezTo>
                    <a:pt x="8894" y="17935"/>
                    <a:pt x="8894" y="17935"/>
                    <a:pt x="8894" y="17935"/>
                  </a:cubicBezTo>
                  <a:cubicBezTo>
                    <a:pt x="8894" y="17935"/>
                    <a:pt x="8894" y="17935"/>
                    <a:pt x="8894" y="17935"/>
                  </a:cubicBezTo>
                  <a:cubicBezTo>
                    <a:pt x="8985" y="17935"/>
                    <a:pt x="8985" y="17935"/>
                    <a:pt x="8985" y="17935"/>
                  </a:cubicBezTo>
                  <a:cubicBezTo>
                    <a:pt x="9076" y="17804"/>
                    <a:pt x="9076" y="17804"/>
                    <a:pt x="9076" y="17804"/>
                  </a:cubicBezTo>
                  <a:cubicBezTo>
                    <a:pt x="9076" y="17804"/>
                    <a:pt x="9076" y="17804"/>
                    <a:pt x="9076" y="17804"/>
                  </a:cubicBezTo>
                  <a:cubicBezTo>
                    <a:pt x="9166" y="17804"/>
                    <a:pt x="9166" y="17804"/>
                    <a:pt x="9166" y="17804"/>
                  </a:cubicBezTo>
                  <a:cubicBezTo>
                    <a:pt x="9166" y="17804"/>
                    <a:pt x="9166" y="17804"/>
                    <a:pt x="9166" y="17804"/>
                  </a:cubicBezTo>
                  <a:cubicBezTo>
                    <a:pt x="9257" y="17673"/>
                    <a:pt x="9257" y="17673"/>
                    <a:pt x="9257" y="17673"/>
                  </a:cubicBezTo>
                  <a:cubicBezTo>
                    <a:pt x="9257" y="17673"/>
                    <a:pt x="9257" y="17673"/>
                    <a:pt x="9257" y="17673"/>
                  </a:cubicBezTo>
                  <a:cubicBezTo>
                    <a:pt x="9257" y="17804"/>
                    <a:pt x="9257" y="17804"/>
                    <a:pt x="9257" y="17804"/>
                  </a:cubicBezTo>
                  <a:cubicBezTo>
                    <a:pt x="9257" y="17935"/>
                    <a:pt x="9257" y="17935"/>
                    <a:pt x="9257" y="17935"/>
                  </a:cubicBezTo>
                  <a:cubicBezTo>
                    <a:pt x="9257" y="17804"/>
                    <a:pt x="9257" y="17804"/>
                    <a:pt x="9257" y="17804"/>
                  </a:cubicBezTo>
                  <a:cubicBezTo>
                    <a:pt x="9348" y="17804"/>
                    <a:pt x="9348" y="17804"/>
                    <a:pt x="9348" y="17804"/>
                  </a:cubicBezTo>
                  <a:cubicBezTo>
                    <a:pt x="9257" y="17804"/>
                    <a:pt x="9257" y="17804"/>
                    <a:pt x="9257" y="17804"/>
                  </a:cubicBezTo>
                  <a:cubicBezTo>
                    <a:pt x="9348" y="17673"/>
                    <a:pt x="9348" y="17673"/>
                    <a:pt x="9348" y="17673"/>
                  </a:cubicBezTo>
                  <a:cubicBezTo>
                    <a:pt x="9348" y="17673"/>
                    <a:pt x="9348" y="17673"/>
                    <a:pt x="9348" y="17673"/>
                  </a:cubicBezTo>
                  <a:cubicBezTo>
                    <a:pt x="9257" y="17673"/>
                    <a:pt x="9257" y="17673"/>
                    <a:pt x="9257" y="17673"/>
                  </a:cubicBezTo>
                  <a:cubicBezTo>
                    <a:pt x="9166" y="17673"/>
                    <a:pt x="9166" y="17673"/>
                    <a:pt x="9166" y="17673"/>
                  </a:cubicBezTo>
                  <a:cubicBezTo>
                    <a:pt x="9257" y="17542"/>
                    <a:pt x="9257" y="17542"/>
                    <a:pt x="9257" y="17542"/>
                  </a:cubicBezTo>
                  <a:cubicBezTo>
                    <a:pt x="9439" y="17542"/>
                    <a:pt x="9439" y="17542"/>
                    <a:pt x="9439" y="17542"/>
                  </a:cubicBezTo>
                  <a:cubicBezTo>
                    <a:pt x="9620" y="17542"/>
                    <a:pt x="9620" y="17542"/>
                    <a:pt x="9620" y="17542"/>
                  </a:cubicBezTo>
                  <a:cubicBezTo>
                    <a:pt x="9620" y="17411"/>
                    <a:pt x="9620" y="17411"/>
                    <a:pt x="9620" y="17411"/>
                  </a:cubicBezTo>
                  <a:cubicBezTo>
                    <a:pt x="9620" y="17411"/>
                    <a:pt x="9620" y="17411"/>
                    <a:pt x="9620" y="17411"/>
                  </a:cubicBezTo>
                  <a:cubicBezTo>
                    <a:pt x="9620" y="17411"/>
                    <a:pt x="9620" y="17411"/>
                    <a:pt x="9620" y="17411"/>
                  </a:cubicBezTo>
                  <a:cubicBezTo>
                    <a:pt x="9620" y="17280"/>
                    <a:pt x="9620" y="17280"/>
                    <a:pt x="9620" y="17280"/>
                  </a:cubicBezTo>
                  <a:cubicBezTo>
                    <a:pt x="9711" y="17280"/>
                    <a:pt x="9711" y="17280"/>
                    <a:pt x="9711" y="17280"/>
                  </a:cubicBezTo>
                  <a:cubicBezTo>
                    <a:pt x="9711" y="17280"/>
                    <a:pt x="9711" y="17280"/>
                    <a:pt x="9711" y="17280"/>
                  </a:cubicBezTo>
                  <a:cubicBezTo>
                    <a:pt x="9802" y="17280"/>
                    <a:pt x="9802" y="17280"/>
                    <a:pt x="9802" y="17280"/>
                  </a:cubicBezTo>
                  <a:cubicBezTo>
                    <a:pt x="9802" y="17411"/>
                    <a:pt x="9802" y="17411"/>
                    <a:pt x="9802" y="17411"/>
                  </a:cubicBezTo>
                  <a:cubicBezTo>
                    <a:pt x="9802" y="17411"/>
                    <a:pt x="9802" y="17411"/>
                    <a:pt x="9802" y="17411"/>
                  </a:cubicBezTo>
                  <a:cubicBezTo>
                    <a:pt x="9892" y="17280"/>
                    <a:pt x="9892" y="17280"/>
                    <a:pt x="9892" y="17280"/>
                  </a:cubicBezTo>
                  <a:cubicBezTo>
                    <a:pt x="9802" y="17280"/>
                    <a:pt x="9802" y="17280"/>
                    <a:pt x="9802" y="17280"/>
                  </a:cubicBezTo>
                  <a:cubicBezTo>
                    <a:pt x="9892" y="17149"/>
                    <a:pt x="9892" y="17149"/>
                    <a:pt x="9892" y="17149"/>
                  </a:cubicBezTo>
                  <a:cubicBezTo>
                    <a:pt x="9892" y="17149"/>
                    <a:pt x="9892" y="17149"/>
                    <a:pt x="9892" y="17149"/>
                  </a:cubicBezTo>
                  <a:cubicBezTo>
                    <a:pt x="9892" y="17018"/>
                    <a:pt x="9892" y="17018"/>
                    <a:pt x="9892" y="17018"/>
                  </a:cubicBezTo>
                  <a:cubicBezTo>
                    <a:pt x="9983" y="17149"/>
                    <a:pt x="9983" y="17149"/>
                    <a:pt x="9983" y="17149"/>
                  </a:cubicBezTo>
                  <a:cubicBezTo>
                    <a:pt x="9983" y="17149"/>
                    <a:pt x="9983" y="17149"/>
                    <a:pt x="9983" y="17149"/>
                  </a:cubicBezTo>
                  <a:cubicBezTo>
                    <a:pt x="9983" y="17280"/>
                    <a:pt x="9983" y="17280"/>
                    <a:pt x="9983" y="17280"/>
                  </a:cubicBezTo>
                  <a:cubicBezTo>
                    <a:pt x="10074" y="17149"/>
                    <a:pt x="10074" y="17149"/>
                    <a:pt x="10074" y="17149"/>
                  </a:cubicBezTo>
                  <a:cubicBezTo>
                    <a:pt x="10165" y="17018"/>
                    <a:pt x="10165" y="17018"/>
                    <a:pt x="10165" y="17018"/>
                  </a:cubicBezTo>
                  <a:cubicBezTo>
                    <a:pt x="10165" y="17018"/>
                    <a:pt x="10165" y="17018"/>
                    <a:pt x="10165" y="17018"/>
                  </a:cubicBezTo>
                  <a:cubicBezTo>
                    <a:pt x="10255" y="17018"/>
                    <a:pt x="10255" y="17018"/>
                    <a:pt x="10255" y="17018"/>
                  </a:cubicBezTo>
                  <a:cubicBezTo>
                    <a:pt x="10255" y="16887"/>
                    <a:pt x="10255" y="16887"/>
                    <a:pt x="10255" y="16887"/>
                  </a:cubicBezTo>
                  <a:cubicBezTo>
                    <a:pt x="10346" y="17018"/>
                    <a:pt x="10346" y="17018"/>
                    <a:pt x="10346" y="17018"/>
                  </a:cubicBezTo>
                  <a:cubicBezTo>
                    <a:pt x="10346" y="17018"/>
                    <a:pt x="10346" y="17018"/>
                    <a:pt x="10346" y="17018"/>
                  </a:cubicBezTo>
                  <a:cubicBezTo>
                    <a:pt x="10437" y="16887"/>
                    <a:pt x="10437" y="16887"/>
                    <a:pt x="10437" y="16887"/>
                  </a:cubicBezTo>
                  <a:cubicBezTo>
                    <a:pt x="10437" y="16756"/>
                    <a:pt x="10437" y="16756"/>
                    <a:pt x="10437" y="16756"/>
                  </a:cubicBezTo>
                  <a:cubicBezTo>
                    <a:pt x="10437" y="16756"/>
                    <a:pt x="10437" y="16756"/>
                    <a:pt x="10437" y="16756"/>
                  </a:cubicBezTo>
                  <a:cubicBezTo>
                    <a:pt x="10346" y="16756"/>
                    <a:pt x="10346" y="16756"/>
                    <a:pt x="10346" y="16756"/>
                  </a:cubicBezTo>
                  <a:cubicBezTo>
                    <a:pt x="10346" y="16756"/>
                    <a:pt x="10346" y="16756"/>
                    <a:pt x="10346" y="16756"/>
                  </a:cubicBezTo>
                  <a:cubicBezTo>
                    <a:pt x="10437" y="16625"/>
                    <a:pt x="10437" y="16625"/>
                    <a:pt x="10437" y="16625"/>
                  </a:cubicBezTo>
                  <a:cubicBezTo>
                    <a:pt x="10528" y="16625"/>
                    <a:pt x="10528" y="16625"/>
                    <a:pt x="10528" y="16625"/>
                  </a:cubicBezTo>
                  <a:cubicBezTo>
                    <a:pt x="10618" y="16495"/>
                    <a:pt x="10618" y="16495"/>
                    <a:pt x="10618" y="16495"/>
                  </a:cubicBezTo>
                  <a:cubicBezTo>
                    <a:pt x="10618" y="16495"/>
                    <a:pt x="10618" y="16495"/>
                    <a:pt x="10618" y="16495"/>
                  </a:cubicBezTo>
                  <a:cubicBezTo>
                    <a:pt x="10618" y="16625"/>
                    <a:pt x="10618" y="16625"/>
                    <a:pt x="10618" y="16625"/>
                  </a:cubicBezTo>
                  <a:cubicBezTo>
                    <a:pt x="10709" y="16495"/>
                    <a:pt x="10709" y="16495"/>
                    <a:pt x="10709" y="16495"/>
                  </a:cubicBezTo>
                  <a:cubicBezTo>
                    <a:pt x="10800" y="16364"/>
                    <a:pt x="10800" y="16364"/>
                    <a:pt x="10800" y="16364"/>
                  </a:cubicBezTo>
                  <a:cubicBezTo>
                    <a:pt x="10800" y="16364"/>
                    <a:pt x="10800" y="16364"/>
                    <a:pt x="10800" y="16364"/>
                  </a:cubicBezTo>
                  <a:cubicBezTo>
                    <a:pt x="10891" y="16364"/>
                    <a:pt x="10891" y="16364"/>
                    <a:pt x="10891" y="16364"/>
                  </a:cubicBezTo>
                  <a:cubicBezTo>
                    <a:pt x="10891" y="16233"/>
                    <a:pt x="10891" y="16233"/>
                    <a:pt x="10891" y="16233"/>
                  </a:cubicBezTo>
                  <a:cubicBezTo>
                    <a:pt x="10982" y="16233"/>
                    <a:pt x="10982" y="16233"/>
                    <a:pt x="10982" y="16233"/>
                  </a:cubicBezTo>
                  <a:cubicBezTo>
                    <a:pt x="10982" y="16364"/>
                    <a:pt x="10982" y="16364"/>
                    <a:pt x="10982" y="16364"/>
                  </a:cubicBezTo>
                  <a:cubicBezTo>
                    <a:pt x="10982" y="16364"/>
                    <a:pt x="10982" y="16364"/>
                    <a:pt x="10982" y="16364"/>
                  </a:cubicBezTo>
                  <a:cubicBezTo>
                    <a:pt x="11072" y="16233"/>
                    <a:pt x="11072" y="16233"/>
                    <a:pt x="11072" y="16233"/>
                  </a:cubicBezTo>
                  <a:cubicBezTo>
                    <a:pt x="11072" y="16233"/>
                    <a:pt x="11072" y="16233"/>
                    <a:pt x="11072" y="16233"/>
                  </a:cubicBezTo>
                  <a:cubicBezTo>
                    <a:pt x="11163" y="16233"/>
                    <a:pt x="11163" y="16233"/>
                    <a:pt x="11163" y="16233"/>
                  </a:cubicBezTo>
                  <a:cubicBezTo>
                    <a:pt x="11163" y="16233"/>
                    <a:pt x="11163" y="16233"/>
                    <a:pt x="11163" y="16233"/>
                  </a:cubicBezTo>
                  <a:cubicBezTo>
                    <a:pt x="11254" y="16102"/>
                    <a:pt x="11254" y="16102"/>
                    <a:pt x="11254" y="16102"/>
                  </a:cubicBezTo>
                  <a:cubicBezTo>
                    <a:pt x="11254" y="16102"/>
                    <a:pt x="11254" y="16102"/>
                    <a:pt x="11254" y="16102"/>
                  </a:cubicBezTo>
                  <a:cubicBezTo>
                    <a:pt x="11254" y="16102"/>
                    <a:pt x="11254" y="16102"/>
                    <a:pt x="11254" y="16102"/>
                  </a:cubicBezTo>
                  <a:cubicBezTo>
                    <a:pt x="11345" y="16102"/>
                    <a:pt x="11345" y="16102"/>
                    <a:pt x="11345" y="16102"/>
                  </a:cubicBezTo>
                  <a:cubicBezTo>
                    <a:pt x="11435" y="16102"/>
                    <a:pt x="11435" y="16102"/>
                    <a:pt x="11435" y="16102"/>
                  </a:cubicBezTo>
                  <a:cubicBezTo>
                    <a:pt x="11435" y="16102"/>
                    <a:pt x="11435" y="16102"/>
                    <a:pt x="11435" y="16102"/>
                  </a:cubicBezTo>
                  <a:cubicBezTo>
                    <a:pt x="11435" y="16102"/>
                    <a:pt x="11435" y="16102"/>
                    <a:pt x="11435" y="16102"/>
                  </a:cubicBezTo>
                  <a:cubicBezTo>
                    <a:pt x="11435" y="16102"/>
                    <a:pt x="11435" y="16102"/>
                    <a:pt x="11435" y="16102"/>
                  </a:cubicBezTo>
                  <a:cubicBezTo>
                    <a:pt x="11526" y="16102"/>
                    <a:pt x="11526" y="16102"/>
                    <a:pt x="11526" y="16102"/>
                  </a:cubicBezTo>
                  <a:cubicBezTo>
                    <a:pt x="11526" y="16102"/>
                    <a:pt x="11526" y="16102"/>
                    <a:pt x="11526" y="16102"/>
                  </a:cubicBezTo>
                  <a:cubicBezTo>
                    <a:pt x="11526" y="16102"/>
                    <a:pt x="11526" y="16102"/>
                    <a:pt x="11526" y="16102"/>
                  </a:cubicBezTo>
                  <a:cubicBezTo>
                    <a:pt x="11617" y="15971"/>
                    <a:pt x="11617" y="15971"/>
                    <a:pt x="11617" y="15971"/>
                  </a:cubicBezTo>
                  <a:cubicBezTo>
                    <a:pt x="11526" y="15971"/>
                    <a:pt x="11526" y="15971"/>
                    <a:pt x="11526" y="15971"/>
                  </a:cubicBezTo>
                  <a:cubicBezTo>
                    <a:pt x="11526" y="15971"/>
                    <a:pt x="11526" y="15971"/>
                    <a:pt x="11526" y="15971"/>
                  </a:cubicBezTo>
                  <a:cubicBezTo>
                    <a:pt x="11526" y="15840"/>
                    <a:pt x="11526" y="15840"/>
                    <a:pt x="11526" y="15840"/>
                  </a:cubicBezTo>
                  <a:cubicBezTo>
                    <a:pt x="11617" y="15840"/>
                    <a:pt x="11617" y="15840"/>
                    <a:pt x="11617" y="15840"/>
                  </a:cubicBezTo>
                  <a:cubicBezTo>
                    <a:pt x="11708" y="15840"/>
                    <a:pt x="11708" y="15840"/>
                    <a:pt x="11708" y="15840"/>
                  </a:cubicBezTo>
                  <a:cubicBezTo>
                    <a:pt x="11708" y="15840"/>
                    <a:pt x="11708" y="15840"/>
                    <a:pt x="11708" y="15840"/>
                  </a:cubicBezTo>
                  <a:cubicBezTo>
                    <a:pt x="11708" y="15840"/>
                    <a:pt x="11708" y="15840"/>
                    <a:pt x="11708" y="15840"/>
                  </a:cubicBezTo>
                  <a:cubicBezTo>
                    <a:pt x="11708" y="15709"/>
                    <a:pt x="11708" y="15709"/>
                    <a:pt x="11708" y="15709"/>
                  </a:cubicBezTo>
                  <a:cubicBezTo>
                    <a:pt x="11617" y="15709"/>
                    <a:pt x="11617" y="15709"/>
                    <a:pt x="11617" y="15709"/>
                  </a:cubicBezTo>
                  <a:cubicBezTo>
                    <a:pt x="11708" y="15709"/>
                    <a:pt x="11708" y="15709"/>
                    <a:pt x="11708" y="15709"/>
                  </a:cubicBezTo>
                  <a:cubicBezTo>
                    <a:pt x="11798" y="15709"/>
                    <a:pt x="11798" y="15709"/>
                    <a:pt x="11798" y="15709"/>
                  </a:cubicBezTo>
                  <a:cubicBezTo>
                    <a:pt x="11798" y="15578"/>
                    <a:pt x="11798" y="15578"/>
                    <a:pt x="11798" y="15578"/>
                  </a:cubicBezTo>
                  <a:cubicBezTo>
                    <a:pt x="11980" y="15578"/>
                    <a:pt x="11980" y="15578"/>
                    <a:pt x="11980" y="15578"/>
                  </a:cubicBezTo>
                  <a:cubicBezTo>
                    <a:pt x="11980" y="15447"/>
                    <a:pt x="11980" y="15447"/>
                    <a:pt x="11980" y="15447"/>
                  </a:cubicBezTo>
                  <a:cubicBezTo>
                    <a:pt x="12071" y="15447"/>
                    <a:pt x="12071" y="15447"/>
                    <a:pt x="12071" y="15447"/>
                  </a:cubicBezTo>
                  <a:cubicBezTo>
                    <a:pt x="12161" y="15316"/>
                    <a:pt x="12161" y="15316"/>
                    <a:pt x="12161" y="15316"/>
                  </a:cubicBezTo>
                  <a:cubicBezTo>
                    <a:pt x="12161" y="15185"/>
                    <a:pt x="12161" y="15185"/>
                    <a:pt x="12161" y="15185"/>
                  </a:cubicBezTo>
                  <a:cubicBezTo>
                    <a:pt x="12161" y="15185"/>
                    <a:pt x="12161" y="15185"/>
                    <a:pt x="12161" y="15185"/>
                  </a:cubicBezTo>
                  <a:cubicBezTo>
                    <a:pt x="12071" y="15185"/>
                    <a:pt x="12071" y="15185"/>
                    <a:pt x="12071" y="15185"/>
                  </a:cubicBezTo>
                  <a:cubicBezTo>
                    <a:pt x="12071" y="15055"/>
                    <a:pt x="12071" y="15055"/>
                    <a:pt x="12071" y="15055"/>
                  </a:cubicBezTo>
                  <a:cubicBezTo>
                    <a:pt x="12071" y="15055"/>
                    <a:pt x="12071" y="15055"/>
                    <a:pt x="12071" y="15055"/>
                  </a:cubicBezTo>
                  <a:cubicBezTo>
                    <a:pt x="11980" y="15055"/>
                    <a:pt x="11980" y="15055"/>
                    <a:pt x="11980" y="15055"/>
                  </a:cubicBezTo>
                  <a:cubicBezTo>
                    <a:pt x="11980" y="14924"/>
                    <a:pt x="11980" y="14924"/>
                    <a:pt x="11980" y="14924"/>
                  </a:cubicBezTo>
                  <a:cubicBezTo>
                    <a:pt x="11980" y="14793"/>
                    <a:pt x="11980" y="14793"/>
                    <a:pt x="11980" y="14793"/>
                  </a:cubicBezTo>
                  <a:cubicBezTo>
                    <a:pt x="12071" y="14793"/>
                    <a:pt x="12071" y="14793"/>
                    <a:pt x="12071" y="14793"/>
                  </a:cubicBezTo>
                  <a:cubicBezTo>
                    <a:pt x="12071" y="14793"/>
                    <a:pt x="12071" y="14793"/>
                    <a:pt x="12071" y="14793"/>
                  </a:cubicBezTo>
                  <a:cubicBezTo>
                    <a:pt x="12161" y="14662"/>
                    <a:pt x="12161" y="14662"/>
                    <a:pt x="12161" y="14662"/>
                  </a:cubicBezTo>
                  <a:cubicBezTo>
                    <a:pt x="12161" y="14662"/>
                    <a:pt x="12161" y="14662"/>
                    <a:pt x="12161" y="14662"/>
                  </a:cubicBezTo>
                  <a:cubicBezTo>
                    <a:pt x="12161" y="14662"/>
                    <a:pt x="12161" y="14662"/>
                    <a:pt x="12161" y="14662"/>
                  </a:cubicBezTo>
                  <a:cubicBezTo>
                    <a:pt x="12161" y="14662"/>
                    <a:pt x="12161" y="14662"/>
                    <a:pt x="12161" y="14662"/>
                  </a:cubicBezTo>
                  <a:cubicBezTo>
                    <a:pt x="12252" y="14662"/>
                    <a:pt x="12252" y="14662"/>
                    <a:pt x="12252" y="14662"/>
                  </a:cubicBezTo>
                  <a:cubicBezTo>
                    <a:pt x="12343" y="14531"/>
                    <a:pt x="12343" y="14531"/>
                    <a:pt x="12343" y="14531"/>
                  </a:cubicBezTo>
                  <a:cubicBezTo>
                    <a:pt x="12434" y="14662"/>
                    <a:pt x="12434" y="14662"/>
                    <a:pt x="12434" y="14662"/>
                  </a:cubicBezTo>
                  <a:cubicBezTo>
                    <a:pt x="12524" y="14531"/>
                    <a:pt x="12524" y="14531"/>
                    <a:pt x="12524" y="14531"/>
                  </a:cubicBezTo>
                  <a:cubicBezTo>
                    <a:pt x="12524" y="14662"/>
                    <a:pt x="12524" y="14662"/>
                    <a:pt x="12524" y="14662"/>
                  </a:cubicBezTo>
                  <a:cubicBezTo>
                    <a:pt x="12524" y="14662"/>
                    <a:pt x="12524" y="14662"/>
                    <a:pt x="12524" y="14662"/>
                  </a:cubicBezTo>
                  <a:cubicBezTo>
                    <a:pt x="12615" y="14662"/>
                    <a:pt x="12615" y="14662"/>
                    <a:pt x="12615" y="14662"/>
                  </a:cubicBezTo>
                  <a:cubicBezTo>
                    <a:pt x="12706" y="14531"/>
                    <a:pt x="12706" y="14531"/>
                    <a:pt x="12706" y="14531"/>
                  </a:cubicBezTo>
                  <a:cubicBezTo>
                    <a:pt x="12615" y="14531"/>
                    <a:pt x="12615" y="14531"/>
                    <a:pt x="12615" y="14531"/>
                  </a:cubicBezTo>
                  <a:cubicBezTo>
                    <a:pt x="12615" y="14531"/>
                    <a:pt x="12615" y="14531"/>
                    <a:pt x="12615" y="14531"/>
                  </a:cubicBezTo>
                  <a:cubicBezTo>
                    <a:pt x="12615" y="14400"/>
                    <a:pt x="12615" y="14400"/>
                    <a:pt x="12615" y="14400"/>
                  </a:cubicBezTo>
                  <a:cubicBezTo>
                    <a:pt x="12615" y="14400"/>
                    <a:pt x="12615" y="14400"/>
                    <a:pt x="12615" y="14400"/>
                  </a:cubicBezTo>
                  <a:cubicBezTo>
                    <a:pt x="12706" y="14400"/>
                    <a:pt x="12706" y="14400"/>
                    <a:pt x="12706" y="14400"/>
                  </a:cubicBezTo>
                  <a:cubicBezTo>
                    <a:pt x="12887" y="14400"/>
                    <a:pt x="12887" y="14400"/>
                    <a:pt x="12887" y="14400"/>
                  </a:cubicBezTo>
                  <a:cubicBezTo>
                    <a:pt x="12887" y="14269"/>
                    <a:pt x="12887" y="14269"/>
                    <a:pt x="12887" y="14269"/>
                  </a:cubicBezTo>
                  <a:cubicBezTo>
                    <a:pt x="12887" y="14138"/>
                    <a:pt x="12887" y="14138"/>
                    <a:pt x="12887" y="14138"/>
                  </a:cubicBezTo>
                  <a:cubicBezTo>
                    <a:pt x="12706" y="14007"/>
                    <a:pt x="12706" y="14007"/>
                    <a:pt x="12706" y="14007"/>
                  </a:cubicBezTo>
                  <a:cubicBezTo>
                    <a:pt x="12706" y="14007"/>
                    <a:pt x="12706" y="14007"/>
                    <a:pt x="12706" y="14007"/>
                  </a:cubicBezTo>
                  <a:cubicBezTo>
                    <a:pt x="12615" y="14138"/>
                    <a:pt x="12615" y="14138"/>
                    <a:pt x="12615" y="14138"/>
                  </a:cubicBezTo>
                  <a:cubicBezTo>
                    <a:pt x="12615" y="14007"/>
                    <a:pt x="12615" y="14007"/>
                    <a:pt x="12615" y="14007"/>
                  </a:cubicBezTo>
                  <a:cubicBezTo>
                    <a:pt x="12706" y="14007"/>
                    <a:pt x="12706" y="14007"/>
                    <a:pt x="12706" y="14007"/>
                  </a:cubicBezTo>
                  <a:cubicBezTo>
                    <a:pt x="12797" y="14007"/>
                    <a:pt x="12797" y="14007"/>
                    <a:pt x="12797" y="14007"/>
                  </a:cubicBezTo>
                  <a:cubicBezTo>
                    <a:pt x="12887" y="14007"/>
                    <a:pt x="12887" y="14007"/>
                    <a:pt x="12887" y="14007"/>
                  </a:cubicBezTo>
                  <a:cubicBezTo>
                    <a:pt x="12978" y="14007"/>
                    <a:pt x="12978" y="14007"/>
                    <a:pt x="12978" y="14007"/>
                  </a:cubicBezTo>
                  <a:cubicBezTo>
                    <a:pt x="13069" y="14007"/>
                    <a:pt x="13069" y="14007"/>
                    <a:pt x="13069" y="14007"/>
                  </a:cubicBezTo>
                  <a:cubicBezTo>
                    <a:pt x="13069" y="13876"/>
                    <a:pt x="13069" y="13876"/>
                    <a:pt x="13069" y="13876"/>
                  </a:cubicBezTo>
                  <a:cubicBezTo>
                    <a:pt x="13250" y="13745"/>
                    <a:pt x="13250" y="13745"/>
                    <a:pt x="13250" y="13745"/>
                  </a:cubicBezTo>
                  <a:cubicBezTo>
                    <a:pt x="13341" y="13615"/>
                    <a:pt x="13341" y="13615"/>
                    <a:pt x="13341" y="13615"/>
                  </a:cubicBezTo>
                  <a:cubicBezTo>
                    <a:pt x="13432" y="13615"/>
                    <a:pt x="13432" y="13615"/>
                    <a:pt x="13432" y="13615"/>
                  </a:cubicBezTo>
                  <a:cubicBezTo>
                    <a:pt x="13432" y="13615"/>
                    <a:pt x="13432" y="13615"/>
                    <a:pt x="13432" y="13615"/>
                  </a:cubicBezTo>
                  <a:cubicBezTo>
                    <a:pt x="13432" y="13484"/>
                    <a:pt x="13432" y="13484"/>
                    <a:pt x="13432" y="13484"/>
                  </a:cubicBezTo>
                  <a:cubicBezTo>
                    <a:pt x="13613" y="13353"/>
                    <a:pt x="13613" y="13353"/>
                    <a:pt x="13613" y="13353"/>
                  </a:cubicBezTo>
                  <a:cubicBezTo>
                    <a:pt x="13795" y="13353"/>
                    <a:pt x="13795" y="13353"/>
                    <a:pt x="13795" y="13353"/>
                  </a:cubicBezTo>
                  <a:cubicBezTo>
                    <a:pt x="13886" y="13222"/>
                    <a:pt x="13886" y="13222"/>
                    <a:pt x="13886" y="13222"/>
                  </a:cubicBezTo>
                  <a:cubicBezTo>
                    <a:pt x="14067" y="13091"/>
                    <a:pt x="14067" y="13091"/>
                    <a:pt x="14067" y="13091"/>
                  </a:cubicBezTo>
                  <a:cubicBezTo>
                    <a:pt x="14158" y="12960"/>
                    <a:pt x="14158" y="12960"/>
                    <a:pt x="14158" y="12960"/>
                  </a:cubicBezTo>
                  <a:cubicBezTo>
                    <a:pt x="14158" y="13091"/>
                    <a:pt x="14158" y="13091"/>
                    <a:pt x="14158" y="13091"/>
                  </a:cubicBezTo>
                  <a:cubicBezTo>
                    <a:pt x="14158" y="13222"/>
                    <a:pt x="14158" y="13222"/>
                    <a:pt x="14158" y="13222"/>
                  </a:cubicBezTo>
                  <a:cubicBezTo>
                    <a:pt x="14158" y="13222"/>
                    <a:pt x="14158" y="13222"/>
                    <a:pt x="14158" y="13222"/>
                  </a:cubicBezTo>
                  <a:cubicBezTo>
                    <a:pt x="14249" y="13222"/>
                    <a:pt x="14249" y="13222"/>
                    <a:pt x="14249" y="13222"/>
                  </a:cubicBezTo>
                  <a:cubicBezTo>
                    <a:pt x="14249" y="13222"/>
                    <a:pt x="14249" y="13222"/>
                    <a:pt x="14249" y="13222"/>
                  </a:cubicBezTo>
                  <a:cubicBezTo>
                    <a:pt x="14339" y="13091"/>
                    <a:pt x="14339" y="13091"/>
                    <a:pt x="14339" y="13091"/>
                  </a:cubicBezTo>
                  <a:cubicBezTo>
                    <a:pt x="14430" y="13091"/>
                    <a:pt x="14430" y="13091"/>
                    <a:pt x="14430" y="13091"/>
                  </a:cubicBezTo>
                  <a:cubicBezTo>
                    <a:pt x="14612" y="12960"/>
                    <a:pt x="14612" y="12960"/>
                    <a:pt x="14612" y="12960"/>
                  </a:cubicBezTo>
                  <a:cubicBezTo>
                    <a:pt x="14612" y="12960"/>
                    <a:pt x="14612" y="12960"/>
                    <a:pt x="14612" y="12960"/>
                  </a:cubicBezTo>
                  <a:cubicBezTo>
                    <a:pt x="14612" y="13091"/>
                    <a:pt x="14612" y="13091"/>
                    <a:pt x="14612" y="13091"/>
                  </a:cubicBezTo>
                  <a:cubicBezTo>
                    <a:pt x="14521" y="13091"/>
                    <a:pt x="14521" y="13091"/>
                    <a:pt x="14521" y="13091"/>
                  </a:cubicBezTo>
                  <a:cubicBezTo>
                    <a:pt x="14430" y="13222"/>
                    <a:pt x="14430" y="13222"/>
                    <a:pt x="14430" y="13222"/>
                  </a:cubicBezTo>
                  <a:cubicBezTo>
                    <a:pt x="14249" y="13353"/>
                    <a:pt x="14249" y="13353"/>
                    <a:pt x="14249" y="13353"/>
                  </a:cubicBezTo>
                  <a:cubicBezTo>
                    <a:pt x="14249" y="13484"/>
                    <a:pt x="14249" y="13484"/>
                    <a:pt x="14249" y="13484"/>
                  </a:cubicBezTo>
                  <a:cubicBezTo>
                    <a:pt x="14339" y="13615"/>
                    <a:pt x="14339" y="13615"/>
                    <a:pt x="14339" y="13615"/>
                  </a:cubicBezTo>
                  <a:cubicBezTo>
                    <a:pt x="14339" y="13745"/>
                    <a:pt x="14339" y="13745"/>
                    <a:pt x="14339" y="13745"/>
                  </a:cubicBezTo>
                  <a:cubicBezTo>
                    <a:pt x="14249" y="13745"/>
                    <a:pt x="14249" y="13745"/>
                    <a:pt x="14249" y="13745"/>
                  </a:cubicBezTo>
                  <a:cubicBezTo>
                    <a:pt x="14158" y="13615"/>
                    <a:pt x="14158" y="13615"/>
                    <a:pt x="14158" y="13615"/>
                  </a:cubicBezTo>
                  <a:cubicBezTo>
                    <a:pt x="14158" y="13745"/>
                    <a:pt x="14158" y="13745"/>
                    <a:pt x="14158" y="13745"/>
                  </a:cubicBezTo>
                  <a:cubicBezTo>
                    <a:pt x="14067" y="13745"/>
                    <a:pt x="14067" y="13745"/>
                    <a:pt x="14067" y="13745"/>
                  </a:cubicBezTo>
                  <a:cubicBezTo>
                    <a:pt x="13976" y="13615"/>
                    <a:pt x="13976" y="13615"/>
                    <a:pt x="13976" y="13615"/>
                  </a:cubicBezTo>
                  <a:cubicBezTo>
                    <a:pt x="13976" y="13484"/>
                    <a:pt x="13976" y="13484"/>
                    <a:pt x="13976" y="13484"/>
                  </a:cubicBezTo>
                  <a:cubicBezTo>
                    <a:pt x="13886" y="13615"/>
                    <a:pt x="13886" y="13615"/>
                    <a:pt x="13886" y="13615"/>
                  </a:cubicBezTo>
                  <a:cubicBezTo>
                    <a:pt x="13795" y="13615"/>
                    <a:pt x="13795" y="13615"/>
                    <a:pt x="13795" y="13615"/>
                  </a:cubicBezTo>
                  <a:cubicBezTo>
                    <a:pt x="13704" y="13745"/>
                    <a:pt x="13704" y="13745"/>
                    <a:pt x="13704" y="13745"/>
                  </a:cubicBezTo>
                  <a:cubicBezTo>
                    <a:pt x="13523" y="13745"/>
                    <a:pt x="13523" y="13745"/>
                    <a:pt x="13523" y="13745"/>
                  </a:cubicBezTo>
                  <a:cubicBezTo>
                    <a:pt x="13523" y="13745"/>
                    <a:pt x="13523" y="13745"/>
                    <a:pt x="13523" y="13745"/>
                  </a:cubicBezTo>
                  <a:cubicBezTo>
                    <a:pt x="13432" y="13876"/>
                    <a:pt x="13432" y="13876"/>
                    <a:pt x="13432" y="13876"/>
                  </a:cubicBezTo>
                  <a:cubicBezTo>
                    <a:pt x="13523" y="13876"/>
                    <a:pt x="13523" y="13876"/>
                    <a:pt x="13523" y="13876"/>
                  </a:cubicBezTo>
                  <a:cubicBezTo>
                    <a:pt x="13432" y="14138"/>
                    <a:pt x="13432" y="14138"/>
                    <a:pt x="13432" y="14138"/>
                  </a:cubicBezTo>
                  <a:cubicBezTo>
                    <a:pt x="13341" y="14138"/>
                    <a:pt x="13341" y="14138"/>
                    <a:pt x="13341" y="14138"/>
                  </a:cubicBezTo>
                  <a:cubicBezTo>
                    <a:pt x="13341" y="14269"/>
                    <a:pt x="13341" y="14269"/>
                    <a:pt x="13341" y="14269"/>
                  </a:cubicBezTo>
                  <a:cubicBezTo>
                    <a:pt x="13069" y="14531"/>
                    <a:pt x="13069" y="14531"/>
                    <a:pt x="13069" y="14531"/>
                  </a:cubicBezTo>
                  <a:cubicBezTo>
                    <a:pt x="12978" y="14662"/>
                    <a:pt x="12978" y="14662"/>
                    <a:pt x="12978" y="14662"/>
                  </a:cubicBezTo>
                  <a:cubicBezTo>
                    <a:pt x="12978" y="14793"/>
                    <a:pt x="12978" y="14793"/>
                    <a:pt x="12978" y="14793"/>
                  </a:cubicBezTo>
                  <a:cubicBezTo>
                    <a:pt x="13069" y="14924"/>
                    <a:pt x="13069" y="14924"/>
                    <a:pt x="13069" y="14924"/>
                  </a:cubicBezTo>
                  <a:cubicBezTo>
                    <a:pt x="13160" y="14793"/>
                    <a:pt x="13160" y="14793"/>
                    <a:pt x="13160" y="14793"/>
                  </a:cubicBezTo>
                  <a:cubicBezTo>
                    <a:pt x="13160" y="14793"/>
                    <a:pt x="13160" y="14793"/>
                    <a:pt x="13160" y="14793"/>
                  </a:cubicBezTo>
                  <a:cubicBezTo>
                    <a:pt x="13250" y="14793"/>
                    <a:pt x="13250" y="14793"/>
                    <a:pt x="13250" y="14793"/>
                  </a:cubicBezTo>
                  <a:cubicBezTo>
                    <a:pt x="13341" y="14793"/>
                    <a:pt x="13341" y="14793"/>
                    <a:pt x="13341" y="14793"/>
                  </a:cubicBezTo>
                  <a:cubicBezTo>
                    <a:pt x="13341" y="14793"/>
                    <a:pt x="13341" y="14793"/>
                    <a:pt x="13341" y="14793"/>
                  </a:cubicBezTo>
                  <a:cubicBezTo>
                    <a:pt x="13160" y="14924"/>
                    <a:pt x="13160" y="14924"/>
                    <a:pt x="13160" y="14924"/>
                  </a:cubicBezTo>
                  <a:cubicBezTo>
                    <a:pt x="13069" y="14924"/>
                    <a:pt x="13069" y="14924"/>
                    <a:pt x="13069" y="14924"/>
                  </a:cubicBezTo>
                  <a:cubicBezTo>
                    <a:pt x="13069" y="15055"/>
                    <a:pt x="13069" y="15055"/>
                    <a:pt x="13069" y="15055"/>
                  </a:cubicBezTo>
                  <a:cubicBezTo>
                    <a:pt x="12978" y="15055"/>
                    <a:pt x="12978" y="15055"/>
                    <a:pt x="12978" y="15055"/>
                  </a:cubicBezTo>
                  <a:cubicBezTo>
                    <a:pt x="12887" y="15055"/>
                    <a:pt x="12887" y="15055"/>
                    <a:pt x="12887" y="15055"/>
                  </a:cubicBezTo>
                  <a:cubicBezTo>
                    <a:pt x="12887" y="15055"/>
                    <a:pt x="12887" y="15055"/>
                    <a:pt x="12887" y="15055"/>
                  </a:cubicBezTo>
                  <a:cubicBezTo>
                    <a:pt x="12887" y="15185"/>
                    <a:pt x="12887" y="15185"/>
                    <a:pt x="12887" y="15185"/>
                  </a:cubicBezTo>
                  <a:cubicBezTo>
                    <a:pt x="12797" y="15185"/>
                    <a:pt x="12797" y="15185"/>
                    <a:pt x="12797" y="15185"/>
                  </a:cubicBezTo>
                  <a:cubicBezTo>
                    <a:pt x="12797" y="15185"/>
                    <a:pt x="12797" y="15185"/>
                    <a:pt x="12797" y="15185"/>
                  </a:cubicBezTo>
                  <a:cubicBezTo>
                    <a:pt x="12797" y="15316"/>
                    <a:pt x="12797" y="15316"/>
                    <a:pt x="12797" y="15316"/>
                  </a:cubicBezTo>
                  <a:cubicBezTo>
                    <a:pt x="12887" y="15447"/>
                    <a:pt x="12887" y="15447"/>
                    <a:pt x="12887" y="15447"/>
                  </a:cubicBezTo>
                  <a:cubicBezTo>
                    <a:pt x="12887" y="15447"/>
                    <a:pt x="12887" y="15447"/>
                    <a:pt x="12887" y="15447"/>
                  </a:cubicBezTo>
                  <a:cubicBezTo>
                    <a:pt x="12978" y="15316"/>
                    <a:pt x="12978" y="15316"/>
                    <a:pt x="12978" y="15316"/>
                  </a:cubicBezTo>
                  <a:cubicBezTo>
                    <a:pt x="12978" y="15447"/>
                    <a:pt x="12978" y="15447"/>
                    <a:pt x="12978" y="15447"/>
                  </a:cubicBezTo>
                  <a:cubicBezTo>
                    <a:pt x="12978" y="15316"/>
                    <a:pt x="12978" y="15316"/>
                    <a:pt x="12978" y="15316"/>
                  </a:cubicBezTo>
                  <a:cubicBezTo>
                    <a:pt x="13069" y="15316"/>
                    <a:pt x="13069" y="15316"/>
                    <a:pt x="13069" y="15316"/>
                  </a:cubicBezTo>
                  <a:cubicBezTo>
                    <a:pt x="13069" y="15316"/>
                    <a:pt x="13069" y="15316"/>
                    <a:pt x="13069" y="15316"/>
                  </a:cubicBezTo>
                  <a:cubicBezTo>
                    <a:pt x="13160" y="15316"/>
                    <a:pt x="13160" y="15316"/>
                    <a:pt x="13160" y="15316"/>
                  </a:cubicBezTo>
                  <a:cubicBezTo>
                    <a:pt x="13160" y="15316"/>
                    <a:pt x="13160" y="15316"/>
                    <a:pt x="13160" y="15316"/>
                  </a:cubicBezTo>
                  <a:cubicBezTo>
                    <a:pt x="13160" y="15185"/>
                    <a:pt x="13160" y="15185"/>
                    <a:pt x="13160" y="15185"/>
                  </a:cubicBezTo>
                  <a:cubicBezTo>
                    <a:pt x="13250" y="15185"/>
                    <a:pt x="13250" y="15185"/>
                    <a:pt x="13250" y="15185"/>
                  </a:cubicBezTo>
                  <a:cubicBezTo>
                    <a:pt x="13250" y="15055"/>
                    <a:pt x="13250" y="15055"/>
                    <a:pt x="13250" y="15055"/>
                  </a:cubicBezTo>
                  <a:cubicBezTo>
                    <a:pt x="13341" y="14924"/>
                    <a:pt x="13341" y="14924"/>
                    <a:pt x="13341" y="14924"/>
                  </a:cubicBezTo>
                  <a:cubicBezTo>
                    <a:pt x="13341" y="15055"/>
                    <a:pt x="13341" y="15055"/>
                    <a:pt x="13341" y="15055"/>
                  </a:cubicBezTo>
                  <a:cubicBezTo>
                    <a:pt x="13341" y="15055"/>
                    <a:pt x="13341" y="15055"/>
                    <a:pt x="13341" y="15055"/>
                  </a:cubicBezTo>
                  <a:cubicBezTo>
                    <a:pt x="13341" y="15185"/>
                    <a:pt x="13341" y="15185"/>
                    <a:pt x="13341" y="15185"/>
                  </a:cubicBezTo>
                  <a:cubicBezTo>
                    <a:pt x="13432" y="15185"/>
                    <a:pt x="13432" y="15185"/>
                    <a:pt x="13432" y="15185"/>
                  </a:cubicBezTo>
                  <a:cubicBezTo>
                    <a:pt x="13523" y="15055"/>
                    <a:pt x="13523" y="15055"/>
                    <a:pt x="13523" y="15055"/>
                  </a:cubicBezTo>
                  <a:cubicBezTo>
                    <a:pt x="13613" y="15055"/>
                    <a:pt x="13613" y="15055"/>
                    <a:pt x="13613" y="15055"/>
                  </a:cubicBezTo>
                  <a:cubicBezTo>
                    <a:pt x="13704" y="15055"/>
                    <a:pt x="13704" y="15055"/>
                    <a:pt x="13704" y="15055"/>
                  </a:cubicBezTo>
                  <a:cubicBezTo>
                    <a:pt x="13704" y="15055"/>
                    <a:pt x="13704" y="15055"/>
                    <a:pt x="13704" y="15055"/>
                  </a:cubicBezTo>
                  <a:cubicBezTo>
                    <a:pt x="13795" y="14793"/>
                    <a:pt x="13795" y="14793"/>
                    <a:pt x="13795" y="14793"/>
                  </a:cubicBezTo>
                  <a:cubicBezTo>
                    <a:pt x="13886" y="14793"/>
                    <a:pt x="13886" y="14793"/>
                    <a:pt x="13886" y="14793"/>
                  </a:cubicBezTo>
                  <a:cubicBezTo>
                    <a:pt x="13886" y="14793"/>
                    <a:pt x="13886" y="14793"/>
                    <a:pt x="13886" y="14793"/>
                  </a:cubicBezTo>
                  <a:cubicBezTo>
                    <a:pt x="13795" y="14924"/>
                    <a:pt x="13795" y="14924"/>
                    <a:pt x="13795" y="14924"/>
                  </a:cubicBezTo>
                  <a:cubicBezTo>
                    <a:pt x="13795" y="14924"/>
                    <a:pt x="13795" y="14924"/>
                    <a:pt x="13795" y="14924"/>
                  </a:cubicBezTo>
                  <a:cubicBezTo>
                    <a:pt x="13795" y="14924"/>
                    <a:pt x="13795" y="14924"/>
                    <a:pt x="13795" y="14924"/>
                  </a:cubicBezTo>
                  <a:cubicBezTo>
                    <a:pt x="13886" y="14793"/>
                    <a:pt x="13886" y="14793"/>
                    <a:pt x="13886" y="14793"/>
                  </a:cubicBezTo>
                  <a:cubicBezTo>
                    <a:pt x="13976" y="14662"/>
                    <a:pt x="13976" y="14662"/>
                    <a:pt x="13976" y="14662"/>
                  </a:cubicBezTo>
                  <a:cubicBezTo>
                    <a:pt x="14067" y="14531"/>
                    <a:pt x="14067" y="14531"/>
                    <a:pt x="14067" y="14531"/>
                  </a:cubicBezTo>
                  <a:cubicBezTo>
                    <a:pt x="14067" y="14662"/>
                    <a:pt x="14067" y="14662"/>
                    <a:pt x="14067" y="14662"/>
                  </a:cubicBezTo>
                  <a:cubicBezTo>
                    <a:pt x="13976" y="14793"/>
                    <a:pt x="13976" y="14793"/>
                    <a:pt x="13976" y="14793"/>
                  </a:cubicBezTo>
                  <a:cubicBezTo>
                    <a:pt x="13976" y="14793"/>
                    <a:pt x="13976" y="14793"/>
                    <a:pt x="13976" y="14793"/>
                  </a:cubicBezTo>
                  <a:cubicBezTo>
                    <a:pt x="14067" y="14662"/>
                    <a:pt x="14067" y="14662"/>
                    <a:pt x="14067" y="14662"/>
                  </a:cubicBezTo>
                  <a:cubicBezTo>
                    <a:pt x="14067" y="14793"/>
                    <a:pt x="14067" y="14793"/>
                    <a:pt x="14067" y="14793"/>
                  </a:cubicBezTo>
                  <a:cubicBezTo>
                    <a:pt x="14067" y="14793"/>
                    <a:pt x="14067" y="14793"/>
                    <a:pt x="14067" y="14793"/>
                  </a:cubicBezTo>
                  <a:cubicBezTo>
                    <a:pt x="14158" y="14793"/>
                    <a:pt x="14158" y="14793"/>
                    <a:pt x="14158" y="14793"/>
                  </a:cubicBezTo>
                  <a:cubicBezTo>
                    <a:pt x="14249" y="14924"/>
                    <a:pt x="14249" y="14924"/>
                    <a:pt x="14249" y="14924"/>
                  </a:cubicBezTo>
                  <a:cubicBezTo>
                    <a:pt x="14249" y="14793"/>
                    <a:pt x="14249" y="14793"/>
                    <a:pt x="14249" y="14793"/>
                  </a:cubicBezTo>
                  <a:cubicBezTo>
                    <a:pt x="14339" y="14662"/>
                    <a:pt x="14339" y="14662"/>
                    <a:pt x="14339" y="14662"/>
                  </a:cubicBezTo>
                  <a:cubicBezTo>
                    <a:pt x="14430" y="14662"/>
                    <a:pt x="14430" y="14662"/>
                    <a:pt x="14430" y="14662"/>
                  </a:cubicBezTo>
                  <a:cubicBezTo>
                    <a:pt x="14521" y="14662"/>
                    <a:pt x="14521" y="14662"/>
                    <a:pt x="14521" y="14662"/>
                  </a:cubicBezTo>
                  <a:cubicBezTo>
                    <a:pt x="14430" y="14531"/>
                    <a:pt x="14430" y="14531"/>
                    <a:pt x="14430" y="14531"/>
                  </a:cubicBezTo>
                  <a:cubicBezTo>
                    <a:pt x="14430" y="14531"/>
                    <a:pt x="14430" y="14531"/>
                    <a:pt x="14430" y="14531"/>
                  </a:cubicBezTo>
                  <a:cubicBezTo>
                    <a:pt x="14612" y="14400"/>
                    <a:pt x="14612" y="14400"/>
                    <a:pt x="14612" y="14400"/>
                  </a:cubicBezTo>
                  <a:cubicBezTo>
                    <a:pt x="14612" y="14269"/>
                    <a:pt x="14612" y="14269"/>
                    <a:pt x="14612" y="14269"/>
                  </a:cubicBezTo>
                  <a:cubicBezTo>
                    <a:pt x="14612" y="14269"/>
                    <a:pt x="14612" y="14269"/>
                    <a:pt x="14612" y="14269"/>
                  </a:cubicBezTo>
                  <a:cubicBezTo>
                    <a:pt x="14612" y="14269"/>
                    <a:pt x="14612" y="14269"/>
                    <a:pt x="14612" y="14269"/>
                  </a:cubicBezTo>
                  <a:cubicBezTo>
                    <a:pt x="14521" y="14138"/>
                    <a:pt x="14521" y="14138"/>
                    <a:pt x="14521" y="14138"/>
                  </a:cubicBezTo>
                  <a:cubicBezTo>
                    <a:pt x="14430" y="14138"/>
                    <a:pt x="14430" y="14138"/>
                    <a:pt x="14430" y="14138"/>
                  </a:cubicBezTo>
                  <a:cubicBezTo>
                    <a:pt x="14430" y="14138"/>
                    <a:pt x="14430" y="14138"/>
                    <a:pt x="14430" y="14138"/>
                  </a:cubicBezTo>
                  <a:cubicBezTo>
                    <a:pt x="14521" y="14138"/>
                    <a:pt x="14521" y="14138"/>
                    <a:pt x="14521" y="14138"/>
                  </a:cubicBezTo>
                  <a:cubicBezTo>
                    <a:pt x="14612" y="14138"/>
                    <a:pt x="14612" y="14138"/>
                    <a:pt x="14612" y="14138"/>
                  </a:cubicBezTo>
                  <a:cubicBezTo>
                    <a:pt x="14612" y="14138"/>
                    <a:pt x="14612" y="14138"/>
                    <a:pt x="14612" y="14138"/>
                  </a:cubicBezTo>
                  <a:cubicBezTo>
                    <a:pt x="14612" y="14007"/>
                    <a:pt x="14612" y="14007"/>
                    <a:pt x="14612" y="14007"/>
                  </a:cubicBezTo>
                  <a:cubicBezTo>
                    <a:pt x="14521" y="14007"/>
                    <a:pt x="14521" y="14007"/>
                    <a:pt x="14521" y="14007"/>
                  </a:cubicBezTo>
                  <a:cubicBezTo>
                    <a:pt x="14521" y="14007"/>
                    <a:pt x="14521" y="14007"/>
                    <a:pt x="14521" y="14007"/>
                  </a:cubicBezTo>
                  <a:cubicBezTo>
                    <a:pt x="14521" y="13876"/>
                    <a:pt x="14521" y="13876"/>
                    <a:pt x="14521" y="13876"/>
                  </a:cubicBezTo>
                  <a:cubicBezTo>
                    <a:pt x="14612" y="13876"/>
                    <a:pt x="14612" y="13876"/>
                    <a:pt x="14612" y="13876"/>
                  </a:cubicBezTo>
                  <a:cubicBezTo>
                    <a:pt x="14612" y="13876"/>
                    <a:pt x="14612" y="13876"/>
                    <a:pt x="14612" y="13876"/>
                  </a:cubicBezTo>
                  <a:cubicBezTo>
                    <a:pt x="14703" y="13876"/>
                    <a:pt x="14703" y="13876"/>
                    <a:pt x="14703" y="13876"/>
                  </a:cubicBezTo>
                  <a:cubicBezTo>
                    <a:pt x="14703" y="13745"/>
                    <a:pt x="14703" y="13745"/>
                    <a:pt x="14703" y="13745"/>
                  </a:cubicBezTo>
                  <a:cubicBezTo>
                    <a:pt x="14612" y="13745"/>
                    <a:pt x="14612" y="13745"/>
                    <a:pt x="14612" y="13745"/>
                  </a:cubicBezTo>
                  <a:cubicBezTo>
                    <a:pt x="14793" y="13615"/>
                    <a:pt x="14793" y="13615"/>
                    <a:pt x="14793" y="13615"/>
                  </a:cubicBezTo>
                  <a:cubicBezTo>
                    <a:pt x="14884" y="13745"/>
                    <a:pt x="14884" y="13745"/>
                    <a:pt x="14884" y="13745"/>
                  </a:cubicBezTo>
                  <a:cubicBezTo>
                    <a:pt x="14884" y="13615"/>
                    <a:pt x="14884" y="13615"/>
                    <a:pt x="14884" y="13615"/>
                  </a:cubicBezTo>
                  <a:cubicBezTo>
                    <a:pt x="14975" y="13615"/>
                    <a:pt x="14975" y="13615"/>
                    <a:pt x="14975" y="13615"/>
                  </a:cubicBezTo>
                  <a:cubicBezTo>
                    <a:pt x="14884" y="13745"/>
                    <a:pt x="14884" y="13745"/>
                    <a:pt x="14884" y="13745"/>
                  </a:cubicBezTo>
                  <a:cubicBezTo>
                    <a:pt x="14884" y="13876"/>
                    <a:pt x="14884" y="13876"/>
                    <a:pt x="14884" y="13876"/>
                  </a:cubicBezTo>
                  <a:cubicBezTo>
                    <a:pt x="14884" y="14007"/>
                    <a:pt x="14884" y="14007"/>
                    <a:pt x="14884" y="14007"/>
                  </a:cubicBezTo>
                  <a:cubicBezTo>
                    <a:pt x="14884" y="14007"/>
                    <a:pt x="14884" y="14007"/>
                    <a:pt x="14884" y="14007"/>
                  </a:cubicBezTo>
                  <a:cubicBezTo>
                    <a:pt x="14975" y="13876"/>
                    <a:pt x="14975" y="13876"/>
                    <a:pt x="14975" y="13876"/>
                  </a:cubicBezTo>
                  <a:cubicBezTo>
                    <a:pt x="15066" y="13745"/>
                    <a:pt x="15066" y="13745"/>
                    <a:pt x="15066" y="13745"/>
                  </a:cubicBezTo>
                  <a:cubicBezTo>
                    <a:pt x="15066" y="13745"/>
                    <a:pt x="15066" y="13745"/>
                    <a:pt x="15066" y="13745"/>
                  </a:cubicBezTo>
                  <a:cubicBezTo>
                    <a:pt x="15066" y="13876"/>
                    <a:pt x="15066" y="13876"/>
                    <a:pt x="15066" y="13876"/>
                  </a:cubicBezTo>
                  <a:cubicBezTo>
                    <a:pt x="14975" y="13876"/>
                    <a:pt x="14975" y="13876"/>
                    <a:pt x="14975" y="13876"/>
                  </a:cubicBezTo>
                  <a:cubicBezTo>
                    <a:pt x="15066" y="14007"/>
                    <a:pt x="15066" y="14007"/>
                    <a:pt x="15066" y="14007"/>
                  </a:cubicBezTo>
                  <a:cubicBezTo>
                    <a:pt x="15156" y="13876"/>
                    <a:pt x="15156" y="13876"/>
                    <a:pt x="15156" y="13876"/>
                  </a:cubicBezTo>
                  <a:cubicBezTo>
                    <a:pt x="15156" y="13876"/>
                    <a:pt x="15156" y="13876"/>
                    <a:pt x="15156" y="13876"/>
                  </a:cubicBezTo>
                  <a:cubicBezTo>
                    <a:pt x="15156" y="13876"/>
                    <a:pt x="15156" y="13876"/>
                    <a:pt x="15156" y="13876"/>
                  </a:cubicBezTo>
                  <a:cubicBezTo>
                    <a:pt x="15247" y="13876"/>
                    <a:pt x="15247" y="13876"/>
                    <a:pt x="15247" y="13876"/>
                  </a:cubicBezTo>
                  <a:cubicBezTo>
                    <a:pt x="15338" y="13876"/>
                    <a:pt x="15338" y="13876"/>
                    <a:pt x="15338" y="13876"/>
                  </a:cubicBezTo>
                  <a:cubicBezTo>
                    <a:pt x="15429" y="13745"/>
                    <a:pt x="15429" y="13745"/>
                    <a:pt x="15429" y="13745"/>
                  </a:cubicBezTo>
                  <a:cubicBezTo>
                    <a:pt x="15519" y="13745"/>
                    <a:pt x="15519" y="13745"/>
                    <a:pt x="15519" y="13745"/>
                  </a:cubicBezTo>
                  <a:cubicBezTo>
                    <a:pt x="15519" y="13745"/>
                    <a:pt x="15519" y="13745"/>
                    <a:pt x="15519" y="13745"/>
                  </a:cubicBezTo>
                  <a:cubicBezTo>
                    <a:pt x="15519" y="13745"/>
                    <a:pt x="15519" y="13745"/>
                    <a:pt x="15519" y="13745"/>
                  </a:cubicBezTo>
                  <a:cubicBezTo>
                    <a:pt x="15429" y="13745"/>
                    <a:pt x="15429" y="13745"/>
                    <a:pt x="15429" y="13745"/>
                  </a:cubicBezTo>
                  <a:cubicBezTo>
                    <a:pt x="15338" y="13876"/>
                    <a:pt x="15338" y="13876"/>
                    <a:pt x="15338" y="13876"/>
                  </a:cubicBezTo>
                  <a:cubicBezTo>
                    <a:pt x="15338" y="13876"/>
                    <a:pt x="15338" y="13876"/>
                    <a:pt x="15338" y="13876"/>
                  </a:cubicBezTo>
                  <a:cubicBezTo>
                    <a:pt x="15247" y="14007"/>
                    <a:pt x="15247" y="14007"/>
                    <a:pt x="15247" y="14007"/>
                  </a:cubicBezTo>
                  <a:cubicBezTo>
                    <a:pt x="15338" y="14007"/>
                    <a:pt x="15338" y="14007"/>
                    <a:pt x="15338" y="14007"/>
                  </a:cubicBezTo>
                  <a:cubicBezTo>
                    <a:pt x="15429" y="14138"/>
                    <a:pt x="15429" y="14138"/>
                    <a:pt x="15429" y="14138"/>
                  </a:cubicBezTo>
                  <a:cubicBezTo>
                    <a:pt x="15519" y="14138"/>
                    <a:pt x="15519" y="14138"/>
                    <a:pt x="15519" y="14138"/>
                  </a:cubicBezTo>
                  <a:cubicBezTo>
                    <a:pt x="15519" y="14269"/>
                    <a:pt x="15519" y="14269"/>
                    <a:pt x="15519" y="14269"/>
                  </a:cubicBezTo>
                  <a:cubicBezTo>
                    <a:pt x="15429" y="14138"/>
                    <a:pt x="15429" y="14138"/>
                    <a:pt x="15429" y="14138"/>
                  </a:cubicBezTo>
                  <a:cubicBezTo>
                    <a:pt x="15338" y="14138"/>
                    <a:pt x="15338" y="14138"/>
                    <a:pt x="15338" y="14138"/>
                  </a:cubicBezTo>
                  <a:cubicBezTo>
                    <a:pt x="15247" y="14138"/>
                    <a:pt x="15247" y="14138"/>
                    <a:pt x="15247" y="14138"/>
                  </a:cubicBezTo>
                  <a:cubicBezTo>
                    <a:pt x="15247" y="14269"/>
                    <a:pt x="15247" y="14269"/>
                    <a:pt x="15247" y="14269"/>
                  </a:cubicBezTo>
                  <a:cubicBezTo>
                    <a:pt x="15247" y="14269"/>
                    <a:pt x="15247" y="14269"/>
                    <a:pt x="15247" y="14269"/>
                  </a:cubicBezTo>
                  <a:cubicBezTo>
                    <a:pt x="15338" y="14269"/>
                    <a:pt x="15338" y="14269"/>
                    <a:pt x="15338" y="14269"/>
                  </a:cubicBezTo>
                  <a:cubicBezTo>
                    <a:pt x="15429" y="14269"/>
                    <a:pt x="15429" y="14269"/>
                    <a:pt x="15429" y="14269"/>
                  </a:cubicBezTo>
                  <a:cubicBezTo>
                    <a:pt x="15338" y="14269"/>
                    <a:pt x="15338" y="14269"/>
                    <a:pt x="15338" y="14269"/>
                  </a:cubicBezTo>
                  <a:cubicBezTo>
                    <a:pt x="15247" y="14269"/>
                    <a:pt x="15247" y="14269"/>
                    <a:pt x="15247" y="14269"/>
                  </a:cubicBezTo>
                  <a:cubicBezTo>
                    <a:pt x="15338" y="14400"/>
                    <a:pt x="15338" y="14400"/>
                    <a:pt x="15338" y="14400"/>
                  </a:cubicBezTo>
                  <a:cubicBezTo>
                    <a:pt x="15429" y="14400"/>
                    <a:pt x="15429" y="14400"/>
                    <a:pt x="15429" y="14400"/>
                  </a:cubicBezTo>
                  <a:cubicBezTo>
                    <a:pt x="15429" y="14531"/>
                    <a:pt x="15429" y="14531"/>
                    <a:pt x="15429" y="14531"/>
                  </a:cubicBezTo>
                  <a:cubicBezTo>
                    <a:pt x="15429" y="14531"/>
                    <a:pt x="15429" y="14531"/>
                    <a:pt x="15429" y="14531"/>
                  </a:cubicBezTo>
                  <a:cubicBezTo>
                    <a:pt x="15338" y="14531"/>
                    <a:pt x="15338" y="14531"/>
                    <a:pt x="15338" y="14531"/>
                  </a:cubicBezTo>
                  <a:cubicBezTo>
                    <a:pt x="15338" y="14531"/>
                    <a:pt x="15338" y="14531"/>
                    <a:pt x="15338" y="14531"/>
                  </a:cubicBezTo>
                  <a:cubicBezTo>
                    <a:pt x="15429" y="14531"/>
                    <a:pt x="15429" y="14531"/>
                    <a:pt x="15429" y="14531"/>
                  </a:cubicBezTo>
                  <a:cubicBezTo>
                    <a:pt x="15519" y="14531"/>
                    <a:pt x="15519" y="14531"/>
                    <a:pt x="15519" y="14531"/>
                  </a:cubicBezTo>
                  <a:cubicBezTo>
                    <a:pt x="15519" y="14662"/>
                    <a:pt x="15519" y="14662"/>
                    <a:pt x="15519" y="14662"/>
                  </a:cubicBezTo>
                  <a:cubicBezTo>
                    <a:pt x="15610" y="14662"/>
                    <a:pt x="15610" y="14662"/>
                    <a:pt x="15610" y="14662"/>
                  </a:cubicBezTo>
                  <a:cubicBezTo>
                    <a:pt x="15701" y="14662"/>
                    <a:pt x="15701" y="14662"/>
                    <a:pt x="15701" y="14662"/>
                  </a:cubicBezTo>
                  <a:cubicBezTo>
                    <a:pt x="15792" y="14662"/>
                    <a:pt x="15792" y="14662"/>
                    <a:pt x="15792" y="14662"/>
                  </a:cubicBezTo>
                  <a:cubicBezTo>
                    <a:pt x="15792" y="14662"/>
                    <a:pt x="15792" y="14662"/>
                    <a:pt x="15792" y="14662"/>
                  </a:cubicBezTo>
                  <a:cubicBezTo>
                    <a:pt x="15701" y="14793"/>
                    <a:pt x="15701" y="14793"/>
                    <a:pt x="15701" y="14793"/>
                  </a:cubicBezTo>
                  <a:cubicBezTo>
                    <a:pt x="15701" y="14793"/>
                    <a:pt x="15701" y="14793"/>
                    <a:pt x="15701" y="14793"/>
                  </a:cubicBezTo>
                  <a:cubicBezTo>
                    <a:pt x="15792" y="14793"/>
                    <a:pt x="15792" y="14793"/>
                    <a:pt x="15792" y="14793"/>
                  </a:cubicBezTo>
                  <a:cubicBezTo>
                    <a:pt x="15792" y="14924"/>
                    <a:pt x="15792" y="14924"/>
                    <a:pt x="15792" y="14924"/>
                  </a:cubicBezTo>
                  <a:cubicBezTo>
                    <a:pt x="15882" y="14924"/>
                    <a:pt x="15882" y="14924"/>
                    <a:pt x="15882" y="14924"/>
                  </a:cubicBezTo>
                  <a:cubicBezTo>
                    <a:pt x="15882" y="14793"/>
                    <a:pt x="15882" y="14793"/>
                    <a:pt x="15882" y="14793"/>
                  </a:cubicBezTo>
                  <a:cubicBezTo>
                    <a:pt x="15882" y="14793"/>
                    <a:pt x="15882" y="14793"/>
                    <a:pt x="15882" y="14793"/>
                  </a:cubicBezTo>
                  <a:cubicBezTo>
                    <a:pt x="15882" y="14793"/>
                    <a:pt x="15882" y="14793"/>
                    <a:pt x="15882" y="14793"/>
                  </a:cubicBezTo>
                  <a:cubicBezTo>
                    <a:pt x="15973" y="14793"/>
                    <a:pt x="15973" y="14793"/>
                    <a:pt x="15973" y="14793"/>
                  </a:cubicBezTo>
                  <a:cubicBezTo>
                    <a:pt x="15973" y="14793"/>
                    <a:pt x="15973" y="14793"/>
                    <a:pt x="15973" y="14793"/>
                  </a:cubicBezTo>
                  <a:cubicBezTo>
                    <a:pt x="15973" y="14924"/>
                    <a:pt x="15973" y="14924"/>
                    <a:pt x="15973" y="14924"/>
                  </a:cubicBezTo>
                  <a:cubicBezTo>
                    <a:pt x="15882" y="15055"/>
                    <a:pt x="15882" y="15055"/>
                    <a:pt x="15882" y="15055"/>
                  </a:cubicBezTo>
                  <a:cubicBezTo>
                    <a:pt x="15882" y="15185"/>
                    <a:pt x="15882" y="15185"/>
                    <a:pt x="15882" y="15185"/>
                  </a:cubicBezTo>
                  <a:cubicBezTo>
                    <a:pt x="15882" y="15185"/>
                    <a:pt x="15882" y="15185"/>
                    <a:pt x="15882" y="15185"/>
                  </a:cubicBezTo>
                  <a:cubicBezTo>
                    <a:pt x="15882" y="15185"/>
                    <a:pt x="15882" y="15185"/>
                    <a:pt x="15882" y="15185"/>
                  </a:cubicBezTo>
                  <a:cubicBezTo>
                    <a:pt x="15792" y="15185"/>
                    <a:pt x="15792" y="15185"/>
                    <a:pt x="15792" y="15185"/>
                  </a:cubicBezTo>
                  <a:cubicBezTo>
                    <a:pt x="15792" y="15185"/>
                    <a:pt x="15792" y="15185"/>
                    <a:pt x="15792" y="15185"/>
                  </a:cubicBezTo>
                  <a:cubicBezTo>
                    <a:pt x="15973" y="15316"/>
                    <a:pt x="15973" y="15316"/>
                    <a:pt x="15973" y="15316"/>
                  </a:cubicBezTo>
                  <a:cubicBezTo>
                    <a:pt x="16064" y="15316"/>
                    <a:pt x="16064" y="15316"/>
                    <a:pt x="16064" y="15316"/>
                  </a:cubicBezTo>
                  <a:cubicBezTo>
                    <a:pt x="16155" y="15316"/>
                    <a:pt x="16155" y="15316"/>
                    <a:pt x="16155" y="15316"/>
                  </a:cubicBezTo>
                  <a:cubicBezTo>
                    <a:pt x="16245" y="15316"/>
                    <a:pt x="16245" y="15316"/>
                    <a:pt x="16245" y="15316"/>
                  </a:cubicBezTo>
                  <a:cubicBezTo>
                    <a:pt x="16336" y="15316"/>
                    <a:pt x="16336" y="15316"/>
                    <a:pt x="16336" y="15316"/>
                  </a:cubicBezTo>
                  <a:cubicBezTo>
                    <a:pt x="16427" y="15185"/>
                    <a:pt x="16427" y="15185"/>
                    <a:pt x="16427" y="15185"/>
                  </a:cubicBezTo>
                  <a:cubicBezTo>
                    <a:pt x="16427" y="15316"/>
                    <a:pt x="16427" y="15316"/>
                    <a:pt x="16427" y="15316"/>
                  </a:cubicBezTo>
                  <a:cubicBezTo>
                    <a:pt x="16427" y="15316"/>
                    <a:pt x="16427" y="15316"/>
                    <a:pt x="16427" y="15316"/>
                  </a:cubicBezTo>
                  <a:cubicBezTo>
                    <a:pt x="16518" y="15316"/>
                    <a:pt x="16518" y="15316"/>
                    <a:pt x="16518" y="15316"/>
                  </a:cubicBezTo>
                  <a:cubicBezTo>
                    <a:pt x="16518" y="15447"/>
                    <a:pt x="16518" y="15447"/>
                    <a:pt x="16518" y="15447"/>
                  </a:cubicBezTo>
                  <a:cubicBezTo>
                    <a:pt x="16608" y="15447"/>
                    <a:pt x="16608" y="15447"/>
                    <a:pt x="16608" y="15447"/>
                  </a:cubicBezTo>
                  <a:cubicBezTo>
                    <a:pt x="16608" y="15578"/>
                    <a:pt x="16608" y="15578"/>
                    <a:pt x="16608" y="15578"/>
                  </a:cubicBezTo>
                  <a:cubicBezTo>
                    <a:pt x="16699" y="15578"/>
                    <a:pt x="16699" y="15578"/>
                    <a:pt x="16699" y="15578"/>
                  </a:cubicBezTo>
                  <a:cubicBezTo>
                    <a:pt x="16790" y="15447"/>
                    <a:pt x="16790" y="15447"/>
                    <a:pt x="16790" y="15447"/>
                  </a:cubicBezTo>
                  <a:cubicBezTo>
                    <a:pt x="16790" y="15447"/>
                    <a:pt x="16790" y="15447"/>
                    <a:pt x="16790" y="15447"/>
                  </a:cubicBezTo>
                  <a:cubicBezTo>
                    <a:pt x="16881" y="15447"/>
                    <a:pt x="16881" y="15447"/>
                    <a:pt x="16881" y="15447"/>
                  </a:cubicBezTo>
                  <a:cubicBezTo>
                    <a:pt x="16881" y="15578"/>
                    <a:pt x="16881" y="15578"/>
                    <a:pt x="16881" y="15578"/>
                  </a:cubicBezTo>
                  <a:cubicBezTo>
                    <a:pt x="16790" y="15578"/>
                    <a:pt x="16790" y="15578"/>
                    <a:pt x="16790" y="15578"/>
                  </a:cubicBezTo>
                  <a:cubicBezTo>
                    <a:pt x="16699" y="15578"/>
                    <a:pt x="16699" y="15578"/>
                    <a:pt x="16699" y="15578"/>
                  </a:cubicBezTo>
                  <a:cubicBezTo>
                    <a:pt x="16699" y="15709"/>
                    <a:pt x="16699" y="15709"/>
                    <a:pt x="16699" y="15709"/>
                  </a:cubicBezTo>
                  <a:cubicBezTo>
                    <a:pt x="16881" y="15709"/>
                    <a:pt x="16881" y="15709"/>
                    <a:pt x="16881" y="15709"/>
                  </a:cubicBezTo>
                  <a:cubicBezTo>
                    <a:pt x="16881" y="15840"/>
                    <a:pt x="16881" y="15840"/>
                    <a:pt x="16881" y="15840"/>
                  </a:cubicBezTo>
                  <a:cubicBezTo>
                    <a:pt x="16881" y="15840"/>
                    <a:pt x="16881" y="15840"/>
                    <a:pt x="16881" y="15840"/>
                  </a:cubicBezTo>
                  <a:cubicBezTo>
                    <a:pt x="17062" y="15971"/>
                    <a:pt x="17062" y="15971"/>
                    <a:pt x="17062" y="15971"/>
                  </a:cubicBezTo>
                  <a:cubicBezTo>
                    <a:pt x="17153" y="15840"/>
                    <a:pt x="17153" y="15840"/>
                    <a:pt x="17153" y="15840"/>
                  </a:cubicBezTo>
                  <a:cubicBezTo>
                    <a:pt x="17244" y="15840"/>
                    <a:pt x="17244" y="15840"/>
                    <a:pt x="17244" y="15840"/>
                  </a:cubicBezTo>
                  <a:cubicBezTo>
                    <a:pt x="17244" y="15840"/>
                    <a:pt x="17244" y="15840"/>
                    <a:pt x="17244" y="15840"/>
                  </a:cubicBezTo>
                  <a:cubicBezTo>
                    <a:pt x="17334" y="15840"/>
                    <a:pt x="17334" y="15840"/>
                    <a:pt x="17334" y="15840"/>
                  </a:cubicBezTo>
                  <a:cubicBezTo>
                    <a:pt x="17425" y="15709"/>
                    <a:pt x="17425" y="15709"/>
                    <a:pt x="17425" y="15709"/>
                  </a:cubicBezTo>
                  <a:cubicBezTo>
                    <a:pt x="17425" y="15709"/>
                    <a:pt x="17425" y="15709"/>
                    <a:pt x="17425" y="15709"/>
                  </a:cubicBezTo>
                  <a:cubicBezTo>
                    <a:pt x="17425" y="15840"/>
                    <a:pt x="17425" y="15840"/>
                    <a:pt x="17425" y="15840"/>
                  </a:cubicBezTo>
                  <a:cubicBezTo>
                    <a:pt x="17334" y="15840"/>
                    <a:pt x="17334" y="15840"/>
                    <a:pt x="17334" y="15840"/>
                  </a:cubicBezTo>
                  <a:cubicBezTo>
                    <a:pt x="17334" y="16102"/>
                    <a:pt x="17334" y="16102"/>
                    <a:pt x="17334" y="16102"/>
                  </a:cubicBezTo>
                  <a:cubicBezTo>
                    <a:pt x="17334" y="16102"/>
                    <a:pt x="17334" y="16102"/>
                    <a:pt x="17334" y="16102"/>
                  </a:cubicBezTo>
                  <a:cubicBezTo>
                    <a:pt x="17244" y="16233"/>
                    <a:pt x="17244" y="16233"/>
                    <a:pt x="17244" y="16233"/>
                  </a:cubicBezTo>
                  <a:cubicBezTo>
                    <a:pt x="17153" y="16102"/>
                    <a:pt x="17153" y="16102"/>
                    <a:pt x="17153" y="16102"/>
                  </a:cubicBezTo>
                  <a:cubicBezTo>
                    <a:pt x="17153" y="16102"/>
                    <a:pt x="17153" y="16102"/>
                    <a:pt x="17153" y="16102"/>
                  </a:cubicBezTo>
                  <a:cubicBezTo>
                    <a:pt x="17153" y="16233"/>
                    <a:pt x="17153" y="16233"/>
                    <a:pt x="17153" y="16233"/>
                  </a:cubicBezTo>
                  <a:cubicBezTo>
                    <a:pt x="17244" y="16364"/>
                    <a:pt x="17244" y="16364"/>
                    <a:pt x="17244" y="16364"/>
                  </a:cubicBezTo>
                  <a:cubicBezTo>
                    <a:pt x="17244" y="16364"/>
                    <a:pt x="17244" y="16364"/>
                    <a:pt x="17244" y="16364"/>
                  </a:cubicBezTo>
                  <a:cubicBezTo>
                    <a:pt x="17334" y="16364"/>
                    <a:pt x="17334" y="16364"/>
                    <a:pt x="17334" y="16364"/>
                  </a:cubicBezTo>
                  <a:cubicBezTo>
                    <a:pt x="17425" y="16364"/>
                    <a:pt x="17425" y="16364"/>
                    <a:pt x="17425" y="16364"/>
                  </a:cubicBezTo>
                  <a:cubicBezTo>
                    <a:pt x="17334" y="16495"/>
                    <a:pt x="17334" y="16495"/>
                    <a:pt x="17334" y="16495"/>
                  </a:cubicBezTo>
                  <a:cubicBezTo>
                    <a:pt x="17334" y="16495"/>
                    <a:pt x="17334" y="16495"/>
                    <a:pt x="17334" y="16495"/>
                  </a:cubicBezTo>
                  <a:cubicBezTo>
                    <a:pt x="17334" y="16495"/>
                    <a:pt x="17334" y="16495"/>
                    <a:pt x="17334" y="16495"/>
                  </a:cubicBezTo>
                  <a:cubicBezTo>
                    <a:pt x="17425" y="16625"/>
                    <a:pt x="17425" y="16625"/>
                    <a:pt x="17425" y="16625"/>
                  </a:cubicBezTo>
                  <a:cubicBezTo>
                    <a:pt x="17425" y="16625"/>
                    <a:pt x="17425" y="16625"/>
                    <a:pt x="17425" y="16625"/>
                  </a:cubicBezTo>
                  <a:cubicBezTo>
                    <a:pt x="17516" y="16625"/>
                    <a:pt x="17516" y="16625"/>
                    <a:pt x="17516" y="16625"/>
                  </a:cubicBezTo>
                  <a:cubicBezTo>
                    <a:pt x="17607" y="16495"/>
                    <a:pt x="17607" y="16495"/>
                    <a:pt x="17607" y="16495"/>
                  </a:cubicBezTo>
                  <a:cubicBezTo>
                    <a:pt x="17697" y="16364"/>
                    <a:pt x="17697" y="16364"/>
                    <a:pt x="17697" y="16364"/>
                  </a:cubicBezTo>
                  <a:cubicBezTo>
                    <a:pt x="17607" y="16495"/>
                    <a:pt x="17607" y="16495"/>
                    <a:pt x="17607" y="16495"/>
                  </a:cubicBezTo>
                  <a:cubicBezTo>
                    <a:pt x="17607" y="16625"/>
                    <a:pt x="17607" y="16625"/>
                    <a:pt x="17607" y="16625"/>
                  </a:cubicBezTo>
                  <a:cubicBezTo>
                    <a:pt x="17607" y="16625"/>
                    <a:pt x="17607" y="16625"/>
                    <a:pt x="17607" y="16625"/>
                  </a:cubicBezTo>
                  <a:cubicBezTo>
                    <a:pt x="17607" y="16756"/>
                    <a:pt x="17607" y="16756"/>
                    <a:pt x="17607" y="16756"/>
                  </a:cubicBezTo>
                  <a:cubicBezTo>
                    <a:pt x="17516" y="16756"/>
                    <a:pt x="17516" y="16756"/>
                    <a:pt x="17516" y="16756"/>
                  </a:cubicBezTo>
                  <a:cubicBezTo>
                    <a:pt x="17516" y="16887"/>
                    <a:pt x="17516" y="16887"/>
                    <a:pt x="17516" y="16887"/>
                  </a:cubicBezTo>
                  <a:cubicBezTo>
                    <a:pt x="17607" y="16887"/>
                    <a:pt x="17607" y="16887"/>
                    <a:pt x="17607" y="16887"/>
                  </a:cubicBezTo>
                  <a:cubicBezTo>
                    <a:pt x="17607" y="17018"/>
                    <a:pt x="17607" y="17018"/>
                    <a:pt x="17607" y="17018"/>
                  </a:cubicBezTo>
                  <a:cubicBezTo>
                    <a:pt x="17607" y="17149"/>
                    <a:pt x="17607" y="17149"/>
                    <a:pt x="17607" y="17149"/>
                  </a:cubicBezTo>
                  <a:cubicBezTo>
                    <a:pt x="17607" y="17280"/>
                    <a:pt x="17607" y="17280"/>
                    <a:pt x="17607" y="17280"/>
                  </a:cubicBezTo>
                  <a:cubicBezTo>
                    <a:pt x="17697" y="17280"/>
                    <a:pt x="17697" y="17280"/>
                    <a:pt x="17697" y="17280"/>
                  </a:cubicBezTo>
                  <a:cubicBezTo>
                    <a:pt x="17607" y="17411"/>
                    <a:pt x="17607" y="17411"/>
                    <a:pt x="17607" y="17411"/>
                  </a:cubicBezTo>
                  <a:cubicBezTo>
                    <a:pt x="17697" y="17411"/>
                    <a:pt x="17697" y="17411"/>
                    <a:pt x="17697" y="17411"/>
                  </a:cubicBezTo>
                  <a:cubicBezTo>
                    <a:pt x="17788" y="17673"/>
                    <a:pt x="17788" y="17673"/>
                    <a:pt x="17788" y="17673"/>
                  </a:cubicBezTo>
                  <a:cubicBezTo>
                    <a:pt x="17788" y="17673"/>
                    <a:pt x="17788" y="17673"/>
                    <a:pt x="17788" y="17673"/>
                  </a:cubicBezTo>
                  <a:cubicBezTo>
                    <a:pt x="17788" y="17673"/>
                    <a:pt x="17788" y="17673"/>
                    <a:pt x="17788" y="17673"/>
                  </a:cubicBezTo>
                  <a:cubicBezTo>
                    <a:pt x="17879" y="17673"/>
                    <a:pt x="17879" y="17673"/>
                    <a:pt x="17879" y="17673"/>
                  </a:cubicBezTo>
                  <a:cubicBezTo>
                    <a:pt x="17879" y="17673"/>
                    <a:pt x="17879" y="17673"/>
                    <a:pt x="17879" y="17673"/>
                  </a:cubicBezTo>
                  <a:cubicBezTo>
                    <a:pt x="17970" y="17673"/>
                    <a:pt x="17970" y="17673"/>
                    <a:pt x="17970" y="17673"/>
                  </a:cubicBezTo>
                  <a:cubicBezTo>
                    <a:pt x="17970" y="17673"/>
                    <a:pt x="17970" y="17673"/>
                    <a:pt x="17970" y="17673"/>
                  </a:cubicBezTo>
                  <a:cubicBezTo>
                    <a:pt x="17970" y="17673"/>
                    <a:pt x="17970" y="17673"/>
                    <a:pt x="17970" y="17673"/>
                  </a:cubicBezTo>
                  <a:cubicBezTo>
                    <a:pt x="17970" y="17673"/>
                    <a:pt x="17970" y="17673"/>
                    <a:pt x="17970" y="17673"/>
                  </a:cubicBezTo>
                  <a:cubicBezTo>
                    <a:pt x="18061" y="17673"/>
                    <a:pt x="18061" y="17673"/>
                    <a:pt x="18061" y="17673"/>
                  </a:cubicBezTo>
                  <a:cubicBezTo>
                    <a:pt x="18061" y="17542"/>
                    <a:pt x="18061" y="17542"/>
                    <a:pt x="18061" y="17542"/>
                  </a:cubicBezTo>
                  <a:cubicBezTo>
                    <a:pt x="18061" y="17411"/>
                    <a:pt x="18061" y="17411"/>
                    <a:pt x="18061" y="17411"/>
                  </a:cubicBezTo>
                  <a:cubicBezTo>
                    <a:pt x="17970" y="17411"/>
                    <a:pt x="17970" y="17411"/>
                    <a:pt x="17970" y="17411"/>
                  </a:cubicBezTo>
                  <a:cubicBezTo>
                    <a:pt x="17970" y="17542"/>
                    <a:pt x="17970" y="17542"/>
                    <a:pt x="17970" y="17542"/>
                  </a:cubicBezTo>
                  <a:cubicBezTo>
                    <a:pt x="17970" y="17411"/>
                    <a:pt x="17970" y="17411"/>
                    <a:pt x="17970" y="17411"/>
                  </a:cubicBezTo>
                  <a:cubicBezTo>
                    <a:pt x="17970" y="17411"/>
                    <a:pt x="17970" y="17411"/>
                    <a:pt x="17970" y="17411"/>
                  </a:cubicBezTo>
                  <a:cubicBezTo>
                    <a:pt x="17970" y="17280"/>
                    <a:pt x="17970" y="17280"/>
                    <a:pt x="17970" y="17280"/>
                  </a:cubicBezTo>
                  <a:cubicBezTo>
                    <a:pt x="17970" y="17149"/>
                    <a:pt x="17970" y="17149"/>
                    <a:pt x="17970" y="17149"/>
                  </a:cubicBezTo>
                  <a:cubicBezTo>
                    <a:pt x="17879" y="17149"/>
                    <a:pt x="17879" y="17149"/>
                    <a:pt x="17879" y="17149"/>
                  </a:cubicBezTo>
                  <a:cubicBezTo>
                    <a:pt x="17879" y="17149"/>
                    <a:pt x="17879" y="17149"/>
                    <a:pt x="17879" y="17149"/>
                  </a:cubicBezTo>
                  <a:cubicBezTo>
                    <a:pt x="17970" y="17018"/>
                    <a:pt x="17970" y="17018"/>
                    <a:pt x="17970" y="17018"/>
                  </a:cubicBezTo>
                  <a:cubicBezTo>
                    <a:pt x="17970" y="17018"/>
                    <a:pt x="17970" y="17018"/>
                    <a:pt x="17970" y="17018"/>
                  </a:cubicBezTo>
                  <a:cubicBezTo>
                    <a:pt x="17970" y="17018"/>
                    <a:pt x="17970" y="17018"/>
                    <a:pt x="17970" y="17018"/>
                  </a:cubicBezTo>
                  <a:cubicBezTo>
                    <a:pt x="17970" y="17018"/>
                    <a:pt x="17970" y="17018"/>
                    <a:pt x="17970" y="17018"/>
                  </a:cubicBezTo>
                  <a:cubicBezTo>
                    <a:pt x="18061" y="17149"/>
                    <a:pt x="18061" y="17149"/>
                    <a:pt x="18061" y="17149"/>
                  </a:cubicBezTo>
                  <a:cubicBezTo>
                    <a:pt x="18061" y="17018"/>
                    <a:pt x="18061" y="17018"/>
                    <a:pt x="18061" y="17018"/>
                  </a:cubicBezTo>
                  <a:cubicBezTo>
                    <a:pt x="18061" y="17149"/>
                    <a:pt x="18061" y="17149"/>
                    <a:pt x="18061" y="17149"/>
                  </a:cubicBezTo>
                  <a:cubicBezTo>
                    <a:pt x="18151" y="17149"/>
                    <a:pt x="18151" y="17149"/>
                    <a:pt x="18151" y="17149"/>
                  </a:cubicBezTo>
                  <a:cubicBezTo>
                    <a:pt x="18061" y="17280"/>
                    <a:pt x="18061" y="17280"/>
                    <a:pt x="18061" y="17280"/>
                  </a:cubicBezTo>
                  <a:cubicBezTo>
                    <a:pt x="18151" y="17411"/>
                    <a:pt x="18151" y="17411"/>
                    <a:pt x="18151" y="17411"/>
                  </a:cubicBezTo>
                  <a:cubicBezTo>
                    <a:pt x="18151" y="17411"/>
                    <a:pt x="18151" y="17411"/>
                    <a:pt x="18151" y="17411"/>
                  </a:cubicBezTo>
                  <a:cubicBezTo>
                    <a:pt x="18242" y="17280"/>
                    <a:pt x="18242" y="17280"/>
                    <a:pt x="18242" y="17280"/>
                  </a:cubicBezTo>
                  <a:cubicBezTo>
                    <a:pt x="18242" y="17280"/>
                    <a:pt x="18242" y="17280"/>
                    <a:pt x="18242" y="17280"/>
                  </a:cubicBezTo>
                  <a:cubicBezTo>
                    <a:pt x="18242" y="17411"/>
                    <a:pt x="18242" y="17411"/>
                    <a:pt x="18242" y="17411"/>
                  </a:cubicBezTo>
                  <a:cubicBezTo>
                    <a:pt x="18151" y="17411"/>
                    <a:pt x="18151" y="17411"/>
                    <a:pt x="18151" y="17411"/>
                  </a:cubicBezTo>
                  <a:cubicBezTo>
                    <a:pt x="18151" y="17542"/>
                    <a:pt x="18151" y="17542"/>
                    <a:pt x="18151" y="17542"/>
                  </a:cubicBezTo>
                  <a:cubicBezTo>
                    <a:pt x="18242" y="17542"/>
                    <a:pt x="18242" y="17542"/>
                    <a:pt x="18242" y="17542"/>
                  </a:cubicBezTo>
                  <a:cubicBezTo>
                    <a:pt x="18151" y="17673"/>
                    <a:pt x="18151" y="17673"/>
                    <a:pt x="18151" y="17673"/>
                  </a:cubicBezTo>
                  <a:cubicBezTo>
                    <a:pt x="18151" y="17804"/>
                    <a:pt x="18151" y="17804"/>
                    <a:pt x="18151" y="17804"/>
                  </a:cubicBezTo>
                  <a:cubicBezTo>
                    <a:pt x="18242" y="17804"/>
                    <a:pt x="18242" y="17804"/>
                    <a:pt x="18242" y="17804"/>
                  </a:cubicBezTo>
                  <a:cubicBezTo>
                    <a:pt x="18333" y="17804"/>
                    <a:pt x="18333" y="17804"/>
                    <a:pt x="18333" y="17804"/>
                  </a:cubicBezTo>
                  <a:cubicBezTo>
                    <a:pt x="18333" y="17673"/>
                    <a:pt x="18333" y="17673"/>
                    <a:pt x="18333" y="17673"/>
                  </a:cubicBezTo>
                  <a:cubicBezTo>
                    <a:pt x="18333" y="17673"/>
                    <a:pt x="18333" y="17673"/>
                    <a:pt x="18333" y="17673"/>
                  </a:cubicBezTo>
                  <a:cubicBezTo>
                    <a:pt x="18333" y="17804"/>
                    <a:pt x="18333" y="17804"/>
                    <a:pt x="18333" y="17804"/>
                  </a:cubicBezTo>
                  <a:cubicBezTo>
                    <a:pt x="18333" y="17935"/>
                    <a:pt x="18333" y="17935"/>
                    <a:pt x="18333" y="17935"/>
                  </a:cubicBezTo>
                  <a:cubicBezTo>
                    <a:pt x="18424" y="17935"/>
                    <a:pt x="18424" y="17935"/>
                    <a:pt x="18424" y="17935"/>
                  </a:cubicBezTo>
                  <a:cubicBezTo>
                    <a:pt x="18424" y="17804"/>
                    <a:pt x="18424" y="17804"/>
                    <a:pt x="18424" y="17804"/>
                  </a:cubicBezTo>
                  <a:cubicBezTo>
                    <a:pt x="18514" y="17673"/>
                    <a:pt x="18514" y="17673"/>
                    <a:pt x="18514" y="17673"/>
                  </a:cubicBezTo>
                  <a:cubicBezTo>
                    <a:pt x="18514" y="17542"/>
                    <a:pt x="18514" y="17542"/>
                    <a:pt x="18514" y="17542"/>
                  </a:cubicBezTo>
                  <a:cubicBezTo>
                    <a:pt x="18514" y="17280"/>
                    <a:pt x="18514" y="17280"/>
                    <a:pt x="18514" y="17280"/>
                  </a:cubicBezTo>
                  <a:cubicBezTo>
                    <a:pt x="18605" y="17149"/>
                    <a:pt x="18605" y="17149"/>
                    <a:pt x="18605" y="17149"/>
                  </a:cubicBezTo>
                  <a:cubicBezTo>
                    <a:pt x="18605" y="16887"/>
                    <a:pt x="18605" y="16887"/>
                    <a:pt x="18605" y="16887"/>
                  </a:cubicBezTo>
                  <a:cubicBezTo>
                    <a:pt x="18514" y="16756"/>
                    <a:pt x="18514" y="16756"/>
                    <a:pt x="18514" y="16756"/>
                  </a:cubicBezTo>
                  <a:cubicBezTo>
                    <a:pt x="18514" y="16625"/>
                    <a:pt x="18514" y="16625"/>
                    <a:pt x="18514" y="16625"/>
                  </a:cubicBezTo>
                  <a:cubicBezTo>
                    <a:pt x="18514" y="16625"/>
                    <a:pt x="18514" y="16625"/>
                    <a:pt x="18514" y="16625"/>
                  </a:cubicBezTo>
                  <a:cubicBezTo>
                    <a:pt x="18605" y="16625"/>
                    <a:pt x="18605" y="16625"/>
                    <a:pt x="18605" y="16625"/>
                  </a:cubicBezTo>
                  <a:cubicBezTo>
                    <a:pt x="18605" y="16756"/>
                    <a:pt x="18605" y="16756"/>
                    <a:pt x="18605" y="16756"/>
                  </a:cubicBezTo>
                  <a:cubicBezTo>
                    <a:pt x="18605" y="16756"/>
                    <a:pt x="18605" y="16756"/>
                    <a:pt x="18605" y="16756"/>
                  </a:cubicBezTo>
                  <a:cubicBezTo>
                    <a:pt x="18696" y="16625"/>
                    <a:pt x="18696" y="16625"/>
                    <a:pt x="18696" y="16625"/>
                  </a:cubicBezTo>
                  <a:cubicBezTo>
                    <a:pt x="18787" y="16625"/>
                    <a:pt x="18787" y="16625"/>
                    <a:pt x="18787" y="16625"/>
                  </a:cubicBezTo>
                  <a:cubicBezTo>
                    <a:pt x="18696" y="16756"/>
                    <a:pt x="18696" y="16756"/>
                    <a:pt x="18696" y="16756"/>
                  </a:cubicBezTo>
                  <a:cubicBezTo>
                    <a:pt x="18696" y="16887"/>
                    <a:pt x="18696" y="16887"/>
                    <a:pt x="18696" y="16887"/>
                  </a:cubicBezTo>
                  <a:cubicBezTo>
                    <a:pt x="18696" y="17018"/>
                    <a:pt x="18696" y="17018"/>
                    <a:pt x="18696" y="17018"/>
                  </a:cubicBezTo>
                  <a:cubicBezTo>
                    <a:pt x="18605" y="17280"/>
                    <a:pt x="18605" y="17280"/>
                    <a:pt x="18605" y="17280"/>
                  </a:cubicBezTo>
                  <a:cubicBezTo>
                    <a:pt x="18605" y="17411"/>
                    <a:pt x="18605" y="17411"/>
                    <a:pt x="18605" y="17411"/>
                  </a:cubicBezTo>
                  <a:cubicBezTo>
                    <a:pt x="18605" y="17411"/>
                    <a:pt x="18605" y="17411"/>
                    <a:pt x="18605" y="17411"/>
                  </a:cubicBezTo>
                  <a:cubicBezTo>
                    <a:pt x="18605" y="17542"/>
                    <a:pt x="18605" y="17542"/>
                    <a:pt x="18605" y="17542"/>
                  </a:cubicBezTo>
                  <a:cubicBezTo>
                    <a:pt x="18605" y="17673"/>
                    <a:pt x="18605" y="17673"/>
                    <a:pt x="18605" y="17673"/>
                  </a:cubicBezTo>
                  <a:cubicBezTo>
                    <a:pt x="18605" y="17804"/>
                    <a:pt x="18605" y="17804"/>
                    <a:pt x="18605" y="17804"/>
                  </a:cubicBezTo>
                  <a:cubicBezTo>
                    <a:pt x="18605" y="17804"/>
                    <a:pt x="18605" y="17804"/>
                    <a:pt x="18605" y="17804"/>
                  </a:cubicBezTo>
                  <a:cubicBezTo>
                    <a:pt x="18696" y="17935"/>
                    <a:pt x="18696" y="17935"/>
                    <a:pt x="18696" y="17935"/>
                  </a:cubicBezTo>
                  <a:cubicBezTo>
                    <a:pt x="18696" y="18065"/>
                    <a:pt x="18696" y="18065"/>
                    <a:pt x="18696" y="18065"/>
                  </a:cubicBezTo>
                  <a:cubicBezTo>
                    <a:pt x="18696" y="18065"/>
                    <a:pt x="18696" y="18065"/>
                    <a:pt x="18696" y="18065"/>
                  </a:cubicBezTo>
                  <a:cubicBezTo>
                    <a:pt x="18787" y="18196"/>
                    <a:pt x="18787" y="18196"/>
                    <a:pt x="18787" y="18196"/>
                  </a:cubicBezTo>
                  <a:cubicBezTo>
                    <a:pt x="18787" y="18196"/>
                    <a:pt x="18787" y="18196"/>
                    <a:pt x="18787" y="18196"/>
                  </a:cubicBezTo>
                  <a:cubicBezTo>
                    <a:pt x="18877" y="18196"/>
                    <a:pt x="18877" y="18196"/>
                    <a:pt x="18877" y="18196"/>
                  </a:cubicBezTo>
                  <a:cubicBezTo>
                    <a:pt x="18877" y="18196"/>
                    <a:pt x="18877" y="18196"/>
                    <a:pt x="18877" y="18196"/>
                  </a:cubicBezTo>
                  <a:cubicBezTo>
                    <a:pt x="18968" y="18196"/>
                    <a:pt x="18968" y="18196"/>
                    <a:pt x="18968" y="18196"/>
                  </a:cubicBezTo>
                  <a:cubicBezTo>
                    <a:pt x="19059" y="18196"/>
                    <a:pt x="19059" y="18196"/>
                    <a:pt x="19059" y="18196"/>
                  </a:cubicBezTo>
                  <a:cubicBezTo>
                    <a:pt x="19059" y="18196"/>
                    <a:pt x="19059" y="18196"/>
                    <a:pt x="19059" y="18196"/>
                  </a:cubicBezTo>
                  <a:cubicBezTo>
                    <a:pt x="18968" y="18327"/>
                    <a:pt x="18968" y="18327"/>
                    <a:pt x="18968" y="18327"/>
                  </a:cubicBezTo>
                  <a:cubicBezTo>
                    <a:pt x="18877" y="18327"/>
                    <a:pt x="18877" y="18327"/>
                    <a:pt x="18877" y="18327"/>
                  </a:cubicBezTo>
                  <a:cubicBezTo>
                    <a:pt x="18877" y="18327"/>
                    <a:pt x="18877" y="18327"/>
                    <a:pt x="18877" y="18327"/>
                  </a:cubicBezTo>
                  <a:cubicBezTo>
                    <a:pt x="18968" y="18458"/>
                    <a:pt x="18968" y="18458"/>
                    <a:pt x="18968" y="18458"/>
                  </a:cubicBezTo>
                  <a:cubicBezTo>
                    <a:pt x="18877" y="18458"/>
                    <a:pt x="18877" y="18458"/>
                    <a:pt x="18877" y="18458"/>
                  </a:cubicBezTo>
                  <a:cubicBezTo>
                    <a:pt x="18877" y="18458"/>
                    <a:pt x="18877" y="18458"/>
                    <a:pt x="18877" y="18458"/>
                  </a:cubicBezTo>
                  <a:cubicBezTo>
                    <a:pt x="18877" y="18589"/>
                    <a:pt x="18877" y="18589"/>
                    <a:pt x="18877" y="18589"/>
                  </a:cubicBezTo>
                  <a:cubicBezTo>
                    <a:pt x="18877" y="18720"/>
                    <a:pt x="18877" y="18720"/>
                    <a:pt x="18877" y="18720"/>
                  </a:cubicBezTo>
                  <a:cubicBezTo>
                    <a:pt x="18877" y="18720"/>
                    <a:pt x="18877" y="18720"/>
                    <a:pt x="18877" y="18720"/>
                  </a:cubicBezTo>
                  <a:cubicBezTo>
                    <a:pt x="18877" y="18720"/>
                    <a:pt x="18877" y="18720"/>
                    <a:pt x="18877" y="18720"/>
                  </a:cubicBezTo>
                  <a:cubicBezTo>
                    <a:pt x="18787" y="18720"/>
                    <a:pt x="18787" y="18720"/>
                    <a:pt x="18787" y="18720"/>
                  </a:cubicBezTo>
                  <a:cubicBezTo>
                    <a:pt x="18787" y="18589"/>
                    <a:pt x="18787" y="18589"/>
                    <a:pt x="18787" y="18589"/>
                  </a:cubicBezTo>
                  <a:cubicBezTo>
                    <a:pt x="18787" y="18720"/>
                    <a:pt x="18787" y="18720"/>
                    <a:pt x="18787" y="18720"/>
                  </a:cubicBezTo>
                  <a:cubicBezTo>
                    <a:pt x="18787" y="18720"/>
                    <a:pt x="18787" y="18720"/>
                    <a:pt x="18787" y="18720"/>
                  </a:cubicBezTo>
                  <a:cubicBezTo>
                    <a:pt x="18787" y="18851"/>
                    <a:pt x="18787" y="18851"/>
                    <a:pt x="18787" y="18851"/>
                  </a:cubicBezTo>
                  <a:cubicBezTo>
                    <a:pt x="18787" y="18982"/>
                    <a:pt x="18787" y="18982"/>
                    <a:pt x="18787" y="18982"/>
                  </a:cubicBezTo>
                  <a:cubicBezTo>
                    <a:pt x="18787" y="18982"/>
                    <a:pt x="18787" y="18982"/>
                    <a:pt x="18787" y="18982"/>
                  </a:cubicBezTo>
                  <a:cubicBezTo>
                    <a:pt x="18787" y="18982"/>
                    <a:pt x="18787" y="18982"/>
                    <a:pt x="18787" y="18982"/>
                  </a:cubicBezTo>
                  <a:cubicBezTo>
                    <a:pt x="18696" y="18982"/>
                    <a:pt x="18696" y="18982"/>
                    <a:pt x="18696" y="18982"/>
                  </a:cubicBezTo>
                  <a:cubicBezTo>
                    <a:pt x="18696" y="19113"/>
                    <a:pt x="18696" y="19113"/>
                    <a:pt x="18696" y="19113"/>
                  </a:cubicBezTo>
                  <a:cubicBezTo>
                    <a:pt x="18696" y="19113"/>
                    <a:pt x="18696" y="19113"/>
                    <a:pt x="18696" y="19113"/>
                  </a:cubicBezTo>
                  <a:cubicBezTo>
                    <a:pt x="18696" y="19113"/>
                    <a:pt x="18696" y="19113"/>
                    <a:pt x="18696" y="19113"/>
                  </a:cubicBezTo>
                  <a:cubicBezTo>
                    <a:pt x="18787" y="19113"/>
                    <a:pt x="18787" y="19113"/>
                    <a:pt x="18787" y="19113"/>
                  </a:cubicBezTo>
                  <a:cubicBezTo>
                    <a:pt x="18787" y="19244"/>
                    <a:pt x="18787" y="19244"/>
                    <a:pt x="18787" y="19244"/>
                  </a:cubicBezTo>
                  <a:cubicBezTo>
                    <a:pt x="18877" y="19244"/>
                    <a:pt x="18877" y="19244"/>
                    <a:pt x="18877" y="19244"/>
                  </a:cubicBezTo>
                  <a:cubicBezTo>
                    <a:pt x="18877" y="19244"/>
                    <a:pt x="18877" y="19244"/>
                    <a:pt x="18877" y="19244"/>
                  </a:cubicBezTo>
                  <a:cubicBezTo>
                    <a:pt x="18968" y="19375"/>
                    <a:pt x="18968" y="19375"/>
                    <a:pt x="18968" y="19375"/>
                  </a:cubicBezTo>
                  <a:cubicBezTo>
                    <a:pt x="18968" y="19375"/>
                    <a:pt x="18968" y="19375"/>
                    <a:pt x="18968" y="19375"/>
                  </a:cubicBezTo>
                  <a:cubicBezTo>
                    <a:pt x="18877" y="19375"/>
                    <a:pt x="18877" y="19375"/>
                    <a:pt x="18877" y="19375"/>
                  </a:cubicBezTo>
                  <a:cubicBezTo>
                    <a:pt x="18877" y="19375"/>
                    <a:pt x="18877" y="19375"/>
                    <a:pt x="18877" y="19375"/>
                  </a:cubicBezTo>
                  <a:cubicBezTo>
                    <a:pt x="18877" y="19505"/>
                    <a:pt x="18877" y="19505"/>
                    <a:pt x="18877" y="19505"/>
                  </a:cubicBezTo>
                  <a:cubicBezTo>
                    <a:pt x="18877" y="19505"/>
                    <a:pt x="18877" y="19505"/>
                    <a:pt x="18877" y="19505"/>
                  </a:cubicBezTo>
                  <a:cubicBezTo>
                    <a:pt x="18968" y="19636"/>
                    <a:pt x="18968" y="19636"/>
                    <a:pt x="18968" y="19636"/>
                  </a:cubicBezTo>
                  <a:cubicBezTo>
                    <a:pt x="18968" y="19636"/>
                    <a:pt x="18968" y="19636"/>
                    <a:pt x="18968" y="19636"/>
                  </a:cubicBezTo>
                  <a:cubicBezTo>
                    <a:pt x="19059" y="19636"/>
                    <a:pt x="19059" y="19636"/>
                    <a:pt x="19059" y="19636"/>
                  </a:cubicBezTo>
                  <a:cubicBezTo>
                    <a:pt x="18968" y="19636"/>
                    <a:pt x="18968" y="19636"/>
                    <a:pt x="18968" y="19636"/>
                  </a:cubicBezTo>
                  <a:cubicBezTo>
                    <a:pt x="18968" y="19636"/>
                    <a:pt x="18968" y="19636"/>
                    <a:pt x="18968" y="19636"/>
                  </a:cubicBezTo>
                  <a:cubicBezTo>
                    <a:pt x="18877" y="19767"/>
                    <a:pt x="18877" y="19767"/>
                    <a:pt x="18877" y="19767"/>
                  </a:cubicBezTo>
                  <a:cubicBezTo>
                    <a:pt x="18877" y="19898"/>
                    <a:pt x="18877" y="19898"/>
                    <a:pt x="18877" y="19898"/>
                  </a:cubicBezTo>
                  <a:cubicBezTo>
                    <a:pt x="18968" y="20029"/>
                    <a:pt x="18968" y="20029"/>
                    <a:pt x="18968" y="20029"/>
                  </a:cubicBezTo>
                  <a:cubicBezTo>
                    <a:pt x="19059" y="20160"/>
                    <a:pt x="19059" y="20160"/>
                    <a:pt x="19059" y="20160"/>
                  </a:cubicBezTo>
                  <a:cubicBezTo>
                    <a:pt x="19150" y="20160"/>
                    <a:pt x="19150" y="20160"/>
                    <a:pt x="19150" y="20160"/>
                  </a:cubicBezTo>
                  <a:cubicBezTo>
                    <a:pt x="19150" y="20160"/>
                    <a:pt x="19150" y="20160"/>
                    <a:pt x="19150" y="20160"/>
                  </a:cubicBezTo>
                  <a:cubicBezTo>
                    <a:pt x="19059" y="20160"/>
                    <a:pt x="19059" y="20160"/>
                    <a:pt x="19059" y="20160"/>
                  </a:cubicBezTo>
                  <a:cubicBezTo>
                    <a:pt x="18968" y="20160"/>
                    <a:pt x="18968" y="20160"/>
                    <a:pt x="18968" y="20160"/>
                  </a:cubicBezTo>
                  <a:cubicBezTo>
                    <a:pt x="18968" y="20160"/>
                    <a:pt x="18968" y="20160"/>
                    <a:pt x="18968" y="20160"/>
                  </a:cubicBezTo>
                  <a:cubicBezTo>
                    <a:pt x="18877" y="20291"/>
                    <a:pt x="18877" y="20291"/>
                    <a:pt x="18877" y="20291"/>
                  </a:cubicBezTo>
                  <a:cubicBezTo>
                    <a:pt x="18787" y="20422"/>
                    <a:pt x="18787" y="20422"/>
                    <a:pt x="18787" y="20422"/>
                  </a:cubicBezTo>
                  <a:cubicBezTo>
                    <a:pt x="18696" y="20553"/>
                    <a:pt x="18696" y="20553"/>
                    <a:pt x="18696" y="20553"/>
                  </a:cubicBezTo>
                  <a:cubicBezTo>
                    <a:pt x="18696" y="20684"/>
                    <a:pt x="18696" y="20684"/>
                    <a:pt x="18696" y="20684"/>
                  </a:cubicBezTo>
                  <a:cubicBezTo>
                    <a:pt x="18696" y="20815"/>
                    <a:pt x="18696" y="20815"/>
                    <a:pt x="18696" y="20815"/>
                  </a:cubicBezTo>
                  <a:cubicBezTo>
                    <a:pt x="18787" y="20684"/>
                    <a:pt x="18787" y="20684"/>
                    <a:pt x="18787" y="20684"/>
                  </a:cubicBezTo>
                  <a:cubicBezTo>
                    <a:pt x="18877" y="20553"/>
                    <a:pt x="18877" y="20553"/>
                    <a:pt x="18877" y="20553"/>
                  </a:cubicBezTo>
                  <a:cubicBezTo>
                    <a:pt x="18877" y="20553"/>
                    <a:pt x="18877" y="20553"/>
                    <a:pt x="18877" y="20553"/>
                  </a:cubicBezTo>
                  <a:cubicBezTo>
                    <a:pt x="18877" y="20422"/>
                    <a:pt x="18877" y="20422"/>
                    <a:pt x="18877" y="20422"/>
                  </a:cubicBezTo>
                  <a:cubicBezTo>
                    <a:pt x="19059" y="20291"/>
                    <a:pt x="19059" y="20291"/>
                    <a:pt x="19059" y="20291"/>
                  </a:cubicBezTo>
                  <a:cubicBezTo>
                    <a:pt x="19059" y="20422"/>
                    <a:pt x="19059" y="20422"/>
                    <a:pt x="19059" y="20422"/>
                  </a:cubicBezTo>
                  <a:cubicBezTo>
                    <a:pt x="19059" y="20422"/>
                    <a:pt x="19059" y="20422"/>
                    <a:pt x="19059" y="20422"/>
                  </a:cubicBezTo>
                  <a:cubicBezTo>
                    <a:pt x="19150" y="20422"/>
                    <a:pt x="19150" y="20422"/>
                    <a:pt x="19150" y="20422"/>
                  </a:cubicBezTo>
                  <a:cubicBezTo>
                    <a:pt x="19150" y="20422"/>
                    <a:pt x="19150" y="20422"/>
                    <a:pt x="19150" y="20422"/>
                  </a:cubicBezTo>
                  <a:cubicBezTo>
                    <a:pt x="19150" y="20553"/>
                    <a:pt x="19150" y="20553"/>
                    <a:pt x="19150" y="20553"/>
                  </a:cubicBezTo>
                  <a:cubicBezTo>
                    <a:pt x="19240" y="20553"/>
                    <a:pt x="19240" y="20553"/>
                    <a:pt x="19240" y="20553"/>
                  </a:cubicBezTo>
                  <a:cubicBezTo>
                    <a:pt x="19240" y="20553"/>
                    <a:pt x="19240" y="20553"/>
                    <a:pt x="19240" y="20553"/>
                  </a:cubicBezTo>
                  <a:cubicBezTo>
                    <a:pt x="19150" y="20684"/>
                    <a:pt x="19150" y="20684"/>
                    <a:pt x="19150" y="20684"/>
                  </a:cubicBezTo>
                  <a:cubicBezTo>
                    <a:pt x="19150" y="20684"/>
                    <a:pt x="19150" y="20684"/>
                    <a:pt x="19150" y="20684"/>
                  </a:cubicBezTo>
                  <a:cubicBezTo>
                    <a:pt x="19150" y="20815"/>
                    <a:pt x="19150" y="20815"/>
                    <a:pt x="19150" y="20815"/>
                  </a:cubicBezTo>
                  <a:cubicBezTo>
                    <a:pt x="19150" y="20945"/>
                    <a:pt x="19150" y="20945"/>
                    <a:pt x="19150" y="20945"/>
                  </a:cubicBezTo>
                  <a:cubicBezTo>
                    <a:pt x="19059" y="20945"/>
                    <a:pt x="19059" y="20945"/>
                    <a:pt x="19059" y="20945"/>
                  </a:cubicBezTo>
                  <a:cubicBezTo>
                    <a:pt x="19150" y="21076"/>
                    <a:pt x="19150" y="21076"/>
                    <a:pt x="19150" y="21076"/>
                  </a:cubicBezTo>
                  <a:cubicBezTo>
                    <a:pt x="19150" y="21076"/>
                    <a:pt x="19150" y="21076"/>
                    <a:pt x="19150" y="21076"/>
                  </a:cubicBezTo>
                  <a:cubicBezTo>
                    <a:pt x="19059" y="21076"/>
                    <a:pt x="19059" y="21076"/>
                    <a:pt x="19059" y="21076"/>
                  </a:cubicBezTo>
                  <a:cubicBezTo>
                    <a:pt x="18968" y="21076"/>
                    <a:pt x="18968" y="21076"/>
                    <a:pt x="18968" y="21076"/>
                  </a:cubicBezTo>
                  <a:cubicBezTo>
                    <a:pt x="18968" y="21207"/>
                    <a:pt x="18968" y="21207"/>
                    <a:pt x="18968" y="21207"/>
                  </a:cubicBezTo>
                  <a:cubicBezTo>
                    <a:pt x="18968" y="21207"/>
                    <a:pt x="18968" y="21207"/>
                    <a:pt x="18968" y="21207"/>
                  </a:cubicBezTo>
                  <a:cubicBezTo>
                    <a:pt x="18968" y="21207"/>
                    <a:pt x="18968" y="21207"/>
                    <a:pt x="18968" y="21207"/>
                  </a:cubicBezTo>
                  <a:cubicBezTo>
                    <a:pt x="19059" y="21207"/>
                    <a:pt x="19059" y="21207"/>
                    <a:pt x="19059" y="21207"/>
                  </a:cubicBezTo>
                  <a:cubicBezTo>
                    <a:pt x="19150" y="21207"/>
                    <a:pt x="19150" y="21207"/>
                    <a:pt x="19150" y="21207"/>
                  </a:cubicBezTo>
                  <a:cubicBezTo>
                    <a:pt x="19150" y="21207"/>
                    <a:pt x="19150" y="21207"/>
                    <a:pt x="19150" y="21207"/>
                  </a:cubicBezTo>
                  <a:cubicBezTo>
                    <a:pt x="19059" y="21338"/>
                    <a:pt x="19059" y="21338"/>
                    <a:pt x="19059" y="21338"/>
                  </a:cubicBezTo>
                  <a:cubicBezTo>
                    <a:pt x="18968" y="21338"/>
                    <a:pt x="18968" y="21338"/>
                    <a:pt x="18968" y="21338"/>
                  </a:cubicBezTo>
                  <a:cubicBezTo>
                    <a:pt x="18968" y="21338"/>
                    <a:pt x="18968" y="21338"/>
                    <a:pt x="18968" y="21338"/>
                  </a:cubicBezTo>
                  <a:cubicBezTo>
                    <a:pt x="18968" y="21338"/>
                    <a:pt x="18968" y="21338"/>
                    <a:pt x="18968" y="21338"/>
                  </a:cubicBezTo>
                  <a:cubicBezTo>
                    <a:pt x="18877" y="21469"/>
                    <a:pt x="18877" y="21469"/>
                    <a:pt x="18877" y="21469"/>
                  </a:cubicBezTo>
                  <a:cubicBezTo>
                    <a:pt x="18968" y="21600"/>
                    <a:pt x="18968" y="21600"/>
                    <a:pt x="18968" y="21600"/>
                  </a:cubicBezTo>
                  <a:cubicBezTo>
                    <a:pt x="18968" y="21600"/>
                    <a:pt x="18968" y="21600"/>
                    <a:pt x="18968" y="21600"/>
                  </a:cubicBezTo>
                  <a:cubicBezTo>
                    <a:pt x="18968" y="21469"/>
                    <a:pt x="18968" y="21469"/>
                    <a:pt x="18968" y="21469"/>
                  </a:cubicBezTo>
                  <a:cubicBezTo>
                    <a:pt x="19059" y="21469"/>
                    <a:pt x="19059" y="21469"/>
                    <a:pt x="19059" y="21469"/>
                  </a:cubicBezTo>
                  <a:cubicBezTo>
                    <a:pt x="19150" y="21469"/>
                    <a:pt x="19150" y="21469"/>
                    <a:pt x="19150" y="21469"/>
                  </a:cubicBezTo>
                  <a:cubicBezTo>
                    <a:pt x="19240" y="21338"/>
                    <a:pt x="19240" y="21338"/>
                    <a:pt x="19240" y="21338"/>
                  </a:cubicBezTo>
                  <a:cubicBezTo>
                    <a:pt x="19331" y="21076"/>
                    <a:pt x="19331" y="21076"/>
                    <a:pt x="19331" y="21076"/>
                  </a:cubicBezTo>
                  <a:cubicBezTo>
                    <a:pt x="19331" y="20945"/>
                    <a:pt x="19331" y="20945"/>
                    <a:pt x="19331" y="20945"/>
                  </a:cubicBezTo>
                  <a:cubicBezTo>
                    <a:pt x="19422" y="20684"/>
                    <a:pt x="19422" y="20684"/>
                    <a:pt x="19422" y="20684"/>
                  </a:cubicBezTo>
                  <a:cubicBezTo>
                    <a:pt x="19513" y="20684"/>
                    <a:pt x="19513" y="20684"/>
                    <a:pt x="19513" y="20684"/>
                  </a:cubicBezTo>
                  <a:cubicBezTo>
                    <a:pt x="19513" y="20684"/>
                    <a:pt x="19513" y="20684"/>
                    <a:pt x="19513" y="20684"/>
                  </a:cubicBezTo>
                  <a:close/>
                  <a:moveTo>
                    <a:pt x="18242" y="21207"/>
                  </a:moveTo>
                  <a:cubicBezTo>
                    <a:pt x="18242" y="21207"/>
                    <a:pt x="18242" y="21207"/>
                    <a:pt x="18242" y="21207"/>
                  </a:cubicBezTo>
                  <a:cubicBezTo>
                    <a:pt x="18242" y="21076"/>
                    <a:pt x="18242" y="21076"/>
                    <a:pt x="18242" y="21076"/>
                  </a:cubicBezTo>
                  <a:cubicBezTo>
                    <a:pt x="18333" y="21207"/>
                    <a:pt x="18333" y="21207"/>
                    <a:pt x="18333" y="21207"/>
                  </a:cubicBezTo>
                  <a:cubicBezTo>
                    <a:pt x="18242" y="21207"/>
                    <a:pt x="18242" y="21207"/>
                    <a:pt x="18242" y="21207"/>
                  </a:cubicBezTo>
                  <a:close/>
                  <a:moveTo>
                    <a:pt x="18696" y="21338"/>
                  </a:moveTo>
                  <a:cubicBezTo>
                    <a:pt x="18787" y="21338"/>
                    <a:pt x="18787" y="21338"/>
                    <a:pt x="18787" y="21338"/>
                  </a:cubicBezTo>
                  <a:cubicBezTo>
                    <a:pt x="18877" y="21338"/>
                    <a:pt x="18877" y="21338"/>
                    <a:pt x="18877" y="21338"/>
                  </a:cubicBezTo>
                  <a:cubicBezTo>
                    <a:pt x="18787" y="21469"/>
                    <a:pt x="18787" y="21469"/>
                    <a:pt x="18787" y="21469"/>
                  </a:cubicBezTo>
                  <a:cubicBezTo>
                    <a:pt x="18696" y="21338"/>
                    <a:pt x="18696" y="21338"/>
                    <a:pt x="18696" y="21338"/>
                  </a:cubicBezTo>
                  <a:close/>
                  <a:moveTo>
                    <a:pt x="18787" y="21076"/>
                  </a:moveTo>
                  <a:cubicBezTo>
                    <a:pt x="18787" y="21076"/>
                    <a:pt x="18787" y="21076"/>
                    <a:pt x="18787" y="21076"/>
                  </a:cubicBezTo>
                  <a:cubicBezTo>
                    <a:pt x="18877" y="21207"/>
                    <a:pt x="18877" y="21207"/>
                    <a:pt x="18877" y="21207"/>
                  </a:cubicBezTo>
                  <a:cubicBezTo>
                    <a:pt x="18787" y="21338"/>
                    <a:pt x="18787" y="21338"/>
                    <a:pt x="18787" y="21338"/>
                  </a:cubicBezTo>
                  <a:cubicBezTo>
                    <a:pt x="18696" y="21207"/>
                    <a:pt x="18696" y="21207"/>
                    <a:pt x="18696" y="21207"/>
                  </a:cubicBezTo>
                  <a:cubicBezTo>
                    <a:pt x="18787" y="21207"/>
                    <a:pt x="18787" y="21207"/>
                    <a:pt x="18787" y="21207"/>
                  </a:cubicBezTo>
                  <a:cubicBezTo>
                    <a:pt x="18787" y="21076"/>
                    <a:pt x="18787" y="21076"/>
                    <a:pt x="18787" y="21076"/>
                  </a:cubicBezTo>
                  <a:close/>
                  <a:moveTo>
                    <a:pt x="18696" y="20945"/>
                  </a:moveTo>
                  <a:cubicBezTo>
                    <a:pt x="18787" y="20945"/>
                    <a:pt x="18787" y="20945"/>
                    <a:pt x="18787" y="20945"/>
                  </a:cubicBezTo>
                  <a:cubicBezTo>
                    <a:pt x="18696" y="21076"/>
                    <a:pt x="18696" y="21076"/>
                    <a:pt x="18696" y="21076"/>
                  </a:cubicBezTo>
                  <a:cubicBezTo>
                    <a:pt x="18696" y="20945"/>
                    <a:pt x="18696" y="20945"/>
                    <a:pt x="18696" y="20945"/>
                  </a:cubicBezTo>
                  <a:cubicBezTo>
                    <a:pt x="18696" y="20945"/>
                    <a:pt x="18696" y="20945"/>
                    <a:pt x="18696" y="20945"/>
                  </a:cubicBezTo>
                  <a:cubicBezTo>
                    <a:pt x="18696" y="20945"/>
                    <a:pt x="18696" y="20945"/>
                    <a:pt x="18696" y="20945"/>
                  </a:cubicBezTo>
                  <a:close/>
                  <a:moveTo>
                    <a:pt x="18787" y="20815"/>
                  </a:moveTo>
                  <a:cubicBezTo>
                    <a:pt x="18877" y="20815"/>
                    <a:pt x="18877" y="20815"/>
                    <a:pt x="18877" y="20815"/>
                  </a:cubicBezTo>
                  <a:cubicBezTo>
                    <a:pt x="18877" y="20684"/>
                    <a:pt x="18877" y="20684"/>
                    <a:pt x="18877" y="20684"/>
                  </a:cubicBezTo>
                  <a:cubicBezTo>
                    <a:pt x="18877" y="20553"/>
                    <a:pt x="18877" y="20553"/>
                    <a:pt x="18877" y="20553"/>
                  </a:cubicBezTo>
                  <a:cubicBezTo>
                    <a:pt x="18968" y="20553"/>
                    <a:pt x="18968" y="20553"/>
                    <a:pt x="18968" y="20553"/>
                  </a:cubicBezTo>
                  <a:cubicBezTo>
                    <a:pt x="18968" y="20553"/>
                    <a:pt x="18968" y="20553"/>
                    <a:pt x="18968" y="20553"/>
                  </a:cubicBezTo>
                  <a:cubicBezTo>
                    <a:pt x="19059" y="20422"/>
                    <a:pt x="19059" y="20422"/>
                    <a:pt x="19059" y="20422"/>
                  </a:cubicBezTo>
                  <a:cubicBezTo>
                    <a:pt x="19150" y="20553"/>
                    <a:pt x="19150" y="20553"/>
                    <a:pt x="19150" y="20553"/>
                  </a:cubicBezTo>
                  <a:cubicBezTo>
                    <a:pt x="19059" y="20684"/>
                    <a:pt x="19059" y="20684"/>
                    <a:pt x="19059" y="20684"/>
                  </a:cubicBezTo>
                  <a:cubicBezTo>
                    <a:pt x="19150" y="20815"/>
                    <a:pt x="19150" y="20815"/>
                    <a:pt x="19150" y="20815"/>
                  </a:cubicBezTo>
                  <a:cubicBezTo>
                    <a:pt x="18968" y="20945"/>
                    <a:pt x="18968" y="20945"/>
                    <a:pt x="18968" y="20945"/>
                  </a:cubicBezTo>
                  <a:cubicBezTo>
                    <a:pt x="18877" y="21076"/>
                    <a:pt x="18877" y="21076"/>
                    <a:pt x="18877" y="21076"/>
                  </a:cubicBezTo>
                  <a:cubicBezTo>
                    <a:pt x="18877" y="21076"/>
                    <a:pt x="18877" y="21076"/>
                    <a:pt x="18877" y="21076"/>
                  </a:cubicBezTo>
                  <a:cubicBezTo>
                    <a:pt x="18877" y="20945"/>
                    <a:pt x="18877" y="20945"/>
                    <a:pt x="18877" y="20945"/>
                  </a:cubicBezTo>
                  <a:cubicBezTo>
                    <a:pt x="18968" y="20815"/>
                    <a:pt x="18968" y="20815"/>
                    <a:pt x="18968" y="20815"/>
                  </a:cubicBezTo>
                  <a:cubicBezTo>
                    <a:pt x="18968" y="20815"/>
                    <a:pt x="18968" y="20815"/>
                    <a:pt x="18968" y="20815"/>
                  </a:cubicBezTo>
                  <a:cubicBezTo>
                    <a:pt x="18877" y="20945"/>
                    <a:pt x="18877" y="20945"/>
                    <a:pt x="18877" y="20945"/>
                  </a:cubicBezTo>
                  <a:cubicBezTo>
                    <a:pt x="18787" y="20815"/>
                    <a:pt x="18787" y="20815"/>
                    <a:pt x="18787" y="20815"/>
                  </a:cubicBezTo>
                  <a:close/>
                  <a:moveTo>
                    <a:pt x="18061" y="21207"/>
                  </a:moveTo>
                  <a:cubicBezTo>
                    <a:pt x="18151" y="21207"/>
                    <a:pt x="18151" y="21207"/>
                    <a:pt x="18151" y="21207"/>
                  </a:cubicBezTo>
                  <a:cubicBezTo>
                    <a:pt x="18151" y="21207"/>
                    <a:pt x="18151" y="21207"/>
                    <a:pt x="18151" y="21207"/>
                  </a:cubicBezTo>
                  <a:cubicBezTo>
                    <a:pt x="18151" y="21338"/>
                    <a:pt x="18151" y="21338"/>
                    <a:pt x="18151" y="21338"/>
                  </a:cubicBezTo>
                  <a:cubicBezTo>
                    <a:pt x="18242" y="21469"/>
                    <a:pt x="18242" y="21469"/>
                    <a:pt x="18242" y="21469"/>
                  </a:cubicBezTo>
                  <a:cubicBezTo>
                    <a:pt x="18151" y="21600"/>
                    <a:pt x="18151" y="21600"/>
                    <a:pt x="18151" y="21600"/>
                  </a:cubicBezTo>
                  <a:cubicBezTo>
                    <a:pt x="18151" y="21469"/>
                    <a:pt x="18151" y="21469"/>
                    <a:pt x="18151" y="21469"/>
                  </a:cubicBezTo>
                  <a:cubicBezTo>
                    <a:pt x="18151" y="21338"/>
                    <a:pt x="18151" y="21338"/>
                    <a:pt x="18151" y="21338"/>
                  </a:cubicBezTo>
                  <a:cubicBezTo>
                    <a:pt x="18061" y="21207"/>
                    <a:pt x="18061" y="21207"/>
                    <a:pt x="18061" y="21207"/>
                  </a:cubicBezTo>
                  <a:cubicBezTo>
                    <a:pt x="18061" y="21207"/>
                    <a:pt x="18061" y="21207"/>
                    <a:pt x="18061" y="21207"/>
                  </a:cubicBezTo>
                  <a:close/>
                  <a:moveTo>
                    <a:pt x="18151" y="21076"/>
                  </a:moveTo>
                  <a:cubicBezTo>
                    <a:pt x="18151" y="21076"/>
                    <a:pt x="18151" y="21076"/>
                    <a:pt x="18151" y="21076"/>
                  </a:cubicBezTo>
                  <a:cubicBezTo>
                    <a:pt x="18151" y="21076"/>
                    <a:pt x="18151" y="21076"/>
                    <a:pt x="18151" y="21076"/>
                  </a:cubicBezTo>
                  <a:cubicBezTo>
                    <a:pt x="18242" y="21076"/>
                    <a:pt x="18242" y="21076"/>
                    <a:pt x="18242" y="21076"/>
                  </a:cubicBezTo>
                  <a:cubicBezTo>
                    <a:pt x="18151" y="21207"/>
                    <a:pt x="18151" y="21207"/>
                    <a:pt x="18151" y="21207"/>
                  </a:cubicBezTo>
                  <a:cubicBezTo>
                    <a:pt x="18151" y="21076"/>
                    <a:pt x="18151" y="21076"/>
                    <a:pt x="18151" y="21076"/>
                  </a:cubicBezTo>
                  <a:close/>
                  <a:moveTo>
                    <a:pt x="18061" y="20945"/>
                  </a:moveTo>
                  <a:cubicBezTo>
                    <a:pt x="18151" y="20815"/>
                    <a:pt x="18151" y="20815"/>
                    <a:pt x="18151" y="20815"/>
                  </a:cubicBezTo>
                  <a:cubicBezTo>
                    <a:pt x="18151" y="20945"/>
                    <a:pt x="18151" y="20945"/>
                    <a:pt x="18151" y="20945"/>
                  </a:cubicBezTo>
                  <a:cubicBezTo>
                    <a:pt x="18061" y="20945"/>
                    <a:pt x="18061" y="20945"/>
                    <a:pt x="18061" y="20945"/>
                  </a:cubicBezTo>
                  <a:close/>
                  <a:moveTo>
                    <a:pt x="18061" y="20815"/>
                  </a:moveTo>
                  <a:cubicBezTo>
                    <a:pt x="18061" y="20815"/>
                    <a:pt x="18061" y="20815"/>
                    <a:pt x="18061" y="20815"/>
                  </a:cubicBezTo>
                  <a:cubicBezTo>
                    <a:pt x="17970" y="20945"/>
                    <a:pt x="17970" y="20945"/>
                    <a:pt x="17970" y="20945"/>
                  </a:cubicBezTo>
                  <a:cubicBezTo>
                    <a:pt x="18061" y="20815"/>
                    <a:pt x="18061" y="20815"/>
                    <a:pt x="18061" y="20815"/>
                  </a:cubicBezTo>
                  <a:close/>
                  <a:moveTo>
                    <a:pt x="17970" y="20291"/>
                  </a:moveTo>
                  <a:cubicBezTo>
                    <a:pt x="17970" y="20160"/>
                    <a:pt x="17970" y="20160"/>
                    <a:pt x="17970" y="20160"/>
                  </a:cubicBezTo>
                  <a:cubicBezTo>
                    <a:pt x="18061" y="20291"/>
                    <a:pt x="18061" y="20291"/>
                    <a:pt x="18061" y="20291"/>
                  </a:cubicBezTo>
                  <a:cubicBezTo>
                    <a:pt x="17970" y="20291"/>
                    <a:pt x="17970" y="20291"/>
                    <a:pt x="17970" y="20291"/>
                  </a:cubicBezTo>
                  <a:close/>
                  <a:moveTo>
                    <a:pt x="18151" y="20422"/>
                  </a:moveTo>
                  <a:cubicBezTo>
                    <a:pt x="18242" y="20422"/>
                    <a:pt x="18242" y="20422"/>
                    <a:pt x="18242" y="20422"/>
                  </a:cubicBezTo>
                  <a:cubicBezTo>
                    <a:pt x="18242" y="20422"/>
                    <a:pt x="18242" y="20422"/>
                    <a:pt x="18242" y="20422"/>
                  </a:cubicBezTo>
                  <a:cubicBezTo>
                    <a:pt x="18242" y="20422"/>
                    <a:pt x="18242" y="20422"/>
                    <a:pt x="18242" y="20422"/>
                  </a:cubicBezTo>
                  <a:cubicBezTo>
                    <a:pt x="18151" y="20422"/>
                    <a:pt x="18151" y="20422"/>
                    <a:pt x="18151" y="20422"/>
                  </a:cubicBezTo>
                  <a:close/>
                  <a:moveTo>
                    <a:pt x="18242" y="20291"/>
                  </a:moveTo>
                  <a:cubicBezTo>
                    <a:pt x="18242" y="20160"/>
                    <a:pt x="18242" y="20160"/>
                    <a:pt x="18242" y="20160"/>
                  </a:cubicBezTo>
                  <a:cubicBezTo>
                    <a:pt x="18333" y="20160"/>
                    <a:pt x="18333" y="20160"/>
                    <a:pt x="18333" y="20160"/>
                  </a:cubicBezTo>
                  <a:cubicBezTo>
                    <a:pt x="18424" y="20160"/>
                    <a:pt x="18424" y="20160"/>
                    <a:pt x="18424" y="20160"/>
                  </a:cubicBezTo>
                  <a:cubicBezTo>
                    <a:pt x="18333" y="20291"/>
                    <a:pt x="18333" y="20291"/>
                    <a:pt x="18333" y="20291"/>
                  </a:cubicBezTo>
                  <a:cubicBezTo>
                    <a:pt x="18333" y="20291"/>
                    <a:pt x="18333" y="20291"/>
                    <a:pt x="18333" y="20291"/>
                  </a:cubicBezTo>
                  <a:cubicBezTo>
                    <a:pt x="18242" y="20291"/>
                    <a:pt x="18242" y="20291"/>
                    <a:pt x="18242" y="20291"/>
                  </a:cubicBezTo>
                  <a:cubicBezTo>
                    <a:pt x="18242" y="20291"/>
                    <a:pt x="18242" y="20291"/>
                    <a:pt x="18242" y="20291"/>
                  </a:cubicBezTo>
                  <a:close/>
                  <a:moveTo>
                    <a:pt x="18424" y="20291"/>
                  </a:moveTo>
                  <a:cubicBezTo>
                    <a:pt x="18424" y="20160"/>
                    <a:pt x="18424" y="20160"/>
                    <a:pt x="18424" y="20160"/>
                  </a:cubicBezTo>
                  <a:cubicBezTo>
                    <a:pt x="18424" y="20160"/>
                    <a:pt x="18424" y="20160"/>
                    <a:pt x="18424" y="20160"/>
                  </a:cubicBezTo>
                  <a:cubicBezTo>
                    <a:pt x="18333" y="20029"/>
                    <a:pt x="18333" y="20029"/>
                    <a:pt x="18333" y="20029"/>
                  </a:cubicBezTo>
                  <a:cubicBezTo>
                    <a:pt x="18424" y="19898"/>
                    <a:pt x="18424" y="19898"/>
                    <a:pt x="18424" y="19898"/>
                  </a:cubicBezTo>
                  <a:cubicBezTo>
                    <a:pt x="18424" y="20029"/>
                    <a:pt x="18424" y="20029"/>
                    <a:pt x="18424" y="20029"/>
                  </a:cubicBezTo>
                  <a:cubicBezTo>
                    <a:pt x="18514" y="20029"/>
                    <a:pt x="18514" y="20029"/>
                    <a:pt x="18514" y="20029"/>
                  </a:cubicBezTo>
                  <a:cubicBezTo>
                    <a:pt x="18424" y="20160"/>
                    <a:pt x="18424" y="20160"/>
                    <a:pt x="18424" y="20160"/>
                  </a:cubicBezTo>
                  <a:cubicBezTo>
                    <a:pt x="18424" y="20291"/>
                    <a:pt x="18424" y="20291"/>
                    <a:pt x="18424" y="20291"/>
                  </a:cubicBezTo>
                  <a:cubicBezTo>
                    <a:pt x="18514" y="20291"/>
                    <a:pt x="18514" y="20291"/>
                    <a:pt x="18514" y="20291"/>
                  </a:cubicBezTo>
                  <a:cubicBezTo>
                    <a:pt x="18514" y="20291"/>
                    <a:pt x="18514" y="20291"/>
                    <a:pt x="18514" y="20291"/>
                  </a:cubicBezTo>
                  <a:cubicBezTo>
                    <a:pt x="18605" y="20422"/>
                    <a:pt x="18605" y="20422"/>
                    <a:pt x="18605" y="20422"/>
                  </a:cubicBezTo>
                  <a:cubicBezTo>
                    <a:pt x="18605" y="20553"/>
                    <a:pt x="18605" y="20553"/>
                    <a:pt x="18605" y="20553"/>
                  </a:cubicBezTo>
                  <a:cubicBezTo>
                    <a:pt x="18514" y="20553"/>
                    <a:pt x="18514" y="20553"/>
                    <a:pt x="18514" y="20553"/>
                  </a:cubicBezTo>
                  <a:cubicBezTo>
                    <a:pt x="18605" y="20684"/>
                    <a:pt x="18605" y="20684"/>
                    <a:pt x="18605" y="20684"/>
                  </a:cubicBezTo>
                  <a:cubicBezTo>
                    <a:pt x="18605" y="20684"/>
                    <a:pt x="18605" y="20684"/>
                    <a:pt x="18605" y="20684"/>
                  </a:cubicBezTo>
                  <a:cubicBezTo>
                    <a:pt x="18514" y="20684"/>
                    <a:pt x="18514" y="20684"/>
                    <a:pt x="18514" y="20684"/>
                  </a:cubicBezTo>
                  <a:cubicBezTo>
                    <a:pt x="18514" y="20684"/>
                    <a:pt x="18514" y="20684"/>
                    <a:pt x="18514" y="20684"/>
                  </a:cubicBezTo>
                  <a:cubicBezTo>
                    <a:pt x="18514" y="20815"/>
                    <a:pt x="18514" y="20815"/>
                    <a:pt x="18514" y="20815"/>
                  </a:cubicBezTo>
                  <a:cubicBezTo>
                    <a:pt x="18605" y="20815"/>
                    <a:pt x="18605" y="20815"/>
                    <a:pt x="18605" y="20815"/>
                  </a:cubicBezTo>
                  <a:cubicBezTo>
                    <a:pt x="18605" y="20945"/>
                    <a:pt x="18605" y="20945"/>
                    <a:pt x="18605" y="20945"/>
                  </a:cubicBezTo>
                  <a:cubicBezTo>
                    <a:pt x="18514" y="21076"/>
                    <a:pt x="18514" y="21076"/>
                    <a:pt x="18514" y="21076"/>
                  </a:cubicBezTo>
                  <a:cubicBezTo>
                    <a:pt x="18514" y="21076"/>
                    <a:pt x="18514" y="21076"/>
                    <a:pt x="18514" y="21076"/>
                  </a:cubicBezTo>
                  <a:cubicBezTo>
                    <a:pt x="18605" y="21076"/>
                    <a:pt x="18605" y="21076"/>
                    <a:pt x="18605" y="21076"/>
                  </a:cubicBezTo>
                  <a:cubicBezTo>
                    <a:pt x="18605" y="21076"/>
                    <a:pt x="18605" y="21076"/>
                    <a:pt x="18605" y="21076"/>
                  </a:cubicBezTo>
                  <a:cubicBezTo>
                    <a:pt x="18605" y="21076"/>
                    <a:pt x="18605" y="21076"/>
                    <a:pt x="18605" y="21076"/>
                  </a:cubicBezTo>
                  <a:cubicBezTo>
                    <a:pt x="18514" y="21207"/>
                    <a:pt x="18514" y="21207"/>
                    <a:pt x="18514" y="21207"/>
                  </a:cubicBezTo>
                  <a:cubicBezTo>
                    <a:pt x="18514" y="21207"/>
                    <a:pt x="18514" y="21207"/>
                    <a:pt x="18514" y="21207"/>
                  </a:cubicBezTo>
                  <a:cubicBezTo>
                    <a:pt x="18514" y="21338"/>
                    <a:pt x="18514" y="21338"/>
                    <a:pt x="18514" y="21338"/>
                  </a:cubicBezTo>
                  <a:cubicBezTo>
                    <a:pt x="18514" y="21338"/>
                    <a:pt x="18514" y="21338"/>
                    <a:pt x="18514" y="21338"/>
                  </a:cubicBezTo>
                  <a:cubicBezTo>
                    <a:pt x="18514" y="21338"/>
                    <a:pt x="18514" y="21338"/>
                    <a:pt x="18514" y="21338"/>
                  </a:cubicBezTo>
                  <a:cubicBezTo>
                    <a:pt x="18514" y="21338"/>
                    <a:pt x="18514" y="21338"/>
                    <a:pt x="18514" y="21338"/>
                  </a:cubicBezTo>
                  <a:cubicBezTo>
                    <a:pt x="18514" y="21469"/>
                    <a:pt x="18514" y="21469"/>
                    <a:pt x="18514" y="21469"/>
                  </a:cubicBezTo>
                  <a:cubicBezTo>
                    <a:pt x="18514" y="21469"/>
                    <a:pt x="18514" y="21469"/>
                    <a:pt x="18514" y="21469"/>
                  </a:cubicBezTo>
                  <a:cubicBezTo>
                    <a:pt x="18424" y="21469"/>
                    <a:pt x="18424" y="21469"/>
                    <a:pt x="18424" y="21469"/>
                  </a:cubicBezTo>
                  <a:cubicBezTo>
                    <a:pt x="18424" y="21469"/>
                    <a:pt x="18424" y="21469"/>
                    <a:pt x="18424" y="21469"/>
                  </a:cubicBezTo>
                  <a:cubicBezTo>
                    <a:pt x="18424" y="21338"/>
                    <a:pt x="18424" y="21338"/>
                    <a:pt x="18424" y="21338"/>
                  </a:cubicBezTo>
                  <a:cubicBezTo>
                    <a:pt x="18333" y="21338"/>
                    <a:pt x="18333" y="21338"/>
                    <a:pt x="18333" y="21338"/>
                  </a:cubicBezTo>
                  <a:cubicBezTo>
                    <a:pt x="18333" y="21207"/>
                    <a:pt x="18333" y="21207"/>
                    <a:pt x="18333" y="21207"/>
                  </a:cubicBezTo>
                  <a:cubicBezTo>
                    <a:pt x="18424" y="21207"/>
                    <a:pt x="18424" y="21207"/>
                    <a:pt x="18424" y="21207"/>
                  </a:cubicBezTo>
                  <a:cubicBezTo>
                    <a:pt x="18333" y="21076"/>
                    <a:pt x="18333" y="21076"/>
                    <a:pt x="18333" y="21076"/>
                  </a:cubicBezTo>
                  <a:cubicBezTo>
                    <a:pt x="18333" y="21076"/>
                    <a:pt x="18333" y="21076"/>
                    <a:pt x="18333" y="21076"/>
                  </a:cubicBezTo>
                  <a:cubicBezTo>
                    <a:pt x="18424" y="21076"/>
                    <a:pt x="18424" y="21076"/>
                    <a:pt x="18424" y="21076"/>
                  </a:cubicBezTo>
                  <a:cubicBezTo>
                    <a:pt x="18424" y="20945"/>
                    <a:pt x="18424" y="20945"/>
                    <a:pt x="18424" y="20945"/>
                  </a:cubicBezTo>
                  <a:cubicBezTo>
                    <a:pt x="18333" y="20945"/>
                    <a:pt x="18333" y="20945"/>
                    <a:pt x="18333" y="20945"/>
                  </a:cubicBezTo>
                  <a:cubicBezTo>
                    <a:pt x="18333" y="21076"/>
                    <a:pt x="18333" y="21076"/>
                    <a:pt x="18333" y="21076"/>
                  </a:cubicBezTo>
                  <a:cubicBezTo>
                    <a:pt x="18333" y="20945"/>
                    <a:pt x="18333" y="20945"/>
                    <a:pt x="18333" y="20945"/>
                  </a:cubicBezTo>
                  <a:cubicBezTo>
                    <a:pt x="18242" y="20945"/>
                    <a:pt x="18242" y="20945"/>
                    <a:pt x="18242" y="20945"/>
                  </a:cubicBezTo>
                  <a:cubicBezTo>
                    <a:pt x="18242" y="20945"/>
                    <a:pt x="18242" y="20945"/>
                    <a:pt x="18242" y="20945"/>
                  </a:cubicBezTo>
                  <a:cubicBezTo>
                    <a:pt x="18242" y="20815"/>
                    <a:pt x="18242" y="20815"/>
                    <a:pt x="18242" y="20815"/>
                  </a:cubicBezTo>
                  <a:cubicBezTo>
                    <a:pt x="18242" y="20815"/>
                    <a:pt x="18242" y="20815"/>
                    <a:pt x="18242" y="20815"/>
                  </a:cubicBezTo>
                  <a:cubicBezTo>
                    <a:pt x="18333" y="20815"/>
                    <a:pt x="18333" y="20815"/>
                    <a:pt x="18333" y="20815"/>
                  </a:cubicBezTo>
                  <a:cubicBezTo>
                    <a:pt x="18333" y="20815"/>
                    <a:pt x="18333" y="20815"/>
                    <a:pt x="18333" y="20815"/>
                  </a:cubicBezTo>
                  <a:cubicBezTo>
                    <a:pt x="18424" y="20684"/>
                    <a:pt x="18424" y="20684"/>
                    <a:pt x="18424" y="20684"/>
                  </a:cubicBezTo>
                  <a:cubicBezTo>
                    <a:pt x="18424" y="20684"/>
                    <a:pt x="18424" y="20684"/>
                    <a:pt x="18424" y="20684"/>
                  </a:cubicBezTo>
                  <a:cubicBezTo>
                    <a:pt x="18333" y="20553"/>
                    <a:pt x="18333" y="20553"/>
                    <a:pt x="18333" y="20553"/>
                  </a:cubicBezTo>
                  <a:cubicBezTo>
                    <a:pt x="18333" y="20684"/>
                    <a:pt x="18333" y="20684"/>
                    <a:pt x="18333" y="20684"/>
                  </a:cubicBezTo>
                  <a:cubicBezTo>
                    <a:pt x="18242" y="20553"/>
                    <a:pt x="18242" y="20553"/>
                    <a:pt x="18242" y="20553"/>
                  </a:cubicBezTo>
                  <a:cubicBezTo>
                    <a:pt x="18333" y="20553"/>
                    <a:pt x="18333" y="20553"/>
                    <a:pt x="18333" y="20553"/>
                  </a:cubicBezTo>
                  <a:cubicBezTo>
                    <a:pt x="18333" y="20553"/>
                    <a:pt x="18333" y="20553"/>
                    <a:pt x="18333" y="20553"/>
                  </a:cubicBezTo>
                  <a:cubicBezTo>
                    <a:pt x="18424" y="20422"/>
                    <a:pt x="18424" y="20422"/>
                    <a:pt x="18424" y="20422"/>
                  </a:cubicBezTo>
                  <a:cubicBezTo>
                    <a:pt x="18424" y="20291"/>
                    <a:pt x="18424" y="20291"/>
                    <a:pt x="18424" y="20291"/>
                  </a:cubicBezTo>
                  <a:close/>
                  <a:moveTo>
                    <a:pt x="18877" y="20291"/>
                  </a:moveTo>
                  <a:cubicBezTo>
                    <a:pt x="18787" y="20160"/>
                    <a:pt x="18787" y="20160"/>
                    <a:pt x="18787" y="20160"/>
                  </a:cubicBezTo>
                  <a:cubicBezTo>
                    <a:pt x="18877" y="20160"/>
                    <a:pt x="18877" y="20160"/>
                    <a:pt x="18877" y="20160"/>
                  </a:cubicBezTo>
                  <a:cubicBezTo>
                    <a:pt x="18877" y="20029"/>
                    <a:pt x="18877" y="20029"/>
                    <a:pt x="18877" y="20029"/>
                  </a:cubicBezTo>
                  <a:cubicBezTo>
                    <a:pt x="18877" y="20029"/>
                    <a:pt x="18877" y="20029"/>
                    <a:pt x="18877" y="20029"/>
                  </a:cubicBezTo>
                  <a:cubicBezTo>
                    <a:pt x="18877" y="20160"/>
                    <a:pt x="18877" y="20160"/>
                    <a:pt x="18877" y="20160"/>
                  </a:cubicBezTo>
                  <a:cubicBezTo>
                    <a:pt x="18877" y="20291"/>
                    <a:pt x="18877" y="20291"/>
                    <a:pt x="18877" y="20291"/>
                  </a:cubicBezTo>
                  <a:close/>
                  <a:moveTo>
                    <a:pt x="18696" y="20422"/>
                  </a:moveTo>
                  <a:cubicBezTo>
                    <a:pt x="18787" y="20160"/>
                    <a:pt x="18787" y="20160"/>
                    <a:pt x="18787" y="20160"/>
                  </a:cubicBezTo>
                  <a:cubicBezTo>
                    <a:pt x="18787" y="20160"/>
                    <a:pt x="18787" y="20160"/>
                    <a:pt x="18787" y="20160"/>
                  </a:cubicBezTo>
                  <a:cubicBezTo>
                    <a:pt x="18787" y="20291"/>
                    <a:pt x="18787" y="20291"/>
                    <a:pt x="18787" y="20291"/>
                  </a:cubicBezTo>
                  <a:cubicBezTo>
                    <a:pt x="18787" y="20422"/>
                    <a:pt x="18787" y="20422"/>
                    <a:pt x="18787" y="20422"/>
                  </a:cubicBezTo>
                  <a:cubicBezTo>
                    <a:pt x="18696" y="20422"/>
                    <a:pt x="18696" y="20422"/>
                    <a:pt x="18696" y="20422"/>
                  </a:cubicBezTo>
                  <a:close/>
                  <a:moveTo>
                    <a:pt x="18696" y="20291"/>
                  </a:moveTo>
                  <a:cubicBezTo>
                    <a:pt x="18696" y="20160"/>
                    <a:pt x="18696" y="20160"/>
                    <a:pt x="18696" y="20160"/>
                  </a:cubicBezTo>
                  <a:cubicBezTo>
                    <a:pt x="18787" y="20029"/>
                    <a:pt x="18787" y="20029"/>
                    <a:pt x="18787" y="20029"/>
                  </a:cubicBezTo>
                  <a:cubicBezTo>
                    <a:pt x="18787" y="20160"/>
                    <a:pt x="18787" y="20160"/>
                    <a:pt x="18787" y="20160"/>
                  </a:cubicBezTo>
                  <a:cubicBezTo>
                    <a:pt x="18787" y="20160"/>
                    <a:pt x="18787" y="20160"/>
                    <a:pt x="18787" y="20160"/>
                  </a:cubicBezTo>
                  <a:cubicBezTo>
                    <a:pt x="18696" y="20291"/>
                    <a:pt x="18696" y="20291"/>
                    <a:pt x="18696" y="20291"/>
                  </a:cubicBezTo>
                  <a:cubicBezTo>
                    <a:pt x="18696" y="20291"/>
                    <a:pt x="18696" y="20291"/>
                    <a:pt x="18696" y="20291"/>
                  </a:cubicBezTo>
                  <a:close/>
                  <a:moveTo>
                    <a:pt x="18605" y="20029"/>
                  </a:moveTo>
                  <a:cubicBezTo>
                    <a:pt x="18605" y="19898"/>
                    <a:pt x="18605" y="19898"/>
                    <a:pt x="18605" y="19898"/>
                  </a:cubicBezTo>
                  <a:cubicBezTo>
                    <a:pt x="18787" y="19898"/>
                    <a:pt x="18787" y="19898"/>
                    <a:pt x="18787" y="19898"/>
                  </a:cubicBezTo>
                  <a:cubicBezTo>
                    <a:pt x="18787" y="20029"/>
                    <a:pt x="18787" y="20029"/>
                    <a:pt x="18787" y="20029"/>
                  </a:cubicBezTo>
                  <a:cubicBezTo>
                    <a:pt x="18696" y="20160"/>
                    <a:pt x="18696" y="20160"/>
                    <a:pt x="18696" y="20160"/>
                  </a:cubicBezTo>
                  <a:cubicBezTo>
                    <a:pt x="18605" y="20029"/>
                    <a:pt x="18605" y="20029"/>
                    <a:pt x="18605" y="20029"/>
                  </a:cubicBezTo>
                  <a:cubicBezTo>
                    <a:pt x="18605" y="20029"/>
                    <a:pt x="18605" y="20029"/>
                    <a:pt x="18605" y="20029"/>
                  </a:cubicBezTo>
                  <a:close/>
                  <a:moveTo>
                    <a:pt x="18696" y="19767"/>
                  </a:moveTo>
                  <a:cubicBezTo>
                    <a:pt x="18787" y="19636"/>
                    <a:pt x="18787" y="19636"/>
                    <a:pt x="18787" y="19636"/>
                  </a:cubicBezTo>
                  <a:cubicBezTo>
                    <a:pt x="18787" y="19505"/>
                    <a:pt x="18787" y="19505"/>
                    <a:pt x="18787" y="19505"/>
                  </a:cubicBezTo>
                  <a:cubicBezTo>
                    <a:pt x="18877" y="19767"/>
                    <a:pt x="18877" y="19767"/>
                    <a:pt x="18877" y="19767"/>
                  </a:cubicBezTo>
                  <a:cubicBezTo>
                    <a:pt x="18787" y="19767"/>
                    <a:pt x="18787" y="19767"/>
                    <a:pt x="18787" y="19767"/>
                  </a:cubicBezTo>
                  <a:cubicBezTo>
                    <a:pt x="18696" y="19898"/>
                    <a:pt x="18696" y="19898"/>
                    <a:pt x="18696" y="19898"/>
                  </a:cubicBezTo>
                  <a:cubicBezTo>
                    <a:pt x="18696" y="19767"/>
                    <a:pt x="18696" y="19767"/>
                    <a:pt x="18696" y="19767"/>
                  </a:cubicBezTo>
                  <a:cubicBezTo>
                    <a:pt x="18696" y="19767"/>
                    <a:pt x="18696" y="19767"/>
                    <a:pt x="18696" y="19767"/>
                  </a:cubicBezTo>
                  <a:close/>
                  <a:moveTo>
                    <a:pt x="18424" y="19898"/>
                  </a:moveTo>
                  <a:cubicBezTo>
                    <a:pt x="18424" y="19767"/>
                    <a:pt x="18424" y="19767"/>
                    <a:pt x="18424" y="19767"/>
                  </a:cubicBezTo>
                  <a:cubicBezTo>
                    <a:pt x="18514" y="19505"/>
                    <a:pt x="18514" y="19505"/>
                    <a:pt x="18514" y="19505"/>
                  </a:cubicBezTo>
                  <a:cubicBezTo>
                    <a:pt x="18514" y="19375"/>
                    <a:pt x="18514" y="19375"/>
                    <a:pt x="18514" y="19375"/>
                  </a:cubicBezTo>
                  <a:cubicBezTo>
                    <a:pt x="18424" y="19375"/>
                    <a:pt x="18424" y="19375"/>
                    <a:pt x="18424" y="19375"/>
                  </a:cubicBezTo>
                  <a:cubicBezTo>
                    <a:pt x="18424" y="19375"/>
                    <a:pt x="18424" y="19375"/>
                    <a:pt x="18424" y="19375"/>
                  </a:cubicBezTo>
                  <a:cubicBezTo>
                    <a:pt x="18424" y="19244"/>
                    <a:pt x="18424" y="19244"/>
                    <a:pt x="18424" y="19244"/>
                  </a:cubicBezTo>
                  <a:cubicBezTo>
                    <a:pt x="18424" y="19244"/>
                    <a:pt x="18424" y="19244"/>
                    <a:pt x="18424" y="19244"/>
                  </a:cubicBezTo>
                  <a:cubicBezTo>
                    <a:pt x="18514" y="19113"/>
                    <a:pt x="18514" y="19113"/>
                    <a:pt x="18514" y="19113"/>
                  </a:cubicBezTo>
                  <a:cubicBezTo>
                    <a:pt x="18605" y="19244"/>
                    <a:pt x="18605" y="19244"/>
                    <a:pt x="18605" y="19244"/>
                  </a:cubicBezTo>
                  <a:cubicBezTo>
                    <a:pt x="18696" y="19244"/>
                    <a:pt x="18696" y="19244"/>
                    <a:pt x="18696" y="19244"/>
                  </a:cubicBezTo>
                  <a:cubicBezTo>
                    <a:pt x="18787" y="19375"/>
                    <a:pt x="18787" y="19375"/>
                    <a:pt x="18787" y="19375"/>
                  </a:cubicBezTo>
                  <a:cubicBezTo>
                    <a:pt x="18787" y="19505"/>
                    <a:pt x="18787" y="19505"/>
                    <a:pt x="18787" y="19505"/>
                  </a:cubicBezTo>
                  <a:cubicBezTo>
                    <a:pt x="18696" y="19636"/>
                    <a:pt x="18696" y="19636"/>
                    <a:pt x="18696" y="19636"/>
                  </a:cubicBezTo>
                  <a:cubicBezTo>
                    <a:pt x="18605" y="19636"/>
                    <a:pt x="18605" y="19636"/>
                    <a:pt x="18605" y="19636"/>
                  </a:cubicBezTo>
                  <a:cubicBezTo>
                    <a:pt x="18605" y="19505"/>
                    <a:pt x="18605" y="19505"/>
                    <a:pt x="18605" y="19505"/>
                  </a:cubicBezTo>
                  <a:cubicBezTo>
                    <a:pt x="18605" y="19505"/>
                    <a:pt x="18605" y="19505"/>
                    <a:pt x="18605" y="19505"/>
                  </a:cubicBezTo>
                  <a:cubicBezTo>
                    <a:pt x="18605" y="19636"/>
                    <a:pt x="18605" y="19636"/>
                    <a:pt x="18605" y="19636"/>
                  </a:cubicBezTo>
                  <a:cubicBezTo>
                    <a:pt x="18514" y="19767"/>
                    <a:pt x="18514" y="19767"/>
                    <a:pt x="18514" y="19767"/>
                  </a:cubicBezTo>
                  <a:cubicBezTo>
                    <a:pt x="18605" y="19767"/>
                    <a:pt x="18605" y="19767"/>
                    <a:pt x="18605" y="19767"/>
                  </a:cubicBezTo>
                  <a:cubicBezTo>
                    <a:pt x="18514" y="19898"/>
                    <a:pt x="18514" y="19898"/>
                    <a:pt x="18514" y="19898"/>
                  </a:cubicBezTo>
                  <a:cubicBezTo>
                    <a:pt x="18514" y="19767"/>
                    <a:pt x="18514" y="19767"/>
                    <a:pt x="18514" y="19767"/>
                  </a:cubicBezTo>
                  <a:cubicBezTo>
                    <a:pt x="18514" y="19898"/>
                    <a:pt x="18514" y="19898"/>
                    <a:pt x="18514" y="19898"/>
                  </a:cubicBezTo>
                  <a:cubicBezTo>
                    <a:pt x="18424" y="19898"/>
                    <a:pt x="18424" y="19898"/>
                    <a:pt x="18424" y="19898"/>
                  </a:cubicBezTo>
                  <a:close/>
                  <a:moveTo>
                    <a:pt x="18242" y="19767"/>
                  </a:moveTo>
                  <a:cubicBezTo>
                    <a:pt x="18151" y="19636"/>
                    <a:pt x="18151" y="19636"/>
                    <a:pt x="18151" y="19636"/>
                  </a:cubicBezTo>
                  <a:cubicBezTo>
                    <a:pt x="18242" y="19505"/>
                    <a:pt x="18242" y="19505"/>
                    <a:pt x="18242" y="19505"/>
                  </a:cubicBezTo>
                  <a:cubicBezTo>
                    <a:pt x="18151" y="19505"/>
                    <a:pt x="18151" y="19505"/>
                    <a:pt x="18151" y="19505"/>
                  </a:cubicBezTo>
                  <a:cubicBezTo>
                    <a:pt x="18151" y="19375"/>
                    <a:pt x="18151" y="19375"/>
                    <a:pt x="18151" y="19375"/>
                  </a:cubicBezTo>
                  <a:cubicBezTo>
                    <a:pt x="18242" y="19375"/>
                    <a:pt x="18242" y="19375"/>
                    <a:pt x="18242" y="19375"/>
                  </a:cubicBezTo>
                  <a:cubicBezTo>
                    <a:pt x="18242" y="19375"/>
                    <a:pt x="18242" y="19375"/>
                    <a:pt x="18242" y="19375"/>
                  </a:cubicBezTo>
                  <a:cubicBezTo>
                    <a:pt x="18242" y="19244"/>
                    <a:pt x="18242" y="19244"/>
                    <a:pt x="18242" y="19244"/>
                  </a:cubicBezTo>
                  <a:cubicBezTo>
                    <a:pt x="18333" y="19244"/>
                    <a:pt x="18333" y="19244"/>
                    <a:pt x="18333" y="19244"/>
                  </a:cubicBezTo>
                  <a:cubicBezTo>
                    <a:pt x="18424" y="19375"/>
                    <a:pt x="18424" y="19375"/>
                    <a:pt x="18424" y="19375"/>
                  </a:cubicBezTo>
                  <a:cubicBezTo>
                    <a:pt x="18333" y="19505"/>
                    <a:pt x="18333" y="19505"/>
                    <a:pt x="18333" y="19505"/>
                  </a:cubicBezTo>
                  <a:cubicBezTo>
                    <a:pt x="18333" y="19505"/>
                    <a:pt x="18333" y="19505"/>
                    <a:pt x="18333" y="19505"/>
                  </a:cubicBezTo>
                  <a:cubicBezTo>
                    <a:pt x="18424" y="19505"/>
                    <a:pt x="18424" y="19505"/>
                    <a:pt x="18424" y="19505"/>
                  </a:cubicBezTo>
                  <a:cubicBezTo>
                    <a:pt x="18424" y="19505"/>
                    <a:pt x="18424" y="19505"/>
                    <a:pt x="18424" y="19505"/>
                  </a:cubicBezTo>
                  <a:cubicBezTo>
                    <a:pt x="18333" y="19767"/>
                    <a:pt x="18333" y="19767"/>
                    <a:pt x="18333" y="19767"/>
                  </a:cubicBezTo>
                  <a:cubicBezTo>
                    <a:pt x="18242" y="19898"/>
                    <a:pt x="18242" y="19898"/>
                    <a:pt x="18242" y="19898"/>
                  </a:cubicBezTo>
                  <a:cubicBezTo>
                    <a:pt x="18242" y="20029"/>
                    <a:pt x="18242" y="20029"/>
                    <a:pt x="18242" y="20029"/>
                  </a:cubicBezTo>
                  <a:cubicBezTo>
                    <a:pt x="18242" y="20029"/>
                    <a:pt x="18242" y="20029"/>
                    <a:pt x="18242" y="20029"/>
                  </a:cubicBezTo>
                  <a:cubicBezTo>
                    <a:pt x="18151" y="20160"/>
                    <a:pt x="18151" y="20160"/>
                    <a:pt x="18151" y="20160"/>
                  </a:cubicBezTo>
                  <a:cubicBezTo>
                    <a:pt x="18151" y="20029"/>
                    <a:pt x="18151" y="20029"/>
                    <a:pt x="18151" y="20029"/>
                  </a:cubicBezTo>
                  <a:cubicBezTo>
                    <a:pt x="18151" y="19898"/>
                    <a:pt x="18151" y="19898"/>
                    <a:pt x="18151" y="19898"/>
                  </a:cubicBezTo>
                  <a:cubicBezTo>
                    <a:pt x="18061" y="20160"/>
                    <a:pt x="18061" y="20160"/>
                    <a:pt x="18061" y="20160"/>
                  </a:cubicBezTo>
                  <a:cubicBezTo>
                    <a:pt x="18061" y="20029"/>
                    <a:pt x="18061" y="20029"/>
                    <a:pt x="18061" y="20029"/>
                  </a:cubicBezTo>
                  <a:cubicBezTo>
                    <a:pt x="18061" y="20029"/>
                    <a:pt x="18061" y="20029"/>
                    <a:pt x="18061" y="20029"/>
                  </a:cubicBezTo>
                  <a:cubicBezTo>
                    <a:pt x="18061" y="19898"/>
                    <a:pt x="18061" y="19898"/>
                    <a:pt x="18061" y="19898"/>
                  </a:cubicBezTo>
                  <a:cubicBezTo>
                    <a:pt x="18061" y="19898"/>
                    <a:pt x="18061" y="19898"/>
                    <a:pt x="18061" y="19898"/>
                  </a:cubicBezTo>
                  <a:cubicBezTo>
                    <a:pt x="18151" y="19767"/>
                    <a:pt x="18151" y="19767"/>
                    <a:pt x="18151" y="19767"/>
                  </a:cubicBezTo>
                  <a:cubicBezTo>
                    <a:pt x="18151" y="19898"/>
                    <a:pt x="18151" y="19898"/>
                    <a:pt x="18151" y="19898"/>
                  </a:cubicBezTo>
                  <a:cubicBezTo>
                    <a:pt x="18242" y="19767"/>
                    <a:pt x="18242" y="19767"/>
                    <a:pt x="18242" y="19767"/>
                  </a:cubicBezTo>
                  <a:cubicBezTo>
                    <a:pt x="18242" y="19767"/>
                    <a:pt x="18242" y="19767"/>
                    <a:pt x="18242" y="19767"/>
                  </a:cubicBezTo>
                  <a:close/>
                  <a:moveTo>
                    <a:pt x="18151" y="18851"/>
                  </a:moveTo>
                  <a:cubicBezTo>
                    <a:pt x="18242" y="18851"/>
                    <a:pt x="18242" y="18851"/>
                    <a:pt x="18242" y="18851"/>
                  </a:cubicBezTo>
                  <a:cubicBezTo>
                    <a:pt x="18242" y="18851"/>
                    <a:pt x="18242" y="18851"/>
                    <a:pt x="18242" y="18851"/>
                  </a:cubicBezTo>
                  <a:cubicBezTo>
                    <a:pt x="18151" y="18851"/>
                    <a:pt x="18151" y="18851"/>
                    <a:pt x="18151" y="18851"/>
                  </a:cubicBezTo>
                  <a:close/>
                  <a:moveTo>
                    <a:pt x="17970" y="18851"/>
                  </a:moveTo>
                  <a:cubicBezTo>
                    <a:pt x="18061" y="18851"/>
                    <a:pt x="18061" y="18851"/>
                    <a:pt x="18061" y="18851"/>
                  </a:cubicBezTo>
                  <a:cubicBezTo>
                    <a:pt x="18061" y="18720"/>
                    <a:pt x="18061" y="18720"/>
                    <a:pt x="18061" y="18720"/>
                  </a:cubicBezTo>
                  <a:cubicBezTo>
                    <a:pt x="18151" y="18720"/>
                    <a:pt x="18151" y="18720"/>
                    <a:pt x="18151" y="18720"/>
                  </a:cubicBezTo>
                  <a:cubicBezTo>
                    <a:pt x="18151" y="18851"/>
                    <a:pt x="18151" y="18851"/>
                    <a:pt x="18151" y="18851"/>
                  </a:cubicBezTo>
                  <a:cubicBezTo>
                    <a:pt x="18151" y="19113"/>
                    <a:pt x="18151" y="19113"/>
                    <a:pt x="18151" y="19113"/>
                  </a:cubicBezTo>
                  <a:cubicBezTo>
                    <a:pt x="18151" y="19244"/>
                    <a:pt x="18151" y="19244"/>
                    <a:pt x="18151" y="19244"/>
                  </a:cubicBezTo>
                  <a:cubicBezTo>
                    <a:pt x="18061" y="19244"/>
                    <a:pt x="18061" y="19244"/>
                    <a:pt x="18061" y="19244"/>
                  </a:cubicBezTo>
                  <a:cubicBezTo>
                    <a:pt x="18061" y="19505"/>
                    <a:pt x="18061" y="19505"/>
                    <a:pt x="18061" y="19505"/>
                  </a:cubicBezTo>
                  <a:cubicBezTo>
                    <a:pt x="18061" y="19505"/>
                    <a:pt x="18061" y="19505"/>
                    <a:pt x="18061" y="19505"/>
                  </a:cubicBezTo>
                  <a:cubicBezTo>
                    <a:pt x="17970" y="19636"/>
                    <a:pt x="17970" y="19636"/>
                    <a:pt x="17970" y="19636"/>
                  </a:cubicBezTo>
                  <a:cubicBezTo>
                    <a:pt x="17970" y="19767"/>
                    <a:pt x="17970" y="19767"/>
                    <a:pt x="17970" y="19767"/>
                  </a:cubicBezTo>
                  <a:cubicBezTo>
                    <a:pt x="17970" y="19898"/>
                    <a:pt x="17970" y="19898"/>
                    <a:pt x="17970" y="19898"/>
                  </a:cubicBezTo>
                  <a:cubicBezTo>
                    <a:pt x="17970" y="19898"/>
                    <a:pt x="17970" y="19898"/>
                    <a:pt x="17970" y="19898"/>
                  </a:cubicBezTo>
                  <a:cubicBezTo>
                    <a:pt x="17970" y="19898"/>
                    <a:pt x="17970" y="19898"/>
                    <a:pt x="17970" y="19898"/>
                  </a:cubicBezTo>
                  <a:cubicBezTo>
                    <a:pt x="17970" y="19767"/>
                    <a:pt x="17970" y="19767"/>
                    <a:pt x="17970" y="19767"/>
                  </a:cubicBezTo>
                  <a:cubicBezTo>
                    <a:pt x="17879" y="19767"/>
                    <a:pt x="17879" y="19767"/>
                    <a:pt x="17879" y="19767"/>
                  </a:cubicBezTo>
                  <a:cubicBezTo>
                    <a:pt x="17879" y="19636"/>
                    <a:pt x="17879" y="19636"/>
                    <a:pt x="17879" y="19636"/>
                  </a:cubicBezTo>
                  <a:cubicBezTo>
                    <a:pt x="17879" y="19505"/>
                    <a:pt x="17879" y="19505"/>
                    <a:pt x="17879" y="19505"/>
                  </a:cubicBezTo>
                  <a:cubicBezTo>
                    <a:pt x="17970" y="19505"/>
                    <a:pt x="17970" y="19505"/>
                    <a:pt x="17970" y="19505"/>
                  </a:cubicBezTo>
                  <a:cubicBezTo>
                    <a:pt x="17970" y="19505"/>
                    <a:pt x="17970" y="19505"/>
                    <a:pt x="17970" y="19505"/>
                  </a:cubicBezTo>
                  <a:cubicBezTo>
                    <a:pt x="17970" y="19375"/>
                    <a:pt x="17970" y="19375"/>
                    <a:pt x="17970" y="19375"/>
                  </a:cubicBezTo>
                  <a:cubicBezTo>
                    <a:pt x="17970" y="19505"/>
                    <a:pt x="17970" y="19505"/>
                    <a:pt x="17970" y="19505"/>
                  </a:cubicBezTo>
                  <a:cubicBezTo>
                    <a:pt x="17879" y="19505"/>
                    <a:pt x="17879" y="19505"/>
                    <a:pt x="17879" y="19505"/>
                  </a:cubicBezTo>
                  <a:cubicBezTo>
                    <a:pt x="17879" y="19375"/>
                    <a:pt x="17879" y="19375"/>
                    <a:pt x="17879" y="19375"/>
                  </a:cubicBezTo>
                  <a:cubicBezTo>
                    <a:pt x="17970" y="19375"/>
                    <a:pt x="17970" y="19375"/>
                    <a:pt x="17970" y="19375"/>
                  </a:cubicBezTo>
                  <a:cubicBezTo>
                    <a:pt x="17970" y="19244"/>
                    <a:pt x="17970" y="19244"/>
                    <a:pt x="17970" y="19244"/>
                  </a:cubicBezTo>
                  <a:cubicBezTo>
                    <a:pt x="17879" y="19244"/>
                    <a:pt x="17879" y="19244"/>
                    <a:pt x="17879" y="19244"/>
                  </a:cubicBezTo>
                  <a:cubicBezTo>
                    <a:pt x="17879" y="19244"/>
                    <a:pt x="17879" y="19244"/>
                    <a:pt x="17879" y="19244"/>
                  </a:cubicBezTo>
                  <a:cubicBezTo>
                    <a:pt x="17970" y="19244"/>
                    <a:pt x="17970" y="19244"/>
                    <a:pt x="17970" y="19244"/>
                  </a:cubicBezTo>
                  <a:cubicBezTo>
                    <a:pt x="17970" y="19113"/>
                    <a:pt x="17970" y="19113"/>
                    <a:pt x="17970" y="19113"/>
                  </a:cubicBezTo>
                  <a:cubicBezTo>
                    <a:pt x="17970" y="18982"/>
                    <a:pt x="17970" y="18982"/>
                    <a:pt x="17970" y="18982"/>
                  </a:cubicBezTo>
                  <a:cubicBezTo>
                    <a:pt x="18061" y="18982"/>
                    <a:pt x="18061" y="18982"/>
                    <a:pt x="18061" y="18982"/>
                  </a:cubicBezTo>
                  <a:cubicBezTo>
                    <a:pt x="17970" y="18851"/>
                    <a:pt x="17970" y="18851"/>
                    <a:pt x="17970" y="18851"/>
                  </a:cubicBezTo>
                  <a:cubicBezTo>
                    <a:pt x="17970" y="18851"/>
                    <a:pt x="17970" y="18851"/>
                    <a:pt x="17970" y="18851"/>
                  </a:cubicBezTo>
                  <a:close/>
                  <a:moveTo>
                    <a:pt x="17788" y="18851"/>
                  </a:moveTo>
                  <a:cubicBezTo>
                    <a:pt x="17879" y="18851"/>
                    <a:pt x="17879" y="18851"/>
                    <a:pt x="17879" y="18851"/>
                  </a:cubicBezTo>
                  <a:cubicBezTo>
                    <a:pt x="17879" y="18851"/>
                    <a:pt x="17879" y="18851"/>
                    <a:pt x="17879" y="18851"/>
                  </a:cubicBezTo>
                  <a:cubicBezTo>
                    <a:pt x="17879" y="18982"/>
                    <a:pt x="17879" y="18982"/>
                    <a:pt x="17879" y="18982"/>
                  </a:cubicBezTo>
                  <a:cubicBezTo>
                    <a:pt x="17879" y="19113"/>
                    <a:pt x="17879" y="19113"/>
                    <a:pt x="17879" y="19113"/>
                  </a:cubicBezTo>
                  <a:cubicBezTo>
                    <a:pt x="17788" y="19113"/>
                    <a:pt x="17788" y="19113"/>
                    <a:pt x="17788" y="19113"/>
                  </a:cubicBezTo>
                  <a:cubicBezTo>
                    <a:pt x="17788" y="18982"/>
                    <a:pt x="17788" y="18982"/>
                    <a:pt x="17788" y="18982"/>
                  </a:cubicBezTo>
                  <a:cubicBezTo>
                    <a:pt x="17788" y="18982"/>
                    <a:pt x="17788" y="18982"/>
                    <a:pt x="17788" y="18982"/>
                  </a:cubicBezTo>
                  <a:cubicBezTo>
                    <a:pt x="17788" y="18982"/>
                    <a:pt x="17788" y="18982"/>
                    <a:pt x="17788" y="18982"/>
                  </a:cubicBezTo>
                  <a:cubicBezTo>
                    <a:pt x="17788" y="18851"/>
                    <a:pt x="17788" y="18851"/>
                    <a:pt x="17788" y="18851"/>
                  </a:cubicBezTo>
                  <a:close/>
                  <a:moveTo>
                    <a:pt x="18242" y="19113"/>
                  </a:moveTo>
                  <a:cubicBezTo>
                    <a:pt x="18242" y="18982"/>
                    <a:pt x="18242" y="18982"/>
                    <a:pt x="18242" y="18982"/>
                  </a:cubicBezTo>
                  <a:cubicBezTo>
                    <a:pt x="18242" y="18851"/>
                    <a:pt x="18242" y="18851"/>
                    <a:pt x="18242" y="18851"/>
                  </a:cubicBezTo>
                  <a:cubicBezTo>
                    <a:pt x="18333" y="18851"/>
                    <a:pt x="18333" y="18851"/>
                    <a:pt x="18333" y="18851"/>
                  </a:cubicBezTo>
                  <a:cubicBezTo>
                    <a:pt x="18424" y="18851"/>
                    <a:pt x="18424" y="18851"/>
                    <a:pt x="18424" y="18851"/>
                  </a:cubicBezTo>
                  <a:cubicBezTo>
                    <a:pt x="18333" y="18720"/>
                    <a:pt x="18333" y="18720"/>
                    <a:pt x="18333" y="18720"/>
                  </a:cubicBezTo>
                  <a:cubicBezTo>
                    <a:pt x="18424" y="18720"/>
                    <a:pt x="18424" y="18720"/>
                    <a:pt x="18424" y="18720"/>
                  </a:cubicBezTo>
                  <a:cubicBezTo>
                    <a:pt x="18333" y="18589"/>
                    <a:pt x="18333" y="18589"/>
                    <a:pt x="18333" y="18589"/>
                  </a:cubicBezTo>
                  <a:cubicBezTo>
                    <a:pt x="18333" y="18458"/>
                    <a:pt x="18333" y="18458"/>
                    <a:pt x="18333" y="18458"/>
                  </a:cubicBezTo>
                  <a:cubicBezTo>
                    <a:pt x="18424" y="18327"/>
                    <a:pt x="18424" y="18327"/>
                    <a:pt x="18424" y="18327"/>
                  </a:cubicBezTo>
                  <a:cubicBezTo>
                    <a:pt x="18424" y="18065"/>
                    <a:pt x="18424" y="18065"/>
                    <a:pt x="18424" y="18065"/>
                  </a:cubicBezTo>
                  <a:cubicBezTo>
                    <a:pt x="18514" y="17804"/>
                    <a:pt x="18514" y="17804"/>
                    <a:pt x="18514" y="17804"/>
                  </a:cubicBezTo>
                  <a:cubicBezTo>
                    <a:pt x="18514" y="17935"/>
                    <a:pt x="18514" y="17935"/>
                    <a:pt x="18514" y="17935"/>
                  </a:cubicBezTo>
                  <a:cubicBezTo>
                    <a:pt x="18514" y="18065"/>
                    <a:pt x="18514" y="18065"/>
                    <a:pt x="18514" y="18065"/>
                  </a:cubicBezTo>
                  <a:cubicBezTo>
                    <a:pt x="18605" y="18065"/>
                    <a:pt x="18605" y="18065"/>
                    <a:pt x="18605" y="18065"/>
                  </a:cubicBezTo>
                  <a:cubicBezTo>
                    <a:pt x="18696" y="18196"/>
                    <a:pt x="18696" y="18196"/>
                    <a:pt x="18696" y="18196"/>
                  </a:cubicBezTo>
                  <a:cubicBezTo>
                    <a:pt x="18696" y="18589"/>
                    <a:pt x="18696" y="18589"/>
                    <a:pt x="18696" y="18589"/>
                  </a:cubicBezTo>
                  <a:cubicBezTo>
                    <a:pt x="18696" y="18720"/>
                    <a:pt x="18696" y="18720"/>
                    <a:pt x="18696" y="18720"/>
                  </a:cubicBezTo>
                  <a:cubicBezTo>
                    <a:pt x="18605" y="18720"/>
                    <a:pt x="18605" y="18720"/>
                    <a:pt x="18605" y="18720"/>
                  </a:cubicBezTo>
                  <a:cubicBezTo>
                    <a:pt x="18605" y="18458"/>
                    <a:pt x="18605" y="18458"/>
                    <a:pt x="18605" y="18458"/>
                  </a:cubicBezTo>
                  <a:cubicBezTo>
                    <a:pt x="18605" y="18196"/>
                    <a:pt x="18605" y="18196"/>
                    <a:pt x="18605" y="18196"/>
                  </a:cubicBezTo>
                  <a:cubicBezTo>
                    <a:pt x="18605" y="18327"/>
                    <a:pt x="18605" y="18327"/>
                    <a:pt x="18605" y="18327"/>
                  </a:cubicBezTo>
                  <a:cubicBezTo>
                    <a:pt x="18605" y="18720"/>
                    <a:pt x="18605" y="18720"/>
                    <a:pt x="18605" y="18720"/>
                  </a:cubicBezTo>
                  <a:cubicBezTo>
                    <a:pt x="18514" y="18720"/>
                    <a:pt x="18514" y="18720"/>
                    <a:pt x="18514" y="18720"/>
                  </a:cubicBezTo>
                  <a:cubicBezTo>
                    <a:pt x="18514" y="18851"/>
                    <a:pt x="18514" y="18851"/>
                    <a:pt x="18514" y="18851"/>
                  </a:cubicBezTo>
                  <a:cubicBezTo>
                    <a:pt x="18514" y="18851"/>
                    <a:pt x="18514" y="18851"/>
                    <a:pt x="18514" y="18851"/>
                  </a:cubicBezTo>
                  <a:cubicBezTo>
                    <a:pt x="18424" y="18851"/>
                    <a:pt x="18424" y="18851"/>
                    <a:pt x="18424" y="18851"/>
                  </a:cubicBezTo>
                  <a:cubicBezTo>
                    <a:pt x="18424" y="18982"/>
                    <a:pt x="18424" y="18982"/>
                    <a:pt x="18424" y="18982"/>
                  </a:cubicBezTo>
                  <a:cubicBezTo>
                    <a:pt x="18333" y="19113"/>
                    <a:pt x="18333" y="19113"/>
                    <a:pt x="18333" y="19113"/>
                  </a:cubicBezTo>
                  <a:cubicBezTo>
                    <a:pt x="18242" y="19244"/>
                    <a:pt x="18242" y="19244"/>
                    <a:pt x="18242" y="19244"/>
                  </a:cubicBezTo>
                  <a:cubicBezTo>
                    <a:pt x="18242" y="19113"/>
                    <a:pt x="18242" y="19113"/>
                    <a:pt x="18242" y="19113"/>
                  </a:cubicBezTo>
                  <a:close/>
                  <a:moveTo>
                    <a:pt x="17970" y="17935"/>
                  </a:moveTo>
                  <a:cubicBezTo>
                    <a:pt x="18151" y="17935"/>
                    <a:pt x="18151" y="17935"/>
                    <a:pt x="18151" y="17935"/>
                  </a:cubicBezTo>
                  <a:cubicBezTo>
                    <a:pt x="18151" y="17935"/>
                    <a:pt x="18151" y="17935"/>
                    <a:pt x="18151" y="17935"/>
                  </a:cubicBezTo>
                  <a:cubicBezTo>
                    <a:pt x="18151" y="18065"/>
                    <a:pt x="18151" y="18065"/>
                    <a:pt x="18151" y="18065"/>
                  </a:cubicBezTo>
                  <a:cubicBezTo>
                    <a:pt x="18151" y="18065"/>
                    <a:pt x="18151" y="18065"/>
                    <a:pt x="18151" y="18065"/>
                  </a:cubicBezTo>
                  <a:cubicBezTo>
                    <a:pt x="18151" y="18196"/>
                    <a:pt x="18151" y="18196"/>
                    <a:pt x="18151" y="18196"/>
                  </a:cubicBezTo>
                  <a:cubicBezTo>
                    <a:pt x="18242" y="18065"/>
                    <a:pt x="18242" y="18065"/>
                    <a:pt x="18242" y="18065"/>
                  </a:cubicBezTo>
                  <a:cubicBezTo>
                    <a:pt x="18242" y="18065"/>
                    <a:pt x="18242" y="18065"/>
                    <a:pt x="18242" y="18065"/>
                  </a:cubicBezTo>
                  <a:cubicBezTo>
                    <a:pt x="18333" y="18196"/>
                    <a:pt x="18333" y="18196"/>
                    <a:pt x="18333" y="18196"/>
                  </a:cubicBezTo>
                  <a:cubicBezTo>
                    <a:pt x="18333" y="18196"/>
                    <a:pt x="18333" y="18196"/>
                    <a:pt x="18333" y="18196"/>
                  </a:cubicBezTo>
                  <a:cubicBezTo>
                    <a:pt x="18333" y="18196"/>
                    <a:pt x="18333" y="18196"/>
                    <a:pt x="18333" y="18196"/>
                  </a:cubicBezTo>
                  <a:cubicBezTo>
                    <a:pt x="18333" y="18327"/>
                    <a:pt x="18333" y="18327"/>
                    <a:pt x="18333" y="18327"/>
                  </a:cubicBezTo>
                  <a:cubicBezTo>
                    <a:pt x="18242" y="18327"/>
                    <a:pt x="18242" y="18327"/>
                    <a:pt x="18242" y="18327"/>
                  </a:cubicBezTo>
                  <a:cubicBezTo>
                    <a:pt x="18242" y="18327"/>
                    <a:pt x="18242" y="18327"/>
                    <a:pt x="18242" y="18327"/>
                  </a:cubicBezTo>
                  <a:cubicBezTo>
                    <a:pt x="18151" y="18196"/>
                    <a:pt x="18151" y="18196"/>
                    <a:pt x="18151" y="18196"/>
                  </a:cubicBezTo>
                  <a:cubicBezTo>
                    <a:pt x="18061" y="18065"/>
                    <a:pt x="18061" y="18065"/>
                    <a:pt x="18061" y="18065"/>
                  </a:cubicBezTo>
                  <a:cubicBezTo>
                    <a:pt x="18061" y="18196"/>
                    <a:pt x="18061" y="18196"/>
                    <a:pt x="18061" y="18196"/>
                  </a:cubicBezTo>
                  <a:cubicBezTo>
                    <a:pt x="18151" y="18327"/>
                    <a:pt x="18151" y="18327"/>
                    <a:pt x="18151" y="18327"/>
                  </a:cubicBezTo>
                  <a:cubicBezTo>
                    <a:pt x="18151" y="18458"/>
                    <a:pt x="18151" y="18458"/>
                    <a:pt x="18151" y="18458"/>
                  </a:cubicBezTo>
                  <a:cubicBezTo>
                    <a:pt x="18242" y="18458"/>
                    <a:pt x="18242" y="18458"/>
                    <a:pt x="18242" y="18458"/>
                  </a:cubicBezTo>
                  <a:cubicBezTo>
                    <a:pt x="18242" y="18589"/>
                    <a:pt x="18242" y="18589"/>
                    <a:pt x="18242" y="18589"/>
                  </a:cubicBezTo>
                  <a:cubicBezTo>
                    <a:pt x="18242" y="18589"/>
                    <a:pt x="18242" y="18589"/>
                    <a:pt x="18242" y="18589"/>
                  </a:cubicBezTo>
                  <a:cubicBezTo>
                    <a:pt x="18242" y="18720"/>
                    <a:pt x="18242" y="18720"/>
                    <a:pt x="18242" y="18720"/>
                  </a:cubicBezTo>
                  <a:cubicBezTo>
                    <a:pt x="18151" y="18720"/>
                    <a:pt x="18151" y="18720"/>
                    <a:pt x="18151" y="18720"/>
                  </a:cubicBezTo>
                  <a:cubicBezTo>
                    <a:pt x="18151" y="18589"/>
                    <a:pt x="18151" y="18589"/>
                    <a:pt x="18151" y="18589"/>
                  </a:cubicBezTo>
                  <a:cubicBezTo>
                    <a:pt x="18061" y="18589"/>
                    <a:pt x="18061" y="18589"/>
                    <a:pt x="18061" y="18589"/>
                  </a:cubicBezTo>
                  <a:cubicBezTo>
                    <a:pt x="17970" y="18327"/>
                    <a:pt x="17970" y="18327"/>
                    <a:pt x="17970" y="18327"/>
                  </a:cubicBezTo>
                  <a:cubicBezTo>
                    <a:pt x="17970" y="18458"/>
                    <a:pt x="17970" y="18458"/>
                    <a:pt x="17970" y="18458"/>
                  </a:cubicBezTo>
                  <a:cubicBezTo>
                    <a:pt x="18061" y="18589"/>
                    <a:pt x="18061" y="18589"/>
                    <a:pt x="18061" y="18589"/>
                  </a:cubicBezTo>
                  <a:cubicBezTo>
                    <a:pt x="18061" y="18720"/>
                    <a:pt x="18061" y="18720"/>
                    <a:pt x="18061" y="18720"/>
                  </a:cubicBezTo>
                  <a:cubicBezTo>
                    <a:pt x="17970" y="18720"/>
                    <a:pt x="17970" y="18720"/>
                    <a:pt x="17970" y="18720"/>
                  </a:cubicBezTo>
                  <a:cubicBezTo>
                    <a:pt x="17879" y="18720"/>
                    <a:pt x="17879" y="18720"/>
                    <a:pt x="17879" y="18720"/>
                  </a:cubicBezTo>
                  <a:cubicBezTo>
                    <a:pt x="17879" y="18589"/>
                    <a:pt x="17879" y="18589"/>
                    <a:pt x="17879" y="18589"/>
                  </a:cubicBezTo>
                  <a:cubicBezTo>
                    <a:pt x="17879" y="18589"/>
                    <a:pt x="17879" y="18589"/>
                    <a:pt x="17879" y="18589"/>
                  </a:cubicBezTo>
                  <a:cubicBezTo>
                    <a:pt x="17879" y="18458"/>
                    <a:pt x="17879" y="18458"/>
                    <a:pt x="17879" y="18458"/>
                  </a:cubicBezTo>
                  <a:cubicBezTo>
                    <a:pt x="17879" y="18458"/>
                    <a:pt x="17879" y="18458"/>
                    <a:pt x="17879" y="18458"/>
                  </a:cubicBezTo>
                  <a:cubicBezTo>
                    <a:pt x="17788" y="18327"/>
                    <a:pt x="17788" y="18327"/>
                    <a:pt x="17788" y="18327"/>
                  </a:cubicBezTo>
                  <a:cubicBezTo>
                    <a:pt x="17879" y="18196"/>
                    <a:pt x="17879" y="18196"/>
                    <a:pt x="17879" y="18196"/>
                  </a:cubicBezTo>
                  <a:cubicBezTo>
                    <a:pt x="17879" y="18196"/>
                    <a:pt x="17879" y="18196"/>
                    <a:pt x="17879" y="18196"/>
                  </a:cubicBezTo>
                  <a:cubicBezTo>
                    <a:pt x="17970" y="18196"/>
                    <a:pt x="17970" y="18196"/>
                    <a:pt x="17970" y="18196"/>
                  </a:cubicBezTo>
                  <a:cubicBezTo>
                    <a:pt x="17879" y="18065"/>
                    <a:pt x="17879" y="18065"/>
                    <a:pt x="17879" y="18065"/>
                  </a:cubicBezTo>
                  <a:cubicBezTo>
                    <a:pt x="17879" y="17935"/>
                    <a:pt x="17879" y="17935"/>
                    <a:pt x="17879" y="17935"/>
                  </a:cubicBezTo>
                  <a:cubicBezTo>
                    <a:pt x="17879" y="17935"/>
                    <a:pt x="17879" y="17935"/>
                    <a:pt x="17879" y="17935"/>
                  </a:cubicBezTo>
                  <a:cubicBezTo>
                    <a:pt x="17970" y="17935"/>
                    <a:pt x="17970" y="17935"/>
                    <a:pt x="17970" y="17935"/>
                  </a:cubicBezTo>
                  <a:cubicBezTo>
                    <a:pt x="17970" y="17935"/>
                    <a:pt x="17970" y="17935"/>
                    <a:pt x="17970" y="17935"/>
                  </a:cubicBezTo>
                  <a:cubicBezTo>
                    <a:pt x="17970" y="17935"/>
                    <a:pt x="17970" y="17935"/>
                    <a:pt x="17970" y="17935"/>
                  </a:cubicBezTo>
                  <a:close/>
                  <a:moveTo>
                    <a:pt x="18061" y="17804"/>
                  </a:moveTo>
                  <a:cubicBezTo>
                    <a:pt x="18061" y="17673"/>
                    <a:pt x="18061" y="17673"/>
                    <a:pt x="18061" y="17673"/>
                  </a:cubicBezTo>
                  <a:cubicBezTo>
                    <a:pt x="18151" y="17804"/>
                    <a:pt x="18151" y="17804"/>
                    <a:pt x="18151" y="17804"/>
                  </a:cubicBezTo>
                  <a:cubicBezTo>
                    <a:pt x="18061" y="17804"/>
                    <a:pt x="18061" y="17804"/>
                    <a:pt x="18061" y="17804"/>
                  </a:cubicBezTo>
                  <a:cubicBezTo>
                    <a:pt x="18061" y="17804"/>
                    <a:pt x="18061" y="17804"/>
                    <a:pt x="18061" y="17804"/>
                  </a:cubicBezTo>
                  <a:close/>
                  <a:moveTo>
                    <a:pt x="5990" y="11258"/>
                  </a:moveTo>
                  <a:cubicBezTo>
                    <a:pt x="5990" y="11258"/>
                    <a:pt x="5990" y="11258"/>
                    <a:pt x="5990" y="11258"/>
                  </a:cubicBezTo>
                  <a:cubicBezTo>
                    <a:pt x="5990" y="11258"/>
                    <a:pt x="5990" y="11258"/>
                    <a:pt x="5990" y="11258"/>
                  </a:cubicBezTo>
                  <a:cubicBezTo>
                    <a:pt x="5990" y="11258"/>
                    <a:pt x="5990" y="11258"/>
                    <a:pt x="5990" y="11258"/>
                  </a:cubicBezTo>
                  <a:cubicBezTo>
                    <a:pt x="5990" y="11258"/>
                    <a:pt x="5990" y="11258"/>
                    <a:pt x="5990" y="11258"/>
                  </a:cubicBezTo>
                  <a:close/>
                  <a:moveTo>
                    <a:pt x="5990" y="11389"/>
                  </a:moveTo>
                  <a:cubicBezTo>
                    <a:pt x="5990" y="11389"/>
                    <a:pt x="5990" y="11389"/>
                    <a:pt x="5990" y="11389"/>
                  </a:cubicBezTo>
                  <a:cubicBezTo>
                    <a:pt x="5990" y="11520"/>
                    <a:pt x="5990" y="11520"/>
                    <a:pt x="5990" y="11520"/>
                  </a:cubicBezTo>
                  <a:cubicBezTo>
                    <a:pt x="6171" y="11651"/>
                    <a:pt x="6171" y="11651"/>
                    <a:pt x="6171" y="11651"/>
                  </a:cubicBezTo>
                  <a:cubicBezTo>
                    <a:pt x="6081" y="11782"/>
                    <a:pt x="6081" y="11782"/>
                    <a:pt x="6081" y="11782"/>
                  </a:cubicBezTo>
                  <a:cubicBezTo>
                    <a:pt x="5990" y="11651"/>
                    <a:pt x="5990" y="11651"/>
                    <a:pt x="5990" y="11651"/>
                  </a:cubicBezTo>
                  <a:cubicBezTo>
                    <a:pt x="5990" y="11520"/>
                    <a:pt x="5990" y="11520"/>
                    <a:pt x="5990" y="11520"/>
                  </a:cubicBezTo>
                  <a:cubicBezTo>
                    <a:pt x="5899" y="11389"/>
                    <a:pt x="5899" y="11389"/>
                    <a:pt x="5899" y="11389"/>
                  </a:cubicBezTo>
                  <a:cubicBezTo>
                    <a:pt x="5899" y="11389"/>
                    <a:pt x="5990" y="11389"/>
                    <a:pt x="5990" y="11389"/>
                  </a:cubicBezTo>
                  <a:close/>
                  <a:moveTo>
                    <a:pt x="10165" y="9556"/>
                  </a:moveTo>
                  <a:cubicBezTo>
                    <a:pt x="10074" y="9687"/>
                    <a:pt x="10074" y="9687"/>
                    <a:pt x="10074" y="9687"/>
                  </a:cubicBezTo>
                  <a:cubicBezTo>
                    <a:pt x="10074" y="9949"/>
                    <a:pt x="10074" y="9949"/>
                    <a:pt x="10074" y="9949"/>
                  </a:cubicBezTo>
                  <a:cubicBezTo>
                    <a:pt x="10074" y="9949"/>
                    <a:pt x="10074" y="9949"/>
                    <a:pt x="10074" y="9949"/>
                  </a:cubicBezTo>
                  <a:cubicBezTo>
                    <a:pt x="10074" y="9818"/>
                    <a:pt x="10074" y="9818"/>
                    <a:pt x="10074" y="9818"/>
                  </a:cubicBezTo>
                  <a:cubicBezTo>
                    <a:pt x="9983" y="9818"/>
                    <a:pt x="9983" y="9818"/>
                    <a:pt x="9983" y="9818"/>
                  </a:cubicBezTo>
                  <a:cubicBezTo>
                    <a:pt x="9892" y="9818"/>
                    <a:pt x="9892" y="9818"/>
                    <a:pt x="9892" y="9818"/>
                  </a:cubicBezTo>
                  <a:cubicBezTo>
                    <a:pt x="9802" y="9818"/>
                    <a:pt x="9802" y="9818"/>
                    <a:pt x="9802" y="9818"/>
                  </a:cubicBezTo>
                  <a:cubicBezTo>
                    <a:pt x="9802" y="9687"/>
                    <a:pt x="9802" y="9687"/>
                    <a:pt x="9802" y="9687"/>
                  </a:cubicBezTo>
                  <a:cubicBezTo>
                    <a:pt x="10074" y="9425"/>
                    <a:pt x="10074" y="9425"/>
                    <a:pt x="10074" y="9425"/>
                  </a:cubicBezTo>
                  <a:cubicBezTo>
                    <a:pt x="10165" y="9425"/>
                    <a:pt x="10165" y="9425"/>
                    <a:pt x="10165" y="9425"/>
                  </a:cubicBezTo>
                  <a:cubicBezTo>
                    <a:pt x="10165" y="9425"/>
                    <a:pt x="10165" y="9425"/>
                    <a:pt x="10165" y="9425"/>
                  </a:cubicBezTo>
                  <a:cubicBezTo>
                    <a:pt x="10165" y="9556"/>
                    <a:pt x="10165" y="9556"/>
                    <a:pt x="10165" y="9556"/>
                  </a:cubicBezTo>
                  <a:close/>
                  <a:moveTo>
                    <a:pt x="10255" y="9556"/>
                  </a:moveTo>
                  <a:cubicBezTo>
                    <a:pt x="10255" y="9556"/>
                    <a:pt x="10255" y="9556"/>
                    <a:pt x="10255" y="9556"/>
                  </a:cubicBezTo>
                  <a:cubicBezTo>
                    <a:pt x="10255" y="9556"/>
                    <a:pt x="10255" y="9556"/>
                    <a:pt x="10255" y="9556"/>
                  </a:cubicBezTo>
                  <a:cubicBezTo>
                    <a:pt x="10255" y="9425"/>
                    <a:pt x="10255" y="9425"/>
                    <a:pt x="10255" y="9425"/>
                  </a:cubicBezTo>
                  <a:cubicBezTo>
                    <a:pt x="10255" y="9295"/>
                    <a:pt x="10255" y="9295"/>
                    <a:pt x="10255" y="9295"/>
                  </a:cubicBezTo>
                  <a:cubicBezTo>
                    <a:pt x="10165" y="9295"/>
                    <a:pt x="10165" y="9295"/>
                    <a:pt x="10165" y="9295"/>
                  </a:cubicBezTo>
                  <a:cubicBezTo>
                    <a:pt x="10255" y="9164"/>
                    <a:pt x="10255" y="9164"/>
                    <a:pt x="10255" y="9164"/>
                  </a:cubicBezTo>
                  <a:cubicBezTo>
                    <a:pt x="10346" y="9164"/>
                    <a:pt x="10346" y="9164"/>
                    <a:pt x="10346" y="9164"/>
                  </a:cubicBezTo>
                  <a:cubicBezTo>
                    <a:pt x="10528" y="9295"/>
                    <a:pt x="10528" y="9295"/>
                    <a:pt x="10528" y="9295"/>
                  </a:cubicBezTo>
                  <a:cubicBezTo>
                    <a:pt x="10528" y="9425"/>
                    <a:pt x="10528" y="9425"/>
                    <a:pt x="10528" y="9425"/>
                  </a:cubicBezTo>
                  <a:cubicBezTo>
                    <a:pt x="10437" y="9425"/>
                    <a:pt x="10437" y="9425"/>
                    <a:pt x="10437" y="9425"/>
                  </a:cubicBezTo>
                  <a:cubicBezTo>
                    <a:pt x="10255" y="9687"/>
                    <a:pt x="10255" y="9687"/>
                    <a:pt x="10255" y="9687"/>
                  </a:cubicBezTo>
                  <a:cubicBezTo>
                    <a:pt x="10255" y="9556"/>
                    <a:pt x="10255" y="9556"/>
                    <a:pt x="10255" y="9556"/>
                  </a:cubicBezTo>
                  <a:close/>
                  <a:moveTo>
                    <a:pt x="10982" y="8902"/>
                  </a:moveTo>
                  <a:cubicBezTo>
                    <a:pt x="11072" y="8902"/>
                    <a:pt x="11072" y="8902"/>
                    <a:pt x="11072" y="8902"/>
                  </a:cubicBezTo>
                  <a:cubicBezTo>
                    <a:pt x="11163" y="8902"/>
                    <a:pt x="11163" y="8902"/>
                    <a:pt x="11163" y="8902"/>
                  </a:cubicBezTo>
                  <a:cubicBezTo>
                    <a:pt x="11163" y="9033"/>
                    <a:pt x="11163" y="9033"/>
                    <a:pt x="11163" y="9033"/>
                  </a:cubicBezTo>
                  <a:cubicBezTo>
                    <a:pt x="11163" y="9033"/>
                    <a:pt x="11163" y="9033"/>
                    <a:pt x="11163" y="9033"/>
                  </a:cubicBezTo>
                  <a:cubicBezTo>
                    <a:pt x="11072" y="9033"/>
                    <a:pt x="11072" y="9033"/>
                    <a:pt x="11072" y="9033"/>
                  </a:cubicBezTo>
                  <a:cubicBezTo>
                    <a:pt x="10982" y="8902"/>
                    <a:pt x="10982" y="8902"/>
                    <a:pt x="10982" y="8902"/>
                  </a:cubicBezTo>
                  <a:close/>
                  <a:moveTo>
                    <a:pt x="15066" y="14007"/>
                  </a:moveTo>
                  <a:cubicBezTo>
                    <a:pt x="15156" y="14007"/>
                    <a:pt x="15156" y="14007"/>
                    <a:pt x="15156" y="14007"/>
                  </a:cubicBezTo>
                  <a:cubicBezTo>
                    <a:pt x="15156" y="14007"/>
                    <a:pt x="15156" y="14007"/>
                    <a:pt x="15156" y="14007"/>
                  </a:cubicBezTo>
                  <a:cubicBezTo>
                    <a:pt x="15156" y="14007"/>
                    <a:pt x="15156" y="14007"/>
                    <a:pt x="15156" y="14007"/>
                  </a:cubicBezTo>
                  <a:cubicBezTo>
                    <a:pt x="15066" y="14007"/>
                    <a:pt x="15066" y="14007"/>
                    <a:pt x="15066" y="14007"/>
                  </a:cubicBezTo>
                  <a:close/>
                  <a:moveTo>
                    <a:pt x="14703" y="15578"/>
                  </a:moveTo>
                  <a:cubicBezTo>
                    <a:pt x="14793" y="15578"/>
                    <a:pt x="14793" y="15578"/>
                    <a:pt x="14793" y="15578"/>
                  </a:cubicBezTo>
                  <a:cubicBezTo>
                    <a:pt x="14793" y="15578"/>
                    <a:pt x="14793" y="15578"/>
                    <a:pt x="14793" y="15578"/>
                  </a:cubicBezTo>
                  <a:cubicBezTo>
                    <a:pt x="14703" y="15578"/>
                    <a:pt x="14703" y="15578"/>
                    <a:pt x="14703" y="15578"/>
                  </a:cubicBezTo>
                  <a:close/>
                  <a:moveTo>
                    <a:pt x="15610" y="15316"/>
                  </a:moveTo>
                  <a:cubicBezTo>
                    <a:pt x="15701" y="15185"/>
                    <a:pt x="15701" y="15185"/>
                    <a:pt x="15701" y="15185"/>
                  </a:cubicBezTo>
                  <a:cubicBezTo>
                    <a:pt x="15701" y="15185"/>
                    <a:pt x="15701" y="15185"/>
                    <a:pt x="15701" y="15185"/>
                  </a:cubicBezTo>
                  <a:cubicBezTo>
                    <a:pt x="15701" y="15316"/>
                    <a:pt x="15701" y="15316"/>
                    <a:pt x="15701" y="15316"/>
                  </a:cubicBezTo>
                  <a:cubicBezTo>
                    <a:pt x="15610" y="15447"/>
                    <a:pt x="15610" y="15447"/>
                    <a:pt x="15610" y="15447"/>
                  </a:cubicBezTo>
                  <a:cubicBezTo>
                    <a:pt x="15610" y="15316"/>
                    <a:pt x="15610" y="15316"/>
                    <a:pt x="15610" y="15316"/>
                  </a:cubicBezTo>
                  <a:close/>
                  <a:moveTo>
                    <a:pt x="14975" y="14269"/>
                  </a:moveTo>
                  <a:cubicBezTo>
                    <a:pt x="14975" y="14138"/>
                    <a:pt x="14975" y="14138"/>
                    <a:pt x="14975" y="14138"/>
                  </a:cubicBezTo>
                  <a:cubicBezTo>
                    <a:pt x="14975" y="14138"/>
                    <a:pt x="14975" y="14138"/>
                    <a:pt x="14975" y="14138"/>
                  </a:cubicBezTo>
                  <a:cubicBezTo>
                    <a:pt x="15066" y="14269"/>
                    <a:pt x="15066" y="14269"/>
                    <a:pt x="15066" y="14269"/>
                  </a:cubicBezTo>
                  <a:cubicBezTo>
                    <a:pt x="14975" y="14269"/>
                    <a:pt x="14975" y="14269"/>
                    <a:pt x="14975" y="14269"/>
                  </a:cubicBezTo>
                  <a:close/>
                  <a:moveTo>
                    <a:pt x="15066" y="14662"/>
                  </a:moveTo>
                  <a:cubicBezTo>
                    <a:pt x="15066" y="14531"/>
                    <a:pt x="15066" y="14531"/>
                    <a:pt x="15066" y="14531"/>
                  </a:cubicBezTo>
                  <a:cubicBezTo>
                    <a:pt x="15066" y="14400"/>
                    <a:pt x="15066" y="14400"/>
                    <a:pt x="15066" y="14400"/>
                  </a:cubicBezTo>
                  <a:cubicBezTo>
                    <a:pt x="15156" y="14400"/>
                    <a:pt x="15156" y="14400"/>
                    <a:pt x="15156" y="14400"/>
                  </a:cubicBezTo>
                  <a:cubicBezTo>
                    <a:pt x="15156" y="14531"/>
                    <a:pt x="15156" y="14531"/>
                    <a:pt x="15156" y="14531"/>
                  </a:cubicBezTo>
                  <a:cubicBezTo>
                    <a:pt x="15247" y="14531"/>
                    <a:pt x="15247" y="14531"/>
                    <a:pt x="15247" y="14531"/>
                  </a:cubicBezTo>
                  <a:cubicBezTo>
                    <a:pt x="15247" y="14662"/>
                    <a:pt x="15247" y="14662"/>
                    <a:pt x="15247" y="14662"/>
                  </a:cubicBezTo>
                  <a:cubicBezTo>
                    <a:pt x="15156" y="14662"/>
                    <a:pt x="15156" y="14662"/>
                    <a:pt x="15156" y="14662"/>
                  </a:cubicBezTo>
                  <a:cubicBezTo>
                    <a:pt x="15066" y="14662"/>
                    <a:pt x="15066" y="14662"/>
                    <a:pt x="15066" y="14662"/>
                  </a:cubicBezTo>
                  <a:close/>
                  <a:moveTo>
                    <a:pt x="14430" y="15055"/>
                  </a:moveTo>
                  <a:cubicBezTo>
                    <a:pt x="14430" y="15055"/>
                    <a:pt x="14430" y="15055"/>
                    <a:pt x="14430" y="15055"/>
                  </a:cubicBezTo>
                  <a:cubicBezTo>
                    <a:pt x="14521" y="15055"/>
                    <a:pt x="14521" y="15055"/>
                    <a:pt x="14521" y="15055"/>
                  </a:cubicBezTo>
                  <a:cubicBezTo>
                    <a:pt x="14521" y="14924"/>
                    <a:pt x="14521" y="14924"/>
                    <a:pt x="14521" y="14924"/>
                  </a:cubicBezTo>
                  <a:cubicBezTo>
                    <a:pt x="14612" y="14793"/>
                    <a:pt x="14612" y="14793"/>
                    <a:pt x="14612" y="14793"/>
                  </a:cubicBezTo>
                  <a:cubicBezTo>
                    <a:pt x="14703" y="14793"/>
                    <a:pt x="14703" y="14793"/>
                    <a:pt x="14703" y="14793"/>
                  </a:cubicBezTo>
                  <a:cubicBezTo>
                    <a:pt x="14793" y="14662"/>
                    <a:pt x="14793" y="14662"/>
                    <a:pt x="14793" y="14662"/>
                  </a:cubicBezTo>
                  <a:cubicBezTo>
                    <a:pt x="14884" y="14662"/>
                    <a:pt x="14884" y="14662"/>
                    <a:pt x="14884" y="14662"/>
                  </a:cubicBezTo>
                  <a:cubicBezTo>
                    <a:pt x="14884" y="14531"/>
                    <a:pt x="14884" y="14531"/>
                    <a:pt x="14884" y="14531"/>
                  </a:cubicBezTo>
                  <a:cubicBezTo>
                    <a:pt x="14975" y="14531"/>
                    <a:pt x="14975" y="14531"/>
                    <a:pt x="14975" y="14531"/>
                  </a:cubicBezTo>
                  <a:cubicBezTo>
                    <a:pt x="14884" y="14662"/>
                    <a:pt x="14884" y="14662"/>
                    <a:pt x="14884" y="14662"/>
                  </a:cubicBezTo>
                  <a:cubicBezTo>
                    <a:pt x="14975" y="14662"/>
                    <a:pt x="14975" y="14662"/>
                    <a:pt x="14975" y="14662"/>
                  </a:cubicBezTo>
                  <a:cubicBezTo>
                    <a:pt x="14884" y="14662"/>
                    <a:pt x="14884" y="14662"/>
                    <a:pt x="14884" y="14662"/>
                  </a:cubicBezTo>
                  <a:cubicBezTo>
                    <a:pt x="14793" y="14793"/>
                    <a:pt x="14793" y="14793"/>
                    <a:pt x="14793" y="14793"/>
                  </a:cubicBezTo>
                  <a:cubicBezTo>
                    <a:pt x="14703" y="14924"/>
                    <a:pt x="14703" y="14924"/>
                    <a:pt x="14703" y="14924"/>
                  </a:cubicBezTo>
                  <a:cubicBezTo>
                    <a:pt x="14612" y="14924"/>
                    <a:pt x="14612" y="14924"/>
                    <a:pt x="14612" y="14924"/>
                  </a:cubicBezTo>
                  <a:cubicBezTo>
                    <a:pt x="14612" y="15055"/>
                    <a:pt x="14612" y="15055"/>
                    <a:pt x="14612" y="15055"/>
                  </a:cubicBezTo>
                  <a:cubicBezTo>
                    <a:pt x="14612" y="15055"/>
                    <a:pt x="14612" y="15055"/>
                    <a:pt x="14612" y="15055"/>
                  </a:cubicBezTo>
                  <a:cubicBezTo>
                    <a:pt x="14521" y="15055"/>
                    <a:pt x="14521" y="15055"/>
                    <a:pt x="14521" y="15055"/>
                  </a:cubicBezTo>
                  <a:cubicBezTo>
                    <a:pt x="14521" y="15055"/>
                    <a:pt x="14521" y="15055"/>
                    <a:pt x="14521" y="15055"/>
                  </a:cubicBezTo>
                  <a:cubicBezTo>
                    <a:pt x="14430" y="15055"/>
                    <a:pt x="14430" y="15055"/>
                    <a:pt x="14430" y="15055"/>
                  </a:cubicBezTo>
                  <a:cubicBezTo>
                    <a:pt x="14430" y="15055"/>
                    <a:pt x="14430" y="15055"/>
                    <a:pt x="14430" y="15055"/>
                  </a:cubicBezTo>
                  <a:close/>
                  <a:moveTo>
                    <a:pt x="14430" y="14924"/>
                  </a:moveTo>
                  <a:cubicBezTo>
                    <a:pt x="14521" y="14793"/>
                    <a:pt x="14521" y="14793"/>
                    <a:pt x="14521" y="14793"/>
                  </a:cubicBezTo>
                  <a:cubicBezTo>
                    <a:pt x="14521" y="14793"/>
                    <a:pt x="14521" y="14793"/>
                    <a:pt x="14521" y="14793"/>
                  </a:cubicBezTo>
                  <a:cubicBezTo>
                    <a:pt x="14430" y="14924"/>
                    <a:pt x="14430" y="14924"/>
                    <a:pt x="14430" y="14924"/>
                  </a:cubicBezTo>
                  <a:cubicBezTo>
                    <a:pt x="14430" y="14924"/>
                    <a:pt x="14430" y="14924"/>
                    <a:pt x="14430" y="14924"/>
                  </a:cubicBezTo>
                  <a:close/>
                  <a:moveTo>
                    <a:pt x="14612" y="14662"/>
                  </a:moveTo>
                  <a:cubicBezTo>
                    <a:pt x="14703" y="14531"/>
                    <a:pt x="14703" y="14531"/>
                    <a:pt x="14703" y="14531"/>
                  </a:cubicBezTo>
                  <a:cubicBezTo>
                    <a:pt x="14703" y="14400"/>
                    <a:pt x="14703" y="14400"/>
                    <a:pt x="14703" y="14400"/>
                  </a:cubicBezTo>
                  <a:cubicBezTo>
                    <a:pt x="14793" y="14269"/>
                    <a:pt x="14793" y="14269"/>
                    <a:pt x="14793" y="14269"/>
                  </a:cubicBezTo>
                  <a:cubicBezTo>
                    <a:pt x="14793" y="14400"/>
                    <a:pt x="14793" y="14400"/>
                    <a:pt x="14793" y="14400"/>
                  </a:cubicBezTo>
                  <a:cubicBezTo>
                    <a:pt x="14793" y="14400"/>
                    <a:pt x="14793" y="14400"/>
                    <a:pt x="14793" y="14400"/>
                  </a:cubicBezTo>
                  <a:cubicBezTo>
                    <a:pt x="14793" y="14400"/>
                    <a:pt x="14793" y="14400"/>
                    <a:pt x="14793" y="14400"/>
                  </a:cubicBezTo>
                  <a:cubicBezTo>
                    <a:pt x="14703" y="14531"/>
                    <a:pt x="14703" y="14531"/>
                    <a:pt x="14703" y="14531"/>
                  </a:cubicBezTo>
                  <a:cubicBezTo>
                    <a:pt x="14703" y="14662"/>
                    <a:pt x="14703" y="14662"/>
                    <a:pt x="14703" y="14662"/>
                  </a:cubicBezTo>
                  <a:cubicBezTo>
                    <a:pt x="14612" y="14662"/>
                    <a:pt x="14612" y="14662"/>
                    <a:pt x="14612" y="14662"/>
                  </a:cubicBezTo>
                  <a:cubicBezTo>
                    <a:pt x="14612" y="14662"/>
                    <a:pt x="14612" y="14662"/>
                    <a:pt x="14612" y="14662"/>
                  </a:cubicBezTo>
                  <a:cubicBezTo>
                    <a:pt x="14612" y="14662"/>
                    <a:pt x="14612" y="14662"/>
                    <a:pt x="14612" y="14662"/>
                  </a:cubicBezTo>
                  <a:close/>
                  <a:moveTo>
                    <a:pt x="14703" y="14007"/>
                  </a:moveTo>
                  <a:cubicBezTo>
                    <a:pt x="14793" y="13876"/>
                    <a:pt x="14793" y="13876"/>
                    <a:pt x="14793" y="13876"/>
                  </a:cubicBezTo>
                  <a:cubicBezTo>
                    <a:pt x="14793" y="13876"/>
                    <a:pt x="14793" y="13876"/>
                    <a:pt x="14793" y="13876"/>
                  </a:cubicBezTo>
                  <a:cubicBezTo>
                    <a:pt x="14793" y="14007"/>
                    <a:pt x="14793" y="14007"/>
                    <a:pt x="14793" y="14007"/>
                  </a:cubicBezTo>
                  <a:cubicBezTo>
                    <a:pt x="14793" y="14007"/>
                    <a:pt x="14793" y="14007"/>
                    <a:pt x="14793" y="14007"/>
                  </a:cubicBezTo>
                  <a:cubicBezTo>
                    <a:pt x="14793" y="14007"/>
                    <a:pt x="14793" y="14007"/>
                    <a:pt x="14793" y="14007"/>
                  </a:cubicBezTo>
                  <a:cubicBezTo>
                    <a:pt x="14703" y="14007"/>
                    <a:pt x="14703" y="14007"/>
                    <a:pt x="14703" y="14007"/>
                  </a:cubicBezTo>
                  <a:close/>
                  <a:moveTo>
                    <a:pt x="9892" y="6676"/>
                  </a:moveTo>
                  <a:cubicBezTo>
                    <a:pt x="9892" y="6676"/>
                    <a:pt x="9892" y="6676"/>
                    <a:pt x="9892" y="6676"/>
                  </a:cubicBezTo>
                  <a:cubicBezTo>
                    <a:pt x="9983" y="6676"/>
                    <a:pt x="9983" y="6676"/>
                    <a:pt x="9983" y="6676"/>
                  </a:cubicBezTo>
                  <a:cubicBezTo>
                    <a:pt x="9892" y="6676"/>
                    <a:pt x="9892" y="6676"/>
                    <a:pt x="9892" y="6676"/>
                  </a:cubicBezTo>
                  <a:cubicBezTo>
                    <a:pt x="9892" y="6676"/>
                    <a:pt x="9892" y="6676"/>
                    <a:pt x="9892" y="6676"/>
                  </a:cubicBezTo>
                  <a:close/>
                  <a:moveTo>
                    <a:pt x="8259" y="8902"/>
                  </a:moveTo>
                  <a:cubicBezTo>
                    <a:pt x="8350" y="8640"/>
                    <a:pt x="8350" y="8640"/>
                    <a:pt x="8350" y="8640"/>
                  </a:cubicBezTo>
                  <a:cubicBezTo>
                    <a:pt x="8350" y="8640"/>
                    <a:pt x="8350" y="8640"/>
                    <a:pt x="8350" y="8640"/>
                  </a:cubicBezTo>
                  <a:cubicBezTo>
                    <a:pt x="8259" y="8509"/>
                    <a:pt x="8259" y="8509"/>
                    <a:pt x="8259" y="8509"/>
                  </a:cubicBezTo>
                  <a:cubicBezTo>
                    <a:pt x="8259" y="8378"/>
                    <a:pt x="8259" y="8378"/>
                    <a:pt x="8259" y="8378"/>
                  </a:cubicBezTo>
                  <a:cubicBezTo>
                    <a:pt x="8259" y="8247"/>
                    <a:pt x="8259" y="8247"/>
                    <a:pt x="8259" y="8247"/>
                  </a:cubicBezTo>
                  <a:cubicBezTo>
                    <a:pt x="8168" y="8116"/>
                    <a:pt x="8168" y="8116"/>
                    <a:pt x="8168" y="8116"/>
                  </a:cubicBezTo>
                  <a:cubicBezTo>
                    <a:pt x="8077" y="8116"/>
                    <a:pt x="8077" y="8116"/>
                    <a:pt x="8077" y="8116"/>
                  </a:cubicBezTo>
                  <a:cubicBezTo>
                    <a:pt x="7987" y="8247"/>
                    <a:pt x="7987" y="8247"/>
                    <a:pt x="7987" y="8247"/>
                  </a:cubicBezTo>
                  <a:cubicBezTo>
                    <a:pt x="7896" y="8247"/>
                    <a:pt x="7896" y="8247"/>
                    <a:pt x="7896" y="8247"/>
                  </a:cubicBezTo>
                  <a:cubicBezTo>
                    <a:pt x="7805" y="8116"/>
                    <a:pt x="7805" y="8116"/>
                    <a:pt x="7805" y="8116"/>
                  </a:cubicBezTo>
                  <a:cubicBezTo>
                    <a:pt x="7805" y="7985"/>
                    <a:pt x="7805" y="7985"/>
                    <a:pt x="7805" y="7985"/>
                  </a:cubicBezTo>
                  <a:cubicBezTo>
                    <a:pt x="7987" y="7724"/>
                    <a:pt x="7987" y="7724"/>
                    <a:pt x="7987" y="7724"/>
                  </a:cubicBezTo>
                  <a:cubicBezTo>
                    <a:pt x="8077" y="7462"/>
                    <a:pt x="8077" y="7462"/>
                    <a:pt x="8077" y="7462"/>
                  </a:cubicBezTo>
                  <a:cubicBezTo>
                    <a:pt x="8168" y="7462"/>
                    <a:pt x="8168" y="7462"/>
                    <a:pt x="8168" y="7462"/>
                  </a:cubicBezTo>
                  <a:cubicBezTo>
                    <a:pt x="8168" y="7724"/>
                    <a:pt x="8168" y="7724"/>
                    <a:pt x="8168" y="7724"/>
                  </a:cubicBezTo>
                  <a:cubicBezTo>
                    <a:pt x="8077" y="7855"/>
                    <a:pt x="8077" y="7855"/>
                    <a:pt x="8077" y="7855"/>
                  </a:cubicBezTo>
                  <a:cubicBezTo>
                    <a:pt x="8168" y="7855"/>
                    <a:pt x="8168" y="7855"/>
                    <a:pt x="8168" y="7855"/>
                  </a:cubicBezTo>
                  <a:cubicBezTo>
                    <a:pt x="8168" y="7855"/>
                    <a:pt x="8168" y="7855"/>
                    <a:pt x="8168" y="7855"/>
                  </a:cubicBezTo>
                  <a:cubicBezTo>
                    <a:pt x="8259" y="7985"/>
                    <a:pt x="8259" y="7985"/>
                    <a:pt x="8259" y="7985"/>
                  </a:cubicBezTo>
                  <a:cubicBezTo>
                    <a:pt x="8350" y="7855"/>
                    <a:pt x="8350" y="7855"/>
                    <a:pt x="8350" y="7855"/>
                  </a:cubicBezTo>
                  <a:cubicBezTo>
                    <a:pt x="8531" y="7855"/>
                    <a:pt x="8531" y="7855"/>
                    <a:pt x="8531" y="7855"/>
                  </a:cubicBezTo>
                  <a:cubicBezTo>
                    <a:pt x="8531" y="7985"/>
                    <a:pt x="8531" y="7985"/>
                    <a:pt x="8531" y="7985"/>
                  </a:cubicBezTo>
                  <a:cubicBezTo>
                    <a:pt x="8531" y="8116"/>
                    <a:pt x="8531" y="8116"/>
                    <a:pt x="8531" y="8116"/>
                  </a:cubicBezTo>
                  <a:cubicBezTo>
                    <a:pt x="8531" y="8116"/>
                    <a:pt x="8531" y="8116"/>
                    <a:pt x="8531" y="8116"/>
                  </a:cubicBezTo>
                  <a:cubicBezTo>
                    <a:pt x="8531" y="8247"/>
                    <a:pt x="8531" y="8247"/>
                    <a:pt x="8531" y="8247"/>
                  </a:cubicBezTo>
                  <a:cubicBezTo>
                    <a:pt x="8622" y="8378"/>
                    <a:pt x="8622" y="8378"/>
                    <a:pt x="8622" y="8378"/>
                  </a:cubicBezTo>
                  <a:cubicBezTo>
                    <a:pt x="8622" y="8378"/>
                    <a:pt x="8622" y="8378"/>
                    <a:pt x="8622" y="8378"/>
                  </a:cubicBezTo>
                  <a:cubicBezTo>
                    <a:pt x="8803" y="8640"/>
                    <a:pt x="8803" y="8640"/>
                    <a:pt x="8803" y="8640"/>
                  </a:cubicBezTo>
                  <a:cubicBezTo>
                    <a:pt x="8803" y="8771"/>
                    <a:pt x="8803" y="8771"/>
                    <a:pt x="8803" y="8771"/>
                  </a:cubicBezTo>
                  <a:cubicBezTo>
                    <a:pt x="8713" y="8771"/>
                    <a:pt x="8713" y="8771"/>
                    <a:pt x="8713" y="8771"/>
                  </a:cubicBezTo>
                  <a:cubicBezTo>
                    <a:pt x="8622" y="8640"/>
                    <a:pt x="8622" y="8640"/>
                    <a:pt x="8622" y="8640"/>
                  </a:cubicBezTo>
                  <a:cubicBezTo>
                    <a:pt x="8622" y="8640"/>
                    <a:pt x="8622" y="8640"/>
                    <a:pt x="8622" y="8640"/>
                  </a:cubicBezTo>
                  <a:cubicBezTo>
                    <a:pt x="8531" y="8771"/>
                    <a:pt x="8531" y="8771"/>
                    <a:pt x="8531" y="8771"/>
                  </a:cubicBezTo>
                  <a:cubicBezTo>
                    <a:pt x="8440" y="8771"/>
                    <a:pt x="8440" y="8771"/>
                    <a:pt x="8440" y="8771"/>
                  </a:cubicBezTo>
                  <a:cubicBezTo>
                    <a:pt x="8350" y="8902"/>
                    <a:pt x="8350" y="8902"/>
                    <a:pt x="8350" y="8902"/>
                  </a:cubicBezTo>
                  <a:cubicBezTo>
                    <a:pt x="8259" y="8902"/>
                    <a:pt x="8259" y="8902"/>
                    <a:pt x="8259" y="8902"/>
                  </a:cubicBezTo>
                  <a:close/>
                  <a:moveTo>
                    <a:pt x="7805" y="12436"/>
                  </a:moveTo>
                  <a:cubicBezTo>
                    <a:pt x="7896" y="12436"/>
                    <a:pt x="7896" y="12436"/>
                    <a:pt x="7896" y="12436"/>
                  </a:cubicBezTo>
                  <a:cubicBezTo>
                    <a:pt x="7987" y="12436"/>
                    <a:pt x="7987" y="12436"/>
                    <a:pt x="7987" y="12436"/>
                  </a:cubicBezTo>
                  <a:cubicBezTo>
                    <a:pt x="8077" y="12436"/>
                    <a:pt x="8077" y="12436"/>
                    <a:pt x="8077" y="12436"/>
                  </a:cubicBezTo>
                  <a:cubicBezTo>
                    <a:pt x="8077" y="12436"/>
                    <a:pt x="8077" y="12436"/>
                    <a:pt x="8077" y="12436"/>
                  </a:cubicBezTo>
                  <a:cubicBezTo>
                    <a:pt x="8168" y="12305"/>
                    <a:pt x="8168" y="12305"/>
                    <a:pt x="8168" y="12305"/>
                  </a:cubicBezTo>
                  <a:cubicBezTo>
                    <a:pt x="8259" y="12305"/>
                    <a:pt x="8259" y="12305"/>
                    <a:pt x="8259" y="12305"/>
                  </a:cubicBezTo>
                  <a:cubicBezTo>
                    <a:pt x="8259" y="12436"/>
                    <a:pt x="8259" y="12436"/>
                    <a:pt x="8259" y="12436"/>
                  </a:cubicBezTo>
                  <a:cubicBezTo>
                    <a:pt x="8350" y="12436"/>
                    <a:pt x="8350" y="12436"/>
                    <a:pt x="8350" y="12436"/>
                  </a:cubicBezTo>
                  <a:cubicBezTo>
                    <a:pt x="8440" y="12567"/>
                    <a:pt x="8440" y="12567"/>
                    <a:pt x="8440" y="12567"/>
                  </a:cubicBezTo>
                  <a:cubicBezTo>
                    <a:pt x="8350" y="12698"/>
                    <a:pt x="8350" y="12698"/>
                    <a:pt x="8350" y="12698"/>
                  </a:cubicBezTo>
                  <a:cubicBezTo>
                    <a:pt x="8259" y="12829"/>
                    <a:pt x="8259" y="12829"/>
                    <a:pt x="8259" y="12829"/>
                  </a:cubicBezTo>
                  <a:cubicBezTo>
                    <a:pt x="8168" y="12829"/>
                    <a:pt x="8168" y="12829"/>
                    <a:pt x="8168" y="12829"/>
                  </a:cubicBezTo>
                  <a:cubicBezTo>
                    <a:pt x="8077" y="12829"/>
                    <a:pt x="8077" y="12829"/>
                    <a:pt x="8077" y="12829"/>
                  </a:cubicBezTo>
                  <a:cubicBezTo>
                    <a:pt x="8077" y="12829"/>
                    <a:pt x="8077" y="12829"/>
                    <a:pt x="8077" y="12829"/>
                  </a:cubicBezTo>
                  <a:cubicBezTo>
                    <a:pt x="7987" y="12829"/>
                    <a:pt x="7987" y="12829"/>
                    <a:pt x="7987" y="12829"/>
                  </a:cubicBezTo>
                  <a:cubicBezTo>
                    <a:pt x="7896" y="12829"/>
                    <a:pt x="7896" y="12829"/>
                    <a:pt x="7896" y="12829"/>
                  </a:cubicBezTo>
                  <a:cubicBezTo>
                    <a:pt x="7805" y="12567"/>
                    <a:pt x="7805" y="12567"/>
                    <a:pt x="7805" y="12567"/>
                  </a:cubicBezTo>
                  <a:cubicBezTo>
                    <a:pt x="7805" y="12436"/>
                    <a:pt x="7805" y="12436"/>
                    <a:pt x="7805" y="12436"/>
                  </a:cubicBezTo>
                  <a:close/>
                  <a:moveTo>
                    <a:pt x="13069" y="14007"/>
                  </a:moveTo>
                  <a:cubicBezTo>
                    <a:pt x="13250" y="13876"/>
                    <a:pt x="13250" y="13876"/>
                    <a:pt x="13250" y="13876"/>
                  </a:cubicBezTo>
                  <a:cubicBezTo>
                    <a:pt x="13250" y="13876"/>
                    <a:pt x="13250" y="13876"/>
                    <a:pt x="13250" y="13876"/>
                  </a:cubicBezTo>
                  <a:cubicBezTo>
                    <a:pt x="13250" y="13876"/>
                    <a:pt x="13250" y="13876"/>
                    <a:pt x="13250" y="13876"/>
                  </a:cubicBezTo>
                  <a:cubicBezTo>
                    <a:pt x="13160" y="14007"/>
                    <a:pt x="13160" y="14007"/>
                    <a:pt x="13160" y="14007"/>
                  </a:cubicBezTo>
                  <a:cubicBezTo>
                    <a:pt x="13069" y="14007"/>
                    <a:pt x="13069" y="14007"/>
                    <a:pt x="13069" y="14007"/>
                  </a:cubicBezTo>
                  <a:close/>
                  <a:moveTo>
                    <a:pt x="12252" y="14793"/>
                  </a:moveTo>
                  <a:cubicBezTo>
                    <a:pt x="12343" y="14793"/>
                    <a:pt x="12343" y="14793"/>
                    <a:pt x="12343" y="14793"/>
                  </a:cubicBezTo>
                  <a:cubicBezTo>
                    <a:pt x="12343" y="14793"/>
                    <a:pt x="12343" y="14793"/>
                    <a:pt x="12343" y="14793"/>
                  </a:cubicBezTo>
                  <a:cubicBezTo>
                    <a:pt x="12343" y="14793"/>
                    <a:pt x="12343" y="14793"/>
                    <a:pt x="12343" y="14793"/>
                  </a:cubicBezTo>
                  <a:cubicBezTo>
                    <a:pt x="12252" y="14793"/>
                    <a:pt x="12252" y="14793"/>
                    <a:pt x="12252" y="14793"/>
                  </a:cubicBezTo>
                  <a:close/>
                  <a:moveTo>
                    <a:pt x="12252" y="15709"/>
                  </a:moveTo>
                  <a:cubicBezTo>
                    <a:pt x="12343" y="15578"/>
                    <a:pt x="12343" y="15578"/>
                    <a:pt x="12343" y="15578"/>
                  </a:cubicBezTo>
                  <a:cubicBezTo>
                    <a:pt x="12343" y="15709"/>
                    <a:pt x="12343" y="15709"/>
                    <a:pt x="12343" y="15709"/>
                  </a:cubicBezTo>
                  <a:cubicBezTo>
                    <a:pt x="12343" y="15709"/>
                    <a:pt x="12343" y="15709"/>
                    <a:pt x="12343" y="15709"/>
                  </a:cubicBezTo>
                  <a:cubicBezTo>
                    <a:pt x="12252" y="15840"/>
                    <a:pt x="12252" y="15840"/>
                    <a:pt x="12252" y="15840"/>
                  </a:cubicBezTo>
                  <a:cubicBezTo>
                    <a:pt x="12252" y="15709"/>
                    <a:pt x="12252" y="15709"/>
                    <a:pt x="12252" y="15709"/>
                  </a:cubicBezTo>
                  <a:cubicBezTo>
                    <a:pt x="12252" y="15709"/>
                    <a:pt x="12252" y="15709"/>
                    <a:pt x="12252" y="15709"/>
                  </a:cubicBezTo>
                  <a:close/>
                  <a:moveTo>
                    <a:pt x="11980" y="16102"/>
                  </a:moveTo>
                  <a:cubicBezTo>
                    <a:pt x="11889" y="16102"/>
                    <a:pt x="11889" y="16102"/>
                    <a:pt x="11889" y="16102"/>
                  </a:cubicBezTo>
                  <a:cubicBezTo>
                    <a:pt x="11980" y="16102"/>
                    <a:pt x="11980" y="16102"/>
                    <a:pt x="11980" y="16102"/>
                  </a:cubicBezTo>
                  <a:cubicBezTo>
                    <a:pt x="11980" y="16102"/>
                    <a:pt x="11980" y="16102"/>
                    <a:pt x="11980" y="16102"/>
                  </a:cubicBezTo>
                  <a:cubicBezTo>
                    <a:pt x="12071" y="16102"/>
                    <a:pt x="12071" y="16102"/>
                    <a:pt x="12071" y="16102"/>
                  </a:cubicBezTo>
                  <a:cubicBezTo>
                    <a:pt x="12071" y="16102"/>
                    <a:pt x="12071" y="16102"/>
                    <a:pt x="12071" y="16102"/>
                  </a:cubicBezTo>
                  <a:cubicBezTo>
                    <a:pt x="12161" y="15971"/>
                    <a:pt x="12161" y="15971"/>
                    <a:pt x="12161" y="15971"/>
                  </a:cubicBezTo>
                  <a:cubicBezTo>
                    <a:pt x="12071" y="15971"/>
                    <a:pt x="12071" y="15971"/>
                    <a:pt x="12071" y="15971"/>
                  </a:cubicBezTo>
                  <a:cubicBezTo>
                    <a:pt x="12161" y="15840"/>
                    <a:pt x="12161" y="15840"/>
                    <a:pt x="12161" y="15840"/>
                  </a:cubicBezTo>
                  <a:cubicBezTo>
                    <a:pt x="12252" y="15840"/>
                    <a:pt x="12252" y="15840"/>
                    <a:pt x="12252" y="15840"/>
                  </a:cubicBezTo>
                  <a:cubicBezTo>
                    <a:pt x="12252" y="15840"/>
                    <a:pt x="12252" y="15840"/>
                    <a:pt x="12252" y="15840"/>
                  </a:cubicBezTo>
                  <a:cubicBezTo>
                    <a:pt x="12252" y="15971"/>
                    <a:pt x="12252" y="15971"/>
                    <a:pt x="12252" y="15971"/>
                  </a:cubicBezTo>
                  <a:cubicBezTo>
                    <a:pt x="12252" y="15971"/>
                    <a:pt x="12252" y="15971"/>
                    <a:pt x="12252" y="15971"/>
                  </a:cubicBezTo>
                  <a:cubicBezTo>
                    <a:pt x="12252" y="15971"/>
                    <a:pt x="12252" y="15971"/>
                    <a:pt x="12252" y="15971"/>
                  </a:cubicBezTo>
                  <a:cubicBezTo>
                    <a:pt x="12343" y="15840"/>
                    <a:pt x="12343" y="15840"/>
                    <a:pt x="12343" y="15840"/>
                  </a:cubicBezTo>
                  <a:cubicBezTo>
                    <a:pt x="12343" y="15971"/>
                    <a:pt x="12343" y="15971"/>
                    <a:pt x="12343" y="15971"/>
                  </a:cubicBezTo>
                  <a:cubicBezTo>
                    <a:pt x="12343" y="15971"/>
                    <a:pt x="12343" y="15971"/>
                    <a:pt x="12343" y="15971"/>
                  </a:cubicBezTo>
                  <a:cubicBezTo>
                    <a:pt x="12343" y="16102"/>
                    <a:pt x="12343" y="16102"/>
                    <a:pt x="12343" y="16102"/>
                  </a:cubicBezTo>
                  <a:cubicBezTo>
                    <a:pt x="12343" y="16102"/>
                    <a:pt x="12343" y="16102"/>
                    <a:pt x="12343" y="16102"/>
                  </a:cubicBezTo>
                  <a:cubicBezTo>
                    <a:pt x="12343" y="16233"/>
                    <a:pt x="12343" y="16233"/>
                    <a:pt x="12343" y="16233"/>
                  </a:cubicBezTo>
                  <a:cubicBezTo>
                    <a:pt x="12343" y="16233"/>
                    <a:pt x="12343" y="16233"/>
                    <a:pt x="12343" y="16233"/>
                  </a:cubicBezTo>
                  <a:cubicBezTo>
                    <a:pt x="12252" y="16102"/>
                    <a:pt x="12252" y="16102"/>
                    <a:pt x="12252" y="16102"/>
                  </a:cubicBezTo>
                  <a:cubicBezTo>
                    <a:pt x="12252" y="16233"/>
                    <a:pt x="12252" y="16233"/>
                    <a:pt x="12252" y="16233"/>
                  </a:cubicBezTo>
                  <a:cubicBezTo>
                    <a:pt x="12161" y="16233"/>
                    <a:pt x="12161" y="16233"/>
                    <a:pt x="12161" y="16233"/>
                  </a:cubicBezTo>
                  <a:cubicBezTo>
                    <a:pt x="12161" y="16233"/>
                    <a:pt x="12161" y="16233"/>
                    <a:pt x="12161" y="16233"/>
                  </a:cubicBezTo>
                  <a:cubicBezTo>
                    <a:pt x="12071" y="16233"/>
                    <a:pt x="12071" y="16233"/>
                    <a:pt x="12071" y="16233"/>
                  </a:cubicBezTo>
                  <a:cubicBezTo>
                    <a:pt x="11980" y="16233"/>
                    <a:pt x="11980" y="16233"/>
                    <a:pt x="11980" y="16233"/>
                  </a:cubicBezTo>
                  <a:cubicBezTo>
                    <a:pt x="11980" y="16102"/>
                    <a:pt x="11980" y="16102"/>
                    <a:pt x="11980" y="16102"/>
                  </a:cubicBezTo>
                  <a:close/>
                  <a:moveTo>
                    <a:pt x="11072" y="17280"/>
                  </a:moveTo>
                  <a:cubicBezTo>
                    <a:pt x="11072" y="17280"/>
                    <a:pt x="11072" y="17280"/>
                    <a:pt x="11072" y="17280"/>
                  </a:cubicBezTo>
                  <a:cubicBezTo>
                    <a:pt x="11072" y="17280"/>
                    <a:pt x="11072" y="17280"/>
                    <a:pt x="11072" y="17280"/>
                  </a:cubicBezTo>
                  <a:cubicBezTo>
                    <a:pt x="10982" y="17280"/>
                    <a:pt x="10982" y="17280"/>
                    <a:pt x="10982" y="17280"/>
                  </a:cubicBezTo>
                  <a:cubicBezTo>
                    <a:pt x="10982" y="17149"/>
                    <a:pt x="10982" y="17149"/>
                    <a:pt x="10982" y="17149"/>
                  </a:cubicBezTo>
                  <a:cubicBezTo>
                    <a:pt x="10982" y="17149"/>
                    <a:pt x="10982" y="17149"/>
                    <a:pt x="10982" y="17149"/>
                  </a:cubicBezTo>
                  <a:cubicBezTo>
                    <a:pt x="11072" y="17018"/>
                    <a:pt x="11072" y="17018"/>
                    <a:pt x="11072" y="17018"/>
                  </a:cubicBezTo>
                  <a:cubicBezTo>
                    <a:pt x="10982" y="16887"/>
                    <a:pt x="10982" y="16887"/>
                    <a:pt x="10982" y="16887"/>
                  </a:cubicBezTo>
                  <a:cubicBezTo>
                    <a:pt x="10982" y="16887"/>
                    <a:pt x="10982" y="16887"/>
                    <a:pt x="10982" y="16887"/>
                  </a:cubicBezTo>
                  <a:cubicBezTo>
                    <a:pt x="10982" y="16756"/>
                    <a:pt x="10982" y="16756"/>
                    <a:pt x="10982" y="16756"/>
                  </a:cubicBezTo>
                  <a:cubicBezTo>
                    <a:pt x="11163" y="16625"/>
                    <a:pt x="11163" y="16625"/>
                    <a:pt x="11163" y="16625"/>
                  </a:cubicBezTo>
                  <a:cubicBezTo>
                    <a:pt x="11345" y="16495"/>
                    <a:pt x="11345" y="16495"/>
                    <a:pt x="11345" y="16495"/>
                  </a:cubicBezTo>
                  <a:cubicBezTo>
                    <a:pt x="11435" y="16495"/>
                    <a:pt x="11435" y="16495"/>
                    <a:pt x="11435" y="16495"/>
                  </a:cubicBezTo>
                  <a:cubicBezTo>
                    <a:pt x="11435" y="16495"/>
                    <a:pt x="11435" y="16495"/>
                    <a:pt x="11435" y="16495"/>
                  </a:cubicBezTo>
                  <a:cubicBezTo>
                    <a:pt x="11435" y="16756"/>
                    <a:pt x="11435" y="16756"/>
                    <a:pt x="11435" y="16756"/>
                  </a:cubicBezTo>
                  <a:cubicBezTo>
                    <a:pt x="11435" y="16756"/>
                    <a:pt x="11435" y="16756"/>
                    <a:pt x="11435" y="16756"/>
                  </a:cubicBezTo>
                  <a:cubicBezTo>
                    <a:pt x="11526" y="16625"/>
                    <a:pt x="11526" y="16625"/>
                    <a:pt x="11526" y="16625"/>
                  </a:cubicBezTo>
                  <a:cubicBezTo>
                    <a:pt x="11526" y="16625"/>
                    <a:pt x="11526" y="16625"/>
                    <a:pt x="11526" y="16625"/>
                  </a:cubicBezTo>
                  <a:cubicBezTo>
                    <a:pt x="11526" y="16495"/>
                    <a:pt x="11526" y="16495"/>
                    <a:pt x="11526" y="16495"/>
                  </a:cubicBezTo>
                  <a:cubicBezTo>
                    <a:pt x="11617" y="16625"/>
                    <a:pt x="11617" y="16625"/>
                    <a:pt x="11617" y="16625"/>
                  </a:cubicBezTo>
                  <a:cubicBezTo>
                    <a:pt x="11617" y="16495"/>
                    <a:pt x="11617" y="16495"/>
                    <a:pt x="11617" y="16495"/>
                  </a:cubicBezTo>
                  <a:cubicBezTo>
                    <a:pt x="11526" y="16495"/>
                    <a:pt x="11526" y="16495"/>
                    <a:pt x="11526" y="16495"/>
                  </a:cubicBezTo>
                  <a:cubicBezTo>
                    <a:pt x="11526" y="16364"/>
                    <a:pt x="11526" y="16364"/>
                    <a:pt x="11526" y="16364"/>
                  </a:cubicBezTo>
                  <a:cubicBezTo>
                    <a:pt x="11617" y="16364"/>
                    <a:pt x="11617" y="16364"/>
                    <a:pt x="11617" y="16364"/>
                  </a:cubicBezTo>
                  <a:cubicBezTo>
                    <a:pt x="11617" y="16233"/>
                    <a:pt x="11617" y="16233"/>
                    <a:pt x="11617" y="16233"/>
                  </a:cubicBezTo>
                  <a:cubicBezTo>
                    <a:pt x="11708" y="16364"/>
                    <a:pt x="11708" y="16364"/>
                    <a:pt x="11708" y="16364"/>
                  </a:cubicBezTo>
                  <a:cubicBezTo>
                    <a:pt x="11708" y="16495"/>
                    <a:pt x="11708" y="16495"/>
                    <a:pt x="11708" y="16495"/>
                  </a:cubicBezTo>
                  <a:cubicBezTo>
                    <a:pt x="11708" y="16495"/>
                    <a:pt x="11708" y="16495"/>
                    <a:pt x="11708" y="16495"/>
                  </a:cubicBezTo>
                  <a:cubicBezTo>
                    <a:pt x="11708" y="16625"/>
                    <a:pt x="11708" y="16625"/>
                    <a:pt x="11708" y="16625"/>
                  </a:cubicBezTo>
                  <a:cubicBezTo>
                    <a:pt x="11708" y="16495"/>
                    <a:pt x="11708" y="16495"/>
                    <a:pt x="11708" y="16495"/>
                  </a:cubicBezTo>
                  <a:cubicBezTo>
                    <a:pt x="11708" y="16495"/>
                    <a:pt x="11708" y="16495"/>
                    <a:pt x="11708" y="16495"/>
                  </a:cubicBezTo>
                  <a:cubicBezTo>
                    <a:pt x="11798" y="16495"/>
                    <a:pt x="11798" y="16495"/>
                    <a:pt x="11798" y="16495"/>
                  </a:cubicBezTo>
                  <a:cubicBezTo>
                    <a:pt x="11798" y="16495"/>
                    <a:pt x="11798" y="16495"/>
                    <a:pt x="11798" y="16495"/>
                  </a:cubicBezTo>
                  <a:cubicBezTo>
                    <a:pt x="11798" y="16364"/>
                    <a:pt x="11798" y="16364"/>
                    <a:pt x="11798" y="16364"/>
                  </a:cubicBezTo>
                  <a:cubicBezTo>
                    <a:pt x="11798" y="16364"/>
                    <a:pt x="11798" y="16364"/>
                    <a:pt x="11798" y="16364"/>
                  </a:cubicBezTo>
                  <a:cubicBezTo>
                    <a:pt x="11889" y="16233"/>
                    <a:pt x="11889" y="16233"/>
                    <a:pt x="11889" y="16233"/>
                  </a:cubicBezTo>
                  <a:cubicBezTo>
                    <a:pt x="11889" y="16364"/>
                    <a:pt x="11889" y="16364"/>
                    <a:pt x="11889" y="16364"/>
                  </a:cubicBezTo>
                  <a:cubicBezTo>
                    <a:pt x="11889" y="16364"/>
                    <a:pt x="11889" y="16364"/>
                    <a:pt x="11889" y="16364"/>
                  </a:cubicBezTo>
                  <a:cubicBezTo>
                    <a:pt x="11889" y="16495"/>
                    <a:pt x="11889" y="16495"/>
                    <a:pt x="11889" y="16495"/>
                  </a:cubicBezTo>
                  <a:cubicBezTo>
                    <a:pt x="11889" y="16495"/>
                    <a:pt x="11889" y="16495"/>
                    <a:pt x="11889" y="16495"/>
                  </a:cubicBezTo>
                  <a:cubicBezTo>
                    <a:pt x="11889" y="16495"/>
                    <a:pt x="11889" y="16495"/>
                    <a:pt x="11889" y="16495"/>
                  </a:cubicBezTo>
                  <a:cubicBezTo>
                    <a:pt x="11980" y="16364"/>
                    <a:pt x="11980" y="16364"/>
                    <a:pt x="11980" y="16364"/>
                  </a:cubicBezTo>
                  <a:cubicBezTo>
                    <a:pt x="12071" y="16364"/>
                    <a:pt x="12071" y="16364"/>
                    <a:pt x="12071" y="16364"/>
                  </a:cubicBezTo>
                  <a:cubicBezTo>
                    <a:pt x="12161" y="16364"/>
                    <a:pt x="12161" y="16364"/>
                    <a:pt x="12161" y="16364"/>
                  </a:cubicBezTo>
                  <a:cubicBezTo>
                    <a:pt x="12161" y="16495"/>
                    <a:pt x="12161" y="16495"/>
                    <a:pt x="12161" y="16495"/>
                  </a:cubicBezTo>
                  <a:cubicBezTo>
                    <a:pt x="12071" y="16495"/>
                    <a:pt x="12071" y="16495"/>
                    <a:pt x="12071" y="16495"/>
                  </a:cubicBezTo>
                  <a:cubicBezTo>
                    <a:pt x="11980" y="16495"/>
                    <a:pt x="11980" y="16495"/>
                    <a:pt x="11980" y="16495"/>
                  </a:cubicBezTo>
                  <a:cubicBezTo>
                    <a:pt x="11980" y="16625"/>
                    <a:pt x="11980" y="16625"/>
                    <a:pt x="11980" y="16625"/>
                  </a:cubicBezTo>
                  <a:cubicBezTo>
                    <a:pt x="12071" y="16625"/>
                    <a:pt x="12071" y="16625"/>
                    <a:pt x="12071" y="16625"/>
                  </a:cubicBezTo>
                  <a:cubicBezTo>
                    <a:pt x="12071" y="16756"/>
                    <a:pt x="12071" y="16756"/>
                    <a:pt x="12071" y="16756"/>
                  </a:cubicBezTo>
                  <a:cubicBezTo>
                    <a:pt x="11980" y="16756"/>
                    <a:pt x="11980" y="16756"/>
                    <a:pt x="11980" y="16756"/>
                  </a:cubicBezTo>
                  <a:cubicBezTo>
                    <a:pt x="11980" y="16756"/>
                    <a:pt x="11980" y="16756"/>
                    <a:pt x="11980" y="16756"/>
                  </a:cubicBezTo>
                  <a:cubicBezTo>
                    <a:pt x="11980" y="16756"/>
                    <a:pt x="11980" y="16756"/>
                    <a:pt x="11980" y="16756"/>
                  </a:cubicBezTo>
                  <a:cubicBezTo>
                    <a:pt x="11889" y="16756"/>
                    <a:pt x="11889" y="16756"/>
                    <a:pt x="11889" y="16756"/>
                  </a:cubicBezTo>
                  <a:cubicBezTo>
                    <a:pt x="11798" y="16756"/>
                    <a:pt x="11798" y="16756"/>
                    <a:pt x="11798" y="16756"/>
                  </a:cubicBezTo>
                  <a:cubicBezTo>
                    <a:pt x="11798" y="16756"/>
                    <a:pt x="11798" y="16756"/>
                    <a:pt x="11798" y="16756"/>
                  </a:cubicBezTo>
                  <a:cubicBezTo>
                    <a:pt x="11708" y="16756"/>
                    <a:pt x="11708" y="16756"/>
                    <a:pt x="11708" y="16756"/>
                  </a:cubicBezTo>
                  <a:cubicBezTo>
                    <a:pt x="11798" y="16887"/>
                    <a:pt x="11798" y="16887"/>
                    <a:pt x="11798" y="16887"/>
                  </a:cubicBezTo>
                  <a:cubicBezTo>
                    <a:pt x="11889" y="16887"/>
                    <a:pt x="11889" y="16887"/>
                    <a:pt x="11889" y="16887"/>
                  </a:cubicBezTo>
                  <a:cubicBezTo>
                    <a:pt x="11798" y="17018"/>
                    <a:pt x="11798" y="17018"/>
                    <a:pt x="11798" y="17018"/>
                  </a:cubicBezTo>
                  <a:cubicBezTo>
                    <a:pt x="11708" y="17018"/>
                    <a:pt x="11708" y="17018"/>
                    <a:pt x="11708" y="17018"/>
                  </a:cubicBezTo>
                  <a:cubicBezTo>
                    <a:pt x="11708" y="16887"/>
                    <a:pt x="11708" y="16887"/>
                    <a:pt x="11708" y="16887"/>
                  </a:cubicBezTo>
                  <a:cubicBezTo>
                    <a:pt x="11617" y="16887"/>
                    <a:pt x="11617" y="16887"/>
                    <a:pt x="11617" y="16887"/>
                  </a:cubicBezTo>
                  <a:cubicBezTo>
                    <a:pt x="11526" y="16887"/>
                    <a:pt x="11526" y="16887"/>
                    <a:pt x="11526" y="16887"/>
                  </a:cubicBezTo>
                  <a:cubicBezTo>
                    <a:pt x="11617" y="17018"/>
                    <a:pt x="11617" y="17018"/>
                    <a:pt x="11617" y="17018"/>
                  </a:cubicBezTo>
                  <a:cubicBezTo>
                    <a:pt x="11617" y="17018"/>
                    <a:pt x="11617" y="17018"/>
                    <a:pt x="11617" y="17018"/>
                  </a:cubicBezTo>
                  <a:cubicBezTo>
                    <a:pt x="11617" y="17149"/>
                    <a:pt x="11617" y="17149"/>
                    <a:pt x="11617" y="17149"/>
                  </a:cubicBezTo>
                  <a:cubicBezTo>
                    <a:pt x="11526" y="17018"/>
                    <a:pt x="11526" y="17018"/>
                    <a:pt x="11526" y="17018"/>
                  </a:cubicBezTo>
                  <a:cubicBezTo>
                    <a:pt x="11435" y="17149"/>
                    <a:pt x="11435" y="17149"/>
                    <a:pt x="11435" y="17149"/>
                  </a:cubicBezTo>
                  <a:cubicBezTo>
                    <a:pt x="11435" y="17149"/>
                    <a:pt x="11435" y="17149"/>
                    <a:pt x="11435" y="17149"/>
                  </a:cubicBezTo>
                  <a:cubicBezTo>
                    <a:pt x="11345" y="17149"/>
                    <a:pt x="11345" y="17149"/>
                    <a:pt x="11345" y="17149"/>
                  </a:cubicBezTo>
                  <a:cubicBezTo>
                    <a:pt x="11345" y="17149"/>
                    <a:pt x="11345" y="17149"/>
                    <a:pt x="11345" y="17149"/>
                  </a:cubicBezTo>
                  <a:cubicBezTo>
                    <a:pt x="11345" y="17280"/>
                    <a:pt x="11345" y="17280"/>
                    <a:pt x="11345" y="17280"/>
                  </a:cubicBezTo>
                  <a:cubicBezTo>
                    <a:pt x="11345" y="17280"/>
                    <a:pt x="11345" y="17280"/>
                    <a:pt x="11345" y="17280"/>
                  </a:cubicBezTo>
                  <a:cubicBezTo>
                    <a:pt x="11254" y="17411"/>
                    <a:pt x="11254" y="17411"/>
                    <a:pt x="11254" y="17411"/>
                  </a:cubicBezTo>
                  <a:cubicBezTo>
                    <a:pt x="11254" y="17411"/>
                    <a:pt x="11254" y="17411"/>
                    <a:pt x="11254" y="17411"/>
                  </a:cubicBezTo>
                  <a:cubicBezTo>
                    <a:pt x="11163" y="17542"/>
                    <a:pt x="11163" y="17542"/>
                    <a:pt x="11163" y="17542"/>
                  </a:cubicBezTo>
                  <a:cubicBezTo>
                    <a:pt x="11163" y="17542"/>
                    <a:pt x="11163" y="17542"/>
                    <a:pt x="11163" y="17542"/>
                  </a:cubicBezTo>
                  <a:cubicBezTo>
                    <a:pt x="11072" y="17542"/>
                    <a:pt x="11072" y="17542"/>
                    <a:pt x="11072" y="17542"/>
                  </a:cubicBezTo>
                  <a:cubicBezTo>
                    <a:pt x="11072" y="17411"/>
                    <a:pt x="11072" y="17411"/>
                    <a:pt x="11072" y="17411"/>
                  </a:cubicBezTo>
                  <a:cubicBezTo>
                    <a:pt x="11254" y="17280"/>
                    <a:pt x="11254" y="17280"/>
                    <a:pt x="11254" y="17280"/>
                  </a:cubicBezTo>
                  <a:cubicBezTo>
                    <a:pt x="11254" y="17280"/>
                    <a:pt x="11254" y="17280"/>
                    <a:pt x="11254" y="17280"/>
                  </a:cubicBezTo>
                  <a:cubicBezTo>
                    <a:pt x="11254" y="17149"/>
                    <a:pt x="11254" y="17149"/>
                    <a:pt x="11254" y="17149"/>
                  </a:cubicBezTo>
                  <a:cubicBezTo>
                    <a:pt x="11254" y="17149"/>
                    <a:pt x="11254" y="17149"/>
                    <a:pt x="11254" y="17149"/>
                  </a:cubicBezTo>
                  <a:cubicBezTo>
                    <a:pt x="11163" y="17280"/>
                    <a:pt x="11163" y="17280"/>
                    <a:pt x="11163" y="17280"/>
                  </a:cubicBezTo>
                  <a:cubicBezTo>
                    <a:pt x="11163" y="17149"/>
                    <a:pt x="11163" y="17149"/>
                    <a:pt x="11163" y="17149"/>
                  </a:cubicBezTo>
                  <a:cubicBezTo>
                    <a:pt x="11163" y="17149"/>
                    <a:pt x="11163" y="17149"/>
                    <a:pt x="11163" y="17149"/>
                  </a:cubicBezTo>
                  <a:cubicBezTo>
                    <a:pt x="11072" y="17149"/>
                    <a:pt x="11072" y="17149"/>
                    <a:pt x="11072" y="17149"/>
                  </a:cubicBezTo>
                  <a:cubicBezTo>
                    <a:pt x="11072" y="17149"/>
                    <a:pt x="11072" y="17149"/>
                    <a:pt x="11072" y="17149"/>
                  </a:cubicBezTo>
                  <a:cubicBezTo>
                    <a:pt x="11072" y="17149"/>
                    <a:pt x="11072" y="17149"/>
                    <a:pt x="11072" y="17149"/>
                  </a:cubicBezTo>
                  <a:cubicBezTo>
                    <a:pt x="11072" y="17280"/>
                    <a:pt x="11072" y="17280"/>
                    <a:pt x="11072" y="17280"/>
                  </a:cubicBezTo>
                  <a:close/>
                  <a:moveTo>
                    <a:pt x="10982" y="17673"/>
                  </a:moveTo>
                  <a:cubicBezTo>
                    <a:pt x="10982" y="17673"/>
                    <a:pt x="10982" y="17673"/>
                    <a:pt x="10982" y="17673"/>
                  </a:cubicBezTo>
                  <a:cubicBezTo>
                    <a:pt x="10982" y="17673"/>
                    <a:pt x="10982" y="17673"/>
                    <a:pt x="10982" y="17673"/>
                  </a:cubicBezTo>
                  <a:cubicBezTo>
                    <a:pt x="10982" y="17673"/>
                    <a:pt x="10982" y="17673"/>
                    <a:pt x="10982" y="17673"/>
                  </a:cubicBezTo>
                  <a:close/>
                  <a:moveTo>
                    <a:pt x="10709" y="17804"/>
                  </a:moveTo>
                  <a:cubicBezTo>
                    <a:pt x="10800" y="17673"/>
                    <a:pt x="10800" y="17673"/>
                    <a:pt x="10800" y="17673"/>
                  </a:cubicBezTo>
                  <a:cubicBezTo>
                    <a:pt x="10891" y="17542"/>
                    <a:pt x="10891" y="17542"/>
                    <a:pt x="10891" y="17542"/>
                  </a:cubicBezTo>
                  <a:cubicBezTo>
                    <a:pt x="10800" y="17804"/>
                    <a:pt x="10800" y="17804"/>
                    <a:pt x="10800" y="17804"/>
                  </a:cubicBezTo>
                  <a:cubicBezTo>
                    <a:pt x="10709" y="17804"/>
                    <a:pt x="10709" y="17804"/>
                    <a:pt x="10709" y="17804"/>
                  </a:cubicBezTo>
                  <a:close/>
                  <a:moveTo>
                    <a:pt x="10165" y="18327"/>
                  </a:moveTo>
                  <a:cubicBezTo>
                    <a:pt x="10165" y="18327"/>
                    <a:pt x="10165" y="18327"/>
                    <a:pt x="10165" y="18327"/>
                  </a:cubicBezTo>
                  <a:cubicBezTo>
                    <a:pt x="10165" y="18327"/>
                    <a:pt x="10165" y="18327"/>
                    <a:pt x="10165" y="18327"/>
                  </a:cubicBezTo>
                  <a:cubicBezTo>
                    <a:pt x="10255" y="18196"/>
                    <a:pt x="10255" y="18196"/>
                    <a:pt x="10255" y="18196"/>
                  </a:cubicBezTo>
                  <a:cubicBezTo>
                    <a:pt x="10255" y="18327"/>
                    <a:pt x="10255" y="18327"/>
                    <a:pt x="10255" y="18327"/>
                  </a:cubicBezTo>
                  <a:cubicBezTo>
                    <a:pt x="10165" y="18327"/>
                    <a:pt x="10165" y="18327"/>
                    <a:pt x="10165" y="18327"/>
                  </a:cubicBezTo>
                  <a:close/>
                  <a:moveTo>
                    <a:pt x="9892" y="17411"/>
                  </a:moveTo>
                  <a:cubicBezTo>
                    <a:pt x="9983" y="17411"/>
                    <a:pt x="9983" y="17411"/>
                    <a:pt x="9983" y="17411"/>
                  </a:cubicBezTo>
                  <a:cubicBezTo>
                    <a:pt x="9983" y="17542"/>
                    <a:pt x="9983" y="17542"/>
                    <a:pt x="9983" y="17542"/>
                  </a:cubicBezTo>
                  <a:cubicBezTo>
                    <a:pt x="9892" y="17542"/>
                    <a:pt x="9892" y="17542"/>
                    <a:pt x="9892" y="17542"/>
                  </a:cubicBezTo>
                  <a:cubicBezTo>
                    <a:pt x="9892" y="17411"/>
                    <a:pt x="9892" y="17411"/>
                    <a:pt x="9892" y="17411"/>
                  </a:cubicBezTo>
                  <a:close/>
                  <a:moveTo>
                    <a:pt x="8350" y="18327"/>
                  </a:moveTo>
                  <a:cubicBezTo>
                    <a:pt x="8259" y="18327"/>
                    <a:pt x="8350" y="18327"/>
                    <a:pt x="8350" y="18327"/>
                  </a:cubicBezTo>
                  <a:cubicBezTo>
                    <a:pt x="8350" y="18327"/>
                    <a:pt x="8350" y="18327"/>
                    <a:pt x="8350" y="18327"/>
                  </a:cubicBezTo>
                  <a:cubicBezTo>
                    <a:pt x="8350" y="18327"/>
                    <a:pt x="8350" y="18327"/>
                    <a:pt x="8350" y="18327"/>
                  </a:cubicBezTo>
                  <a:close/>
                  <a:moveTo>
                    <a:pt x="8168" y="18327"/>
                  </a:moveTo>
                  <a:cubicBezTo>
                    <a:pt x="8259" y="18458"/>
                    <a:pt x="8259" y="18458"/>
                    <a:pt x="8259" y="18458"/>
                  </a:cubicBezTo>
                  <a:cubicBezTo>
                    <a:pt x="8259" y="18458"/>
                    <a:pt x="8259" y="18458"/>
                    <a:pt x="8259" y="18458"/>
                  </a:cubicBezTo>
                  <a:cubicBezTo>
                    <a:pt x="8168" y="18327"/>
                    <a:pt x="8168" y="18327"/>
                    <a:pt x="8168" y="18327"/>
                  </a:cubicBezTo>
                  <a:close/>
                  <a:moveTo>
                    <a:pt x="8531" y="18720"/>
                  </a:moveTo>
                  <a:cubicBezTo>
                    <a:pt x="8622" y="18851"/>
                    <a:pt x="8622" y="18851"/>
                    <a:pt x="8622" y="18851"/>
                  </a:cubicBezTo>
                  <a:cubicBezTo>
                    <a:pt x="8531" y="18851"/>
                    <a:pt x="8531" y="18851"/>
                    <a:pt x="8531" y="18851"/>
                  </a:cubicBezTo>
                  <a:cubicBezTo>
                    <a:pt x="8531" y="18851"/>
                    <a:pt x="8531" y="18851"/>
                    <a:pt x="8531" y="18851"/>
                  </a:cubicBezTo>
                  <a:cubicBezTo>
                    <a:pt x="8531" y="18720"/>
                    <a:pt x="8531" y="18720"/>
                    <a:pt x="8531" y="18720"/>
                  </a:cubicBezTo>
                  <a:close/>
                  <a:moveTo>
                    <a:pt x="8531" y="18720"/>
                  </a:moveTo>
                  <a:cubicBezTo>
                    <a:pt x="8531" y="18589"/>
                    <a:pt x="8531" y="18589"/>
                    <a:pt x="8531" y="18589"/>
                  </a:cubicBezTo>
                  <a:cubicBezTo>
                    <a:pt x="8531" y="18720"/>
                    <a:pt x="8531" y="18720"/>
                    <a:pt x="8531" y="18720"/>
                  </a:cubicBezTo>
                  <a:cubicBezTo>
                    <a:pt x="8531" y="18720"/>
                    <a:pt x="8531" y="18720"/>
                    <a:pt x="8531" y="18720"/>
                  </a:cubicBezTo>
                  <a:close/>
                  <a:moveTo>
                    <a:pt x="8168" y="18851"/>
                  </a:moveTo>
                  <a:cubicBezTo>
                    <a:pt x="8259" y="18720"/>
                    <a:pt x="8259" y="18720"/>
                    <a:pt x="8259" y="18720"/>
                  </a:cubicBezTo>
                  <a:cubicBezTo>
                    <a:pt x="8259" y="18589"/>
                    <a:pt x="8259" y="18589"/>
                    <a:pt x="8259" y="18589"/>
                  </a:cubicBezTo>
                  <a:cubicBezTo>
                    <a:pt x="8350" y="18589"/>
                    <a:pt x="8350" y="18589"/>
                    <a:pt x="8350" y="18589"/>
                  </a:cubicBezTo>
                  <a:cubicBezTo>
                    <a:pt x="8440" y="18589"/>
                    <a:pt x="8440" y="18589"/>
                    <a:pt x="8440" y="18589"/>
                  </a:cubicBezTo>
                  <a:cubicBezTo>
                    <a:pt x="8350" y="18589"/>
                    <a:pt x="8350" y="18589"/>
                    <a:pt x="8350" y="18589"/>
                  </a:cubicBezTo>
                  <a:cubicBezTo>
                    <a:pt x="8350" y="18720"/>
                    <a:pt x="8350" y="18720"/>
                    <a:pt x="8350" y="18720"/>
                  </a:cubicBezTo>
                  <a:cubicBezTo>
                    <a:pt x="8259" y="18851"/>
                    <a:pt x="8259" y="18851"/>
                    <a:pt x="8259" y="18851"/>
                  </a:cubicBezTo>
                  <a:cubicBezTo>
                    <a:pt x="8168" y="18851"/>
                    <a:pt x="8168" y="18851"/>
                    <a:pt x="8168" y="18851"/>
                  </a:cubicBezTo>
                  <a:close/>
                  <a:moveTo>
                    <a:pt x="8077" y="18589"/>
                  </a:moveTo>
                  <a:cubicBezTo>
                    <a:pt x="7987" y="18458"/>
                    <a:pt x="7987" y="18458"/>
                    <a:pt x="7987" y="18458"/>
                  </a:cubicBezTo>
                  <a:cubicBezTo>
                    <a:pt x="8077" y="18327"/>
                    <a:pt x="8077" y="18327"/>
                    <a:pt x="8077" y="18327"/>
                  </a:cubicBezTo>
                  <a:cubicBezTo>
                    <a:pt x="8077" y="18327"/>
                    <a:pt x="8077" y="18327"/>
                    <a:pt x="8077" y="18327"/>
                  </a:cubicBezTo>
                  <a:cubicBezTo>
                    <a:pt x="8168" y="18458"/>
                    <a:pt x="8168" y="18458"/>
                    <a:pt x="8168" y="18458"/>
                  </a:cubicBezTo>
                  <a:cubicBezTo>
                    <a:pt x="8168" y="18458"/>
                    <a:pt x="8168" y="18458"/>
                    <a:pt x="8168" y="18458"/>
                  </a:cubicBezTo>
                  <a:cubicBezTo>
                    <a:pt x="8077" y="18589"/>
                    <a:pt x="8077" y="18589"/>
                    <a:pt x="8077" y="18589"/>
                  </a:cubicBezTo>
                  <a:cubicBezTo>
                    <a:pt x="8077" y="18589"/>
                    <a:pt x="8077" y="18589"/>
                    <a:pt x="8077" y="18589"/>
                  </a:cubicBezTo>
                  <a:close/>
                  <a:moveTo>
                    <a:pt x="7624" y="18458"/>
                  </a:moveTo>
                  <a:cubicBezTo>
                    <a:pt x="7714" y="18458"/>
                    <a:pt x="7714" y="18458"/>
                    <a:pt x="7714" y="18458"/>
                  </a:cubicBezTo>
                  <a:cubicBezTo>
                    <a:pt x="7714" y="18589"/>
                    <a:pt x="7714" y="18589"/>
                    <a:pt x="7714" y="18589"/>
                  </a:cubicBezTo>
                  <a:cubicBezTo>
                    <a:pt x="7714" y="18589"/>
                    <a:pt x="7714" y="18589"/>
                    <a:pt x="7714" y="18589"/>
                  </a:cubicBezTo>
                  <a:cubicBezTo>
                    <a:pt x="7624" y="18458"/>
                    <a:pt x="7624" y="18458"/>
                    <a:pt x="7624" y="18458"/>
                  </a:cubicBezTo>
                  <a:close/>
                  <a:moveTo>
                    <a:pt x="7442" y="18720"/>
                  </a:moveTo>
                  <a:cubicBezTo>
                    <a:pt x="7351" y="18720"/>
                    <a:pt x="7351" y="18720"/>
                    <a:pt x="7351" y="18720"/>
                  </a:cubicBezTo>
                  <a:cubicBezTo>
                    <a:pt x="7442" y="18589"/>
                    <a:pt x="7442" y="18589"/>
                    <a:pt x="7442" y="18589"/>
                  </a:cubicBezTo>
                  <a:cubicBezTo>
                    <a:pt x="7442" y="18720"/>
                    <a:pt x="7442" y="18720"/>
                    <a:pt x="7442" y="18720"/>
                  </a:cubicBezTo>
                  <a:cubicBezTo>
                    <a:pt x="7442" y="18720"/>
                    <a:pt x="7442" y="18720"/>
                    <a:pt x="7442" y="18720"/>
                  </a:cubicBezTo>
                  <a:close/>
                  <a:moveTo>
                    <a:pt x="7079" y="18982"/>
                  </a:moveTo>
                  <a:cubicBezTo>
                    <a:pt x="7170" y="19113"/>
                    <a:pt x="7170" y="19113"/>
                    <a:pt x="7170" y="19113"/>
                  </a:cubicBezTo>
                  <a:cubicBezTo>
                    <a:pt x="7170" y="19113"/>
                    <a:pt x="7170" y="19113"/>
                    <a:pt x="7170" y="19113"/>
                  </a:cubicBezTo>
                  <a:cubicBezTo>
                    <a:pt x="7079" y="19113"/>
                    <a:pt x="7079" y="19113"/>
                    <a:pt x="7079" y="19113"/>
                  </a:cubicBezTo>
                  <a:cubicBezTo>
                    <a:pt x="7079" y="18982"/>
                    <a:pt x="7079" y="18982"/>
                    <a:pt x="7079" y="18982"/>
                  </a:cubicBezTo>
                  <a:close/>
                  <a:moveTo>
                    <a:pt x="0" y="20815"/>
                  </a:moveTo>
                  <a:cubicBezTo>
                    <a:pt x="0" y="20945"/>
                    <a:pt x="0" y="20945"/>
                    <a:pt x="0" y="20945"/>
                  </a:cubicBezTo>
                  <a:cubicBezTo>
                    <a:pt x="91" y="20815"/>
                    <a:pt x="91" y="20815"/>
                    <a:pt x="91" y="20815"/>
                  </a:cubicBezTo>
                  <a:cubicBezTo>
                    <a:pt x="0" y="20815"/>
                    <a:pt x="0" y="20815"/>
                    <a:pt x="0" y="20815"/>
                  </a:cubicBezTo>
                  <a:close/>
                  <a:moveTo>
                    <a:pt x="91" y="20553"/>
                  </a:moveTo>
                  <a:cubicBezTo>
                    <a:pt x="0" y="20684"/>
                    <a:pt x="0" y="20684"/>
                    <a:pt x="0" y="20684"/>
                  </a:cubicBezTo>
                  <a:cubicBezTo>
                    <a:pt x="91" y="20684"/>
                    <a:pt x="91" y="20684"/>
                    <a:pt x="91" y="20684"/>
                  </a:cubicBezTo>
                  <a:cubicBezTo>
                    <a:pt x="182" y="20553"/>
                    <a:pt x="182" y="20553"/>
                    <a:pt x="182" y="20553"/>
                  </a:cubicBezTo>
                  <a:cubicBezTo>
                    <a:pt x="91" y="20553"/>
                    <a:pt x="91" y="20553"/>
                    <a:pt x="91" y="20553"/>
                  </a:cubicBezTo>
                  <a:close/>
                  <a:moveTo>
                    <a:pt x="182" y="20291"/>
                  </a:moveTo>
                  <a:cubicBezTo>
                    <a:pt x="272" y="20422"/>
                    <a:pt x="272" y="20422"/>
                    <a:pt x="272" y="20422"/>
                  </a:cubicBezTo>
                  <a:cubicBezTo>
                    <a:pt x="272" y="20291"/>
                    <a:pt x="272" y="20291"/>
                    <a:pt x="272" y="20291"/>
                  </a:cubicBezTo>
                  <a:cubicBezTo>
                    <a:pt x="182" y="20291"/>
                    <a:pt x="182" y="20291"/>
                    <a:pt x="182" y="20291"/>
                  </a:cubicBezTo>
                  <a:close/>
                  <a:moveTo>
                    <a:pt x="726" y="20422"/>
                  </a:moveTo>
                  <a:cubicBezTo>
                    <a:pt x="635" y="20291"/>
                    <a:pt x="635" y="20291"/>
                    <a:pt x="635" y="20291"/>
                  </a:cubicBezTo>
                  <a:cubicBezTo>
                    <a:pt x="545" y="20291"/>
                    <a:pt x="545" y="20291"/>
                    <a:pt x="545" y="20291"/>
                  </a:cubicBezTo>
                  <a:cubicBezTo>
                    <a:pt x="454" y="20291"/>
                    <a:pt x="454" y="20291"/>
                    <a:pt x="454" y="20291"/>
                  </a:cubicBezTo>
                  <a:cubicBezTo>
                    <a:pt x="454" y="20422"/>
                    <a:pt x="454" y="20422"/>
                    <a:pt x="454" y="20422"/>
                  </a:cubicBezTo>
                  <a:cubicBezTo>
                    <a:pt x="545" y="20422"/>
                    <a:pt x="545" y="20422"/>
                    <a:pt x="545" y="20422"/>
                  </a:cubicBezTo>
                  <a:cubicBezTo>
                    <a:pt x="545" y="20422"/>
                    <a:pt x="545" y="20422"/>
                    <a:pt x="545" y="20422"/>
                  </a:cubicBezTo>
                  <a:cubicBezTo>
                    <a:pt x="545" y="20553"/>
                    <a:pt x="545" y="20553"/>
                    <a:pt x="545" y="20553"/>
                  </a:cubicBezTo>
                  <a:cubicBezTo>
                    <a:pt x="545" y="20553"/>
                    <a:pt x="545" y="20553"/>
                    <a:pt x="545" y="20553"/>
                  </a:cubicBezTo>
                  <a:cubicBezTo>
                    <a:pt x="635" y="20422"/>
                    <a:pt x="635" y="20422"/>
                    <a:pt x="635" y="20422"/>
                  </a:cubicBezTo>
                  <a:cubicBezTo>
                    <a:pt x="726" y="20422"/>
                    <a:pt x="726" y="20422"/>
                    <a:pt x="726" y="20422"/>
                  </a:cubicBezTo>
                  <a:close/>
                  <a:moveTo>
                    <a:pt x="726" y="20553"/>
                  </a:moveTo>
                  <a:cubicBezTo>
                    <a:pt x="817" y="20684"/>
                    <a:pt x="817" y="20684"/>
                    <a:pt x="817" y="20684"/>
                  </a:cubicBezTo>
                  <a:cubicBezTo>
                    <a:pt x="908" y="20553"/>
                    <a:pt x="908" y="20553"/>
                    <a:pt x="908" y="20553"/>
                  </a:cubicBezTo>
                  <a:cubicBezTo>
                    <a:pt x="908" y="20422"/>
                    <a:pt x="908" y="20422"/>
                    <a:pt x="908" y="20422"/>
                  </a:cubicBezTo>
                  <a:cubicBezTo>
                    <a:pt x="908" y="20422"/>
                    <a:pt x="908" y="20422"/>
                    <a:pt x="908" y="20422"/>
                  </a:cubicBezTo>
                  <a:cubicBezTo>
                    <a:pt x="908" y="20422"/>
                    <a:pt x="908" y="20422"/>
                    <a:pt x="908" y="20422"/>
                  </a:cubicBezTo>
                  <a:cubicBezTo>
                    <a:pt x="817" y="20422"/>
                    <a:pt x="817" y="20422"/>
                    <a:pt x="817" y="20422"/>
                  </a:cubicBezTo>
                  <a:cubicBezTo>
                    <a:pt x="817" y="20553"/>
                    <a:pt x="817" y="20553"/>
                    <a:pt x="817" y="20553"/>
                  </a:cubicBezTo>
                  <a:cubicBezTo>
                    <a:pt x="726" y="20553"/>
                    <a:pt x="726" y="20553"/>
                    <a:pt x="726" y="20553"/>
                  </a:cubicBezTo>
                  <a:close/>
                  <a:moveTo>
                    <a:pt x="1180" y="20553"/>
                  </a:moveTo>
                  <a:cubicBezTo>
                    <a:pt x="1089" y="20422"/>
                    <a:pt x="1089" y="20422"/>
                    <a:pt x="1089" y="20422"/>
                  </a:cubicBezTo>
                  <a:cubicBezTo>
                    <a:pt x="1089" y="20422"/>
                    <a:pt x="1089" y="20422"/>
                    <a:pt x="1089" y="20422"/>
                  </a:cubicBezTo>
                  <a:cubicBezTo>
                    <a:pt x="1089" y="20553"/>
                    <a:pt x="1089" y="20553"/>
                    <a:pt x="1089" y="20553"/>
                  </a:cubicBezTo>
                  <a:cubicBezTo>
                    <a:pt x="998" y="20553"/>
                    <a:pt x="998" y="20553"/>
                    <a:pt x="998" y="20553"/>
                  </a:cubicBezTo>
                  <a:cubicBezTo>
                    <a:pt x="998" y="20684"/>
                    <a:pt x="998" y="20684"/>
                    <a:pt x="998" y="20684"/>
                  </a:cubicBezTo>
                  <a:cubicBezTo>
                    <a:pt x="1089" y="20684"/>
                    <a:pt x="1089" y="20684"/>
                    <a:pt x="1089" y="20684"/>
                  </a:cubicBezTo>
                  <a:cubicBezTo>
                    <a:pt x="1180" y="20553"/>
                    <a:pt x="1180" y="20553"/>
                    <a:pt x="1180" y="20553"/>
                  </a:cubicBezTo>
                  <a:close/>
                  <a:moveTo>
                    <a:pt x="2087" y="20553"/>
                  </a:moveTo>
                  <a:cubicBezTo>
                    <a:pt x="2087" y="20422"/>
                    <a:pt x="2087" y="20422"/>
                    <a:pt x="2087" y="20422"/>
                  </a:cubicBezTo>
                  <a:cubicBezTo>
                    <a:pt x="2178" y="20291"/>
                    <a:pt x="2178" y="20291"/>
                    <a:pt x="2178" y="20291"/>
                  </a:cubicBezTo>
                  <a:cubicBezTo>
                    <a:pt x="2178" y="20291"/>
                    <a:pt x="2178" y="20291"/>
                    <a:pt x="2178" y="20291"/>
                  </a:cubicBezTo>
                  <a:cubicBezTo>
                    <a:pt x="2087" y="20160"/>
                    <a:pt x="2087" y="20160"/>
                    <a:pt x="2087" y="20160"/>
                  </a:cubicBezTo>
                  <a:cubicBezTo>
                    <a:pt x="1997" y="20291"/>
                    <a:pt x="1997" y="20291"/>
                    <a:pt x="1997" y="20291"/>
                  </a:cubicBezTo>
                  <a:cubicBezTo>
                    <a:pt x="1997" y="20422"/>
                    <a:pt x="1997" y="20422"/>
                    <a:pt x="1997" y="20422"/>
                  </a:cubicBezTo>
                  <a:cubicBezTo>
                    <a:pt x="1997" y="20422"/>
                    <a:pt x="1997" y="20422"/>
                    <a:pt x="1997" y="20422"/>
                  </a:cubicBezTo>
                  <a:cubicBezTo>
                    <a:pt x="1906" y="20422"/>
                    <a:pt x="1906" y="20422"/>
                    <a:pt x="1906" y="20422"/>
                  </a:cubicBezTo>
                  <a:cubicBezTo>
                    <a:pt x="1906" y="20422"/>
                    <a:pt x="1906" y="20422"/>
                    <a:pt x="1906" y="20422"/>
                  </a:cubicBezTo>
                  <a:cubicBezTo>
                    <a:pt x="1815" y="20422"/>
                    <a:pt x="1815" y="20422"/>
                    <a:pt x="1815" y="20422"/>
                  </a:cubicBezTo>
                  <a:cubicBezTo>
                    <a:pt x="1724" y="20422"/>
                    <a:pt x="1724" y="20422"/>
                    <a:pt x="1724" y="20422"/>
                  </a:cubicBezTo>
                  <a:cubicBezTo>
                    <a:pt x="1724" y="20422"/>
                    <a:pt x="1724" y="20422"/>
                    <a:pt x="1724" y="20422"/>
                  </a:cubicBezTo>
                  <a:cubicBezTo>
                    <a:pt x="1815" y="20553"/>
                    <a:pt x="1815" y="20553"/>
                    <a:pt x="1815" y="20553"/>
                  </a:cubicBezTo>
                  <a:cubicBezTo>
                    <a:pt x="1815" y="20553"/>
                    <a:pt x="1815" y="20553"/>
                    <a:pt x="1815" y="20553"/>
                  </a:cubicBezTo>
                  <a:cubicBezTo>
                    <a:pt x="1906" y="20553"/>
                    <a:pt x="1906" y="20553"/>
                    <a:pt x="1906" y="20553"/>
                  </a:cubicBezTo>
                  <a:cubicBezTo>
                    <a:pt x="1997" y="20422"/>
                    <a:pt x="1997" y="20422"/>
                    <a:pt x="1997" y="20422"/>
                  </a:cubicBezTo>
                  <a:cubicBezTo>
                    <a:pt x="2087" y="20553"/>
                    <a:pt x="2087" y="20553"/>
                    <a:pt x="2087" y="20553"/>
                  </a:cubicBezTo>
                  <a:close/>
                  <a:moveTo>
                    <a:pt x="2269" y="20553"/>
                  </a:moveTo>
                  <a:cubicBezTo>
                    <a:pt x="2450" y="20553"/>
                    <a:pt x="2450" y="20553"/>
                    <a:pt x="2450" y="20553"/>
                  </a:cubicBezTo>
                  <a:cubicBezTo>
                    <a:pt x="2541" y="20553"/>
                    <a:pt x="2541" y="20553"/>
                    <a:pt x="2541" y="20553"/>
                  </a:cubicBezTo>
                  <a:cubicBezTo>
                    <a:pt x="2541" y="20684"/>
                    <a:pt x="2541" y="20684"/>
                    <a:pt x="2541" y="20684"/>
                  </a:cubicBezTo>
                  <a:cubicBezTo>
                    <a:pt x="2450" y="20684"/>
                    <a:pt x="2450" y="20684"/>
                    <a:pt x="2450" y="20684"/>
                  </a:cubicBezTo>
                  <a:cubicBezTo>
                    <a:pt x="2269" y="20553"/>
                    <a:pt x="2269" y="20553"/>
                    <a:pt x="2269" y="20553"/>
                  </a:cubicBezTo>
                  <a:cubicBezTo>
                    <a:pt x="2178" y="20553"/>
                    <a:pt x="2178" y="20553"/>
                    <a:pt x="2178" y="20553"/>
                  </a:cubicBezTo>
                  <a:cubicBezTo>
                    <a:pt x="2178" y="20553"/>
                    <a:pt x="2178" y="20553"/>
                    <a:pt x="2178" y="20553"/>
                  </a:cubicBezTo>
                  <a:cubicBezTo>
                    <a:pt x="2178" y="20553"/>
                    <a:pt x="2269" y="20553"/>
                    <a:pt x="2269" y="20553"/>
                  </a:cubicBezTo>
                  <a:close/>
                  <a:moveTo>
                    <a:pt x="2904" y="20422"/>
                  </a:moveTo>
                  <a:cubicBezTo>
                    <a:pt x="2813" y="20291"/>
                    <a:pt x="2813" y="20291"/>
                    <a:pt x="2813" y="20291"/>
                  </a:cubicBezTo>
                  <a:cubicBezTo>
                    <a:pt x="2723" y="20291"/>
                    <a:pt x="2723" y="20291"/>
                    <a:pt x="2723" y="20291"/>
                  </a:cubicBezTo>
                  <a:cubicBezTo>
                    <a:pt x="2723" y="20422"/>
                    <a:pt x="2723" y="20422"/>
                    <a:pt x="2723" y="20422"/>
                  </a:cubicBezTo>
                  <a:cubicBezTo>
                    <a:pt x="2813" y="20422"/>
                    <a:pt x="2813" y="20422"/>
                    <a:pt x="2813" y="20422"/>
                  </a:cubicBezTo>
                  <a:cubicBezTo>
                    <a:pt x="2904" y="20422"/>
                    <a:pt x="2904" y="20422"/>
                    <a:pt x="2904" y="20422"/>
                  </a:cubicBezTo>
                  <a:close/>
                  <a:moveTo>
                    <a:pt x="3358" y="20422"/>
                  </a:moveTo>
                  <a:cubicBezTo>
                    <a:pt x="3358" y="20291"/>
                    <a:pt x="3358" y="20291"/>
                    <a:pt x="3358" y="20291"/>
                  </a:cubicBezTo>
                  <a:cubicBezTo>
                    <a:pt x="3267" y="20291"/>
                    <a:pt x="3267" y="20291"/>
                    <a:pt x="3267" y="20291"/>
                  </a:cubicBezTo>
                  <a:cubicBezTo>
                    <a:pt x="3358" y="20422"/>
                    <a:pt x="3358" y="20422"/>
                    <a:pt x="3358" y="20422"/>
                  </a:cubicBezTo>
                  <a:close/>
                  <a:moveTo>
                    <a:pt x="3630" y="20160"/>
                  </a:moveTo>
                  <a:cubicBezTo>
                    <a:pt x="3539" y="20160"/>
                    <a:pt x="3539" y="20160"/>
                    <a:pt x="3539" y="20160"/>
                  </a:cubicBezTo>
                  <a:cubicBezTo>
                    <a:pt x="3539" y="20160"/>
                    <a:pt x="3539" y="20160"/>
                    <a:pt x="3539" y="20160"/>
                  </a:cubicBezTo>
                  <a:cubicBezTo>
                    <a:pt x="3539" y="20291"/>
                    <a:pt x="3539" y="20291"/>
                    <a:pt x="3539" y="20291"/>
                  </a:cubicBezTo>
                  <a:cubicBezTo>
                    <a:pt x="3630" y="20160"/>
                    <a:pt x="3630" y="20160"/>
                    <a:pt x="3630" y="20160"/>
                  </a:cubicBezTo>
                  <a:cubicBezTo>
                    <a:pt x="3630" y="20160"/>
                    <a:pt x="3630" y="20160"/>
                    <a:pt x="3630" y="20160"/>
                  </a:cubicBezTo>
                  <a:close/>
                  <a:moveTo>
                    <a:pt x="3903" y="20160"/>
                  </a:moveTo>
                  <a:cubicBezTo>
                    <a:pt x="3812" y="20160"/>
                    <a:pt x="3812" y="20160"/>
                    <a:pt x="3812" y="20160"/>
                  </a:cubicBezTo>
                  <a:cubicBezTo>
                    <a:pt x="3721" y="20160"/>
                    <a:pt x="3721" y="20160"/>
                    <a:pt x="3721" y="20160"/>
                  </a:cubicBezTo>
                  <a:cubicBezTo>
                    <a:pt x="3812" y="20160"/>
                    <a:pt x="3812" y="20160"/>
                    <a:pt x="3812" y="20160"/>
                  </a:cubicBezTo>
                  <a:cubicBezTo>
                    <a:pt x="3903" y="20160"/>
                    <a:pt x="3903" y="20160"/>
                    <a:pt x="3903" y="20160"/>
                  </a:cubicBezTo>
                  <a:close/>
                  <a:moveTo>
                    <a:pt x="3903" y="20029"/>
                  </a:moveTo>
                  <a:cubicBezTo>
                    <a:pt x="3903" y="19898"/>
                    <a:pt x="3903" y="19898"/>
                    <a:pt x="3903" y="19898"/>
                  </a:cubicBezTo>
                  <a:cubicBezTo>
                    <a:pt x="3812" y="20029"/>
                    <a:pt x="3812" y="20029"/>
                    <a:pt x="3812" y="20029"/>
                  </a:cubicBezTo>
                  <a:cubicBezTo>
                    <a:pt x="3903" y="20029"/>
                    <a:pt x="3903" y="20029"/>
                    <a:pt x="3903" y="20029"/>
                  </a:cubicBezTo>
                  <a:close/>
                  <a:moveTo>
                    <a:pt x="3903" y="20029"/>
                  </a:moveTo>
                  <a:cubicBezTo>
                    <a:pt x="3993" y="20160"/>
                    <a:pt x="3993" y="20160"/>
                    <a:pt x="3993" y="20160"/>
                  </a:cubicBezTo>
                  <a:cubicBezTo>
                    <a:pt x="3993" y="20029"/>
                    <a:pt x="3993" y="20029"/>
                    <a:pt x="3993" y="20029"/>
                  </a:cubicBezTo>
                  <a:cubicBezTo>
                    <a:pt x="3993" y="20029"/>
                    <a:pt x="3993" y="20029"/>
                    <a:pt x="3993" y="20029"/>
                  </a:cubicBezTo>
                  <a:cubicBezTo>
                    <a:pt x="3903" y="20029"/>
                    <a:pt x="3903" y="20029"/>
                    <a:pt x="3903" y="20029"/>
                  </a:cubicBezTo>
                  <a:close/>
                  <a:moveTo>
                    <a:pt x="4810" y="19505"/>
                  </a:moveTo>
                  <a:cubicBezTo>
                    <a:pt x="4901" y="19636"/>
                    <a:pt x="4901" y="19636"/>
                    <a:pt x="4901" y="19636"/>
                  </a:cubicBezTo>
                  <a:cubicBezTo>
                    <a:pt x="4901" y="19636"/>
                    <a:pt x="4901" y="19636"/>
                    <a:pt x="4901" y="19636"/>
                  </a:cubicBezTo>
                  <a:cubicBezTo>
                    <a:pt x="4810" y="19636"/>
                    <a:pt x="4810" y="19636"/>
                    <a:pt x="4810" y="19636"/>
                  </a:cubicBezTo>
                  <a:cubicBezTo>
                    <a:pt x="4810" y="19767"/>
                    <a:pt x="4810" y="19767"/>
                    <a:pt x="4810" y="19767"/>
                  </a:cubicBezTo>
                  <a:cubicBezTo>
                    <a:pt x="4719" y="19898"/>
                    <a:pt x="4719" y="19898"/>
                    <a:pt x="4719" y="19898"/>
                  </a:cubicBezTo>
                  <a:cubicBezTo>
                    <a:pt x="4538" y="20029"/>
                    <a:pt x="4538" y="20029"/>
                    <a:pt x="4538" y="20029"/>
                  </a:cubicBezTo>
                  <a:cubicBezTo>
                    <a:pt x="4447" y="20029"/>
                    <a:pt x="4447" y="20029"/>
                    <a:pt x="4447" y="20029"/>
                  </a:cubicBezTo>
                  <a:cubicBezTo>
                    <a:pt x="4356" y="20160"/>
                    <a:pt x="4356" y="20160"/>
                    <a:pt x="4356" y="20160"/>
                  </a:cubicBezTo>
                  <a:cubicBezTo>
                    <a:pt x="4175" y="20160"/>
                    <a:pt x="4175" y="20160"/>
                    <a:pt x="4175" y="20160"/>
                  </a:cubicBezTo>
                  <a:cubicBezTo>
                    <a:pt x="4266" y="20029"/>
                    <a:pt x="4266" y="20029"/>
                    <a:pt x="4266" y="20029"/>
                  </a:cubicBezTo>
                  <a:cubicBezTo>
                    <a:pt x="4356" y="20029"/>
                    <a:pt x="4356" y="20029"/>
                    <a:pt x="4356" y="20029"/>
                  </a:cubicBezTo>
                  <a:cubicBezTo>
                    <a:pt x="4356" y="19898"/>
                    <a:pt x="4356" y="19898"/>
                    <a:pt x="4356" y="19898"/>
                  </a:cubicBezTo>
                  <a:cubicBezTo>
                    <a:pt x="4447" y="19898"/>
                    <a:pt x="4447" y="19898"/>
                    <a:pt x="4447" y="19898"/>
                  </a:cubicBezTo>
                  <a:cubicBezTo>
                    <a:pt x="4447" y="19898"/>
                    <a:pt x="4447" y="19898"/>
                    <a:pt x="4447" y="19898"/>
                  </a:cubicBezTo>
                  <a:cubicBezTo>
                    <a:pt x="4538" y="19767"/>
                    <a:pt x="4538" y="19767"/>
                    <a:pt x="4538" y="19767"/>
                  </a:cubicBezTo>
                  <a:cubicBezTo>
                    <a:pt x="4629" y="19767"/>
                    <a:pt x="4629" y="19767"/>
                    <a:pt x="4629" y="19767"/>
                  </a:cubicBezTo>
                  <a:cubicBezTo>
                    <a:pt x="4629" y="19636"/>
                    <a:pt x="4629" y="19636"/>
                    <a:pt x="4629" y="19636"/>
                  </a:cubicBezTo>
                  <a:cubicBezTo>
                    <a:pt x="4629" y="19636"/>
                    <a:pt x="4629" y="19636"/>
                    <a:pt x="4629" y="19636"/>
                  </a:cubicBezTo>
                  <a:cubicBezTo>
                    <a:pt x="4719" y="19505"/>
                    <a:pt x="4719" y="19505"/>
                    <a:pt x="4719" y="19505"/>
                  </a:cubicBezTo>
                  <a:cubicBezTo>
                    <a:pt x="4719" y="19505"/>
                    <a:pt x="4810" y="19505"/>
                    <a:pt x="4810" y="19505"/>
                  </a:cubicBezTo>
                  <a:close/>
                  <a:moveTo>
                    <a:pt x="5536" y="19113"/>
                  </a:moveTo>
                  <a:cubicBezTo>
                    <a:pt x="5445" y="19113"/>
                    <a:pt x="5445" y="19113"/>
                    <a:pt x="5445" y="19113"/>
                  </a:cubicBezTo>
                  <a:cubicBezTo>
                    <a:pt x="5355" y="19244"/>
                    <a:pt x="5355" y="19244"/>
                    <a:pt x="5355" y="19244"/>
                  </a:cubicBezTo>
                  <a:cubicBezTo>
                    <a:pt x="5355" y="19375"/>
                    <a:pt x="5355" y="19375"/>
                    <a:pt x="5355" y="19375"/>
                  </a:cubicBezTo>
                  <a:cubicBezTo>
                    <a:pt x="5445" y="19375"/>
                    <a:pt x="5445" y="19375"/>
                    <a:pt x="5445" y="19375"/>
                  </a:cubicBezTo>
                  <a:cubicBezTo>
                    <a:pt x="5355" y="19505"/>
                    <a:pt x="5355" y="19505"/>
                    <a:pt x="5355" y="19505"/>
                  </a:cubicBezTo>
                  <a:cubicBezTo>
                    <a:pt x="5355" y="19375"/>
                    <a:pt x="5355" y="19375"/>
                    <a:pt x="5355" y="19375"/>
                  </a:cubicBezTo>
                  <a:cubicBezTo>
                    <a:pt x="5264" y="19505"/>
                    <a:pt x="5264" y="19505"/>
                    <a:pt x="5264" y="19505"/>
                  </a:cubicBezTo>
                  <a:cubicBezTo>
                    <a:pt x="5264" y="19505"/>
                    <a:pt x="5264" y="19505"/>
                    <a:pt x="5264" y="19505"/>
                  </a:cubicBezTo>
                  <a:cubicBezTo>
                    <a:pt x="5173" y="19505"/>
                    <a:pt x="5173" y="19505"/>
                    <a:pt x="5173" y="19505"/>
                  </a:cubicBezTo>
                  <a:cubicBezTo>
                    <a:pt x="5173" y="19636"/>
                    <a:pt x="5173" y="19636"/>
                    <a:pt x="5173" y="19636"/>
                  </a:cubicBezTo>
                  <a:cubicBezTo>
                    <a:pt x="5082" y="19636"/>
                    <a:pt x="5082" y="19636"/>
                    <a:pt x="5082" y="19636"/>
                  </a:cubicBezTo>
                  <a:cubicBezTo>
                    <a:pt x="4992" y="19767"/>
                    <a:pt x="4992" y="19767"/>
                    <a:pt x="4992" y="19767"/>
                  </a:cubicBezTo>
                  <a:cubicBezTo>
                    <a:pt x="4901" y="19767"/>
                    <a:pt x="4901" y="19767"/>
                    <a:pt x="4901" y="19767"/>
                  </a:cubicBezTo>
                  <a:cubicBezTo>
                    <a:pt x="4901" y="19767"/>
                    <a:pt x="4901" y="19767"/>
                    <a:pt x="4901" y="19767"/>
                  </a:cubicBezTo>
                  <a:cubicBezTo>
                    <a:pt x="4901" y="19898"/>
                    <a:pt x="4901" y="19898"/>
                    <a:pt x="4901" y="19898"/>
                  </a:cubicBezTo>
                  <a:cubicBezTo>
                    <a:pt x="5082" y="19898"/>
                    <a:pt x="5082" y="19898"/>
                    <a:pt x="5082" y="19898"/>
                  </a:cubicBezTo>
                  <a:cubicBezTo>
                    <a:pt x="5173" y="19767"/>
                    <a:pt x="5173" y="19767"/>
                    <a:pt x="5173" y="19767"/>
                  </a:cubicBezTo>
                  <a:cubicBezTo>
                    <a:pt x="5264" y="19636"/>
                    <a:pt x="5264" y="19636"/>
                    <a:pt x="5264" y="19636"/>
                  </a:cubicBezTo>
                  <a:cubicBezTo>
                    <a:pt x="5264" y="19767"/>
                    <a:pt x="5264" y="19767"/>
                    <a:pt x="5264" y="19767"/>
                  </a:cubicBezTo>
                  <a:cubicBezTo>
                    <a:pt x="5264" y="19767"/>
                    <a:pt x="5264" y="19767"/>
                    <a:pt x="5264" y="19767"/>
                  </a:cubicBezTo>
                  <a:cubicBezTo>
                    <a:pt x="5355" y="19636"/>
                    <a:pt x="5355" y="19636"/>
                    <a:pt x="5355" y="19636"/>
                  </a:cubicBezTo>
                  <a:cubicBezTo>
                    <a:pt x="5355" y="19636"/>
                    <a:pt x="5355" y="19636"/>
                    <a:pt x="5355" y="19636"/>
                  </a:cubicBezTo>
                  <a:cubicBezTo>
                    <a:pt x="5445" y="19636"/>
                    <a:pt x="5445" y="19636"/>
                    <a:pt x="5445" y="19636"/>
                  </a:cubicBezTo>
                  <a:cubicBezTo>
                    <a:pt x="5445" y="19636"/>
                    <a:pt x="5445" y="19636"/>
                    <a:pt x="5445" y="19636"/>
                  </a:cubicBezTo>
                  <a:cubicBezTo>
                    <a:pt x="5445" y="19636"/>
                    <a:pt x="5445" y="19636"/>
                    <a:pt x="5445" y="19636"/>
                  </a:cubicBezTo>
                  <a:cubicBezTo>
                    <a:pt x="5536" y="19505"/>
                    <a:pt x="5536" y="19505"/>
                    <a:pt x="5536" y="19505"/>
                  </a:cubicBezTo>
                  <a:cubicBezTo>
                    <a:pt x="5627" y="19505"/>
                    <a:pt x="5627" y="19505"/>
                    <a:pt x="5627" y="19505"/>
                  </a:cubicBezTo>
                  <a:cubicBezTo>
                    <a:pt x="5627" y="19505"/>
                    <a:pt x="5627" y="19505"/>
                    <a:pt x="5627" y="19505"/>
                  </a:cubicBezTo>
                  <a:cubicBezTo>
                    <a:pt x="5536" y="19375"/>
                    <a:pt x="5536" y="19375"/>
                    <a:pt x="5536" y="19375"/>
                  </a:cubicBezTo>
                  <a:cubicBezTo>
                    <a:pt x="5627" y="19375"/>
                    <a:pt x="5627" y="19375"/>
                    <a:pt x="5627" y="19375"/>
                  </a:cubicBezTo>
                  <a:cubicBezTo>
                    <a:pt x="5627" y="19244"/>
                    <a:pt x="5627" y="19244"/>
                    <a:pt x="5627" y="19244"/>
                  </a:cubicBezTo>
                  <a:cubicBezTo>
                    <a:pt x="5536" y="19244"/>
                    <a:pt x="5536" y="19244"/>
                    <a:pt x="5536" y="19244"/>
                  </a:cubicBezTo>
                  <a:cubicBezTo>
                    <a:pt x="5536" y="19113"/>
                    <a:pt x="5536" y="19113"/>
                    <a:pt x="5536" y="19113"/>
                  </a:cubicBezTo>
                  <a:close/>
                  <a:moveTo>
                    <a:pt x="5808" y="19375"/>
                  </a:moveTo>
                  <a:cubicBezTo>
                    <a:pt x="5718" y="19244"/>
                    <a:pt x="5718" y="19244"/>
                    <a:pt x="5718" y="19244"/>
                  </a:cubicBezTo>
                  <a:cubicBezTo>
                    <a:pt x="5718" y="19244"/>
                    <a:pt x="5718" y="19244"/>
                    <a:pt x="5718" y="19244"/>
                  </a:cubicBezTo>
                  <a:cubicBezTo>
                    <a:pt x="5718" y="19244"/>
                    <a:pt x="5718" y="19244"/>
                    <a:pt x="5718" y="19244"/>
                  </a:cubicBezTo>
                  <a:cubicBezTo>
                    <a:pt x="5808" y="19375"/>
                    <a:pt x="5808" y="19375"/>
                    <a:pt x="5808" y="19375"/>
                  </a:cubicBezTo>
                  <a:close/>
                  <a:moveTo>
                    <a:pt x="6171" y="19244"/>
                  </a:moveTo>
                  <a:cubicBezTo>
                    <a:pt x="6171" y="19244"/>
                    <a:pt x="6171" y="19244"/>
                    <a:pt x="6171" y="19244"/>
                  </a:cubicBezTo>
                  <a:cubicBezTo>
                    <a:pt x="6262" y="19244"/>
                    <a:pt x="6262" y="19244"/>
                    <a:pt x="6262" y="19244"/>
                  </a:cubicBezTo>
                  <a:cubicBezTo>
                    <a:pt x="6262" y="19244"/>
                    <a:pt x="6262" y="19244"/>
                    <a:pt x="6262" y="19244"/>
                  </a:cubicBezTo>
                  <a:cubicBezTo>
                    <a:pt x="6171" y="19244"/>
                    <a:pt x="6171" y="19244"/>
                    <a:pt x="6171" y="19244"/>
                  </a:cubicBezTo>
                  <a:cubicBezTo>
                    <a:pt x="6171" y="19244"/>
                    <a:pt x="6171" y="19244"/>
                    <a:pt x="6171" y="19244"/>
                  </a:cubicBezTo>
                  <a:close/>
                  <a:moveTo>
                    <a:pt x="5990" y="19244"/>
                  </a:moveTo>
                  <a:cubicBezTo>
                    <a:pt x="6081" y="19244"/>
                    <a:pt x="6081" y="19244"/>
                    <a:pt x="6081" y="19244"/>
                  </a:cubicBezTo>
                  <a:cubicBezTo>
                    <a:pt x="6081" y="19244"/>
                    <a:pt x="6081" y="19244"/>
                    <a:pt x="6081" y="19244"/>
                  </a:cubicBezTo>
                  <a:cubicBezTo>
                    <a:pt x="5990" y="19244"/>
                    <a:pt x="5990" y="19244"/>
                    <a:pt x="5990" y="19244"/>
                  </a:cubicBezTo>
                  <a:close/>
                  <a:moveTo>
                    <a:pt x="5990" y="19113"/>
                  </a:moveTo>
                  <a:cubicBezTo>
                    <a:pt x="5990" y="19113"/>
                    <a:pt x="5990" y="19113"/>
                    <a:pt x="5990" y="19113"/>
                  </a:cubicBezTo>
                  <a:cubicBezTo>
                    <a:pt x="5990" y="18982"/>
                    <a:pt x="5990" y="18982"/>
                    <a:pt x="5990" y="18982"/>
                  </a:cubicBezTo>
                  <a:cubicBezTo>
                    <a:pt x="5990" y="18982"/>
                    <a:pt x="5990" y="18982"/>
                    <a:pt x="5990" y="18982"/>
                  </a:cubicBezTo>
                  <a:cubicBezTo>
                    <a:pt x="6081" y="19113"/>
                    <a:pt x="6081" y="19113"/>
                    <a:pt x="6081" y="19113"/>
                  </a:cubicBezTo>
                  <a:cubicBezTo>
                    <a:pt x="5990" y="19113"/>
                    <a:pt x="5990" y="19113"/>
                    <a:pt x="5990" y="19113"/>
                  </a:cubicBezTo>
                  <a:close/>
                  <a:moveTo>
                    <a:pt x="5899" y="19113"/>
                  </a:moveTo>
                  <a:cubicBezTo>
                    <a:pt x="5808" y="19113"/>
                    <a:pt x="5808" y="19113"/>
                    <a:pt x="5808" y="19113"/>
                  </a:cubicBezTo>
                  <a:cubicBezTo>
                    <a:pt x="5808" y="19113"/>
                    <a:pt x="5808" y="19113"/>
                    <a:pt x="5808" y="19113"/>
                  </a:cubicBezTo>
                  <a:cubicBezTo>
                    <a:pt x="5808" y="19244"/>
                    <a:pt x="5808" y="19244"/>
                    <a:pt x="5808" y="19244"/>
                  </a:cubicBezTo>
                  <a:cubicBezTo>
                    <a:pt x="5899" y="19244"/>
                    <a:pt x="5899" y="19244"/>
                    <a:pt x="5899" y="19244"/>
                  </a:cubicBezTo>
                  <a:cubicBezTo>
                    <a:pt x="5899" y="19113"/>
                    <a:pt x="5899" y="19113"/>
                    <a:pt x="5899" y="19113"/>
                  </a:cubicBezTo>
                  <a:cubicBezTo>
                    <a:pt x="5899" y="19113"/>
                    <a:pt x="5899" y="19113"/>
                    <a:pt x="5899" y="19113"/>
                  </a:cubicBezTo>
                  <a:cubicBezTo>
                    <a:pt x="5899" y="19113"/>
                    <a:pt x="5899" y="19113"/>
                    <a:pt x="5899" y="19113"/>
                  </a:cubicBezTo>
                  <a:close/>
                  <a:moveTo>
                    <a:pt x="9529" y="14793"/>
                  </a:moveTo>
                  <a:cubicBezTo>
                    <a:pt x="9529" y="14793"/>
                    <a:pt x="9529" y="14793"/>
                    <a:pt x="9529" y="14793"/>
                  </a:cubicBezTo>
                  <a:cubicBezTo>
                    <a:pt x="9620" y="14662"/>
                    <a:pt x="9620" y="14662"/>
                    <a:pt x="9620" y="14662"/>
                  </a:cubicBezTo>
                  <a:cubicBezTo>
                    <a:pt x="9620" y="14793"/>
                    <a:pt x="9620" y="14793"/>
                    <a:pt x="9620" y="14793"/>
                  </a:cubicBezTo>
                  <a:cubicBezTo>
                    <a:pt x="9529" y="14793"/>
                    <a:pt x="9529" y="14793"/>
                    <a:pt x="9529" y="14793"/>
                  </a:cubicBezTo>
                  <a:close/>
                  <a:moveTo>
                    <a:pt x="9439" y="14793"/>
                  </a:moveTo>
                  <a:cubicBezTo>
                    <a:pt x="9348" y="14793"/>
                    <a:pt x="9348" y="14793"/>
                    <a:pt x="9348" y="14793"/>
                  </a:cubicBezTo>
                  <a:cubicBezTo>
                    <a:pt x="9348" y="14662"/>
                    <a:pt x="9348" y="14662"/>
                    <a:pt x="9348" y="14662"/>
                  </a:cubicBezTo>
                  <a:cubicBezTo>
                    <a:pt x="9439" y="14662"/>
                    <a:pt x="9439" y="14662"/>
                    <a:pt x="9439" y="14662"/>
                  </a:cubicBezTo>
                  <a:cubicBezTo>
                    <a:pt x="9529" y="14531"/>
                    <a:pt x="9529" y="14531"/>
                    <a:pt x="9529" y="14531"/>
                  </a:cubicBezTo>
                  <a:cubicBezTo>
                    <a:pt x="9529" y="14662"/>
                    <a:pt x="9529" y="14662"/>
                    <a:pt x="9529" y="14662"/>
                  </a:cubicBezTo>
                  <a:cubicBezTo>
                    <a:pt x="9439" y="14793"/>
                    <a:pt x="9439" y="14793"/>
                    <a:pt x="9439" y="14793"/>
                  </a:cubicBezTo>
                  <a:cubicBezTo>
                    <a:pt x="9439" y="14793"/>
                    <a:pt x="9439" y="14793"/>
                    <a:pt x="9439" y="14793"/>
                  </a:cubicBezTo>
                  <a:close/>
                  <a:moveTo>
                    <a:pt x="6353" y="18851"/>
                  </a:moveTo>
                  <a:cubicBezTo>
                    <a:pt x="6353" y="18720"/>
                    <a:pt x="6353" y="18720"/>
                    <a:pt x="6353" y="18720"/>
                  </a:cubicBezTo>
                  <a:cubicBezTo>
                    <a:pt x="6353" y="18720"/>
                    <a:pt x="6353" y="18720"/>
                    <a:pt x="6353" y="18720"/>
                  </a:cubicBezTo>
                  <a:cubicBezTo>
                    <a:pt x="6444" y="18720"/>
                    <a:pt x="6444" y="18720"/>
                    <a:pt x="6444" y="18720"/>
                  </a:cubicBezTo>
                  <a:cubicBezTo>
                    <a:pt x="6534" y="18589"/>
                    <a:pt x="6534" y="18589"/>
                    <a:pt x="6534" y="18589"/>
                  </a:cubicBezTo>
                  <a:cubicBezTo>
                    <a:pt x="6534" y="18589"/>
                    <a:pt x="6534" y="18589"/>
                    <a:pt x="6534" y="18589"/>
                  </a:cubicBezTo>
                  <a:cubicBezTo>
                    <a:pt x="6625" y="18458"/>
                    <a:pt x="6625" y="18458"/>
                    <a:pt x="6625" y="18458"/>
                  </a:cubicBezTo>
                  <a:cubicBezTo>
                    <a:pt x="6625" y="18458"/>
                    <a:pt x="6625" y="18458"/>
                    <a:pt x="6625" y="18458"/>
                  </a:cubicBezTo>
                  <a:cubicBezTo>
                    <a:pt x="6716" y="18458"/>
                    <a:pt x="6716" y="18458"/>
                    <a:pt x="6716" y="18458"/>
                  </a:cubicBezTo>
                  <a:cubicBezTo>
                    <a:pt x="6716" y="18458"/>
                    <a:pt x="6716" y="18458"/>
                    <a:pt x="6716" y="18458"/>
                  </a:cubicBezTo>
                  <a:cubicBezTo>
                    <a:pt x="6807" y="18458"/>
                    <a:pt x="6807" y="18458"/>
                    <a:pt x="6807" y="18458"/>
                  </a:cubicBezTo>
                  <a:cubicBezTo>
                    <a:pt x="6897" y="18458"/>
                    <a:pt x="6897" y="18458"/>
                    <a:pt x="6897" y="18458"/>
                  </a:cubicBezTo>
                  <a:cubicBezTo>
                    <a:pt x="6897" y="18458"/>
                    <a:pt x="6897" y="18458"/>
                    <a:pt x="6897" y="18458"/>
                  </a:cubicBezTo>
                  <a:cubicBezTo>
                    <a:pt x="6988" y="18458"/>
                    <a:pt x="6988" y="18458"/>
                    <a:pt x="6988" y="18458"/>
                  </a:cubicBezTo>
                  <a:cubicBezTo>
                    <a:pt x="7079" y="18458"/>
                    <a:pt x="7079" y="18458"/>
                    <a:pt x="7079" y="18458"/>
                  </a:cubicBezTo>
                  <a:cubicBezTo>
                    <a:pt x="6988" y="18589"/>
                    <a:pt x="6988" y="18589"/>
                    <a:pt x="6988" y="18589"/>
                  </a:cubicBezTo>
                  <a:cubicBezTo>
                    <a:pt x="7079" y="18720"/>
                    <a:pt x="7079" y="18720"/>
                    <a:pt x="7079" y="18720"/>
                  </a:cubicBezTo>
                  <a:cubicBezTo>
                    <a:pt x="7079" y="18720"/>
                    <a:pt x="7079" y="18720"/>
                    <a:pt x="7079" y="18720"/>
                  </a:cubicBezTo>
                  <a:cubicBezTo>
                    <a:pt x="6988" y="18720"/>
                    <a:pt x="6988" y="18720"/>
                    <a:pt x="6988" y="18720"/>
                  </a:cubicBezTo>
                  <a:cubicBezTo>
                    <a:pt x="6988" y="18851"/>
                    <a:pt x="6988" y="18851"/>
                    <a:pt x="6988" y="18851"/>
                  </a:cubicBezTo>
                  <a:cubicBezTo>
                    <a:pt x="6807" y="18851"/>
                    <a:pt x="6807" y="18851"/>
                    <a:pt x="6807" y="18851"/>
                  </a:cubicBezTo>
                  <a:cubicBezTo>
                    <a:pt x="6716" y="18851"/>
                    <a:pt x="6716" y="18851"/>
                    <a:pt x="6716" y="18851"/>
                  </a:cubicBezTo>
                  <a:cubicBezTo>
                    <a:pt x="6625" y="18851"/>
                    <a:pt x="6625" y="18851"/>
                    <a:pt x="6625" y="18851"/>
                  </a:cubicBezTo>
                  <a:cubicBezTo>
                    <a:pt x="6534" y="18982"/>
                    <a:pt x="6534" y="18982"/>
                    <a:pt x="6534" y="18982"/>
                  </a:cubicBezTo>
                  <a:cubicBezTo>
                    <a:pt x="6444" y="18982"/>
                    <a:pt x="6444" y="18982"/>
                    <a:pt x="6444" y="18982"/>
                  </a:cubicBezTo>
                  <a:cubicBezTo>
                    <a:pt x="6444" y="18982"/>
                    <a:pt x="6444" y="18982"/>
                    <a:pt x="6444" y="18982"/>
                  </a:cubicBezTo>
                  <a:cubicBezTo>
                    <a:pt x="6353" y="18851"/>
                    <a:pt x="6353" y="18851"/>
                    <a:pt x="6353" y="18851"/>
                  </a:cubicBezTo>
                  <a:close/>
                  <a:moveTo>
                    <a:pt x="6353" y="1885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47" name="Rectangle 161"/>
            <p:cNvSpPr>
              <a:spLocks/>
            </p:cNvSpPr>
            <p:nvPr/>
          </p:nvSpPr>
          <p:spPr bwMode="auto">
            <a:xfrm>
              <a:off x="3523" y="3942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48" name="AutoShape 162"/>
            <p:cNvSpPr>
              <a:spLocks/>
            </p:cNvSpPr>
            <p:nvPr/>
          </p:nvSpPr>
          <p:spPr bwMode="auto">
            <a:xfrm>
              <a:off x="3645" y="3977"/>
              <a:ext cx="94" cy="37"/>
            </a:xfrm>
            <a:custGeom>
              <a:avLst/>
              <a:gdLst>
                <a:gd name="T0" fmla="*/ 8 w 21600"/>
                <a:gd name="T1" fmla="*/ 0 h 21600"/>
                <a:gd name="T2" fmla="*/ 66 w 21600"/>
                <a:gd name="T3" fmla="*/ 0 h 21600"/>
                <a:gd name="T4" fmla="*/ 74 w 21600"/>
                <a:gd name="T5" fmla="*/ 10 h 21600"/>
                <a:gd name="T6" fmla="*/ 84 w 21600"/>
                <a:gd name="T7" fmla="*/ 20 h 21600"/>
                <a:gd name="T8" fmla="*/ 94 w 21600"/>
                <a:gd name="T9" fmla="*/ 20 h 21600"/>
                <a:gd name="T10" fmla="*/ 94 w 21600"/>
                <a:gd name="T11" fmla="*/ 30 h 21600"/>
                <a:gd name="T12" fmla="*/ 74 w 21600"/>
                <a:gd name="T13" fmla="*/ 30 h 21600"/>
                <a:gd name="T14" fmla="*/ 74 w 21600"/>
                <a:gd name="T15" fmla="*/ 20 h 21600"/>
                <a:gd name="T16" fmla="*/ 66 w 21600"/>
                <a:gd name="T17" fmla="*/ 30 h 21600"/>
                <a:gd name="T18" fmla="*/ 56 w 21600"/>
                <a:gd name="T19" fmla="*/ 30 h 21600"/>
                <a:gd name="T20" fmla="*/ 56 w 21600"/>
                <a:gd name="T21" fmla="*/ 37 h 21600"/>
                <a:gd name="T22" fmla="*/ 46 w 21600"/>
                <a:gd name="T23" fmla="*/ 37 h 21600"/>
                <a:gd name="T24" fmla="*/ 36 w 21600"/>
                <a:gd name="T25" fmla="*/ 30 h 21600"/>
                <a:gd name="T26" fmla="*/ 18 w 21600"/>
                <a:gd name="T27" fmla="*/ 30 h 21600"/>
                <a:gd name="T28" fmla="*/ 18 w 21600"/>
                <a:gd name="T29" fmla="*/ 20 h 21600"/>
                <a:gd name="T30" fmla="*/ 8 w 21600"/>
                <a:gd name="T31" fmla="*/ 10 h 21600"/>
                <a:gd name="T32" fmla="*/ 8 w 21600"/>
                <a:gd name="T33" fmla="*/ 20 h 21600"/>
                <a:gd name="T34" fmla="*/ 0 w 21600"/>
                <a:gd name="T35" fmla="*/ 10 h 21600"/>
                <a:gd name="T36" fmla="*/ 0 w 21600"/>
                <a:gd name="T37" fmla="*/ 0 h 21600"/>
                <a:gd name="T38" fmla="*/ 8 w 21600"/>
                <a:gd name="T39" fmla="*/ 0 h 21600"/>
                <a:gd name="T40" fmla="*/ 8 w 21600"/>
                <a:gd name="T41" fmla="*/ 0 h 2160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21600" h="21600">
                  <a:moveTo>
                    <a:pt x="1751" y="0"/>
                  </a:moveTo>
                  <a:lnTo>
                    <a:pt x="15178" y="0"/>
                  </a:lnTo>
                  <a:lnTo>
                    <a:pt x="16930" y="5760"/>
                  </a:lnTo>
                  <a:lnTo>
                    <a:pt x="19265" y="11520"/>
                  </a:lnTo>
                  <a:lnTo>
                    <a:pt x="21600" y="11520"/>
                  </a:lnTo>
                  <a:lnTo>
                    <a:pt x="21600" y="17280"/>
                  </a:lnTo>
                  <a:lnTo>
                    <a:pt x="16930" y="17280"/>
                  </a:lnTo>
                  <a:lnTo>
                    <a:pt x="16930" y="11520"/>
                  </a:lnTo>
                  <a:lnTo>
                    <a:pt x="15178" y="17280"/>
                  </a:lnTo>
                  <a:lnTo>
                    <a:pt x="12843" y="17280"/>
                  </a:lnTo>
                  <a:lnTo>
                    <a:pt x="12843" y="21600"/>
                  </a:lnTo>
                  <a:lnTo>
                    <a:pt x="10508" y="21600"/>
                  </a:lnTo>
                  <a:lnTo>
                    <a:pt x="8173" y="17280"/>
                  </a:lnTo>
                  <a:lnTo>
                    <a:pt x="4086" y="17280"/>
                  </a:lnTo>
                  <a:lnTo>
                    <a:pt x="4086" y="11520"/>
                  </a:lnTo>
                  <a:lnTo>
                    <a:pt x="1751" y="5760"/>
                  </a:lnTo>
                  <a:lnTo>
                    <a:pt x="1751" y="11520"/>
                  </a:lnTo>
                  <a:lnTo>
                    <a:pt x="0" y="5760"/>
                  </a:lnTo>
                  <a:lnTo>
                    <a:pt x="0" y="0"/>
                  </a:lnTo>
                  <a:lnTo>
                    <a:pt x="1751" y="0"/>
                  </a:lnTo>
                  <a:close/>
                  <a:moveTo>
                    <a:pt x="1751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49" name="AutoShape 163"/>
            <p:cNvSpPr>
              <a:spLocks/>
            </p:cNvSpPr>
            <p:nvPr/>
          </p:nvSpPr>
          <p:spPr bwMode="auto">
            <a:xfrm>
              <a:off x="3805" y="3913"/>
              <a:ext cx="122" cy="84"/>
            </a:xfrm>
            <a:custGeom>
              <a:avLst/>
              <a:gdLst>
                <a:gd name="T0" fmla="*/ 103 w 21600"/>
                <a:gd name="T1" fmla="*/ 75 h 21600"/>
                <a:gd name="T2" fmla="*/ 113 w 21600"/>
                <a:gd name="T3" fmla="*/ 65 h 21600"/>
                <a:gd name="T4" fmla="*/ 113 w 21600"/>
                <a:gd name="T5" fmla="*/ 47 h 21600"/>
                <a:gd name="T6" fmla="*/ 122 w 21600"/>
                <a:gd name="T7" fmla="*/ 47 h 21600"/>
                <a:gd name="T8" fmla="*/ 113 w 21600"/>
                <a:gd name="T9" fmla="*/ 28 h 21600"/>
                <a:gd name="T10" fmla="*/ 122 w 21600"/>
                <a:gd name="T11" fmla="*/ 19 h 21600"/>
                <a:gd name="T12" fmla="*/ 113 w 21600"/>
                <a:gd name="T13" fmla="*/ 19 h 21600"/>
                <a:gd name="T14" fmla="*/ 94 w 21600"/>
                <a:gd name="T15" fmla="*/ 9 h 21600"/>
                <a:gd name="T16" fmla="*/ 75 w 21600"/>
                <a:gd name="T17" fmla="*/ 9 h 21600"/>
                <a:gd name="T18" fmla="*/ 56 w 21600"/>
                <a:gd name="T19" fmla="*/ 9 h 21600"/>
                <a:gd name="T20" fmla="*/ 56 w 21600"/>
                <a:gd name="T21" fmla="*/ 19 h 21600"/>
                <a:gd name="T22" fmla="*/ 75 w 21600"/>
                <a:gd name="T23" fmla="*/ 28 h 21600"/>
                <a:gd name="T24" fmla="*/ 75 w 21600"/>
                <a:gd name="T25" fmla="*/ 47 h 21600"/>
                <a:gd name="T26" fmla="*/ 94 w 21600"/>
                <a:gd name="T27" fmla="*/ 56 h 21600"/>
                <a:gd name="T28" fmla="*/ 94 w 21600"/>
                <a:gd name="T29" fmla="*/ 65 h 21600"/>
                <a:gd name="T30" fmla="*/ 75 w 21600"/>
                <a:gd name="T31" fmla="*/ 65 h 21600"/>
                <a:gd name="T32" fmla="*/ 56 w 21600"/>
                <a:gd name="T33" fmla="*/ 65 h 21600"/>
                <a:gd name="T34" fmla="*/ 38 w 21600"/>
                <a:gd name="T35" fmla="*/ 65 h 21600"/>
                <a:gd name="T36" fmla="*/ 38 w 21600"/>
                <a:gd name="T37" fmla="*/ 56 h 21600"/>
                <a:gd name="T38" fmla="*/ 19 w 21600"/>
                <a:gd name="T39" fmla="*/ 56 h 21600"/>
                <a:gd name="T40" fmla="*/ 0 w 21600"/>
                <a:gd name="T41" fmla="*/ 65 h 21600"/>
                <a:gd name="T42" fmla="*/ 19 w 21600"/>
                <a:gd name="T43" fmla="*/ 75 h 21600"/>
                <a:gd name="T44" fmla="*/ 28 w 21600"/>
                <a:gd name="T45" fmla="*/ 84 h 21600"/>
                <a:gd name="T46" fmla="*/ 38 w 21600"/>
                <a:gd name="T47" fmla="*/ 75 h 21600"/>
                <a:gd name="T48" fmla="*/ 66 w 21600"/>
                <a:gd name="T49" fmla="*/ 75 h 21600"/>
                <a:gd name="T50" fmla="*/ 94 w 21600"/>
                <a:gd name="T51" fmla="*/ 75 h 21600"/>
                <a:gd name="T52" fmla="*/ 103 w 21600"/>
                <a:gd name="T53" fmla="*/ 84 h 21600"/>
                <a:gd name="T54" fmla="*/ 75 w 21600"/>
                <a:gd name="T55" fmla="*/ 0 h 21600"/>
                <a:gd name="T56" fmla="*/ 75 w 21600"/>
                <a:gd name="T57" fmla="*/ 9 h 21600"/>
                <a:gd name="T58" fmla="*/ 56 w 21600"/>
                <a:gd name="T59" fmla="*/ 47 h 21600"/>
                <a:gd name="T60" fmla="*/ 75 w 21600"/>
                <a:gd name="T61" fmla="*/ 47 h 21600"/>
                <a:gd name="T62" fmla="*/ 66 w 21600"/>
                <a:gd name="T63" fmla="*/ 56 h 21600"/>
                <a:gd name="T64" fmla="*/ 56 w 21600"/>
                <a:gd name="T65" fmla="*/ 47 h 21600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21600" h="21600">
                  <a:moveTo>
                    <a:pt x="18277" y="21600"/>
                  </a:moveTo>
                  <a:cubicBezTo>
                    <a:pt x="18277" y="19200"/>
                    <a:pt x="18277" y="19200"/>
                    <a:pt x="18277" y="19200"/>
                  </a:cubicBezTo>
                  <a:cubicBezTo>
                    <a:pt x="19938" y="16800"/>
                    <a:pt x="19938" y="16800"/>
                    <a:pt x="19938" y="16800"/>
                  </a:cubicBezTo>
                  <a:cubicBezTo>
                    <a:pt x="19938" y="16800"/>
                    <a:pt x="19938" y="16800"/>
                    <a:pt x="19938" y="16800"/>
                  </a:cubicBezTo>
                  <a:cubicBezTo>
                    <a:pt x="19938" y="14400"/>
                    <a:pt x="19938" y="14400"/>
                    <a:pt x="19938" y="14400"/>
                  </a:cubicBezTo>
                  <a:cubicBezTo>
                    <a:pt x="19938" y="12000"/>
                    <a:pt x="19938" y="12000"/>
                    <a:pt x="19938" y="12000"/>
                  </a:cubicBezTo>
                  <a:cubicBezTo>
                    <a:pt x="19938" y="12000"/>
                    <a:pt x="19938" y="12000"/>
                    <a:pt x="19938" y="12000"/>
                  </a:cubicBezTo>
                  <a:cubicBezTo>
                    <a:pt x="21600" y="12000"/>
                    <a:pt x="21600" y="12000"/>
                    <a:pt x="21600" y="12000"/>
                  </a:cubicBezTo>
                  <a:cubicBezTo>
                    <a:pt x="21600" y="9600"/>
                    <a:pt x="21600" y="9600"/>
                    <a:pt x="21600" y="9600"/>
                  </a:cubicBezTo>
                  <a:cubicBezTo>
                    <a:pt x="19938" y="7200"/>
                    <a:pt x="19938" y="7200"/>
                    <a:pt x="19938" y="7200"/>
                  </a:cubicBezTo>
                  <a:cubicBezTo>
                    <a:pt x="21600" y="4800"/>
                    <a:pt x="21600" y="4800"/>
                    <a:pt x="21600" y="4800"/>
                  </a:cubicBezTo>
                  <a:cubicBezTo>
                    <a:pt x="21600" y="4800"/>
                    <a:pt x="21600" y="4800"/>
                    <a:pt x="21600" y="4800"/>
                  </a:cubicBezTo>
                  <a:cubicBezTo>
                    <a:pt x="21600" y="4800"/>
                    <a:pt x="21600" y="4800"/>
                    <a:pt x="21600" y="4800"/>
                  </a:cubicBezTo>
                  <a:cubicBezTo>
                    <a:pt x="19938" y="4800"/>
                    <a:pt x="19938" y="4800"/>
                    <a:pt x="19938" y="4800"/>
                  </a:cubicBezTo>
                  <a:cubicBezTo>
                    <a:pt x="18277" y="4800"/>
                    <a:pt x="18277" y="4800"/>
                    <a:pt x="18277" y="4800"/>
                  </a:cubicBezTo>
                  <a:cubicBezTo>
                    <a:pt x="16615" y="2400"/>
                    <a:pt x="16615" y="2400"/>
                    <a:pt x="16615" y="2400"/>
                  </a:cubicBezTo>
                  <a:cubicBezTo>
                    <a:pt x="14954" y="2400"/>
                    <a:pt x="14954" y="2400"/>
                    <a:pt x="14954" y="2400"/>
                  </a:cubicBezTo>
                  <a:cubicBezTo>
                    <a:pt x="13292" y="2400"/>
                    <a:pt x="13292" y="2400"/>
                    <a:pt x="13292" y="2400"/>
                  </a:cubicBezTo>
                  <a:cubicBezTo>
                    <a:pt x="11631" y="2400"/>
                    <a:pt x="11631" y="2400"/>
                    <a:pt x="11631" y="2400"/>
                  </a:cubicBezTo>
                  <a:cubicBezTo>
                    <a:pt x="9969" y="2400"/>
                    <a:pt x="9969" y="2400"/>
                    <a:pt x="9969" y="2400"/>
                  </a:cubicBezTo>
                  <a:cubicBezTo>
                    <a:pt x="8308" y="2400"/>
                    <a:pt x="8308" y="2400"/>
                    <a:pt x="8308" y="2400"/>
                  </a:cubicBezTo>
                  <a:cubicBezTo>
                    <a:pt x="8308" y="2400"/>
                    <a:pt x="9969" y="4800"/>
                    <a:pt x="9969" y="4800"/>
                  </a:cubicBezTo>
                  <a:cubicBezTo>
                    <a:pt x="14954" y="7200"/>
                    <a:pt x="14954" y="7200"/>
                    <a:pt x="14954" y="7200"/>
                  </a:cubicBezTo>
                  <a:cubicBezTo>
                    <a:pt x="13292" y="7200"/>
                    <a:pt x="13292" y="7200"/>
                    <a:pt x="13292" y="7200"/>
                  </a:cubicBezTo>
                  <a:cubicBezTo>
                    <a:pt x="14954" y="9600"/>
                    <a:pt x="14954" y="9600"/>
                    <a:pt x="14954" y="9600"/>
                  </a:cubicBezTo>
                  <a:cubicBezTo>
                    <a:pt x="13292" y="12000"/>
                    <a:pt x="13292" y="12000"/>
                    <a:pt x="13292" y="12000"/>
                  </a:cubicBezTo>
                  <a:cubicBezTo>
                    <a:pt x="14954" y="12000"/>
                    <a:pt x="14954" y="12000"/>
                    <a:pt x="14954" y="12000"/>
                  </a:cubicBezTo>
                  <a:cubicBezTo>
                    <a:pt x="16615" y="14400"/>
                    <a:pt x="16615" y="14400"/>
                    <a:pt x="16615" y="14400"/>
                  </a:cubicBezTo>
                  <a:cubicBezTo>
                    <a:pt x="18277" y="14400"/>
                    <a:pt x="18277" y="14400"/>
                    <a:pt x="18277" y="14400"/>
                  </a:cubicBezTo>
                  <a:cubicBezTo>
                    <a:pt x="16615" y="16800"/>
                    <a:pt x="16615" y="16800"/>
                    <a:pt x="16615" y="16800"/>
                  </a:cubicBezTo>
                  <a:cubicBezTo>
                    <a:pt x="13292" y="16800"/>
                    <a:pt x="13292" y="16800"/>
                    <a:pt x="13292" y="16800"/>
                  </a:cubicBezTo>
                  <a:cubicBezTo>
                    <a:pt x="13292" y="16800"/>
                    <a:pt x="13292" y="16800"/>
                    <a:pt x="13292" y="16800"/>
                  </a:cubicBezTo>
                  <a:cubicBezTo>
                    <a:pt x="11631" y="16800"/>
                    <a:pt x="11631" y="16800"/>
                    <a:pt x="11631" y="16800"/>
                  </a:cubicBezTo>
                  <a:cubicBezTo>
                    <a:pt x="9969" y="16800"/>
                    <a:pt x="9969" y="16800"/>
                    <a:pt x="9969" y="16800"/>
                  </a:cubicBezTo>
                  <a:cubicBezTo>
                    <a:pt x="8308" y="16800"/>
                    <a:pt x="8308" y="16800"/>
                    <a:pt x="8308" y="16800"/>
                  </a:cubicBezTo>
                  <a:cubicBezTo>
                    <a:pt x="6646" y="16800"/>
                    <a:pt x="6646" y="16800"/>
                    <a:pt x="6646" y="16800"/>
                  </a:cubicBezTo>
                  <a:cubicBezTo>
                    <a:pt x="6646" y="16800"/>
                    <a:pt x="6646" y="16800"/>
                    <a:pt x="6646" y="16800"/>
                  </a:cubicBezTo>
                  <a:cubicBezTo>
                    <a:pt x="6646" y="14400"/>
                    <a:pt x="6646" y="14400"/>
                    <a:pt x="6646" y="14400"/>
                  </a:cubicBezTo>
                  <a:cubicBezTo>
                    <a:pt x="3323" y="16800"/>
                    <a:pt x="3323" y="16800"/>
                    <a:pt x="3323" y="16800"/>
                  </a:cubicBezTo>
                  <a:cubicBezTo>
                    <a:pt x="3323" y="14400"/>
                    <a:pt x="3323" y="14400"/>
                    <a:pt x="3323" y="14400"/>
                  </a:cubicBezTo>
                  <a:cubicBezTo>
                    <a:pt x="1662" y="16800"/>
                    <a:pt x="1662" y="16800"/>
                    <a:pt x="1662" y="16800"/>
                  </a:cubicBezTo>
                  <a:cubicBezTo>
                    <a:pt x="0" y="16800"/>
                    <a:pt x="0" y="16800"/>
                    <a:pt x="0" y="16800"/>
                  </a:cubicBezTo>
                  <a:cubicBezTo>
                    <a:pt x="1662" y="19200"/>
                    <a:pt x="1662" y="19200"/>
                    <a:pt x="1662" y="19200"/>
                  </a:cubicBezTo>
                  <a:cubicBezTo>
                    <a:pt x="3323" y="19200"/>
                    <a:pt x="3323" y="19200"/>
                    <a:pt x="3323" y="19200"/>
                  </a:cubicBezTo>
                  <a:cubicBezTo>
                    <a:pt x="4985" y="21600"/>
                    <a:pt x="4985" y="21600"/>
                    <a:pt x="4985" y="21600"/>
                  </a:cubicBezTo>
                  <a:cubicBezTo>
                    <a:pt x="4985" y="21600"/>
                    <a:pt x="4985" y="21600"/>
                    <a:pt x="4985" y="21600"/>
                  </a:cubicBezTo>
                  <a:cubicBezTo>
                    <a:pt x="6646" y="19200"/>
                    <a:pt x="6646" y="19200"/>
                    <a:pt x="6646" y="19200"/>
                  </a:cubicBezTo>
                  <a:cubicBezTo>
                    <a:pt x="6646" y="19200"/>
                    <a:pt x="6646" y="19200"/>
                    <a:pt x="6646" y="19200"/>
                  </a:cubicBezTo>
                  <a:cubicBezTo>
                    <a:pt x="9969" y="19200"/>
                    <a:pt x="9969" y="19200"/>
                    <a:pt x="9969" y="19200"/>
                  </a:cubicBezTo>
                  <a:cubicBezTo>
                    <a:pt x="11631" y="19200"/>
                    <a:pt x="11631" y="19200"/>
                    <a:pt x="11631" y="19200"/>
                  </a:cubicBezTo>
                  <a:cubicBezTo>
                    <a:pt x="14954" y="21600"/>
                    <a:pt x="14954" y="21600"/>
                    <a:pt x="14954" y="21600"/>
                  </a:cubicBezTo>
                  <a:cubicBezTo>
                    <a:pt x="16615" y="19200"/>
                    <a:pt x="16615" y="19200"/>
                    <a:pt x="16615" y="19200"/>
                  </a:cubicBezTo>
                  <a:cubicBezTo>
                    <a:pt x="16615" y="21600"/>
                    <a:pt x="16615" y="21600"/>
                    <a:pt x="16615" y="21600"/>
                  </a:cubicBezTo>
                  <a:cubicBezTo>
                    <a:pt x="18277" y="21600"/>
                    <a:pt x="18277" y="21600"/>
                    <a:pt x="18277" y="21600"/>
                  </a:cubicBezTo>
                  <a:close/>
                  <a:moveTo>
                    <a:pt x="13292" y="0"/>
                  </a:moveTo>
                  <a:cubicBezTo>
                    <a:pt x="13292" y="0"/>
                    <a:pt x="13292" y="0"/>
                    <a:pt x="13292" y="0"/>
                  </a:cubicBezTo>
                  <a:cubicBezTo>
                    <a:pt x="16615" y="2400"/>
                    <a:pt x="16615" y="2400"/>
                    <a:pt x="16615" y="2400"/>
                  </a:cubicBezTo>
                  <a:cubicBezTo>
                    <a:pt x="13292" y="2400"/>
                    <a:pt x="13292" y="2400"/>
                    <a:pt x="13292" y="2400"/>
                  </a:cubicBezTo>
                  <a:cubicBezTo>
                    <a:pt x="13292" y="0"/>
                    <a:pt x="13292" y="0"/>
                    <a:pt x="13292" y="0"/>
                  </a:cubicBezTo>
                  <a:close/>
                  <a:moveTo>
                    <a:pt x="9969" y="12000"/>
                  </a:moveTo>
                  <a:cubicBezTo>
                    <a:pt x="11631" y="12000"/>
                    <a:pt x="11631" y="12000"/>
                    <a:pt x="11631" y="12000"/>
                  </a:cubicBezTo>
                  <a:cubicBezTo>
                    <a:pt x="13292" y="12000"/>
                    <a:pt x="13292" y="12000"/>
                    <a:pt x="13292" y="12000"/>
                  </a:cubicBezTo>
                  <a:cubicBezTo>
                    <a:pt x="13292" y="14400"/>
                    <a:pt x="13292" y="14400"/>
                    <a:pt x="13292" y="14400"/>
                  </a:cubicBezTo>
                  <a:cubicBezTo>
                    <a:pt x="11631" y="14400"/>
                    <a:pt x="11631" y="14400"/>
                    <a:pt x="11631" y="14400"/>
                  </a:cubicBezTo>
                  <a:lnTo>
                    <a:pt x="9969" y="12000"/>
                  </a:lnTo>
                  <a:close/>
                  <a:moveTo>
                    <a:pt x="9969" y="120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50" name="AutoShape 164"/>
            <p:cNvSpPr>
              <a:spLocks/>
            </p:cNvSpPr>
            <p:nvPr/>
          </p:nvSpPr>
          <p:spPr bwMode="auto">
            <a:xfrm>
              <a:off x="3381" y="3787"/>
              <a:ext cx="442" cy="146"/>
            </a:xfrm>
            <a:custGeom>
              <a:avLst/>
              <a:gdLst>
                <a:gd name="T0" fmla="*/ 84 w 21600"/>
                <a:gd name="T1" fmla="*/ 54 h 21600"/>
                <a:gd name="T2" fmla="*/ 104 w 21600"/>
                <a:gd name="T3" fmla="*/ 64 h 21600"/>
                <a:gd name="T4" fmla="*/ 76 w 21600"/>
                <a:gd name="T5" fmla="*/ 72 h 21600"/>
                <a:gd name="T6" fmla="*/ 84 w 21600"/>
                <a:gd name="T7" fmla="*/ 72 h 21600"/>
                <a:gd name="T8" fmla="*/ 84 w 21600"/>
                <a:gd name="T9" fmla="*/ 64 h 21600"/>
                <a:gd name="T10" fmla="*/ 28 w 21600"/>
                <a:gd name="T11" fmla="*/ 54 h 21600"/>
                <a:gd name="T12" fmla="*/ 10 w 21600"/>
                <a:gd name="T13" fmla="*/ 54 h 21600"/>
                <a:gd name="T14" fmla="*/ 10 w 21600"/>
                <a:gd name="T15" fmla="*/ 64 h 21600"/>
                <a:gd name="T16" fmla="*/ 18 w 21600"/>
                <a:gd name="T17" fmla="*/ 64 h 21600"/>
                <a:gd name="T18" fmla="*/ 38 w 21600"/>
                <a:gd name="T19" fmla="*/ 54 h 21600"/>
                <a:gd name="T20" fmla="*/ 76 w 21600"/>
                <a:gd name="T21" fmla="*/ 45 h 21600"/>
                <a:gd name="T22" fmla="*/ 132 w 21600"/>
                <a:gd name="T23" fmla="*/ 27 h 21600"/>
                <a:gd name="T24" fmla="*/ 122 w 21600"/>
                <a:gd name="T25" fmla="*/ 35 h 21600"/>
                <a:gd name="T26" fmla="*/ 170 w 21600"/>
                <a:gd name="T27" fmla="*/ 45 h 21600"/>
                <a:gd name="T28" fmla="*/ 188 w 21600"/>
                <a:gd name="T29" fmla="*/ 54 h 21600"/>
                <a:gd name="T30" fmla="*/ 198 w 21600"/>
                <a:gd name="T31" fmla="*/ 54 h 21600"/>
                <a:gd name="T32" fmla="*/ 244 w 21600"/>
                <a:gd name="T33" fmla="*/ 64 h 21600"/>
                <a:gd name="T34" fmla="*/ 264 w 21600"/>
                <a:gd name="T35" fmla="*/ 64 h 21600"/>
                <a:gd name="T36" fmla="*/ 282 w 21600"/>
                <a:gd name="T37" fmla="*/ 99 h 21600"/>
                <a:gd name="T38" fmla="*/ 300 w 21600"/>
                <a:gd name="T39" fmla="*/ 109 h 21600"/>
                <a:gd name="T40" fmla="*/ 330 w 21600"/>
                <a:gd name="T41" fmla="*/ 119 h 21600"/>
                <a:gd name="T42" fmla="*/ 300 w 21600"/>
                <a:gd name="T43" fmla="*/ 136 h 21600"/>
                <a:gd name="T44" fmla="*/ 376 w 21600"/>
                <a:gd name="T45" fmla="*/ 146 h 21600"/>
                <a:gd name="T46" fmla="*/ 414 w 21600"/>
                <a:gd name="T47" fmla="*/ 126 h 21600"/>
                <a:gd name="T48" fmla="*/ 442 w 21600"/>
                <a:gd name="T49" fmla="*/ 119 h 21600"/>
                <a:gd name="T50" fmla="*/ 424 w 21600"/>
                <a:gd name="T51" fmla="*/ 109 h 21600"/>
                <a:gd name="T52" fmla="*/ 386 w 21600"/>
                <a:gd name="T53" fmla="*/ 99 h 21600"/>
                <a:gd name="T54" fmla="*/ 376 w 21600"/>
                <a:gd name="T55" fmla="*/ 92 h 21600"/>
                <a:gd name="T56" fmla="*/ 358 w 21600"/>
                <a:gd name="T57" fmla="*/ 72 h 21600"/>
                <a:gd name="T58" fmla="*/ 348 w 21600"/>
                <a:gd name="T59" fmla="*/ 72 h 21600"/>
                <a:gd name="T60" fmla="*/ 330 w 21600"/>
                <a:gd name="T61" fmla="*/ 72 h 21600"/>
                <a:gd name="T62" fmla="*/ 320 w 21600"/>
                <a:gd name="T63" fmla="*/ 64 h 21600"/>
                <a:gd name="T64" fmla="*/ 310 w 21600"/>
                <a:gd name="T65" fmla="*/ 64 h 21600"/>
                <a:gd name="T66" fmla="*/ 272 w 21600"/>
                <a:gd name="T67" fmla="*/ 45 h 21600"/>
                <a:gd name="T68" fmla="*/ 236 w 21600"/>
                <a:gd name="T69" fmla="*/ 35 h 21600"/>
                <a:gd name="T70" fmla="*/ 226 w 21600"/>
                <a:gd name="T71" fmla="*/ 17 h 21600"/>
                <a:gd name="T72" fmla="*/ 178 w 21600"/>
                <a:gd name="T73" fmla="*/ 7 h 21600"/>
                <a:gd name="T74" fmla="*/ 160 w 21600"/>
                <a:gd name="T75" fmla="*/ 7 h 21600"/>
                <a:gd name="T76" fmla="*/ 132 w 21600"/>
                <a:gd name="T77" fmla="*/ 0 h 21600"/>
                <a:gd name="T78" fmla="*/ 104 w 21600"/>
                <a:gd name="T79" fmla="*/ 7 h 21600"/>
                <a:gd name="T80" fmla="*/ 66 w 21600"/>
                <a:gd name="T81" fmla="*/ 17 h 21600"/>
                <a:gd name="T82" fmla="*/ 38 w 21600"/>
                <a:gd name="T83" fmla="*/ 27 h 21600"/>
                <a:gd name="T84" fmla="*/ 28 w 21600"/>
                <a:gd name="T85" fmla="*/ 45 h 2160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1600" h="21600">
                  <a:moveTo>
                    <a:pt x="4097" y="9519"/>
                  </a:moveTo>
                  <a:lnTo>
                    <a:pt x="4097" y="8054"/>
                  </a:lnTo>
                  <a:lnTo>
                    <a:pt x="4593" y="8054"/>
                  </a:lnTo>
                  <a:lnTo>
                    <a:pt x="5090" y="9519"/>
                  </a:lnTo>
                  <a:lnTo>
                    <a:pt x="5090" y="10617"/>
                  </a:lnTo>
                  <a:lnTo>
                    <a:pt x="3724" y="10617"/>
                  </a:lnTo>
                  <a:lnTo>
                    <a:pt x="3724" y="9519"/>
                  </a:lnTo>
                  <a:lnTo>
                    <a:pt x="4097" y="10617"/>
                  </a:lnTo>
                  <a:lnTo>
                    <a:pt x="4593" y="9519"/>
                  </a:lnTo>
                  <a:lnTo>
                    <a:pt x="4097" y="9519"/>
                  </a:lnTo>
                  <a:close/>
                  <a:moveTo>
                    <a:pt x="1366" y="6590"/>
                  </a:moveTo>
                  <a:lnTo>
                    <a:pt x="1366" y="8054"/>
                  </a:lnTo>
                  <a:lnTo>
                    <a:pt x="869" y="6590"/>
                  </a:lnTo>
                  <a:lnTo>
                    <a:pt x="497" y="8054"/>
                  </a:lnTo>
                  <a:lnTo>
                    <a:pt x="0" y="8054"/>
                  </a:lnTo>
                  <a:lnTo>
                    <a:pt x="497" y="9519"/>
                  </a:lnTo>
                  <a:lnTo>
                    <a:pt x="869" y="8054"/>
                  </a:lnTo>
                  <a:lnTo>
                    <a:pt x="869" y="9519"/>
                  </a:lnTo>
                  <a:lnTo>
                    <a:pt x="1366" y="8054"/>
                  </a:lnTo>
                  <a:lnTo>
                    <a:pt x="1862" y="8054"/>
                  </a:lnTo>
                  <a:lnTo>
                    <a:pt x="2359" y="6590"/>
                  </a:lnTo>
                  <a:lnTo>
                    <a:pt x="3724" y="6590"/>
                  </a:lnTo>
                  <a:lnTo>
                    <a:pt x="4097" y="4027"/>
                  </a:lnTo>
                  <a:lnTo>
                    <a:pt x="6455" y="4027"/>
                  </a:lnTo>
                  <a:lnTo>
                    <a:pt x="6952" y="5125"/>
                  </a:lnTo>
                  <a:lnTo>
                    <a:pt x="5959" y="5125"/>
                  </a:lnTo>
                  <a:lnTo>
                    <a:pt x="5959" y="6590"/>
                  </a:lnTo>
                  <a:lnTo>
                    <a:pt x="8317" y="6590"/>
                  </a:lnTo>
                  <a:lnTo>
                    <a:pt x="8690" y="8054"/>
                  </a:lnTo>
                  <a:lnTo>
                    <a:pt x="9186" y="8054"/>
                  </a:lnTo>
                  <a:lnTo>
                    <a:pt x="9186" y="6590"/>
                  </a:lnTo>
                  <a:lnTo>
                    <a:pt x="9683" y="8054"/>
                  </a:lnTo>
                  <a:lnTo>
                    <a:pt x="10055" y="9519"/>
                  </a:lnTo>
                  <a:lnTo>
                    <a:pt x="11917" y="9519"/>
                  </a:lnTo>
                  <a:lnTo>
                    <a:pt x="11917" y="10617"/>
                  </a:lnTo>
                  <a:lnTo>
                    <a:pt x="12910" y="9519"/>
                  </a:lnTo>
                  <a:lnTo>
                    <a:pt x="13283" y="13546"/>
                  </a:lnTo>
                  <a:lnTo>
                    <a:pt x="13779" y="14644"/>
                  </a:lnTo>
                  <a:lnTo>
                    <a:pt x="14276" y="14644"/>
                  </a:lnTo>
                  <a:lnTo>
                    <a:pt x="14648" y="16108"/>
                  </a:lnTo>
                  <a:lnTo>
                    <a:pt x="16138" y="16108"/>
                  </a:lnTo>
                  <a:lnTo>
                    <a:pt x="16138" y="17573"/>
                  </a:lnTo>
                  <a:lnTo>
                    <a:pt x="15641" y="17573"/>
                  </a:lnTo>
                  <a:lnTo>
                    <a:pt x="14648" y="20136"/>
                  </a:lnTo>
                  <a:lnTo>
                    <a:pt x="17876" y="20136"/>
                  </a:lnTo>
                  <a:lnTo>
                    <a:pt x="18372" y="21600"/>
                  </a:lnTo>
                  <a:lnTo>
                    <a:pt x="19738" y="20136"/>
                  </a:lnTo>
                  <a:lnTo>
                    <a:pt x="20234" y="18671"/>
                  </a:lnTo>
                  <a:lnTo>
                    <a:pt x="21600" y="18671"/>
                  </a:lnTo>
                  <a:lnTo>
                    <a:pt x="21600" y="17573"/>
                  </a:lnTo>
                  <a:lnTo>
                    <a:pt x="21103" y="17573"/>
                  </a:lnTo>
                  <a:lnTo>
                    <a:pt x="20731" y="16108"/>
                  </a:lnTo>
                  <a:lnTo>
                    <a:pt x="19738" y="14644"/>
                  </a:lnTo>
                  <a:lnTo>
                    <a:pt x="18869" y="14644"/>
                  </a:lnTo>
                  <a:lnTo>
                    <a:pt x="18869" y="12081"/>
                  </a:lnTo>
                  <a:lnTo>
                    <a:pt x="18372" y="13546"/>
                  </a:lnTo>
                  <a:lnTo>
                    <a:pt x="17876" y="13546"/>
                  </a:lnTo>
                  <a:lnTo>
                    <a:pt x="17503" y="10617"/>
                  </a:lnTo>
                  <a:lnTo>
                    <a:pt x="17007" y="12081"/>
                  </a:lnTo>
                  <a:lnTo>
                    <a:pt x="17007" y="10617"/>
                  </a:lnTo>
                  <a:lnTo>
                    <a:pt x="16138" y="9519"/>
                  </a:lnTo>
                  <a:lnTo>
                    <a:pt x="16138" y="10617"/>
                  </a:lnTo>
                  <a:lnTo>
                    <a:pt x="15641" y="10617"/>
                  </a:lnTo>
                  <a:lnTo>
                    <a:pt x="15641" y="9519"/>
                  </a:lnTo>
                  <a:lnTo>
                    <a:pt x="15641" y="10617"/>
                  </a:lnTo>
                  <a:lnTo>
                    <a:pt x="15145" y="9519"/>
                  </a:lnTo>
                  <a:lnTo>
                    <a:pt x="14276" y="9519"/>
                  </a:lnTo>
                  <a:lnTo>
                    <a:pt x="13283" y="6590"/>
                  </a:lnTo>
                  <a:lnTo>
                    <a:pt x="12910" y="5125"/>
                  </a:lnTo>
                  <a:lnTo>
                    <a:pt x="11545" y="5125"/>
                  </a:lnTo>
                  <a:lnTo>
                    <a:pt x="11545" y="4027"/>
                  </a:lnTo>
                  <a:lnTo>
                    <a:pt x="11048" y="2563"/>
                  </a:lnTo>
                  <a:lnTo>
                    <a:pt x="10055" y="2563"/>
                  </a:lnTo>
                  <a:lnTo>
                    <a:pt x="8690" y="1098"/>
                  </a:lnTo>
                  <a:lnTo>
                    <a:pt x="8317" y="2563"/>
                  </a:lnTo>
                  <a:lnTo>
                    <a:pt x="7821" y="1098"/>
                  </a:lnTo>
                  <a:lnTo>
                    <a:pt x="7324" y="1098"/>
                  </a:lnTo>
                  <a:lnTo>
                    <a:pt x="6455" y="0"/>
                  </a:lnTo>
                  <a:lnTo>
                    <a:pt x="5462" y="0"/>
                  </a:lnTo>
                  <a:lnTo>
                    <a:pt x="5090" y="1098"/>
                  </a:lnTo>
                  <a:lnTo>
                    <a:pt x="4097" y="1098"/>
                  </a:lnTo>
                  <a:lnTo>
                    <a:pt x="3228" y="2563"/>
                  </a:lnTo>
                  <a:lnTo>
                    <a:pt x="2731" y="2563"/>
                  </a:lnTo>
                  <a:lnTo>
                    <a:pt x="1862" y="4027"/>
                  </a:lnTo>
                  <a:lnTo>
                    <a:pt x="1366" y="5125"/>
                  </a:lnTo>
                  <a:lnTo>
                    <a:pt x="1366" y="6590"/>
                  </a:lnTo>
                  <a:close/>
                  <a:moveTo>
                    <a:pt x="1366" y="659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51" name="AutoShape 165"/>
            <p:cNvSpPr>
              <a:spLocks/>
            </p:cNvSpPr>
            <p:nvPr/>
          </p:nvSpPr>
          <p:spPr bwMode="auto">
            <a:xfrm>
              <a:off x="3653" y="3639"/>
              <a:ext cx="236" cy="247"/>
            </a:xfrm>
            <a:custGeom>
              <a:avLst/>
              <a:gdLst>
                <a:gd name="T0" fmla="*/ 198 w 21600"/>
                <a:gd name="T1" fmla="*/ 247 h 21600"/>
                <a:gd name="T2" fmla="*/ 226 w 21600"/>
                <a:gd name="T3" fmla="*/ 240 h 21600"/>
                <a:gd name="T4" fmla="*/ 218 w 21600"/>
                <a:gd name="T5" fmla="*/ 230 h 21600"/>
                <a:gd name="T6" fmla="*/ 208 w 21600"/>
                <a:gd name="T7" fmla="*/ 230 h 21600"/>
                <a:gd name="T8" fmla="*/ 198 w 21600"/>
                <a:gd name="T9" fmla="*/ 247 h 21600"/>
                <a:gd name="T10" fmla="*/ 226 w 21600"/>
                <a:gd name="T11" fmla="*/ 183 h 21600"/>
                <a:gd name="T12" fmla="*/ 218 w 21600"/>
                <a:gd name="T13" fmla="*/ 193 h 21600"/>
                <a:gd name="T14" fmla="*/ 198 w 21600"/>
                <a:gd name="T15" fmla="*/ 165 h 21600"/>
                <a:gd name="T16" fmla="*/ 188 w 21600"/>
                <a:gd name="T17" fmla="*/ 175 h 21600"/>
                <a:gd name="T18" fmla="*/ 170 w 21600"/>
                <a:gd name="T19" fmla="*/ 183 h 21600"/>
                <a:gd name="T20" fmla="*/ 180 w 21600"/>
                <a:gd name="T21" fmla="*/ 193 h 21600"/>
                <a:gd name="T22" fmla="*/ 198 w 21600"/>
                <a:gd name="T23" fmla="*/ 165 h 21600"/>
                <a:gd name="T24" fmla="*/ 180 w 21600"/>
                <a:gd name="T25" fmla="*/ 165 h 21600"/>
                <a:gd name="T26" fmla="*/ 170 w 21600"/>
                <a:gd name="T27" fmla="*/ 165 h 21600"/>
                <a:gd name="T28" fmla="*/ 142 w 21600"/>
                <a:gd name="T29" fmla="*/ 148 h 21600"/>
                <a:gd name="T30" fmla="*/ 152 w 21600"/>
                <a:gd name="T31" fmla="*/ 165 h 21600"/>
                <a:gd name="T32" fmla="*/ 142 w 21600"/>
                <a:gd name="T33" fmla="*/ 128 h 21600"/>
                <a:gd name="T34" fmla="*/ 104 w 21600"/>
                <a:gd name="T35" fmla="*/ 138 h 21600"/>
                <a:gd name="T36" fmla="*/ 104 w 21600"/>
                <a:gd name="T37" fmla="*/ 128 h 21600"/>
                <a:gd name="T38" fmla="*/ 170 w 21600"/>
                <a:gd name="T39" fmla="*/ 128 h 21600"/>
                <a:gd name="T40" fmla="*/ 170 w 21600"/>
                <a:gd name="T41" fmla="*/ 111 h 21600"/>
                <a:gd name="T42" fmla="*/ 124 w 21600"/>
                <a:gd name="T43" fmla="*/ 101 h 21600"/>
                <a:gd name="T44" fmla="*/ 132 w 21600"/>
                <a:gd name="T45" fmla="*/ 119 h 21600"/>
                <a:gd name="T46" fmla="*/ 142 w 21600"/>
                <a:gd name="T47" fmla="*/ 111 h 21600"/>
                <a:gd name="T48" fmla="*/ 132 w 21600"/>
                <a:gd name="T49" fmla="*/ 91 h 21600"/>
                <a:gd name="T50" fmla="*/ 104 w 21600"/>
                <a:gd name="T51" fmla="*/ 64 h 21600"/>
                <a:gd name="T52" fmla="*/ 114 w 21600"/>
                <a:gd name="T53" fmla="*/ 91 h 21600"/>
                <a:gd name="T54" fmla="*/ 104 w 21600"/>
                <a:gd name="T55" fmla="*/ 84 h 21600"/>
                <a:gd name="T56" fmla="*/ 94 w 21600"/>
                <a:gd name="T57" fmla="*/ 64 h 21600"/>
                <a:gd name="T58" fmla="*/ 66 w 21600"/>
                <a:gd name="T59" fmla="*/ 0 h 21600"/>
                <a:gd name="T60" fmla="*/ 86 w 21600"/>
                <a:gd name="T61" fmla="*/ 27 h 21600"/>
                <a:gd name="T62" fmla="*/ 76 w 21600"/>
                <a:gd name="T63" fmla="*/ 37 h 21600"/>
                <a:gd name="T64" fmla="*/ 76 w 21600"/>
                <a:gd name="T65" fmla="*/ 27 h 21600"/>
                <a:gd name="T66" fmla="*/ 76 w 21600"/>
                <a:gd name="T67" fmla="*/ 20 h 21600"/>
                <a:gd name="T68" fmla="*/ 66 w 21600"/>
                <a:gd name="T69" fmla="*/ 0 h 21600"/>
                <a:gd name="T70" fmla="*/ 0 w 21600"/>
                <a:gd name="T71" fmla="*/ 10 h 21600"/>
                <a:gd name="T72" fmla="*/ 28 w 21600"/>
                <a:gd name="T73" fmla="*/ 0 h 21600"/>
                <a:gd name="T74" fmla="*/ 48 w 21600"/>
                <a:gd name="T75" fmla="*/ 10 h 21600"/>
                <a:gd name="T76" fmla="*/ 20 w 21600"/>
                <a:gd name="T77" fmla="*/ 20 h 21600"/>
                <a:gd name="T78" fmla="*/ 0 w 21600"/>
                <a:gd name="T79" fmla="*/ 10 h 21600"/>
                <a:gd name="T80" fmla="*/ 76 w 21600"/>
                <a:gd name="T81" fmla="*/ 74 h 21600"/>
                <a:gd name="T82" fmla="*/ 58 w 21600"/>
                <a:gd name="T83" fmla="*/ 84 h 21600"/>
                <a:gd name="T84" fmla="*/ 38 w 21600"/>
                <a:gd name="T85" fmla="*/ 111 h 21600"/>
                <a:gd name="T86" fmla="*/ 38 w 21600"/>
                <a:gd name="T87" fmla="*/ 111 h 21600"/>
                <a:gd name="T88" fmla="*/ 38 w 21600"/>
                <a:gd name="T89" fmla="*/ 111 h 21600"/>
                <a:gd name="T90" fmla="*/ 28 w 21600"/>
                <a:gd name="T91" fmla="*/ 111 h 21600"/>
                <a:gd name="T92" fmla="*/ 48 w 21600"/>
                <a:gd name="T93" fmla="*/ 101 h 21600"/>
                <a:gd name="T94" fmla="*/ 38 w 21600"/>
                <a:gd name="T95" fmla="*/ 74 h 21600"/>
                <a:gd name="T96" fmla="*/ 28 w 21600"/>
                <a:gd name="T97" fmla="*/ 84 h 21600"/>
                <a:gd name="T98" fmla="*/ 28 w 21600"/>
                <a:gd name="T99" fmla="*/ 101 h 21600"/>
                <a:gd name="T100" fmla="*/ 38 w 21600"/>
                <a:gd name="T101" fmla="*/ 101 h 21600"/>
                <a:gd name="T102" fmla="*/ 38 w 21600"/>
                <a:gd name="T103" fmla="*/ 119 h 21600"/>
                <a:gd name="T104" fmla="*/ 48 w 21600"/>
                <a:gd name="T105" fmla="*/ 128 h 21600"/>
                <a:gd name="T106" fmla="*/ 48 w 21600"/>
                <a:gd name="T107" fmla="*/ 111 h 216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1600" h="21600">
                  <a:moveTo>
                    <a:pt x="20671" y="19224"/>
                  </a:moveTo>
                  <a:close/>
                  <a:moveTo>
                    <a:pt x="18116" y="21600"/>
                  </a:moveTo>
                  <a:lnTo>
                    <a:pt x="19974" y="21600"/>
                  </a:lnTo>
                  <a:lnTo>
                    <a:pt x="20671" y="20952"/>
                  </a:lnTo>
                  <a:lnTo>
                    <a:pt x="20671" y="20088"/>
                  </a:lnTo>
                  <a:lnTo>
                    <a:pt x="19974" y="20088"/>
                  </a:lnTo>
                  <a:lnTo>
                    <a:pt x="19974" y="20952"/>
                  </a:lnTo>
                  <a:lnTo>
                    <a:pt x="19045" y="20088"/>
                  </a:lnTo>
                  <a:lnTo>
                    <a:pt x="18116" y="20952"/>
                  </a:lnTo>
                  <a:lnTo>
                    <a:pt x="18116" y="21600"/>
                  </a:lnTo>
                  <a:close/>
                  <a:moveTo>
                    <a:pt x="19974" y="15984"/>
                  </a:moveTo>
                  <a:lnTo>
                    <a:pt x="20671" y="15984"/>
                  </a:lnTo>
                  <a:lnTo>
                    <a:pt x="21600" y="16848"/>
                  </a:lnTo>
                  <a:lnTo>
                    <a:pt x="19974" y="16848"/>
                  </a:lnTo>
                  <a:lnTo>
                    <a:pt x="19974" y="15984"/>
                  </a:lnTo>
                  <a:close/>
                  <a:moveTo>
                    <a:pt x="18116" y="14472"/>
                  </a:moveTo>
                  <a:lnTo>
                    <a:pt x="17187" y="14472"/>
                  </a:lnTo>
                  <a:lnTo>
                    <a:pt x="17187" y="15336"/>
                  </a:lnTo>
                  <a:lnTo>
                    <a:pt x="16490" y="15984"/>
                  </a:lnTo>
                  <a:lnTo>
                    <a:pt x="15561" y="15984"/>
                  </a:lnTo>
                  <a:lnTo>
                    <a:pt x="15561" y="16848"/>
                  </a:lnTo>
                  <a:lnTo>
                    <a:pt x="16490" y="16848"/>
                  </a:lnTo>
                  <a:lnTo>
                    <a:pt x="18116" y="15984"/>
                  </a:lnTo>
                  <a:lnTo>
                    <a:pt x="18116" y="14472"/>
                  </a:lnTo>
                  <a:close/>
                  <a:moveTo>
                    <a:pt x="15561" y="14472"/>
                  </a:moveTo>
                  <a:lnTo>
                    <a:pt x="16490" y="14472"/>
                  </a:lnTo>
                  <a:lnTo>
                    <a:pt x="16490" y="15336"/>
                  </a:lnTo>
                  <a:lnTo>
                    <a:pt x="15561" y="14472"/>
                  </a:lnTo>
                  <a:close/>
                  <a:moveTo>
                    <a:pt x="13006" y="11232"/>
                  </a:moveTo>
                  <a:lnTo>
                    <a:pt x="13006" y="12960"/>
                  </a:lnTo>
                  <a:lnTo>
                    <a:pt x="13935" y="13608"/>
                  </a:lnTo>
                  <a:lnTo>
                    <a:pt x="13935" y="14472"/>
                  </a:lnTo>
                  <a:lnTo>
                    <a:pt x="13006" y="13608"/>
                  </a:lnTo>
                  <a:lnTo>
                    <a:pt x="13006" y="11232"/>
                  </a:lnTo>
                  <a:close/>
                  <a:moveTo>
                    <a:pt x="9523" y="11232"/>
                  </a:moveTo>
                  <a:lnTo>
                    <a:pt x="9523" y="12096"/>
                  </a:lnTo>
                  <a:lnTo>
                    <a:pt x="10452" y="12096"/>
                  </a:lnTo>
                  <a:lnTo>
                    <a:pt x="9523" y="11232"/>
                  </a:lnTo>
                  <a:close/>
                  <a:moveTo>
                    <a:pt x="15561" y="9720"/>
                  </a:moveTo>
                  <a:lnTo>
                    <a:pt x="15561" y="11232"/>
                  </a:lnTo>
                  <a:lnTo>
                    <a:pt x="16490" y="10368"/>
                  </a:lnTo>
                  <a:lnTo>
                    <a:pt x="15561" y="9720"/>
                  </a:lnTo>
                  <a:close/>
                  <a:moveTo>
                    <a:pt x="12077" y="7992"/>
                  </a:moveTo>
                  <a:lnTo>
                    <a:pt x="11381" y="8856"/>
                  </a:lnTo>
                  <a:lnTo>
                    <a:pt x="12077" y="8856"/>
                  </a:lnTo>
                  <a:lnTo>
                    <a:pt x="12077" y="10368"/>
                  </a:lnTo>
                  <a:lnTo>
                    <a:pt x="13006" y="10368"/>
                  </a:lnTo>
                  <a:lnTo>
                    <a:pt x="13006" y="9720"/>
                  </a:lnTo>
                  <a:lnTo>
                    <a:pt x="12077" y="8856"/>
                  </a:lnTo>
                  <a:lnTo>
                    <a:pt x="12077" y="7992"/>
                  </a:lnTo>
                  <a:close/>
                  <a:moveTo>
                    <a:pt x="8594" y="5616"/>
                  </a:moveTo>
                  <a:lnTo>
                    <a:pt x="9523" y="5616"/>
                  </a:lnTo>
                  <a:lnTo>
                    <a:pt x="10452" y="6480"/>
                  </a:lnTo>
                  <a:lnTo>
                    <a:pt x="10452" y="7992"/>
                  </a:lnTo>
                  <a:lnTo>
                    <a:pt x="9523" y="7992"/>
                  </a:lnTo>
                  <a:lnTo>
                    <a:pt x="9523" y="7344"/>
                  </a:lnTo>
                  <a:lnTo>
                    <a:pt x="10452" y="7344"/>
                  </a:lnTo>
                  <a:lnTo>
                    <a:pt x="8594" y="5616"/>
                  </a:lnTo>
                  <a:close/>
                  <a:moveTo>
                    <a:pt x="4413" y="0"/>
                  </a:moveTo>
                  <a:lnTo>
                    <a:pt x="6039" y="0"/>
                  </a:lnTo>
                  <a:lnTo>
                    <a:pt x="7897" y="1728"/>
                  </a:lnTo>
                  <a:lnTo>
                    <a:pt x="7897" y="2376"/>
                  </a:lnTo>
                  <a:lnTo>
                    <a:pt x="6968" y="2376"/>
                  </a:lnTo>
                  <a:lnTo>
                    <a:pt x="6968" y="3240"/>
                  </a:lnTo>
                  <a:lnTo>
                    <a:pt x="6039" y="4104"/>
                  </a:lnTo>
                  <a:lnTo>
                    <a:pt x="6968" y="2376"/>
                  </a:lnTo>
                  <a:lnTo>
                    <a:pt x="6039" y="2376"/>
                  </a:lnTo>
                  <a:lnTo>
                    <a:pt x="6968" y="1728"/>
                  </a:lnTo>
                  <a:lnTo>
                    <a:pt x="6039" y="864"/>
                  </a:lnTo>
                  <a:lnTo>
                    <a:pt x="6039" y="0"/>
                  </a:lnTo>
                  <a:lnTo>
                    <a:pt x="4413" y="0"/>
                  </a:lnTo>
                  <a:close/>
                  <a:moveTo>
                    <a:pt x="0" y="864"/>
                  </a:moveTo>
                  <a:lnTo>
                    <a:pt x="1858" y="864"/>
                  </a:lnTo>
                  <a:lnTo>
                    <a:pt x="2555" y="0"/>
                  </a:lnTo>
                  <a:lnTo>
                    <a:pt x="3484" y="0"/>
                  </a:lnTo>
                  <a:lnTo>
                    <a:pt x="4413" y="864"/>
                  </a:lnTo>
                  <a:lnTo>
                    <a:pt x="3484" y="864"/>
                  </a:lnTo>
                  <a:lnTo>
                    <a:pt x="1858" y="1728"/>
                  </a:lnTo>
                  <a:lnTo>
                    <a:pt x="929" y="1728"/>
                  </a:lnTo>
                  <a:lnTo>
                    <a:pt x="0" y="864"/>
                  </a:lnTo>
                  <a:close/>
                  <a:moveTo>
                    <a:pt x="4413" y="6480"/>
                  </a:moveTo>
                  <a:lnTo>
                    <a:pt x="6968" y="6480"/>
                  </a:lnTo>
                  <a:lnTo>
                    <a:pt x="6039" y="7344"/>
                  </a:lnTo>
                  <a:lnTo>
                    <a:pt x="5342" y="7344"/>
                  </a:lnTo>
                  <a:lnTo>
                    <a:pt x="4413" y="6480"/>
                  </a:lnTo>
                  <a:close/>
                  <a:moveTo>
                    <a:pt x="3484" y="9720"/>
                  </a:moveTo>
                  <a:lnTo>
                    <a:pt x="4413" y="9720"/>
                  </a:lnTo>
                  <a:lnTo>
                    <a:pt x="3484" y="9720"/>
                  </a:lnTo>
                  <a:close/>
                  <a:moveTo>
                    <a:pt x="2555" y="9720"/>
                  </a:moveTo>
                  <a:lnTo>
                    <a:pt x="3484" y="9720"/>
                  </a:lnTo>
                  <a:lnTo>
                    <a:pt x="3484" y="10368"/>
                  </a:lnTo>
                  <a:lnTo>
                    <a:pt x="2555" y="9720"/>
                  </a:lnTo>
                  <a:close/>
                  <a:moveTo>
                    <a:pt x="3484" y="8856"/>
                  </a:moveTo>
                  <a:lnTo>
                    <a:pt x="4413" y="8856"/>
                  </a:lnTo>
                  <a:lnTo>
                    <a:pt x="3484" y="7344"/>
                  </a:lnTo>
                  <a:lnTo>
                    <a:pt x="3484" y="6480"/>
                  </a:lnTo>
                  <a:lnTo>
                    <a:pt x="2555" y="6480"/>
                  </a:lnTo>
                  <a:lnTo>
                    <a:pt x="2555" y="7344"/>
                  </a:lnTo>
                  <a:lnTo>
                    <a:pt x="1858" y="7992"/>
                  </a:lnTo>
                  <a:lnTo>
                    <a:pt x="2555" y="8856"/>
                  </a:lnTo>
                  <a:lnTo>
                    <a:pt x="2555" y="7992"/>
                  </a:lnTo>
                  <a:lnTo>
                    <a:pt x="3484" y="8856"/>
                  </a:lnTo>
                  <a:close/>
                  <a:moveTo>
                    <a:pt x="4413" y="9720"/>
                  </a:moveTo>
                  <a:lnTo>
                    <a:pt x="3484" y="10368"/>
                  </a:lnTo>
                  <a:lnTo>
                    <a:pt x="3484" y="12096"/>
                  </a:lnTo>
                  <a:lnTo>
                    <a:pt x="4413" y="11232"/>
                  </a:lnTo>
                  <a:lnTo>
                    <a:pt x="4413" y="9720"/>
                  </a:lnTo>
                  <a:close/>
                  <a:moveTo>
                    <a:pt x="4413" y="972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52" name="AutoShape 166"/>
            <p:cNvSpPr>
              <a:spLocks/>
            </p:cNvSpPr>
            <p:nvPr/>
          </p:nvSpPr>
          <p:spPr bwMode="auto">
            <a:xfrm>
              <a:off x="3437" y="4319"/>
              <a:ext cx="236" cy="91"/>
            </a:xfrm>
            <a:custGeom>
              <a:avLst/>
              <a:gdLst>
                <a:gd name="T0" fmla="*/ 208 w 21600"/>
                <a:gd name="T1" fmla="*/ 81 h 21600"/>
                <a:gd name="T2" fmla="*/ 188 w 21600"/>
                <a:gd name="T3" fmla="*/ 64 h 21600"/>
                <a:gd name="T4" fmla="*/ 198 w 21600"/>
                <a:gd name="T5" fmla="*/ 44 h 21600"/>
                <a:gd name="T6" fmla="*/ 208 w 21600"/>
                <a:gd name="T7" fmla="*/ 37 h 21600"/>
                <a:gd name="T8" fmla="*/ 198 w 21600"/>
                <a:gd name="T9" fmla="*/ 44 h 21600"/>
                <a:gd name="T10" fmla="*/ 188 w 21600"/>
                <a:gd name="T11" fmla="*/ 37 h 21600"/>
                <a:gd name="T12" fmla="*/ 170 w 21600"/>
                <a:gd name="T13" fmla="*/ 27 h 21600"/>
                <a:gd name="T14" fmla="*/ 150 w 21600"/>
                <a:gd name="T15" fmla="*/ 17 h 21600"/>
                <a:gd name="T16" fmla="*/ 142 w 21600"/>
                <a:gd name="T17" fmla="*/ 37 h 21600"/>
                <a:gd name="T18" fmla="*/ 114 w 21600"/>
                <a:gd name="T19" fmla="*/ 44 h 21600"/>
                <a:gd name="T20" fmla="*/ 122 w 21600"/>
                <a:gd name="T21" fmla="*/ 71 h 21600"/>
                <a:gd name="T22" fmla="*/ 104 w 21600"/>
                <a:gd name="T23" fmla="*/ 81 h 21600"/>
                <a:gd name="T24" fmla="*/ 86 w 21600"/>
                <a:gd name="T25" fmla="*/ 91 h 21600"/>
                <a:gd name="T26" fmla="*/ 76 w 21600"/>
                <a:gd name="T27" fmla="*/ 64 h 21600"/>
                <a:gd name="T28" fmla="*/ 66 w 21600"/>
                <a:gd name="T29" fmla="*/ 71 h 21600"/>
                <a:gd name="T30" fmla="*/ 56 w 21600"/>
                <a:gd name="T31" fmla="*/ 54 h 21600"/>
                <a:gd name="T32" fmla="*/ 38 w 21600"/>
                <a:gd name="T33" fmla="*/ 44 h 21600"/>
                <a:gd name="T34" fmla="*/ 10 w 21600"/>
                <a:gd name="T35" fmla="*/ 27 h 21600"/>
                <a:gd name="T36" fmla="*/ 0 w 21600"/>
                <a:gd name="T37" fmla="*/ 17 h 21600"/>
                <a:gd name="T38" fmla="*/ 10 w 21600"/>
                <a:gd name="T39" fmla="*/ 0 h 21600"/>
                <a:gd name="T40" fmla="*/ 20 w 21600"/>
                <a:gd name="T41" fmla="*/ 7 h 21600"/>
                <a:gd name="T42" fmla="*/ 28 w 21600"/>
                <a:gd name="T43" fmla="*/ 17 h 21600"/>
                <a:gd name="T44" fmla="*/ 38 w 21600"/>
                <a:gd name="T45" fmla="*/ 27 h 21600"/>
                <a:gd name="T46" fmla="*/ 48 w 21600"/>
                <a:gd name="T47" fmla="*/ 17 h 21600"/>
                <a:gd name="T48" fmla="*/ 66 w 21600"/>
                <a:gd name="T49" fmla="*/ 27 h 21600"/>
                <a:gd name="T50" fmla="*/ 94 w 21600"/>
                <a:gd name="T51" fmla="*/ 17 h 21600"/>
                <a:gd name="T52" fmla="*/ 142 w 21600"/>
                <a:gd name="T53" fmla="*/ 7 h 21600"/>
                <a:gd name="T54" fmla="*/ 160 w 21600"/>
                <a:gd name="T55" fmla="*/ 0 h 21600"/>
                <a:gd name="T56" fmla="*/ 198 w 21600"/>
                <a:gd name="T57" fmla="*/ 7 h 21600"/>
                <a:gd name="T58" fmla="*/ 216 w 21600"/>
                <a:gd name="T59" fmla="*/ 27 h 21600"/>
                <a:gd name="T60" fmla="*/ 236 w 21600"/>
                <a:gd name="T61" fmla="*/ 37 h 21600"/>
                <a:gd name="T62" fmla="*/ 236 w 21600"/>
                <a:gd name="T63" fmla="*/ 44 h 21600"/>
                <a:gd name="T64" fmla="*/ 226 w 21600"/>
                <a:gd name="T65" fmla="*/ 64 h 21600"/>
                <a:gd name="T66" fmla="*/ 216 w 21600"/>
                <a:gd name="T67" fmla="*/ 71 h 21600"/>
                <a:gd name="T68" fmla="*/ 208 w 21600"/>
                <a:gd name="T69" fmla="*/ 91 h 216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1600" h="21600">
                  <a:moveTo>
                    <a:pt x="19045" y="21600"/>
                  </a:moveTo>
                  <a:lnTo>
                    <a:pt x="19045" y="19265"/>
                  </a:lnTo>
                  <a:lnTo>
                    <a:pt x="18116" y="16930"/>
                  </a:lnTo>
                  <a:lnTo>
                    <a:pt x="17187" y="15178"/>
                  </a:lnTo>
                  <a:lnTo>
                    <a:pt x="18116" y="12843"/>
                  </a:lnTo>
                  <a:lnTo>
                    <a:pt x="18116" y="10508"/>
                  </a:lnTo>
                  <a:lnTo>
                    <a:pt x="19045" y="10508"/>
                  </a:lnTo>
                  <a:lnTo>
                    <a:pt x="19045" y="8757"/>
                  </a:lnTo>
                  <a:lnTo>
                    <a:pt x="18116" y="8757"/>
                  </a:lnTo>
                  <a:lnTo>
                    <a:pt x="18116" y="10508"/>
                  </a:lnTo>
                  <a:lnTo>
                    <a:pt x="17187" y="10508"/>
                  </a:lnTo>
                  <a:lnTo>
                    <a:pt x="17187" y="8757"/>
                  </a:lnTo>
                  <a:lnTo>
                    <a:pt x="16490" y="6422"/>
                  </a:lnTo>
                  <a:lnTo>
                    <a:pt x="15561" y="6422"/>
                  </a:lnTo>
                  <a:lnTo>
                    <a:pt x="15561" y="4086"/>
                  </a:lnTo>
                  <a:lnTo>
                    <a:pt x="13703" y="4086"/>
                  </a:lnTo>
                  <a:lnTo>
                    <a:pt x="13006" y="6422"/>
                  </a:lnTo>
                  <a:lnTo>
                    <a:pt x="13006" y="8757"/>
                  </a:lnTo>
                  <a:lnTo>
                    <a:pt x="12077" y="10508"/>
                  </a:lnTo>
                  <a:lnTo>
                    <a:pt x="10452" y="10508"/>
                  </a:lnTo>
                  <a:lnTo>
                    <a:pt x="9523" y="12843"/>
                  </a:lnTo>
                  <a:lnTo>
                    <a:pt x="11148" y="16930"/>
                  </a:lnTo>
                  <a:lnTo>
                    <a:pt x="11148" y="19265"/>
                  </a:lnTo>
                  <a:lnTo>
                    <a:pt x="9523" y="19265"/>
                  </a:lnTo>
                  <a:lnTo>
                    <a:pt x="9523" y="21600"/>
                  </a:lnTo>
                  <a:lnTo>
                    <a:pt x="7897" y="21600"/>
                  </a:lnTo>
                  <a:lnTo>
                    <a:pt x="7897" y="15178"/>
                  </a:lnTo>
                  <a:lnTo>
                    <a:pt x="6968" y="15178"/>
                  </a:lnTo>
                  <a:lnTo>
                    <a:pt x="6968" y="16930"/>
                  </a:lnTo>
                  <a:lnTo>
                    <a:pt x="6039" y="16930"/>
                  </a:lnTo>
                  <a:lnTo>
                    <a:pt x="5110" y="15178"/>
                  </a:lnTo>
                  <a:lnTo>
                    <a:pt x="5110" y="12843"/>
                  </a:lnTo>
                  <a:lnTo>
                    <a:pt x="3484" y="12843"/>
                  </a:lnTo>
                  <a:lnTo>
                    <a:pt x="3484" y="10508"/>
                  </a:lnTo>
                  <a:lnTo>
                    <a:pt x="929" y="10508"/>
                  </a:lnTo>
                  <a:lnTo>
                    <a:pt x="929" y="6422"/>
                  </a:lnTo>
                  <a:lnTo>
                    <a:pt x="0" y="6422"/>
                  </a:lnTo>
                  <a:lnTo>
                    <a:pt x="0" y="4086"/>
                  </a:lnTo>
                  <a:lnTo>
                    <a:pt x="929" y="1751"/>
                  </a:lnTo>
                  <a:lnTo>
                    <a:pt x="929" y="0"/>
                  </a:lnTo>
                  <a:lnTo>
                    <a:pt x="1858" y="0"/>
                  </a:lnTo>
                  <a:lnTo>
                    <a:pt x="1858" y="1751"/>
                  </a:lnTo>
                  <a:lnTo>
                    <a:pt x="2555" y="1751"/>
                  </a:lnTo>
                  <a:lnTo>
                    <a:pt x="2555" y="4086"/>
                  </a:lnTo>
                  <a:lnTo>
                    <a:pt x="3484" y="4086"/>
                  </a:lnTo>
                  <a:lnTo>
                    <a:pt x="3484" y="6422"/>
                  </a:lnTo>
                  <a:lnTo>
                    <a:pt x="4413" y="6422"/>
                  </a:lnTo>
                  <a:lnTo>
                    <a:pt x="4413" y="4086"/>
                  </a:lnTo>
                  <a:lnTo>
                    <a:pt x="5110" y="4086"/>
                  </a:lnTo>
                  <a:lnTo>
                    <a:pt x="6039" y="6422"/>
                  </a:lnTo>
                  <a:lnTo>
                    <a:pt x="8594" y="6422"/>
                  </a:lnTo>
                  <a:lnTo>
                    <a:pt x="8594" y="4086"/>
                  </a:lnTo>
                  <a:lnTo>
                    <a:pt x="11148" y="1751"/>
                  </a:lnTo>
                  <a:lnTo>
                    <a:pt x="13006" y="1751"/>
                  </a:lnTo>
                  <a:lnTo>
                    <a:pt x="13703" y="0"/>
                  </a:lnTo>
                  <a:lnTo>
                    <a:pt x="14632" y="0"/>
                  </a:lnTo>
                  <a:lnTo>
                    <a:pt x="14632" y="1751"/>
                  </a:lnTo>
                  <a:lnTo>
                    <a:pt x="18116" y="1751"/>
                  </a:lnTo>
                  <a:lnTo>
                    <a:pt x="19742" y="4086"/>
                  </a:lnTo>
                  <a:lnTo>
                    <a:pt x="19742" y="6422"/>
                  </a:lnTo>
                  <a:lnTo>
                    <a:pt x="20671" y="6422"/>
                  </a:lnTo>
                  <a:lnTo>
                    <a:pt x="21600" y="8757"/>
                  </a:lnTo>
                  <a:lnTo>
                    <a:pt x="20671" y="8757"/>
                  </a:lnTo>
                  <a:lnTo>
                    <a:pt x="21600" y="10508"/>
                  </a:lnTo>
                  <a:lnTo>
                    <a:pt x="21600" y="12843"/>
                  </a:lnTo>
                  <a:lnTo>
                    <a:pt x="20671" y="15178"/>
                  </a:lnTo>
                  <a:lnTo>
                    <a:pt x="20671" y="16930"/>
                  </a:lnTo>
                  <a:lnTo>
                    <a:pt x="19742" y="16930"/>
                  </a:lnTo>
                  <a:lnTo>
                    <a:pt x="19045" y="21600"/>
                  </a:lnTo>
                  <a:close/>
                  <a:moveTo>
                    <a:pt x="19045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53" name="AutoShape 167"/>
            <p:cNvSpPr>
              <a:spLocks/>
            </p:cNvSpPr>
            <p:nvPr/>
          </p:nvSpPr>
          <p:spPr bwMode="auto">
            <a:xfrm>
              <a:off x="3316" y="4254"/>
              <a:ext cx="142" cy="119"/>
            </a:xfrm>
            <a:custGeom>
              <a:avLst/>
              <a:gdLst>
                <a:gd name="T0" fmla="*/ 132 w 21600"/>
                <a:gd name="T1" fmla="*/ 109 h 21600"/>
                <a:gd name="T2" fmla="*/ 132 w 21600"/>
                <a:gd name="T3" fmla="*/ 119 h 21600"/>
                <a:gd name="T4" fmla="*/ 114 w 21600"/>
                <a:gd name="T5" fmla="*/ 119 h 21600"/>
                <a:gd name="T6" fmla="*/ 114 w 21600"/>
                <a:gd name="T7" fmla="*/ 109 h 21600"/>
                <a:gd name="T8" fmla="*/ 104 w 21600"/>
                <a:gd name="T9" fmla="*/ 102 h 21600"/>
                <a:gd name="T10" fmla="*/ 114 w 21600"/>
                <a:gd name="T11" fmla="*/ 109 h 21600"/>
                <a:gd name="T12" fmla="*/ 114 w 21600"/>
                <a:gd name="T13" fmla="*/ 119 h 21600"/>
                <a:gd name="T14" fmla="*/ 104 w 21600"/>
                <a:gd name="T15" fmla="*/ 119 h 21600"/>
                <a:gd name="T16" fmla="*/ 104 w 21600"/>
                <a:gd name="T17" fmla="*/ 109 h 21600"/>
                <a:gd name="T18" fmla="*/ 94 w 21600"/>
                <a:gd name="T19" fmla="*/ 109 h 21600"/>
                <a:gd name="T20" fmla="*/ 84 w 21600"/>
                <a:gd name="T21" fmla="*/ 102 h 21600"/>
                <a:gd name="T22" fmla="*/ 94 w 21600"/>
                <a:gd name="T23" fmla="*/ 92 h 21600"/>
                <a:gd name="T24" fmla="*/ 84 w 21600"/>
                <a:gd name="T25" fmla="*/ 82 h 21600"/>
                <a:gd name="T26" fmla="*/ 76 w 21600"/>
                <a:gd name="T27" fmla="*/ 82 h 21600"/>
                <a:gd name="T28" fmla="*/ 66 w 21600"/>
                <a:gd name="T29" fmla="*/ 72 h 21600"/>
                <a:gd name="T30" fmla="*/ 56 w 21600"/>
                <a:gd name="T31" fmla="*/ 64 h 21600"/>
                <a:gd name="T32" fmla="*/ 48 w 21600"/>
                <a:gd name="T33" fmla="*/ 55 h 21600"/>
                <a:gd name="T34" fmla="*/ 48 w 21600"/>
                <a:gd name="T35" fmla="*/ 45 h 21600"/>
                <a:gd name="T36" fmla="*/ 38 w 21600"/>
                <a:gd name="T37" fmla="*/ 45 h 21600"/>
                <a:gd name="T38" fmla="*/ 38 w 21600"/>
                <a:gd name="T39" fmla="*/ 37 h 21600"/>
                <a:gd name="T40" fmla="*/ 28 w 21600"/>
                <a:gd name="T41" fmla="*/ 45 h 21600"/>
                <a:gd name="T42" fmla="*/ 48 w 21600"/>
                <a:gd name="T43" fmla="*/ 55 h 21600"/>
                <a:gd name="T44" fmla="*/ 48 w 21600"/>
                <a:gd name="T45" fmla="*/ 64 h 21600"/>
                <a:gd name="T46" fmla="*/ 38 w 21600"/>
                <a:gd name="T47" fmla="*/ 64 h 21600"/>
                <a:gd name="T48" fmla="*/ 28 w 21600"/>
                <a:gd name="T49" fmla="*/ 55 h 21600"/>
                <a:gd name="T50" fmla="*/ 18 w 21600"/>
                <a:gd name="T51" fmla="*/ 55 h 21600"/>
                <a:gd name="T52" fmla="*/ 0 w 21600"/>
                <a:gd name="T53" fmla="*/ 45 h 21600"/>
                <a:gd name="T54" fmla="*/ 10 w 21600"/>
                <a:gd name="T55" fmla="*/ 37 h 21600"/>
                <a:gd name="T56" fmla="*/ 10 w 21600"/>
                <a:gd name="T57" fmla="*/ 17 h 21600"/>
                <a:gd name="T58" fmla="*/ 0 w 21600"/>
                <a:gd name="T59" fmla="*/ 17 h 21600"/>
                <a:gd name="T60" fmla="*/ 10 w 21600"/>
                <a:gd name="T61" fmla="*/ 17 h 21600"/>
                <a:gd name="T62" fmla="*/ 10 w 21600"/>
                <a:gd name="T63" fmla="*/ 7 h 21600"/>
                <a:gd name="T64" fmla="*/ 28 w 21600"/>
                <a:gd name="T65" fmla="*/ 0 h 21600"/>
                <a:gd name="T66" fmla="*/ 48 w 21600"/>
                <a:gd name="T67" fmla="*/ 7 h 21600"/>
                <a:gd name="T68" fmla="*/ 66 w 21600"/>
                <a:gd name="T69" fmla="*/ 7 h 21600"/>
                <a:gd name="T70" fmla="*/ 76 w 21600"/>
                <a:gd name="T71" fmla="*/ 17 h 21600"/>
                <a:gd name="T72" fmla="*/ 84 w 21600"/>
                <a:gd name="T73" fmla="*/ 27 h 21600"/>
                <a:gd name="T74" fmla="*/ 84 w 21600"/>
                <a:gd name="T75" fmla="*/ 17 h 21600"/>
                <a:gd name="T76" fmla="*/ 94 w 21600"/>
                <a:gd name="T77" fmla="*/ 17 h 21600"/>
                <a:gd name="T78" fmla="*/ 94 w 21600"/>
                <a:gd name="T79" fmla="*/ 27 h 21600"/>
                <a:gd name="T80" fmla="*/ 104 w 21600"/>
                <a:gd name="T81" fmla="*/ 27 h 21600"/>
                <a:gd name="T82" fmla="*/ 104 w 21600"/>
                <a:gd name="T83" fmla="*/ 17 h 21600"/>
                <a:gd name="T84" fmla="*/ 104 w 21600"/>
                <a:gd name="T85" fmla="*/ 27 h 21600"/>
                <a:gd name="T86" fmla="*/ 114 w 21600"/>
                <a:gd name="T87" fmla="*/ 37 h 21600"/>
                <a:gd name="T88" fmla="*/ 114 w 21600"/>
                <a:gd name="T89" fmla="*/ 45 h 21600"/>
                <a:gd name="T90" fmla="*/ 122 w 21600"/>
                <a:gd name="T91" fmla="*/ 45 h 21600"/>
                <a:gd name="T92" fmla="*/ 122 w 21600"/>
                <a:gd name="T93" fmla="*/ 55 h 21600"/>
                <a:gd name="T94" fmla="*/ 132 w 21600"/>
                <a:gd name="T95" fmla="*/ 64 h 21600"/>
                <a:gd name="T96" fmla="*/ 142 w 21600"/>
                <a:gd name="T97" fmla="*/ 64 h 21600"/>
                <a:gd name="T98" fmla="*/ 132 w 21600"/>
                <a:gd name="T99" fmla="*/ 64 h 21600"/>
                <a:gd name="T100" fmla="*/ 132 w 21600"/>
                <a:gd name="T101" fmla="*/ 72 h 21600"/>
                <a:gd name="T102" fmla="*/ 122 w 21600"/>
                <a:gd name="T103" fmla="*/ 82 h 21600"/>
                <a:gd name="T104" fmla="*/ 122 w 21600"/>
                <a:gd name="T105" fmla="*/ 92 h 21600"/>
                <a:gd name="T106" fmla="*/ 132 w 21600"/>
                <a:gd name="T107" fmla="*/ 92 h 21600"/>
                <a:gd name="T108" fmla="*/ 132 w 21600"/>
                <a:gd name="T109" fmla="*/ 109 h 21600"/>
                <a:gd name="T110" fmla="*/ 132 w 21600"/>
                <a:gd name="T111" fmla="*/ 109 h 2160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21600" h="21600">
                  <a:moveTo>
                    <a:pt x="20057" y="19800"/>
                  </a:moveTo>
                  <a:lnTo>
                    <a:pt x="20057" y="21600"/>
                  </a:lnTo>
                  <a:lnTo>
                    <a:pt x="17357" y="21600"/>
                  </a:lnTo>
                  <a:lnTo>
                    <a:pt x="17357" y="19800"/>
                  </a:lnTo>
                  <a:lnTo>
                    <a:pt x="15814" y="18450"/>
                  </a:lnTo>
                  <a:lnTo>
                    <a:pt x="17357" y="19800"/>
                  </a:lnTo>
                  <a:lnTo>
                    <a:pt x="17357" y="21600"/>
                  </a:lnTo>
                  <a:lnTo>
                    <a:pt x="15814" y="21600"/>
                  </a:lnTo>
                  <a:lnTo>
                    <a:pt x="15814" y="19800"/>
                  </a:lnTo>
                  <a:lnTo>
                    <a:pt x="14271" y="19800"/>
                  </a:lnTo>
                  <a:lnTo>
                    <a:pt x="12729" y="18450"/>
                  </a:lnTo>
                  <a:lnTo>
                    <a:pt x="14271" y="16650"/>
                  </a:lnTo>
                  <a:lnTo>
                    <a:pt x="12729" y="14850"/>
                  </a:lnTo>
                  <a:lnTo>
                    <a:pt x="11571" y="14850"/>
                  </a:lnTo>
                  <a:lnTo>
                    <a:pt x="10029" y="13050"/>
                  </a:lnTo>
                  <a:lnTo>
                    <a:pt x="8486" y="11700"/>
                  </a:lnTo>
                  <a:lnTo>
                    <a:pt x="7329" y="9900"/>
                  </a:lnTo>
                  <a:lnTo>
                    <a:pt x="7329" y="8100"/>
                  </a:lnTo>
                  <a:lnTo>
                    <a:pt x="5786" y="8100"/>
                  </a:lnTo>
                  <a:lnTo>
                    <a:pt x="5786" y="6750"/>
                  </a:lnTo>
                  <a:lnTo>
                    <a:pt x="4243" y="8100"/>
                  </a:lnTo>
                  <a:lnTo>
                    <a:pt x="7329" y="9900"/>
                  </a:lnTo>
                  <a:lnTo>
                    <a:pt x="7329" y="11700"/>
                  </a:lnTo>
                  <a:lnTo>
                    <a:pt x="5786" y="11700"/>
                  </a:lnTo>
                  <a:lnTo>
                    <a:pt x="4243" y="9900"/>
                  </a:lnTo>
                  <a:lnTo>
                    <a:pt x="2700" y="9900"/>
                  </a:lnTo>
                  <a:lnTo>
                    <a:pt x="0" y="8100"/>
                  </a:lnTo>
                  <a:lnTo>
                    <a:pt x="1543" y="6750"/>
                  </a:lnTo>
                  <a:lnTo>
                    <a:pt x="1543" y="3150"/>
                  </a:lnTo>
                  <a:lnTo>
                    <a:pt x="0" y="3150"/>
                  </a:lnTo>
                  <a:lnTo>
                    <a:pt x="1543" y="3150"/>
                  </a:lnTo>
                  <a:lnTo>
                    <a:pt x="1543" y="1350"/>
                  </a:lnTo>
                  <a:lnTo>
                    <a:pt x="4243" y="0"/>
                  </a:lnTo>
                  <a:lnTo>
                    <a:pt x="7329" y="1350"/>
                  </a:lnTo>
                  <a:lnTo>
                    <a:pt x="10029" y="1350"/>
                  </a:lnTo>
                  <a:lnTo>
                    <a:pt x="11571" y="3150"/>
                  </a:lnTo>
                  <a:lnTo>
                    <a:pt x="12729" y="4950"/>
                  </a:lnTo>
                  <a:lnTo>
                    <a:pt x="12729" y="3150"/>
                  </a:lnTo>
                  <a:lnTo>
                    <a:pt x="14271" y="3150"/>
                  </a:lnTo>
                  <a:lnTo>
                    <a:pt x="14271" y="4950"/>
                  </a:lnTo>
                  <a:lnTo>
                    <a:pt x="15814" y="4950"/>
                  </a:lnTo>
                  <a:lnTo>
                    <a:pt x="15814" y="3150"/>
                  </a:lnTo>
                  <a:lnTo>
                    <a:pt x="15814" y="4950"/>
                  </a:lnTo>
                  <a:lnTo>
                    <a:pt x="17357" y="6750"/>
                  </a:lnTo>
                  <a:lnTo>
                    <a:pt x="17357" y="8100"/>
                  </a:lnTo>
                  <a:lnTo>
                    <a:pt x="18514" y="8100"/>
                  </a:lnTo>
                  <a:lnTo>
                    <a:pt x="18514" y="9900"/>
                  </a:lnTo>
                  <a:lnTo>
                    <a:pt x="20057" y="11700"/>
                  </a:lnTo>
                  <a:lnTo>
                    <a:pt x="21600" y="11700"/>
                  </a:lnTo>
                  <a:lnTo>
                    <a:pt x="20057" y="11700"/>
                  </a:lnTo>
                  <a:lnTo>
                    <a:pt x="20057" y="13050"/>
                  </a:lnTo>
                  <a:lnTo>
                    <a:pt x="18514" y="14850"/>
                  </a:lnTo>
                  <a:lnTo>
                    <a:pt x="18514" y="16650"/>
                  </a:lnTo>
                  <a:lnTo>
                    <a:pt x="20057" y="16650"/>
                  </a:lnTo>
                  <a:lnTo>
                    <a:pt x="20057" y="19800"/>
                  </a:lnTo>
                  <a:close/>
                  <a:moveTo>
                    <a:pt x="20057" y="198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54" name="AutoShape 168"/>
            <p:cNvSpPr>
              <a:spLocks/>
            </p:cNvSpPr>
            <p:nvPr/>
          </p:nvSpPr>
          <p:spPr bwMode="auto">
            <a:xfrm>
              <a:off x="3250" y="4116"/>
              <a:ext cx="197" cy="165"/>
            </a:xfrm>
            <a:custGeom>
              <a:avLst/>
              <a:gdLst>
                <a:gd name="T0" fmla="*/ 75 w 21600"/>
                <a:gd name="T1" fmla="*/ 147 h 21600"/>
                <a:gd name="T2" fmla="*/ 94 w 21600"/>
                <a:gd name="T3" fmla="*/ 138 h 21600"/>
                <a:gd name="T4" fmla="*/ 122 w 21600"/>
                <a:gd name="T5" fmla="*/ 147 h 21600"/>
                <a:gd name="T6" fmla="*/ 131 w 21600"/>
                <a:gd name="T7" fmla="*/ 147 h 21600"/>
                <a:gd name="T8" fmla="*/ 141 w 21600"/>
                <a:gd name="T9" fmla="*/ 156 h 21600"/>
                <a:gd name="T10" fmla="*/ 150 w 21600"/>
                <a:gd name="T11" fmla="*/ 156 h 21600"/>
                <a:gd name="T12" fmla="*/ 159 w 21600"/>
                <a:gd name="T13" fmla="*/ 156 h 21600"/>
                <a:gd name="T14" fmla="*/ 159 w 21600"/>
                <a:gd name="T15" fmla="*/ 156 h 21600"/>
                <a:gd name="T16" fmla="*/ 159 w 21600"/>
                <a:gd name="T17" fmla="*/ 138 h 21600"/>
                <a:gd name="T18" fmla="*/ 159 w 21600"/>
                <a:gd name="T19" fmla="*/ 128 h 21600"/>
                <a:gd name="T20" fmla="*/ 159 w 21600"/>
                <a:gd name="T21" fmla="*/ 119 h 21600"/>
                <a:gd name="T22" fmla="*/ 159 w 21600"/>
                <a:gd name="T23" fmla="*/ 128 h 21600"/>
                <a:gd name="T24" fmla="*/ 159 w 21600"/>
                <a:gd name="T25" fmla="*/ 119 h 21600"/>
                <a:gd name="T26" fmla="*/ 159 w 21600"/>
                <a:gd name="T27" fmla="*/ 101 h 21600"/>
                <a:gd name="T28" fmla="*/ 169 w 21600"/>
                <a:gd name="T29" fmla="*/ 83 h 21600"/>
                <a:gd name="T30" fmla="*/ 169 w 21600"/>
                <a:gd name="T31" fmla="*/ 92 h 21600"/>
                <a:gd name="T32" fmla="*/ 169 w 21600"/>
                <a:gd name="T33" fmla="*/ 101 h 21600"/>
                <a:gd name="T34" fmla="*/ 169 w 21600"/>
                <a:gd name="T35" fmla="*/ 101 h 21600"/>
                <a:gd name="T36" fmla="*/ 178 w 21600"/>
                <a:gd name="T37" fmla="*/ 64 h 21600"/>
                <a:gd name="T38" fmla="*/ 169 w 21600"/>
                <a:gd name="T39" fmla="*/ 64 h 21600"/>
                <a:gd name="T40" fmla="*/ 169 w 21600"/>
                <a:gd name="T41" fmla="*/ 55 h 21600"/>
                <a:gd name="T42" fmla="*/ 178 w 21600"/>
                <a:gd name="T43" fmla="*/ 55 h 21600"/>
                <a:gd name="T44" fmla="*/ 178 w 21600"/>
                <a:gd name="T45" fmla="*/ 46 h 21600"/>
                <a:gd name="T46" fmla="*/ 188 w 21600"/>
                <a:gd name="T47" fmla="*/ 37 h 21600"/>
                <a:gd name="T48" fmla="*/ 188 w 21600"/>
                <a:gd name="T49" fmla="*/ 28 h 21600"/>
                <a:gd name="T50" fmla="*/ 188 w 21600"/>
                <a:gd name="T51" fmla="*/ 18 h 21600"/>
                <a:gd name="T52" fmla="*/ 188 w 21600"/>
                <a:gd name="T53" fmla="*/ 0 h 21600"/>
                <a:gd name="T54" fmla="*/ 197 w 21600"/>
                <a:gd name="T55" fmla="*/ 0 h 21600"/>
                <a:gd name="T56" fmla="*/ 178 w 21600"/>
                <a:gd name="T57" fmla="*/ 0 h 21600"/>
                <a:gd name="T58" fmla="*/ 178 w 21600"/>
                <a:gd name="T59" fmla="*/ 0 h 21600"/>
                <a:gd name="T60" fmla="*/ 169 w 21600"/>
                <a:gd name="T61" fmla="*/ 0 h 21600"/>
                <a:gd name="T62" fmla="*/ 159 w 21600"/>
                <a:gd name="T63" fmla="*/ 9 h 21600"/>
                <a:gd name="T64" fmla="*/ 150 w 21600"/>
                <a:gd name="T65" fmla="*/ 18 h 21600"/>
                <a:gd name="T66" fmla="*/ 131 w 21600"/>
                <a:gd name="T67" fmla="*/ 18 h 21600"/>
                <a:gd name="T68" fmla="*/ 131 w 21600"/>
                <a:gd name="T69" fmla="*/ 9 h 21600"/>
                <a:gd name="T70" fmla="*/ 122 w 21600"/>
                <a:gd name="T71" fmla="*/ 18 h 21600"/>
                <a:gd name="T72" fmla="*/ 113 w 21600"/>
                <a:gd name="T73" fmla="*/ 28 h 21600"/>
                <a:gd name="T74" fmla="*/ 103 w 21600"/>
                <a:gd name="T75" fmla="*/ 28 h 21600"/>
                <a:gd name="T76" fmla="*/ 84 w 21600"/>
                <a:gd name="T77" fmla="*/ 37 h 21600"/>
                <a:gd name="T78" fmla="*/ 75 w 21600"/>
                <a:gd name="T79" fmla="*/ 46 h 21600"/>
                <a:gd name="T80" fmla="*/ 75 w 21600"/>
                <a:gd name="T81" fmla="*/ 37 h 21600"/>
                <a:gd name="T82" fmla="*/ 47 w 21600"/>
                <a:gd name="T83" fmla="*/ 46 h 21600"/>
                <a:gd name="T84" fmla="*/ 38 w 21600"/>
                <a:gd name="T85" fmla="*/ 55 h 21600"/>
                <a:gd name="T86" fmla="*/ 38 w 21600"/>
                <a:gd name="T87" fmla="*/ 64 h 21600"/>
                <a:gd name="T88" fmla="*/ 19 w 21600"/>
                <a:gd name="T89" fmla="*/ 73 h 21600"/>
                <a:gd name="T90" fmla="*/ 9 w 21600"/>
                <a:gd name="T91" fmla="*/ 73 h 21600"/>
                <a:gd name="T92" fmla="*/ 0 w 21600"/>
                <a:gd name="T93" fmla="*/ 73 h 21600"/>
                <a:gd name="T94" fmla="*/ 19 w 21600"/>
                <a:gd name="T95" fmla="*/ 92 h 21600"/>
                <a:gd name="T96" fmla="*/ 19 w 21600"/>
                <a:gd name="T97" fmla="*/ 101 h 21600"/>
                <a:gd name="T98" fmla="*/ 47 w 21600"/>
                <a:gd name="T99" fmla="*/ 128 h 21600"/>
                <a:gd name="T100" fmla="*/ 66 w 21600"/>
                <a:gd name="T101" fmla="*/ 147 h 21600"/>
                <a:gd name="T102" fmla="*/ 75 w 21600"/>
                <a:gd name="T103" fmla="*/ 147 h 21600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1600" h="21600">
                  <a:moveTo>
                    <a:pt x="8229" y="19200"/>
                  </a:moveTo>
                  <a:cubicBezTo>
                    <a:pt x="8229" y="19200"/>
                    <a:pt x="8229" y="19200"/>
                    <a:pt x="8229" y="19200"/>
                  </a:cubicBezTo>
                  <a:cubicBezTo>
                    <a:pt x="8229" y="19200"/>
                    <a:pt x="8229" y="19200"/>
                    <a:pt x="8229" y="19200"/>
                  </a:cubicBezTo>
                  <a:cubicBezTo>
                    <a:pt x="10286" y="18000"/>
                    <a:pt x="10286" y="18000"/>
                    <a:pt x="10286" y="18000"/>
                  </a:cubicBezTo>
                  <a:cubicBezTo>
                    <a:pt x="12343" y="19200"/>
                    <a:pt x="12343" y="19200"/>
                    <a:pt x="12343" y="19200"/>
                  </a:cubicBezTo>
                  <a:cubicBezTo>
                    <a:pt x="13371" y="19200"/>
                    <a:pt x="13371" y="19200"/>
                    <a:pt x="13371" y="19200"/>
                  </a:cubicBezTo>
                  <a:cubicBezTo>
                    <a:pt x="14400" y="19200"/>
                    <a:pt x="14400" y="19200"/>
                    <a:pt x="14400" y="19200"/>
                  </a:cubicBezTo>
                  <a:cubicBezTo>
                    <a:pt x="14400" y="19200"/>
                    <a:pt x="14400" y="19200"/>
                    <a:pt x="14400" y="19200"/>
                  </a:cubicBezTo>
                  <a:cubicBezTo>
                    <a:pt x="15429" y="20400"/>
                    <a:pt x="15429" y="20400"/>
                    <a:pt x="15429" y="20400"/>
                  </a:cubicBezTo>
                  <a:cubicBezTo>
                    <a:pt x="15429" y="20400"/>
                    <a:pt x="15429" y="20400"/>
                    <a:pt x="15429" y="20400"/>
                  </a:cubicBezTo>
                  <a:cubicBezTo>
                    <a:pt x="16457" y="21600"/>
                    <a:pt x="16457" y="21600"/>
                    <a:pt x="16457" y="21600"/>
                  </a:cubicBezTo>
                  <a:cubicBezTo>
                    <a:pt x="16457" y="20400"/>
                    <a:pt x="16457" y="20400"/>
                    <a:pt x="16457" y="20400"/>
                  </a:cubicBezTo>
                  <a:cubicBezTo>
                    <a:pt x="17486" y="20400"/>
                    <a:pt x="17486" y="20400"/>
                    <a:pt x="17486" y="20400"/>
                  </a:cubicBezTo>
                  <a:cubicBezTo>
                    <a:pt x="17486" y="20400"/>
                    <a:pt x="17486" y="20400"/>
                    <a:pt x="17486" y="20400"/>
                  </a:cubicBezTo>
                  <a:cubicBezTo>
                    <a:pt x="17486" y="20400"/>
                    <a:pt x="17486" y="20400"/>
                    <a:pt x="17486" y="20400"/>
                  </a:cubicBezTo>
                  <a:cubicBezTo>
                    <a:pt x="17486" y="20400"/>
                    <a:pt x="17486" y="20400"/>
                    <a:pt x="17486" y="20400"/>
                  </a:cubicBezTo>
                  <a:cubicBezTo>
                    <a:pt x="17486" y="19200"/>
                    <a:pt x="17486" y="19200"/>
                    <a:pt x="17486" y="19200"/>
                  </a:cubicBezTo>
                  <a:cubicBezTo>
                    <a:pt x="17486" y="18000"/>
                    <a:pt x="17486" y="18000"/>
                    <a:pt x="17486" y="18000"/>
                  </a:cubicBezTo>
                  <a:cubicBezTo>
                    <a:pt x="17486" y="16800"/>
                    <a:pt x="17486" y="16800"/>
                    <a:pt x="17486" y="16800"/>
                  </a:cubicBezTo>
                  <a:cubicBezTo>
                    <a:pt x="17486" y="16800"/>
                    <a:pt x="17486" y="16800"/>
                    <a:pt x="17486" y="16800"/>
                  </a:cubicBezTo>
                  <a:cubicBezTo>
                    <a:pt x="17486" y="15600"/>
                    <a:pt x="17486" y="15600"/>
                    <a:pt x="17486" y="15600"/>
                  </a:cubicBezTo>
                  <a:cubicBezTo>
                    <a:pt x="17486" y="15600"/>
                    <a:pt x="17486" y="15600"/>
                    <a:pt x="17486" y="15600"/>
                  </a:cubicBezTo>
                  <a:cubicBezTo>
                    <a:pt x="17486" y="16800"/>
                    <a:pt x="17486" y="16800"/>
                    <a:pt x="17486" y="16800"/>
                  </a:cubicBezTo>
                  <a:cubicBezTo>
                    <a:pt x="17486" y="16800"/>
                    <a:pt x="17486" y="16800"/>
                    <a:pt x="17486" y="16800"/>
                  </a:cubicBezTo>
                  <a:cubicBezTo>
                    <a:pt x="17486" y="15600"/>
                    <a:pt x="17486" y="15600"/>
                    <a:pt x="17486" y="15600"/>
                  </a:cubicBezTo>
                  <a:cubicBezTo>
                    <a:pt x="17486" y="15600"/>
                    <a:pt x="17486" y="15600"/>
                    <a:pt x="17486" y="15600"/>
                  </a:cubicBezTo>
                  <a:cubicBezTo>
                    <a:pt x="17486" y="14400"/>
                    <a:pt x="17486" y="14400"/>
                    <a:pt x="17486" y="14400"/>
                  </a:cubicBezTo>
                  <a:cubicBezTo>
                    <a:pt x="17486" y="13200"/>
                    <a:pt x="17486" y="13200"/>
                    <a:pt x="17486" y="13200"/>
                  </a:cubicBezTo>
                  <a:cubicBezTo>
                    <a:pt x="17486" y="13200"/>
                    <a:pt x="17486" y="13200"/>
                    <a:pt x="17486" y="13200"/>
                  </a:cubicBezTo>
                  <a:cubicBezTo>
                    <a:pt x="18514" y="10800"/>
                    <a:pt x="18514" y="10800"/>
                    <a:pt x="18514" y="10800"/>
                  </a:cubicBezTo>
                  <a:cubicBezTo>
                    <a:pt x="18514" y="12000"/>
                    <a:pt x="18514" y="12000"/>
                    <a:pt x="18514" y="12000"/>
                  </a:cubicBezTo>
                  <a:cubicBezTo>
                    <a:pt x="18514" y="12000"/>
                    <a:pt x="18514" y="12000"/>
                    <a:pt x="18514" y="12000"/>
                  </a:cubicBezTo>
                  <a:cubicBezTo>
                    <a:pt x="18514" y="12000"/>
                    <a:pt x="18514" y="12000"/>
                    <a:pt x="18514" y="13200"/>
                  </a:cubicBezTo>
                  <a:cubicBezTo>
                    <a:pt x="18514" y="13200"/>
                    <a:pt x="18514" y="13200"/>
                    <a:pt x="18514" y="13200"/>
                  </a:cubicBezTo>
                  <a:cubicBezTo>
                    <a:pt x="18514" y="13200"/>
                    <a:pt x="18514" y="13200"/>
                    <a:pt x="18514" y="13200"/>
                  </a:cubicBezTo>
                  <a:cubicBezTo>
                    <a:pt x="18514" y="13200"/>
                    <a:pt x="18514" y="13200"/>
                    <a:pt x="18514" y="13200"/>
                  </a:cubicBezTo>
                  <a:cubicBezTo>
                    <a:pt x="19543" y="10800"/>
                    <a:pt x="19543" y="10800"/>
                    <a:pt x="19543" y="10800"/>
                  </a:cubicBezTo>
                  <a:cubicBezTo>
                    <a:pt x="19543" y="8400"/>
                    <a:pt x="19543" y="8400"/>
                    <a:pt x="19543" y="8400"/>
                  </a:cubicBezTo>
                  <a:cubicBezTo>
                    <a:pt x="19543" y="8400"/>
                    <a:pt x="19543" y="8400"/>
                    <a:pt x="19543" y="8400"/>
                  </a:cubicBezTo>
                  <a:cubicBezTo>
                    <a:pt x="18514" y="8400"/>
                    <a:pt x="18514" y="8400"/>
                    <a:pt x="18514" y="8400"/>
                  </a:cubicBezTo>
                  <a:cubicBezTo>
                    <a:pt x="18514" y="7200"/>
                    <a:pt x="18514" y="7200"/>
                    <a:pt x="18514" y="7200"/>
                  </a:cubicBezTo>
                  <a:cubicBezTo>
                    <a:pt x="18514" y="7200"/>
                    <a:pt x="18514" y="7200"/>
                    <a:pt x="18514" y="7200"/>
                  </a:cubicBezTo>
                  <a:cubicBezTo>
                    <a:pt x="18514" y="7200"/>
                    <a:pt x="18514" y="7200"/>
                    <a:pt x="18514" y="7200"/>
                  </a:cubicBezTo>
                  <a:cubicBezTo>
                    <a:pt x="19543" y="7200"/>
                    <a:pt x="19543" y="7200"/>
                    <a:pt x="19543" y="7200"/>
                  </a:cubicBezTo>
                  <a:cubicBezTo>
                    <a:pt x="19543" y="7200"/>
                    <a:pt x="19543" y="7200"/>
                    <a:pt x="19543" y="7200"/>
                  </a:cubicBezTo>
                  <a:cubicBezTo>
                    <a:pt x="19543" y="6000"/>
                    <a:pt x="19543" y="6000"/>
                    <a:pt x="19543" y="6000"/>
                  </a:cubicBezTo>
                  <a:cubicBezTo>
                    <a:pt x="20571" y="4800"/>
                    <a:pt x="20571" y="4800"/>
                    <a:pt x="20571" y="4800"/>
                  </a:cubicBezTo>
                  <a:cubicBezTo>
                    <a:pt x="20571" y="4800"/>
                    <a:pt x="20571" y="4800"/>
                    <a:pt x="20571" y="4800"/>
                  </a:cubicBezTo>
                  <a:cubicBezTo>
                    <a:pt x="20571" y="3600"/>
                    <a:pt x="20571" y="3600"/>
                    <a:pt x="20571" y="3600"/>
                  </a:cubicBezTo>
                  <a:cubicBezTo>
                    <a:pt x="20571" y="3600"/>
                    <a:pt x="20571" y="3600"/>
                    <a:pt x="20571" y="3600"/>
                  </a:cubicBezTo>
                  <a:cubicBezTo>
                    <a:pt x="20571" y="3600"/>
                    <a:pt x="20571" y="3600"/>
                    <a:pt x="20571" y="3600"/>
                  </a:cubicBezTo>
                  <a:cubicBezTo>
                    <a:pt x="20571" y="2400"/>
                    <a:pt x="20571" y="2400"/>
                    <a:pt x="20571" y="2400"/>
                  </a:cubicBezTo>
                  <a:cubicBezTo>
                    <a:pt x="20571" y="2400"/>
                    <a:pt x="20571" y="2400"/>
                    <a:pt x="20571" y="2400"/>
                  </a:cubicBezTo>
                  <a:cubicBezTo>
                    <a:pt x="20571" y="0"/>
                    <a:pt x="20571" y="0"/>
                    <a:pt x="20571" y="0"/>
                  </a:cubicBezTo>
                  <a:cubicBezTo>
                    <a:pt x="20571" y="0"/>
                    <a:pt x="20571" y="0"/>
                    <a:pt x="20571" y="0"/>
                  </a:cubicBezTo>
                  <a:cubicBezTo>
                    <a:pt x="21600" y="0"/>
                    <a:pt x="21600" y="0"/>
                    <a:pt x="21600" y="0"/>
                  </a:cubicBezTo>
                  <a:cubicBezTo>
                    <a:pt x="20571" y="0"/>
                    <a:pt x="20571" y="0"/>
                    <a:pt x="20571" y="0"/>
                  </a:cubicBezTo>
                  <a:cubicBezTo>
                    <a:pt x="19543" y="0"/>
                    <a:pt x="19543" y="0"/>
                    <a:pt x="19543" y="0"/>
                  </a:cubicBezTo>
                  <a:cubicBezTo>
                    <a:pt x="19543" y="0"/>
                    <a:pt x="19543" y="0"/>
                    <a:pt x="19543" y="0"/>
                  </a:cubicBezTo>
                  <a:cubicBezTo>
                    <a:pt x="19543" y="0"/>
                    <a:pt x="19543" y="0"/>
                    <a:pt x="19543" y="0"/>
                  </a:cubicBezTo>
                  <a:cubicBezTo>
                    <a:pt x="18514" y="0"/>
                    <a:pt x="18514" y="0"/>
                    <a:pt x="18514" y="0"/>
                  </a:cubicBezTo>
                  <a:cubicBezTo>
                    <a:pt x="18514" y="0"/>
                    <a:pt x="18514" y="0"/>
                    <a:pt x="18514" y="0"/>
                  </a:cubicBezTo>
                  <a:cubicBezTo>
                    <a:pt x="18514" y="1200"/>
                    <a:pt x="18514" y="1200"/>
                    <a:pt x="18514" y="1200"/>
                  </a:cubicBezTo>
                  <a:cubicBezTo>
                    <a:pt x="17486" y="1200"/>
                    <a:pt x="17486" y="1200"/>
                    <a:pt x="17486" y="1200"/>
                  </a:cubicBezTo>
                  <a:cubicBezTo>
                    <a:pt x="16457" y="1200"/>
                    <a:pt x="16457" y="1200"/>
                    <a:pt x="16457" y="1200"/>
                  </a:cubicBezTo>
                  <a:cubicBezTo>
                    <a:pt x="16457" y="2400"/>
                    <a:pt x="16457" y="2400"/>
                    <a:pt x="16457" y="2400"/>
                  </a:cubicBezTo>
                  <a:cubicBezTo>
                    <a:pt x="15429" y="1200"/>
                    <a:pt x="15429" y="1200"/>
                    <a:pt x="15429" y="1200"/>
                  </a:cubicBezTo>
                  <a:cubicBezTo>
                    <a:pt x="14400" y="2400"/>
                    <a:pt x="14400" y="2400"/>
                    <a:pt x="14400" y="2400"/>
                  </a:cubicBezTo>
                  <a:cubicBezTo>
                    <a:pt x="14400" y="1200"/>
                    <a:pt x="14400" y="1200"/>
                    <a:pt x="14400" y="1200"/>
                  </a:cubicBezTo>
                  <a:cubicBezTo>
                    <a:pt x="14400" y="1200"/>
                    <a:pt x="14400" y="1200"/>
                    <a:pt x="14400" y="1200"/>
                  </a:cubicBezTo>
                  <a:cubicBezTo>
                    <a:pt x="13371" y="1200"/>
                    <a:pt x="13371" y="1200"/>
                    <a:pt x="13371" y="1200"/>
                  </a:cubicBezTo>
                  <a:cubicBezTo>
                    <a:pt x="13371" y="2400"/>
                    <a:pt x="13371" y="2400"/>
                    <a:pt x="13371" y="2400"/>
                  </a:cubicBezTo>
                  <a:cubicBezTo>
                    <a:pt x="12343" y="2400"/>
                    <a:pt x="12343" y="2400"/>
                    <a:pt x="12343" y="2400"/>
                  </a:cubicBezTo>
                  <a:cubicBezTo>
                    <a:pt x="12343" y="3600"/>
                    <a:pt x="12343" y="3600"/>
                    <a:pt x="12343" y="3600"/>
                  </a:cubicBezTo>
                  <a:cubicBezTo>
                    <a:pt x="12343" y="3600"/>
                    <a:pt x="12343" y="3600"/>
                    <a:pt x="12343" y="3600"/>
                  </a:cubicBezTo>
                  <a:cubicBezTo>
                    <a:pt x="11314" y="3600"/>
                    <a:pt x="11314" y="3600"/>
                    <a:pt x="11314" y="3600"/>
                  </a:cubicBezTo>
                  <a:cubicBezTo>
                    <a:pt x="10286" y="4800"/>
                    <a:pt x="10286" y="4800"/>
                    <a:pt x="10286" y="4800"/>
                  </a:cubicBezTo>
                  <a:cubicBezTo>
                    <a:pt x="9257" y="4800"/>
                    <a:pt x="9257" y="4800"/>
                    <a:pt x="9257" y="4800"/>
                  </a:cubicBezTo>
                  <a:cubicBezTo>
                    <a:pt x="9257" y="6000"/>
                    <a:pt x="9257" y="6000"/>
                    <a:pt x="9257" y="6000"/>
                  </a:cubicBezTo>
                  <a:cubicBezTo>
                    <a:pt x="8229" y="6000"/>
                    <a:pt x="8229" y="6000"/>
                    <a:pt x="8229" y="6000"/>
                  </a:cubicBezTo>
                  <a:cubicBezTo>
                    <a:pt x="8229" y="6000"/>
                    <a:pt x="8229" y="6000"/>
                    <a:pt x="8229" y="6000"/>
                  </a:cubicBezTo>
                  <a:cubicBezTo>
                    <a:pt x="8229" y="4800"/>
                    <a:pt x="8229" y="4800"/>
                    <a:pt x="8229" y="4800"/>
                  </a:cubicBezTo>
                  <a:cubicBezTo>
                    <a:pt x="6171" y="4800"/>
                    <a:pt x="6171" y="4800"/>
                    <a:pt x="6171" y="4800"/>
                  </a:cubicBezTo>
                  <a:cubicBezTo>
                    <a:pt x="5143" y="6000"/>
                    <a:pt x="5143" y="6000"/>
                    <a:pt x="5143" y="6000"/>
                  </a:cubicBezTo>
                  <a:cubicBezTo>
                    <a:pt x="4114" y="6000"/>
                    <a:pt x="4114" y="6000"/>
                    <a:pt x="4114" y="6000"/>
                  </a:cubicBezTo>
                  <a:cubicBezTo>
                    <a:pt x="4114" y="7200"/>
                    <a:pt x="4114" y="7200"/>
                    <a:pt x="4114" y="7200"/>
                  </a:cubicBezTo>
                  <a:cubicBezTo>
                    <a:pt x="4114" y="7200"/>
                    <a:pt x="4114" y="7200"/>
                    <a:pt x="4114" y="7200"/>
                  </a:cubicBezTo>
                  <a:cubicBezTo>
                    <a:pt x="4114" y="8400"/>
                    <a:pt x="4114" y="8400"/>
                    <a:pt x="4114" y="8400"/>
                  </a:cubicBezTo>
                  <a:cubicBezTo>
                    <a:pt x="3086" y="9600"/>
                    <a:pt x="3086" y="9600"/>
                    <a:pt x="3086" y="9600"/>
                  </a:cubicBezTo>
                  <a:cubicBezTo>
                    <a:pt x="2057" y="9600"/>
                    <a:pt x="2057" y="9600"/>
                    <a:pt x="2057" y="9600"/>
                  </a:cubicBezTo>
                  <a:cubicBezTo>
                    <a:pt x="1029" y="9600"/>
                    <a:pt x="1029" y="9600"/>
                    <a:pt x="1029" y="9600"/>
                  </a:cubicBezTo>
                  <a:cubicBezTo>
                    <a:pt x="1029" y="9600"/>
                    <a:pt x="1029" y="9600"/>
                    <a:pt x="1029" y="9600"/>
                  </a:cubicBezTo>
                  <a:cubicBezTo>
                    <a:pt x="1029" y="10800"/>
                    <a:pt x="1029" y="10800"/>
                    <a:pt x="1029" y="10800"/>
                  </a:cubicBezTo>
                  <a:cubicBezTo>
                    <a:pt x="0" y="9600"/>
                    <a:pt x="0" y="9600"/>
                    <a:pt x="0" y="96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2057" y="12000"/>
                    <a:pt x="2057" y="12000"/>
                    <a:pt x="2057" y="12000"/>
                  </a:cubicBezTo>
                  <a:cubicBezTo>
                    <a:pt x="2057" y="13200"/>
                    <a:pt x="2057" y="13200"/>
                    <a:pt x="2057" y="13200"/>
                  </a:cubicBezTo>
                  <a:cubicBezTo>
                    <a:pt x="2057" y="13200"/>
                    <a:pt x="2057" y="13200"/>
                    <a:pt x="2057" y="13200"/>
                  </a:cubicBezTo>
                  <a:cubicBezTo>
                    <a:pt x="4114" y="14400"/>
                    <a:pt x="4114" y="14400"/>
                    <a:pt x="4114" y="14400"/>
                  </a:cubicBezTo>
                  <a:cubicBezTo>
                    <a:pt x="5143" y="16800"/>
                    <a:pt x="5143" y="16800"/>
                    <a:pt x="5143" y="16800"/>
                  </a:cubicBezTo>
                  <a:cubicBezTo>
                    <a:pt x="7200" y="19200"/>
                    <a:pt x="7200" y="19200"/>
                    <a:pt x="7200" y="19200"/>
                  </a:cubicBezTo>
                  <a:cubicBezTo>
                    <a:pt x="7200" y="19200"/>
                    <a:pt x="7200" y="19200"/>
                    <a:pt x="7200" y="19200"/>
                  </a:cubicBezTo>
                  <a:lnTo>
                    <a:pt x="8229" y="19200"/>
                  </a:lnTo>
                  <a:close/>
                  <a:moveTo>
                    <a:pt x="8229" y="192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55" name="AutoShape 169"/>
            <p:cNvSpPr>
              <a:spLocks/>
            </p:cNvSpPr>
            <p:nvPr/>
          </p:nvSpPr>
          <p:spPr bwMode="auto">
            <a:xfrm>
              <a:off x="3166" y="4071"/>
              <a:ext cx="281" cy="119"/>
            </a:xfrm>
            <a:custGeom>
              <a:avLst/>
              <a:gdLst>
                <a:gd name="T0" fmla="*/ 111 w 21600"/>
                <a:gd name="T1" fmla="*/ 119 h 21600"/>
                <a:gd name="T2" fmla="*/ 122 w 21600"/>
                <a:gd name="T3" fmla="*/ 92 h 21600"/>
                <a:gd name="T4" fmla="*/ 139 w 21600"/>
                <a:gd name="T5" fmla="*/ 82 h 21600"/>
                <a:gd name="T6" fmla="*/ 159 w 21600"/>
                <a:gd name="T7" fmla="*/ 92 h 21600"/>
                <a:gd name="T8" fmla="*/ 167 w 21600"/>
                <a:gd name="T9" fmla="*/ 82 h 21600"/>
                <a:gd name="T10" fmla="*/ 187 w 21600"/>
                <a:gd name="T11" fmla="*/ 72 h 21600"/>
                <a:gd name="T12" fmla="*/ 197 w 21600"/>
                <a:gd name="T13" fmla="*/ 64 h 21600"/>
                <a:gd name="T14" fmla="*/ 205 w 21600"/>
                <a:gd name="T15" fmla="*/ 55 h 21600"/>
                <a:gd name="T16" fmla="*/ 215 w 21600"/>
                <a:gd name="T17" fmla="*/ 64 h 21600"/>
                <a:gd name="T18" fmla="*/ 233 w 21600"/>
                <a:gd name="T19" fmla="*/ 64 h 21600"/>
                <a:gd name="T20" fmla="*/ 253 w 21600"/>
                <a:gd name="T21" fmla="*/ 55 h 21600"/>
                <a:gd name="T22" fmla="*/ 281 w 21600"/>
                <a:gd name="T23" fmla="*/ 45 h 21600"/>
                <a:gd name="T24" fmla="*/ 271 w 21600"/>
                <a:gd name="T25" fmla="*/ 27 h 21600"/>
                <a:gd name="T26" fmla="*/ 263 w 21600"/>
                <a:gd name="T27" fmla="*/ 35 h 21600"/>
                <a:gd name="T28" fmla="*/ 233 w 21600"/>
                <a:gd name="T29" fmla="*/ 27 h 21600"/>
                <a:gd name="T30" fmla="*/ 233 w 21600"/>
                <a:gd name="T31" fmla="*/ 27 h 21600"/>
                <a:gd name="T32" fmla="*/ 243 w 21600"/>
                <a:gd name="T33" fmla="*/ 17 h 21600"/>
                <a:gd name="T34" fmla="*/ 243 w 21600"/>
                <a:gd name="T35" fmla="*/ 17 h 21600"/>
                <a:gd name="T36" fmla="*/ 225 w 21600"/>
                <a:gd name="T37" fmla="*/ 7 h 21600"/>
                <a:gd name="T38" fmla="*/ 215 w 21600"/>
                <a:gd name="T39" fmla="*/ 7 h 21600"/>
                <a:gd name="T40" fmla="*/ 205 w 21600"/>
                <a:gd name="T41" fmla="*/ 17 h 21600"/>
                <a:gd name="T42" fmla="*/ 167 w 21600"/>
                <a:gd name="T43" fmla="*/ 7 h 21600"/>
                <a:gd name="T44" fmla="*/ 149 w 21600"/>
                <a:gd name="T45" fmla="*/ 0 h 21600"/>
                <a:gd name="T46" fmla="*/ 159 w 21600"/>
                <a:gd name="T47" fmla="*/ 7 h 21600"/>
                <a:gd name="T48" fmla="*/ 73 w 21600"/>
                <a:gd name="T49" fmla="*/ 17 h 21600"/>
                <a:gd name="T50" fmla="*/ 56 w 21600"/>
                <a:gd name="T51" fmla="*/ 27 h 21600"/>
                <a:gd name="T52" fmla="*/ 38 w 21600"/>
                <a:gd name="T53" fmla="*/ 35 h 21600"/>
                <a:gd name="T54" fmla="*/ 18 w 21600"/>
                <a:gd name="T55" fmla="*/ 45 h 21600"/>
                <a:gd name="T56" fmla="*/ 10 w 21600"/>
                <a:gd name="T57" fmla="*/ 72 h 21600"/>
                <a:gd name="T58" fmla="*/ 10 w 21600"/>
                <a:gd name="T59" fmla="*/ 99 h 21600"/>
                <a:gd name="T60" fmla="*/ 38 w 21600"/>
                <a:gd name="T61" fmla="*/ 119 h 21600"/>
                <a:gd name="T62" fmla="*/ 46 w 21600"/>
                <a:gd name="T63" fmla="*/ 109 h 21600"/>
                <a:gd name="T64" fmla="*/ 73 w 21600"/>
                <a:gd name="T65" fmla="*/ 119 h 21600"/>
                <a:gd name="T66" fmla="*/ 73 w 21600"/>
                <a:gd name="T67" fmla="*/ 109 h 21600"/>
                <a:gd name="T68" fmla="*/ 94 w 21600"/>
                <a:gd name="T69" fmla="*/ 119 h 216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1600" h="21600">
                  <a:moveTo>
                    <a:pt x="7200" y="21600"/>
                  </a:moveTo>
                  <a:lnTo>
                    <a:pt x="8562" y="21600"/>
                  </a:lnTo>
                  <a:lnTo>
                    <a:pt x="9341" y="19800"/>
                  </a:lnTo>
                  <a:lnTo>
                    <a:pt x="9341" y="16650"/>
                  </a:lnTo>
                  <a:lnTo>
                    <a:pt x="10119" y="16650"/>
                  </a:lnTo>
                  <a:lnTo>
                    <a:pt x="10703" y="14850"/>
                  </a:lnTo>
                  <a:lnTo>
                    <a:pt x="12259" y="14850"/>
                  </a:lnTo>
                  <a:lnTo>
                    <a:pt x="12259" y="16650"/>
                  </a:lnTo>
                  <a:lnTo>
                    <a:pt x="12843" y="16650"/>
                  </a:lnTo>
                  <a:lnTo>
                    <a:pt x="12843" y="14850"/>
                  </a:lnTo>
                  <a:lnTo>
                    <a:pt x="13622" y="14850"/>
                  </a:lnTo>
                  <a:lnTo>
                    <a:pt x="14400" y="13050"/>
                  </a:lnTo>
                  <a:lnTo>
                    <a:pt x="15178" y="13050"/>
                  </a:lnTo>
                  <a:lnTo>
                    <a:pt x="15178" y="11700"/>
                  </a:lnTo>
                  <a:lnTo>
                    <a:pt x="15762" y="11700"/>
                  </a:lnTo>
                  <a:lnTo>
                    <a:pt x="15762" y="9900"/>
                  </a:lnTo>
                  <a:lnTo>
                    <a:pt x="16541" y="9900"/>
                  </a:lnTo>
                  <a:lnTo>
                    <a:pt x="16541" y="11700"/>
                  </a:lnTo>
                  <a:lnTo>
                    <a:pt x="17319" y="9900"/>
                  </a:lnTo>
                  <a:lnTo>
                    <a:pt x="17903" y="11700"/>
                  </a:lnTo>
                  <a:lnTo>
                    <a:pt x="17903" y="9900"/>
                  </a:lnTo>
                  <a:lnTo>
                    <a:pt x="19459" y="9900"/>
                  </a:lnTo>
                  <a:lnTo>
                    <a:pt x="19459" y="8100"/>
                  </a:lnTo>
                  <a:lnTo>
                    <a:pt x="21600" y="8100"/>
                  </a:lnTo>
                  <a:lnTo>
                    <a:pt x="21600" y="6300"/>
                  </a:lnTo>
                  <a:lnTo>
                    <a:pt x="20822" y="4950"/>
                  </a:lnTo>
                  <a:lnTo>
                    <a:pt x="19459" y="4950"/>
                  </a:lnTo>
                  <a:lnTo>
                    <a:pt x="20238" y="6300"/>
                  </a:lnTo>
                  <a:lnTo>
                    <a:pt x="18681" y="6300"/>
                  </a:lnTo>
                  <a:lnTo>
                    <a:pt x="17903" y="4950"/>
                  </a:lnTo>
                  <a:lnTo>
                    <a:pt x="17319" y="4950"/>
                  </a:lnTo>
                  <a:lnTo>
                    <a:pt x="17903" y="4950"/>
                  </a:lnTo>
                  <a:lnTo>
                    <a:pt x="17319" y="3150"/>
                  </a:lnTo>
                  <a:lnTo>
                    <a:pt x="18681" y="3150"/>
                  </a:lnTo>
                  <a:lnTo>
                    <a:pt x="19459" y="4950"/>
                  </a:lnTo>
                  <a:lnTo>
                    <a:pt x="18681" y="3150"/>
                  </a:lnTo>
                  <a:lnTo>
                    <a:pt x="17903" y="3150"/>
                  </a:lnTo>
                  <a:lnTo>
                    <a:pt x="17319" y="1350"/>
                  </a:lnTo>
                  <a:lnTo>
                    <a:pt x="17319" y="3150"/>
                  </a:lnTo>
                  <a:lnTo>
                    <a:pt x="16541" y="1350"/>
                  </a:lnTo>
                  <a:lnTo>
                    <a:pt x="16541" y="3150"/>
                  </a:lnTo>
                  <a:lnTo>
                    <a:pt x="15762" y="3150"/>
                  </a:lnTo>
                  <a:lnTo>
                    <a:pt x="14400" y="1350"/>
                  </a:lnTo>
                  <a:lnTo>
                    <a:pt x="12843" y="1350"/>
                  </a:lnTo>
                  <a:lnTo>
                    <a:pt x="12259" y="0"/>
                  </a:lnTo>
                  <a:lnTo>
                    <a:pt x="11481" y="0"/>
                  </a:lnTo>
                  <a:lnTo>
                    <a:pt x="11481" y="1350"/>
                  </a:lnTo>
                  <a:lnTo>
                    <a:pt x="12259" y="1350"/>
                  </a:lnTo>
                  <a:lnTo>
                    <a:pt x="6422" y="1350"/>
                  </a:lnTo>
                  <a:lnTo>
                    <a:pt x="5643" y="3150"/>
                  </a:lnTo>
                  <a:lnTo>
                    <a:pt x="4281" y="3150"/>
                  </a:lnTo>
                  <a:lnTo>
                    <a:pt x="4281" y="4950"/>
                  </a:lnTo>
                  <a:lnTo>
                    <a:pt x="3503" y="6300"/>
                  </a:lnTo>
                  <a:lnTo>
                    <a:pt x="2919" y="6300"/>
                  </a:lnTo>
                  <a:lnTo>
                    <a:pt x="2141" y="8100"/>
                  </a:lnTo>
                  <a:lnTo>
                    <a:pt x="1362" y="8100"/>
                  </a:lnTo>
                  <a:lnTo>
                    <a:pt x="2141" y="9900"/>
                  </a:lnTo>
                  <a:lnTo>
                    <a:pt x="778" y="13050"/>
                  </a:lnTo>
                  <a:lnTo>
                    <a:pt x="0" y="16650"/>
                  </a:lnTo>
                  <a:lnTo>
                    <a:pt x="778" y="18000"/>
                  </a:lnTo>
                  <a:lnTo>
                    <a:pt x="2141" y="19800"/>
                  </a:lnTo>
                  <a:lnTo>
                    <a:pt x="2919" y="21600"/>
                  </a:lnTo>
                  <a:lnTo>
                    <a:pt x="2919" y="19800"/>
                  </a:lnTo>
                  <a:lnTo>
                    <a:pt x="3503" y="19800"/>
                  </a:lnTo>
                  <a:lnTo>
                    <a:pt x="3503" y="21600"/>
                  </a:lnTo>
                  <a:lnTo>
                    <a:pt x="5643" y="21600"/>
                  </a:lnTo>
                  <a:lnTo>
                    <a:pt x="6422" y="19800"/>
                  </a:lnTo>
                  <a:lnTo>
                    <a:pt x="5643" y="19800"/>
                  </a:lnTo>
                  <a:lnTo>
                    <a:pt x="7200" y="19800"/>
                  </a:lnTo>
                  <a:lnTo>
                    <a:pt x="7200" y="21600"/>
                  </a:lnTo>
                  <a:close/>
                  <a:moveTo>
                    <a:pt x="7200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56" name="AutoShape 170"/>
            <p:cNvSpPr>
              <a:spLocks/>
            </p:cNvSpPr>
            <p:nvPr/>
          </p:nvSpPr>
          <p:spPr bwMode="auto">
            <a:xfrm>
              <a:off x="3146" y="4136"/>
              <a:ext cx="104" cy="54"/>
            </a:xfrm>
            <a:custGeom>
              <a:avLst/>
              <a:gdLst>
                <a:gd name="T0" fmla="*/ 38 w 21600"/>
                <a:gd name="T1" fmla="*/ 0 h 21600"/>
                <a:gd name="T2" fmla="*/ 48 w 21600"/>
                <a:gd name="T3" fmla="*/ 0 h 21600"/>
                <a:gd name="T4" fmla="*/ 48 w 21600"/>
                <a:gd name="T5" fmla="*/ 7 h 21600"/>
                <a:gd name="T6" fmla="*/ 66 w 21600"/>
                <a:gd name="T7" fmla="*/ 7 h 21600"/>
                <a:gd name="T8" fmla="*/ 86 w 21600"/>
                <a:gd name="T9" fmla="*/ 27 h 21600"/>
                <a:gd name="T10" fmla="*/ 86 w 21600"/>
                <a:gd name="T11" fmla="*/ 17 h 21600"/>
                <a:gd name="T12" fmla="*/ 104 w 21600"/>
                <a:gd name="T13" fmla="*/ 17 h 21600"/>
                <a:gd name="T14" fmla="*/ 104 w 21600"/>
                <a:gd name="T15" fmla="*/ 34 h 21600"/>
                <a:gd name="T16" fmla="*/ 94 w 21600"/>
                <a:gd name="T17" fmla="*/ 34 h 21600"/>
                <a:gd name="T18" fmla="*/ 104 w 21600"/>
                <a:gd name="T19" fmla="*/ 44 h 21600"/>
                <a:gd name="T20" fmla="*/ 94 w 21600"/>
                <a:gd name="T21" fmla="*/ 44 h 21600"/>
                <a:gd name="T22" fmla="*/ 104 w 21600"/>
                <a:gd name="T23" fmla="*/ 44 h 21600"/>
                <a:gd name="T24" fmla="*/ 94 w 21600"/>
                <a:gd name="T25" fmla="*/ 54 h 21600"/>
                <a:gd name="T26" fmla="*/ 66 w 21600"/>
                <a:gd name="T27" fmla="*/ 54 h 21600"/>
                <a:gd name="T28" fmla="*/ 66 w 21600"/>
                <a:gd name="T29" fmla="*/ 44 h 21600"/>
                <a:gd name="T30" fmla="*/ 58 w 21600"/>
                <a:gd name="T31" fmla="*/ 44 h 21600"/>
                <a:gd name="T32" fmla="*/ 58 w 21600"/>
                <a:gd name="T33" fmla="*/ 54 h 21600"/>
                <a:gd name="T34" fmla="*/ 48 w 21600"/>
                <a:gd name="T35" fmla="*/ 44 h 21600"/>
                <a:gd name="T36" fmla="*/ 30 w 21600"/>
                <a:gd name="T37" fmla="*/ 34 h 21600"/>
                <a:gd name="T38" fmla="*/ 0 w 21600"/>
                <a:gd name="T39" fmla="*/ 34 h 21600"/>
                <a:gd name="T40" fmla="*/ 0 w 21600"/>
                <a:gd name="T41" fmla="*/ 27 h 21600"/>
                <a:gd name="T42" fmla="*/ 10 w 21600"/>
                <a:gd name="T43" fmla="*/ 17 h 21600"/>
                <a:gd name="T44" fmla="*/ 20 w 21600"/>
                <a:gd name="T45" fmla="*/ 17 h 21600"/>
                <a:gd name="T46" fmla="*/ 38 w 21600"/>
                <a:gd name="T47" fmla="*/ 0 h 21600"/>
                <a:gd name="T48" fmla="*/ 38 w 21600"/>
                <a:gd name="T49" fmla="*/ 0 h 21600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0" t="0" r="r" b="b"/>
              <a:pathLst>
                <a:path w="21600" h="21600">
                  <a:moveTo>
                    <a:pt x="7902" y="0"/>
                  </a:moveTo>
                  <a:lnTo>
                    <a:pt x="10010" y="0"/>
                  </a:lnTo>
                  <a:lnTo>
                    <a:pt x="10010" y="2945"/>
                  </a:lnTo>
                  <a:lnTo>
                    <a:pt x="13698" y="2945"/>
                  </a:lnTo>
                  <a:lnTo>
                    <a:pt x="17912" y="10800"/>
                  </a:lnTo>
                  <a:lnTo>
                    <a:pt x="17912" y="6873"/>
                  </a:lnTo>
                  <a:lnTo>
                    <a:pt x="21600" y="6873"/>
                  </a:lnTo>
                  <a:lnTo>
                    <a:pt x="21600" y="13745"/>
                  </a:lnTo>
                  <a:lnTo>
                    <a:pt x="19493" y="13745"/>
                  </a:lnTo>
                  <a:lnTo>
                    <a:pt x="21600" y="17673"/>
                  </a:lnTo>
                  <a:lnTo>
                    <a:pt x="19493" y="17673"/>
                  </a:lnTo>
                  <a:lnTo>
                    <a:pt x="21600" y="17673"/>
                  </a:lnTo>
                  <a:lnTo>
                    <a:pt x="19493" y="21600"/>
                  </a:lnTo>
                  <a:lnTo>
                    <a:pt x="13698" y="21600"/>
                  </a:lnTo>
                  <a:lnTo>
                    <a:pt x="13698" y="17673"/>
                  </a:lnTo>
                  <a:lnTo>
                    <a:pt x="12117" y="17673"/>
                  </a:lnTo>
                  <a:lnTo>
                    <a:pt x="12117" y="21600"/>
                  </a:lnTo>
                  <a:lnTo>
                    <a:pt x="10010" y="17673"/>
                  </a:lnTo>
                  <a:lnTo>
                    <a:pt x="6322" y="13745"/>
                  </a:lnTo>
                  <a:lnTo>
                    <a:pt x="0" y="13745"/>
                  </a:lnTo>
                  <a:lnTo>
                    <a:pt x="0" y="10800"/>
                  </a:lnTo>
                  <a:lnTo>
                    <a:pt x="2107" y="6873"/>
                  </a:lnTo>
                  <a:lnTo>
                    <a:pt x="4215" y="6873"/>
                  </a:lnTo>
                  <a:lnTo>
                    <a:pt x="7902" y="0"/>
                  </a:lnTo>
                  <a:close/>
                  <a:moveTo>
                    <a:pt x="7902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57" name="AutoShape 171"/>
            <p:cNvSpPr>
              <a:spLocks/>
            </p:cNvSpPr>
            <p:nvPr/>
          </p:nvSpPr>
          <p:spPr bwMode="auto">
            <a:xfrm>
              <a:off x="3194" y="3987"/>
              <a:ext cx="45" cy="92"/>
            </a:xfrm>
            <a:custGeom>
              <a:avLst/>
              <a:gdLst>
                <a:gd name="T0" fmla="*/ 0 w 21600"/>
                <a:gd name="T1" fmla="*/ 20 h 21600"/>
                <a:gd name="T2" fmla="*/ 0 w 21600"/>
                <a:gd name="T3" fmla="*/ 10 h 21600"/>
                <a:gd name="T4" fmla="*/ 10 w 21600"/>
                <a:gd name="T5" fmla="*/ 10 h 21600"/>
                <a:gd name="T6" fmla="*/ 10 w 21600"/>
                <a:gd name="T7" fmla="*/ 20 h 21600"/>
                <a:gd name="T8" fmla="*/ 18 w 21600"/>
                <a:gd name="T9" fmla="*/ 20 h 21600"/>
                <a:gd name="T10" fmla="*/ 18 w 21600"/>
                <a:gd name="T11" fmla="*/ 10 h 21600"/>
                <a:gd name="T12" fmla="*/ 28 w 21600"/>
                <a:gd name="T13" fmla="*/ 0 h 21600"/>
                <a:gd name="T14" fmla="*/ 45 w 21600"/>
                <a:gd name="T15" fmla="*/ 0 h 21600"/>
                <a:gd name="T16" fmla="*/ 45 w 21600"/>
                <a:gd name="T17" fmla="*/ 20 h 21600"/>
                <a:gd name="T18" fmla="*/ 38 w 21600"/>
                <a:gd name="T19" fmla="*/ 27 h 21600"/>
                <a:gd name="T20" fmla="*/ 38 w 21600"/>
                <a:gd name="T21" fmla="*/ 65 h 21600"/>
                <a:gd name="T22" fmla="*/ 28 w 21600"/>
                <a:gd name="T23" fmla="*/ 85 h 21600"/>
                <a:gd name="T24" fmla="*/ 18 w 21600"/>
                <a:gd name="T25" fmla="*/ 75 h 21600"/>
                <a:gd name="T26" fmla="*/ 10 w 21600"/>
                <a:gd name="T27" fmla="*/ 85 h 21600"/>
                <a:gd name="T28" fmla="*/ 10 w 21600"/>
                <a:gd name="T29" fmla="*/ 92 h 21600"/>
                <a:gd name="T30" fmla="*/ 0 w 21600"/>
                <a:gd name="T31" fmla="*/ 92 h 21600"/>
                <a:gd name="T32" fmla="*/ 0 w 21600"/>
                <a:gd name="T33" fmla="*/ 20 h 21600"/>
                <a:gd name="T34" fmla="*/ 0 w 21600"/>
                <a:gd name="T35" fmla="*/ 20 h 2160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21600" h="21600">
                  <a:moveTo>
                    <a:pt x="0" y="4670"/>
                  </a:moveTo>
                  <a:lnTo>
                    <a:pt x="0" y="2335"/>
                  </a:lnTo>
                  <a:lnTo>
                    <a:pt x="4800" y="2335"/>
                  </a:lnTo>
                  <a:lnTo>
                    <a:pt x="4800" y="4670"/>
                  </a:lnTo>
                  <a:lnTo>
                    <a:pt x="8400" y="4670"/>
                  </a:lnTo>
                  <a:lnTo>
                    <a:pt x="8400" y="2335"/>
                  </a:lnTo>
                  <a:lnTo>
                    <a:pt x="13200" y="0"/>
                  </a:lnTo>
                  <a:lnTo>
                    <a:pt x="21600" y="0"/>
                  </a:lnTo>
                  <a:lnTo>
                    <a:pt x="21600" y="4670"/>
                  </a:lnTo>
                  <a:lnTo>
                    <a:pt x="18000" y="6422"/>
                  </a:lnTo>
                  <a:lnTo>
                    <a:pt x="18000" y="15178"/>
                  </a:lnTo>
                  <a:lnTo>
                    <a:pt x="13200" y="19849"/>
                  </a:lnTo>
                  <a:lnTo>
                    <a:pt x="8400" y="17514"/>
                  </a:lnTo>
                  <a:lnTo>
                    <a:pt x="4800" y="19849"/>
                  </a:lnTo>
                  <a:lnTo>
                    <a:pt x="4800" y="21600"/>
                  </a:lnTo>
                  <a:lnTo>
                    <a:pt x="0" y="21600"/>
                  </a:lnTo>
                  <a:lnTo>
                    <a:pt x="0" y="4670"/>
                  </a:lnTo>
                  <a:close/>
                  <a:moveTo>
                    <a:pt x="0" y="467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58" name="AutoShape 172"/>
            <p:cNvSpPr>
              <a:spLocks/>
            </p:cNvSpPr>
            <p:nvPr/>
          </p:nvSpPr>
          <p:spPr bwMode="auto">
            <a:xfrm>
              <a:off x="3062" y="4007"/>
              <a:ext cx="170" cy="156"/>
            </a:xfrm>
            <a:custGeom>
              <a:avLst/>
              <a:gdLst>
                <a:gd name="T0" fmla="*/ 84 w 21600"/>
                <a:gd name="T1" fmla="*/ 156 h 21600"/>
                <a:gd name="T2" fmla="*/ 94 w 21600"/>
                <a:gd name="T3" fmla="*/ 146 h 21600"/>
                <a:gd name="T4" fmla="*/ 104 w 21600"/>
                <a:gd name="T5" fmla="*/ 146 h 21600"/>
                <a:gd name="T6" fmla="*/ 132 w 21600"/>
                <a:gd name="T7" fmla="*/ 119 h 21600"/>
                <a:gd name="T8" fmla="*/ 122 w 21600"/>
                <a:gd name="T9" fmla="*/ 109 h 21600"/>
                <a:gd name="T10" fmla="*/ 132 w 21600"/>
                <a:gd name="T11" fmla="*/ 109 h 21600"/>
                <a:gd name="T12" fmla="*/ 142 w 21600"/>
                <a:gd name="T13" fmla="*/ 99 h 21600"/>
                <a:gd name="T14" fmla="*/ 150 w 21600"/>
                <a:gd name="T15" fmla="*/ 99 h 21600"/>
                <a:gd name="T16" fmla="*/ 160 w 21600"/>
                <a:gd name="T17" fmla="*/ 92 h 21600"/>
                <a:gd name="T18" fmla="*/ 160 w 21600"/>
                <a:gd name="T19" fmla="*/ 82 h 21600"/>
                <a:gd name="T20" fmla="*/ 170 w 21600"/>
                <a:gd name="T21" fmla="*/ 82 h 21600"/>
                <a:gd name="T22" fmla="*/ 170 w 21600"/>
                <a:gd name="T23" fmla="*/ 72 h 21600"/>
                <a:gd name="T24" fmla="*/ 160 w 21600"/>
                <a:gd name="T25" fmla="*/ 72 h 21600"/>
                <a:gd name="T26" fmla="*/ 160 w 21600"/>
                <a:gd name="T27" fmla="*/ 82 h 21600"/>
                <a:gd name="T28" fmla="*/ 150 w 21600"/>
                <a:gd name="T29" fmla="*/ 72 h 21600"/>
                <a:gd name="T30" fmla="*/ 132 w 21600"/>
                <a:gd name="T31" fmla="*/ 72 h 21600"/>
                <a:gd name="T32" fmla="*/ 132 w 21600"/>
                <a:gd name="T33" fmla="*/ 0 h 21600"/>
                <a:gd name="T34" fmla="*/ 56 w 21600"/>
                <a:gd name="T35" fmla="*/ 0 h 21600"/>
                <a:gd name="T36" fmla="*/ 56 w 21600"/>
                <a:gd name="T37" fmla="*/ 17 h 21600"/>
                <a:gd name="T38" fmla="*/ 38 w 21600"/>
                <a:gd name="T39" fmla="*/ 17 h 21600"/>
                <a:gd name="T40" fmla="*/ 56 w 21600"/>
                <a:gd name="T41" fmla="*/ 35 h 21600"/>
                <a:gd name="T42" fmla="*/ 66 w 21600"/>
                <a:gd name="T43" fmla="*/ 35 h 21600"/>
                <a:gd name="T44" fmla="*/ 66 w 21600"/>
                <a:gd name="T45" fmla="*/ 54 h 21600"/>
                <a:gd name="T46" fmla="*/ 84 w 21600"/>
                <a:gd name="T47" fmla="*/ 54 h 21600"/>
                <a:gd name="T48" fmla="*/ 84 w 21600"/>
                <a:gd name="T49" fmla="*/ 64 h 21600"/>
                <a:gd name="T50" fmla="*/ 28 w 21600"/>
                <a:gd name="T51" fmla="*/ 64 h 21600"/>
                <a:gd name="T52" fmla="*/ 0 w 21600"/>
                <a:gd name="T53" fmla="*/ 99 h 21600"/>
                <a:gd name="T54" fmla="*/ 0 w 21600"/>
                <a:gd name="T55" fmla="*/ 119 h 21600"/>
                <a:gd name="T56" fmla="*/ 10 w 21600"/>
                <a:gd name="T57" fmla="*/ 119 h 21600"/>
                <a:gd name="T58" fmla="*/ 0 w 21600"/>
                <a:gd name="T59" fmla="*/ 119 h 21600"/>
                <a:gd name="T60" fmla="*/ 0 w 21600"/>
                <a:gd name="T61" fmla="*/ 136 h 21600"/>
                <a:gd name="T62" fmla="*/ 20 w 21600"/>
                <a:gd name="T63" fmla="*/ 136 h 21600"/>
                <a:gd name="T64" fmla="*/ 20 w 21600"/>
                <a:gd name="T65" fmla="*/ 146 h 21600"/>
                <a:gd name="T66" fmla="*/ 48 w 21600"/>
                <a:gd name="T67" fmla="*/ 156 h 21600"/>
                <a:gd name="T68" fmla="*/ 84 w 21600"/>
                <a:gd name="T69" fmla="*/ 156 h 21600"/>
                <a:gd name="T70" fmla="*/ 84 w 21600"/>
                <a:gd name="T71" fmla="*/ 156 h 2160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1600" h="21600">
                  <a:moveTo>
                    <a:pt x="10639" y="21600"/>
                  </a:moveTo>
                  <a:lnTo>
                    <a:pt x="11928" y="20229"/>
                  </a:lnTo>
                  <a:lnTo>
                    <a:pt x="13218" y="20229"/>
                  </a:lnTo>
                  <a:lnTo>
                    <a:pt x="16764" y="16457"/>
                  </a:lnTo>
                  <a:lnTo>
                    <a:pt x="15475" y="15086"/>
                  </a:lnTo>
                  <a:lnTo>
                    <a:pt x="16764" y="15086"/>
                  </a:lnTo>
                  <a:lnTo>
                    <a:pt x="18054" y="13714"/>
                  </a:lnTo>
                  <a:lnTo>
                    <a:pt x="19021" y="13714"/>
                  </a:lnTo>
                  <a:lnTo>
                    <a:pt x="20310" y="12686"/>
                  </a:lnTo>
                  <a:lnTo>
                    <a:pt x="20310" y="11314"/>
                  </a:lnTo>
                  <a:lnTo>
                    <a:pt x="21600" y="11314"/>
                  </a:lnTo>
                  <a:lnTo>
                    <a:pt x="21600" y="9943"/>
                  </a:lnTo>
                  <a:lnTo>
                    <a:pt x="20310" y="9943"/>
                  </a:lnTo>
                  <a:lnTo>
                    <a:pt x="20310" y="11314"/>
                  </a:lnTo>
                  <a:lnTo>
                    <a:pt x="19021" y="9943"/>
                  </a:lnTo>
                  <a:lnTo>
                    <a:pt x="16764" y="9943"/>
                  </a:lnTo>
                  <a:lnTo>
                    <a:pt x="16764" y="0"/>
                  </a:lnTo>
                  <a:lnTo>
                    <a:pt x="7093" y="0"/>
                  </a:lnTo>
                  <a:lnTo>
                    <a:pt x="7093" y="2400"/>
                  </a:lnTo>
                  <a:lnTo>
                    <a:pt x="4836" y="2400"/>
                  </a:lnTo>
                  <a:lnTo>
                    <a:pt x="7093" y="4800"/>
                  </a:lnTo>
                  <a:lnTo>
                    <a:pt x="8382" y="4800"/>
                  </a:lnTo>
                  <a:lnTo>
                    <a:pt x="8382" y="7543"/>
                  </a:lnTo>
                  <a:lnTo>
                    <a:pt x="10639" y="7543"/>
                  </a:lnTo>
                  <a:lnTo>
                    <a:pt x="10639" y="8914"/>
                  </a:lnTo>
                  <a:lnTo>
                    <a:pt x="3546" y="8914"/>
                  </a:lnTo>
                  <a:lnTo>
                    <a:pt x="0" y="13714"/>
                  </a:lnTo>
                  <a:lnTo>
                    <a:pt x="0" y="16457"/>
                  </a:lnTo>
                  <a:lnTo>
                    <a:pt x="1290" y="16457"/>
                  </a:lnTo>
                  <a:lnTo>
                    <a:pt x="0" y="16457"/>
                  </a:lnTo>
                  <a:lnTo>
                    <a:pt x="0" y="18857"/>
                  </a:lnTo>
                  <a:lnTo>
                    <a:pt x="2579" y="18857"/>
                  </a:lnTo>
                  <a:lnTo>
                    <a:pt x="2579" y="20229"/>
                  </a:lnTo>
                  <a:lnTo>
                    <a:pt x="6125" y="21600"/>
                  </a:lnTo>
                  <a:lnTo>
                    <a:pt x="10639" y="21600"/>
                  </a:lnTo>
                  <a:close/>
                  <a:moveTo>
                    <a:pt x="10639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59" name="AutoShape 173"/>
            <p:cNvSpPr>
              <a:spLocks/>
            </p:cNvSpPr>
            <p:nvPr/>
          </p:nvSpPr>
          <p:spPr bwMode="auto">
            <a:xfrm>
              <a:off x="2123" y="3354"/>
              <a:ext cx="1193" cy="782"/>
            </a:xfrm>
            <a:custGeom>
              <a:avLst/>
              <a:gdLst>
                <a:gd name="T0" fmla="*/ 432 w 21600"/>
                <a:gd name="T1" fmla="*/ 54 h 21600"/>
                <a:gd name="T2" fmla="*/ 459 w 21600"/>
                <a:gd name="T3" fmla="*/ 92 h 21600"/>
                <a:gd name="T4" fmla="*/ 480 w 21600"/>
                <a:gd name="T5" fmla="*/ 139 h 21600"/>
                <a:gd name="T6" fmla="*/ 525 w 21600"/>
                <a:gd name="T7" fmla="*/ 176 h 21600"/>
                <a:gd name="T8" fmla="*/ 574 w 21600"/>
                <a:gd name="T9" fmla="*/ 166 h 21600"/>
                <a:gd name="T10" fmla="*/ 647 w 21600"/>
                <a:gd name="T11" fmla="*/ 176 h 21600"/>
                <a:gd name="T12" fmla="*/ 685 w 21600"/>
                <a:gd name="T13" fmla="*/ 240 h 21600"/>
                <a:gd name="T14" fmla="*/ 741 w 21600"/>
                <a:gd name="T15" fmla="*/ 312 h 21600"/>
                <a:gd name="T16" fmla="*/ 769 w 21600"/>
                <a:gd name="T17" fmla="*/ 322 h 21600"/>
                <a:gd name="T18" fmla="*/ 751 w 21600"/>
                <a:gd name="T19" fmla="*/ 339 h 21600"/>
                <a:gd name="T20" fmla="*/ 734 w 21600"/>
                <a:gd name="T21" fmla="*/ 450 h 21600"/>
                <a:gd name="T22" fmla="*/ 734 w 21600"/>
                <a:gd name="T23" fmla="*/ 497 h 21600"/>
                <a:gd name="T24" fmla="*/ 789 w 21600"/>
                <a:gd name="T25" fmla="*/ 589 h 21600"/>
                <a:gd name="T26" fmla="*/ 883 w 21600"/>
                <a:gd name="T27" fmla="*/ 634 h 21600"/>
                <a:gd name="T28" fmla="*/ 967 w 21600"/>
                <a:gd name="T29" fmla="*/ 616 h 21600"/>
                <a:gd name="T30" fmla="*/ 987 w 21600"/>
                <a:gd name="T31" fmla="*/ 616 h 21600"/>
                <a:gd name="T32" fmla="*/ 1043 w 21600"/>
                <a:gd name="T33" fmla="*/ 525 h 21600"/>
                <a:gd name="T34" fmla="*/ 1165 w 21600"/>
                <a:gd name="T35" fmla="*/ 505 h 21600"/>
                <a:gd name="T36" fmla="*/ 1155 w 21600"/>
                <a:gd name="T37" fmla="*/ 552 h 21600"/>
                <a:gd name="T38" fmla="*/ 1155 w 21600"/>
                <a:gd name="T39" fmla="*/ 596 h 21600"/>
                <a:gd name="T40" fmla="*/ 1127 w 21600"/>
                <a:gd name="T41" fmla="*/ 616 h 21600"/>
                <a:gd name="T42" fmla="*/ 1081 w 21600"/>
                <a:gd name="T43" fmla="*/ 653 h 21600"/>
                <a:gd name="T44" fmla="*/ 995 w 21600"/>
                <a:gd name="T45" fmla="*/ 688 h 21600"/>
                <a:gd name="T46" fmla="*/ 939 w 21600"/>
                <a:gd name="T47" fmla="*/ 772 h 21600"/>
                <a:gd name="T48" fmla="*/ 883 w 21600"/>
                <a:gd name="T49" fmla="*/ 735 h 21600"/>
                <a:gd name="T50" fmla="*/ 845 w 21600"/>
                <a:gd name="T51" fmla="*/ 718 h 21600"/>
                <a:gd name="T52" fmla="*/ 835 w 21600"/>
                <a:gd name="T53" fmla="*/ 718 h 21600"/>
                <a:gd name="T54" fmla="*/ 713 w 21600"/>
                <a:gd name="T55" fmla="*/ 725 h 21600"/>
                <a:gd name="T56" fmla="*/ 647 w 21600"/>
                <a:gd name="T57" fmla="*/ 698 h 21600"/>
                <a:gd name="T58" fmla="*/ 564 w 21600"/>
                <a:gd name="T59" fmla="*/ 661 h 21600"/>
                <a:gd name="T60" fmla="*/ 480 w 21600"/>
                <a:gd name="T61" fmla="*/ 624 h 21600"/>
                <a:gd name="T62" fmla="*/ 414 w 21600"/>
                <a:gd name="T63" fmla="*/ 589 h 21600"/>
                <a:gd name="T64" fmla="*/ 404 w 21600"/>
                <a:gd name="T65" fmla="*/ 532 h 21600"/>
                <a:gd name="T66" fmla="*/ 386 w 21600"/>
                <a:gd name="T67" fmla="*/ 440 h 21600"/>
                <a:gd name="T68" fmla="*/ 327 w 21600"/>
                <a:gd name="T69" fmla="*/ 369 h 21600"/>
                <a:gd name="T70" fmla="*/ 282 w 21600"/>
                <a:gd name="T71" fmla="*/ 322 h 21600"/>
                <a:gd name="T72" fmla="*/ 282 w 21600"/>
                <a:gd name="T73" fmla="*/ 285 h 21600"/>
                <a:gd name="T74" fmla="*/ 234 w 21600"/>
                <a:gd name="T75" fmla="*/ 230 h 21600"/>
                <a:gd name="T76" fmla="*/ 178 w 21600"/>
                <a:gd name="T77" fmla="*/ 176 h 21600"/>
                <a:gd name="T78" fmla="*/ 150 w 21600"/>
                <a:gd name="T79" fmla="*/ 74 h 21600"/>
                <a:gd name="T80" fmla="*/ 104 w 21600"/>
                <a:gd name="T81" fmla="*/ 47 h 21600"/>
                <a:gd name="T82" fmla="*/ 94 w 21600"/>
                <a:gd name="T83" fmla="*/ 139 h 21600"/>
                <a:gd name="T84" fmla="*/ 132 w 21600"/>
                <a:gd name="T85" fmla="*/ 193 h 21600"/>
                <a:gd name="T86" fmla="*/ 160 w 21600"/>
                <a:gd name="T87" fmla="*/ 240 h 21600"/>
                <a:gd name="T88" fmla="*/ 188 w 21600"/>
                <a:gd name="T89" fmla="*/ 304 h 21600"/>
                <a:gd name="T90" fmla="*/ 206 w 21600"/>
                <a:gd name="T91" fmla="*/ 349 h 21600"/>
                <a:gd name="T92" fmla="*/ 244 w 21600"/>
                <a:gd name="T93" fmla="*/ 396 h 21600"/>
                <a:gd name="T94" fmla="*/ 226 w 21600"/>
                <a:gd name="T95" fmla="*/ 423 h 21600"/>
                <a:gd name="T96" fmla="*/ 160 w 21600"/>
                <a:gd name="T97" fmla="*/ 359 h 21600"/>
                <a:gd name="T98" fmla="*/ 122 w 21600"/>
                <a:gd name="T99" fmla="*/ 275 h 21600"/>
                <a:gd name="T100" fmla="*/ 84 w 21600"/>
                <a:gd name="T101" fmla="*/ 220 h 21600"/>
                <a:gd name="T102" fmla="*/ 94 w 21600"/>
                <a:gd name="T103" fmla="*/ 183 h 21600"/>
                <a:gd name="T104" fmla="*/ 38 w 21600"/>
                <a:gd name="T105" fmla="*/ 111 h 21600"/>
                <a:gd name="T106" fmla="*/ 10 w 21600"/>
                <a:gd name="T107" fmla="*/ 47 h 21600"/>
                <a:gd name="T108" fmla="*/ 216 w 21600"/>
                <a:gd name="T109" fmla="*/ 339 h 21600"/>
                <a:gd name="T110" fmla="*/ 751 w 21600"/>
                <a:gd name="T111" fmla="*/ 359 h 21600"/>
                <a:gd name="T112" fmla="*/ 751 w 21600"/>
                <a:gd name="T113" fmla="*/ 386 h 2160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lnTo>
                    <a:pt x="1884" y="0"/>
                  </a:lnTo>
                  <a:lnTo>
                    <a:pt x="1700" y="273"/>
                  </a:lnTo>
                  <a:lnTo>
                    <a:pt x="4412" y="1777"/>
                  </a:lnTo>
                  <a:lnTo>
                    <a:pt x="6480" y="1777"/>
                  </a:lnTo>
                  <a:lnTo>
                    <a:pt x="6480" y="1504"/>
                  </a:lnTo>
                  <a:lnTo>
                    <a:pt x="7813" y="1504"/>
                  </a:lnTo>
                  <a:lnTo>
                    <a:pt x="7997" y="1777"/>
                  </a:lnTo>
                  <a:lnTo>
                    <a:pt x="7997" y="2051"/>
                  </a:lnTo>
                  <a:lnTo>
                    <a:pt x="8180" y="2051"/>
                  </a:lnTo>
                  <a:lnTo>
                    <a:pt x="8180" y="2324"/>
                  </a:lnTo>
                  <a:lnTo>
                    <a:pt x="8318" y="2324"/>
                  </a:lnTo>
                  <a:lnTo>
                    <a:pt x="8502" y="2529"/>
                  </a:lnTo>
                  <a:lnTo>
                    <a:pt x="8318" y="2529"/>
                  </a:lnTo>
                  <a:lnTo>
                    <a:pt x="8502" y="2803"/>
                  </a:lnTo>
                  <a:lnTo>
                    <a:pt x="8686" y="2803"/>
                  </a:lnTo>
                  <a:lnTo>
                    <a:pt x="8686" y="3281"/>
                  </a:lnTo>
                  <a:lnTo>
                    <a:pt x="8824" y="3281"/>
                  </a:lnTo>
                  <a:lnTo>
                    <a:pt x="8824" y="3554"/>
                  </a:lnTo>
                  <a:lnTo>
                    <a:pt x="8686" y="3554"/>
                  </a:lnTo>
                  <a:lnTo>
                    <a:pt x="8686" y="3828"/>
                  </a:lnTo>
                  <a:lnTo>
                    <a:pt x="8824" y="4101"/>
                  </a:lnTo>
                  <a:lnTo>
                    <a:pt x="9008" y="4101"/>
                  </a:lnTo>
                  <a:lnTo>
                    <a:pt x="9008" y="4306"/>
                  </a:lnTo>
                  <a:lnTo>
                    <a:pt x="9191" y="4306"/>
                  </a:lnTo>
                  <a:lnTo>
                    <a:pt x="9191" y="4580"/>
                  </a:lnTo>
                  <a:lnTo>
                    <a:pt x="9329" y="4580"/>
                  </a:lnTo>
                  <a:lnTo>
                    <a:pt x="9513" y="4853"/>
                  </a:lnTo>
                  <a:lnTo>
                    <a:pt x="9697" y="4853"/>
                  </a:lnTo>
                  <a:lnTo>
                    <a:pt x="9881" y="5058"/>
                  </a:lnTo>
                  <a:lnTo>
                    <a:pt x="10019" y="5058"/>
                  </a:lnTo>
                  <a:lnTo>
                    <a:pt x="10019" y="4853"/>
                  </a:lnTo>
                  <a:lnTo>
                    <a:pt x="10203" y="4853"/>
                  </a:lnTo>
                  <a:lnTo>
                    <a:pt x="10203" y="4580"/>
                  </a:lnTo>
                  <a:lnTo>
                    <a:pt x="10386" y="4580"/>
                  </a:lnTo>
                  <a:lnTo>
                    <a:pt x="10386" y="4306"/>
                  </a:lnTo>
                  <a:lnTo>
                    <a:pt x="10524" y="4101"/>
                  </a:lnTo>
                  <a:lnTo>
                    <a:pt x="11397" y="4101"/>
                  </a:lnTo>
                  <a:lnTo>
                    <a:pt x="11397" y="4306"/>
                  </a:lnTo>
                  <a:lnTo>
                    <a:pt x="11581" y="4306"/>
                  </a:lnTo>
                  <a:lnTo>
                    <a:pt x="11719" y="4580"/>
                  </a:lnTo>
                  <a:lnTo>
                    <a:pt x="11719" y="4853"/>
                  </a:lnTo>
                  <a:lnTo>
                    <a:pt x="11903" y="5058"/>
                  </a:lnTo>
                  <a:lnTo>
                    <a:pt x="11903" y="5605"/>
                  </a:lnTo>
                  <a:lnTo>
                    <a:pt x="12087" y="5605"/>
                  </a:lnTo>
                  <a:lnTo>
                    <a:pt x="12087" y="6084"/>
                  </a:lnTo>
                  <a:lnTo>
                    <a:pt x="12225" y="6084"/>
                  </a:lnTo>
                  <a:lnTo>
                    <a:pt x="12409" y="6357"/>
                  </a:lnTo>
                  <a:lnTo>
                    <a:pt x="12409" y="6630"/>
                  </a:lnTo>
                  <a:lnTo>
                    <a:pt x="12592" y="6835"/>
                  </a:lnTo>
                  <a:lnTo>
                    <a:pt x="12592" y="7382"/>
                  </a:lnTo>
                  <a:lnTo>
                    <a:pt x="12776" y="7861"/>
                  </a:lnTo>
                  <a:lnTo>
                    <a:pt x="12776" y="8408"/>
                  </a:lnTo>
                  <a:lnTo>
                    <a:pt x="13098" y="8408"/>
                  </a:lnTo>
                  <a:lnTo>
                    <a:pt x="13098" y="8613"/>
                  </a:lnTo>
                  <a:lnTo>
                    <a:pt x="13420" y="8613"/>
                  </a:lnTo>
                  <a:lnTo>
                    <a:pt x="13603" y="8886"/>
                  </a:lnTo>
                  <a:lnTo>
                    <a:pt x="13787" y="8886"/>
                  </a:lnTo>
                  <a:lnTo>
                    <a:pt x="13787" y="9159"/>
                  </a:lnTo>
                  <a:lnTo>
                    <a:pt x="13925" y="8886"/>
                  </a:lnTo>
                  <a:lnTo>
                    <a:pt x="13925" y="8613"/>
                  </a:lnTo>
                  <a:lnTo>
                    <a:pt x="14109" y="8613"/>
                  </a:lnTo>
                  <a:lnTo>
                    <a:pt x="13925" y="8886"/>
                  </a:lnTo>
                  <a:lnTo>
                    <a:pt x="13925" y="9365"/>
                  </a:lnTo>
                  <a:lnTo>
                    <a:pt x="13787" y="9365"/>
                  </a:lnTo>
                  <a:lnTo>
                    <a:pt x="13787" y="9638"/>
                  </a:lnTo>
                  <a:lnTo>
                    <a:pt x="13603" y="9638"/>
                  </a:lnTo>
                  <a:lnTo>
                    <a:pt x="13787" y="9638"/>
                  </a:lnTo>
                  <a:lnTo>
                    <a:pt x="13787" y="9365"/>
                  </a:lnTo>
                  <a:lnTo>
                    <a:pt x="13603" y="9365"/>
                  </a:lnTo>
                  <a:lnTo>
                    <a:pt x="13603" y="9638"/>
                  </a:lnTo>
                  <a:lnTo>
                    <a:pt x="13420" y="9911"/>
                  </a:lnTo>
                  <a:lnTo>
                    <a:pt x="13603" y="9911"/>
                  </a:lnTo>
                  <a:lnTo>
                    <a:pt x="13603" y="10390"/>
                  </a:lnTo>
                  <a:lnTo>
                    <a:pt x="13420" y="10390"/>
                  </a:lnTo>
                  <a:lnTo>
                    <a:pt x="13420" y="12441"/>
                  </a:lnTo>
                  <a:lnTo>
                    <a:pt x="13282" y="12441"/>
                  </a:lnTo>
                  <a:lnTo>
                    <a:pt x="13282" y="13192"/>
                  </a:lnTo>
                  <a:lnTo>
                    <a:pt x="13603" y="13739"/>
                  </a:lnTo>
                  <a:lnTo>
                    <a:pt x="13603" y="13944"/>
                  </a:lnTo>
                  <a:lnTo>
                    <a:pt x="13420" y="14218"/>
                  </a:lnTo>
                  <a:lnTo>
                    <a:pt x="13420" y="13739"/>
                  </a:lnTo>
                  <a:lnTo>
                    <a:pt x="13282" y="13466"/>
                  </a:lnTo>
                  <a:lnTo>
                    <a:pt x="13282" y="13739"/>
                  </a:lnTo>
                  <a:lnTo>
                    <a:pt x="13420" y="13739"/>
                  </a:lnTo>
                  <a:lnTo>
                    <a:pt x="13420" y="14491"/>
                  </a:lnTo>
                  <a:lnTo>
                    <a:pt x="13603" y="14696"/>
                  </a:lnTo>
                  <a:lnTo>
                    <a:pt x="13603" y="14970"/>
                  </a:lnTo>
                  <a:lnTo>
                    <a:pt x="14109" y="15722"/>
                  </a:lnTo>
                  <a:lnTo>
                    <a:pt x="14109" y="16268"/>
                  </a:lnTo>
                  <a:lnTo>
                    <a:pt x="14293" y="16268"/>
                  </a:lnTo>
                  <a:lnTo>
                    <a:pt x="14477" y="16747"/>
                  </a:lnTo>
                  <a:lnTo>
                    <a:pt x="14614" y="17020"/>
                  </a:lnTo>
                  <a:lnTo>
                    <a:pt x="15120" y="17020"/>
                  </a:lnTo>
                  <a:lnTo>
                    <a:pt x="15304" y="17499"/>
                  </a:lnTo>
                  <a:lnTo>
                    <a:pt x="15488" y="17772"/>
                  </a:lnTo>
                  <a:lnTo>
                    <a:pt x="15626" y="17499"/>
                  </a:lnTo>
                  <a:lnTo>
                    <a:pt x="15993" y="17499"/>
                  </a:lnTo>
                  <a:lnTo>
                    <a:pt x="16315" y="17225"/>
                  </a:lnTo>
                  <a:lnTo>
                    <a:pt x="16820" y="17225"/>
                  </a:lnTo>
                  <a:lnTo>
                    <a:pt x="17004" y="17020"/>
                  </a:lnTo>
                  <a:lnTo>
                    <a:pt x="17188" y="17020"/>
                  </a:lnTo>
                  <a:lnTo>
                    <a:pt x="17372" y="17225"/>
                  </a:lnTo>
                  <a:lnTo>
                    <a:pt x="17372" y="17020"/>
                  </a:lnTo>
                  <a:lnTo>
                    <a:pt x="17510" y="17020"/>
                  </a:lnTo>
                  <a:lnTo>
                    <a:pt x="17372" y="17225"/>
                  </a:lnTo>
                  <a:lnTo>
                    <a:pt x="17510" y="17499"/>
                  </a:lnTo>
                  <a:lnTo>
                    <a:pt x="17694" y="17499"/>
                  </a:lnTo>
                  <a:lnTo>
                    <a:pt x="17877" y="17225"/>
                  </a:lnTo>
                  <a:lnTo>
                    <a:pt x="17877" y="17020"/>
                  </a:lnTo>
                  <a:lnTo>
                    <a:pt x="18015" y="16747"/>
                  </a:lnTo>
                  <a:lnTo>
                    <a:pt x="17877" y="17020"/>
                  </a:lnTo>
                  <a:lnTo>
                    <a:pt x="17877" y="16747"/>
                  </a:lnTo>
                  <a:lnTo>
                    <a:pt x="18199" y="16473"/>
                  </a:lnTo>
                  <a:lnTo>
                    <a:pt x="18383" y="16268"/>
                  </a:lnTo>
                  <a:lnTo>
                    <a:pt x="18383" y="15995"/>
                  </a:lnTo>
                  <a:lnTo>
                    <a:pt x="18705" y="15448"/>
                  </a:lnTo>
                  <a:lnTo>
                    <a:pt x="18705" y="14970"/>
                  </a:lnTo>
                  <a:lnTo>
                    <a:pt x="18889" y="14491"/>
                  </a:lnTo>
                  <a:lnTo>
                    <a:pt x="18889" y="14218"/>
                  </a:lnTo>
                  <a:lnTo>
                    <a:pt x="19900" y="14218"/>
                  </a:lnTo>
                  <a:lnTo>
                    <a:pt x="20083" y="13944"/>
                  </a:lnTo>
                  <a:lnTo>
                    <a:pt x="20405" y="13944"/>
                  </a:lnTo>
                  <a:lnTo>
                    <a:pt x="20405" y="13739"/>
                  </a:lnTo>
                  <a:lnTo>
                    <a:pt x="20773" y="13739"/>
                  </a:lnTo>
                  <a:lnTo>
                    <a:pt x="21094" y="13944"/>
                  </a:lnTo>
                  <a:lnTo>
                    <a:pt x="21278" y="13944"/>
                  </a:lnTo>
                  <a:lnTo>
                    <a:pt x="21278" y="13739"/>
                  </a:lnTo>
                  <a:lnTo>
                    <a:pt x="21600" y="13944"/>
                  </a:lnTo>
                  <a:lnTo>
                    <a:pt x="21600" y="14218"/>
                  </a:lnTo>
                  <a:lnTo>
                    <a:pt x="21416" y="14491"/>
                  </a:lnTo>
                  <a:lnTo>
                    <a:pt x="21278" y="14970"/>
                  </a:lnTo>
                  <a:lnTo>
                    <a:pt x="20911" y="15243"/>
                  </a:lnTo>
                  <a:lnTo>
                    <a:pt x="20911" y="15722"/>
                  </a:lnTo>
                  <a:lnTo>
                    <a:pt x="20773" y="15995"/>
                  </a:lnTo>
                  <a:lnTo>
                    <a:pt x="20589" y="15995"/>
                  </a:lnTo>
                  <a:lnTo>
                    <a:pt x="20911" y="15995"/>
                  </a:lnTo>
                  <a:lnTo>
                    <a:pt x="20911" y="16268"/>
                  </a:lnTo>
                  <a:lnTo>
                    <a:pt x="20773" y="16473"/>
                  </a:lnTo>
                  <a:lnTo>
                    <a:pt x="20911" y="16473"/>
                  </a:lnTo>
                  <a:lnTo>
                    <a:pt x="20773" y="16747"/>
                  </a:lnTo>
                  <a:lnTo>
                    <a:pt x="20773" y="17225"/>
                  </a:lnTo>
                  <a:lnTo>
                    <a:pt x="20589" y="17499"/>
                  </a:lnTo>
                  <a:lnTo>
                    <a:pt x="20589" y="17772"/>
                  </a:lnTo>
                  <a:lnTo>
                    <a:pt x="20221" y="17225"/>
                  </a:lnTo>
                  <a:lnTo>
                    <a:pt x="20405" y="17225"/>
                  </a:lnTo>
                  <a:lnTo>
                    <a:pt x="20405" y="17020"/>
                  </a:lnTo>
                  <a:lnTo>
                    <a:pt x="20221" y="17020"/>
                  </a:lnTo>
                  <a:lnTo>
                    <a:pt x="20083" y="17225"/>
                  </a:lnTo>
                  <a:lnTo>
                    <a:pt x="20083" y="17499"/>
                  </a:lnTo>
                  <a:lnTo>
                    <a:pt x="19900" y="17499"/>
                  </a:lnTo>
                  <a:lnTo>
                    <a:pt x="19716" y="17772"/>
                  </a:lnTo>
                  <a:lnTo>
                    <a:pt x="19716" y="18046"/>
                  </a:lnTo>
                  <a:lnTo>
                    <a:pt x="19578" y="18046"/>
                  </a:lnTo>
                  <a:lnTo>
                    <a:pt x="19578" y="17772"/>
                  </a:lnTo>
                  <a:lnTo>
                    <a:pt x="19394" y="17772"/>
                  </a:lnTo>
                  <a:lnTo>
                    <a:pt x="19394" y="18046"/>
                  </a:lnTo>
                  <a:lnTo>
                    <a:pt x="18015" y="18046"/>
                  </a:lnTo>
                  <a:lnTo>
                    <a:pt x="18015" y="18524"/>
                  </a:lnTo>
                  <a:lnTo>
                    <a:pt x="17694" y="18524"/>
                  </a:lnTo>
                  <a:lnTo>
                    <a:pt x="18015" y="19003"/>
                  </a:lnTo>
                  <a:lnTo>
                    <a:pt x="18199" y="19003"/>
                  </a:lnTo>
                  <a:lnTo>
                    <a:pt x="18199" y="19549"/>
                  </a:lnTo>
                  <a:lnTo>
                    <a:pt x="18521" y="19549"/>
                  </a:lnTo>
                  <a:lnTo>
                    <a:pt x="18521" y="19823"/>
                  </a:lnTo>
                  <a:lnTo>
                    <a:pt x="17510" y="19823"/>
                  </a:lnTo>
                  <a:lnTo>
                    <a:pt x="17004" y="20780"/>
                  </a:lnTo>
                  <a:lnTo>
                    <a:pt x="17004" y="21327"/>
                  </a:lnTo>
                  <a:lnTo>
                    <a:pt x="17188" y="21327"/>
                  </a:lnTo>
                  <a:lnTo>
                    <a:pt x="17004" y="21327"/>
                  </a:lnTo>
                  <a:lnTo>
                    <a:pt x="17004" y="21600"/>
                  </a:lnTo>
                  <a:lnTo>
                    <a:pt x="16820" y="21327"/>
                  </a:lnTo>
                  <a:lnTo>
                    <a:pt x="16683" y="21053"/>
                  </a:lnTo>
                  <a:lnTo>
                    <a:pt x="16499" y="20780"/>
                  </a:lnTo>
                  <a:lnTo>
                    <a:pt x="15993" y="20301"/>
                  </a:lnTo>
                  <a:lnTo>
                    <a:pt x="15809" y="20301"/>
                  </a:lnTo>
                  <a:lnTo>
                    <a:pt x="15809" y="19823"/>
                  </a:lnTo>
                  <a:lnTo>
                    <a:pt x="15626" y="19823"/>
                  </a:lnTo>
                  <a:lnTo>
                    <a:pt x="15809" y="20028"/>
                  </a:lnTo>
                  <a:lnTo>
                    <a:pt x="15809" y="20301"/>
                  </a:lnTo>
                  <a:lnTo>
                    <a:pt x="15488" y="19823"/>
                  </a:lnTo>
                  <a:lnTo>
                    <a:pt x="15304" y="19823"/>
                  </a:lnTo>
                  <a:lnTo>
                    <a:pt x="15304" y="19549"/>
                  </a:lnTo>
                  <a:lnTo>
                    <a:pt x="15120" y="19549"/>
                  </a:lnTo>
                  <a:lnTo>
                    <a:pt x="15120" y="19823"/>
                  </a:lnTo>
                  <a:lnTo>
                    <a:pt x="15120" y="19549"/>
                  </a:lnTo>
                  <a:lnTo>
                    <a:pt x="14982" y="19549"/>
                  </a:lnTo>
                  <a:lnTo>
                    <a:pt x="14798" y="19823"/>
                  </a:lnTo>
                  <a:lnTo>
                    <a:pt x="15120" y="19823"/>
                  </a:lnTo>
                  <a:lnTo>
                    <a:pt x="14798" y="19823"/>
                  </a:lnTo>
                  <a:lnTo>
                    <a:pt x="14477" y="20028"/>
                  </a:lnTo>
                  <a:lnTo>
                    <a:pt x="14293" y="20028"/>
                  </a:lnTo>
                  <a:lnTo>
                    <a:pt x="13925" y="20301"/>
                  </a:lnTo>
                  <a:lnTo>
                    <a:pt x="13787" y="20301"/>
                  </a:lnTo>
                  <a:lnTo>
                    <a:pt x="13420" y="20028"/>
                  </a:lnTo>
                  <a:lnTo>
                    <a:pt x="12914" y="20028"/>
                  </a:lnTo>
                  <a:lnTo>
                    <a:pt x="12776" y="19823"/>
                  </a:lnTo>
                  <a:lnTo>
                    <a:pt x="12409" y="19823"/>
                  </a:lnTo>
                  <a:lnTo>
                    <a:pt x="12225" y="19549"/>
                  </a:lnTo>
                  <a:lnTo>
                    <a:pt x="12087" y="19549"/>
                  </a:lnTo>
                  <a:lnTo>
                    <a:pt x="12087" y="19276"/>
                  </a:lnTo>
                  <a:lnTo>
                    <a:pt x="11903" y="19549"/>
                  </a:lnTo>
                  <a:lnTo>
                    <a:pt x="11719" y="19276"/>
                  </a:lnTo>
                  <a:lnTo>
                    <a:pt x="11581" y="19276"/>
                  </a:lnTo>
                  <a:lnTo>
                    <a:pt x="11397" y="19003"/>
                  </a:lnTo>
                  <a:lnTo>
                    <a:pt x="11214" y="19003"/>
                  </a:lnTo>
                  <a:lnTo>
                    <a:pt x="10892" y="18797"/>
                  </a:lnTo>
                  <a:lnTo>
                    <a:pt x="10524" y="18797"/>
                  </a:lnTo>
                  <a:lnTo>
                    <a:pt x="10386" y="18524"/>
                  </a:lnTo>
                  <a:lnTo>
                    <a:pt x="10203" y="18251"/>
                  </a:lnTo>
                  <a:lnTo>
                    <a:pt x="9881" y="18046"/>
                  </a:lnTo>
                  <a:lnTo>
                    <a:pt x="9881" y="17772"/>
                  </a:lnTo>
                  <a:lnTo>
                    <a:pt x="9191" y="17772"/>
                  </a:lnTo>
                  <a:lnTo>
                    <a:pt x="9008" y="17499"/>
                  </a:lnTo>
                  <a:lnTo>
                    <a:pt x="9008" y="17772"/>
                  </a:lnTo>
                  <a:lnTo>
                    <a:pt x="8824" y="17499"/>
                  </a:lnTo>
                  <a:lnTo>
                    <a:pt x="8686" y="17225"/>
                  </a:lnTo>
                  <a:lnTo>
                    <a:pt x="8502" y="17020"/>
                  </a:lnTo>
                  <a:lnTo>
                    <a:pt x="8318" y="16747"/>
                  </a:lnTo>
                  <a:lnTo>
                    <a:pt x="8180" y="16747"/>
                  </a:lnTo>
                  <a:lnTo>
                    <a:pt x="8318" y="16473"/>
                  </a:lnTo>
                  <a:lnTo>
                    <a:pt x="7813" y="16473"/>
                  </a:lnTo>
                  <a:lnTo>
                    <a:pt x="7629" y="16268"/>
                  </a:lnTo>
                  <a:lnTo>
                    <a:pt x="7491" y="16268"/>
                  </a:lnTo>
                  <a:lnTo>
                    <a:pt x="7491" y="15995"/>
                  </a:lnTo>
                  <a:lnTo>
                    <a:pt x="7307" y="15722"/>
                  </a:lnTo>
                  <a:lnTo>
                    <a:pt x="7307" y="15448"/>
                  </a:lnTo>
                  <a:lnTo>
                    <a:pt x="7123" y="15243"/>
                  </a:lnTo>
                  <a:lnTo>
                    <a:pt x="7123" y="14970"/>
                  </a:lnTo>
                  <a:lnTo>
                    <a:pt x="7491" y="14970"/>
                  </a:lnTo>
                  <a:lnTo>
                    <a:pt x="7307" y="14696"/>
                  </a:lnTo>
                  <a:lnTo>
                    <a:pt x="7491" y="14491"/>
                  </a:lnTo>
                  <a:lnTo>
                    <a:pt x="7629" y="14218"/>
                  </a:lnTo>
                  <a:lnTo>
                    <a:pt x="7629" y="13944"/>
                  </a:lnTo>
                  <a:lnTo>
                    <a:pt x="7491" y="13466"/>
                  </a:lnTo>
                  <a:lnTo>
                    <a:pt x="7307" y="13192"/>
                  </a:lnTo>
                  <a:lnTo>
                    <a:pt x="7307" y="12714"/>
                  </a:lnTo>
                  <a:lnTo>
                    <a:pt x="6986" y="12167"/>
                  </a:lnTo>
                  <a:lnTo>
                    <a:pt x="6986" y="11962"/>
                  </a:lnTo>
                  <a:lnTo>
                    <a:pt x="6802" y="11689"/>
                  </a:lnTo>
                  <a:lnTo>
                    <a:pt x="6618" y="11142"/>
                  </a:lnTo>
                  <a:lnTo>
                    <a:pt x="6480" y="10937"/>
                  </a:lnTo>
                  <a:lnTo>
                    <a:pt x="6112" y="10663"/>
                  </a:lnTo>
                  <a:lnTo>
                    <a:pt x="6112" y="10390"/>
                  </a:lnTo>
                  <a:lnTo>
                    <a:pt x="5929" y="10185"/>
                  </a:lnTo>
                  <a:lnTo>
                    <a:pt x="5791" y="10185"/>
                  </a:lnTo>
                  <a:lnTo>
                    <a:pt x="5929" y="9911"/>
                  </a:lnTo>
                  <a:lnTo>
                    <a:pt x="5791" y="9638"/>
                  </a:lnTo>
                  <a:lnTo>
                    <a:pt x="5791" y="9365"/>
                  </a:lnTo>
                  <a:lnTo>
                    <a:pt x="5423" y="9365"/>
                  </a:lnTo>
                  <a:lnTo>
                    <a:pt x="5101" y="9159"/>
                  </a:lnTo>
                  <a:lnTo>
                    <a:pt x="5101" y="8886"/>
                  </a:lnTo>
                  <a:lnTo>
                    <a:pt x="4780" y="8886"/>
                  </a:lnTo>
                  <a:lnTo>
                    <a:pt x="4780" y="8613"/>
                  </a:lnTo>
                  <a:lnTo>
                    <a:pt x="4917" y="8408"/>
                  </a:lnTo>
                  <a:lnTo>
                    <a:pt x="4917" y="8134"/>
                  </a:lnTo>
                  <a:lnTo>
                    <a:pt x="5285" y="8134"/>
                  </a:lnTo>
                  <a:lnTo>
                    <a:pt x="5285" y="7861"/>
                  </a:lnTo>
                  <a:lnTo>
                    <a:pt x="5101" y="7861"/>
                  </a:lnTo>
                  <a:lnTo>
                    <a:pt x="4917" y="7587"/>
                  </a:lnTo>
                  <a:lnTo>
                    <a:pt x="4596" y="7587"/>
                  </a:lnTo>
                  <a:lnTo>
                    <a:pt x="4596" y="7109"/>
                  </a:lnTo>
                  <a:lnTo>
                    <a:pt x="4412" y="7109"/>
                  </a:lnTo>
                  <a:lnTo>
                    <a:pt x="4090" y="6835"/>
                  </a:lnTo>
                  <a:lnTo>
                    <a:pt x="4090" y="6630"/>
                  </a:lnTo>
                  <a:lnTo>
                    <a:pt x="4228" y="6357"/>
                  </a:lnTo>
                  <a:lnTo>
                    <a:pt x="4228" y="6084"/>
                  </a:lnTo>
                  <a:lnTo>
                    <a:pt x="3723" y="6084"/>
                  </a:lnTo>
                  <a:lnTo>
                    <a:pt x="3723" y="5605"/>
                  </a:lnTo>
                  <a:lnTo>
                    <a:pt x="3585" y="5332"/>
                  </a:lnTo>
                  <a:lnTo>
                    <a:pt x="3401" y="5332"/>
                  </a:lnTo>
                  <a:lnTo>
                    <a:pt x="3401" y="4853"/>
                  </a:lnTo>
                  <a:lnTo>
                    <a:pt x="3217" y="4853"/>
                  </a:lnTo>
                  <a:lnTo>
                    <a:pt x="3217" y="4580"/>
                  </a:lnTo>
                  <a:lnTo>
                    <a:pt x="3033" y="4306"/>
                  </a:lnTo>
                  <a:lnTo>
                    <a:pt x="3033" y="4101"/>
                  </a:lnTo>
                  <a:lnTo>
                    <a:pt x="2895" y="3828"/>
                  </a:lnTo>
                  <a:lnTo>
                    <a:pt x="2895" y="3281"/>
                  </a:lnTo>
                  <a:lnTo>
                    <a:pt x="2711" y="3076"/>
                  </a:lnTo>
                  <a:lnTo>
                    <a:pt x="2711" y="2051"/>
                  </a:lnTo>
                  <a:lnTo>
                    <a:pt x="2528" y="1777"/>
                  </a:lnTo>
                  <a:lnTo>
                    <a:pt x="2390" y="1777"/>
                  </a:lnTo>
                  <a:lnTo>
                    <a:pt x="2390" y="1504"/>
                  </a:lnTo>
                  <a:lnTo>
                    <a:pt x="2206" y="1777"/>
                  </a:lnTo>
                  <a:lnTo>
                    <a:pt x="2022" y="1777"/>
                  </a:lnTo>
                  <a:lnTo>
                    <a:pt x="2022" y="1504"/>
                  </a:lnTo>
                  <a:lnTo>
                    <a:pt x="1884" y="1299"/>
                  </a:lnTo>
                  <a:lnTo>
                    <a:pt x="1700" y="1299"/>
                  </a:lnTo>
                  <a:lnTo>
                    <a:pt x="1517" y="1025"/>
                  </a:lnTo>
                  <a:lnTo>
                    <a:pt x="1700" y="1299"/>
                  </a:lnTo>
                  <a:lnTo>
                    <a:pt x="1517" y="1777"/>
                  </a:lnTo>
                  <a:lnTo>
                    <a:pt x="1517" y="3281"/>
                  </a:lnTo>
                  <a:lnTo>
                    <a:pt x="1700" y="3554"/>
                  </a:lnTo>
                  <a:lnTo>
                    <a:pt x="1700" y="3828"/>
                  </a:lnTo>
                  <a:lnTo>
                    <a:pt x="1884" y="3828"/>
                  </a:lnTo>
                  <a:lnTo>
                    <a:pt x="1884" y="4101"/>
                  </a:lnTo>
                  <a:lnTo>
                    <a:pt x="2022" y="4306"/>
                  </a:lnTo>
                  <a:lnTo>
                    <a:pt x="2022" y="4853"/>
                  </a:lnTo>
                  <a:lnTo>
                    <a:pt x="2206" y="4853"/>
                  </a:lnTo>
                  <a:lnTo>
                    <a:pt x="2390" y="5058"/>
                  </a:lnTo>
                  <a:lnTo>
                    <a:pt x="2390" y="5332"/>
                  </a:lnTo>
                  <a:lnTo>
                    <a:pt x="2528" y="5332"/>
                  </a:lnTo>
                  <a:lnTo>
                    <a:pt x="2711" y="5605"/>
                  </a:lnTo>
                  <a:lnTo>
                    <a:pt x="2528" y="5878"/>
                  </a:lnTo>
                  <a:lnTo>
                    <a:pt x="2528" y="6084"/>
                  </a:lnTo>
                  <a:lnTo>
                    <a:pt x="2711" y="6357"/>
                  </a:lnTo>
                  <a:lnTo>
                    <a:pt x="2895" y="6357"/>
                  </a:lnTo>
                  <a:lnTo>
                    <a:pt x="2895" y="6630"/>
                  </a:lnTo>
                  <a:lnTo>
                    <a:pt x="3033" y="6835"/>
                  </a:lnTo>
                  <a:lnTo>
                    <a:pt x="3033" y="7382"/>
                  </a:lnTo>
                  <a:lnTo>
                    <a:pt x="3217" y="7587"/>
                  </a:lnTo>
                  <a:lnTo>
                    <a:pt x="3217" y="7382"/>
                  </a:lnTo>
                  <a:lnTo>
                    <a:pt x="3401" y="7587"/>
                  </a:lnTo>
                  <a:lnTo>
                    <a:pt x="3585" y="8134"/>
                  </a:lnTo>
                  <a:lnTo>
                    <a:pt x="3401" y="8408"/>
                  </a:lnTo>
                  <a:lnTo>
                    <a:pt x="3401" y="8613"/>
                  </a:lnTo>
                  <a:lnTo>
                    <a:pt x="3585" y="8613"/>
                  </a:lnTo>
                  <a:lnTo>
                    <a:pt x="3585" y="9159"/>
                  </a:lnTo>
                  <a:lnTo>
                    <a:pt x="3723" y="9159"/>
                  </a:lnTo>
                  <a:lnTo>
                    <a:pt x="3723" y="9365"/>
                  </a:lnTo>
                  <a:lnTo>
                    <a:pt x="3585" y="9365"/>
                  </a:lnTo>
                  <a:lnTo>
                    <a:pt x="3723" y="9638"/>
                  </a:lnTo>
                  <a:lnTo>
                    <a:pt x="3723" y="10185"/>
                  </a:lnTo>
                  <a:lnTo>
                    <a:pt x="3906" y="10390"/>
                  </a:lnTo>
                  <a:lnTo>
                    <a:pt x="3906" y="10663"/>
                  </a:lnTo>
                  <a:lnTo>
                    <a:pt x="4090" y="10663"/>
                  </a:lnTo>
                  <a:lnTo>
                    <a:pt x="4090" y="10390"/>
                  </a:lnTo>
                  <a:lnTo>
                    <a:pt x="4228" y="10663"/>
                  </a:lnTo>
                  <a:lnTo>
                    <a:pt x="4412" y="10937"/>
                  </a:lnTo>
                  <a:lnTo>
                    <a:pt x="4412" y="11142"/>
                  </a:lnTo>
                  <a:lnTo>
                    <a:pt x="4596" y="11415"/>
                  </a:lnTo>
                  <a:lnTo>
                    <a:pt x="4596" y="11689"/>
                  </a:lnTo>
                  <a:lnTo>
                    <a:pt x="4412" y="11962"/>
                  </a:lnTo>
                  <a:lnTo>
                    <a:pt x="4228" y="12167"/>
                  </a:lnTo>
                  <a:lnTo>
                    <a:pt x="4090" y="11962"/>
                  </a:lnTo>
                  <a:lnTo>
                    <a:pt x="4090" y="11689"/>
                  </a:lnTo>
                  <a:lnTo>
                    <a:pt x="3906" y="11415"/>
                  </a:lnTo>
                  <a:lnTo>
                    <a:pt x="3906" y="11142"/>
                  </a:lnTo>
                  <a:lnTo>
                    <a:pt x="3723" y="11142"/>
                  </a:lnTo>
                  <a:lnTo>
                    <a:pt x="3217" y="10390"/>
                  </a:lnTo>
                  <a:lnTo>
                    <a:pt x="3033" y="10185"/>
                  </a:lnTo>
                  <a:lnTo>
                    <a:pt x="2895" y="10185"/>
                  </a:lnTo>
                  <a:lnTo>
                    <a:pt x="2895" y="9911"/>
                  </a:lnTo>
                  <a:lnTo>
                    <a:pt x="2711" y="9911"/>
                  </a:lnTo>
                  <a:lnTo>
                    <a:pt x="2711" y="9365"/>
                  </a:lnTo>
                  <a:lnTo>
                    <a:pt x="2895" y="8886"/>
                  </a:lnTo>
                  <a:lnTo>
                    <a:pt x="2895" y="8613"/>
                  </a:lnTo>
                  <a:lnTo>
                    <a:pt x="2711" y="8134"/>
                  </a:lnTo>
                  <a:lnTo>
                    <a:pt x="2528" y="8134"/>
                  </a:lnTo>
                  <a:lnTo>
                    <a:pt x="2206" y="7587"/>
                  </a:lnTo>
                  <a:lnTo>
                    <a:pt x="2206" y="7109"/>
                  </a:lnTo>
                  <a:lnTo>
                    <a:pt x="2022" y="7382"/>
                  </a:lnTo>
                  <a:lnTo>
                    <a:pt x="1700" y="7382"/>
                  </a:lnTo>
                  <a:lnTo>
                    <a:pt x="1884" y="7109"/>
                  </a:lnTo>
                  <a:lnTo>
                    <a:pt x="1517" y="7109"/>
                  </a:lnTo>
                  <a:lnTo>
                    <a:pt x="827" y="6084"/>
                  </a:lnTo>
                  <a:lnTo>
                    <a:pt x="1517" y="6084"/>
                  </a:lnTo>
                  <a:lnTo>
                    <a:pt x="1517" y="6357"/>
                  </a:lnTo>
                  <a:lnTo>
                    <a:pt x="1517" y="6084"/>
                  </a:lnTo>
                  <a:lnTo>
                    <a:pt x="1700" y="6084"/>
                  </a:lnTo>
                  <a:lnTo>
                    <a:pt x="1517" y="6084"/>
                  </a:lnTo>
                  <a:lnTo>
                    <a:pt x="1517" y="5878"/>
                  </a:lnTo>
                  <a:lnTo>
                    <a:pt x="1700" y="5878"/>
                  </a:lnTo>
                  <a:lnTo>
                    <a:pt x="1700" y="5058"/>
                  </a:lnTo>
                  <a:lnTo>
                    <a:pt x="1517" y="5058"/>
                  </a:lnTo>
                  <a:lnTo>
                    <a:pt x="1517" y="4853"/>
                  </a:lnTo>
                  <a:lnTo>
                    <a:pt x="1333" y="4580"/>
                  </a:lnTo>
                  <a:lnTo>
                    <a:pt x="1333" y="4306"/>
                  </a:lnTo>
                  <a:lnTo>
                    <a:pt x="1011" y="3828"/>
                  </a:lnTo>
                  <a:lnTo>
                    <a:pt x="689" y="3828"/>
                  </a:lnTo>
                  <a:lnTo>
                    <a:pt x="689" y="3076"/>
                  </a:lnTo>
                  <a:lnTo>
                    <a:pt x="506" y="2803"/>
                  </a:lnTo>
                  <a:lnTo>
                    <a:pt x="506" y="2324"/>
                  </a:lnTo>
                  <a:lnTo>
                    <a:pt x="322" y="2324"/>
                  </a:lnTo>
                  <a:lnTo>
                    <a:pt x="322" y="2051"/>
                  </a:lnTo>
                  <a:lnTo>
                    <a:pt x="506" y="1777"/>
                  </a:lnTo>
                  <a:lnTo>
                    <a:pt x="184" y="1504"/>
                  </a:lnTo>
                  <a:lnTo>
                    <a:pt x="184" y="1299"/>
                  </a:lnTo>
                  <a:lnTo>
                    <a:pt x="322" y="1299"/>
                  </a:lnTo>
                  <a:lnTo>
                    <a:pt x="184" y="1025"/>
                  </a:lnTo>
                  <a:lnTo>
                    <a:pt x="184" y="752"/>
                  </a:lnTo>
                  <a:lnTo>
                    <a:pt x="0" y="273"/>
                  </a:lnTo>
                  <a:lnTo>
                    <a:pt x="0" y="0"/>
                  </a:lnTo>
                  <a:close/>
                  <a:moveTo>
                    <a:pt x="3906" y="9911"/>
                  </a:moveTo>
                  <a:lnTo>
                    <a:pt x="3906" y="9365"/>
                  </a:lnTo>
                  <a:lnTo>
                    <a:pt x="3723" y="9365"/>
                  </a:lnTo>
                  <a:lnTo>
                    <a:pt x="3906" y="9638"/>
                  </a:lnTo>
                  <a:lnTo>
                    <a:pt x="3906" y="9911"/>
                  </a:lnTo>
                  <a:close/>
                  <a:moveTo>
                    <a:pt x="4090" y="10185"/>
                  </a:moveTo>
                  <a:lnTo>
                    <a:pt x="4090" y="10390"/>
                  </a:lnTo>
                  <a:lnTo>
                    <a:pt x="4090" y="10185"/>
                  </a:lnTo>
                  <a:close/>
                  <a:moveTo>
                    <a:pt x="13603" y="9911"/>
                  </a:moveTo>
                  <a:lnTo>
                    <a:pt x="13787" y="9911"/>
                  </a:lnTo>
                  <a:lnTo>
                    <a:pt x="13603" y="9911"/>
                  </a:lnTo>
                  <a:close/>
                  <a:moveTo>
                    <a:pt x="13603" y="10185"/>
                  </a:moveTo>
                  <a:close/>
                  <a:moveTo>
                    <a:pt x="13603" y="10663"/>
                  </a:moveTo>
                  <a:lnTo>
                    <a:pt x="13603" y="10390"/>
                  </a:lnTo>
                  <a:lnTo>
                    <a:pt x="13603" y="10663"/>
                  </a:lnTo>
                  <a:close/>
                  <a:moveTo>
                    <a:pt x="13603" y="10663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60" name="AutoShape 174"/>
            <p:cNvSpPr>
              <a:spLocks/>
            </p:cNvSpPr>
            <p:nvPr/>
          </p:nvSpPr>
          <p:spPr bwMode="auto">
            <a:xfrm>
              <a:off x="3813" y="4482"/>
              <a:ext cx="1636" cy="1515"/>
            </a:xfrm>
            <a:custGeom>
              <a:avLst/>
              <a:gdLst>
                <a:gd name="T0" fmla="*/ 968 w 21600"/>
                <a:gd name="T1" fmla="*/ 202 h 21600"/>
                <a:gd name="T2" fmla="*/ 987 w 21600"/>
                <a:gd name="T3" fmla="*/ 193 h 21600"/>
                <a:gd name="T4" fmla="*/ 997 w 21600"/>
                <a:gd name="T5" fmla="*/ 193 h 21600"/>
                <a:gd name="T6" fmla="*/ 1025 w 21600"/>
                <a:gd name="T7" fmla="*/ 202 h 21600"/>
                <a:gd name="T8" fmla="*/ 940 w 21600"/>
                <a:gd name="T9" fmla="*/ 46 h 21600"/>
                <a:gd name="T10" fmla="*/ 884 w 21600"/>
                <a:gd name="T11" fmla="*/ 110 h 21600"/>
                <a:gd name="T12" fmla="*/ 827 w 21600"/>
                <a:gd name="T13" fmla="*/ 119 h 21600"/>
                <a:gd name="T14" fmla="*/ 743 w 21600"/>
                <a:gd name="T15" fmla="*/ 110 h 21600"/>
                <a:gd name="T16" fmla="*/ 705 w 21600"/>
                <a:gd name="T17" fmla="*/ 119 h 21600"/>
                <a:gd name="T18" fmla="*/ 602 w 21600"/>
                <a:gd name="T19" fmla="*/ 138 h 21600"/>
                <a:gd name="T20" fmla="*/ 602 w 21600"/>
                <a:gd name="T21" fmla="*/ 46 h 21600"/>
                <a:gd name="T22" fmla="*/ 555 w 21600"/>
                <a:gd name="T23" fmla="*/ 0 h 21600"/>
                <a:gd name="T24" fmla="*/ 414 w 21600"/>
                <a:gd name="T25" fmla="*/ 55 h 21600"/>
                <a:gd name="T26" fmla="*/ 442 w 21600"/>
                <a:gd name="T27" fmla="*/ 110 h 21600"/>
                <a:gd name="T28" fmla="*/ 282 w 21600"/>
                <a:gd name="T29" fmla="*/ 156 h 21600"/>
                <a:gd name="T30" fmla="*/ 169 w 21600"/>
                <a:gd name="T31" fmla="*/ 147 h 21600"/>
                <a:gd name="T32" fmla="*/ 188 w 21600"/>
                <a:gd name="T33" fmla="*/ 257 h 21600"/>
                <a:gd name="T34" fmla="*/ 94 w 21600"/>
                <a:gd name="T35" fmla="*/ 367 h 21600"/>
                <a:gd name="T36" fmla="*/ 28 w 21600"/>
                <a:gd name="T37" fmla="*/ 450 h 21600"/>
                <a:gd name="T38" fmla="*/ 47 w 21600"/>
                <a:gd name="T39" fmla="*/ 551 h 21600"/>
                <a:gd name="T40" fmla="*/ 150 w 21600"/>
                <a:gd name="T41" fmla="*/ 615 h 21600"/>
                <a:gd name="T42" fmla="*/ 254 w 21600"/>
                <a:gd name="T43" fmla="*/ 606 h 21600"/>
                <a:gd name="T44" fmla="*/ 357 w 21600"/>
                <a:gd name="T45" fmla="*/ 597 h 21600"/>
                <a:gd name="T46" fmla="*/ 470 w 21600"/>
                <a:gd name="T47" fmla="*/ 689 h 21600"/>
                <a:gd name="T48" fmla="*/ 583 w 21600"/>
                <a:gd name="T49" fmla="*/ 790 h 21600"/>
                <a:gd name="T50" fmla="*/ 696 w 21600"/>
                <a:gd name="T51" fmla="*/ 973 h 21600"/>
                <a:gd name="T52" fmla="*/ 790 w 21600"/>
                <a:gd name="T53" fmla="*/ 1047 h 21600"/>
                <a:gd name="T54" fmla="*/ 846 w 21600"/>
                <a:gd name="T55" fmla="*/ 1166 h 21600"/>
                <a:gd name="T56" fmla="*/ 865 w 21600"/>
                <a:gd name="T57" fmla="*/ 1249 h 21600"/>
                <a:gd name="T58" fmla="*/ 780 w 21600"/>
                <a:gd name="T59" fmla="*/ 1313 h 21600"/>
                <a:gd name="T60" fmla="*/ 790 w 21600"/>
                <a:gd name="T61" fmla="*/ 1377 h 21600"/>
                <a:gd name="T62" fmla="*/ 893 w 21600"/>
                <a:gd name="T63" fmla="*/ 1442 h 21600"/>
                <a:gd name="T64" fmla="*/ 959 w 21600"/>
                <a:gd name="T65" fmla="*/ 1460 h 21600"/>
                <a:gd name="T66" fmla="*/ 987 w 21600"/>
                <a:gd name="T67" fmla="*/ 1396 h 21600"/>
                <a:gd name="T68" fmla="*/ 1015 w 21600"/>
                <a:gd name="T69" fmla="*/ 1368 h 21600"/>
                <a:gd name="T70" fmla="*/ 978 w 21600"/>
                <a:gd name="T71" fmla="*/ 1432 h 21600"/>
                <a:gd name="T72" fmla="*/ 1091 w 21600"/>
                <a:gd name="T73" fmla="*/ 1285 h 21600"/>
                <a:gd name="T74" fmla="*/ 1091 w 21600"/>
                <a:gd name="T75" fmla="*/ 1221 h 21600"/>
                <a:gd name="T76" fmla="*/ 1119 w 21600"/>
                <a:gd name="T77" fmla="*/ 1157 h 21600"/>
                <a:gd name="T78" fmla="*/ 1232 w 21600"/>
                <a:gd name="T79" fmla="*/ 1093 h 21600"/>
                <a:gd name="T80" fmla="*/ 1279 w 21600"/>
                <a:gd name="T81" fmla="*/ 1056 h 21600"/>
                <a:gd name="T82" fmla="*/ 1326 w 21600"/>
                <a:gd name="T83" fmla="*/ 1065 h 21600"/>
                <a:gd name="T84" fmla="*/ 1401 w 21600"/>
                <a:gd name="T85" fmla="*/ 1001 h 21600"/>
                <a:gd name="T86" fmla="*/ 1448 w 21600"/>
                <a:gd name="T87" fmla="*/ 881 h 21600"/>
                <a:gd name="T88" fmla="*/ 1467 w 21600"/>
                <a:gd name="T89" fmla="*/ 716 h 21600"/>
                <a:gd name="T90" fmla="*/ 1457 w 21600"/>
                <a:gd name="T91" fmla="*/ 670 h 21600"/>
                <a:gd name="T92" fmla="*/ 1514 w 21600"/>
                <a:gd name="T93" fmla="*/ 652 h 21600"/>
                <a:gd name="T94" fmla="*/ 1627 w 21600"/>
                <a:gd name="T95" fmla="*/ 514 h 21600"/>
                <a:gd name="T96" fmla="*/ 1580 w 21600"/>
                <a:gd name="T97" fmla="*/ 386 h 21600"/>
                <a:gd name="T98" fmla="*/ 1420 w 21600"/>
                <a:gd name="T99" fmla="*/ 303 h 21600"/>
                <a:gd name="T100" fmla="*/ 1335 w 21600"/>
                <a:gd name="T101" fmla="*/ 303 h 21600"/>
                <a:gd name="T102" fmla="*/ 1260 w 21600"/>
                <a:gd name="T103" fmla="*/ 294 h 21600"/>
                <a:gd name="T104" fmla="*/ 1222 w 21600"/>
                <a:gd name="T105" fmla="*/ 321 h 21600"/>
                <a:gd name="T106" fmla="*/ 1185 w 21600"/>
                <a:gd name="T107" fmla="*/ 266 h 21600"/>
                <a:gd name="T108" fmla="*/ 1128 w 21600"/>
                <a:gd name="T109" fmla="*/ 230 h 21600"/>
                <a:gd name="T110" fmla="*/ 1062 w 21600"/>
                <a:gd name="T111" fmla="*/ 248 h 21600"/>
                <a:gd name="T112" fmla="*/ 1006 w 21600"/>
                <a:gd name="T113" fmla="*/ 303 h 21600"/>
                <a:gd name="T114" fmla="*/ 987 w 21600"/>
                <a:gd name="T115" fmla="*/ 266 h 21600"/>
                <a:gd name="T116" fmla="*/ 1062 w 21600"/>
                <a:gd name="T117" fmla="*/ 220 h 21600"/>
                <a:gd name="T118" fmla="*/ 978 w 21600"/>
                <a:gd name="T119" fmla="*/ 230 h 21600"/>
                <a:gd name="T120" fmla="*/ 931 w 21600"/>
                <a:gd name="T121" fmla="*/ 230 h 21600"/>
                <a:gd name="T122" fmla="*/ 997 w 21600"/>
                <a:gd name="T123" fmla="*/ 156 h 21600"/>
                <a:gd name="T124" fmla="*/ 959 w 21600"/>
                <a:gd name="T125" fmla="*/ 83 h 21600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1600" h="21600">
                  <a:moveTo>
                    <a:pt x="12662" y="3142"/>
                  </a:moveTo>
                  <a:cubicBezTo>
                    <a:pt x="12662" y="3142"/>
                    <a:pt x="12662" y="3142"/>
                    <a:pt x="12662" y="3142"/>
                  </a:cubicBezTo>
                  <a:cubicBezTo>
                    <a:pt x="12786" y="3011"/>
                    <a:pt x="12786" y="3011"/>
                    <a:pt x="12786" y="3011"/>
                  </a:cubicBezTo>
                  <a:cubicBezTo>
                    <a:pt x="12786" y="3142"/>
                    <a:pt x="12786" y="3142"/>
                    <a:pt x="12786" y="3142"/>
                  </a:cubicBezTo>
                  <a:cubicBezTo>
                    <a:pt x="12786" y="3142"/>
                    <a:pt x="12786" y="3142"/>
                    <a:pt x="12786" y="3142"/>
                  </a:cubicBezTo>
                  <a:cubicBezTo>
                    <a:pt x="12662" y="3142"/>
                    <a:pt x="12662" y="3142"/>
                    <a:pt x="12662" y="3142"/>
                  </a:cubicBezTo>
                  <a:cubicBezTo>
                    <a:pt x="12662" y="3142"/>
                    <a:pt x="12662" y="3142"/>
                    <a:pt x="12662" y="3142"/>
                  </a:cubicBezTo>
                  <a:close/>
                  <a:moveTo>
                    <a:pt x="12538" y="3142"/>
                  </a:moveTo>
                  <a:cubicBezTo>
                    <a:pt x="12538" y="3142"/>
                    <a:pt x="12538" y="3142"/>
                    <a:pt x="12538" y="3142"/>
                  </a:cubicBezTo>
                  <a:cubicBezTo>
                    <a:pt x="12538" y="3142"/>
                    <a:pt x="12538" y="3142"/>
                    <a:pt x="12538" y="3142"/>
                  </a:cubicBezTo>
                  <a:cubicBezTo>
                    <a:pt x="12662" y="3011"/>
                    <a:pt x="12662" y="3011"/>
                    <a:pt x="12662" y="3011"/>
                  </a:cubicBezTo>
                  <a:cubicBezTo>
                    <a:pt x="12786" y="3011"/>
                    <a:pt x="12786" y="3011"/>
                    <a:pt x="12786" y="3011"/>
                  </a:cubicBezTo>
                  <a:cubicBezTo>
                    <a:pt x="12786" y="2880"/>
                    <a:pt x="12786" y="2880"/>
                    <a:pt x="12786" y="2880"/>
                  </a:cubicBezTo>
                  <a:cubicBezTo>
                    <a:pt x="12786" y="2880"/>
                    <a:pt x="12786" y="2880"/>
                    <a:pt x="12786" y="2880"/>
                  </a:cubicBezTo>
                  <a:cubicBezTo>
                    <a:pt x="12786" y="2880"/>
                    <a:pt x="12786" y="2880"/>
                    <a:pt x="12786" y="2880"/>
                  </a:cubicBezTo>
                  <a:cubicBezTo>
                    <a:pt x="12786" y="2880"/>
                    <a:pt x="12786" y="2880"/>
                    <a:pt x="12786" y="2880"/>
                  </a:cubicBezTo>
                  <a:cubicBezTo>
                    <a:pt x="12662" y="2880"/>
                    <a:pt x="12662" y="2880"/>
                    <a:pt x="12662" y="2880"/>
                  </a:cubicBezTo>
                  <a:cubicBezTo>
                    <a:pt x="12538" y="3011"/>
                    <a:pt x="12538" y="3011"/>
                    <a:pt x="12538" y="3011"/>
                  </a:cubicBezTo>
                  <a:cubicBezTo>
                    <a:pt x="12538" y="3142"/>
                    <a:pt x="12538" y="3142"/>
                    <a:pt x="12538" y="3142"/>
                  </a:cubicBezTo>
                  <a:close/>
                  <a:moveTo>
                    <a:pt x="13034" y="2749"/>
                  </a:moveTo>
                  <a:cubicBezTo>
                    <a:pt x="12910" y="2749"/>
                    <a:pt x="12910" y="2749"/>
                    <a:pt x="12910" y="2749"/>
                  </a:cubicBezTo>
                  <a:cubicBezTo>
                    <a:pt x="12910" y="2749"/>
                    <a:pt x="12910" y="2749"/>
                    <a:pt x="12910" y="2749"/>
                  </a:cubicBezTo>
                  <a:cubicBezTo>
                    <a:pt x="12910" y="2749"/>
                    <a:pt x="12910" y="2749"/>
                    <a:pt x="12910" y="2749"/>
                  </a:cubicBezTo>
                  <a:cubicBezTo>
                    <a:pt x="12910" y="2880"/>
                    <a:pt x="12910" y="2880"/>
                    <a:pt x="12910" y="2880"/>
                  </a:cubicBezTo>
                  <a:cubicBezTo>
                    <a:pt x="13034" y="2880"/>
                    <a:pt x="13034" y="2880"/>
                    <a:pt x="13034" y="2880"/>
                  </a:cubicBezTo>
                  <a:cubicBezTo>
                    <a:pt x="13034" y="2749"/>
                    <a:pt x="13034" y="2749"/>
                    <a:pt x="13034" y="2749"/>
                  </a:cubicBezTo>
                  <a:close/>
                  <a:moveTo>
                    <a:pt x="13034" y="2749"/>
                  </a:moveTo>
                  <a:cubicBezTo>
                    <a:pt x="12910" y="2618"/>
                    <a:pt x="12910" y="2618"/>
                    <a:pt x="12910" y="2618"/>
                  </a:cubicBezTo>
                  <a:cubicBezTo>
                    <a:pt x="13034" y="2487"/>
                    <a:pt x="13034" y="2487"/>
                    <a:pt x="13034" y="2487"/>
                  </a:cubicBezTo>
                  <a:cubicBezTo>
                    <a:pt x="13034" y="2487"/>
                    <a:pt x="13034" y="2487"/>
                    <a:pt x="13034" y="2487"/>
                  </a:cubicBezTo>
                  <a:cubicBezTo>
                    <a:pt x="13159" y="2487"/>
                    <a:pt x="13159" y="2487"/>
                    <a:pt x="13159" y="2487"/>
                  </a:cubicBezTo>
                  <a:cubicBezTo>
                    <a:pt x="13159" y="2487"/>
                    <a:pt x="13159" y="2487"/>
                    <a:pt x="13159" y="2487"/>
                  </a:cubicBezTo>
                  <a:cubicBezTo>
                    <a:pt x="13159" y="2487"/>
                    <a:pt x="13159" y="2487"/>
                    <a:pt x="13159" y="2487"/>
                  </a:cubicBezTo>
                  <a:cubicBezTo>
                    <a:pt x="13159" y="2487"/>
                    <a:pt x="13159" y="2487"/>
                    <a:pt x="13159" y="2487"/>
                  </a:cubicBezTo>
                  <a:cubicBezTo>
                    <a:pt x="13034" y="2618"/>
                    <a:pt x="13034" y="2618"/>
                    <a:pt x="13034" y="2618"/>
                  </a:cubicBezTo>
                  <a:cubicBezTo>
                    <a:pt x="13034" y="2749"/>
                    <a:pt x="13034" y="2749"/>
                    <a:pt x="13034" y="2749"/>
                  </a:cubicBezTo>
                  <a:close/>
                  <a:moveTo>
                    <a:pt x="13034" y="2749"/>
                  </a:moveTo>
                  <a:cubicBezTo>
                    <a:pt x="13034" y="2749"/>
                    <a:pt x="13034" y="2749"/>
                    <a:pt x="13034" y="2749"/>
                  </a:cubicBezTo>
                  <a:cubicBezTo>
                    <a:pt x="13159" y="2749"/>
                    <a:pt x="13159" y="2749"/>
                    <a:pt x="13159" y="2749"/>
                  </a:cubicBezTo>
                  <a:cubicBezTo>
                    <a:pt x="13283" y="2749"/>
                    <a:pt x="13283" y="2749"/>
                    <a:pt x="13283" y="2749"/>
                  </a:cubicBezTo>
                  <a:cubicBezTo>
                    <a:pt x="13283" y="2749"/>
                    <a:pt x="13283" y="2749"/>
                    <a:pt x="13283" y="2749"/>
                  </a:cubicBezTo>
                  <a:cubicBezTo>
                    <a:pt x="13407" y="2749"/>
                    <a:pt x="13407" y="2749"/>
                    <a:pt x="13407" y="2749"/>
                  </a:cubicBezTo>
                  <a:cubicBezTo>
                    <a:pt x="13283" y="2618"/>
                    <a:pt x="13283" y="2618"/>
                    <a:pt x="13283" y="2618"/>
                  </a:cubicBezTo>
                  <a:cubicBezTo>
                    <a:pt x="13159" y="2749"/>
                    <a:pt x="13159" y="2749"/>
                    <a:pt x="13159" y="2749"/>
                  </a:cubicBezTo>
                  <a:cubicBezTo>
                    <a:pt x="13034" y="2749"/>
                    <a:pt x="13034" y="2749"/>
                    <a:pt x="13034" y="2749"/>
                  </a:cubicBezTo>
                  <a:cubicBezTo>
                    <a:pt x="13034" y="2749"/>
                    <a:pt x="13034" y="2749"/>
                    <a:pt x="13034" y="2749"/>
                  </a:cubicBezTo>
                  <a:close/>
                  <a:moveTo>
                    <a:pt x="13283" y="2880"/>
                  </a:moveTo>
                  <a:cubicBezTo>
                    <a:pt x="13407" y="2880"/>
                    <a:pt x="13407" y="2880"/>
                    <a:pt x="13407" y="2880"/>
                  </a:cubicBezTo>
                  <a:cubicBezTo>
                    <a:pt x="13407" y="2749"/>
                    <a:pt x="13407" y="2749"/>
                    <a:pt x="13407" y="2749"/>
                  </a:cubicBezTo>
                  <a:cubicBezTo>
                    <a:pt x="13531" y="2749"/>
                    <a:pt x="13531" y="2749"/>
                    <a:pt x="13531" y="2749"/>
                  </a:cubicBezTo>
                  <a:cubicBezTo>
                    <a:pt x="13531" y="2880"/>
                    <a:pt x="13531" y="2880"/>
                    <a:pt x="13531" y="2880"/>
                  </a:cubicBezTo>
                  <a:cubicBezTo>
                    <a:pt x="13531" y="2880"/>
                    <a:pt x="13531" y="2880"/>
                    <a:pt x="13531" y="2880"/>
                  </a:cubicBezTo>
                  <a:cubicBezTo>
                    <a:pt x="13407" y="2880"/>
                    <a:pt x="13407" y="2880"/>
                    <a:pt x="13407" y="2880"/>
                  </a:cubicBezTo>
                  <a:cubicBezTo>
                    <a:pt x="13283" y="2880"/>
                    <a:pt x="13283" y="2880"/>
                    <a:pt x="13283" y="2880"/>
                  </a:cubicBezTo>
                  <a:close/>
                  <a:moveTo>
                    <a:pt x="13034" y="1833"/>
                  </a:moveTo>
                  <a:cubicBezTo>
                    <a:pt x="12910" y="1702"/>
                    <a:pt x="12910" y="1702"/>
                    <a:pt x="12910" y="1702"/>
                  </a:cubicBezTo>
                  <a:cubicBezTo>
                    <a:pt x="12910" y="1571"/>
                    <a:pt x="12910" y="1571"/>
                    <a:pt x="12910" y="1571"/>
                  </a:cubicBezTo>
                  <a:cubicBezTo>
                    <a:pt x="12910" y="1571"/>
                    <a:pt x="12910" y="1571"/>
                    <a:pt x="12910" y="1571"/>
                  </a:cubicBezTo>
                  <a:cubicBezTo>
                    <a:pt x="13034" y="1571"/>
                    <a:pt x="13034" y="1571"/>
                    <a:pt x="13034" y="1571"/>
                  </a:cubicBezTo>
                  <a:cubicBezTo>
                    <a:pt x="13034" y="1702"/>
                    <a:pt x="13034" y="1702"/>
                    <a:pt x="13034" y="1702"/>
                  </a:cubicBezTo>
                  <a:cubicBezTo>
                    <a:pt x="13034" y="1833"/>
                    <a:pt x="13034" y="1833"/>
                    <a:pt x="13034" y="1833"/>
                  </a:cubicBezTo>
                  <a:cubicBezTo>
                    <a:pt x="13034" y="1833"/>
                    <a:pt x="13034" y="1833"/>
                    <a:pt x="13034" y="1833"/>
                  </a:cubicBezTo>
                  <a:close/>
                  <a:moveTo>
                    <a:pt x="12538" y="785"/>
                  </a:moveTo>
                  <a:cubicBezTo>
                    <a:pt x="12414" y="655"/>
                    <a:pt x="12414" y="655"/>
                    <a:pt x="12414" y="655"/>
                  </a:cubicBezTo>
                  <a:cubicBezTo>
                    <a:pt x="12414" y="655"/>
                    <a:pt x="12414" y="655"/>
                    <a:pt x="12414" y="655"/>
                  </a:cubicBezTo>
                  <a:cubicBezTo>
                    <a:pt x="12414" y="524"/>
                    <a:pt x="12414" y="524"/>
                    <a:pt x="12414" y="524"/>
                  </a:cubicBezTo>
                  <a:cubicBezTo>
                    <a:pt x="12290" y="524"/>
                    <a:pt x="12290" y="524"/>
                    <a:pt x="12290" y="524"/>
                  </a:cubicBezTo>
                  <a:cubicBezTo>
                    <a:pt x="12414" y="524"/>
                    <a:pt x="12414" y="524"/>
                    <a:pt x="12414" y="524"/>
                  </a:cubicBezTo>
                  <a:cubicBezTo>
                    <a:pt x="12290" y="655"/>
                    <a:pt x="12290" y="655"/>
                    <a:pt x="12290" y="655"/>
                  </a:cubicBezTo>
                  <a:cubicBezTo>
                    <a:pt x="12166" y="785"/>
                    <a:pt x="12166" y="785"/>
                    <a:pt x="12166" y="785"/>
                  </a:cubicBezTo>
                  <a:cubicBezTo>
                    <a:pt x="12166" y="785"/>
                    <a:pt x="12166" y="785"/>
                    <a:pt x="12166" y="785"/>
                  </a:cubicBezTo>
                  <a:cubicBezTo>
                    <a:pt x="12166" y="785"/>
                    <a:pt x="12166" y="785"/>
                    <a:pt x="12166" y="785"/>
                  </a:cubicBezTo>
                  <a:cubicBezTo>
                    <a:pt x="12166" y="785"/>
                    <a:pt x="12166" y="785"/>
                    <a:pt x="12166" y="785"/>
                  </a:cubicBezTo>
                  <a:cubicBezTo>
                    <a:pt x="12041" y="916"/>
                    <a:pt x="12041" y="916"/>
                    <a:pt x="12041" y="916"/>
                  </a:cubicBezTo>
                  <a:cubicBezTo>
                    <a:pt x="11917" y="1178"/>
                    <a:pt x="11917" y="1178"/>
                    <a:pt x="11917" y="1178"/>
                  </a:cubicBezTo>
                  <a:cubicBezTo>
                    <a:pt x="11917" y="1178"/>
                    <a:pt x="11917" y="1178"/>
                    <a:pt x="11917" y="1178"/>
                  </a:cubicBezTo>
                  <a:cubicBezTo>
                    <a:pt x="11793" y="1440"/>
                    <a:pt x="11793" y="1440"/>
                    <a:pt x="11793" y="1440"/>
                  </a:cubicBezTo>
                  <a:cubicBezTo>
                    <a:pt x="11669" y="1571"/>
                    <a:pt x="11669" y="1571"/>
                    <a:pt x="11669" y="1571"/>
                  </a:cubicBezTo>
                  <a:cubicBezTo>
                    <a:pt x="11545" y="1702"/>
                    <a:pt x="11545" y="1702"/>
                    <a:pt x="11545" y="1702"/>
                  </a:cubicBezTo>
                  <a:cubicBezTo>
                    <a:pt x="11545" y="1702"/>
                    <a:pt x="11545" y="1702"/>
                    <a:pt x="11545" y="1702"/>
                  </a:cubicBezTo>
                  <a:cubicBezTo>
                    <a:pt x="11421" y="1702"/>
                    <a:pt x="11421" y="1702"/>
                    <a:pt x="11421" y="1702"/>
                  </a:cubicBezTo>
                  <a:cubicBezTo>
                    <a:pt x="11421" y="1833"/>
                    <a:pt x="11421" y="1833"/>
                    <a:pt x="11421" y="1833"/>
                  </a:cubicBezTo>
                  <a:cubicBezTo>
                    <a:pt x="11297" y="1964"/>
                    <a:pt x="11297" y="1964"/>
                    <a:pt x="11297" y="1964"/>
                  </a:cubicBezTo>
                  <a:cubicBezTo>
                    <a:pt x="11297" y="1833"/>
                    <a:pt x="11297" y="1833"/>
                    <a:pt x="11297" y="1833"/>
                  </a:cubicBezTo>
                  <a:cubicBezTo>
                    <a:pt x="11297" y="1702"/>
                    <a:pt x="11297" y="1702"/>
                    <a:pt x="11297" y="1702"/>
                  </a:cubicBezTo>
                  <a:cubicBezTo>
                    <a:pt x="11172" y="1702"/>
                    <a:pt x="11172" y="1702"/>
                    <a:pt x="11172" y="1702"/>
                  </a:cubicBezTo>
                  <a:cubicBezTo>
                    <a:pt x="11172" y="1702"/>
                    <a:pt x="11172" y="1702"/>
                    <a:pt x="11172" y="1702"/>
                  </a:cubicBezTo>
                  <a:cubicBezTo>
                    <a:pt x="11172" y="1702"/>
                    <a:pt x="11172" y="1702"/>
                    <a:pt x="11172" y="1702"/>
                  </a:cubicBezTo>
                  <a:cubicBezTo>
                    <a:pt x="11048" y="1702"/>
                    <a:pt x="11048" y="1702"/>
                    <a:pt x="11048" y="1702"/>
                  </a:cubicBezTo>
                  <a:cubicBezTo>
                    <a:pt x="11048" y="1833"/>
                    <a:pt x="11048" y="1833"/>
                    <a:pt x="11048" y="1833"/>
                  </a:cubicBezTo>
                  <a:cubicBezTo>
                    <a:pt x="10924" y="1702"/>
                    <a:pt x="10924" y="1702"/>
                    <a:pt x="10924" y="1702"/>
                  </a:cubicBezTo>
                  <a:cubicBezTo>
                    <a:pt x="10800" y="1702"/>
                    <a:pt x="10800" y="1702"/>
                    <a:pt x="10800" y="1702"/>
                  </a:cubicBezTo>
                  <a:cubicBezTo>
                    <a:pt x="10800" y="1571"/>
                    <a:pt x="10800" y="1571"/>
                    <a:pt x="10800" y="1571"/>
                  </a:cubicBezTo>
                  <a:cubicBezTo>
                    <a:pt x="10800" y="1571"/>
                    <a:pt x="10800" y="1571"/>
                    <a:pt x="10800" y="1571"/>
                  </a:cubicBezTo>
                  <a:cubicBezTo>
                    <a:pt x="10800" y="1571"/>
                    <a:pt x="10800" y="1571"/>
                    <a:pt x="10800" y="1571"/>
                  </a:cubicBezTo>
                  <a:cubicBezTo>
                    <a:pt x="10800" y="1440"/>
                    <a:pt x="10800" y="1440"/>
                    <a:pt x="10800" y="1440"/>
                  </a:cubicBezTo>
                  <a:cubicBezTo>
                    <a:pt x="10676" y="1440"/>
                    <a:pt x="10676" y="1440"/>
                    <a:pt x="10676" y="1440"/>
                  </a:cubicBezTo>
                  <a:cubicBezTo>
                    <a:pt x="10552" y="1309"/>
                    <a:pt x="10552" y="1309"/>
                    <a:pt x="10552" y="1309"/>
                  </a:cubicBezTo>
                  <a:cubicBezTo>
                    <a:pt x="10428" y="1309"/>
                    <a:pt x="10428" y="1309"/>
                    <a:pt x="10428" y="1309"/>
                  </a:cubicBezTo>
                  <a:cubicBezTo>
                    <a:pt x="10303" y="1440"/>
                    <a:pt x="10303" y="1440"/>
                    <a:pt x="10303" y="1440"/>
                  </a:cubicBezTo>
                  <a:cubicBezTo>
                    <a:pt x="10055" y="1440"/>
                    <a:pt x="10055" y="1440"/>
                    <a:pt x="10055" y="1440"/>
                  </a:cubicBezTo>
                  <a:cubicBezTo>
                    <a:pt x="9931" y="1440"/>
                    <a:pt x="9931" y="1440"/>
                    <a:pt x="9931" y="1440"/>
                  </a:cubicBezTo>
                  <a:cubicBezTo>
                    <a:pt x="9807" y="1440"/>
                    <a:pt x="9807" y="1440"/>
                    <a:pt x="9807" y="1440"/>
                  </a:cubicBezTo>
                  <a:cubicBezTo>
                    <a:pt x="9807" y="1571"/>
                    <a:pt x="9807" y="1571"/>
                    <a:pt x="9807" y="1571"/>
                  </a:cubicBezTo>
                  <a:cubicBezTo>
                    <a:pt x="9931" y="1702"/>
                    <a:pt x="9931" y="1702"/>
                    <a:pt x="9931" y="1702"/>
                  </a:cubicBezTo>
                  <a:cubicBezTo>
                    <a:pt x="9931" y="1702"/>
                    <a:pt x="9931" y="1702"/>
                    <a:pt x="9931" y="1702"/>
                  </a:cubicBezTo>
                  <a:cubicBezTo>
                    <a:pt x="10055" y="1833"/>
                    <a:pt x="10055" y="1833"/>
                    <a:pt x="10055" y="1833"/>
                  </a:cubicBezTo>
                  <a:cubicBezTo>
                    <a:pt x="10055" y="1833"/>
                    <a:pt x="10055" y="1833"/>
                    <a:pt x="10055" y="1833"/>
                  </a:cubicBezTo>
                  <a:cubicBezTo>
                    <a:pt x="9931" y="1833"/>
                    <a:pt x="9931" y="1833"/>
                    <a:pt x="9931" y="1833"/>
                  </a:cubicBezTo>
                  <a:cubicBezTo>
                    <a:pt x="9807" y="1833"/>
                    <a:pt x="9807" y="1833"/>
                    <a:pt x="9807" y="1833"/>
                  </a:cubicBezTo>
                  <a:cubicBezTo>
                    <a:pt x="9683" y="1833"/>
                    <a:pt x="9683" y="1833"/>
                    <a:pt x="9683" y="1833"/>
                  </a:cubicBezTo>
                  <a:cubicBezTo>
                    <a:pt x="9683" y="1833"/>
                    <a:pt x="9683" y="1833"/>
                    <a:pt x="9683" y="1833"/>
                  </a:cubicBezTo>
                  <a:cubicBezTo>
                    <a:pt x="9683" y="1833"/>
                    <a:pt x="9683" y="1833"/>
                    <a:pt x="9683" y="1833"/>
                  </a:cubicBezTo>
                  <a:cubicBezTo>
                    <a:pt x="9683" y="1833"/>
                    <a:pt x="9683" y="1833"/>
                    <a:pt x="9683" y="1833"/>
                  </a:cubicBezTo>
                  <a:cubicBezTo>
                    <a:pt x="9559" y="1833"/>
                    <a:pt x="9559" y="1833"/>
                    <a:pt x="9559" y="1833"/>
                  </a:cubicBezTo>
                  <a:cubicBezTo>
                    <a:pt x="9434" y="1833"/>
                    <a:pt x="9434" y="1833"/>
                    <a:pt x="9434" y="1833"/>
                  </a:cubicBezTo>
                  <a:cubicBezTo>
                    <a:pt x="9310" y="1702"/>
                    <a:pt x="9310" y="1702"/>
                    <a:pt x="9310" y="1702"/>
                  </a:cubicBezTo>
                  <a:cubicBezTo>
                    <a:pt x="9186" y="1833"/>
                    <a:pt x="9186" y="1833"/>
                    <a:pt x="9186" y="1833"/>
                  </a:cubicBezTo>
                  <a:cubicBezTo>
                    <a:pt x="9062" y="1833"/>
                    <a:pt x="9062" y="1833"/>
                    <a:pt x="9062" y="1833"/>
                  </a:cubicBezTo>
                  <a:cubicBezTo>
                    <a:pt x="9062" y="1964"/>
                    <a:pt x="9062" y="1964"/>
                    <a:pt x="9062" y="1964"/>
                  </a:cubicBezTo>
                  <a:cubicBezTo>
                    <a:pt x="8814" y="1964"/>
                    <a:pt x="8814" y="1964"/>
                    <a:pt x="8814" y="1964"/>
                  </a:cubicBezTo>
                  <a:cubicBezTo>
                    <a:pt x="8690" y="1964"/>
                    <a:pt x="8690" y="1964"/>
                    <a:pt x="8690" y="1964"/>
                  </a:cubicBezTo>
                  <a:cubicBezTo>
                    <a:pt x="8690" y="2095"/>
                    <a:pt x="8690" y="2095"/>
                    <a:pt x="8690" y="2095"/>
                  </a:cubicBezTo>
                  <a:cubicBezTo>
                    <a:pt x="8566" y="2095"/>
                    <a:pt x="8566" y="2095"/>
                    <a:pt x="8566" y="2095"/>
                  </a:cubicBezTo>
                  <a:cubicBezTo>
                    <a:pt x="8441" y="2095"/>
                    <a:pt x="8441" y="2095"/>
                    <a:pt x="8441" y="2095"/>
                  </a:cubicBezTo>
                  <a:cubicBezTo>
                    <a:pt x="8441" y="2095"/>
                    <a:pt x="8441" y="2095"/>
                    <a:pt x="8441" y="2095"/>
                  </a:cubicBezTo>
                  <a:cubicBezTo>
                    <a:pt x="8317" y="2095"/>
                    <a:pt x="8317" y="2095"/>
                    <a:pt x="8317" y="2095"/>
                  </a:cubicBezTo>
                  <a:cubicBezTo>
                    <a:pt x="8317" y="2225"/>
                    <a:pt x="8317" y="2225"/>
                    <a:pt x="8317" y="2225"/>
                  </a:cubicBezTo>
                  <a:cubicBezTo>
                    <a:pt x="8193" y="2225"/>
                    <a:pt x="8193" y="2225"/>
                    <a:pt x="8193" y="2225"/>
                  </a:cubicBezTo>
                  <a:cubicBezTo>
                    <a:pt x="7945" y="1964"/>
                    <a:pt x="7945" y="1964"/>
                    <a:pt x="7945" y="1964"/>
                  </a:cubicBezTo>
                  <a:cubicBezTo>
                    <a:pt x="7945" y="1964"/>
                    <a:pt x="7945" y="1964"/>
                    <a:pt x="7945" y="1964"/>
                  </a:cubicBezTo>
                  <a:cubicBezTo>
                    <a:pt x="7945" y="1833"/>
                    <a:pt x="7945" y="1833"/>
                    <a:pt x="7945" y="1833"/>
                  </a:cubicBezTo>
                  <a:cubicBezTo>
                    <a:pt x="7821" y="1702"/>
                    <a:pt x="7821" y="1702"/>
                    <a:pt x="7821" y="1702"/>
                  </a:cubicBezTo>
                  <a:cubicBezTo>
                    <a:pt x="7697" y="1571"/>
                    <a:pt x="7697" y="1571"/>
                    <a:pt x="7697" y="1571"/>
                  </a:cubicBezTo>
                  <a:cubicBezTo>
                    <a:pt x="7697" y="1571"/>
                    <a:pt x="7697" y="1571"/>
                    <a:pt x="7697" y="1571"/>
                  </a:cubicBezTo>
                  <a:cubicBezTo>
                    <a:pt x="7697" y="1440"/>
                    <a:pt x="7697" y="1440"/>
                    <a:pt x="7697" y="1440"/>
                  </a:cubicBezTo>
                  <a:cubicBezTo>
                    <a:pt x="7697" y="1440"/>
                    <a:pt x="7697" y="1440"/>
                    <a:pt x="7697" y="1440"/>
                  </a:cubicBezTo>
                  <a:cubicBezTo>
                    <a:pt x="7697" y="1309"/>
                    <a:pt x="7697" y="1309"/>
                    <a:pt x="7697" y="1309"/>
                  </a:cubicBezTo>
                  <a:cubicBezTo>
                    <a:pt x="7697" y="1178"/>
                    <a:pt x="7697" y="1178"/>
                    <a:pt x="7697" y="1178"/>
                  </a:cubicBezTo>
                  <a:cubicBezTo>
                    <a:pt x="7697" y="1178"/>
                    <a:pt x="7697" y="1178"/>
                    <a:pt x="7697" y="1178"/>
                  </a:cubicBezTo>
                  <a:cubicBezTo>
                    <a:pt x="7821" y="916"/>
                    <a:pt x="7821" y="916"/>
                    <a:pt x="7821" y="916"/>
                  </a:cubicBezTo>
                  <a:cubicBezTo>
                    <a:pt x="7821" y="785"/>
                    <a:pt x="7821" y="785"/>
                    <a:pt x="7821" y="785"/>
                  </a:cubicBezTo>
                  <a:cubicBezTo>
                    <a:pt x="7945" y="655"/>
                    <a:pt x="7945" y="655"/>
                    <a:pt x="7945" y="655"/>
                  </a:cubicBezTo>
                  <a:cubicBezTo>
                    <a:pt x="7945" y="655"/>
                    <a:pt x="7945" y="655"/>
                    <a:pt x="7945" y="655"/>
                  </a:cubicBezTo>
                  <a:cubicBezTo>
                    <a:pt x="7821" y="655"/>
                    <a:pt x="7821" y="655"/>
                    <a:pt x="7821" y="655"/>
                  </a:cubicBezTo>
                  <a:cubicBezTo>
                    <a:pt x="7821" y="524"/>
                    <a:pt x="7821" y="524"/>
                    <a:pt x="7821" y="524"/>
                  </a:cubicBezTo>
                  <a:cubicBezTo>
                    <a:pt x="7821" y="524"/>
                    <a:pt x="7821" y="524"/>
                    <a:pt x="7821" y="524"/>
                  </a:cubicBezTo>
                  <a:cubicBezTo>
                    <a:pt x="7697" y="524"/>
                    <a:pt x="7697" y="524"/>
                    <a:pt x="7697" y="524"/>
                  </a:cubicBezTo>
                  <a:cubicBezTo>
                    <a:pt x="7572" y="393"/>
                    <a:pt x="7572" y="393"/>
                    <a:pt x="7572" y="393"/>
                  </a:cubicBezTo>
                  <a:cubicBezTo>
                    <a:pt x="7572" y="393"/>
                    <a:pt x="7572" y="393"/>
                    <a:pt x="7572" y="393"/>
                  </a:cubicBezTo>
                  <a:cubicBezTo>
                    <a:pt x="7697" y="262"/>
                    <a:pt x="7697" y="262"/>
                    <a:pt x="7697" y="262"/>
                  </a:cubicBezTo>
                  <a:cubicBezTo>
                    <a:pt x="7697" y="131"/>
                    <a:pt x="7697" y="131"/>
                    <a:pt x="7697" y="131"/>
                  </a:cubicBezTo>
                  <a:cubicBezTo>
                    <a:pt x="7572" y="0"/>
                    <a:pt x="7572" y="0"/>
                    <a:pt x="7572" y="0"/>
                  </a:cubicBezTo>
                  <a:cubicBezTo>
                    <a:pt x="7448" y="0"/>
                    <a:pt x="7448" y="0"/>
                    <a:pt x="7448" y="0"/>
                  </a:cubicBezTo>
                  <a:cubicBezTo>
                    <a:pt x="7448" y="0"/>
                    <a:pt x="7448" y="0"/>
                    <a:pt x="7448" y="0"/>
                  </a:cubicBezTo>
                  <a:cubicBezTo>
                    <a:pt x="7324" y="0"/>
                    <a:pt x="7324" y="0"/>
                    <a:pt x="7324" y="0"/>
                  </a:cubicBezTo>
                  <a:cubicBezTo>
                    <a:pt x="7324" y="0"/>
                    <a:pt x="7324" y="0"/>
                    <a:pt x="7324" y="0"/>
                  </a:cubicBezTo>
                  <a:cubicBezTo>
                    <a:pt x="7324" y="131"/>
                    <a:pt x="7324" y="131"/>
                    <a:pt x="7324" y="131"/>
                  </a:cubicBezTo>
                  <a:cubicBezTo>
                    <a:pt x="7324" y="262"/>
                    <a:pt x="7324" y="262"/>
                    <a:pt x="7324" y="262"/>
                  </a:cubicBezTo>
                  <a:cubicBezTo>
                    <a:pt x="6952" y="393"/>
                    <a:pt x="6952" y="393"/>
                    <a:pt x="6952" y="393"/>
                  </a:cubicBezTo>
                  <a:cubicBezTo>
                    <a:pt x="6828" y="393"/>
                    <a:pt x="6828" y="393"/>
                    <a:pt x="6828" y="393"/>
                  </a:cubicBezTo>
                  <a:cubicBezTo>
                    <a:pt x="6579" y="524"/>
                    <a:pt x="6579" y="524"/>
                    <a:pt x="6579" y="524"/>
                  </a:cubicBezTo>
                  <a:cubicBezTo>
                    <a:pt x="6455" y="524"/>
                    <a:pt x="6455" y="524"/>
                    <a:pt x="6455" y="524"/>
                  </a:cubicBezTo>
                  <a:cubicBezTo>
                    <a:pt x="6331" y="524"/>
                    <a:pt x="6331" y="524"/>
                    <a:pt x="6331" y="524"/>
                  </a:cubicBezTo>
                  <a:cubicBezTo>
                    <a:pt x="6083" y="655"/>
                    <a:pt x="6083" y="655"/>
                    <a:pt x="6083" y="655"/>
                  </a:cubicBezTo>
                  <a:cubicBezTo>
                    <a:pt x="5959" y="655"/>
                    <a:pt x="5959" y="655"/>
                    <a:pt x="5959" y="655"/>
                  </a:cubicBezTo>
                  <a:cubicBezTo>
                    <a:pt x="5959" y="655"/>
                    <a:pt x="5959" y="655"/>
                    <a:pt x="5959" y="655"/>
                  </a:cubicBezTo>
                  <a:cubicBezTo>
                    <a:pt x="5710" y="655"/>
                    <a:pt x="5710" y="655"/>
                    <a:pt x="5710" y="655"/>
                  </a:cubicBezTo>
                  <a:cubicBezTo>
                    <a:pt x="5462" y="785"/>
                    <a:pt x="5462" y="785"/>
                    <a:pt x="5462" y="785"/>
                  </a:cubicBezTo>
                  <a:cubicBezTo>
                    <a:pt x="5338" y="655"/>
                    <a:pt x="5338" y="655"/>
                    <a:pt x="5338" y="655"/>
                  </a:cubicBezTo>
                  <a:cubicBezTo>
                    <a:pt x="5090" y="655"/>
                    <a:pt x="5090" y="655"/>
                    <a:pt x="5090" y="655"/>
                  </a:cubicBezTo>
                  <a:cubicBezTo>
                    <a:pt x="4966" y="524"/>
                    <a:pt x="4966" y="524"/>
                    <a:pt x="4966" y="524"/>
                  </a:cubicBezTo>
                  <a:cubicBezTo>
                    <a:pt x="5090" y="655"/>
                    <a:pt x="5090" y="655"/>
                    <a:pt x="5090" y="655"/>
                  </a:cubicBezTo>
                  <a:cubicBezTo>
                    <a:pt x="5090" y="785"/>
                    <a:pt x="5090" y="785"/>
                    <a:pt x="5090" y="785"/>
                  </a:cubicBezTo>
                  <a:cubicBezTo>
                    <a:pt x="5214" y="785"/>
                    <a:pt x="5214" y="785"/>
                    <a:pt x="5214" y="785"/>
                  </a:cubicBezTo>
                  <a:cubicBezTo>
                    <a:pt x="5338" y="916"/>
                    <a:pt x="5338" y="916"/>
                    <a:pt x="5338" y="916"/>
                  </a:cubicBezTo>
                  <a:cubicBezTo>
                    <a:pt x="5090" y="1178"/>
                    <a:pt x="5090" y="1178"/>
                    <a:pt x="5090" y="1178"/>
                  </a:cubicBezTo>
                  <a:cubicBezTo>
                    <a:pt x="5214" y="1309"/>
                    <a:pt x="5214" y="1309"/>
                    <a:pt x="5214" y="1309"/>
                  </a:cubicBezTo>
                  <a:cubicBezTo>
                    <a:pt x="5214" y="1440"/>
                    <a:pt x="5214" y="1440"/>
                    <a:pt x="5214" y="1440"/>
                  </a:cubicBezTo>
                  <a:cubicBezTo>
                    <a:pt x="5462" y="1571"/>
                    <a:pt x="5462" y="1571"/>
                    <a:pt x="5462" y="1571"/>
                  </a:cubicBezTo>
                  <a:cubicBezTo>
                    <a:pt x="5586" y="1440"/>
                    <a:pt x="5586" y="1440"/>
                    <a:pt x="5586" y="1440"/>
                  </a:cubicBezTo>
                  <a:cubicBezTo>
                    <a:pt x="5834" y="1571"/>
                    <a:pt x="5834" y="1571"/>
                    <a:pt x="5834" y="1571"/>
                  </a:cubicBezTo>
                  <a:cubicBezTo>
                    <a:pt x="5834" y="1702"/>
                    <a:pt x="5834" y="1702"/>
                    <a:pt x="5834" y="1702"/>
                  </a:cubicBezTo>
                  <a:cubicBezTo>
                    <a:pt x="5710" y="1702"/>
                    <a:pt x="5710" y="1702"/>
                    <a:pt x="5710" y="1702"/>
                  </a:cubicBezTo>
                  <a:cubicBezTo>
                    <a:pt x="5462" y="1702"/>
                    <a:pt x="5462" y="1702"/>
                    <a:pt x="5462" y="1702"/>
                  </a:cubicBezTo>
                  <a:cubicBezTo>
                    <a:pt x="5338" y="1833"/>
                    <a:pt x="5338" y="1833"/>
                    <a:pt x="5338" y="1833"/>
                  </a:cubicBezTo>
                  <a:cubicBezTo>
                    <a:pt x="5214" y="1964"/>
                    <a:pt x="5214" y="1964"/>
                    <a:pt x="5214" y="1964"/>
                  </a:cubicBezTo>
                  <a:cubicBezTo>
                    <a:pt x="4966" y="2095"/>
                    <a:pt x="4966" y="2095"/>
                    <a:pt x="4966" y="2095"/>
                  </a:cubicBezTo>
                  <a:cubicBezTo>
                    <a:pt x="4841" y="2225"/>
                    <a:pt x="4841" y="2225"/>
                    <a:pt x="4841" y="2225"/>
                  </a:cubicBezTo>
                  <a:cubicBezTo>
                    <a:pt x="4717" y="2356"/>
                    <a:pt x="4717" y="2356"/>
                    <a:pt x="4717" y="2356"/>
                  </a:cubicBezTo>
                  <a:cubicBezTo>
                    <a:pt x="4593" y="2487"/>
                    <a:pt x="4593" y="2487"/>
                    <a:pt x="4593" y="2487"/>
                  </a:cubicBezTo>
                  <a:cubicBezTo>
                    <a:pt x="4345" y="2487"/>
                    <a:pt x="4345" y="2487"/>
                    <a:pt x="4345" y="2487"/>
                  </a:cubicBezTo>
                  <a:cubicBezTo>
                    <a:pt x="4221" y="2487"/>
                    <a:pt x="4221" y="2487"/>
                    <a:pt x="4221" y="2487"/>
                  </a:cubicBezTo>
                  <a:cubicBezTo>
                    <a:pt x="3972" y="2356"/>
                    <a:pt x="3972" y="2356"/>
                    <a:pt x="3972" y="2356"/>
                  </a:cubicBezTo>
                  <a:cubicBezTo>
                    <a:pt x="3724" y="2225"/>
                    <a:pt x="3724" y="2225"/>
                    <a:pt x="3724" y="2225"/>
                  </a:cubicBezTo>
                  <a:cubicBezTo>
                    <a:pt x="3600" y="2225"/>
                    <a:pt x="3600" y="2225"/>
                    <a:pt x="3600" y="2225"/>
                  </a:cubicBezTo>
                  <a:cubicBezTo>
                    <a:pt x="3600" y="2095"/>
                    <a:pt x="3600" y="2095"/>
                    <a:pt x="3600" y="2095"/>
                  </a:cubicBezTo>
                  <a:cubicBezTo>
                    <a:pt x="3600" y="1964"/>
                    <a:pt x="3600" y="1964"/>
                    <a:pt x="3600" y="1964"/>
                  </a:cubicBezTo>
                  <a:cubicBezTo>
                    <a:pt x="3476" y="1833"/>
                    <a:pt x="3476" y="1833"/>
                    <a:pt x="3476" y="1833"/>
                  </a:cubicBezTo>
                  <a:cubicBezTo>
                    <a:pt x="3476" y="1702"/>
                    <a:pt x="3476" y="1702"/>
                    <a:pt x="3476" y="1702"/>
                  </a:cubicBezTo>
                  <a:cubicBezTo>
                    <a:pt x="3352" y="1833"/>
                    <a:pt x="3352" y="1833"/>
                    <a:pt x="3352" y="1833"/>
                  </a:cubicBezTo>
                  <a:cubicBezTo>
                    <a:pt x="3228" y="1964"/>
                    <a:pt x="3228" y="1964"/>
                    <a:pt x="3228" y="1964"/>
                  </a:cubicBezTo>
                  <a:cubicBezTo>
                    <a:pt x="3228" y="1964"/>
                    <a:pt x="3228" y="1964"/>
                    <a:pt x="3228" y="1964"/>
                  </a:cubicBezTo>
                  <a:cubicBezTo>
                    <a:pt x="3103" y="1833"/>
                    <a:pt x="3103" y="1833"/>
                    <a:pt x="3103" y="1833"/>
                  </a:cubicBezTo>
                  <a:cubicBezTo>
                    <a:pt x="2979" y="1833"/>
                    <a:pt x="2979" y="1833"/>
                    <a:pt x="2979" y="1833"/>
                  </a:cubicBezTo>
                  <a:cubicBezTo>
                    <a:pt x="2979" y="1964"/>
                    <a:pt x="2979" y="1964"/>
                    <a:pt x="2979" y="1964"/>
                  </a:cubicBezTo>
                  <a:cubicBezTo>
                    <a:pt x="2359" y="1964"/>
                    <a:pt x="2359" y="1964"/>
                    <a:pt x="2359" y="1964"/>
                  </a:cubicBezTo>
                  <a:cubicBezTo>
                    <a:pt x="2234" y="2095"/>
                    <a:pt x="2234" y="2095"/>
                    <a:pt x="2234" y="2095"/>
                  </a:cubicBezTo>
                  <a:cubicBezTo>
                    <a:pt x="2359" y="2225"/>
                    <a:pt x="2359" y="2225"/>
                    <a:pt x="2359" y="2225"/>
                  </a:cubicBezTo>
                  <a:cubicBezTo>
                    <a:pt x="2483" y="2225"/>
                    <a:pt x="2483" y="2225"/>
                    <a:pt x="2483" y="2225"/>
                  </a:cubicBezTo>
                  <a:cubicBezTo>
                    <a:pt x="2607" y="2487"/>
                    <a:pt x="2607" y="2487"/>
                    <a:pt x="2607" y="2487"/>
                  </a:cubicBezTo>
                  <a:cubicBezTo>
                    <a:pt x="2607" y="2487"/>
                    <a:pt x="2607" y="2487"/>
                    <a:pt x="2607" y="2487"/>
                  </a:cubicBezTo>
                  <a:cubicBezTo>
                    <a:pt x="2607" y="2487"/>
                    <a:pt x="2607" y="2487"/>
                    <a:pt x="2607" y="2487"/>
                  </a:cubicBezTo>
                  <a:cubicBezTo>
                    <a:pt x="2607" y="2618"/>
                    <a:pt x="2607" y="2618"/>
                    <a:pt x="2607" y="2618"/>
                  </a:cubicBezTo>
                  <a:cubicBezTo>
                    <a:pt x="2483" y="2618"/>
                    <a:pt x="2483" y="2618"/>
                    <a:pt x="2483" y="2618"/>
                  </a:cubicBezTo>
                  <a:cubicBezTo>
                    <a:pt x="2110" y="2618"/>
                    <a:pt x="2110" y="2618"/>
                    <a:pt x="2110" y="2618"/>
                  </a:cubicBezTo>
                  <a:cubicBezTo>
                    <a:pt x="2110" y="3011"/>
                    <a:pt x="2110" y="3011"/>
                    <a:pt x="2110" y="3011"/>
                  </a:cubicBezTo>
                  <a:cubicBezTo>
                    <a:pt x="2234" y="3142"/>
                    <a:pt x="2234" y="3142"/>
                    <a:pt x="2234" y="3142"/>
                  </a:cubicBezTo>
                  <a:cubicBezTo>
                    <a:pt x="2359" y="3273"/>
                    <a:pt x="2359" y="3273"/>
                    <a:pt x="2359" y="3273"/>
                  </a:cubicBezTo>
                  <a:cubicBezTo>
                    <a:pt x="2607" y="3404"/>
                    <a:pt x="2607" y="3404"/>
                    <a:pt x="2607" y="3404"/>
                  </a:cubicBezTo>
                  <a:cubicBezTo>
                    <a:pt x="2483" y="3665"/>
                    <a:pt x="2483" y="3665"/>
                    <a:pt x="2483" y="3665"/>
                  </a:cubicBezTo>
                  <a:cubicBezTo>
                    <a:pt x="2483" y="3665"/>
                    <a:pt x="2483" y="3665"/>
                    <a:pt x="2483" y="3665"/>
                  </a:cubicBezTo>
                  <a:cubicBezTo>
                    <a:pt x="2234" y="4844"/>
                    <a:pt x="2234" y="4844"/>
                    <a:pt x="2234" y="4844"/>
                  </a:cubicBezTo>
                  <a:cubicBezTo>
                    <a:pt x="2110" y="5105"/>
                    <a:pt x="2110" y="5105"/>
                    <a:pt x="2110" y="5105"/>
                  </a:cubicBezTo>
                  <a:cubicBezTo>
                    <a:pt x="2110" y="5105"/>
                    <a:pt x="2110" y="5105"/>
                    <a:pt x="2110" y="5105"/>
                  </a:cubicBezTo>
                  <a:cubicBezTo>
                    <a:pt x="2110" y="5236"/>
                    <a:pt x="2110" y="5236"/>
                    <a:pt x="2110" y="5236"/>
                  </a:cubicBezTo>
                  <a:cubicBezTo>
                    <a:pt x="1986" y="5236"/>
                    <a:pt x="1986" y="5236"/>
                    <a:pt x="1986" y="5236"/>
                  </a:cubicBezTo>
                  <a:cubicBezTo>
                    <a:pt x="1986" y="5105"/>
                    <a:pt x="1986" y="5105"/>
                    <a:pt x="1986" y="5105"/>
                  </a:cubicBezTo>
                  <a:cubicBezTo>
                    <a:pt x="1862" y="5105"/>
                    <a:pt x="1862" y="5105"/>
                    <a:pt x="1862" y="5105"/>
                  </a:cubicBezTo>
                  <a:cubicBezTo>
                    <a:pt x="1862" y="5105"/>
                    <a:pt x="1862" y="5105"/>
                    <a:pt x="1862" y="5105"/>
                  </a:cubicBezTo>
                  <a:cubicBezTo>
                    <a:pt x="1738" y="5105"/>
                    <a:pt x="1738" y="5105"/>
                    <a:pt x="1738" y="5105"/>
                  </a:cubicBezTo>
                  <a:cubicBezTo>
                    <a:pt x="1614" y="5105"/>
                    <a:pt x="1614" y="5105"/>
                    <a:pt x="1614" y="5105"/>
                  </a:cubicBezTo>
                  <a:cubicBezTo>
                    <a:pt x="1614" y="5105"/>
                    <a:pt x="1614" y="5105"/>
                    <a:pt x="1614" y="5105"/>
                  </a:cubicBezTo>
                  <a:cubicBezTo>
                    <a:pt x="1241" y="5236"/>
                    <a:pt x="1241" y="5236"/>
                    <a:pt x="1241" y="5236"/>
                  </a:cubicBezTo>
                  <a:cubicBezTo>
                    <a:pt x="993" y="5367"/>
                    <a:pt x="993" y="5367"/>
                    <a:pt x="993" y="5367"/>
                  </a:cubicBezTo>
                  <a:cubicBezTo>
                    <a:pt x="869" y="5367"/>
                    <a:pt x="869" y="5367"/>
                    <a:pt x="869" y="5367"/>
                  </a:cubicBezTo>
                  <a:cubicBezTo>
                    <a:pt x="869" y="5367"/>
                    <a:pt x="869" y="5367"/>
                    <a:pt x="869" y="5367"/>
                  </a:cubicBezTo>
                  <a:cubicBezTo>
                    <a:pt x="745" y="5498"/>
                    <a:pt x="745" y="5498"/>
                    <a:pt x="745" y="5498"/>
                  </a:cubicBezTo>
                  <a:cubicBezTo>
                    <a:pt x="621" y="5629"/>
                    <a:pt x="621" y="5629"/>
                    <a:pt x="621" y="5629"/>
                  </a:cubicBezTo>
                  <a:cubicBezTo>
                    <a:pt x="497" y="5629"/>
                    <a:pt x="497" y="5629"/>
                    <a:pt x="497" y="5629"/>
                  </a:cubicBezTo>
                  <a:cubicBezTo>
                    <a:pt x="497" y="5760"/>
                    <a:pt x="497" y="5760"/>
                    <a:pt x="497" y="5760"/>
                  </a:cubicBezTo>
                  <a:cubicBezTo>
                    <a:pt x="497" y="5891"/>
                    <a:pt x="497" y="5891"/>
                    <a:pt x="497" y="5891"/>
                  </a:cubicBezTo>
                  <a:cubicBezTo>
                    <a:pt x="497" y="5891"/>
                    <a:pt x="497" y="5891"/>
                    <a:pt x="497" y="5891"/>
                  </a:cubicBezTo>
                  <a:cubicBezTo>
                    <a:pt x="372" y="6153"/>
                    <a:pt x="372" y="6153"/>
                    <a:pt x="372" y="6153"/>
                  </a:cubicBezTo>
                  <a:cubicBezTo>
                    <a:pt x="372" y="6284"/>
                    <a:pt x="372" y="6284"/>
                    <a:pt x="372" y="6284"/>
                  </a:cubicBezTo>
                  <a:cubicBezTo>
                    <a:pt x="372" y="6415"/>
                    <a:pt x="372" y="6415"/>
                    <a:pt x="372" y="6415"/>
                  </a:cubicBezTo>
                  <a:cubicBezTo>
                    <a:pt x="372" y="6415"/>
                    <a:pt x="372" y="6415"/>
                    <a:pt x="372" y="6415"/>
                  </a:cubicBezTo>
                  <a:cubicBezTo>
                    <a:pt x="248" y="6415"/>
                    <a:pt x="248" y="6415"/>
                    <a:pt x="248" y="6415"/>
                  </a:cubicBezTo>
                  <a:cubicBezTo>
                    <a:pt x="124" y="6545"/>
                    <a:pt x="124" y="6545"/>
                    <a:pt x="124" y="6545"/>
                  </a:cubicBezTo>
                  <a:cubicBezTo>
                    <a:pt x="124" y="6676"/>
                    <a:pt x="124" y="6676"/>
                    <a:pt x="124" y="6676"/>
                  </a:cubicBezTo>
                  <a:cubicBezTo>
                    <a:pt x="0" y="6676"/>
                    <a:pt x="0" y="6676"/>
                    <a:pt x="0" y="6676"/>
                  </a:cubicBezTo>
                  <a:cubicBezTo>
                    <a:pt x="124" y="6807"/>
                    <a:pt x="124" y="6807"/>
                    <a:pt x="124" y="6807"/>
                  </a:cubicBezTo>
                  <a:cubicBezTo>
                    <a:pt x="0" y="6938"/>
                    <a:pt x="0" y="6938"/>
                    <a:pt x="0" y="6938"/>
                  </a:cubicBezTo>
                  <a:cubicBezTo>
                    <a:pt x="0" y="6938"/>
                    <a:pt x="0" y="6938"/>
                    <a:pt x="0" y="6938"/>
                  </a:cubicBezTo>
                  <a:cubicBezTo>
                    <a:pt x="0" y="7069"/>
                    <a:pt x="0" y="7069"/>
                    <a:pt x="0" y="7069"/>
                  </a:cubicBezTo>
                  <a:cubicBezTo>
                    <a:pt x="0" y="7200"/>
                    <a:pt x="0" y="7200"/>
                    <a:pt x="0" y="7200"/>
                  </a:cubicBezTo>
                  <a:cubicBezTo>
                    <a:pt x="124" y="7331"/>
                    <a:pt x="124" y="7331"/>
                    <a:pt x="124" y="7331"/>
                  </a:cubicBezTo>
                  <a:cubicBezTo>
                    <a:pt x="497" y="7724"/>
                    <a:pt x="497" y="7724"/>
                    <a:pt x="497" y="7724"/>
                  </a:cubicBezTo>
                  <a:cubicBezTo>
                    <a:pt x="248" y="7855"/>
                    <a:pt x="248" y="7855"/>
                    <a:pt x="248" y="7855"/>
                  </a:cubicBezTo>
                  <a:cubicBezTo>
                    <a:pt x="621" y="7855"/>
                    <a:pt x="621" y="7855"/>
                    <a:pt x="621" y="7855"/>
                  </a:cubicBezTo>
                  <a:cubicBezTo>
                    <a:pt x="869" y="7855"/>
                    <a:pt x="869" y="7855"/>
                    <a:pt x="869" y="7855"/>
                  </a:cubicBezTo>
                  <a:cubicBezTo>
                    <a:pt x="993" y="7985"/>
                    <a:pt x="993" y="7985"/>
                    <a:pt x="993" y="7985"/>
                  </a:cubicBezTo>
                  <a:cubicBezTo>
                    <a:pt x="993" y="8247"/>
                    <a:pt x="993" y="8247"/>
                    <a:pt x="993" y="8247"/>
                  </a:cubicBezTo>
                  <a:cubicBezTo>
                    <a:pt x="1241" y="8247"/>
                    <a:pt x="1241" y="8247"/>
                    <a:pt x="1241" y="8247"/>
                  </a:cubicBezTo>
                  <a:cubicBezTo>
                    <a:pt x="1490" y="8247"/>
                    <a:pt x="1490" y="8247"/>
                    <a:pt x="1490" y="8247"/>
                  </a:cubicBezTo>
                  <a:cubicBezTo>
                    <a:pt x="1738" y="7985"/>
                    <a:pt x="1738" y="7985"/>
                    <a:pt x="1738" y="7985"/>
                  </a:cubicBezTo>
                  <a:cubicBezTo>
                    <a:pt x="1862" y="7855"/>
                    <a:pt x="1862" y="7855"/>
                    <a:pt x="1862" y="7855"/>
                  </a:cubicBezTo>
                  <a:cubicBezTo>
                    <a:pt x="1986" y="7985"/>
                    <a:pt x="1986" y="7985"/>
                    <a:pt x="1986" y="7985"/>
                  </a:cubicBezTo>
                  <a:cubicBezTo>
                    <a:pt x="1986" y="8116"/>
                    <a:pt x="1986" y="8116"/>
                    <a:pt x="1986" y="8116"/>
                  </a:cubicBezTo>
                  <a:cubicBezTo>
                    <a:pt x="1862" y="8116"/>
                    <a:pt x="1862" y="8116"/>
                    <a:pt x="1862" y="8116"/>
                  </a:cubicBezTo>
                  <a:cubicBezTo>
                    <a:pt x="1862" y="8247"/>
                    <a:pt x="1862" y="8247"/>
                    <a:pt x="1862" y="8247"/>
                  </a:cubicBezTo>
                  <a:cubicBezTo>
                    <a:pt x="1986" y="8640"/>
                    <a:pt x="1986" y="8640"/>
                    <a:pt x="1986" y="8640"/>
                  </a:cubicBezTo>
                  <a:cubicBezTo>
                    <a:pt x="1986" y="8771"/>
                    <a:pt x="1986" y="8771"/>
                    <a:pt x="1986" y="8771"/>
                  </a:cubicBezTo>
                  <a:cubicBezTo>
                    <a:pt x="1986" y="8771"/>
                    <a:pt x="1986" y="8771"/>
                    <a:pt x="1986" y="8771"/>
                  </a:cubicBezTo>
                  <a:cubicBezTo>
                    <a:pt x="2110" y="8771"/>
                    <a:pt x="2110" y="8771"/>
                    <a:pt x="2110" y="8771"/>
                  </a:cubicBezTo>
                  <a:cubicBezTo>
                    <a:pt x="2234" y="8771"/>
                    <a:pt x="2234" y="8771"/>
                    <a:pt x="2234" y="8771"/>
                  </a:cubicBezTo>
                  <a:cubicBezTo>
                    <a:pt x="2359" y="8771"/>
                    <a:pt x="2359" y="8771"/>
                    <a:pt x="2359" y="8771"/>
                  </a:cubicBezTo>
                  <a:cubicBezTo>
                    <a:pt x="2359" y="8771"/>
                    <a:pt x="2359" y="8771"/>
                    <a:pt x="2359" y="8771"/>
                  </a:cubicBezTo>
                  <a:cubicBezTo>
                    <a:pt x="2483" y="8771"/>
                    <a:pt x="2483" y="8771"/>
                    <a:pt x="2483" y="8771"/>
                  </a:cubicBezTo>
                  <a:cubicBezTo>
                    <a:pt x="2483" y="8771"/>
                    <a:pt x="2483" y="8771"/>
                    <a:pt x="2483" y="8771"/>
                  </a:cubicBezTo>
                  <a:cubicBezTo>
                    <a:pt x="2483" y="8771"/>
                    <a:pt x="2483" y="8771"/>
                    <a:pt x="2483" y="8771"/>
                  </a:cubicBezTo>
                  <a:cubicBezTo>
                    <a:pt x="2855" y="8771"/>
                    <a:pt x="2855" y="8771"/>
                    <a:pt x="2855" y="8771"/>
                  </a:cubicBezTo>
                  <a:cubicBezTo>
                    <a:pt x="2979" y="8771"/>
                    <a:pt x="2979" y="8771"/>
                    <a:pt x="2979" y="8771"/>
                  </a:cubicBezTo>
                  <a:cubicBezTo>
                    <a:pt x="3103" y="8640"/>
                    <a:pt x="3103" y="8640"/>
                    <a:pt x="3103" y="8640"/>
                  </a:cubicBezTo>
                  <a:cubicBezTo>
                    <a:pt x="3228" y="8640"/>
                    <a:pt x="3228" y="8640"/>
                    <a:pt x="3228" y="8640"/>
                  </a:cubicBezTo>
                  <a:cubicBezTo>
                    <a:pt x="3352" y="8640"/>
                    <a:pt x="3352" y="8640"/>
                    <a:pt x="3352" y="8640"/>
                  </a:cubicBezTo>
                  <a:cubicBezTo>
                    <a:pt x="3476" y="8640"/>
                    <a:pt x="3476" y="8640"/>
                    <a:pt x="3476" y="8640"/>
                  </a:cubicBezTo>
                  <a:cubicBezTo>
                    <a:pt x="3600" y="8509"/>
                    <a:pt x="3600" y="8509"/>
                    <a:pt x="3600" y="8509"/>
                  </a:cubicBezTo>
                  <a:cubicBezTo>
                    <a:pt x="3724" y="8378"/>
                    <a:pt x="3724" y="8378"/>
                    <a:pt x="3724" y="8378"/>
                  </a:cubicBezTo>
                  <a:cubicBezTo>
                    <a:pt x="3972" y="8116"/>
                    <a:pt x="3972" y="8116"/>
                    <a:pt x="3972" y="8116"/>
                  </a:cubicBezTo>
                  <a:cubicBezTo>
                    <a:pt x="4221" y="8116"/>
                    <a:pt x="4221" y="8116"/>
                    <a:pt x="4221" y="8116"/>
                  </a:cubicBezTo>
                  <a:cubicBezTo>
                    <a:pt x="4345" y="7985"/>
                    <a:pt x="4345" y="7985"/>
                    <a:pt x="4345" y="7985"/>
                  </a:cubicBezTo>
                  <a:cubicBezTo>
                    <a:pt x="4469" y="7985"/>
                    <a:pt x="4469" y="7985"/>
                    <a:pt x="4469" y="7985"/>
                  </a:cubicBezTo>
                  <a:cubicBezTo>
                    <a:pt x="4593" y="8116"/>
                    <a:pt x="4593" y="8116"/>
                    <a:pt x="4593" y="8116"/>
                  </a:cubicBezTo>
                  <a:cubicBezTo>
                    <a:pt x="4717" y="7985"/>
                    <a:pt x="4717" y="7985"/>
                    <a:pt x="4717" y="7985"/>
                  </a:cubicBezTo>
                  <a:cubicBezTo>
                    <a:pt x="4717" y="8116"/>
                    <a:pt x="4717" y="8116"/>
                    <a:pt x="4717" y="8116"/>
                  </a:cubicBezTo>
                  <a:cubicBezTo>
                    <a:pt x="4717" y="8247"/>
                    <a:pt x="4717" y="8247"/>
                    <a:pt x="4717" y="8247"/>
                  </a:cubicBezTo>
                  <a:cubicBezTo>
                    <a:pt x="4841" y="8378"/>
                    <a:pt x="4841" y="8378"/>
                    <a:pt x="4841" y="8378"/>
                  </a:cubicBezTo>
                  <a:cubicBezTo>
                    <a:pt x="4717" y="8509"/>
                    <a:pt x="4717" y="8509"/>
                    <a:pt x="4717" y="8509"/>
                  </a:cubicBezTo>
                  <a:cubicBezTo>
                    <a:pt x="4841" y="8771"/>
                    <a:pt x="4841" y="8771"/>
                    <a:pt x="4841" y="8771"/>
                  </a:cubicBezTo>
                  <a:cubicBezTo>
                    <a:pt x="4717" y="8902"/>
                    <a:pt x="4717" y="8902"/>
                    <a:pt x="4717" y="8902"/>
                  </a:cubicBezTo>
                  <a:cubicBezTo>
                    <a:pt x="4841" y="9164"/>
                    <a:pt x="4841" y="9164"/>
                    <a:pt x="4841" y="9164"/>
                  </a:cubicBezTo>
                  <a:cubicBezTo>
                    <a:pt x="4966" y="9164"/>
                    <a:pt x="4966" y="9164"/>
                    <a:pt x="4966" y="9164"/>
                  </a:cubicBezTo>
                  <a:cubicBezTo>
                    <a:pt x="4966" y="9295"/>
                    <a:pt x="4966" y="9295"/>
                    <a:pt x="4966" y="9295"/>
                  </a:cubicBezTo>
                  <a:cubicBezTo>
                    <a:pt x="5090" y="9425"/>
                    <a:pt x="5090" y="9425"/>
                    <a:pt x="5090" y="9425"/>
                  </a:cubicBezTo>
                  <a:cubicBezTo>
                    <a:pt x="5338" y="9425"/>
                    <a:pt x="5338" y="9425"/>
                    <a:pt x="5338" y="9425"/>
                  </a:cubicBezTo>
                  <a:cubicBezTo>
                    <a:pt x="5462" y="9556"/>
                    <a:pt x="5462" y="9556"/>
                    <a:pt x="5462" y="9556"/>
                  </a:cubicBezTo>
                  <a:cubicBezTo>
                    <a:pt x="5462" y="9556"/>
                    <a:pt x="5462" y="9556"/>
                    <a:pt x="5462" y="9556"/>
                  </a:cubicBezTo>
                  <a:cubicBezTo>
                    <a:pt x="5710" y="9425"/>
                    <a:pt x="5710" y="9425"/>
                    <a:pt x="5710" y="9425"/>
                  </a:cubicBezTo>
                  <a:cubicBezTo>
                    <a:pt x="5959" y="9687"/>
                    <a:pt x="5959" y="9687"/>
                    <a:pt x="5959" y="9687"/>
                  </a:cubicBezTo>
                  <a:cubicBezTo>
                    <a:pt x="6083" y="9687"/>
                    <a:pt x="6083" y="9687"/>
                    <a:pt x="6083" y="9687"/>
                  </a:cubicBezTo>
                  <a:cubicBezTo>
                    <a:pt x="6207" y="9818"/>
                    <a:pt x="6207" y="9818"/>
                    <a:pt x="6207" y="9818"/>
                  </a:cubicBezTo>
                  <a:cubicBezTo>
                    <a:pt x="6331" y="9818"/>
                    <a:pt x="6331" y="9818"/>
                    <a:pt x="6331" y="9818"/>
                  </a:cubicBezTo>
                  <a:cubicBezTo>
                    <a:pt x="6579" y="9949"/>
                    <a:pt x="6579" y="9949"/>
                    <a:pt x="6579" y="9949"/>
                  </a:cubicBezTo>
                  <a:cubicBezTo>
                    <a:pt x="6703" y="9949"/>
                    <a:pt x="6703" y="9949"/>
                    <a:pt x="6703" y="9949"/>
                  </a:cubicBezTo>
                  <a:cubicBezTo>
                    <a:pt x="6703" y="10080"/>
                    <a:pt x="6703" y="10080"/>
                    <a:pt x="6703" y="10080"/>
                  </a:cubicBezTo>
                  <a:cubicBezTo>
                    <a:pt x="6828" y="10080"/>
                    <a:pt x="6828" y="10080"/>
                    <a:pt x="6828" y="10080"/>
                  </a:cubicBezTo>
                  <a:cubicBezTo>
                    <a:pt x="6952" y="10211"/>
                    <a:pt x="6952" y="10211"/>
                    <a:pt x="6952" y="10211"/>
                  </a:cubicBezTo>
                  <a:cubicBezTo>
                    <a:pt x="7324" y="10211"/>
                    <a:pt x="7324" y="10211"/>
                    <a:pt x="7324" y="10211"/>
                  </a:cubicBezTo>
                  <a:cubicBezTo>
                    <a:pt x="7572" y="10342"/>
                    <a:pt x="7572" y="10342"/>
                    <a:pt x="7572" y="10342"/>
                  </a:cubicBezTo>
                  <a:cubicBezTo>
                    <a:pt x="7572" y="10342"/>
                    <a:pt x="7572" y="10342"/>
                    <a:pt x="7572" y="10342"/>
                  </a:cubicBezTo>
                  <a:cubicBezTo>
                    <a:pt x="7572" y="10604"/>
                    <a:pt x="7572" y="10604"/>
                    <a:pt x="7572" y="10604"/>
                  </a:cubicBezTo>
                  <a:cubicBezTo>
                    <a:pt x="7572" y="10865"/>
                    <a:pt x="7572" y="10865"/>
                    <a:pt x="7572" y="10865"/>
                  </a:cubicBezTo>
                  <a:cubicBezTo>
                    <a:pt x="7572" y="10996"/>
                    <a:pt x="7572" y="10996"/>
                    <a:pt x="7572" y="10996"/>
                  </a:cubicBezTo>
                  <a:cubicBezTo>
                    <a:pt x="7697" y="11258"/>
                    <a:pt x="7697" y="11258"/>
                    <a:pt x="7697" y="11258"/>
                  </a:cubicBezTo>
                  <a:cubicBezTo>
                    <a:pt x="7697" y="11520"/>
                    <a:pt x="7697" y="11520"/>
                    <a:pt x="7697" y="11520"/>
                  </a:cubicBezTo>
                  <a:cubicBezTo>
                    <a:pt x="8690" y="11520"/>
                    <a:pt x="8690" y="11520"/>
                    <a:pt x="8690" y="11520"/>
                  </a:cubicBezTo>
                  <a:cubicBezTo>
                    <a:pt x="8814" y="11913"/>
                    <a:pt x="8814" y="11913"/>
                    <a:pt x="8814" y="11913"/>
                  </a:cubicBezTo>
                  <a:cubicBezTo>
                    <a:pt x="8690" y="12044"/>
                    <a:pt x="8690" y="12044"/>
                    <a:pt x="8690" y="12044"/>
                  </a:cubicBezTo>
                  <a:cubicBezTo>
                    <a:pt x="9062" y="12175"/>
                    <a:pt x="9062" y="12175"/>
                    <a:pt x="9062" y="12175"/>
                  </a:cubicBezTo>
                  <a:cubicBezTo>
                    <a:pt x="9310" y="12698"/>
                    <a:pt x="9310" y="12698"/>
                    <a:pt x="9310" y="12698"/>
                  </a:cubicBezTo>
                  <a:cubicBezTo>
                    <a:pt x="9310" y="12829"/>
                    <a:pt x="9310" y="12829"/>
                    <a:pt x="9310" y="12829"/>
                  </a:cubicBezTo>
                  <a:cubicBezTo>
                    <a:pt x="9062" y="13353"/>
                    <a:pt x="9062" y="13353"/>
                    <a:pt x="9062" y="13353"/>
                  </a:cubicBezTo>
                  <a:cubicBezTo>
                    <a:pt x="9062" y="13484"/>
                    <a:pt x="9062" y="13484"/>
                    <a:pt x="9062" y="13484"/>
                  </a:cubicBezTo>
                  <a:cubicBezTo>
                    <a:pt x="9062" y="13615"/>
                    <a:pt x="9062" y="13615"/>
                    <a:pt x="9062" y="13615"/>
                  </a:cubicBezTo>
                  <a:cubicBezTo>
                    <a:pt x="9062" y="13615"/>
                    <a:pt x="9062" y="13615"/>
                    <a:pt x="9062" y="13615"/>
                  </a:cubicBezTo>
                  <a:cubicBezTo>
                    <a:pt x="9062" y="13745"/>
                    <a:pt x="9062" y="13745"/>
                    <a:pt x="9062" y="13745"/>
                  </a:cubicBezTo>
                  <a:cubicBezTo>
                    <a:pt x="9186" y="13876"/>
                    <a:pt x="9186" y="13876"/>
                    <a:pt x="9186" y="13876"/>
                  </a:cubicBezTo>
                  <a:cubicBezTo>
                    <a:pt x="9186" y="14007"/>
                    <a:pt x="9186" y="14007"/>
                    <a:pt x="9186" y="14007"/>
                  </a:cubicBezTo>
                  <a:cubicBezTo>
                    <a:pt x="9310" y="14138"/>
                    <a:pt x="9310" y="14138"/>
                    <a:pt x="9310" y="14138"/>
                  </a:cubicBezTo>
                  <a:cubicBezTo>
                    <a:pt x="9186" y="14531"/>
                    <a:pt x="9186" y="14531"/>
                    <a:pt x="9186" y="14531"/>
                  </a:cubicBezTo>
                  <a:cubicBezTo>
                    <a:pt x="9310" y="14662"/>
                    <a:pt x="9310" y="14662"/>
                    <a:pt x="9310" y="14662"/>
                  </a:cubicBezTo>
                  <a:cubicBezTo>
                    <a:pt x="9186" y="14662"/>
                    <a:pt x="9186" y="14662"/>
                    <a:pt x="9186" y="14662"/>
                  </a:cubicBezTo>
                  <a:cubicBezTo>
                    <a:pt x="9310" y="14793"/>
                    <a:pt x="9310" y="14793"/>
                    <a:pt x="9310" y="14793"/>
                  </a:cubicBezTo>
                  <a:cubicBezTo>
                    <a:pt x="9434" y="14793"/>
                    <a:pt x="9434" y="14793"/>
                    <a:pt x="9434" y="14793"/>
                  </a:cubicBezTo>
                  <a:cubicBezTo>
                    <a:pt x="9559" y="14924"/>
                    <a:pt x="9559" y="14924"/>
                    <a:pt x="9559" y="14924"/>
                  </a:cubicBezTo>
                  <a:cubicBezTo>
                    <a:pt x="9807" y="14793"/>
                    <a:pt x="9807" y="14793"/>
                    <a:pt x="9807" y="14793"/>
                  </a:cubicBezTo>
                  <a:cubicBezTo>
                    <a:pt x="9931" y="14924"/>
                    <a:pt x="9931" y="14924"/>
                    <a:pt x="9931" y="14924"/>
                  </a:cubicBezTo>
                  <a:cubicBezTo>
                    <a:pt x="10179" y="14793"/>
                    <a:pt x="10179" y="14793"/>
                    <a:pt x="10179" y="14793"/>
                  </a:cubicBezTo>
                  <a:cubicBezTo>
                    <a:pt x="10303" y="14924"/>
                    <a:pt x="10303" y="14924"/>
                    <a:pt x="10303" y="14924"/>
                  </a:cubicBezTo>
                  <a:cubicBezTo>
                    <a:pt x="10428" y="14924"/>
                    <a:pt x="10428" y="14924"/>
                    <a:pt x="10428" y="14924"/>
                  </a:cubicBezTo>
                  <a:cubicBezTo>
                    <a:pt x="10428" y="15055"/>
                    <a:pt x="10428" y="15055"/>
                    <a:pt x="10428" y="15055"/>
                  </a:cubicBezTo>
                  <a:cubicBezTo>
                    <a:pt x="10676" y="15578"/>
                    <a:pt x="10676" y="15578"/>
                    <a:pt x="10676" y="15578"/>
                  </a:cubicBezTo>
                  <a:cubicBezTo>
                    <a:pt x="10676" y="15840"/>
                    <a:pt x="10676" y="15840"/>
                    <a:pt x="10676" y="15840"/>
                  </a:cubicBezTo>
                  <a:cubicBezTo>
                    <a:pt x="10800" y="15840"/>
                    <a:pt x="10800" y="15840"/>
                    <a:pt x="10800" y="15840"/>
                  </a:cubicBezTo>
                  <a:cubicBezTo>
                    <a:pt x="11048" y="15709"/>
                    <a:pt x="11048" y="15709"/>
                    <a:pt x="11048" y="15709"/>
                  </a:cubicBezTo>
                  <a:cubicBezTo>
                    <a:pt x="11172" y="15709"/>
                    <a:pt x="11172" y="15709"/>
                    <a:pt x="11172" y="15709"/>
                  </a:cubicBezTo>
                  <a:cubicBezTo>
                    <a:pt x="11297" y="15840"/>
                    <a:pt x="11297" y="15840"/>
                    <a:pt x="11297" y="15840"/>
                  </a:cubicBezTo>
                  <a:cubicBezTo>
                    <a:pt x="11297" y="15840"/>
                    <a:pt x="11297" y="15840"/>
                    <a:pt x="11297" y="15840"/>
                  </a:cubicBezTo>
                  <a:cubicBezTo>
                    <a:pt x="11297" y="15971"/>
                    <a:pt x="11297" y="15971"/>
                    <a:pt x="11297" y="15971"/>
                  </a:cubicBezTo>
                  <a:cubicBezTo>
                    <a:pt x="11297" y="16495"/>
                    <a:pt x="11297" y="16495"/>
                    <a:pt x="11297" y="16495"/>
                  </a:cubicBezTo>
                  <a:cubicBezTo>
                    <a:pt x="11297" y="16495"/>
                    <a:pt x="11297" y="16495"/>
                    <a:pt x="11297" y="16495"/>
                  </a:cubicBezTo>
                  <a:cubicBezTo>
                    <a:pt x="11172" y="16495"/>
                    <a:pt x="11172" y="16495"/>
                    <a:pt x="11172" y="16495"/>
                  </a:cubicBezTo>
                  <a:cubicBezTo>
                    <a:pt x="11172" y="16625"/>
                    <a:pt x="11172" y="16625"/>
                    <a:pt x="11172" y="16625"/>
                  </a:cubicBezTo>
                  <a:cubicBezTo>
                    <a:pt x="11172" y="16625"/>
                    <a:pt x="11172" y="16625"/>
                    <a:pt x="11172" y="16625"/>
                  </a:cubicBezTo>
                  <a:cubicBezTo>
                    <a:pt x="11172" y="16756"/>
                    <a:pt x="11172" y="16756"/>
                    <a:pt x="11172" y="16756"/>
                  </a:cubicBezTo>
                  <a:cubicBezTo>
                    <a:pt x="11297" y="16625"/>
                    <a:pt x="11297" y="16625"/>
                    <a:pt x="11297" y="16625"/>
                  </a:cubicBezTo>
                  <a:cubicBezTo>
                    <a:pt x="11545" y="16625"/>
                    <a:pt x="11545" y="16625"/>
                    <a:pt x="11545" y="16625"/>
                  </a:cubicBezTo>
                  <a:cubicBezTo>
                    <a:pt x="11545" y="16756"/>
                    <a:pt x="11545" y="16756"/>
                    <a:pt x="11545" y="16756"/>
                  </a:cubicBezTo>
                  <a:cubicBezTo>
                    <a:pt x="11669" y="17018"/>
                    <a:pt x="11669" y="17018"/>
                    <a:pt x="11669" y="17018"/>
                  </a:cubicBezTo>
                  <a:cubicBezTo>
                    <a:pt x="11669" y="17149"/>
                    <a:pt x="11669" y="17149"/>
                    <a:pt x="11669" y="17149"/>
                  </a:cubicBezTo>
                  <a:cubicBezTo>
                    <a:pt x="11669" y="17411"/>
                    <a:pt x="11669" y="17411"/>
                    <a:pt x="11669" y="17411"/>
                  </a:cubicBezTo>
                  <a:cubicBezTo>
                    <a:pt x="11669" y="17542"/>
                    <a:pt x="11669" y="17542"/>
                    <a:pt x="11669" y="17542"/>
                  </a:cubicBezTo>
                  <a:cubicBezTo>
                    <a:pt x="11669" y="17673"/>
                    <a:pt x="11669" y="17673"/>
                    <a:pt x="11669" y="17673"/>
                  </a:cubicBezTo>
                  <a:cubicBezTo>
                    <a:pt x="11545" y="17673"/>
                    <a:pt x="11545" y="17673"/>
                    <a:pt x="11545" y="17673"/>
                  </a:cubicBezTo>
                  <a:cubicBezTo>
                    <a:pt x="11421" y="17673"/>
                    <a:pt x="11421" y="17673"/>
                    <a:pt x="11421" y="17673"/>
                  </a:cubicBezTo>
                  <a:cubicBezTo>
                    <a:pt x="11421" y="17804"/>
                    <a:pt x="11421" y="17804"/>
                    <a:pt x="11421" y="17804"/>
                  </a:cubicBezTo>
                  <a:cubicBezTo>
                    <a:pt x="11297" y="17804"/>
                    <a:pt x="11297" y="17804"/>
                    <a:pt x="11297" y="17804"/>
                  </a:cubicBezTo>
                  <a:cubicBezTo>
                    <a:pt x="11297" y="17804"/>
                    <a:pt x="11297" y="17804"/>
                    <a:pt x="11297" y="17804"/>
                  </a:cubicBezTo>
                  <a:cubicBezTo>
                    <a:pt x="11048" y="17935"/>
                    <a:pt x="11048" y="17935"/>
                    <a:pt x="11048" y="17935"/>
                  </a:cubicBezTo>
                  <a:cubicBezTo>
                    <a:pt x="11048" y="18065"/>
                    <a:pt x="11048" y="18065"/>
                    <a:pt x="11048" y="18065"/>
                  </a:cubicBezTo>
                  <a:cubicBezTo>
                    <a:pt x="10924" y="18065"/>
                    <a:pt x="10924" y="18065"/>
                    <a:pt x="10924" y="18065"/>
                  </a:cubicBezTo>
                  <a:cubicBezTo>
                    <a:pt x="10676" y="18196"/>
                    <a:pt x="10676" y="18196"/>
                    <a:pt x="10676" y="18196"/>
                  </a:cubicBezTo>
                  <a:cubicBezTo>
                    <a:pt x="10676" y="18196"/>
                    <a:pt x="10676" y="18196"/>
                    <a:pt x="10676" y="18196"/>
                  </a:cubicBezTo>
                  <a:cubicBezTo>
                    <a:pt x="10676" y="18327"/>
                    <a:pt x="10676" y="18327"/>
                    <a:pt x="10676" y="18327"/>
                  </a:cubicBezTo>
                  <a:cubicBezTo>
                    <a:pt x="10552" y="18327"/>
                    <a:pt x="10552" y="18327"/>
                    <a:pt x="10552" y="18327"/>
                  </a:cubicBezTo>
                  <a:cubicBezTo>
                    <a:pt x="10552" y="18327"/>
                    <a:pt x="10552" y="18327"/>
                    <a:pt x="10552" y="18327"/>
                  </a:cubicBezTo>
                  <a:cubicBezTo>
                    <a:pt x="10303" y="18589"/>
                    <a:pt x="10303" y="18589"/>
                    <a:pt x="10303" y="18589"/>
                  </a:cubicBezTo>
                  <a:cubicBezTo>
                    <a:pt x="10303" y="18589"/>
                    <a:pt x="10303" y="18589"/>
                    <a:pt x="10303" y="18589"/>
                  </a:cubicBezTo>
                  <a:cubicBezTo>
                    <a:pt x="10303" y="18720"/>
                    <a:pt x="10303" y="18720"/>
                    <a:pt x="10303" y="18720"/>
                  </a:cubicBezTo>
                  <a:cubicBezTo>
                    <a:pt x="10179" y="18720"/>
                    <a:pt x="10179" y="18720"/>
                    <a:pt x="10179" y="18720"/>
                  </a:cubicBezTo>
                  <a:cubicBezTo>
                    <a:pt x="10179" y="18851"/>
                    <a:pt x="10179" y="18851"/>
                    <a:pt x="10179" y="18851"/>
                  </a:cubicBezTo>
                  <a:cubicBezTo>
                    <a:pt x="10055" y="18982"/>
                    <a:pt x="10055" y="18982"/>
                    <a:pt x="10055" y="18982"/>
                  </a:cubicBezTo>
                  <a:cubicBezTo>
                    <a:pt x="9931" y="19113"/>
                    <a:pt x="9931" y="19113"/>
                    <a:pt x="9931" y="19113"/>
                  </a:cubicBezTo>
                  <a:cubicBezTo>
                    <a:pt x="9931" y="19244"/>
                    <a:pt x="9931" y="19244"/>
                    <a:pt x="9931" y="19244"/>
                  </a:cubicBezTo>
                  <a:cubicBezTo>
                    <a:pt x="9931" y="19375"/>
                    <a:pt x="9931" y="19375"/>
                    <a:pt x="9931" y="19375"/>
                  </a:cubicBezTo>
                  <a:cubicBezTo>
                    <a:pt x="9807" y="19375"/>
                    <a:pt x="9807" y="19375"/>
                    <a:pt x="9807" y="19375"/>
                  </a:cubicBezTo>
                  <a:cubicBezTo>
                    <a:pt x="9807" y="19375"/>
                    <a:pt x="9807" y="19375"/>
                    <a:pt x="9807" y="19375"/>
                  </a:cubicBezTo>
                  <a:cubicBezTo>
                    <a:pt x="9807" y="19375"/>
                    <a:pt x="9807" y="19375"/>
                    <a:pt x="9807" y="19375"/>
                  </a:cubicBezTo>
                  <a:cubicBezTo>
                    <a:pt x="9931" y="19505"/>
                    <a:pt x="9931" y="19505"/>
                    <a:pt x="9931" y="19505"/>
                  </a:cubicBezTo>
                  <a:cubicBezTo>
                    <a:pt x="10179" y="19375"/>
                    <a:pt x="10179" y="19375"/>
                    <a:pt x="10179" y="19375"/>
                  </a:cubicBezTo>
                  <a:cubicBezTo>
                    <a:pt x="10303" y="19505"/>
                    <a:pt x="10303" y="19505"/>
                    <a:pt x="10303" y="19505"/>
                  </a:cubicBezTo>
                  <a:cubicBezTo>
                    <a:pt x="10428" y="19636"/>
                    <a:pt x="10428" y="19636"/>
                    <a:pt x="10428" y="19636"/>
                  </a:cubicBezTo>
                  <a:cubicBezTo>
                    <a:pt x="10552" y="19636"/>
                    <a:pt x="10552" y="19636"/>
                    <a:pt x="10552" y="19636"/>
                  </a:cubicBezTo>
                  <a:cubicBezTo>
                    <a:pt x="10676" y="19767"/>
                    <a:pt x="10676" y="19767"/>
                    <a:pt x="10676" y="19767"/>
                  </a:cubicBezTo>
                  <a:cubicBezTo>
                    <a:pt x="10800" y="20029"/>
                    <a:pt x="10800" y="20029"/>
                    <a:pt x="10800" y="20029"/>
                  </a:cubicBezTo>
                  <a:cubicBezTo>
                    <a:pt x="10800" y="20029"/>
                    <a:pt x="10800" y="20029"/>
                    <a:pt x="10800" y="20029"/>
                  </a:cubicBezTo>
                  <a:cubicBezTo>
                    <a:pt x="10924" y="19898"/>
                    <a:pt x="10924" y="19898"/>
                    <a:pt x="10924" y="19898"/>
                  </a:cubicBezTo>
                  <a:cubicBezTo>
                    <a:pt x="10924" y="19898"/>
                    <a:pt x="10924" y="19898"/>
                    <a:pt x="10924" y="19898"/>
                  </a:cubicBezTo>
                  <a:cubicBezTo>
                    <a:pt x="11048" y="20160"/>
                    <a:pt x="11048" y="20160"/>
                    <a:pt x="11048" y="20160"/>
                  </a:cubicBezTo>
                  <a:cubicBezTo>
                    <a:pt x="11297" y="20160"/>
                    <a:pt x="11297" y="20160"/>
                    <a:pt x="11297" y="20160"/>
                  </a:cubicBezTo>
                  <a:cubicBezTo>
                    <a:pt x="11421" y="20160"/>
                    <a:pt x="11421" y="20160"/>
                    <a:pt x="11421" y="20160"/>
                  </a:cubicBezTo>
                  <a:cubicBezTo>
                    <a:pt x="11545" y="20291"/>
                    <a:pt x="11545" y="20291"/>
                    <a:pt x="11545" y="20291"/>
                  </a:cubicBezTo>
                  <a:cubicBezTo>
                    <a:pt x="11545" y="20422"/>
                    <a:pt x="11545" y="20422"/>
                    <a:pt x="11545" y="20422"/>
                  </a:cubicBezTo>
                  <a:cubicBezTo>
                    <a:pt x="11669" y="20422"/>
                    <a:pt x="11669" y="20422"/>
                    <a:pt x="11669" y="20422"/>
                  </a:cubicBezTo>
                  <a:cubicBezTo>
                    <a:pt x="11793" y="20553"/>
                    <a:pt x="11793" y="20553"/>
                    <a:pt x="11793" y="20553"/>
                  </a:cubicBezTo>
                  <a:cubicBezTo>
                    <a:pt x="11917" y="20684"/>
                    <a:pt x="11917" y="20684"/>
                    <a:pt x="11917" y="20684"/>
                  </a:cubicBezTo>
                  <a:cubicBezTo>
                    <a:pt x="12041" y="20815"/>
                    <a:pt x="12041" y="20815"/>
                    <a:pt x="12041" y="20815"/>
                  </a:cubicBezTo>
                  <a:cubicBezTo>
                    <a:pt x="12166" y="20945"/>
                    <a:pt x="12166" y="20945"/>
                    <a:pt x="12166" y="20945"/>
                  </a:cubicBezTo>
                  <a:cubicBezTo>
                    <a:pt x="12166" y="21076"/>
                    <a:pt x="12166" y="21076"/>
                    <a:pt x="12166" y="21076"/>
                  </a:cubicBezTo>
                  <a:cubicBezTo>
                    <a:pt x="12041" y="21207"/>
                    <a:pt x="12041" y="21207"/>
                    <a:pt x="12041" y="21207"/>
                  </a:cubicBezTo>
                  <a:cubicBezTo>
                    <a:pt x="12166" y="21338"/>
                    <a:pt x="12166" y="21338"/>
                    <a:pt x="12166" y="21338"/>
                  </a:cubicBezTo>
                  <a:cubicBezTo>
                    <a:pt x="12166" y="21469"/>
                    <a:pt x="12166" y="21469"/>
                    <a:pt x="12166" y="21469"/>
                  </a:cubicBezTo>
                  <a:cubicBezTo>
                    <a:pt x="12166" y="21469"/>
                    <a:pt x="12166" y="21469"/>
                    <a:pt x="12166" y="21469"/>
                  </a:cubicBezTo>
                  <a:cubicBezTo>
                    <a:pt x="12290" y="21600"/>
                    <a:pt x="12290" y="21600"/>
                    <a:pt x="12290" y="21600"/>
                  </a:cubicBezTo>
                  <a:cubicBezTo>
                    <a:pt x="12290" y="21600"/>
                    <a:pt x="12290" y="21600"/>
                    <a:pt x="12290" y="21600"/>
                  </a:cubicBezTo>
                  <a:cubicBezTo>
                    <a:pt x="12538" y="21469"/>
                    <a:pt x="12538" y="21469"/>
                    <a:pt x="12538" y="21469"/>
                  </a:cubicBezTo>
                  <a:cubicBezTo>
                    <a:pt x="12538" y="21207"/>
                    <a:pt x="12538" y="21207"/>
                    <a:pt x="12538" y="21207"/>
                  </a:cubicBezTo>
                  <a:cubicBezTo>
                    <a:pt x="12662" y="20815"/>
                    <a:pt x="12662" y="20815"/>
                    <a:pt x="12662" y="20815"/>
                  </a:cubicBezTo>
                  <a:cubicBezTo>
                    <a:pt x="12786" y="20684"/>
                    <a:pt x="12786" y="20684"/>
                    <a:pt x="12786" y="20684"/>
                  </a:cubicBezTo>
                  <a:cubicBezTo>
                    <a:pt x="12786" y="20553"/>
                    <a:pt x="12786" y="20553"/>
                    <a:pt x="12786" y="20553"/>
                  </a:cubicBezTo>
                  <a:cubicBezTo>
                    <a:pt x="12662" y="20553"/>
                    <a:pt x="12662" y="20553"/>
                    <a:pt x="12662" y="20553"/>
                  </a:cubicBezTo>
                  <a:cubicBezTo>
                    <a:pt x="12662" y="20422"/>
                    <a:pt x="12662" y="20422"/>
                    <a:pt x="12662" y="20422"/>
                  </a:cubicBezTo>
                  <a:cubicBezTo>
                    <a:pt x="12662" y="20291"/>
                    <a:pt x="12662" y="20291"/>
                    <a:pt x="12662" y="20291"/>
                  </a:cubicBezTo>
                  <a:cubicBezTo>
                    <a:pt x="12786" y="20291"/>
                    <a:pt x="12786" y="20291"/>
                    <a:pt x="12786" y="20291"/>
                  </a:cubicBezTo>
                  <a:cubicBezTo>
                    <a:pt x="12786" y="20160"/>
                    <a:pt x="12786" y="20160"/>
                    <a:pt x="12786" y="20160"/>
                  </a:cubicBezTo>
                  <a:cubicBezTo>
                    <a:pt x="12910" y="20029"/>
                    <a:pt x="12910" y="20029"/>
                    <a:pt x="12910" y="20029"/>
                  </a:cubicBezTo>
                  <a:cubicBezTo>
                    <a:pt x="12910" y="20029"/>
                    <a:pt x="12910" y="20029"/>
                    <a:pt x="12910" y="20029"/>
                  </a:cubicBezTo>
                  <a:cubicBezTo>
                    <a:pt x="12910" y="20029"/>
                    <a:pt x="12910" y="20029"/>
                    <a:pt x="12910" y="20029"/>
                  </a:cubicBezTo>
                  <a:cubicBezTo>
                    <a:pt x="13034" y="20029"/>
                    <a:pt x="13034" y="20029"/>
                    <a:pt x="13034" y="20029"/>
                  </a:cubicBezTo>
                  <a:cubicBezTo>
                    <a:pt x="13034" y="20029"/>
                    <a:pt x="13034" y="20029"/>
                    <a:pt x="13034" y="20029"/>
                  </a:cubicBezTo>
                  <a:cubicBezTo>
                    <a:pt x="13034" y="19898"/>
                    <a:pt x="13034" y="19898"/>
                    <a:pt x="13034" y="19898"/>
                  </a:cubicBezTo>
                  <a:cubicBezTo>
                    <a:pt x="13159" y="19767"/>
                    <a:pt x="13159" y="19767"/>
                    <a:pt x="13159" y="19767"/>
                  </a:cubicBezTo>
                  <a:cubicBezTo>
                    <a:pt x="13159" y="19767"/>
                    <a:pt x="13159" y="19767"/>
                    <a:pt x="13159" y="19767"/>
                  </a:cubicBezTo>
                  <a:cubicBezTo>
                    <a:pt x="13159" y="19636"/>
                    <a:pt x="13159" y="19636"/>
                    <a:pt x="13159" y="19636"/>
                  </a:cubicBezTo>
                  <a:cubicBezTo>
                    <a:pt x="13283" y="19636"/>
                    <a:pt x="13283" y="19636"/>
                    <a:pt x="13283" y="19636"/>
                  </a:cubicBezTo>
                  <a:cubicBezTo>
                    <a:pt x="13283" y="19505"/>
                    <a:pt x="13283" y="19505"/>
                    <a:pt x="13283" y="19505"/>
                  </a:cubicBezTo>
                  <a:cubicBezTo>
                    <a:pt x="13283" y="19505"/>
                    <a:pt x="13283" y="19505"/>
                    <a:pt x="13283" y="19505"/>
                  </a:cubicBezTo>
                  <a:cubicBezTo>
                    <a:pt x="13159" y="19375"/>
                    <a:pt x="13159" y="19375"/>
                    <a:pt x="13159" y="19375"/>
                  </a:cubicBezTo>
                  <a:cubicBezTo>
                    <a:pt x="13159" y="19244"/>
                    <a:pt x="13159" y="19244"/>
                    <a:pt x="13159" y="19244"/>
                  </a:cubicBezTo>
                  <a:cubicBezTo>
                    <a:pt x="13159" y="19244"/>
                    <a:pt x="13159" y="19244"/>
                    <a:pt x="13159" y="19244"/>
                  </a:cubicBezTo>
                  <a:cubicBezTo>
                    <a:pt x="13159" y="19244"/>
                    <a:pt x="13159" y="19244"/>
                    <a:pt x="13159" y="19244"/>
                  </a:cubicBezTo>
                  <a:cubicBezTo>
                    <a:pt x="13283" y="19375"/>
                    <a:pt x="13283" y="19375"/>
                    <a:pt x="13283" y="19375"/>
                  </a:cubicBezTo>
                  <a:cubicBezTo>
                    <a:pt x="13407" y="19505"/>
                    <a:pt x="13407" y="19505"/>
                    <a:pt x="13407" y="19505"/>
                  </a:cubicBezTo>
                  <a:cubicBezTo>
                    <a:pt x="13407" y="19505"/>
                    <a:pt x="13407" y="19505"/>
                    <a:pt x="13407" y="19505"/>
                  </a:cubicBezTo>
                  <a:cubicBezTo>
                    <a:pt x="13531" y="19505"/>
                    <a:pt x="13531" y="19505"/>
                    <a:pt x="13531" y="19505"/>
                  </a:cubicBezTo>
                  <a:cubicBezTo>
                    <a:pt x="13531" y="19505"/>
                    <a:pt x="13531" y="19505"/>
                    <a:pt x="13531" y="19505"/>
                  </a:cubicBezTo>
                  <a:cubicBezTo>
                    <a:pt x="13531" y="19636"/>
                    <a:pt x="13531" y="19636"/>
                    <a:pt x="13531" y="19636"/>
                  </a:cubicBezTo>
                  <a:cubicBezTo>
                    <a:pt x="13531" y="19636"/>
                    <a:pt x="13531" y="19636"/>
                    <a:pt x="13531" y="19636"/>
                  </a:cubicBezTo>
                  <a:cubicBezTo>
                    <a:pt x="13407" y="19767"/>
                    <a:pt x="13407" y="19767"/>
                    <a:pt x="13407" y="19767"/>
                  </a:cubicBezTo>
                  <a:cubicBezTo>
                    <a:pt x="13283" y="20029"/>
                    <a:pt x="13283" y="20029"/>
                    <a:pt x="13283" y="20029"/>
                  </a:cubicBezTo>
                  <a:cubicBezTo>
                    <a:pt x="13159" y="20029"/>
                    <a:pt x="13159" y="20029"/>
                    <a:pt x="13159" y="20029"/>
                  </a:cubicBezTo>
                  <a:cubicBezTo>
                    <a:pt x="13159" y="20160"/>
                    <a:pt x="13159" y="20160"/>
                    <a:pt x="13159" y="20160"/>
                  </a:cubicBezTo>
                  <a:cubicBezTo>
                    <a:pt x="13159" y="20160"/>
                    <a:pt x="13159" y="20160"/>
                    <a:pt x="13159" y="20160"/>
                  </a:cubicBezTo>
                  <a:cubicBezTo>
                    <a:pt x="13159" y="20160"/>
                    <a:pt x="13159" y="20160"/>
                    <a:pt x="13159" y="20160"/>
                  </a:cubicBezTo>
                  <a:cubicBezTo>
                    <a:pt x="13034" y="20291"/>
                    <a:pt x="13034" y="20291"/>
                    <a:pt x="13034" y="20291"/>
                  </a:cubicBezTo>
                  <a:cubicBezTo>
                    <a:pt x="12910" y="20291"/>
                    <a:pt x="12910" y="20291"/>
                    <a:pt x="12910" y="20291"/>
                  </a:cubicBezTo>
                  <a:cubicBezTo>
                    <a:pt x="12910" y="20422"/>
                    <a:pt x="12910" y="20422"/>
                    <a:pt x="12910" y="20422"/>
                  </a:cubicBezTo>
                  <a:cubicBezTo>
                    <a:pt x="12786" y="20422"/>
                    <a:pt x="12786" y="20422"/>
                    <a:pt x="12786" y="20422"/>
                  </a:cubicBezTo>
                  <a:cubicBezTo>
                    <a:pt x="12786" y="20422"/>
                    <a:pt x="12786" y="20422"/>
                    <a:pt x="12786" y="20422"/>
                  </a:cubicBezTo>
                  <a:cubicBezTo>
                    <a:pt x="12786" y="20422"/>
                    <a:pt x="12786" y="20422"/>
                    <a:pt x="12786" y="20422"/>
                  </a:cubicBezTo>
                  <a:cubicBezTo>
                    <a:pt x="12910" y="20553"/>
                    <a:pt x="12910" y="20553"/>
                    <a:pt x="12910" y="20553"/>
                  </a:cubicBezTo>
                  <a:cubicBezTo>
                    <a:pt x="13283" y="20291"/>
                    <a:pt x="13283" y="20291"/>
                    <a:pt x="13283" y="20291"/>
                  </a:cubicBezTo>
                  <a:cubicBezTo>
                    <a:pt x="13407" y="20029"/>
                    <a:pt x="13407" y="20029"/>
                    <a:pt x="13407" y="20029"/>
                  </a:cubicBezTo>
                  <a:cubicBezTo>
                    <a:pt x="13655" y="19636"/>
                    <a:pt x="13655" y="19636"/>
                    <a:pt x="13655" y="19636"/>
                  </a:cubicBezTo>
                  <a:cubicBezTo>
                    <a:pt x="13779" y="19375"/>
                    <a:pt x="13779" y="19375"/>
                    <a:pt x="13779" y="19375"/>
                  </a:cubicBezTo>
                  <a:cubicBezTo>
                    <a:pt x="13903" y="19113"/>
                    <a:pt x="13903" y="19113"/>
                    <a:pt x="13903" y="19113"/>
                  </a:cubicBezTo>
                  <a:cubicBezTo>
                    <a:pt x="14152" y="18720"/>
                    <a:pt x="14152" y="18720"/>
                    <a:pt x="14152" y="18720"/>
                  </a:cubicBezTo>
                  <a:cubicBezTo>
                    <a:pt x="14400" y="18458"/>
                    <a:pt x="14400" y="18458"/>
                    <a:pt x="14400" y="18458"/>
                  </a:cubicBezTo>
                  <a:cubicBezTo>
                    <a:pt x="14400" y="18327"/>
                    <a:pt x="14400" y="18327"/>
                    <a:pt x="14400" y="18327"/>
                  </a:cubicBezTo>
                  <a:cubicBezTo>
                    <a:pt x="14400" y="18327"/>
                    <a:pt x="14400" y="18327"/>
                    <a:pt x="14400" y="18327"/>
                  </a:cubicBezTo>
                  <a:cubicBezTo>
                    <a:pt x="14400" y="18196"/>
                    <a:pt x="14400" y="18196"/>
                    <a:pt x="14400" y="18196"/>
                  </a:cubicBezTo>
                  <a:cubicBezTo>
                    <a:pt x="14400" y="18196"/>
                    <a:pt x="14400" y="18196"/>
                    <a:pt x="14400" y="18196"/>
                  </a:cubicBezTo>
                  <a:cubicBezTo>
                    <a:pt x="14524" y="18065"/>
                    <a:pt x="14524" y="18065"/>
                    <a:pt x="14524" y="18065"/>
                  </a:cubicBezTo>
                  <a:cubicBezTo>
                    <a:pt x="14524" y="18065"/>
                    <a:pt x="14524" y="18065"/>
                    <a:pt x="14524" y="18065"/>
                  </a:cubicBezTo>
                  <a:cubicBezTo>
                    <a:pt x="14524" y="17935"/>
                    <a:pt x="14524" y="17935"/>
                    <a:pt x="14524" y="17935"/>
                  </a:cubicBezTo>
                  <a:cubicBezTo>
                    <a:pt x="14524" y="17935"/>
                    <a:pt x="14524" y="17935"/>
                    <a:pt x="14524" y="17935"/>
                  </a:cubicBezTo>
                  <a:cubicBezTo>
                    <a:pt x="14524" y="17804"/>
                    <a:pt x="14524" y="17804"/>
                    <a:pt x="14524" y="17804"/>
                  </a:cubicBezTo>
                  <a:cubicBezTo>
                    <a:pt x="14524" y="17804"/>
                    <a:pt x="14524" y="17804"/>
                    <a:pt x="14524" y="17804"/>
                  </a:cubicBezTo>
                  <a:cubicBezTo>
                    <a:pt x="14524" y="17673"/>
                    <a:pt x="14524" y="17673"/>
                    <a:pt x="14524" y="17673"/>
                  </a:cubicBezTo>
                  <a:cubicBezTo>
                    <a:pt x="14400" y="17542"/>
                    <a:pt x="14400" y="17542"/>
                    <a:pt x="14400" y="17542"/>
                  </a:cubicBezTo>
                  <a:cubicBezTo>
                    <a:pt x="14400" y="17542"/>
                    <a:pt x="14400" y="17542"/>
                    <a:pt x="14400" y="17542"/>
                  </a:cubicBezTo>
                  <a:cubicBezTo>
                    <a:pt x="14400" y="17411"/>
                    <a:pt x="14400" y="17411"/>
                    <a:pt x="14400" y="17411"/>
                  </a:cubicBezTo>
                  <a:cubicBezTo>
                    <a:pt x="14400" y="17411"/>
                    <a:pt x="14400" y="17411"/>
                    <a:pt x="14400" y="17411"/>
                  </a:cubicBezTo>
                  <a:cubicBezTo>
                    <a:pt x="14400" y="17280"/>
                    <a:pt x="14400" y="17280"/>
                    <a:pt x="14400" y="17280"/>
                  </a:cubicBezTo>
                  <a:cubicBezTo>
                    <a:pt x="14276" y="17018"/>
                    <a:pt x="14276" y="17018"/>
                    <a:pt x="14276" y="17018"/>
                  </a:cubicBezTo>
                  <a:cubicBezTo>
                    <a:pt x="14400" y="17018"/>
                    <a:pt x="14400" y="17018"/>
                    <a:pt x="14400" y="17018"/>
                  </a:cubicBezTo>
                  <a:cubicBezTo>
                    <a:pt x="14524" y="17018"/>
                    <a:pt x="14524" y="17018"/>
                    <a:pt x="14524" y="17018"/>
                  </a:cubicBezTo>
                  <a:cubicBezTo>
                    <a:pt x="14400" y="16887"/>
                    <a:pt x="14400" y="16887"/>
                    <a:pt x="14400" y="16887"/>
                  </a:cubicBezTo>
                  <a:cubicBezTo>
                    <a:pt x="14400" y="16887"/>
                    <a:pt x="14400" y="16887"/>
                    <a:pt x="14400" y="16887"/>
                  </a:cubicBezTo>
                  <a:cubicBezTo>
                    <a:pt x="14524" y="16887"/>
                    <a:pt x="14524" y="16887"/>
                    <a:pt x="14524" y="16887"/>
                  </a:cubicBezTo>
                  <a:cubicBezTo>
                    <a:pt x="14524" y="16756"/>
                    <a:pt x="14524" y="16756"/>
                    <a:pt x="14524" y="16756"/>
                  </a:cubicBezTo>
                  <a:cubicBezTo>
                    <a:pt x="14400" y="16756"/>
                    <a:pt x="14400" y="16756"/>
                    <a:pt x="14400" y="16756"/>
                  </a:cubicBezTo>
                  <a:cubicBezTo>
                    <a:pt x="14524" y="16625"/>
                    <a:pt x="14524" y="16625"/>
                    <a:pt x="14524" y="16625"/>
                  </a:cubicBezTo>
                  <a:cubicBezTo>
                    <a:pt x="14524" y="16625"/>
                    <a:pt x="14524" y="16625"/>
                    <a:pt x="14524" y="16625"/>
                  </a:cubicBezTo>
                  <a:cubicBezTo>
                    <a:pt x="14648" y="16625"/>
                    <a:pt x="14648" y="16625"/>
                    <a:pt x="14648" y="16625"/>
                  </a:cubicBezTo>
                  <a:cubicBezTo>
                    <a:pt x="14772" y="16495"/>
                    <a:pt x="14772" y="16495"/>
                    <a:pt x="14772" y="16495"/>
                  </a:cubicBezTo>
                  <a:cubicBezTo>
                    <a:pt x="14897" y="16364"/>
                    <a:pt x="14897" y="16364"/>
                    <a:pt x="14897" y="16364"/>
                  </a:cubicBezTo>
                  <a:cubicBezTo>
                    <a:pt x="14897" y="16364"/>
                    <a:pt x="14897" y="16364"/>
                    <a:pt x="14897" y="16364"/>
                  </a:cubicBezTo>
                  <a:cubicBezTo>
                    <a:pt x="15021" y="16233"/>
                    <a:pt x="15021" y="16233"/>
                    <a:pt x="15021" y="16233"/>
                  </a:cubicBezTo>
                  <a:cubicBezTo>
                    <a:pt x="15269" y="16102"/>
                    <a:pt x="15269" y="16102"/>
                    <a:pt x="15269" y="16102"/>
                  </a:cubicBezTo>
                  <a:cubicBezTo>
                    <a:pt x="15393" y="15840"/>
                    <a:pt x="15393" y="15840"/>
                    <a:pt x="15393" y="15840"/>
                  </a:cubicBezTo>
                  <a:cubicBezTo>
                    <a:pt x="15641" y="15840"/>
                    <a:pt x="15641" y="15840"/>
                    <a:pt x="15641" y="15840"/>
                  </a:cubicBezTo>
                  <a:cubicBezTo>
                    <a:pt x="15766" y="15709"/>
                    <a:pt x="15766" y="15709"/>
                    <a:pt x="15766" y="15709"/>
                  </a:cubicBezTo>
                  <a:cubicBezTo>
                    <a:pt x="15890" y="15709"/>
                    <a:pt x="15890" y="15709"/>
                    <a:pt x="15890" y="15709"/>
                  </a:cubicBezTo>
                  <a:cubicBezTo>
                    <a:pt x="16014" y="15709"/>
                    <a:pt x="16014" y="15709"/>
                    <a:pt x="16014" y="15709"/>
                  </a:cubicBezTo>
                  <a:cubicBezTo>
                    <a:pt x="16014" y="15709"/>
                    <a:pt x="16014" y="15709"/>
                    <a:pt x="16014" y="15709"/>
                  </a:cubicBezTo>
                  <a:cubicBezTo>
                    <a:pt x="16138" y="15709"/>
                    <a:pt x="16138" y="15709"/>
                    <a:pt x="16138" y="15709"/>
                  </a:cubicBezTo>
                  <a:cubicBezTo>
                    <a:pt x="16138" y="15709"/>
                    <a:pt x="16138" y="15709"/>
                    <a:pt x="16138" y="15709"/>
                  </a:cubicBezTo>
                  <a:cubicBezTo>
                    <a:pt x="16262" y="15578"/>
                    <a:pt x="16262" y="15578"/>
                    <a:pt x="16262" y="15578"/>
                  </a:cubicBezTo>
                  <a:cubicBezTo>
                    <a:pt x="16386" y="15316"/>
                    <a:pt x="16386" y="15316"/>
                    <a:pt x="16386" y="15316"/>
                  </a:cubicBezTo>
                  <a:cubicBezTo>
                    <a:pt x="16510" y="15316"/>
                    <a:pt x="16510" y="15316"/>
                    <a:pt x="16510" y="15316"/>
                  </a:cubicBezTo>
                  <a:cubicBezTo>
                    <a:pt x="16510" y="15316"/>
                    <a:pt x="16510" y="15316"/>
                    <a:pt x="16510" y="15316"/>
                  </a:cubicBezTo>
                  <a:cubicBezTo>
                    <a:pt x="16510" y="15316"/>
                    <a:pt x="16510" y="15316"/>
                    <a:pt x="16510" y="15316"/>
                  </a:cubicBezTo>
                  <a:cubicBezTo>
                    <a:pt x="16386" y="15316"/>
                    <a:pt x="16386" y="15316"/>
                    <a:pt x="16386" y="15316"/>
                  </a:cubicBezTo>
                  <a:cubicBezTo>
                    <a:pt x="16386" y="15185"/>
                    <a:pt x="16386" y="15185"/>
                    <a:pt x="16386" y="15185"/>
                  </a:cubicBezTo>
                  <a:cubicBezTo>
                    <a:pt x="16510" y="15185"/>
                    <a:pt x="16510" y="15185"/>
                    <a:pt x="16510" y="15185"/>
                  </a:cubicBezTo>
                  <a:cubicBezTo>
                    <a:pt x="16634" y="15055"/>
                    <a:pt x="16634" y="15055"/>
                    <a:pt x="16634" y="15055"/>
                  </a:cubicBezTo>
                  <a:cubicBezTo>
                    <a:pt x="16634" y="15055"/>
                    <a:pt x="16634" y="15055"/>
                    <a:pt x="16634" y="15055"/>
                  </a:cubicBezTo>
                  <a:cubicBezTo>
                    <a:pt x="16759" y="15055"/>
                    <a:pt x="16759" y="15055"/>
                    <a:pt x="16759" y="15055"/>
                  </a:cubicBezTo>
                  <a:cubicBezTo>
                    <a:pt x="16883" y="15055"/>
                    <a:pt x="16883" y="15055"/>
                    <a:pt x="16883" y="15055"/>
                  </a:cubicBezTo>
                  <a:cubicBezTo>
                    <a:pt x="16883" y="15055"/>
                    <a:pt x="16883" y="15055"/>
                    <a:pt x="16883" y="15055"/>
                  </a:cubicBezTo>
                  <a:cubicBezTo>
                    <a:pt x="16883" y="15055"/>
                    <a:pt x="16883" y="15055"/>
                    <a:pt x="16883" y="15055"/>
                  </a:cubicBezTo>
                  <a:cubicBezTo>
                    <a:pt x="16759" y="15185"/>
                    <a:pt x="16759" y="15185"/>
                    <a:pt x="16759" y="15185"/>
                  </a:cubicBezTo>
                  <a:cubicBezTo>
                    <a:pt x="16634" y="15185"/>
                    <a:pt x="16634" y="15185"/>
                    <a:pt x="16634" y="15185"/>
                  </a:cubicBezTo>
                  <a:cubicBezTo>
                    <a:pt x="16634" y="15185"/>
                    <a:pt x="16634" y="15185"/>
                    <a:pt x="16634" y="15185"/>
                  </a:cubicBezTo>
                  <a:cubicBezTo>
                    <a:pt x="16634" y="15316"/>
                    <a:pt x="16634" y="15316"/>
                    <a:pt x="16634" y="15316"/>
                  </a:cubicBezTo>
                  <a:cubicBezTo>
                    <a:pt x="16883" y="15185"/>
                    <a:pt x="16883" y="15185"/>
                    <a:pt x="16883" y="15185"/>
                  </a:cubicBezTo>
                  <a:cubicBezTo>
                    <a:pt x="17131" y="15055"/>
                    <a:pt x="17131" y="15055"/>
                    <a:pt x="17131" y="15055"/>
                  </a:cubicBezTo>
                  <a:cubicBezTo>
                    <a:pt x="17131" y="15055"/>
                    <a:pt x="17131" y="15055"/>
                    <a:pt x="17131" y="15055"/>
                  </a:cubicBezTo>
                  <a:cubicBezTo>
                    <a:pt x="17131" y="15055"/>
                    <a:pt x="17131" y="15055"/>
                    <a:pt x="17131" y="15055"/>
                  </a:cubicBezTo>
                  <a:cubicBezTo>
                    <a:pt x="17255" y="15055"/>
                    <a:pt x="17255" y="15055"/>
                    <a:pt x="17255" y="15055"/>
                  </a:cubicBezTo>
                  <a:cubicBezTo>
                    <a:pt x="17255" y="15055"/>
                    <a:pt x="17255" y="15055"/>
                    <a:pt x="17255" y="15055"/>
                  </a:cubicBezTo>
                  <a:cubicBezTo>
                    <a:pt x="17255" y="15055"/>
                    <a:pt x="17255" y="15185"/>
                    <a:pt x="17255" y="15185"/>
                  </a:cubicBezTo>
                  <a:cubicBezTo>
                    <a:pt x="17255" y="15185"/>
                    <a:pt x="17379" y="15185"/>
                    <a:pt x="17379" y="15185"/>
                  </a:cubicBezTo>
                  <a:cubicBezTo>
                    <a:pt x="17503" y="15185"/>
                    <a:pt x="17503" y="15185"/>
                    <a:pt x="17503" y="15185"/>
                  </a:cubicBezTo>
                  <a:cubicBezTo>
                    <a:pt x="17628" y="15185"/>
                    <a:pt x="17628" y="15185"/>
                    <a:pt x="17628" y="15185"/>
                  </a:cubicBezTo>
                  <a:cubicBezTo>
                    <a:pt x="17876" y="15185"/>
                    <a:pt x="17876" y="15185"/>
                    <a:pt x="17876" y="15185"/>
                  </a:cubicBezTo>
                  <a:cubicBezTo>
                    <a:pt x="18000" y="15055"/>
                    <a:pt x="18000" y="15055"/>
                    <a:pt x="18000" y="15055"/>
                  </a:cubicBezTo>
                  <a:cubicBezTo>
                    <a:pt x="18000" y="15055"/>
                    <a:pt x="18000" y="15055"/>
                    <a:pt x="18000" y="15055"/>
                  </a:cubicBezTo>
                  <a:cubicBezTo>
                    <a:pt x="17876" y="15055"/>
                    <a:pt x="17876" y="15055"/>
                    <a:pt x="17876" y="15055"/>
                  </a:cubicBezTo>
                  <a:cubicBezTo>
                    <a:pt x="17876" y="14924"/>
                    <a:pt x="17876" y="14924"/>
                    <a:pt x="17876" y="14924"/>
                  </a:cubicBezTo>
                  <a:cubicBezTo>
                    <a:pt x="18124" y="14793"/>
                    <a:pt x="18124" y="14793"/>
                    <a:pt x="18124" y="14793"/>
                  </a:cubicBezTo>
                  <a:cubicBezTo>
                    <a:pt x="18372" y="14662"/>
                    <a:pt x="18372" y="14662"/>
                    <a:pt x="18372" y="14662"/>
                  </a:cubicBezTo>
                  <a:cubicBezTo>
                    <a:pt x="18497" y="14662"/>
                    <a:pt x="18497" y="14662"/>
                    <a:pt x="18497" y="14662"/>
                  </a:cubicBezTo>
                  <a:cubicBezTo>
                    <a:pt x="18497" y="14531"/>
                    <a:pt x="18497" y="14531"/>
                    <a:pt x="18497" y="14531"/>
                  </a:cubicBezTo>
                  <a:cubicBezTo>
                    <a:pt x="18497" y="14531"/>
                    <a:pt x="18497" y="14531"/>
                    <a:pt x="18497" y="14531"/>
                  </a:cubicBezTo>
                  <a:cubicBezTo>
                    <a:pt x="18372" y="14400"/>
                    <a:pt x="18372" y="14400"/>
                    <a:pt x="18372" y="14400"/>
                  </a:cubicBezTo>
                  <a:cubicBezTo>
                    <a:pt x="18497" y="14269"/>
                    <a:pt x="18497" y="14269"/>
                    <a:pt x="18497" y="14269"/>
                  </a:cubicBezTo>
                  <a:cubicBezTo>
                    <a:pt x="18497" y="14138"/>
                    <a:pt x="18497" y="14138"/>
                    <a:pt x="18497" y="14138"/>
                  </a:cubicBezTo>
                  <a:cubicBezTo>
                    <a:pt x="18497" y="14007"/>
                    <a:pt x="18497" y="14007"/>
                    <a:pt x="18497" y="14007"/>
                  </a:cubicBezTo>
                  <a:cubicBezTo>
                    <a:pt x="18621" y="14007"/>
                    <a:pt x="18621" y="14007"/>
                    <a:pt x="18621" y="14007"/>
                  </a:cubicBezTo>
                  <a:cubicBezTo>
                    <a:pt x="18745" y="13876"/>
                    <a:pt x="18745" y="13876"/>
                    <a:pt x="18745" y="13876"/>
                  </a:cubicBezTo>
                  <a:cubicBezTo>
                    <a:pt x="18745" y="13876"/>
                    <a:pt x="18745" y="13876"/>
                    <a:pt x="18745" y="13876"/>
                  </a:cubicBezTo>
                  <a:cubicBezTo>
                    <a:pt x="18745" y="13745"/>
                    <a:pt x="18745" y="13745"/>
                    <a:pt x="18745" y="13745"/>
                  </a:cubicBezTo>
                  <a:cubicBezTo>
                    <a:pt x="18869" y="13615"/>
                    <a:pt x="18869" y="13615"/>
                    <a:pt x="18869" y="13615"/>
                  </a:cubicBezTo>
                  <a:cubicBezTo>
                    <a:pt x="19117" y="13353"/>
                    <a:pt x="19117" y="13353"/>
                    <a:pt x="19117" y="13353"/>
                  </a:cubicBezTo>
                  <a:cubicBezTo>
                    <a:pt x="19117" y="13222"/>
                    <a:pt x="19117" y="13222"/>
                    <a:pt x="19117" y="13222"/>
                  </a:cubicBezTo>
                  <a:cubicBezTo>
                    <a:pt x="18993" y="12829"/>
                    <a:pt x="18993" y="12829"/>
                    <a:pt x="18993" y="12829"/>
                  </a:cubicBezTo>
                  <a:cubicBezTo>
                    <a:pt x="18993" y="12829"/>
                    <a:pt x="18993" y="12829"/>
                    <a:pt x="18993" y="12829"/>
                  </a:cubicBezTo>
                  <a:cubicBezTo>
                    <a:pt x="18993" y="12567"/>
                    <a:pt x="18993" y="12567"/>
                    <a:pt x="18993" y="12567"/>
                  </a:cubicBezTo>
                  <a:cubicBezTo>
                    <a:pt x="19117" y="12567"/>
                    <a:pt x="19117" y="12567"/>
                    <a:pt x="19117" y="12567"/>
                  </a:cubicBezTo>
                  <a:cubicBezTo>
                    <a:pt x="19117" y="12436"/>
                    <a:pt x="19117" y="12436"/>
                    <a:pt x="19117" y="12436"/>
                  </a:cubicBezTo>
                  <a:cubicBezTo>
                    <a:pt x="19241" y="12305"/>
                    <a:pt x="19241" y="12305"/>
                    <a:pt x="19241" y="12305"/>
                  </a:cubicBezTo>
                  <a:cubicBezTo>
                    <a:pt x="19241" y="12305"/>
                    <a:pt x="19241" y="12305"/>
                    <a:pt x="19241" y="12305"/>
                  </a:cubicBezTo>
                  <a:cubicBezTo>
                    <a:pt x="19241" y="12044"/>
                    <a:pt x="19241" y="12044"/>
                    <a:pt x="19241" y="12044"/>
                  </a:cubicBezTo>
                  <a:cubicBezTo>
                    <a:pt x="19366" y="11913"/>
                    <a:pt x="19366" y="11913"/>
                    <a:pt x="19366" y="11913"/>
                  </a:cubicBezTo>
                  <a:cubicBezTo>
                    <a:pt x="19366" y="11651"/>
                    <a:pt x="19366" y="11651"/>
                    <a:pt x="19366" y="11651"/>
                  </a:cubicBezTo>
                  <a:cubicBezTo>
                    <a:pt x="19366" y="11520"/>
                    <a:pt x="19366" y="11520"/>
                    <a:pt x="19366" y="11520"/>
                  </a:cubicBezTo>
                  <a:cubicBezTo>
                    <a:pt x="19366" y="11520"/>
                    <a:pt x="19366" y="11520"/>
                    <a:pt x="19366" y="11520"/>
                  </a:cubicBezTo>
                  <a:cubicBezTo>
                    <a:pt x="19366" y="11258"/>
                    <a:pt x="19366" y="11258"/>
                    <a:pt x="19366" y="11258"/>
                  </a:cubicBezTo>
                  <a:cubicBezTo>
                    <a:pt x="19366" y="10604"/>
                    <a:pt x="19366" y="10604"/>
                    <a:pt x="19366" y="10604"/>
                  </a:cubicBezTo>
                  <a:cubicBezTo>
                    <a:pt x="19366" y="10473"/>
                    <a:pt x="19366" y="10473"/>
                    <a:pt x="19366" y="10473"/>
                  </a:cubicBezTo>
                  <a:cubicBezTo>
                    <a:pt x="19366" y="10342"/>
                    <a:pt x="19366" y="10342"/>
                    <a:pt x="19366" y="10342"/>
                  </a:cubicBezTo>
                  <a:cubicBezTo>
                    <a:pt x="19366" y="10211"/>
                    <a:pt x="19366" y="10211"/>
                    <a:pt x="19366" y="10211"/>
                  </a:cubicBezTo>
                  <a:cubicBezTo>
                    <a:pt x="19366" y="10342"/>
                    <a:pt x="19366" y="10342"/>
                    <a:pt x="19366" y="10342"/>
                  </a:cubicBezTo>
                  <a:cubicBezTo>
                    <a:pt x="19241" y="10211"/>
                    <a:pt x="19241" y="10211"/>
                    <a:pt x="19241" y="10211"/>
                  </a:cubicBezTo>
                  <a:cubicBezTo>
                    <a:pt x="19241" y="10211"/>
                    <a:pt x="19241" y="10211"/>
                    <a:pt x="19241" y="10211"/>
                  </a:cubicBezTo>
                  <a:cubicBezTo>
                    <a:pt x="19366" y="10080"/>
                    <a:pt x="19366" y="10080"/>
                    <a:pt x="19366" y="10080"/>
                  </a:cubicBezTo>
                  <a:cubicBezTo>
                    <a:pt x="19366" y="9949"/>
                    <a:pt x="19366" y="9949"/>
                    <a:pt x="19366" y="9949"/>
                  </a:cubicBezTo>
                  <a:cubicBezTo>
                    <a:pt x="19366" y="9818"/>
                    <a:pt x="19366" y="9818"/>
                    <a:pt x="19366" y="9818"/>
                  </a:cubicBezTo>
                  <a:cubicBezTo>
                    <a:pt x="19366" y="9818"/>
                    <a:pt x="19366" y="9818"/>
                    <a:pt x="19366" y="9818"/>
                  </a:cubicBezTo>
                  <a:cubicBezTo>
                    <a:pt x="19366" y="9687"/>
                    <a:pt x="19366" y="9687"/>
                    <a:pt x="19366" y="9687"/>
                  </a:cubicBezTo>
                  <a:cubicBezTo>
                    <a:pt x="19366" y="9556"/>
                    <a:pt x="19366" y="9556"/>
                    <a:pt x="19366" y="9556"/>
                  </a:cubicBezTo>
                  <a:cubicBezTo>
                    <a:pt x="19241" y="9556"/>
                    <a:pt x="19241" y="9556"/>
                    <a:pt x="19241" y="9556"/>
                  </a:cubicBezTo>
                  <a:cubicBezTo>
                    <a:pt x="19241" y="9556"/>
                    <a:pt x="19241" y="9556"/>
                    <a:pt x="19241" y="9556"/>
                  </a:cubicBezTo>
                  <a:cubicBezTo>
                    <a:pt x="19241" y="9425"/>
                    <a:pt x="19241" y="9425"/>
                    <a:pt x="19241" y="9425"/>
                  </a:cubicBezTo>
                  <a:cubicBezTo>
                    <a:pt x="19241" y="9556"/>
                    <a:pt x="19241" y="9556"/>
                    <a:pt x="19241" y="9556"/>
                  </a:cubicBezTo>
                  <a:cubicBezTo>
                    <a:pt x="19366" y="9556"/>
                    <a:pt x="19366" y="9556"/>
                    <a:pt x="19366" y="9556"/>
                  </a:cubicBezTo>
                  <a:cubicBezTo>
                    <a:pt x="19490" y="9556"/>
                    <a:pt x="19490" y="9556"/>
                    <a:pt x="19490" y="9556"/>
                  </a:cubicBezTo>
                  <a:cubicBezTo>
                    <a:pt x="19490" y="9425"/>
                    <a:pt x="19490" y="9425"/>
                    <a:pt x="19490" y="9425"/>
                  </a:cubicBezTo>
                  <a:cubicBezTo>
                    <a:pt x="19490" y="9425"/>
                    <a:pt x="19490" y="9425"/>
                    <a:pt x="19490" y="9425"/>
                  </a:cubicBezTo>
                  <a:cubicBezTo>
                    <a:pt x="19614" y="9556"/>
                    <a:pt x="19614" y="9556"/>
                    <a:pt x="19614" y="9556"/>
                  </a:cubicBezTo>
                  <a:cubicBezTo>
                    <a:pt x="19614" y="9556"/>
                    <a:pt x="19614" y="9556"/>
                    <a:pt x="19614" y="9556"/>
                  </a:cubicBezTo>
                  <a:cubicBezTo>
                    <a:pt x="19614" y="9687"/>
                    <a:pt x="19614" y="9687"/>
                    <a:pt x="19614" y="9687"/>
                  </a:cubicBezTo>
                  <a:cubicBezTo>
                    <a:pt x="19490" y="9687"/>
                    <a:pt x="19490" y="9687"/>
                    <a:pt x="19490" y="9687"/>
                  </a:cubicBezTo>
                  <a:cubicBezTo>
                    <a:pt x="19490" y="9818"/>
                    <a:pt x="19490" y="9818"/>
                    <a:pt x="19490" y="9818"/>
                  </a:cubicBezTo>
                  <a:cubicBezTo>
                    <a:pt x="19490" y="9818"/>
                    <a:pt x="19490" y="9818"/>
                    <a:pt x="19490" y="9818"/>
                  </a:cubicBezTo>
                  <a:cubicBezTo>
                    <a:pt x="19614" y="9687"/>
                    <a:pt x="19614" y="9687"/>
                    <a:pt x="19614" y="9687"/>
                  </a:cubicBezTo>
                  <a:cubicBezTo>
                    <a:pt x="19738" y="9556"/>
                    <a:pt x="19738" y="9556"/>
                    <a:pt x="19738" y="9556"/>
                  </a:cubicBezTo>
                  <a:cubicBezTo>
                    <a:pt x="19986" y="9295"/>
                    <a:pt x="19986" y="9295"/>
                    <a:pt x="19986" y="9295"/>
                  </a:cubicBezTo>
                  <a:cubicBezTo>
                    <a:pt x="20110" y="9164"/>
                    <a:pt x="20110" y="9164"/>
                    <a:pt x="20110" y="9164"/>
                  </a:cubicBezTo>
                  <a:cubicBezTo>
                    <a:pt x="20110" y="9033"/>
                    <a:pt x="20110" y="9033"/>
                    <a:pt x="20110" y="9033"/>
                  </a:cubicBezTo>
                  <a:cubicBezTo>
                    <a:pt x="20110" y="8902"/>
                    <a:pt x="20110" y="8902"/>
                    <a:pt x="20110" y="8902"/>
                  </a:cubicBezTo>
                  <a:cubicBezTo>
                    <a:pt x="20234" y="8771"/>
                    <a:pt x="20234" y="8771"/>
                    <a:pt x="20234" y="8771"/>
                  </a:cubicBezTo>
                  <a:cubicBezTo>
                    <a:pt x="20359" y="8640"/>
                    <a:pt x="20359" y="8640"/>
                    <a:pt x="20359" y="8640"/>
                  </a:cubicBezTo>
                  <a:cubicBezTo>
                    <a:pt x="20607" y="8378"/>
                    <a:pt x="20607" y="8378"/>
                    <a:pt x="20607" y="8378"/>
                  </a:cubicBezTo>
                  <a:cubicBezTo>
                    <a:pt x="20607" y="8378"/>
                    <a:pt x="20607" y="8378"/>
                    <a:pt x="20607" y="8378"/>
                  </a:cubicBezTo>
                  <a:cubicBezTo>
                    <a:pt x="20731" y="8378"/>
                    <a:pt x="20731" y="8378"/>
                    <a:pt x="20731" y="8378"/>
                  </a:cubicBezTo>
                  <a:cubicBezTo>
                    <a:pt x="20731" y="8247"/>
                    <a:pt x="20731" y="8247"/>
                    <a:pt x="20731" y="8247"/>
                  </a:cubicBezTo>
                  <a:cubicBezTo>
                    <a:pt x="20979" y="7985"/>
                    <a:pt x="20979" y="7985"/>
                    <a:pt x="20979" y="7985"/>
                  </a:cubicBezTo>
                  <a:cubicBezTo>
                    <a:pt x="21228" y="7724"/>
                    <a:pt x="21228" y="7724"/>
                    <a:pt x="21228" y="7724"/>
                  </a:cubicBezTo>
                  <a:cubicBezTo>
                    <a:pt x="21352" y="7593"/>
                    <a:pt x="21352" y="7593"/>
                    <a:pt x="21352" y="7593"/>
                  </a:cubicBezTo>
                  <a:cubicBezTo>
                    <a:pt x="21476" y="7331"/>
                    <a:pt x="21476" y="7331"/>
                    <a:pt x="21476" y="7331"/>
                  </a:cubicBezTo>
                  <a:cubicBezTo>
                    <a:pt x="21476" y="7200"/>
                    <a:pt x="21476" y="7200"/>
                    <a:pt x="21476" y="7200"/>
                  </a:cubicBezTo>
                  <a:cubicBezTo>
                    <a:pt x="21600" y="7200"/>
                    <a:pt x="21600" y="7200"/>
                    <a:pt x="21600" y="7200"/>
                  </a:cubicBezTo>
                  <a:cubicBezTo>
                    <a:pt x="21600" y="7069"/>
                    <a:pt x="21600" y="7069"/>
                    <a:pt x="21600" y="7069"/>
                  </a:cubicBezTo>
                  <a:cubicBezTo>
                    <a:pt x="21476" y="6938"/>
                    <a:pt x="21476" y="6938"/>
                    <a:pt x="21476" y="6938"/>
                  </a:cubicBezTo>
                  <a:cubicBezTo>
                    <a:pt x="21476" y="6807"/>
                    <a:pt x="21476" y="6807"/>
                    <a:pt x="21476" y="6807"/>
                  </a:cubicBezTo>
                  <a:cubicBezTo>
                    <a:pt x="21600" y="6807"/>
                    <a:pt x="21600" y="6807"/>
                    <a:pt x="21600" y="6807"/>
                  </a:cubicBezTo>
                  <a:cubicBezTo>
                    <a:pt x="21600" y="6545"/>
                    <a:pt x="21600" y="6545"/>
                    <a:pt x="21600" y="6545"/>
                  </a:cubicBezTo>
                  <a:cubicBezTo>
                    <a:pt x="21476" y="6545"/>
                    <a:pt x="21476" y="6545"/>
                    <a:pt x="21476" y="6545"/>
                  </a:cubicBezTo>
                  <a:cubicBezTo>
                    <a:pt x="21476" y="6415"/>
                    <a:pt x="21476" y="6415"/>
                    <a:pt x="21476" y="6415"/>
                  </a:cubicBezTo>
                  <a:cubicBezTo>
                    <a:pt x="21228" y="6022"/>
                    <a:pt x="21228" y="6022"/>
                    <a:pt x="21228" y="6022"/>
                  </a:cubicBezTo>
                  <a:cubicBezTo>
                    <a:pt x="21228" y="5891"/>
                    <a:pt x="21228" y="5891"/>
                    <a:pt x="21228" y="5891"/>
                  </a:cubicBezTo>
                  <a:cubicBezTo>
                    <a:pt x="21228" y="5629"/>
                    <a:pt x="21228" y="5629"/>
                    <a:pt x="21228" y="5629"/>
                  </a:cubicBezTo>
                  <a:cubicBezTo>
                    <a:pt x="20855" y="5498"/>
                    <a:pt x="20855" y="5498"/>
                    <a:pt x="20855" y="5498"/>
                  </a:cubicBezTo>
                  <a:cubicBezTo>
                    <a:pt x="20731" y="5498"/>
                    <a:pt x="20731" y="5498"/>
                    <a:pt x="20731" y="5498"/>
                  </a:cubicBezTo>
                  <a:cubicBezTo>
                    <a:pt x="20483" y="5629"/>
                    <a:pt x="20483" y="5629"/>
                    <a:pt x="20483" y="5629"/>
                  </a:cubicBezTo>
                  <a:cubicBezTo>
                    <a:pt x="20359" y="5498"/>
                    <a:pt x="20359" y="5498"/>
                    <a:pt x="20359" y="5498"/>
                  </a:cubicBezTo>
                  <a:cubicBezTo>
                    <a:pt x="20359" y="5367"/>
                    <a:pt x="20359" y="5367"/>
                    <a:pt x="20359" y="5367"/>
                  </a:cubicBezTo>
                  <a:cubicBezTo>
                    <a:pt x="20234" y="5236"/>
                    <a:pt x="20234" y="5236"/>
                    <a:pt x="20234" y="5236"/>
                  </a:cubicBezTo>
                  <a:cubicBezTo>
                    <a:pt x="19986" y="5236"/>
                    <a:pt x="19986" y="5236"/>
                    <a:pt x="19986" y="5236"/>
                  </a:cubicBezTo>
                  <a:cubicBezTo>
                    <a:pt x="19862" y="5236"/>
                    <a:pt x="19862" y="5236"/>
                    <a:pt x="19862" y="5236"/>
                  </a:cubicBezTo>
                  <a:cubicBezTo>
                    <a:pt x="19614" y="4975"/>
                    <a:pt x="19614" y="4975"/>
                    <a:pt x="19614" y="4975"/>
                  </a:cubicBezTo>
                  <a:cubicBezTo>
                    <a:pt x="19490" y="4713"/>
                    <a:pt x="19490" y="4713"/>
                    <a:pt x="19490" y="4713"/>
                  </a:cubicBezTo>
                  <a:cubicBezTo>
                    <a:pt x="19366" y="4713"/>
                    <a:pt x="19366" y="4713"/>
                    <a:pt x="19366" y="4713"/>
                  </a:cubicBezTo>
                  <a:cubicBezTo>
                    <a:pt x="19241" y="4582"/>
                    <a:pt x="19241" y="4582"/>
                    <a:pt x="19241" y="4582"/>
                  </a:cubicBezTo>
                  <a:cubicBezTo>
                    <a:pt x="19117" y="4582"/>
                    <a:pt x="19117" y="4582"/>
                    <a:pt x="19117" y="4582"/>
                  </a:cubicBezTo>
                  <a:cubicBezTo>
                    <a:pt x="18745" y="4320"/>
                    <a:pt x="18745" y="4320"/>
                    <a:pt x="18745" y="4320"/>
                  </a:cubicBezTo>
                  <a:cubicBezTo>
                    <a:pt x="18621" y="4320"/>
                    <a:pt x="18621" y="4320"/>
                    <a:pt x="18621" y="4320"/>
                  </a:cubicBezTo>
                  <a:cubicBezTo>
                    <a:pt x="18497" y="4320"/>
                    <a:pt x="18497" y="4320"/>
                    <a:pt x="18497" y="4320"/>
                  </a:cubicBezTo>
                  <a:cubicBezTo>
                    <a:pt x="18372" y="4320"/>
                    <a:pt x="18372" y="4320"/>
                    <a:pt x="18372" y="4320"/>
                  </a:cubicBezTo>
                  <a:cubicBezTo>
                    <a:pt x="18248" y="4320"/>
                    <a:pt x="18248" y="4320"/>
                    <a:pt x="18248" y="4320"/>
                  </a:cubicBezTo>
                  <a:cubicBezTo>
                    <a:pt x="18124" y="4320"/>
                    <a:pt x="18124" y="4320"/>
                    <a:pt x="18124" y="4320"/>
                  </a:cubicBezTo>
                  <a:cubicBezTo>
                    <a:pt x="18000" y="4320"/>
                    <a:pt x="18000" y="4320"/>
                    <a:pt x="18000" y="4320"/>
                  </a:cubicBezTo>
                  <a:cubicBezTo>
                    <a:pt x="18000" y="4320"/>
                    <a:pt x="18000" y="4320"/>
                    <a:pt x="18000" y="4320"/>
                  </a:cubicBezTo>
                  <a:cubicBezTo>
                    <a:pt x="17876" y="4320"/>
                    <a:pt x="17876" y="4320"/>
                    <a:pt x="17876" y="4320"/>
                  </a:cubicBezTo>
                  <a:cubicBezTo>
                    <a:pt x="17752" y="4189"/>
                    <a:pt x="17752" y="4189"/>
                    <a:pt x="17752" y="4189"/>
                  </a:cubicBezTo>
                  <a:cubicBezTo>
                    <a:pt x="17752" y="4320"/>
                    <a:pt x="17752" y="4320"/>
                    <a:pt x="17752" y="4320"/>
                  </a:cubicBezTo>
                  <a:cubicBezTo>
                    <a:pt x="17628" y="4189"/>
                    <a:pt x="17628" y="4189"/>
                    <a:pt x="17628" y="4189"/>
                  </a:cubicBezTo>
                  <a:cubicBezTo>
                    <a:pt x="17628" y="4320"/>
                    <a:pt x="17628" y="4320"/>
                    <a:pt x="17628" y="4320"/>
                  </a:cubicBezTo>
                  <a:cubicBezTo>
                    <a:pt x="17628" y="4320"/>
                    <a:pt x="17628" y="4320"/>
                    <a:pt x="17628" y="4320"/>
                  </a:cubicBezTo>
                  <a:cubicBezTo>
                    <a:pt x="17503" y="4320"/>
                    <a:pt x="17503" y="4320"/>
                    <a:pt x="17503" y="4320"/>
                  </a:cubicBezTo>
                  <a:cubicBezTo>
                    <a:pt x="17503" y="4189"/>
                    <a:pt x="17503" y="4189"/>
                    <a:pt x="17503" y="4189"/>
                  </a:cubicBezTo>
                  <a:cubicBezTo>
                    <a:pt x="17503" y="4189"/>
                    <a:pt x="17503" y="4189"/>
                    <a:pt x="17503" y="4189"/>
                  </a:cubicBezTo>
                  <a:cubicBezTo>
                    <a:pt x="17503" y="4189"/>
                    <a:pt x="17503" y="4189"/>
                    <a:pt x="17503" y="4189"/>
                  </a:cubicBezTo>
                  <a:cubicBezTo>
                    <a:pt x="17503" y="4320"/>
                    <a:pt x="17503" y="4320"/>
                    <a:pt x="17503" y="4320"/>
                  </a:cubicBezTo>
                  <a:cubicBezTo>
                    <a:pt x="17255" y="4189"/>
                    <a:pt x="17255" y="4189"/>
                    <a:pt x="17255" y="4189"/>
                  </a:cubicBezTo>
                  <a:cubicBezTo>
                    <a:pt x="17255" y="4189"/>
                    <a:pt x="17255" y="4189"/>
                    <a:pt x="17255" y="4189"/>
                  </a:cubicBezTo>
                  <a:cubicBezTo>
                    <a:pt x="17131" y="4189"/>
                    <a:pt x="17131" y="4189"/>
                    <a:pt x="17131" y="4189"/>
                  </a:cubicBezTo>
                  <a:cubicBezTo>
                    <a:pt x="16759" y="4058"/>
                    <a:pt x="16759" y="4058"/>
                    <a:pt x="16759" y="4058"/>
                  </a:cubicBezTo>
                  <a:cubicBezTo>
                    <a:pt x="16634" y="4058"/>
                    <a:pt x="16634" y="4058"/>
                    <a:pt x="16634" y="4058"/>
                  </a:cubicBezTo>
                  <a:cubicBezTo>
                    <a:pt x="16634" y="4058"/>
                    <a:pt x="16634" y="4058"/>
                    <a:pt x="16634" y="4058"/>
                  </a:cubicBezTo>
                  <a:cubicBezTo>
                    <a:pt x="16634" y="4189"/>
                    <a:pt x="16634" y="4189"/>
                    <a:pt x="16634" y="4189"/>
                  </a:cubicBezTo>
                  <a:cubicBezTo>
                    <a:pt x="16634" y="4189"/>
                    <a:pt x="16634" y="4189"/>
                    <a:pt x="16634" y="4189"/>
                  </a:cubicBezTo>
                  <a:cubicBezTo>
                    <a:pt x="16634" y="4189"/>
                    <a:pt x="16634" y="4189"/>
                    <a:pt x="16634" y="4189"/>
                  </a:cubicBezTo>
                  <a:cubicBezTo>
                    <a:pt x="16634" y="4189"/>
                    <a:pt x="16634" y="4189"/>
                    <a:pt x="16634" y="4189"/>
                  </a:cubicBezTo>
                  <a:cubicBezTo>
                    <a:pt x="16510" y="4189"/>
                    <a:pt x="16510" y="4189"/>
                    <a:pt x="16510" y="4189"/>
                  </a:cubicBezTo>
                  <a:cubicBezTo>
                    <a:pt x="16510" y="4189"/>
                    <a:pt x="16510" y="4189"/>
                    <a:pt x="16510" y="4189"/>
                  </a:cubicBezTo>
                  <a:cubicBezTo>
                    <a:pt x="16386" y="4320"/>
                    <a:pt x="16386" y="4320"/>
                    <a:pt x="16386" y="4320"/>
                  </a:cubicBezTo>
                  <a:cubicBezTo>
                    <a:pt x="16386" y="4451"/>
                    <a:pt x="16386" y="4451"/>
                    <a:pt x="16386" y="4451"/>
                  </a:cubicBezTo>
                  <a:cubicBezTo>
                    <a:pt x="16386" y="4320"/>
                    <a:pt x="16386" y="4320"/>
                    <a:pt x="16386" y="4320"/>
                  </a:cubicBezTo>
                  <a:cubicBezTo>
                    <a:pt x="16262" y="4320"/>
                    <a:pt x="16262" y="4320"/>
                    <a:pt x="16262" y="4320"/>
                  </a:cubicBezTo>
                  <a:cubicBezTo>
                    <a:pt x="16262" y="4320"/>
                    <a:pt x="16262" y="4320"/>
                    <a:pt x="16262" y="4320"/>
                  </a:cubicBezTo>
                  <a:cubicBezTo>
                    <a:pt x="16262" y="4320"/>
                    <a:pt x="16262" y="4320"/>
                    <a:pt x="16262" y="4320"/>
                  </a:cubicBezTo>
                  <a:cubicBezTo>
                    <a:pt x="16138" y="4582"/>
                    <a:pt x="16138" y="4582"/>
                    <a:pt x="16138" y="4582"/>
                  </a:cubicBezTo>
                  <a:cubicBezTo>
                    <a:pt x="16138" y="4713"/>
                    <a:pt x="16138" y="4713"/>
                    <a:pt x="16138" y="4713"/>
                  </a:cubicBezTo>
                  <a:cubicBezTo>
                    <a:pt x="16138" y="4582"/>
                    <a:pt x="16138" y="4582"/>
                    <a:pt x="16138" y="4582"/>
                  </a:cubicBezTo>
                  <a:cubicBezTo>
                    <a:pt x="16138" y="4451"/>
                    <a:pt x="16138" y="4451"/>
                    <a:pt x="16138" y="4451"/>
                  </a:cubicBezTo>
                  <a:cubicBezTo>
                    <a:pt x="16138" y="4320"/>
                    <a:pt x="16138" y="4320"/>
                    <a:pt x="16138" y="4320"/>
                  </a:cubicBezTo>
                  <a:cubicBezTo>
                    <a:pt x="16262" y="4189"/>
                    <a:pt x="16262" y="4189"/>
                    <a:pt x="16262" y="4189"/>
                  </a:cubicBezTo>
                  <a:cubicBezTo>
                    <a:pt x="16262" y="4058"/>
                    <a:pt x="16262" y="4058"/>
                    <a:pt x="16262" y="4058"/>
                  </a:cubicBezTo>
                  <a:cubicBezTo>
                    <a:pt x="16262" y="4058"/>
                    <a:pt x="16262" y="4058"/>
                    <a:pt x="16262" y="4058"/>
                  </a:cubicBezTo>
                  <a:cubicBezTo>
                    <a:pt x="16138" y="4058"/>
                    <a:pt x="16138" y="4058"/>
                    <a:pt x="16138" y="4058"/>
                  </a:cubicBezTo>
                  <a:cubicBezTo>
                    <a:pt x="16262" y="3927"/>
                    <a:pt x="16262" y="3927"/>
                    <a:pt x="16262" y="3927"/>
                  </a:cubicBezTo>
                  <a:cubicBezTo>
                    <a:pt x="16138" y="3796"/>
                    <a:pt x="16138" y="3796"/>
                    <a:pt x="16138" y="3796"/>
                  </a:cubicBezTo>
                  <a:cubicBezTo>
                    <a:pt x="16014" y="3665"/>
                    <a:pt x="16014" y="3665"/>
                    <a:pt x="16014" y="3665"/>
                  </a:cubicBezTo>
                  <a:cubicBezTo>
                    <a:pt x="15890" y="3665"/>
                    <a:pt x="15890" y="3665"/>
                    <a:pt x="15890" y="3665"/>
                  </a:cubicBezTo>
                  <a:cubicBezTo>
                    <a:pt x="15766" y="3665"/>
                    <a:pt x="15766" y="3665"/>
                    <a:pt x="15766" y="3665"/>
                  </a:cubicBezTo>
                  <a:cubicBezTo>
                    <a:pt x="15766" y="3665"/>
                    <a:pt x="15766" y="3665"/>
                    <a:pt x="15766" y="3665"/>
                  </a:cubicBezTo>
                  <a:cubicBezTo>
                    <a:pt x="15641" y="3796"/>
                    <a:pt x="15641" y="3796"/>
                    <a:pt x="15641" y="3796"/>
                  </a:cubicBezTo>
                  <a:cubicBezTo>
                    <a:pt x="15641" y="3665"/>
                    <a:pt x="15641" y="3665"/>
                    <a:pt x="15641" y="3665"/>
                  </a:cubicBezTo>
                  <a:cubicBezTo>
                    <a:pt x="15517" y="3665"/>
                    <a:pt x="15517" y="3665"/>
                    <a:pt x="15517" y="3665"/>
                  </a:cubicBezTo>
                  <a:cubicBezTo>
                    <a:pt x="15517" y="3535"/>
                    <a:pt x="15517" y="3535"/>
                    <a:pt x="15517" y="3535"/>
                  </a:cubicBezTo>
                  <a:cubicBezTo>
                    <a:pt x="15517" y="3535"/>
                    <a:pt x="15517" y="3535"/>
                    <a:pt x="15517" y="3535"/>
                  </a:cubicBezTo>
                  <a:cubicBezTo>
                    <a:pt x="15393" y="3535"/>
                    <a:pt x="15393" y="3535"/>
                    <a:pt x="15393" y="3535"/>
                  </a:cubicBezTo>
                  <a:cubicBezTo>
                    <a:pt x="15393" y="3535"/>
                    <a:pt x="15393" y="3535"/>
                    <a:pt x="15393" y="3535"/>
                  </a:cubicBezTo>
                  <a:cubicBezTo>
                    <a:pt x="15269" y="3404"/>
                    <a:pt x="15269" y="3404"/>
                    <a:pt x="15269" y="3404"/>
                  </a:cubicBezTo>
                  <a:cubicBezTo>
                    <a:pt x="15269" y="3535"/>
                    <a:pt x="15269" y="3535"/>
                    <a:pt x="15269" y="3535"/>
                  </a:cubicBezTo>
                  <a:cubicBezTo>
                    <a:pt x="15269" y="3404"/>
                    <a:pt x="15269" y="3404"/>
                    <a:pt x="15269" y="3404"/>
                  </a:cubicBezTo>
                  <a:cubicBezTo>
                    <a:pt x="15145" y="3404"/>
                    <a:pt x="15145" y="3404"/>
                    <a:pt x="15145" y="3404"/>
                  </a:cubicBezTo>
                  <a:cubicBezTo>
                    <a:pt x="15145" y="3404"/>
                    <a:pt x="15145" y="3404"/>
                    <a:pt x="15145" y="3404"/>
                  </a:cubicBezTo>
                  <a:cubicBezTo>
                    <a:pt x="15021" y="3404"/>
                    <a:pt x="15021" y="3404"/>
                    <a:pt x="15021" y="3404"/>
                  </a:cubicBezTo>
                  <a:cubicBezTo>
                    <a:pt x="14897" y="3273"/>
                    <a:pt x="14897" y="3273"/>
                    <a:pt x="14897" y="3273"/>
                  </a:cubicBezTo>
                  <a:cubicBezTo>
                    <a:pt x="14772" y="3273"/>
                    <a:pt x="14772" y="3273"/>
                    <a:pt x="14772" y="3273"/>
                  </a:cubicBezTo>
                  <a:cubicBezTo>
                    <a:pt x="14772" y="3273"/>
                    <a:pt x="14772" y="3273"/>
                    <a:pt x="14772" y="3273"/>
                  </a:cubicBezTo>
                  <a:cubicBezTo>
                    <a:pt x="14772" y="3273"/>
                    <a:pt x="14772" y="3273"/>
                    <a:pt x="14772" y="3273"/>
                  </a:cubicBezTo>
                  <a:cubicBezTo>
                    <a:pt x="14648" y="3273"/>
                    <a:pt x="14648" y="3273"/>
                    <a:pt x="14648" y="3273"/>
                  </a:cubicBezTo>
                  <a:cubicBezTo>
                    <a:pt x="14524" y="3273"/>
                    <a:pt x="14524" y="3273"/>
                    <a:pt x="14524" y="3273"/>
                  </a:cubicBezTo>
                  <a:cubicBezTo>
                    <a:pt x="14524" y="3273"/>
                    <a:pt x="14524" y="3273"/>
                    <a:pt x="14524" y="3273"/>
                  </a:cubicBezTo>
                  <a:cubicBezTo>
                    <a:pt x="14524" y="3273"/>
                    <a:pt x="14524" y="3273"/>
                    <a:pt x="14524" y="3273"/>
                  </a:cubicBezTo>
                  <a:cubicBezTo>
                    <a:pt x="14400" y="3273"/>
                    <a:pt x="14400" y="3273"/>
                    <a:pt x="14400" y="3273"/>
                  </a:cubicBezTo>
                  <a:cubicBezTo>
                    <a:pt x="14276" y="3273"/>
                    <a:pt x="14276" y="3273"/>
                    <a:pt x="14276" y="3273"/>
                  </a:cubicBezTo>
                  <a:cubicBezTo>
                    <a:pt x="14276" y="3273"/>
                    <a:pt x="14276" y="3273"/>
                    <a:pt x="14276" y="3273"/>
                  </a:cubicBezTo>
                  <a:cubicBezTo>
                    <a:pt x="14152" y="3404"/>
                    <a:pt x="14152" y="3404"/>
                    <a:pt x="14152" y="3404"/>
                  </a:cubicBezTo>
                  <a:cubicBezTo>
                    <a:pt x="14152" y="3404"/>
                    <a:pt x="14152" y="3404"/>
                    <a:pt x="14152" y="3404"/>
                  </a:cubicBezTo>
                  <a:cubicBezTo>
                    <a:pt x="14028" y="3535"/>
                    <a:pt x="14028" y="3535"/>
                    <a:pt x="14028" y="3535"/>
                  </a:cubicBezTo>
                  <a:cubicBezTo>
                    <a:pt x="13903" y="3665"/>
                    <a:pt x="13903" y="3665"/>
                    <a:pt x="13903" y="3665"/>
                  </a:cubicBezTo>
                  <a:cubicBezTo>
                    <a:pt x="13655" y="3796"/>
                    <a:pt x="13655" y="3796"/>
                    <a:pt x="13655" y="3796"/>
                  </a:cubicBezTo>
                  <a:cubicBezTo>
                    <a:pt x="13655" y="3927"/>
                    <a:pt x="13655" y="3927"/>
                    <a:pt x="13655" y="3927"/>
                  </a:cubicBezTo>
                  <a:cubicBezTo>
                    <a:pt x="13531" y="4058"/>
                    <a:pt x="13531" y="4058"/>
                    <a:pt x="13531" y="4058"/>
                  </a:cubicBezTo>
                  <a:cubicBezTo>
                    <a:pt x="13531" y="4189"/>
                    <a:pt x="13531" y="4189"/>
                    <a:pt x="13531" y="4189"/>
                  </a:cubicBezTo>
                  <a:cubicBezTo>
                    <a:pt x="13407" y="4189"/>
                    <a:pt x="13407" y="4189"/>
                    <a:pt x="13407" y="4189"/>
                  </a:cubicBezTo>
                  <a:cubicBezTo>
                    <a:pt x="13407" y="4320"/>
                    <a:pt x="13407" y="4320"/>
                    <a:pt x="13407" y="4320"/>
                  </a:cubicBezTo>
                  <a:cubicBezTo>
                    <a:pt x="13407" y="4320"/>
                    <a:pt x="13407" y="4320"/>
                    <a:pt x="13407" y="4320"/>
                  </a:cubicBezTo>
                  <a:cubicBezTo>
                    <a:pt x="13407" y="4451"/>
                    <a:pt x="13407" y="4451"/>
                    <a:pt x="13407" y="4451"/>
                  </a:cubicBezTo>
                  <a:cubicBezTo>
                    <a:pt x="13407" y="4713"/>
                    <a:pt x="13407" y="4713"/>
                    <a:pt x="13407" y="4713"/>
                  </a:cubicBezTo>
                  <a:cubicBezTo>
                    <a:pt x="13283" y="4582"/>
                    <a:pt x="13283" y="4582"/>
                    <a:pt x="13283" y="4582"/>
                  </a:cubicBezTo>
                  <a:cubicBezTo>
                    <a:pt x="13283" y="4451"/>
                    <a:pt x="13283" y="4451"/>
                    <a:pt x="13283" y="4451"/>
                  </a:cubicBezTo>
                  <a:cubicBezTo>
                    <a:pt x="13283" y="4320"/>
                    <a:pt x="13283" y="4320"/>
                    <a:pt x="13283" y="4320"/>
                  </a:cubicBezTo>
                  <a:cubicBezTo>
                    <a:pt x="13407" y="4320"/>
                    <a:pt x="13407" y="4320"/>
                    <a:pt x="13407" y="4320"/>
                  </a:cubicBezTo>
                  <a:cubicBezTo>
                    <a:pt x="13407" y="4189"/>
                    <a:pt x="13407" y="4189"/>
                    <a:pt x="13407" y="4189"/>
                  </a:cubicBezTo>
                  <a:cubicBezTo>
                    <a:pt x="13407" y="4058"/>
                    <a:pt x="13407" y="4058"/>
                    <a:pt x="13407" y="4058"/>
                  </a:cubicBezTo>
                  <a:cubicBezTo>
                    <a:pt x="13407" y="3927"/>
                    <a:pt x="13407" y="3927"/>
                    <a:pt x="13407" y="3927"/>
                  </a:cubicBezTo>
                  <a:cubicBezTo>
                    <a:pt x="13407" y="3927"/>
                    <a:pt x="13407" y="3927"/>
                    <a:pt x="13407" y="3927"/>
                  </a:cubicBezTo>
                  <a:cubicBezTo>
                    <a:pt x="13407" y="3927"/>
                    <a:pt x="13407" y="3927"/>
                    <a:pt x="13407" y="3927"/>
                  </a:cubicBezTo>
                  <a:cubicBezTo>
                    <a:pt x="13283" y="3927"/>
                    <a:pt x="13283" y="3927"/>
                    <a:pt x="13283" y="3927"/>
                  </a:cubicBezTo>
                  <a:cubicBezTo>
                    <a:pt x="13159" y="3927"/>
                    <a:pt x="13159" y="3927"/>
                    <a:pt x="13159" y="3927"/>
                  </a:cubicBezTo>
                  <a:cubicBezTo>
                    <a:pt x="13034" y="3927"/>
                    <a:pt x="13034" y="3927"/>
                    <a:pt x="13034" y="3927"/>
                  </a:cubicBezTo>
                  <a:cubicBezTo>
                    <a:pt x="12910" y="3927"/>
                    <a:pt x="12910" y="3927"/>
                    <a:pt x="12910" y="3927"/>
                  </a:cubicBezTo>
                  <a:cubicBezTo>
                    <a:pt x="12786" y="3796"/>
                    <a:pt x="12786" y="3796"/>
                    <a:pt x="12786" y="3796"/>
                  </a:cubicBezTo>
                  <a:cubicBezTo>
                    <a:pt x="12910" y="3796"/>
                    <a:pt x="12910" y="3796"/>
                    <a:pt x="12910" y="3796"/>
                  </a:cubicBezTo>
                  <a:cubicBezTo>
                    <a:pt x="13034" y="3796"/>
                    <a:pt x="13034" y="3796"/>
                    <a:pt x="13034" y="3796"/>
                  </a:cubicBezTo>
                  <a:cubicBezTo>
                    <a:pt x="13159" y="3796"/>
                    <a:pt x="13159" y="3796"/>
                    <a:pt x="13159" y="3796"/>
                  </a:cubicBezTo>
                  <a:cubicBezTo>
                    <a:pt x="13283" y="3796"/>
                    <a:pt x="13283" y="3796"/>
                    <a:pt x="13283" y="3796"/>
                  </a:cubicBezTo>
                  <a:cubicBezTo>
                    <a:pt x="13407" y="3796"/>
                    <a:pt x="13407" y="3796"/>
                    <a:pt x="13407" y="3796"/>
                  </a:cubicBezTo>
                  <a:cubicBezTo>
                    <a:pt x="13407" y="3665"/>
                    <a:pt x="13407" y="3665"/>
                    <a:pt x="13407" y="3665"/>
                  </a:cubicBezTo>
                  <a:cubicBezTo>
                    <a:pt x="13531" y="3665"/>
                    <a:pt x="13531" y="3665"/>
                    <a:pt x="13531" y="3665"/>
                  </a:cubicBezTo>
                  <a:cubicBezTo>
                    <a:pt x="13531" y="3665"/>
                    <a:pt x="13531" y="3665"/>
                    <a:pt x="13531" y="3665"/>
                  </a:cubicBezTo>
                  <a:cubicBezTo>
                    <a:pt x="13531" y="3665"/>
                    <a:pt x="13531" y="3665"/>
                    <a:pt x="13531" y="3665"/>
                  </a:cubicBezTo>
                  <a:cubicBezTo>
                    <a:pt x="13655" y="3665"/>
                    <a:pt x="13655" y="3665"/>
                    <a:pt x="13655" y="3665"/>
                  </a:cubicBezTo>
                  <a:cubicBezTo>
                    <a:pt x="13903" y="3535"/>
                    <a:pt x="13903" y="3535"/>
                    <a:pt x="13903" y="3535"/>
                  </a:cubicBezTo>
                  <a:cubicBezTo>
                    <a:pt x="13903" y="3404"/>
                    <a:pt x="13903" y="3404"/>
                    <a:pt x="13903" y="3404"/>
                  </a:cubicBezTo>
                  <a:cubicBezTo>
                    <a:pt x="14028" y="3273"/>
                    <a:pt x="14028" y="3273"/>
                    <a:pt x="14028" y="3273"/>
                  </a:cubicBezTo>
                  <a:cubicBezTo>
                    <a:pt x="14028" y="3142"/>
                    <a:pt x="14028" y="3142"/>
                    <a:pt x="14028" y="3142"/>
                  </a:cubicBezTo>
                  <a:cubicBezTo>
                    <a:pt x="14028" y="3142"/>
                    <a:pt x="14028" y="3142"/>
                    <a:pt x="14028" y="3142"/>
                  </a:cubicBezTo>
                  <a:cubicBezTo>
                    <a:pt x="14028" y="3011"/>
                    <a:pt x="14028" y="3011"/>
                    <a:pt x="14028" y="3011"/>
                  </a:cubicBezTo>
                  <a:cubicBezTo>
                    <a:pt x="13903" y="3011"/>
                    <a:pt x="13903" y="3011"/>
                    <a:pt x="13903" y="3011"/>
                  </a:cubicBezTo>
                  <a:cubicBezTo>
                    <a:pt x="13779" y="2880"/>
                    <a:pt x="13779" y="2880"/>
                    <a:pt x="13779" y="2880"/>
                  </a:cubicBezTo>
                  <a:cubicBezTo>
                    <a:pt x="13655" y="2880"/>
                    <a:pt x="13655" y="2880"/>
                    <a:pt x="13655" y="2880"/>
                  </a:cubicBezTo>
                  <a:cubicBezTo>
                    <a:pt x="13531" y="3011"/>
                    <a:pt x="13531" y="3011"/>
                    <a:pt x="13531" y="3011"/>
                  </a:cubicBezTo>
                  <a:cubicBezTo>
                    <a:pt x="13407" y="3011"/>
                    <a:pt x="13407" y="3011"/>
                    <a:pt x="13407" y="3011"/>
                  </a:cubicBezTo>
                  <a:cubicBezTo>
                    <a:pt x="13159" y="2880"/>
                    <a:pt x="13159" y="2880"/>
                    <a:pt x="13159" y="2880"/>
                  </a:cubicBezTo>
                  <a:cubicBezTo>
                    <a:pt x="13034" y="2880"/>
                    <a:pt x="13034" y="2880"/>
                    <a:pt x="13034" y="2880"/>
                  </a:cubicBezTo>
                  <a:cubicBezTo>
                    <a:pt x="12786" y="3011"/>
                    <a:pt x="12786" y="3011"/>
                    <a:pt x="12786" y="3011"/>
                  </a:cubicBezTo>
                  <a:cubicBezTo>
                    <a:pt x="12786" y="3142"/>
                    <a:pt x="12786" y="3142"/>
                    <a:pt x="12786" y="3142"/>
                  </a:cubicBezTo>
                  <a:cubicBezTo>
                    <a:pt x="12910" y="3142"/>
                    <a:pt x="12910" y="3142"/>
                    <a:pt x="12910" y="3142"/>
                  </a:cubicBezTo>
                  <a:cubicBezTo>
                    <a:pt x="12910" y="3273"/>
                    <a:pt x="12910" y="3273"/>
                    <a:pt x="12910" y="3273"/>
                  </a:cubicBezTo>
                  <a:cubicBezTo>
                    <a:pt x="12910" y="3273"/>
                    <a:pt x="12910" y="3273"/>
                    <a:pt x="12910" y="3273"/>
                  </a:cubicBezTo>
                  <a:cubicBezTo>
                    <a:pt x="12786" y="3273"/>
                    <a:pt x="12786" y="3273"/>
                    <a:pt x="12786" y="3273"/>
                  </a:cubicBezTo>
                  <a:cubicBezTo>
                    <a:pt x="12786" y="3273"/>
                    <a:pt x="12786" y="3273"/>
                    <a:pt x="12786" y="3273"/>
                  </a:cubicBezTo>
                  <a:cubicBezTo>
                    <a:pt x="12786" y="3273"/>
                    <a:pt x="12786" y="3273"/>
                    <a:pt x="12786" y="3273"/>
                  </a:cubicBezTo>
                  <a:cubicBezTo>
                    <a:pt x="12662" y="3273"/>
                    <a:pt x="12662" y="3273"/>
                    <a:pt x="12662" y="3273"/>
                  </a:cubicBezTo>
                  <a:cubicBezTo>
                    <a:pt x="12538" y="3273"/>
                    <a:pt x="12538" y="3273"/>
                    <a:pt x="12538" y="3273"/>
                  </a:cubicBezTo>
                  <a:cubicBezTo>
                    <a:pt x="12414" y="3404"/>
                    <a:pt x="12414" y="3404"/>
                    <a:pt x="12414" y="3404"/>
                  </a:cubicBezTo>
                  <a:cubicBezTo>
                    <a:pt x="12290" y="3665"/>
                    <a:pt x="12290" y="3665"/>
                    <a:pt x="12290" y="3665"/>
                  </a:cubicBezTo>
                  <a:cubicBezTo>
                    <a:pt x="12414" y="3404"/>
                    <a:pt x="12414" y="3404"/>
                    <a:pt x="12414" y="3404"/>
                  </a:cubicBezTo>
                  <a:cubicBezTo>
                    <a:pt x="12414" y="3404"/>
                    <a:pt x="12414" y="3404"/>
                    <a:pt x="12414" y="3404"/>
                  </a:cubicBezTo>
                  <a:cubicBezTo>
                    <a:pt x="12414" y="3273"/>
                    <a:pt x="12414" y="3273"/>
                    <a:pt x="12414" y="3273"/>
                  </a:cubicBezTo>
                  <a:cubicBezTo>
                    <a:pt x="12414" y="3273"/>
                    <a:pt x="12414" y="3273"/>
                    <a:pt x="12414" y="3273"/>
                  </a:cubicBezTo>
                  <a:cubicBezTo>
                    <a:pt x="12414" y="3273"/>
                    <a:pt x="12414" y="3273"/>
                    <a:pt x="12414" y="3273"/>
                  </a:cubicBezTo>
                  <a:cubicBezTo>
                    <a:pt x="12290" y="3273"/>
                    <a:pt x="12290" y="3273"/>
                    <a:pt x="12290" y="3273"/>
                  </a:cubicBezTo>
                  <a:cubicBezTo>
                    <a:pt x="12166" y="3404"/>
                    <a:pt x="12166" y="3404"/>
                    <a:pt x="12166" y="3404"/>
                  </a:cubicBezTo>
                  <a:cubicBezTo>
                    <a:pt x="12166" y="3535"/>
                    <a:pt x="12166" y="3535"/>
                    <a:pt x="12166" y="3535"/>
                  </a:cubicBezTo>
                  <a:cubicBezTo>
                    <a:pt x="12041" y="3665"/>
                    <a:pt x="12041" y="3665"/>
                    <a:pt x="12041" y="3665"/>
                  </a:cubicBezTo>
                  <a:cubicBezTo>
                    <a:pt x="12166" y="3404"/>
                    <a:pt x="12166" y="3404"/>
                    <a:pt x="12166" y="3404"/>
                  </a:cubicBezTo>
                  <a:cubicBezTo>
                    <a:pt x="12166" y="3273"/>
                    <a:pt x="12166" y="3273"/>
                    <a:pt x="12166" y="3273"/>
                  </a:cubicBezTo>
                  <a:cubicBezTo>
                    <a:pt x="12414" y="3142"/>
                    <a:pt x="12414" y="3142"/>
                    <a:pt x="12414" y="3142"/>
                  </a:cubicBezTo>
                  <a:cubicBezTo>
                    <a:pt x="12414" y="3011"/>
                    <a:pt x="12414" y="3011"/>
                    <a:pt x="12414" y="3011"/>
                  </a:cubicBezTo>
                  <a:cubicBezTo>
                    <a:pt x="12538" y="2880"/>
                    <a:pt x="12538" y="2880"/>
                    <a:pt x="12538" y="2880"/>
                  </a:cubicBezTo>
                  <a:cubicBezTo>
                    <a:pt x="12538" y="2749"/>
                    <a:pt x="12538" y="2749"/>
                    <a:pt x="12538" y="2749"/>
                  </a:cubicBezTo>
                  <a:cubicBezTo>
                    <a:pt x="12662" y="2749"/>
                    <a:pt x="12662" y="2749"/>
                    <a:pt x="12662" y="2749"/>
                  </a:cubicBezTo>
                  <a:cubicBezTo>
                    <a:pt x="12786" y="2749"/>
                    <a:pt x="12786" y="2749"/>
                    <a:pt x="12786" y="2749"/>
                  </a:cubicBezTo>
                  <a:cubicBezTo>
                    <a:pt x="12910" y="2487"/>
                    <a:pt x="12910" y="2487"/>
                    <a:pt x="12910" y="2487"/>
                  </a:cubicBezTo>
                  <a:cubicBezTo>
                    <a:pt x="13159" y="2225"/>
                    <a:pt x="13159" y="2225"/>
                    <a:pt x="13159" y="2225"/>
                  </a:cubicBezTo>
                  <a:cubicBezTo>
                    <a:pt x="13159" y="2225"/>
                    <a:pt x="13159" y="2225"/>
                    <a:pt x="13159" y="2225"/>
                  </a:cubicBezTo>
                  <a:cubicBezTo>
                    <a:pt x="13159" y="2225"/>
                    <a:pt x="13159" y="2225"/>
                    <a:pt x="13159" y="2225"/>
                  </a:cubicBezTo>
                  <a:cubicBezTo>
                    <a:pt x="13159" y="2095"/>
                    <a:pt x="13159" y="2095"/>
                    <a:pt x="13159" y="2095"/>
                  </a:cubicBezTo>
                  <a:cubicBezTo>
                    <a:pt x="13159" y="2095"/>
                    <a:pt x="13159" y="2095"/>
                    <a:pt x="13159" y="2095"/>
                  </a:cubicBezTo>
                  <a:cubicBezTo>
                    <a:pt x="13159" y="1964"/>
                    <a:pt x="13159" y="1964"/>
                    <a:pt x="13159" y="1964"/>
                  </a:cubicBezTo>
                  <a:cubicBezTo>
                    <a:pt x="13159" y="1964"/>
                    <a:pt x="13159" y="1964"/>
                    <a:pt x="13159" y="1964"/>
                  </a:cubicBezTo>
                  <a:cubicBezTo>
                    <a:pt x="13159" y="1833"/>
                    <a:pt x="13159" y="1833"/>
                    <a:pt x="13159" y="1833"/>
                  </a:cubicBezTo>
                  <a:cubicBezTo>
                    <a:pt x="13034" y="1833"/>
                    <a:pt x="13034" y="1833"/>
                    <a:pt x="13034" y="1833"/>
                  </a:cubicBezTo>
                  <a:cubicBezTo>
                    <a:pt x="12910" y="1833"/>
                    <a:pt x="12910" y="1833"/>
                    <a:pt x="12910" y="1833"/>
                  </a:cubicBezTo>
                  <a:cubicBezTo>
                    <a:pt x="12910" y="1833"/>
                    <a:pt x="12910" y="1833"/>
                    <a:pt x="12910" y="1833"/>
                  </a:cubicBezTo>
                  <a:cubicBezTo>
                    <a:pt x="12786" y="1571"/>
                    <a:pt x="12786" y="1571"/>
                    <a:pt x="12786" y="1571"/>
                  </a:cubicBezTo>
                  <a:cubicBezTo>
                    <a:pt x="12662" y="1309"/>
                    <a:pt x="12662" y="1309"/>
                    <a:pt x="12662" y="1309"/>
                  </a:cubicBezTo>
                  <a:cubicBezTo>
                    <a:pt x="12662" y="1178"/>
                    <a:pt x="12662" y="1178"/>
                    <a:pt x="12662" y="1178"/>
                  </a:cubicBezTo>
                  <a:cubicBezTo>
                    <a:pt x="12538" y="916"/>
                    <a:pt x="12538" y="916"/>
                    <a:pt x="12538" y="916"/>
                  </a:cubicBezTo>
                  <a:cubicBezTo>
                    <a:pt x="12538" y="916"/>
                    <a:pt x="12538" y="916"/>
                    <a:pt x="12538" y="916"/>
                  </a:cubicBezTo>
                  <a:lnTo>
                    <a:pt x="12538" y="785"/>
                  </a:lnTo>
                  <a:close/>
                  <a:moveTo>
                    <a:pt x="12538" y="78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61" name="AutoShape 175"/>
            <p:cNvSpPr>
              <a:spLocks/>
            </p:cNvSpPr>
            <p:nvPr/>
          </p:nvSpPr>
          <p:spPr bwMode="auto">
            <a:xfrm>
              <a:off x="4622" y="4464"/>
              <a:ext cx="122" cy="156"/>
            </a:xfrm>
            <a:custGeom>
              <a:avLst/>
              <a:gdLst>
                <a:gd name="T0" fmla="*/ 8 w 21600"/>
                <a:gd name="T1" fmla="*/ 119 h 21600"/>
                <a:gd name="T2" fmla="*/ 8 w 21600"/>
                <a:gd name="T3" fmla="*/ 139 h 21600"/>
                <a:gd name="T4" fmla="*/ 18 w 21600"/>
                <a:gd name="T5" fmla="*/ 139 h 21600"/>
                <a:gd name="T6" fmla="*/ 28 w 21600"/>
                <a:gd name="T7" fmla="*/ 146 h 21600"/>
                <a:gd name="T8" fmla="*/ 28 w 21600"/>
                <a:gd name="T9" fmla="*/ 139 h 21600"/>
                <a:gd name="T10" fmla="*/ 46 w 21600"/>
                <a:gd name="T11" fmla="*/ 139 h 21600"/>
                <a:gd name="T12" fmla="*/ 46 w 21600"/>
                <a:gd name="T13" fmla="*/ 156 h 21600"/>
                <a:gd name="T14" fmla="*/ 56 w 21600"/>
                <a:gd name="T15" fmla="*/ 146 h 21600"/>
                <a:gd name="T16" fmla="*/ 56 w 21600"/>
                <a:gd name="T17" fmla="*/ 139 h 21600"/>
                <a:gd name="T18" fmla="*/ 66 w 21600"/>
                <a:gd name="T19" fmla="*/ 139 h 21600"/>
                <a:gd name="T20" fmla="*/ 74 w 21600"/>
                <a:gd name="T21" fmla="*/ 129 h 21600"/>
                <a:gd name="T22" fmla="*/ 84 w 21600"/>
                <a:gd name="T23" fmla="*/ 119 h 21600"/>
                <a:gd name="T24" fmla="*/ 94 w 21600"/>
                <a:gd name="T25" fmla="*/ 102 h 21600"/>
                <a:gd name="T26" fmla="*/ 102 w 21600"/>
                <a:gd name="T27" fmla="*/ 82 h 21600"/>
                <a:gd name="T28" fmla="*/ 112 w 21600"/>
                <a:gd name="T29" fmla="*/ 74 h 21600"/>
                <a:gd name="T30" fmla="*/ 122 w 21600"/>
                <a:gd name="T31" fmla="*/ 64 h 21600"/>
                <a:gd name="T32" fmla="*/ 122 w 21600"/>
                <a:gd name="T33" fmla="*/ 54 h 21600"/>
                <a:gd name="T34" fmla="*/ 112 w 21600"/>
                <a:gd name="T35" fmla="*/ 47 h 21600"/>
                <a:gd name="T36" fmla="*/ 102 w 21600"/>
                <a:gd name="T37" fmla="*/ 47 h 21600"/>
                <a:gd name="T38" fmla="*/ 102 w 21600"/>
                <a:gd name="T39" fmla="*/ 37 h 21600"/>
                <a:gd name="T40" fmla="*/ 84 w 21600"/>
                <a:gd name="T41" fmla="*/ 27 h 21600"/>
                <a:gd name="T42" fmla="*/ 84 w 21600"/>
                <a:gd name="T43" fmla="*/ 17 h 21600"/>
                <a:gd name="T44" fmla="*/ 74 w 21600"/>
                <a:gd name="T45" fmla="*/ 17 h 21600"/>
                <a:gd name="T46" fmla="*/ 56 w 21600"/>
                <a:gd name="T47" fmla="*/ 10 h 21600"/>
                <a:gd name="T48" fmla="*/ 38 w 21600"/>
                <a:gd name="T49" fmla="*/ 0 h 21600"/>
                <a:gd name="T50" fmla="*/ 28 w 21600"/>
                <a:gd name="T51" fmla="*/ 0 h 21600"/>
                <a:gd name="T52" fmla="*/ 18 w 21600"/>
                <a:gd name="T53" fmla="*/ 10 h 21600"/>
                <a:gd name="T54" fmla="*/ 8 w 21600"/>
                <a:gd name="T55" fmla="*/ 10 h 21600"/>
                <a:gd name="T56" fmla="*/ 8 w 21600"/>
                <a:gd name="T57" fmla="*/ 17 h 21600"/>
                <a:gd name="T58" fmla="*/ 0 w 21600"/>
                <a:gd name="T59" fmla="*/ 17 h 21600"/>
                <a:gd name="T60" fmla="*/ 8 w 21600"/>
                <a:gd name="T61" fmla="*/ 37 h 21600"/>
                <a:gd name="T62" fmla="*/ 8 w 21600"/>
                <a:gd name="T63" fmla="*/ 54 h 21600"/>
                <a:gd name="T64" fmla="*/ 18 w 21600"/>
                <a:gd name="T65" fmla="*/ 54 h 21600"/>
                <a:gd name="T66" fmla="*/ 18 w 21600"/>
                <a:gd name="T67" fmla="*/ 74 h 21600"/>
                <a:gd name="T68" fmla="*/ 28 w 21600"/>
                <a:gd name="T69" fmla="*/ 82 h 21600"/>
                <a:gd name="T70" fmla="*/ 28 w 21600"/>
                <a:gd name="T71" fmla="*/ 92 h 21600"/>
                <a:gd name="T72" fmla="*/ 18 w 21600"/>
                <a:gd name="T73" fmla="*/ 92 h 21600"/>
                <a:gd name="T74" fmla="*/ 18 w 21600"/>
                <a:gd name="T75" fmla="*/ 119 h 21600"/>
                <a:gd name="T76" fmla="*/ 8 w 21600"/>
                <a:gd name="T77" fmla="*/ 119 h 21600"/>
                <a:gd name="T78" fmla="*/ 8 w 21600"/>
                <a:gd name="T79" fmla="*/ 119 h 21600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600" h="21600">
                  <a:moveTo>
                    <a:pt x="1350" y="16457"/>
                  </a:moveTo>
                  <a:lnTo>
                    <a:pt x="1350" y="19200"/>
                  </a:lnTo>
                  <a:lnTo>
                    <a:pt x="3150" y="19200"/>
                  </a:lnTo>
                  <a:lnTo>
                    <a:pt x="4950" y="20229"/>
                  </a:lnTo>
                  <a:lnTo>
                    <a:pt x="4950" y="19200"/>
                  </a:lnTo>
                  <a:lnTo>
                    <a:pt x="8100" y="19200"/>
                  </a:lnTo>
                  <a:lnTo>
                    <a:pt x="8100" y="21600"/>
                  </a:lnTo>
                  <a:lnTo>
                    <a:pt x="9900" y="20229"/>
                  </a:lnTo>
                  <a:lnTo>
                    <a:pt x="9900" y="19200"/>
                  </a:lnTo>
                  <a:lnTo>
                    <a:pt x="11700" y="19200"/>
                  </a:lnTo>
                  <a:lnTo>
                    <a:pt x="13050" y="17829"/>
                  </a:lnTo>
                  <a:lnTo>
                    <a:pt x="14850" y="16457"/>
                  </a:lnTo>
                  <a:lnTo>
                    <a:pt x="16650" y="14057"/>
                  </a:lnTo>
                  <a:lnTo>
                    <a:pt x="18000" y="11314"/>
                  </a:lnTo>
                  <a:lnTo>
                    <a:pt x="19800" y="10286"/>
                  </a:lnTo>
                  <a:lnTo>
                    <a:pt x="21600" y="8914"/>
                  </a:lnTo>
                  <a:lnTo>
                    <a:pt x="21600" y="7543"/>
                  </a:lnTo>
                  <a:lnTo>
                    <a:pt x="19800" y="6514"/>
                  </a:lnTo>
                  <a:lnTo>
                    <a:pt x="18000" y="6514"/>
                  </a:lnTo>
                  <a:lnTo>
                    <a:pt x="18000" y="5143"/>
                  </a:lnTo>
                  <a:lnTo>
                    <a:pt x="14850" y="3771"/>
                  </a:lnTo>
                  <a:lnTo>
                    <a:pt x="14850" y="2400"/>
                  </a:lnTo>
                  <a:lnTo>
                    <a:pt x="13050" y="2400"/>
                  </a:lnTo>
                  <a:lnTo>
                    <a:pt x="9900" y="1371"/>
                  </a:lnTo>
                  <a:lnTo>
                    <a:pt x="6750" y="0"/>
                  </a:lnTo>
                  <a:lnTo>
                    <a:pt x="4950" y="0"/>
                  </a:lnTo>
                  <a:lnTo>
                    <a:pt x="3150" y="1371"/>
                  </a:lnTo>
                  <a:lnTo>
                    <a:pt x="1350" y="1371"/>
                  </a:lnTo>
                  <a:lnTo>
                    <a:pt x="1350" y="2400"/>
                  </a:lnTo>
                  <a:lnTo>
                    <a:pt x="0" y="2400"/>
                  </a:lnTo>
                  <a:lnTo>
                    <a:pt x="1350" y="5143"/>
                  </a:lnTo>
                  <a:lnTo>
                    <a:pt x="1350" y="7543"/>
                  </a:lnTo>
                  <a:lnTo>
                    <a:pt x="3150" y="7543"/>
                  </a:lnTo>
                  <a:lnTo>
                    <a:pt x="3150" y="10286"/>
                  </a:lnTo>
                  <a:lnTo>
                    <a:pt x="4950" y="11314"/>
                  </a:lnTo>
                  <a:lnTo>
                    <a:pt x="4950" y="12686"/>
                  </a:lnTo>
                  <a:lnTo>
                    <a:pt x="3150" y="12686"/>
                  </a:lnTo>
                  <a:lnTo>
                    <a:pt x="3150" y="16457"/>
                  </a:lnTo>
                  <a:lnTo>
                    <a:pt x="1350" y="16457"/>
                  </a:lnTo>
                  <a:close/>
                  <a:moveTo>
                    <a:pt x="1350" y="1645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62" name="AutoShape 176"/>
            <p:cNvSpPr>
              <a:spLocks/>
            </p:cNvSpPr>
            <p:nvPr/>
          </p:nvSpPr>
          <p:spPr bwMode="auto">
            <a:xfrm>
              <a:off x="4480" y="4455"/>
              <a:ext cx="170" cy="155"/>
            </a:xfrm>
            <a:custGeom>
              <a:avLst/>
              <a:gdLst>
                <a:gd name="T0" fmla="*/ 66 w 21600"/>
                <a:gd name="T1" fmla="*/ 155 h 21600"/>
                <a:gd name="T2" fmla="*/ 94 w 21600"/>
                <a:gd name="T3" fmla="*/ 155 h 21600"/>
                <a:gd name="T4" fmla="*/ 76 w 21600"/>
                <a:gd name="T5" fmla="*/ 138 h 21600"/>
                <a:gd name="T6" fmla="*/ 76 w 21600"/>
                <a:gd name="T7" fmla="*/ 128 h 21600"/>
                <a:gd name="T8" fmla="*/ 114 w 21600"/>
                <a:gd name="T9" fmla="*/ 128 h 21600"/>
                <a:gd name="T10" fmla="*/ 122 w 21600"/>
                <a:gd name="T11" fmla="*/ 121 h 21600"/>
                <a:gd name="T12" fmla="*/ 132 w 21600"/>
                <a:gd name="T13" fmla="*/ 121 h 21600"/>
                <a:gd name="T14" fmla="*/ 142 w 21600"/>
                <a:gd name="T15" fmla="*/ 128 h 21600"/>
                <a:gd name="T16" fmla="*/ 160 w 21600"/>
                <a:gd name="T17" fmla="*/ 128 h 21600"/>
                <a:gd name="T18" fmla="*/ 160 w 21600"/>
                <a:gd name="T19" fmla="*/ 101 h 21600"/>
                <a:gd name="T20" fmla="*/ 170 w 21600"/>
                <a:gd name="T21" fmla="*/ 101 h 21600"/>
                <a:gd name="T22" fmla="*/ 170 w 21600"/>
                <a:gd name="T23" fmla="*/ 91 h 21600"/>
                <a:gd name="T24" fmla="*/ 160 w 21600"/>
                <a:gd name="T25" fmla="*/ 84 h 21600"/>
                <a:gd name="T26" fmla="*/ 160 w 21600"/>
                <a:gd name="T27" fmla="*/ 64 h 21600"/>
                <a:gd name="T28" fmla="*/ 150 w 21600"/>
                <a:gd name="T29" fmla="*/ 64 h 21600"/>
                <a:gd name="T30" fmla="*/ 150 w 21600"/>
                <a:gd name="T31" fmla="*/ 47 h 21600"/>
                <a:gd name="T32" fmla="*/ 142 w 21600"/>
                <a:gd name="T33" fmla="*/ 27 h 21600"/>
                <a:gd name="T34" fmla="*/ 150 w 21600"/>
                <a:gd name="T35" fmla="*/ 27 h 21600"/>
                <a:gd name="T36" fmla="*/ 150 w 21600"/>
                <a:gd name="T37" fmla="*/ 20 h 21600"/>
                <a:gd name="T38" fmla="*/ 160 w 21600"/>
                <a:gd name="T39" fmla="*/ 20 h 21600"/>
                <a:gd name="T40" fmla="*/ 160 w 21600"/>
                <a:gd name="T41" fmla="*/ 10 h 21600"/>
                <a:gd name="T42" fmla="*/ 150 w 21600"/>
                <a:gd name="T43" fmla="*/ 0 h 21600"/>
                <a:gd name="T44" fmla="*/ 38 w 21600"/>
                <a:gd name="T45" fmla="*/ 0 h 21600"/>
                <a:gd name="T46" fmla="*/ 38 w 21600"/>
                <a:gd name="T47" fmla="*/ 20 h 21600"/>
                <a:gd name="T48" fmla="*/ 28 w 21600"/>
                <a:gd name="T49" fmla="*/ 27 h 21600"/>
                <a:gd name="T50" fmla="*/ 20 w 21600"/>
                <a:gd name="T51" fmla="*/ 37 h 21600"/>
                <a:gd name="T52" fmla="*/ 10 w 21600"/>
                <a:gd name="T53" fmla="*/ 37 h 21600"/>
                <a:gd name="T54" fmla="*/ 10 w 21600"/>
                <a:gd name="T55" fmla="*/ 47 h 21600"/>
                <a:gd name="T56" fmla="*/ 0 w 21600"/>
                <a:gd name="T57" fmla="*/ 64 h 21600"/>
                <a:gd name="T58" fmla="*/ 0 w 21600"/>
                <a:gd name="T59" fmla="*/ 74 h 21600"/>
                <a:gd name="T60" fmla="*/ 10 w 21600"/>
                <a:gd name="T61" fmla="*/ 74 h 21600"/>
                <a:gd name="T62" fmla="*/ 10 w 21600"/>
                <a:gd name="T63" fmla="*/ 84 h 21600"/>
                <a:gd name="T64" fmla="*/ 20 w 21600"/>
                <a:gd name="T65" fmla="*/ 91 h 21600"/>
                <a:gd name="T66" fmla="*/ 28 w 21600"/>
                <a:gd name="T67" fmla="*/ 91 h 21600"/>
                <a:gd name="T68" fmla="*/ 28 w 21600"/>
                <a:gd name="T69" fmla="*/ 101 h 21600"/>
                <a:gd name="T70" fmla="*/ 38 w 21600"/>
                <a:gd name="T71" fmla="*/ 101 h 21600"/>
                <a:gd name="T72" fmla="*/ 38 w 21600"/>
                <a:gd name="T73" fmla="*/ 128 h 21600"/>
                <a:gd name="T74" fmla="*/ 48 w 21600"/>
                <a:gd name="T75" fmla="*/ 128 h 21600"/>
                <a:gd name="T76" fmla="*/ 48 w 21600"/>
                <a:gd name="T77" fmla="*/ 138 h 21600"/>
                <a:gd name="T78" fmla="*/ 56 w 21600"/>
                <a:gd name="T79" fmla="*/ 138 h 21600"/>
                <a:gd name="T80" fmla="*/ 56 w 21600"/>
                <a:gd name="T81" fmla="*/ 148 h 21600"/>
                <a:gd name="T82" fmla="*/ 66 w 21600"/>
                <a:gd name="T83" fmla="*/ 155 h 21600"/>
                <a:gd name="T84" fmla="*/ 66 w 21600"/>
                <a:gd name="T85" fmla="*/ 155 h 2160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21600" h="21600">
                  <a:moveTo>
                    <a:pt x="8382" y="21600"/>
                  </a:moveTo>
                  <a:lnTo>
                    <a:pt x="11928" y="21600"/>
                  </a:lnTo>
                  <a:lnTo>
                    <a:pt x="9672" y="19200"/>
                  </a:lnTo>
                  <a:lnTo>
                    <a:pt x="9672" y="17829"/>
                  </a:lnTo>
                  <a:lnTo>
                    <a:pt x="14507" y="17829"/>
                  </a:lnTo>
                  <a:lnTo>
                    <a:pt x="15475" y="16800"/>
                  </a:lnTo>
                  <a:lnTo>
                    <a:pt x="16764" y="16800"/>
                  </a:lnTo>
                  <a:lnTo>
                    <a:pt x="18054" y="17829"/>
                  </a:lnTo>
                  <a:lnTo>
                    <a:pt x="20310" y="17829"/>
                  </a:lnTo>
                  <a:lnTo>
                    <a:pt x="20310" y="14057"/>
                  </a:lnTo>
                  <a:lnTo>
                    <a:pt x="21600" y="14057"/>
                  </a:lnTo>
                  <a:lnTo>
                    <a:pt x="21600" y="12686"/>
                  </a:lnTo>
                  <a:lnTo>
                    <a:pt x="20310" y="11657"/>
                  </a:lnTo>
                  <a:lnTo>
                    <a:pt x="20310" y="8914"/>
                  </a:lnTo>
                  <a:lnTo>
                    <a:pt x="19021" y="8914"/>
                  </a:lnTo>
                  <a:lnTo>
                    <a:pt x="19021" y="6514"/>
                  </a:lnTo>
                  <a:lnTo>
                    <a:pt x="18054" y="3771"/>
                  </a:lnTo>
                  <a:lnTo>
                    <a:pt x="19021" y="3771"/>
                  </a:lnTo>
                  <a:lnTo>
                    <a:pt x="19021" y="2743"/>
                  </a:lnTo>
                  <a:lnTo>
                    <a:pt x="20310" y="2743"/>
                  </a:lnTo>
                  <a:lnTo>
                    <a:pt x="20310" y="1371"/>
                  </a:lnTo>
                  <a:lnTo>
                    <a:pt x="19021" y="0"/>
                  </a:lnTo>
                  <a:lnTo>
                    <a:pt x="4836" y="0"/>
                  </a:lnTo>
                  <a:lnTo>
                    <a:pt x="4836" y="2743"/>
                  </a:lnTo>
                  <a:lnTo>
                    <a:pt x="3546" y="3771"/>
                  </a:lnTo>
                  <a:lnTo>
                    <a:pt x="2579" y="5143"/>
                  </a:lnTo>
                  <a:lnTo>
                    <a:pt x="1290" y="5143"/>
                  </a:lnTo>
                  <a:lnTo>
                    <a:pt x="1290" y="6514"/>
                  </a:lnTo>
                  <a:lnTo>
                    <a:pt x="0" y="8914"/>
                  </a:lnTo>
                  <a:lnTo>
                    <a:pt x="0" y="10286"/>
                  </a:lnTo>
                  <a:lnTo>
                    <a:pt x="1290" y="10286"/>
                  </a:lnTo>
                  <a:lnTo>
                    <a:pt x="1290" y="11657"/>
                  </a:lnTo>
                  <a:lnTo>
                    <a:pt x="2579" y="12686"/>
                  </a:lnTo>
                  <a:lnTo>
                    <a:pt x="3546" y="12686"/>
                  </a:lnTo>
                  <a:lnTo>
                    <a:pt x="3546" y="14057"/>
                  </a:lnTo>
                  <a:lnTo>
                    <a:pt x="4836" y="14057"/>
                  </a:lnTo>
                  <a:lnTo>
                    <a:pt x="4836" y="17829"/>
                  </a:lnTo>
                  <a:lnTo>
                    <a:pt x="6125" y="17829"/>
                  </a:lnTo>
                  <a:lnTo>
                    <a:pt x="6125" y="19200"/>
                  </a:lnTo>
                  <a:lnTo>
                    <a:pt x="7093" y="19200"/>
                  </a:lnTo>
                  <a:lnTo>
                    <a:pt x="7093" y="20571"/>
                  </a:lnTo>
                  <a:lnTo>
                    <a:pt x="8382" y="21600"/>
                  </a:lnTo>
                  <a:close/>
                  <a:moveTo>
                    <a:pt x="8382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63" name="AutoShape 177"/>
            <p:cNvSpPr>
              <a:spLocks/>
            </p:cNvSpPr>
            <p:nvPr/>
          </p:nvSpPr>
          <p:spPr bwMode="auto">
            <a:xfrm>
              <a:off x="4340" y="4363"/>
              <a:ext cx="206" cy="277"/>
            </a:xfrm>
            <a:custGeom>
              <a:avLst/>
              <a:gdLst>
                <a:gd name="T0" fmla="*/ 46 w 21600"/>
                <a:gd name="T1" fmla="*/ 119 h 21600"/>
                <a:gd name="T2" fmla="*/ 56 w 21600"/>
                <a:gd name="T3" fmla="*/ 139 h 21600"/>
                <a:gd name="T4" fmla="*/ 56 w 21600"/>
                <a:gd name="T5" fmla="*/ 156 h 21600"/>
                <a:gd name="T6" fmla="*/ 66 w 21600"/>
                <a:gd name="T7" fmla="*/ 166 h 21600"/>
                <a:gd name="T8" fmla="*/ 66 w 21600"/>
                <a:gd name="T9" fmla="*/ 176 h 21600"/>
                <a:gd name="T10" fmla="*/ 56 w 21600"/>
                <a:gd name="T11" fmla="*/ 203 h 21600"/>
                <a:gd name="T12" fmla="*/ 74 w 21600"/>
                <a:gd name="T13" fmla="*/ 247 h 21600"/>
                <a:gd name="T14" fmla="*/ 94 w 21600"/>
                <a:gd name="T15" fmla="*/ 277 h 21600"/>
                <a:gd name="T16" fmla="*/ 102 w 21600"/>
                <a:gd name="T17" fmla="*/ 267 h 21600"/>
                <a:gd name="T18" fmla="*/ 132 w 21600"/>
                <a:gd name="T19" fmla="*/ 257 h 21600"/>
                <a:gd name="T20" fmla="*/ 160 w 21600"/>
                <a:gd name="T21" fmla="*/ 247 h 21600"/>
                <a:gd name="T22" fmla="*/ 178 w 21600"/>
                <a:gd name="T23" fmla="*/ 240 h 21600"/>
                <a:gd name="T24" fmla="*/ 206 w 21600"/>
                <a:gd name="T25" fmla="*/ 247 h 21600"/>
                <a:gd name="T26" fmla="*/ 196 w 21600"/>
                <a:gd name="T27" fmla="*/ 230 h 21600"/>
                <a:gd name="T28" fmla="*/ 188 w 21600"/>
                <a:gd name="T29" fmla="*/ 220 h 21600"/>
                <a:gd name="T30" fmla="*/ 178 w 21600"/>
                <a:gd name="T31" fmla="*/ 193 h 21600"/>
                <a:gd name="T32" fmla="*/ 168 w 21600"/>
                <a:gd name="T33" fmla="*/ 183 h 21600"/>
                <a:gd name="T34" fmla="*/ 150 w 21600"/>
                <a:gd name="T35" fmla="*/ 176 h 21600"/>
                <a:gd name="T36" fmla="*/ 140 w 21600"/>
                <a:gd name="T37" fmla="*/ 166 h 21600"/>
                <a:gd name="T38" fmla="*/ 150 w 21600"/>
                <a:gd name="T39" fmla="*/ 139 h 21600"/>
                <a:gd name="T40" fmla="*/ 160 w 21600"/>
                <a:gd name="T41" fmla="*/ 129 h 21600"/>
                <a:gd name="T42" fmla="*/ 178 w 21600"/>
                <a:gd name="T43" fmla="*/ 111 h 21600"/>
                <a:gd name="T44" fmla="*/ 168 w 21600"/>
                <a:gd name="T45" fmla="*/ 84 h 21600"/>
                <a:gd name="T46" fmla="*/ 140 w 21600"/>
                <a:gd name="T47" fmla="*/ 64 h 21600"/>
                <a:gd name="T48" fmla="*/ 132 w 21600"/>
                <a:gd name="T49" fmla="*/ 64 h 21600"/>
                <a:gd name="T50" fmla="*/ 112 w 21600"/>
                <a:gd name="T51" fmla="*/ 74 h 21600"/>
                <a:gd name="T52" fmla="*/ 122 w 21600"/>
                <a:gd name="T53" fmla="*/ 47 h 21600"/>
                <a:gd name="T54" fmla="*/ 94 w 21600"/>
                <a:gd name="T55" fmla="*/ 27 h 21600"/>
                <a:gd name="T56" fmla="*/ 74 w 21600"/>
                <a:gd name="T57" fmla="*/ 10 h 21600"/>
                <a:gd name="T58" fmla="*/ 56 w 21600"/>
                <a:gd name="T59" fmla="*/ 0 h 21600"/>
                <a:gd name="T60" fmla="*/ 28 w 21600"/>
                <a:gd name="T61" fmla="*/ 20 h 21600"/>
                <a:gd name="T62" fmla="*/ 28 w 21600"/>
                <a:gd name="T63" fmla="*/ 37 h 21600"/>
                <a:gd name="T64" fmla="*/ 46 w 21600"/>
                <a:gd name="T65" fmla="*/ 47 h 21600"/>
                <a:gd name="T66" fmla="*/ 28 w 21600"/>
                <a:gd name="T67" fmla="*/ 64 h 21600"/>
                <a:gd name="T68" fmla="*/ 8 w 21600"/>
                <a:gd name="T69" fmla="*/ 74 h 21600"/>
                <a:gd name="T70" fmla="*/ 0 w 21600"/>
                <a:gd name="T71" fmla="*/ 92 h 21600"/>
                <a:gd name="T72" fmla="*/ 28 w 21600"/>
                <a:gd name="T73" fmla="*/ 119 h 21600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21600" h="21600">
                  <a:moveTo>
                    <a:pt x="2933" y="9257"/>
                  </a:moveTo>
                  <a:lnTo>
                    <a:pt x="4800" y="9257"/>
                  </a:lnTo>
                  <a:lnTo>
                    <a:pt x="5867" y="10029"/>
                  </a:lnTo>
                  <a:lnTo>
                    <a:pt x="5867" y="10800"/>
                  </a:lnTo>
                  <a:lnTo>
                    <a:pt x="4800" y="11571"/>
                  </a:lnTo>
                  <a:lnTo>
                    <a:pt x="5867" y="12150"/>
                  </a:lnTo>
                  <a:lnTo>
                    <a:pt x="6933" y="12150"/>
                  </a:lnTo>
                  <a:lnTo>
                    <a:pt x="6933" y="12921"/>
                  </a:lnTo>
                  <a:lnTo>
                    <a:pt x="7733" y="12921"/>
                  </a:lnTo>
                  <a:lnTo>
                    <a:pt x="6933" y="13693"/>
                  </a:lnTo>
                  <a:lnTo>
                    <a:pt x="6933" y="14271"/>
                  </a:lnTo>
                  <a:lnTo>
                    <a:pt x="5867" y="15814"/>
                  </a:lnTo>
                  <a:lnTo>
                    <a:pt x="5867" y="17936"/>
                  </a:lnTo>
                  <a:lnTo>
                    <a:pt x="7733" y="19286"/>
                  </a:lnTo>
                  <a:lnTo>
                    <a:pt x="7733" y="20057"/>
                  </a:lnTo>
                  <a:lnTo>
                    <a:pt x="9867" y="21600"/>
                  </a:lnTo>
                  <a:lnTo>
                    <a:pt x="10667" y="21600"/>
                  </a:lnTo>
                  <a:lnTo>
                    <a:pt x="10667" y="20829"/>
                  </a:lnTo>
                  <a:lnTo>
                    <a:pt x="13867" y="20829"/>
                  </a:lnTo>
                  <a:lnTo>
                    <a:pt x="13867" y="20057"/>
                  </a:lnTo>
                  <a:lnTo>
                    <a:pt x="16800" y="20057"/>
                  </a:lnTo>
                  <a:lnTo>
                    <a:pt x="16800" y="19286"/>
                  </a:lnTo>
                  <a:lnTo>
                    <a:pt x="17600" y="19286"/>
                  </a:lnTo>
                  <a:lnTo>
                    <a:pt x="18667" y="18707"/>
                  </a:lnTo>
                  <a:lnTo>
                    <a:pt x="19733" y="19286"/>
                  </a:lnTo>
                  <a:lnTo>
                    <a:pt x="21600" y="19286"/>
                  </a:lnTo>
                  <a:lnTo>
                    <a:pt x="20533" y="18707"/>
                  </a:lnTo>
                  <a:lnTo>
                    <a:pt x="20533" y="17936"/>
                  </a:lnTo>
                  <a:lnTo>
                    <a:pt x="19733" y="17936"/>
                  </a:lnTo>
                  <a:lnTo>
                    <a:pt x="19733" y="17164"/>
                  </a:lnTo>
                  <a:lnTo>
                    <a:pt x="18667" y="17164"/>
                  </a:lnTo>
                  <a:lnTo>
                    <a:pt x="18667" y="15043"/>
                  </a:lnTo>
                  <a:lnTo>
                    <a:pt x="17600" y="15043"/>
                  </a:lnTo>
                  <a:lnTo>
                    <a:pt x="17600" y="14271"/>
                  </a:lnTo>
                  <a:lnTo>
                    <a:pt x="16800" y="14271"/>
                  </a:lnTo>
                  <a:lnTo>
                    <a:pt x="15733" y="13693"/>
                  </a:lnTo>
                  <a:lnTo>
                    <a:pt x="15733" y="12921"/>
                  </a:lnTo>
                  <a:lnTo>
                    <a:pt x="14667" y="12921"/>
                  </a:lnTo>
                  <a:lnTo>
                    <a:pt x="14667" y="12150"/>
                  </a:lnTo>
                  <a:lnTo>
                    <a:pt x="15733" y="10800"/>
                  </a:lnTo>
                  <a:lnTo>
                    <a:pt x="15733" y="10029"/>
                  </a:lnTo>
                  <a:lnTo>
                    <a:pt x="16800" y="10029"/>
                  </a:lnTo>
                  <a:lnTo>
                    <a:pt x="17600" y="9257"/>
                  </a:lnTo>
                  <a:lnTo>
                    <a:pt x="18667" y="8679"/>
                  </a:lnTo>
                  <a:lnTo>
                    <a:pt x="18667" y="6557"/>
                  </a:lnTo>
                  <a:lnTo>
                    <a:pt x="17600" y="6557"/>
                  </a:lnTo>
                  <a:lnTo>
                    <a:pt x="16800" y="5786"/>
                  </a:lnTo>
                  <a:lnTo>
                    <a:pt x="14667" y="5014"/>
                  </a:lnTo>
                  <a:lnTo>
                    <a:pt x="13867" y="4436"/>
                  </a:lnTo>
                  <a:lnTo>
                    <a:pt x="13867" y="5014"/>
                  </a:lnTo>
                  <a:lnTo>
                    <a:pt x="11733" y="5014"/>
                  </a:lnTo>
                  <a:lnTo>
                    <a:pt x="11733" y="5786"/>
                  </a:lnTo>
                  <a:lnTo>
                    <a:pt x="11733" y="4436"/>
                  </a:lnTo>
                  <a:lnTo>
                    <a:pt x="12800" y="3664"/>
                  </a:lnTo>
                  <a:lnTo>
                    <a:pt x="10667" y="2121"/>
                  </a:lnTo>
                  <a:lnTo>
                    <a:pt x="9867" y="2121"/>
                  </a:lnTo>
                  <a:lnTo>
                    <a:pt x="8800" y="771"/>
                  </a:lnTo>
                  <a:lnTo>
                    <a:pt x="7733" y="771"/>
                  </a:lnTo>
                  <a:lnTo>
                    <a:pt x="7733" y="0"/>
                  </a:lnTo>
                  <a:lnTo>
                    <a:pt x="5867" y="0"/>
                  </a:lnTo>
                  <a:lnTo>
                    <a:pt x="3733" y="1543"/>
                  </a:lnTo>
                  <a:lnTo>
                    <a:pt x="2933" y="1543"/>
                  </a:lnTo>
                  <a:lnTo>
                    <a:pt x="1867" y="2121"/>
                  </a:lnTo>
                  <a:lnTo>
                    <a:pt x="2933" y="2893"/>
                  </a:lnTo>
                  <a:lnTo>
                    <a:pt x="2933" y="3664"/>
                  </a:lnTo>
                  <a:lnTo>
                    <a:pt x="4800" y="3664"/>
                  </a:lnTo>
                  <a:lnTo>
                    <a:pt x="4800" y="4436"/>
                  </a:lnTo>
                  <a:lnTo>
                    <a:pt x="2933" y="5014"/>
                  </a:lnTo>
                  <a:lnTo>
                    <a:pt x="800" y="5014"/>
                  </a:lnTo>
                  <a:lnTo>
                    <a:pt x="800" y="5786"/>
                  </a:lnTo>
                  <a:lnTo>
                    <a:pt x="0" y="6557"/>
                  </a:lnTo>
                  <a:lnTo>
                    <a:pt x="0" y="7136"/>
                  </a:lnTo>
                  <a:lnTo>
                    <a:pt x="800" y="8679"/>
                  </a:lnTo>
                  <a:lnTo>
                    <a:pt x="2933" y="9257"/>
                  </a:lnTo>
                  <a:close/>
                  <a:moveTo>
                    <a:pt x="2933" y="925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64" name="AutoShape 178"/>
            <p:cNvSpPr>
              <a:spLocks/>
            </p:cNvSpPr>
            <p:nvPr/>
          </p:nvSpPr>
          <p:spPr bwMode="auto">
            <a:xfrm>
              <a:off x="3841" y="4207"/>
              <a:ext cx="555" cy="450"/>
            </a:xfrm>
            <a:custGeom>
              <a:avLst/>
              <a:gdLst>
                <a:gd name="T0" fmla="*/ 320 w 21600"/>
                <a:gd name="T1" fmla="*/ 450 h 21600"/>
                <a:gd name="T2" fmla="*/ 376 w 21600"/>
                <a:gd name="T3" fmla="*/ 404 h 21600"/>
                <a:gd name="T4" fmla="*/ 395 w 21600"/>
                <a:gd name="T5" fmla="*/ 377 h 21600"/>
                <a:gd name="T6" fmla="*/ 376 w 21600"/>
                <a:gd name="T7" fmla="*/ 340 h 21600"/>
                <a:gd name="T8" fmla="*/ 357 w 21600"/>
                <a:gd name="T9" fmla="*/ 321 h 21600"/>
                <a:gd name="T10" fmla="*/ 423 w 21600"/>
                <a:gd name="T11" fmla="*/ 321 h 21600"/>
                <a:gd name="T12" fmla="*/ 489 w 21600"/>
                <a:gd name="T13" fmla="*/ 303 h 21600"/>
                <a:gd name="T14" fmla="*/ 508 w 21600"/>
                <a:gd name="T15" fmla="*/ 266 h 21600"/>
                <a:gd name="T16" fmla="*/ 508 w 21600"/>
                <a:gd name="T17" fmla="*/ 220 h 21600"/>
                <a:gd name="T18" fmla="*/ 546 w 21600"/>
                <a:gd name="T19" fmla="*/ 202 h 21600"/>
                <a:gd name="T20" fmla="*/ 527 w 21600"/>
                <a:gd name="T21" fmla="*/ 175 h 21600"/>
                <a:gd name="T22" fmla="*/ 555 w 21600"/>
                <a:gd name="T23" fmla="*/ 156 h 21600"/>
                <a:gd name="T24" fmla="*/ 517 w 21600"/>
                <a:gd name="T25" fmla="*/ 147 h 21600"/>
                <a:gd name="T26" fmla="*/ 489 w 21600"/>
                <a:gd name="T27" fmla="*/ 147 h 21600"/>
                <a:gd name="T28" fmla="*/ 517 w 21600"/>
                <a:gd name="T29" fmla="*/ 129 h 21600"/>
                <a:gd name="T30" fmla="*/ 480 w 21600"/>
                <a:gd name="T31" fmla="*/ 110 h 21600"/>
                <a:gd name="T32" fmla="*/ 452 w 21600"/>
                <a:gd name="T33" fmla="*/ 92 h 21600"/>
                <a:gd name="T34" fmla="*/ 433 w 21600"/>
                <a:gd name="T35" fmla="*/ 83 h 21600"/>
                <a:gd name="T36" fmla="*/ 470 w 21600"/>
                <a:gd name="T37" fmla="*/ 73 h 21600"/>
                <a:gd name="T38" fmla="*/ 423 w 21600"/>
                <a:gd name="T39" fmla="*/ 64 h 21600"/>
                <a:gd name="T40" fmla="*/ 367 w 21600"/>
                <a:gd name="T41" fmla="*/ 83 h 21600"/>
                <a:gd name="T42" fmla="*/ 329 w 21600"/>
                <a:gd name="T43" fmla="*/ 92 h 21600"/>
                <a:gd name="T44" fmla="*/ 245 w 21600"/>
                <a:gd name="T45" fmla="*/ 83 h 21600"/>
                <a:gd name="T46" fmla="*/ 216 w 21600"/>
                <a:gd name="T47" fmla="*/ 64 h 21600"/>
                <a:gd name="T48" fmla="*/ 169 w 21600"/>
                <a:gd name="T49" fmla="*/ 46 h 21600"/>
                <a:gd name="T50" fmla="*/ 151 w 21600"/>
                <a:gd name="T51" fmla="*/ 9 h 21600"/>
                <a:gd name="T52" fmla="*/ 132 w 21600"/>
                <a:gd name="T53" fmla="*/ 37 h 21600"/>
                <a:gd name="T54" fmla="*/ 141 w 21600"/>
                <a:gd name="T55" fmla="*/ 46 h 21600"/>
                <a:gd name="T56" fmla="*/ 122 w 21600"/>
                <a:gd name="T57" fmla="*/ 55 h 21600"/>
                <a:gd name="T58" fmla="*/ 85 w 21600"/>
                <a:gd name="T59" fmla="*/ 83 h 21600"/>
                <a:gd name="T60" fmla="*/ 66 w 21600"/>
                <a:gd name="T61" fmla="*/ 129 h 21600"/>
                <a:gd name="T62" fmla="*/ 56 w 21600"/>
                <a:gd name="T63" fmla="*/ 101 h 21600"/>
                <a:gd name="T64" fmla="*/ 66 w 21600"/>
                <a:gd name="T65" fmla="*/ 55 h 21600"/>
                <a:gd name="T66" fmla="*/ 75 w 21600"/>
                <a:gd name="T67" fmla="*/ 37 h 21600"/>
                <a:gd name="T68" fmla="*/ 66 w 21600"/>
                <a:gd name="T69" fmla="*/ 37 h 21600"/>
                <a:gd name="T70" fmla="*/ 28 w 21600"/>
                <a:gd name="T71" fmla="*/ 73 h 21600"/>
                <a:gd name="T72" fmla="*/ 0 w 21600"/>
                <a:gd name="T73" fmla="*/ 119 h 21600"/>
                <a:gd name="T74" fmla="*/ 38 w 21600"/>
                <a:gd name="T75" fmla="*/ 165 h 21600"/>
                <a:gd name="T76" fmla="*/ 38 w 21600"/>
                <a:gd name="T77" fmla="*/ 193 h 21600"/>
                <a:gd name="T78" fmla="*/ 75 w 21600"/>
                <a:gd name="T79" fmla="*/ 202 h 21600"/>
                <a:gd name="T80" fmla="*/ 132 w 21600"/>
                <a:gd name="T81" fmla="*/ 211 h 21600"/>
                <a:gd name="T82" fmla="*/ 188 w 21600"/>
                <a:gd name="T83" fmla="*/ 239 h 21600"/>
                <a:gd name="T84" fmla="*/ 226 w 21600"/>
                <a:gd name="T85" fmla="*/ 239 h 21600"/>
                <a:gd name="T86" fmla="*/ 245 w 21600"/>
                <a:gd name="T87" fmla="*/ 257 h 21600"/>
                <a:gd name="T88" fmla="*/ 226 w 21600"/>
                <a:gd name="T89" fmla="*/ 294 h 21600"/>
                <a:gd name="T90" fmla="*/ 226 w 21600"/>
                <a:gd name="T91" fmla="*/ 331 h 21600"/>
                <a:gd name="T92" fmla="*/ 235 w 21600"/>
                <a:gd name="T93" fmla="*/ 377 h 21600"/>
                <a:gd name="T94" fmla="*/ 245 w 21600"/>
                <a:gd name="T95" fmla="*/ 395 h 21600"/>
                <a:gd name="T96" fmla="*/ 207 w 21600"/>
                <a:gd name="T97" fmla="*/ 9 h 21600"/>
                <a:gd name="T98" fmla="*/ 207 w 21600"/>
                <a:gd name="T99" fmla="*/ 18 h 21600"/>
                <a:gd name="T100" fmla="*/ 188 w 21600"/>
                <a:gd name="T101" fmla="*/ 18 h 21600"/>
                <a:gd name="T102" fmla="*/ 141 w 21600"/>
                <a:gd name="T103" fmla="*/ 0 h 21600"/>
                <a:gd name="T104" fmla="*/ 376 w 21600"/>
                <a:gd name="T105" fmla="*/ 55 h 21600"/>
                <a:gd name="T106" fmla="*/ 386 w 21600"/>
                <a:gd name="T107" fmla="*/ 64 h 21600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21600" h="21600">
                  <a:moveTo>
                    <a:pt x="9885" y="20718"/>
                  </a:moveTo>
                  <a:cubicBezTo>
                    <a:pt x="10617" y="21159"/>
                    <a:pt x="10617" y="21159"/>
                    <a:pt x="10617" y="21159"/>
                  </a:cubicBezTo>
                  <a:cubicBezTo>
                    <a:pt x="11349" y="21600"/>
                    <a:pt x="11349" y="21600"/>
                    <a:pt x="11349" y="21600"/>
                  </a:cubicBezTo>
                  <a:cubicBezTo>
                    <a:pt x="11715" y="21600"/>
                    <a:pt x="11715" y="21600"/>
                    <a:pt x="11715" y="21600"/>
                  </a:cubicBezTo>
                  <a:cubicBezTo>
                    <a:pt x="12447" y="21600"/>
                    <a:pt x="12447" y="21600"/>
                    <a:pt x="12447" y="21600"/>
                  </a:cubicBezTo>
                  <a:cubicBezTo>
                    <a:pt x="12814" y="21159"/>
                    <a:pt x="12814" y="21159"/>
                    <a:pt x="12814" y="21159"/>
                  </a:cubicBezTo>
                  <a:cubicBezTo>
                    <a:pt x="13180" y="20718"/>
                    <a:pt x="13180" y="20718"/>
                    <a:pt x="13180" y="20718"/>
                  </a:cubicBezTo>
                  <a:cubicBezTo>
                    <a:pt x="13546" y="20278"/>
                    <a:pt x="13546" y="20278"/>
                    <a:pt x="13546" y="20278"/>
                  </a:cubicBezTo>
                  <a:cubicBezTo>
                    <a:pt x="14278" y="19837"/>
                    <a:pt x="14278" y="19837"/>
                    <a:pt x="14278" y="19837"/>
                  </a:cubicBezTo>
                  <a:cubicBezTo>
                    <a:pt x="14644" y="19396"/>
                    <a:pt x="14644" y="19396"/>
                    <a:pt x="14644" y="19396"/>
                  </a:cubicBezTo>
                  <a:cubicBezTo>
                    <a:pt x="15010" y="18955"/>
                    <a:pt x="15010" y="18955"/>
                    <a:pt x="15010" y="18955"/>
                  </a:cubicBezTo>
                  <a:cubicBezTo>
                    <a:pt x="15742" y="18955"/>
                    <a:pt x="15742" y="18955"/>
                    <a:pt x="15742" y="18955"/>
                  </a:cubicBezTo>
                  <a:cubicBezTo>
                    <a:pt x="16108" y="18955"/>
                    <a:pt x="16108" y="18955"/>
                    <a:pt x="16108" y="18955"/>
                  </a:cubicBezTo>
                  <a:cubicBezTo>
                    <a:pt x="16108" y="18514"/>
                    <a:pt x="16108" y="18514"/>
                    <a:pt x="16108" y="18514"/>
                  </a:cubicBezTo>
                  <a:cubicBezTo>
                    <a:pt x="15376" y="18073"/>
                    <a:pt x="15376" y="18073"/>
                    <a:pt x="15376" y="18073"/>
                  </a:cubicBezTo>
                  <a:cubicBezTo>
                    <a:pt x="15010" y="18514"/>
                    <a:pt x="15010" y="18514"/>
                    <a:pt x="15010" y="18514"/>
                  </a:cubicBezTo>
                  <a:cubicBezTo>
                    <a:pt x="14278" y="18073"/>
                    <a:pt x="14278" y="18073"/>
                    <a:pt x="14278" y="18073"/>
                  </a:cubicBezTo>
                  <a:cubicBezTo>
                    <a:pt x="14278" y="17633"/>
                    <a:pt x="14278" y="17633"/>
                    <a:pt x="14278" y="17633"/>
                  </a:cubicBezTo>
                  <a:cubicBezTo>
                    <a:pt x="13912" y="17192"/>
                    <a:pt x="13912" y="17192"/>
                    <a:pt x="13912" y="17192"/>
                  </a:cubicBezTo>
                  <a:cubicBezTo>
                    <a:pt x="14644" y="16310"/>
                    <a:pt x="14644" y="16310"/>
                    <a:pt x="14644" y="16310"/>
                  </a:cubicBezTo>
                  <a:cubicBezTo>
                    <a:pt x="14278" y="15869"/>
                    <a:pt x="14278" y="15869"/>
                    <a:pt x="14278" y="15869"/>
                  </a:cubicBezTo>
                  <a:cubicBezTo>
                    <a:pt x="13912" y="15869"/>
                    <a:pt x="13912" y="15869"/>
                    <a:pt x="13912" y="15869"/>
                  </a:cubicBezTo>
                  <a:cubicBezTo>
                    <a:pt x="13912" y="15429"/>
                    <a:pt x="13912" y="15429"/>
                    <a:pt x="13912" y="15429"/>
                  </a:cubicBezTo>
                  <a:cubicBezTo>
                    <a:pt x="13546" y="14988"/>
                    <a:pt x="13546" y="14988"/>
                    <a:pt x="13546" y="14988"/>
                  </a:cubicBezTo>
                  <a:cubicBezTo>
                    <a:pt x="13912" y="15429"/>
                    <a:pt x="13912" y="15429"/>
                    <a:pt x="13912" y="15429"/>
                  </a:cubicBezTo>
                  <a:cubicBezTo>
                    <a:pt x="14644" y="15429"/>
                    <a:pt x="14644" y="15429"/>
                    <a:pt x="14644" y="15429"/>
                  </a:cubicBezTo>
                  <a:cubicBezTo>
                    <a:pt x="15010" y="15869"/>
                    <a:pt x="15010" y="15869"/>
                    <a:pt x="15010" y="15869"/>
                  </a:cubicBezTo>
                  <a:cubicBezTo>
                    <a:pt x="15742" y="15429"/>
                    <a:pt x="15742" y="15429"/>
                    <a:pt x="15742" y="15429"/>
                  </a:cubicBezTo>
                  <a:cubicBezTo>
                    <a:pt x="16475" y="15429"/>
                    <a:pt x="16475" y="15429"/>
                    <a:pt x="16475" y="15429"/>
                  </a:cubicBezTo>
                  <a:cubicBezTo>
                    <a:pt x="16475" y="15429"/>
                    <a:pt x="16475" y="15429"/>
                    <a:pt x="16475" y="15429"/>
                  </a:cubicBezTo>
                  <a:cubicBezTo>
                    <a:pt x="16841" y="15429"/>
                    <a:pt x="16841" y="15429"/>
                    <a:pt x="16841" y="15429"/>
                  </a:cubicBezTo>
                  <a:cubicBezTo>
                    <a:pt x="17573" y="14988"/>
                    <a:pt x="17573" y="14988"/>
                    <a:pt x="17573" y="14988"/>
                  </a:cubicBezTo>
                  <a:cubicBezTo>
                    <a:pt x="17939" y="14988"/>
                    <a:pt x="17939" y="14988"/>
                    <a:pt x="17939" y="14988"/>
                  </a:cubicBezTo>
                  <a:cubicBezTo>
                    <a:pt x="18305" y="14988"/>
                    <a:pt x="18305" y="14988"/>
                    <a:pt x="18305" y="14988"/>
                  </a:cubicBezTo>
                  <a:cubicBezTo>
                    <a:pt x="19037" y="14547"/>
                    <a:pt x="19037" y="14547"/>
                    <a:pt x="19037" y="14547"/>
                  </a:cubicBezTo>
                  <a:cubicBezTo>
                    <a:pt x="19403" y="14547"/>
                    <a:pt x="19403" y="14547"/>
                    <a:pt x="19403" y="14547"/>
                  </a:cubicBezTo>
                  <a:cubicBezTo>
                    <a:pt x="20502" y="14106"/>
                    <a:pt x="20502" y="14106"/>
                    <a:pt x="20502" y="14106"/>
                  </a:cubicBezTo>
                  <a:cubicBezTo>
                    <a:pt x="20502" y="13665"/>
                    <a:pt x="20502" y="13665"/>
                    <a:pt x="20502" y="13665"/>
                  </a:cubicBezTo>
                  <a:cubicBezTo>
                    <a:pt x="20502" y="13224"/>
                    <a:pt x="20502" y="13224"/>
                    <a:pt x="20502" y="13224"/>
                  </a:cubicBezTo>
                  <a:cubicBezTo>
                    <a:pt x="19769" y="12784"/>
                    <a:pt x="19769" y="12784"/>
                    <a:pt x="19769" y="12784"/>
                  </a:cubicBezTo>
                  <a:cubicBezTo>
                    <a:pt x="19403" y="11902"/>
                    <a:pt x="19403" y="11902"/>
                    <a:pt x="19403" y="11902"/>
                  </a:cubicBezTo>
                  <a:cubicBezTo>
                    <a:pt x="19403" y="11461"/>
                    <a:pt x="19403" y="11461"/>
                    <a:pt x="19403" y="11461"/>
                  </a:cubicBezTo>
                  <a:cubicBezTo>
                    <a:pt x="19769" y="11020"/>
                    <a:pt x="19769" y="11020"/>
                    <a:pt x="19769" y="11020"/>
                  </a:cubicBezTo>
                  <a:cubicBezTo>
                    <a:pt x="19769" y="10580"/>
                    <a:pt x="19769" y="10580"/>
                    <a:pt x="19769" y="10580"/>
                  </a:cubicBezTo>
                  <a:cubicBezTo>
                    <a:pt x="19769" y="10580"/>
                    <a:pt x="19769" y="10580"/>
                    <a:pt x="19769" y="10580"/>
                  </a:cubicBezTo>
                  <a:cubicBezTo>
                    <a:pt x="20136" y="10580"/>
                    <a:pt x="20136" y="10580"/>
                    <a:pt x="20136" y="10580"/>
                  </a:cubicBezTo>
                  <a:cubicBezTo>
                    <a:pt x="20502" y="10580"/>
                    <a:pt x="20502" y="10580"/>
                    <a:pt x="20502" y="10580"/>
                  </a:cubicBezTo>
                  <a:cubicBezTo>
                    <a:pt x="20502" y="10580"/>
                    <a:pt x="20502" y="10580"/>
                    <a:pt x="20502" y="10580"/>
                  </a:cubicBezTo>
                  <a:cubicBezTo>
                    <a:pt x="21234" y="10139"/>
                    <a:pt x="21234" y="10139"/>
                    <a:pt x="21234" y="10139"/>
                  </a:cubicBezTo>
                  <a:cubicBezTo>
                    <a:pt x="21234" y="9698"/>
                    <a:pt x="21234" y="9698"/>
                    <a:pt x="21234" y="9698"/>
                  </a:cubicBezTo>
                  <a:cubicBezTo>
                    <a:pt x="20868" y="9698"/>
                    <a:pt x="20868" y="9698"/>
                    <a:pt x="20868" y="9698"/>
                  </a:cubicBezTo>
                  <a:cubicBezTo>
                    <a:pt x="20502" y="9698"/>
                    <a:pt x="20502" y="9698"/>
                    <a:pt x="20502" y="9698"/>
                  </a:cubicBezTo>
                  <a:cubicBezTo>
                    <a:pt x="20502" y="9257"/>
                    <a:pt x="20502" y="9257"/>
                    <a:pt x="20502" y="9257"/>
                  </a:cubicBezTo>
                  <a:cubicBezTo>
                    <a:pt x="20136" y="8816"/>
                    <a:pt x="20136" y="8816"/>
                    <a:pt x="20136" y="8816"/>
                  </a:cubicBezTo>
                  <a:cubicBezTo>
                    <a:pt x="20502" y="8376"/>
                    <a:pt x="20502" y="8376"/>
                    <a:pt x="20502" y="8376"/>
                  </a:cubicBezTo>
                  <a:cubicBezTo>
                    <a:pt x="20868" y="8376"/>
                    <a:pt x="20868" y="8376"/>
                    <a:pt x="20868" y="8376"/>
                  </a:cubicBezTo>
                  <a:cubicBezTo>
                    <a:pt x="21234" y="7935"/>
                    <a:pt x="21234" y="7935"/>
                    <a:pt x="21234" y="7935"/>
                  </a:cubicBezTo>
                  <a:cubicBezTo>
                    <a:pt x="21600" y="7494"/>
                    <a:pt x="21600" y="7494"/>
                    <a:pt x="21600" y="7494"/>
                  </a:cubicBezTo>
                  <a:cubicBezTo>
                    <a:pt x="21600" y="7494"/>
                    <a:pt x="21600" y="7494"/>
                    <a:pt x="21600" y="7494"/>
                  </a:cubicBezTo>
                  <a:cubicBezTo>
                    <a:pt x="21600" y="7494"/>
                    <a:pt x="21600" y="7494"/>
                    <a:pt x="21600" y="7494"/>
                  </a:cubicBezTo>
                  <a:cubicBezTo>
                    <a:pt x="21234" y="7053"/>
                    <a:pt x="21234" y="7053"/>
                    <a:pt x="21234" y="7053"/>
                  </a:cubicBezTo>
                  <a:cubicBezTo>
                    <a:pt x="20868" y="7053"/>
                    <a:pt x="20868" y="7053"/>
                    <a:pt x="20868" y="7053"/>
                  </a:cubicBezTo>
                  <a:cubicBezTo>
                    <a:pt x="20502" y="7053"/>
                    <a:pt x="20502" y="7053"/>
                    <a:pt x="20502" y="7053"/>
                  </a:cubicBezTo>
                  <a:cubicBezTo>
                    <a:pt x="20136" y="7053"/>
                    <a:pt x="20136" y="7053"/>
                    <a:pt x="20136" y="7053"/>
                  </a:cubicBezTo>
                  <a:cubicBezTo>
                    <a:pt x="20136" y="7053"/>
                    <a:pt x="20136" y="7053"/>
                    <a:pt x="20136" y="7053"/>
                  </a:cubicBezTo>
                  <a:cubicBezTo>
                    <a:pt x="19769" y="7053"/>
                    <a:pt x="19769" y="7053"/>
                    <a:pt x="19769" y="7053"/>
                  </a:cubicBezTo>
                  <a:cubicBezTo>
                    <a:pt x="19403" y="7053"/>
                    <a:pt x="19403" y="7053"/>
                    <a:pt x="19403" y="7053"/>
                  </a:cubicBezTo>
                  <a:cubicBezTo>
                    <a:pt x="19037" y="7053"/>
                    <a:pt x="19037" y="7053"/>
                    <a:pt x="19037" y="7053"/>
                  </a:cubicBezTo>
                  <a:cubicBezTo>
                    <a:pt x="18671" y="7053"/>
                    <a:pt x="18671" y="7053"/>
                    <a:pt x="18671" y="7053"/>
                  </a:cubicBezTo>
                  <a:cubicBezTo>
                    <a:pt x="19037" y="7053"/>
                    <a:pt x="19037" y="7053"/>
                    <a:pt x="19037" y="7053"/>
                  </a:cubicBezTo>
                  <a:cubicBezTo>
                    <a:pt x="19403" y="7053"/>
                    <a:pt x="19403" y="7053"/>
                    <a:pt x="19403" y="7053"/>
                  </a:cubicBezTo>
                  <a:cubicBezTo>
                    <a:pt x="19403" y="7053"/>
                    <a:pt x="19403" y="7053"/>
                    <a:pt x="19403" y="7053"/>
                  </a:cubicBezTo>
                  <a:cubicBezTo>
                    <a:pt x="19769" y="6612"/>
                    <a:pt x="19769" y="6612"/>
                    <a:pt x="19769" y="6612"/>
                  </a:cubicBezTo>
                  <a:cubicBezTo>
                    <a:pt x="20136" y="6171"/>
                    <a:pt x="20136" y="6171"/>
                    <a:pt x="20136" y="6171"/>
                  </a:cubicBezTo>
                  <a:cubicBezTo>
                    <a:pt x="20136" y="6171"/>
                    <a:pt x="20136" y="6171"/>
                    <a:pt x="20136" y="6171"/>
                  </a:cubicBezTo>
                  <a:cubicBezTo>
                    <a:pt x="19769" y="6171"/>
                    <a:pt x="19769" y="6171"/>
                    <a:pt x="19769" y="6171"/>
                  </a:cubicBezTo>
                  <a:cubicBezTo>
                    <a:pt x="19769" y="5731"/>
                    <a:pt x="19769" y="5731"/>
                    <a:pt x="19769" y="5731"/>
                  </a:cubicBezTo>
                  <a:cubicBezTo>
                    <a:pt x="19769" y="5731"/>
                    <a:pt x="19769" y="5731"/>
                    <a:pt x="19769" y="5731"/>
                  </a:cubicBezTo>
                  <a:cubicBezTo>
                    <a:pt x="19403" y="5290"/>
                    <a:pt x="19403" y="5290"/>
                    <a:pt x="19403" y="5290"/>
                  </a:cubicBezTo>
                  <a:cubicBezTo>
                    <a:pt x="18671" y="5290"/>
                    <a:pt x="18671" y="5290"/>
                    <a:pt x="18671" y="5290"/>
                  </a:cubicBezTo>
                  <a:cubicBezTo>
                    <a:pt x="18671" y="4849"/>
                    <a:pt x="18671" y="4849"/>
                    <a:pt x="18671" y="4849"/>
                  </a:cubicBezTo>
                  <a:cubicBezTo>
                    <a:pt x="18305" y="4849"/>
                    <a:pt x="18305" y="4849"/>
                    <a:pt x="18305" y="4849"/>
                  </a:cubicBezTo>
                  <a:cubicBezTo>
                    <a:pt x="18305" y="4849"/>
                    <a:pt x="18305" y="4849"/>
                    <a:pt x="18305" y="4849"/>
                  </a:cubicBezTo>
                  <a:cubicBezTo>
                    <a:pt x="17939" y="4849"/>
                    <a:pt x="17939" y="4849"/>
                    <a:pt x="17939" y="4849"/>
                  </a:cubicBezTo>
                  <a:cubicBezTo>
                    <a:pt x="17573" y="4408"/>
                    <a:pt x="17573" y="4408"/>
                    <a:pt x="17573" y="4408"/>
                  </a:cubicBezTo>
                  <a:cubicBezTo>
                    <a:pt x="17573" y="4408"/>
                    <a:pt x="17573" y="4408"/>
                    <a:pt x="17573" y="4408"/>
                  </a:cubicBezTo>
                  <a:cubicBezTo>
                    <a:pt x="17573" y="4849"/>
                    <a:pt x="17573" y="4849"/>
                    <a:pt x="17573" y="4849"/>
                  </a:cubicBezTo>
                  <a:cubicBezTo>
                    <a:pt x="17207" y="4408"/>
                    <a:pt x="17207" y="4408"/>
                    <a:pt x="17207" y="4408"/>
                  </a:cubicBezTo>
                  <a:cubicBezTo>
                    <a:pt x="17207" y="4408"/>
                    <a:pt x="17207" y="4408"/>
                    <a:pt x="17207" y="4408"/>
                  </a:cubicBezTo>
                  <a:cubicBezTo>
                    <a:pt x="16841" y="3967"/>
                    <a:pt x="16841" y="3967"/>
                    <a:pt x="16841" y="3967"/>
                  </a:cubicBezTo>
                  <a:cubicBezTo>
                    <a:pt x="16841" y="3967"/>
                    <a:pt x="16841" y="3967"/>
                    <a:pt x="16841" y="3967"/>
                  </a:cubicBezTo>
                  <a:cubicBezTo>
                    <a:pt x="16841" y="3527"/>
                    <a:pt x="16841" y="3527"/>
                    <a:pt x="16841" y="3527"/>
                  </a:cubicBezTo>
                  <a:cubicBezTo>
                    <a:pt x="17573" y="3527"/>
                    <a:pt x="17573" y="3527"/>
                    <a:pt x="17573" y="3527"/>
                  </a:cubicBezTo>
                  <a:cubicBezTo>
                    <a:pt x="17939" y="3527"/>
                    <a:pt x="17939" y="3527"/>
                    <a:pt x="17939" y="3527"/>
                  </a:cubicBezTo>
                  <a:cubicBezTo>
                    <a:pt x="18305" y="3527"/>
                    <a:pt x="18305" y="3527"/>
                    <a:pt x="18305" y="3527"/>
                  </a:cubicBezTo>
                  <a:cubicBezTo>
                    <a:pt x="18305" y="3086"/>
                    <a:pt x="18305" y="3086"/>
                    <a:pt x="18305" y="3086"/>
                  </a:cubicBezTo>
                  <a:cubicBezTo>
                    <a:pt x="17939" y="3086"/>
                    <a:pt x="17939" y="3086"/>
                    <a:pt x="17939" y="3086"/>
                  </a:cubicBezTo>
                  <a:cubicBezTo>
                    <a:pt x="17207" y="3086"/>
                    <a:pt x="17207" y="3086"/>
                    <a:pt x="17207" y="3086"/>
                  </a:cubicBezTo>
                  <a:cubicBezTo>
                    <a:pt x="16841" y="3086"/>
                    <a:pt x="16841" y="3086"/>
                    <a:pt x="16841" y="3086"/>
                  </a:cubicBezTo>
                  <a:cubicBezTo>
                    <a:pt x="16475" y="3086"/>
                    <a:pt x="16475" y="3086"/>
                    <a:pt x="16475" y="3086"/>
                  </a:cubicBezTo>
                  <a:cubicBezTo>
                    <a:pt x="15742" y="3527"/>
                    <a:pt x="15742" y="3527"/>
                    <a:pt x="15742" y="3527"/>
                  </a:cubicBezTo>
                  <a:cubicBezTo>
                    <a:pt x="15376" y="3527"/>
                    <a:pt x="15376" y="3527"/>
                    <a:pt x="15376" y="3527"/>
                  </a:cubicBezTo>
                  <a:cubicBezTo>
                    <a:pt x="15010" y="3527"/>
                    <a:pt x="15010" y="3527"/>
                    <a:pt x="15010" y="3527"/>
                  </a:cubicBezTo>
                  <a:cubicBezTo>
                    <a:pt x="14644" y="3967"/>
                    <a:pt x="14644" y="3967"/>
                    <a:pt x="14644" y="3967"/>
                  </a:cubicBezTo>
                  <a:cubicBezTo>
                    <a:pt x="14278" y="3967"/>
                    <a:pt x="14278" y="3967"/>
                    <a:pt x="14278" y="3967"/>
                  </a:cubicBezTo>
                  <a:cubicBezTo>
                    <a:pt x="13912" y="3967"/>
                    <a:pt x="13912" y="3967"/>
                    <a:pt x="13912" y="3967"/>
                  </a:cubicBezTo>
                  <a:cubicBezTo>
                    <a:pt x="13912" y="4408"/>
                    <a:pt x="13912" y="4408"/>
                    <a:pt x="13912" y="4408"/>
                  </a:cubicBezTo>
                  <a:cubicBezTo>
                    <a:pt x="13180" y="4408"/>
                    <a:pt x="13180" y="4408"/>
                    <a:pt x="13180" y="4408"/>
                  </a:cubicBezTo>
                  <a:cubicBezTo>
                    <a:pt x="13180" y="4408"/>
                    <a:pt x="13180" y="4408"/>
                    <a:pt x="13180" y="4408"/>
                  </a:cubicBezTo>
                  <a:cubicBezTo>
                    <a:pt x="12814" y="4408"/>
                    <a:pt x="12814" y="4408"/>
                    <a:pt x="12814" y="4408"/>
                  </a:cubicBezTo>
                  <a:cubicBezTo>
                    <a:pt x="12081" y="3967"/>
                    <a:pt x="12081" y="3967"/>
                    <a:pt x="12081" y="3967"/>
                  </a:cubicBezTo>
                  <a:cubicBezTo>
                    <a:pt x="12081" y="3527"/>
                    <a:pt x="12081" y="3527"/>
                    <a:pt x="12081" y="3527"/>
                  </a:cubicBezTo>
                  <a:cubicBezTo>
                    <a:pt x="11715" y="3527"/>
                    <a:pt x="11715" y="3527"/>
                    <a:pt x="11715" y="3527"/>
                  </a:cubicBezTo>
                  <a:cubicBezTo>
                    <a:pt x="10983" y="3527"/>
                    <a:pt x="10983" y="3527"/>
                    <a:pt x="10983" y="3527"/>
                  </a:cubicBezTo>
                  <a:cubicBezTo>
                    <a:pt x="9519" y="3967"/>
                    <a:pt x="9519" y="3967"/>
                    <a:pt x="9519" y="3967"/>
                  </a:cubicBezTo>
                  <a:cubicBezTo>
                    <a:pt x="8786" y="3967"/>
                    <a:pt x="8786" y="3967"/>
                    <a:pt x="8786" y="3967"/>
                  </a:cubicBezTo>
                  <a:cubicBezTo>
                    <a:pt x="8420" y="3527"/>
                    <a:pt x="8420" y="3527"/>
                    <a:pt x="8420" y="3527"/>
                  </a:cubicBezTo>
                  <a:cubicBezTo>
                    <a:pt x="8420" y="3527"/>
                    <a:pt x="8420" y="3527"/>
                    <a:pt x="8420" y="3527"/>
                  </a:cubicBezTo>
                  <a:cubicBezTo>
                    <a:pt x="8420" y="3086"/>
                    <a:pt x="8420" y="3086"/>
                    <a:pt x="8420" y="3086"/>
                  </a:cubicBezTo>
                  <a:cubicBezTo>
                    <a:pt x="8420" y="3086"/>
                    <a:pt x="8420" y="3086"/>
                    <a:pt x="8420" y="3086"/>
                  </a:cubicBezTo>
                  <a:cubicBezTo>
                    <a:pt x="8420" y="2645"/>
                    <a:pt x="8420" y="2645"/>
                    <a:pt x="8420" y="2645"/>
                  </a:cubicBezTo>
                  <a:cubicBezTo>
                    <a:pt x="8054" y="2204"/>
                    <a:pt x="8054" y="2204"/>
                    <a:pt x="8054" y="2204"/>
                  </a:cubicBezTo>
                  <a:cubicBezTo>
                    <a:pt x="7688" y="2204"/>
                    <a:pt x="7688" y="2204"/>
                    <a:pt x="7688" y="2204"/>
                  </a:cubicBezTo>
                  <a:cubicBezTo>
                    <a:pt x="6956" y="2204"/>
                    <a:pt x="6956" y="2204"/>
                    <a:pt x="6956" y="2204"/>
                  </a:cubicBezTo>
                  <a:cubicBezTo>
                    <a:pt x="6590" y="2204"/>
                    <a:pt x="6590" y="2204"/>
                    <a:pt x="6590" y="2204"/>
                  </a:cubicBezTo>
                  <a:cubicBezTo>
                    <a:pt x="6590" y="2204"/>
                    <a:pt x="6590" y="2204"/>
                    <a:pt x="6590" y="2204"/>
                  </a:cubicBezTo>
                  <a:cubicBezTo>
                    <a:pt x="6224" y="2204"/>
                    <a:pt x="6224" y="2204"/>
                    <a:pt x="6224" y="2204"/>
                  </a:cubicBezTo>
                  <a:cubicBezTo>
                    <a:pt x="5858" y="1763"/>
                    <a:pt x="5858" y="1763"/>
                    <a:pt x="5858" y="1763"/>
                  </a:cubicBezTo>
                  <a:cubicBezTo>
                    <a:pt x="5858" y="1322"/>
                    <a:pt x="5858" y="1322"/>
                    <a:pt x="5858" y="1322"/>
                  </a:cubicBezTo>
                  <a:cubicBezTo>
                    <a:pt x="5858" y="441"/>
                    <a:pt x="5858" y="441"/>
                    <a:pt x="5858" y="441"/>
                  </a:cubicBezTo>
                  <a:cubicBezTo>
                    <a:pt x="5858" y="441"/>
                    <a:pt x="5858" y="441"/>
                    <a:pt x="5858" y="441"/>
                  </a:cubicBezTo>
                  <a:cubicBezTo>
                    <a:pt x="5125" y="882"/>
                    <a:pt x="5125" y="882"/>
                    <a:pt x="5125" y="882"/>
                  </a:cubicBezTo>
                  <a:cubicBezTo>
                    <a:pt x="4759" y="1322"/>
                    <a:pt x="4759" y="1322"/>
                    <a:pt x="4759" y="1322"/>
                  </a:cubicBezTo>
                  <a:cubicBezTo>
                    <a:pt x="4759" y="1763"/>
                    <a:pt x="4759" y="1763"/>
                    <a:pt x="4759" y="1763"/>
                  </a:cubicBezTo>
                  <a:cubicBezTo>
                    <a:pt x="5125" y="1763"/>
                    <a:pt x="5125" y="1763"/>
                    <a:pt x="5125" y="1763"/>
                  </a:cubicBezTo>
                  <a:cubicBezTo>
                    <a:pt x="5492" y="1763"/>
                    <a:pt x="5492" y="1763"/>
                    <a:pt x="5492" y="1763"/>
                  </a:cubicBezTo>
                  <a:cubicBezTo>
                    <a:pt x="5858" y="1763"/>
                    <a:pt x="5858" y="1763"/>
                    <a:pt x="5858" y="1763"/>
                  </a:cubicBezTo>
                  <a:cubicBezTo>
                    <a:pt x="5858" y="1763"/>
                    <a:pt x="5858" y="1763"/>
                    <a:pt x="5858" y="1763"/>
                  </a:cubicBezTo>
                  <a:cubicBezTo>
                    <a:pt x="5858" y="2204"/>
                    <a:pt x="5858" y="2204"/>
                    <a:pt x="5858" y="2204"/>
                  </a:cubicBezTo>
                  <a:cubicBezTo>
                    <a:pt x="5492" y="2204"/>
                    <a:pt x="5492" y="2204"/>
                    <a:pt x="5492" y="2204"/>
                  </a:cubicBezTo>
                  <a:cubicBezTo>
                    <a:pt x="5125" y="2204"/>
                    <a:pt x="5125" y="2204"/>
                    <a:pt x="5125" y="2204"/>
                  </a:cubicBezTo>
                  <a:cubicBezTo>
                    <a:pt x="5125" y="2204"/>
                    <a:pt x="5125" y="2204"/>
                    <a:pt x="5125" y="2204"/>
                  </a:cubicBezTo>
                  <a:cubicBezTo>
                    <a:pt x="5125" y="2204"/>
                    <a:pt x="5125" y="2204"/>
                    <a:pt x="5125" y="2204"/>
                  </a:cubicBezTo>
                  <a:cubicBezTo>
                    <a:pt x="5125" y="2204"/>
                    <a:pt x="5125" y="2204"/>
                    <a:pt x="5125" y="2204"/>
                  </a:cubicBezTo>
                  <a:cubicBezTo>
                    <a:pt x="4759" y="2645"/>
                    <a:pt x="4759" y="2645"/>
                    <a:pt x="4759" y="2645"/>
                  </a:cubicBezTo>
                  <a:cubicBezTo>
                    <a:pt x="4027" y="2645"/>
                    <a:pt x="4027" y="2645"/>
                    <a:pt x="4027" y="2645"/>
                  </a:cubicBezTo>
                  <a:cubicBezTo>
                    <a:pt x="3295" y="3086"/>
                    <a:pt x="3295" y="3086"/>
                    <a:pt x="3295" y="3086"/>
                  </a:cubicBezTo>
                  <a:cubicBezTo>
                    <a:pt x="2929" y="3086"/>
                    <a:pt x="2929" y="3086"/>
                    <a:pt x="2929" y="3086"/>
                  </a:cubicBezTo>
                  <a:cubicBezTo>
                    <a:pt x="2929" y="3527"/>
                    <a:pt x="2929" y="3527"/>
                    <a:pt x="2929" y="3527"/>
                  </a:cubicBezTo>
                  <a:cubicBezTo>
                    <a:pt x="3295" y="3967"/>
                    <a:pt x="3295" y="3967"/>
                    <a:pt x="3295" y="3967"/>
                  </a:cubicBezTo>
                  <a:cubicBezTo>
                    <a:pt x="3295" y="4408"/>
                    <a:pt x="3295" y="4408"/>
                    <a:pt x="3295" y="4408"/>
                  </a:cubicBezTo>
                  <a:cubicBezTo>
                    <a:pt x="3295" y="5290"/>
                    <a:pt x="3295" y="5290"/>
                    <a:pt x="3295" y="5290"/>
                  </a:cubicBezTo>
                  <a:cubicBezTo>
                    <a:pt x="3295" y="5290"/>
                    <a:pt x="3295" y="5290"/>
                    <a:pt x="3295" y="5290"/>
                  </a:cubicBezTo>
                  <a:cubicBezTo>
                    <a:pt x="3295" y="6171"/>
                    <a:pt x="3295" y="6171"/>
                    <a:pt x="3295" y="6171"/>
                  </a:cubicBezTo>
                  <a:cubicBezTo>
                    <a:pt x="2563" y="6171"/>
                    <a:pt x="2563" y="6171"/>
                    <a:pt x="2563" y="6171"/>
                  </a:cubicBezTo>
                  <a:cubicBezTo>
                    <a:pt x="2197" y="6171"/>
                    <a:pt x="2197" y="6171"/>
                    <a:pt x="2197" y="6171"/>
                  </a:cubicBezTo>
                  <a:cubicBezTo>
                    <a:pt x="2197" y="5731"/>
                    <a:pt x="2197" y="5731"/>
                    <a:pt x="2197" y="5731"/>
                  </a:cubicBezTo>
                  <a:cubicBezTo>
                    <a:pt x="1831" y="5290"/>
                    <a:pt x="1831" y="5290"/>
                    <a:pt x="1831" y="5290"/>
                  </a:cubicBezTo>
                  <a:cubicBezTo>
                    <a:pt x="1831" y="4849"/>
                    <a:pt x="1831" y="4849"/>
                    <a:pt x="1831" y="4849"/>
                  </a:cubicBezTo>
                  <a:cubicBezTo>
                    <a:pt x="2197" y="4849"/>
                    <a:pt x="2197" y="4849"/>
                    <a:pt x="2197" y="4849"/>
                  </a:cubicBezTo>
                  <a:cubicBezTo>
                    <a:pt x="2197" y="4408"/>
                    <a:pt x="2197" y="4408"/>
                    <a:pt x="2197" y="4408"/>
                  </a:cubicBezTo>
                  <a:cubicBezTo>
                    <a:pt x="2929" y="3967"/>
                    <a:pt x="2929" y="3967"/>
                    <a:pt x="2929" y="3967"/>
                  </a:cubicBezTo>
                  <a:cubicBezTo>
                    <a:pt x="2929" y="3527"/>
                    <a:pt x="2929" y="3527"/>
                    <a:pt x="2929" y="3527"/>
                  </a:cubicBezTo>
                  <a:cubicBezTo>
                    <a:pt x="2563" y="3086"/>
                    <a:pt x="2563" y="3086"/>
                    <a:pt x="2563" y="3086"/>
                  </a:cubicBezTo>
                  <a:cubicBezTo>
                    <a:pt x="2563" y="2645"/>
                    <a:pt x="2563" y="2645"/>
                    <a:pt x="2563" y="2645"/>
                  </a:cubicBezTo>
                  <a:cubicBezTo>
                    <a:pt x="2563" y="2645"/>
                    <a:pt x="2563" y="2645"/>
                    <a:pt x="2563" y="2645"/>
                  </a:cubicBezTo>
                  <a:cubicBezTo>
                    <a:pt x="2563" y="2204"/>
                    <a:pt x="2563" y="2204"/>
                    <a:pt x="2563" y="2204"/>
                  </a:cubicBezTo>
                  <a:cubicBezTo>
                    <a:pt x="2197" y="2204"/>
                    <a:pt x="2197" y="2204"/>
                    <a:pt x="2197" y="2204"/>
                  </a:cubicBezTo>
                  <a:cubicBezTo>
                    <a:pt x="2197" y="1763"/>
                    <a:pt x="2197" y="1763"/>
                    <a:pt x="2197" y="1763"/>
                  </a:cubicBezTo>
                  <a:cubicBezTo>
                    <a:pt x="2929" y="1763"/>
                    <a:pt x="2929" y="1763"/>
                    <a:pt x="2929" y="1763"/>
                  </a:cubicBezTo>
                  <a:cubicBezTo>
                    <a:pt x="3295" y="1763"/>
                    <a:pt x="3295" y="1763"/>
                    <a:pt x="3295" y="1763"/>
                  </a:cubicBezTo>
                  <a:cubicBezTo>
                    <a:pt x="3295" y="1322"/>
                    <a:pt x="3295" y="1322"/>
                    <a:pt x="3295" y="1322"/>
                  </a:cubicBezTo>
                  <a:cubicBezTo>
                    <a:pt x="3295" y="1322"/>
                    <a:pt x="3295" y="1322"/>
                    <a:pt x="3295" y="1322"/>
                  </a:cubicBezTo>
                  <a:cubicBezTo>
                    <a:pt x="3295" y="1322"/>
                    <a:pt x="3295" y="1322"/>
                    <a:pt x="3295" y="1322"/>
                  </a:cubicBezTo>
                  <a:cubicBezTo>
                    <a:pt x="2563" y="1763"/>
                    <a:pt x="2563" y="1763"/>
                    <a:pt x="2563" y="1763"/>
                  </a:cubicBezTo>
                  <a:cubicBezTo>
                    <a:pt x="1831" y="2204"/>
                    <a:pt x="1831" y="2204"/>
                    <a:pt x="1831" y="2204"/>
                  </a:cubicBezTo>
                  <a:cubicBezTo>
                    <a:pt x="1831" y="2645"/>
                    <a:pt x="1831" y="2645"/>
                    <a:pt x="1831" y="2645"/>
                  </a:cubicBezTo>
                  <a:cubicBezTo>
                    <a:pt x="1464" y="2645"/>
                    <a:pt x="1464" y="2645"/>
                    <a:pt x="1464" y="2645"/>
                  </a:cubicBezTo>
                  <a:cubicBezTo>
                    <a:pt x="1098" y="3086"/>
                    <a:pt x="1098" y="3086"/>
                    <a:pt x="1098" y="3086"/>
                  </a:cubicBezTo>
                  <a:cubicBezTo>
                    <a:pt x="1098" y="3527"/>
                    <a:pt x="1098" y="3527"/>
                    <a:pt x="1098" y="3527"/>
                  </a:cubicBezTo>
                  <a:cubicBezTo>
                    <a:pt x="366" y="3967"/>
                    <a:pt x="366" y="3967"/>
                    <a:pt x="366" y="3967"/>
                  </a:cubicBezTo>
                  <a:cubicBezTo>
                    <a:pt x="366" y="4408"/>
                    <a:pt x="366" y="4408"/>
                    <a:pt x="366" y="4408"/>
                  </a:cubicBezTo>
                  <a:cubicBezTo>
                    <a:pt x="366" y="4849"/>
                    <a:pt x="366" y="4849"/>
                    <a:pt x="366" y="4849"/>
                  </a:cubicBezTo>
                  <a:cubicBezTo>
                    <a:pt x="366" y="5290"/>
                    <a:pt x="366" y="5290"/>
                    <a:pt x="366" y="5290"/>
                  </a:cubicBezTo>
                  <a:cubicBezTo>
                    <a:pt x="0" y="5731"/>
                    <a:pt x="0" y="5731"/>
                    <a:pt x="0" y="5731"/>
                  </a:cubicBezTo>
                  <a:cubicBezTo>
                    <a:pt x="0" y="6171"/>
                    <a:pt x="0" y="6171"/>
                    <a:pt x="0" y="6171"/>
                  </a:cubicBezTo>
                  <a:cubicBezTo>
                    <a:pt x="366" y="6171"/>
                    <a:pt x="366" y="6171"/>
                    <a:pt x="366" y="6171"/>
                  </a:cubicBezTo>
                  <a:cubicBezTo>
                    <a:pt x="732" y="6171"/>
                    <a:pt x="732" y="6171"/>
                    <a:pt x="732" y="6171"/>
                  </a:cubicBezTo>
                  <a:cubicBezTo>
                    <a:pt x="1098" y="7494"/>
                    <a:pt x="1098" y="7494"/>
                    <a:pt x="1098" y="7494"/>
                  </a:cubicBezTo>
                  <a:cubicBezTo>
                    <a:pt x="1464" y="7935"/>
                    <a:pt x="1464" y="7935"/>
                    <a:pt x="1464" y="7935"/>
                  </a:cubicBezTo>
                  <a:cubicBezTo>
                    <a:pt x="1464" y="8376"/>
                    <a:pt x="1464" y="8376"/>
                    <a:pt x="1464" y="8376"/>
                  </a:cubicBezTo>
                  <a:cubicBezTo>
                    <a:pt x="1464" y="8376"/>
                    <a:pt x="1464" y="8376"/>
                    <a:pt x="1464" y="8376"/>
                  </a:cubicBezTo>
                  <a:cubicBezTo>
                    <a:pt x="1464" y="8816"/>
                    <a:pt x="1464" y="8816"/>
                    <a:pt x="1464" y="8816"/>
                  </a:cubicBezTo>
                  <a:cubicBezTo>
                    <a:pt x="1464" y="8816"/>
                    <a:pt x="1464" y="8816"/>
                    <a:pt x="1464" y="8816"/>
                  </a:cubicBezTo>
                  <a:cubicBezTo>
                    <a:pt x="1464" y="9257"/>
                    <a:pt x="1464" y="9257"/>
                    <a:pt x="1464" y="9257"/>
                  </a:cubicBezTo>
                  <a:cubicBezTo>
                    <a:pt x="1831" y="9698"/>
                    <a:pt x="1831" y="9698"/>
                    <a:pt x="1831" y="9698"/>
                  </a:cubicBezTo>
                  <a:cubicBezTo>
                    <a:pt x="2197" y="9698"/>
                    <a:pt x="2197" y="9698"/>
                    <a:pt x="2197" y="9698"/>
                  </a:cubicBezTo>
                  <a:cubicBezTo>
                    <a:pt x="2563" y="9698"/>
                    <a:pt x="2563" y="9698"/>
                    <a:pt x="2563" y="9698"/>
                  </a:cubicBezTo>
                  <a:cubicBezTo>
                    <a:pt x="2929" y="10139"/>
                    <a:pt x="2929" y="10139"/>
                    <a:pt x="2929" y="10139"/>
                  </a:cubicBezTo>
                  <a:cubicBezTo>
                    <a:pt x="2929" y="9698"/>
                    <a:pt x="2929" y="9698"/>
                    <a:pt x="2929" y="9698"/>
                  </a:cubicBezTo>
                  <a:cubicBezTo>
                    <a:pt x="3661" y="9698"/>
                    <a:pt x="3661" y="9698"/>
                    <a:pt x="3661" y="9698"/>
                  </a:cubicBezTo>
                  <a:cubicBezTo>
                    <a:pt x="4027" y="10139"/>
                    <a:pt x="4027" y="10139"/>
                    <a:pt x="4027" y="10139"/>
                  </a:cubicBezTo>
                  <a:cubicBezTo>
                    <a:pt x="4027" y="10139"/>
                    <a:pt x="4027" y="10139"/>
                    <a:pt x="4027" y="10139"/>
                  </a:cubicBezTo>
                  <a:cubicBezTo>
                    <a:pt x="4393" y="9698"/>
                    <a:pt x="4393" y="9698"/>
                    <a:pt x="4393" y="9698"/>
                  </a:cubicBezTo>
                  <a:cubicBezTo>
                    <a:pt x="5125" y="10139"/>
                    <a:pt x="5125" y="10139"/>
                    <a:pt x="5125" y="10139"/>
                  </a:cubicBezTo>
                  <a:cubicBezTo>
                    <a:pt x="5125" y="10139"/>
                    <a:pt x="5125" y="10139"/>
                    <a:pt x="5125" y="10139"/>
                  </a:cubicBezTo>
                  <a:cubicBezTo>
                    <a:pt x="6590" y="11461"/>
                    <a:pt x="6590" y="11461"/>
                    <a:pt x="6590" y="11461"/>
                  </a:cubicBezTo>
                  <a:cubicBezTo>
                    <a:pt x="6956" y="11461"/>
                    <a:pt x="6956" y="11461"/>
                    <a:pt x="6956" y="11461"/>
                  </a:cubicBezTo>
                  <a:cubicBezTo>
                    <a:pt x="6956" y="11461"/>
                    <a:pt x="6956" y="11461"/>
                    <a:pt x="6956" y="11461"/>
                  </a:cubicBezTo>
                  <a:cubicBezTo>
                    <a:pt x="7322" y="11461"/>
                    <a:pt x="7322" y="11461"/>
                    <a:pt x="7322" y="11461"/>
                  </a:cubicBezTo>
                  <a:cubicBezTo>
                    <a:pt x="7688" y="11461"/>
                    <a:pt x="7688" y="11461"/>
                    <a:pt x="7688" y="11461"/>
                  </a:cubicBezTo>
                  <a:cubicBezTo>
                    <a:pt x="7688" y="11461"/>
                    <a:pt x="7688" y="11461"/>
                    <a:pt x="7688" y="11461"/>
                  </a:cubicBezTo>
                  <a:cubicBezTo>
                    <a:pt x="8054" y="11461"/>
                    <a:pt x="8054" y="11461"/>
                    <a:pt x="8054" y="11461"/>
                  </a:cubicBezTo>
                  <a:cubicBezTo>
                    <a:pt x="8420" y="11461"/>
                    <a:pt x="8420" y="11461"/>
                    <a:pt x="8420" y="11461"/>
                  </a:cubicBezTo>
                  <a:cubicBezTo>
                    <a:pt x="8786" y="11461"/>
                    <a:pt x="8786" y="11461"/>
                    <a:pt x="8786" y="11461"/>
                  </a:cubicBezTo>
                  <a:cubicBezTo>
                    <a:pt x="8786" y="11461"/>
                    <a:pt x="8786" y="11461"/>
                    <a:pt x="8786" y="11461"/>
                  </a:cubicBezTo>
                  <a:cubicBezTo>
                    <a:pt x="9153" y="11461"/>
                    <a:pt x="9153" y="11461"/>
                    <a:pt x="9153" y="11461"/>
                  </a:cubicBezTo>
                  <a:cubicBezTo>
                    <a:pt x="9519" y="11461"/>
                    <a:pt x="9519" y="11461"/>
                    <a:pt x="9519" y="11461"/>
                  </a:cubicBezTo>
                  <a:cubicBezTo>
                    <a:pt x="9519" y="12343"/>
                    <a:pt x="9519" y="12343"/>
                    <a:pt x="9519" y="12343"/>
                  </a:cubicBezTo>
                  <a:cubicBezTo>
                    <a:pt x="9519" y="12343"/>
                    <a:pt x="9519" y="12343"/>
                    <a:pt x="9519" y="12343"/>
                  </a:cubicBezTo>
                  <a:cubicBezTo>
                    <a:pt x="9519" y="12784"/>
                    <a:pt x="9519" y="12784"/>
                    <a:pt x="9519" y="12784"/>
                  </a:cubicBezTo>
                  <a:cubicBezTo>
                    <a:pt x="9153" y="12784"/>
                    <a:pt x="9153" y="12784"/>
                    <a:pt x="9153" y="12784"/>
                  </a:cubicBezTo>
                  <a:cubicBezTo>
                    <a:pt x="8786" y="13224"/>
                    <a:pt x="8786" y="13224"/>
                    <a:pt x="8786" y="13224"/>
                  </a:cubicBezTo>
                  <a:cubicBezTo>
                    <a:pt x="8786" y="13224"/>
                    <a:pt x="8786" y="13224"/>
                    <a:pt x="8786" y="13224"/>
                  </a:cubicBezTo>
                  <a:cubicBezTo>
                    <a:pt x="8786" y="14106"/>
                    <a:pt x="8786" y="14106"/>
                    <a:pt x="8786" y="14106"/>
                  </a:cubicBezTo>
                  <a:cubicBezTo>
                    <a:pt x="8786" y="14106"/>
                    <a:pt x="8786" y="14106"/>
                    <a:pt x="8786" y="14106"/>
                  </a:cubicBezTo>
                  <a:cubicBezTo>
                    <a:pt x="8786" y="14547"/>
                    <a:pt x="8786" y="14547"/>
                    <a:pt x="8786" y="14547"/>
                  </a:cubicBezTo>
                  <a:cubicBezTo>
                    <a:pt x="8786" y="14988"/>
                    <a:pt x="8786" y="14988"/>
                    <a:pt x="8786" y="14988"/>
                  </a:cubicBezTo>
                  <a:cubicBezTo>
                    <a:pt x="8786" y="15429"/>
                    <a:pt x="8786" y="15429"/>
                    <a:pt x="8786" y="15429"/>
                  </a:cubicBezTo>
                  <a:cubicBezTo>
                    <a:pt x="8786" y="15869"/>
                    <a:pt x="8786" y="15869"/>
                    <a:pt x="8786" y="15869"/>
                  </a:cubicBezTo>
                  <a:cubicBezTo>
                    <a:pt x="9153" y="16751"/>
                    <a:pt x="9153" y="16751"/>
                    <a:pt x="9153" y="16751"/>
                  </a:cubicBezTo>
                  <a:cubicBezTo>
                    <a:pt x="8786" y="17633"/>
                    <a:pt x="8786" y="17633"/>
                    <a:pt x="8786" y="17633"/>
                  </a:cubicBezTo>
                  <a:cubicBezTo>
                    <a:pt x="8786" y="18073"/>
                    <a:pt x="8786" y="18073"/>
                    <a:pt x="8786" y="18073"/>
                  </a:cubicBezTo>
                  <a:cubicBezTo>
                    <a:pt x="9153" y="18073"/>
                    <a:pt x="9153" y="18073"/>
                    <a:pt x="9153" y="18073"/>
                  </a:cubicBezTo>
                  <a:cubicBezTo>
                    <a:pt x="9153" y="18073"/>
                    <a:pt x="9153" y="18073"/>
                    <a:pt x="9153" y="18073"/>
                  </a:cubicBezTo>
                  <a:cubicBezTo>
                    <a:pt x="9153" y="18073"/>
                    <a:pt x="9153" y="18073"/>
                    <a:pt x="9153" y="18073"/>
                  </a:cubicBezTo>
                  <a:cubicBezTo>
                    <a:pt x="9153" y="18073"/>
                    <a:pt x="9153" y="18073"/>
                    <a:pt x="9153" y="18073"/>
                  </a:cubicBezTo>
                  <a:cubicBezTo>
                    <a:pt x="9519" y="18514"/>
                    <a:pt x="9519" y="18514"/>
                    <a:pt x="9519" y="18514"/>
                  </a:cubicBezTo>
                  <a:cubicBezTo>
                    <a:pt x="9519" y="18514"/>
                    <a:pt x="9519" y="18514"/>
                    <a:pt x="9519" y="18514"/>
                  </a:cubicBezTo>
                  <a:cubicBezTo>
                    <a:pt x="9519" y="18955"/>
                    <a:pt x="9519" y="18955"/>
                    <a:pt x="9519" y="18955"/>
                  </a:cubicBezTo>
                  <a:cubicBezTo>
                    <a:pt x="9885" y="19396"/>
                    <a:pt x="9885" y="19396"/>
                    <a:pt x="9885" y="19396"/>
                  </a:cubicBezTo>
                  <a:cubicBezTo>
                    <a:pt x="9885" y="20278"/>
                    <a:pt x="9885" y="20278"/>
                    <a:pt x="9885" y="20278"/>
                  </a:cubicBezTo>
                  <a:cubicBezTo>
                    <a:pt x="10251" y="20718"/>
                    <a:pt x="10251" y="20718"/>
                    <a:pt x="10251" y="20718"/>
                  </a:cubicBezTo>
                  <a:cubicBezTo>
                    <a:pt x="9885" y="20718"/>
                    <a:pt x="9885" y="20718"/>
                    <a:pt x="9885" y="20718"/>
                  </a:cubicBezTo>
                  <a:close/>
                  <a:moveTo>
                    <a:pt x="8054" y="441"/>
                  </a:moveTo>
                  <a:cubicBezTo>
                    <a:pt x="8054" y="441"/>
                    <a:pt x="8054" y="441"/>
                    <a:pt x="8054" y="441"/>
                  </a:cubicBezTo>
                  <a:cubicBezTo>
                    <a:pt x="8420" y="882"/>
                    <a:pt x="8420" y="882"/>
                    <a:pt x="8420" y="882"/>
                  </a:cubicBezTo>
                  <a:cubicBezTo>
                    <a:pt x="8420" y="882"/>
                    <a:pt x="8420" y="882"/>
                    <a:pt x="8420" y="882"/>
                  </a:cubicBezTo>
                  <a:cubicBezTo>
                    <a:pt x="8420" y="882"/>
                    <a:pt x="8420" y="882"/>
                    <a:pt x="8420" y="882"/>
                  </a:cubicBezTo>
                  <a:cubicBezTo>
                    <a:pt x="8054" y="882"/>
                    <a:pt x="8054" y="882"/>
                    <a:pt x="8054" y="882"/>
                  </a:cubicBezTo>
                  <a:cubicBezTo>
                    <a:pt x="8054" y="441"/>
                    <a:pt x="8054" y="441"/>
                    <a:pt x="8054" y="441"/>
                  </a:cubicBezTo>
                  <a:close/>
                  <a:moveTo>
                    <a:pt x="6956" y="441"/>
                  </a:moveTo>
                  <a:cubicBezTo>
                    <a:pt x="7322" y="441"/>
                    <a:pt x="7322" y="441"/>
                    <a:pt x="7322" y="441"/>
                  </a:cubicBezTo>
                  <a:cubicBezTo>
                    <a:pt x="7322" y="882"/>
                    <a:pt x="7322" y="882"/>
                    <a:pt x="7322" y="882"/>
                  </a:cubicBezTo>
                  <a:cubicBezTo>
                    <a:pt x="7322" y="882"/>
                    <a:pt x="7322" y="882"/>
                    <a:pt x="7322" y="882"/>
                  </a:cubicBezTo>
                  <a:cubicBezTo>
                    <a:pt x="6956" y="882"/>
                    <a:pt x="6956" y="882"/>
                    <a:pt x="6956" y="882"/>
                  </a:cubicBezTo>
                  <a:cubicBezTo>
                    <a:pt x="6590" y="441"/>
                    <a:pt x="6590" y="441"/>
                    <a:pt x="6590" y="441"/>
                  </a:cubicBezTo>
                  <a:cubicBezTo>
                    <a:pt x="6956" y="441"/>
                    <a:pt x="6956" y="441"/>
                    <a:pt x="6956" y="441"/>
                  </a:cubicBezTo>
                  <a:close/>
                  <a:moveTo>
                    <a:pt x="5125" y="0"/>
                  </a:moveTo>
                  <a:cubicBezTo>
                    <a:pt x="5492" y="0"/>
                    <a:pt x="5492" y="0"/>
                    <a:pt x="5492" y="0"/>
                  </a:cubicBezTo>
                  <a:cubicBezTo>
                    <a:pt x="5858" y="0"/>
                    <a:pt x="5858" y="0"/>
                    <a:pt x="5858" y="0"/>
                  </a:cubicBezTo>
                  <a:cubicBezTo>
                    <a:pt x="5492" y="0"/>
                    <a:pt x="5492" y="0"/>
                    <a:pt x="5492" y="0"/>
                  </a:cubicBezTo>
                  <a:cubicBezTo>
                    <a:pt x="5125" y="0"/>
                    <a:pt x="5125" y="0"/>
                    <a:pt x="5125" y="0"/>
                  </a:cubicBezTo>
                  <a:close/>
                  <a:moveTo>
                    <a:pt x="14278" y="3086"/>
                  </a:moveTo>
                  <a:cubicBezTo>
                    <a:pt x="14644" y="2645"/>
                    <a:pt x="14644" y="2645"/>
                    <a:pt x="14644" y="2645"/>
                  </a:cubicBezTo>
                  <a:cubicBezTo>
                    <a:pt x="15010" y="2645"/>
                    <a:pt x="15010" y="2645"/>
                    <a:pt x="15010" y="2645"/>
                  </a:cubicBezTo>
                  <a:cubicBezTo>
                    <a:pt x="15376" y="2645"/>
                    <a:pt x="15376" y="2645"/>
                    <a:pt x="15376" y="2645"/>
                  </a:cubicBezTo>
                  <a:cubicBezTo>
                    <a:pt x="15376" y="2645"/>
                    <a:pt x="15376" y="2645"/>
                    <a:pt x="15376" y="2645"/>
                  </a:cubicBezTo>
                  <a:cubicBezTo>
                    <a:pt x="15376" y="3086"/>
                    <a:pt x="15376" y="3086"/>
                    <a:pt x="15376" y="3086"/>
                  </a:cubicBezTo>
                  <a:cubicBezTo>
                    <a:pt x="15010" y="3086"/>
                    <a:pt x="15010" y="3086"/>
                    <a:pt x="15010" y="3086"/>
                  </a:cubicBezTo>
                  <a:cubicBezTo>
                    <a:pt x="14644" y="3086"/>
                    <a:pt x="14644" y="3086"/>
                    <a:pt x="14644" y="3086"/>
                  </a:cubicBezTo>
                  <a:cubicBezTo>
                    <a:pt x="14644" y="3086"/>
                    <a:pt x="14278" y="3086"/>
                    <a:pt x="14278" y="3086"/>
                  </a:cubicBezTo>
                  <a:close/>
                  <a:moveTo>
                    <a:pt x="14278" y="3086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65" name="AutoShape 179"/>
            <p:cNvSpPr>
              <a:spLocks/>
            </p:cNvSpPr>
            <p:nvPr/>
          </p:nvSpPr>
          <p:spPr bwMode="auto">
            <a:xfrm>
              <a:off x="3597" y="4207"/>
              <a:ext cx="508" cy="633"/>
            </a:xfrm>
            <a:custGeom>
              <a:avLst/>
              <a:gdLst>
                <a:gd name="T0" fmla="*/ 404 w 21600"/>
                <a:gd name="T1" fmla="*/ 532 h 21600"/>
                <a:gd name="T2" fmla="*/ 386 w 21600"/>
                <a:gd name="T3" fmla="*/ 497 h 21600"/>
                <a:gd name="T4" fmla="*/ 414 w 21600"/>
                <a:gd name="T5" fmla="*/ 460 h 21600"/>
                <a:gd name="T6" fmla="*/ 396 w 21600"/>
                <a:gd name="T7" fmla="*/ 433 h 21600"/>
                <a:gd name="T8" fmla="*/ 442 w 21600"/>
                <a:gd name="T9" fmla="*/ 413 h 21600"/>
                <a:gd name="T10" fmla="*/ 462 w 21600"/>
                <a:gd name="T11" fmla="*/ 413 h 21600"/>
                <a:gd name="T12" fmla="*/ 480 w 21600"/>
                <a:gd name="T13" fmla="*/ 403 h 21600"/>
                <a:gd name="T14" fmla="*/ 508 w 21600"/>
                <a:gd name="T15" fmla="*/ 433 h 21600"/>
                <a:gd name="T16" fmla="*/ 490 w 21600"/>
                <a:gd name="T17" fmla="*/ 396 h 21600"/>
                <a:gd name="T18" fmla="*/ 470 w 21600"/>
                <a:gd name="T19" fmla="*/ 376 h 21600"/>
                <a:gd name="T20" fmla="*/ 470 w 21600"/>
                <a:gd name="T21" fmla="*/ 331 h 21600"/>
                <a:gd name="T22" fmla="*/ 490 w 21600"/>
                <a:gd name="T23" fmla="*/ 267 h 21600"/>
                <a:gd name="T24" fmla="*/ 376 w 21600"/>
                <a:gd name="T25" fmla="*/ 213 h 21600"/>
                <a:gd name="T26" fmla="*/ 338 w 21600"/>
                <a:gd name="T27" fmla="*/ 203 h 21600"/>
                <a:gd name="T28" fmla="*/ 310 w 21600"/>
                <a:gd name="T29" fmla="*/ 203 h 21600"/>
                <a:gd name="T30" fmla="*/ 282 w 21600"/>
                <a:gd name="T31" fmla="*/ 166 h 21600"/>
                <a:gd name="T32" fmla="*/ 244 w 21600"/>
                <a:gd name="T33" fmla="*/ 129 h 21600"/>
                <a:gd name="T34" fmla="*/ 254 w 21600"/>
                <a:gd name="T35" fmla="*/ 84 h 21600"/>
                <a:gd name="T36" fmla="*/ 282 w 21600"/>
                <a:gd name="T37" fmla="*/ 54 h 21600"/>
                <a:gd name="T38" fmla="*/ 310 w 21600"/>
                <a:gd name="T39" fmla="*/ 37 h 21600"/>
                <a:gd name="T40" fmla="*/ 338 w 21600"/>
                <a:gd name="T41" fmla="*/ 10 h 21600"/>
                <a:gd name="T42" fmla="*/ 292 w 21600"/>
                <a:gd name="T43" fmla="*/ 10 h 21600"/>
                <a:gd name="T44" fmla="*/ 254 w 21600"/>
                <a:gd name="T45" fmla="*/ 47 h 21600"/>
                <a:gd name="T46" fmla="*/ 198 w 21600"/>
                <a:gd name="T47" fmla="*/ 64 h 21600"/>
                <a:gd name="T48" fmla="*/ 170 w 21600"/>
                <a:gd name="T49" fmla="*/ 64 h 21600"/>
                <a:gd name="T50" fmla="*/ 142 w 21600"/>
                <a:gd name="T51" fmla="*/ 91 h 21600"/>
                <a:gd name="T52" fmla="*/ 150 w 21600"/>
                <a:gd name="T53" fmla="*/ 111 h 21600"/>
                <a:gd name="T54" fmla="*/ 114 w 21600"/>
                <a:gd name="T55" fmla="*/ 129 h 21600"/>
                <a:gd name="T56" fmla="*/ 94 w 21600"/>
                <a:gd name="T57" fmla="*/ 148 h 21600"/>
                <a:gd name="T58" fmla="*/ 94 w 21600"/>
                <a:gd name="T59" fmla="*/ 176 h 21600"/>
                <a:gd name="T60" fmla="*/ 76 w 21600"/>
                <a:gd name="T61" fmla="*/ 148 h 21600"/>
                <a:gd name="T62" fmla="*/ 76 w 21600"/>
                <a:gd name="T63" fmla="*/ 166 h 21600"/>
                <a:gd name="T64" fmla="*/ 56 w 21600"/>
                <a:gd name="T65" fmla="*/ 183 h 21600"/>
                <a:gd name="T66" fmla="*/ 56 w 21600"/>
                <a:gd name="T67" fmla="*/ 220 h 21600"/>
                <a:gd name="T68" fmla="*/ 76 w 21600"/>
                <a:gd name="T69" fmla="*/ 240 h 21600"/>
                <a:gd name="T70" fmla="*/ 76 w 21600"/>
                <a:gd name="T71" fmla="*/ 247 h 21600"/>
                <a:gd name="T72" fmla="*/ 76 w 21600"/>
                <a:gd name="T73" fmla="*/ 274 h 21600"/>
                <a:gd name="T74" fmla="*/ 66 w 21600"/>
                <a:gd name="T75" fmla="*/ 321 h 21600"/>
                <a:gd name="T76" fmla="*/ 84 w 21600"/>
                <a:gd name="T77" fmla="*/ 339 h 21600"/>
                <a:gd name="T78" fmla="*/ 28 w 21600"/>
                <a:gd name="T79" fmla="*/ 376 h 21600"/>
                <a:gd name="T80" fmla="*/ 10 w 21600"/>
                <a:gd name="T81" fmla="*/ 413 h 21600"/>
                <a:gd name="T82" fmla="*/ 28 w 21600"/>
                <a:gd name="T83" fmla="*/ 433 h 21600"/>
                <a:gd name="T84" fmla="*/ 66 w 21600"/>
                <a:gd name="T85" fmla="*/ 450 h 21600"/>
                <a:gd name="T86" fmla="*/ 94 w 21600"/>
                <a:gd name="T87" fmla="*/ 477 h 21600"/>
                <a:gd name="T88" fmla="*/ 122 w 21600"/>
                <a:gd name="T89" fmla="*/ 460 h 21600"/>
                <a:gd name="T90" fmla="*/ 160 w 21600"/>
                <a:gd name="T91" fmla="*/ 477 h 21600"/>
                <a:gd name="T92" fmla="*/ 198 w 21600"/>
                <a:gd name="T93" fmla="*/ 497 h 21600"/>
                <a:gd name="T94" fmla="*/ 226 w 21600"/>
                <a:gd name="T95" fmla="*/ 524 h 21600"/>
                <a:gd name="T96" fmla="*/ 244 w 21600"/>
                <a:gd name="T97" fmla="*/ 542 h 21600"/>
                <a:gd name="T98" fmla="*/ 244 w 21600"/>
                <a:gd name="T99" fmla="*/ 559 h 21600"/>
                <a:gd name="T100" fmla="*/ 302 w 21600"/>
                <a:gd name="T101" fmla="*/ 559 h 21600"/>
                <a:gd name="T102" fmla="*/ 338 w 21600"/>
                <a:gd name="T103" fmla="*/ 559 h 21600"/>
                <a:gd name="T104" fmla="*/ 376 w 21600"/>
                <a:gd name="T105" fmla="*/ 569 h 21600"/>
                <a:gd name="T106" fmla="*/ 348 w 21600"/>
                <a:gd name="T107" fmla="*/ 623 h 21600"/>
                <a:gd name="T108" fmla="*/ 376 w 21600"/>
                <a:gd name="T109" fmla="*/ 623 h 21600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21600" h="21600">
                  <a:moveTo>
                    <a:pt x="15984" y="21600"/>
                  </a:moveTo>
                  <a:lnTo>
                    <a:pt x="16416" y="21009"/>
                  </a:lnTo>
                  <a:lnTo>
                    <a:pt x="17172" y="18141"/>
                  </a:lnTo>
                  <a:lnTo>
                    <a:pt x="17604" y="17550"/>
                  </a:lnTo>
                  <a:lnTo>
                    <a:pt x="16848" y="17213"/>
                  </a:lnTo>
                  <a:lnTo>
                    <a:pt x="16416" y="16959"/>
                  </a:lnTo>
                  <a:lnTo>
                    <a:pt x="15984" y="16622"/>
                  </a:lnTo>
                  <a:lnTo>
                    <a:pt x="15984" y="15694"/>
                  </a:lnTo>
                  <a:lnTo>
                    <a:pt x="17604" y="15694"/>
                  </a:lnTo>
                  <a:lnTo>
                    <a:pt x="17604" y="15356"/>
                  </a:lnTo>
                  <a:lnTo>
                    <a:pt x="17172" y="14766"/>
                  </a:lnTo>
                  <a:lnTo>
                    <a:pt x="16848" y="14766"/>
                  </a:lnTo>
                  <a:lnTo>
                    <a:pt x="16416" y="14428"/>
                  </a:lnTo>
                  <a:lnTo>
                    <a:pt x="16848" y="14091"/>
                  </a:lnTo>
                  <a:lnTo>
                    <a:pt x="18792" y="14091"/>
                  </a:lnTo>
                  <a:lnTo>
                    <a:pt x="18792" y="13753"/>
                  </a:lnTo>
                  <a:lnTo>
                    <a:pt x="19224" y="13753"/>
                  </a:lnTo>
                  <a:lnTo>
                    <a:pt x="19656" y="14091"/>
                  </a:lnTo>
                  <a:lnTo>
                    <a:pt x="19980" y="13753"/>
                  </a:lnTo>
                  <a:lnTo>
                    <a:pt x="20412" y="13500"/>
                  </a:lnTo>
                  <a:lnTo>
                    <a:pt x="20412" y="13753"/>
                  </a:lnTo>
                  <a:lnTo>
                    <a:pt x="20844" y="14091"/>
                  </a:lnTo>
                  <a:lnTo>
                    <a:pt x="20844" y="14766"/>
                  </a:lnTo>
                  <a:lnTo>
                    <a:pt x="21600" y="14766"/>
                  </a:lnTo>
                  <a:lnTo>
                    <a:pt x="21168" y="14428"/>
                  </a:lnTo>
                  <a:lnTo>
                    <a:pt x="21168" y="13753"/>
                  </a:lnTo>
                  <a:lnTo>
                    <a:pt x="20844" y="13500"/>
                  </a:lnTo>
                  <a:lnTo>
                    <a:pt x="20844" y="13163"/>
                  </a:lnTo>
                  <a:lnTo>
                    <a:pt x="20412" y="12825"/>
                  </a:lnTo>
                  <a:lnTo>
                    <a:pt x="19980" y="12825"/>
                  </a:lnTo>
                  <a:lnTo>
                    <a:pt x="19980" y="12572"/>
                  </a:lnTo>
                  <a:lnTo>
                    <a:pt x="20412" y="11897"/>
                  </a:lnTo>
                  <a:lnTo>
                    <a:pt x="19980" y="11306"/>
                  </a:lnTo>
                  <a:lnTo>
                    <a:pt x="19980" y="9366"/>
                  </a:lnTo>
                  <a:lnTo>
                    <a:pt x="20412" y="9113"/>
                  </a:lnTo>
                  <a:lnTo>
                    <a:pt x="20844" y="9113"/>
                  </a:lnTo>
                  <a:lnTo>
                    <a:pt x="20844" y="8184"/>
                  </a:lnTo>
                  <a:lnTo>
                    <a:pt x="17604" y="8184"/>
                  </a:lnTo>
                  <a:lnTo>
                    <a:pt x="15984" y="7256"/>
                  </a:lnTo>
                  <a:lnTo>
                    <a:pt x="15228" y="6919"/>
                  </a:lnTo>
                  <a:lnTo>
                    <a:pt x="14796" y="7256"/>
                  </a:lnTo>
                  <a:lnTo>
                    <a:pt x="14364" y="6919"/>
                  </a:lnTo>
                  <a:lnTo>
                    <a:pt x="13608" y="6919"/>
                  </a:lnTo>
                  <a:lnTo>
                    <a:pt x="13608" y="7256"/>
                  </a:lnTo>
                  <a:lnTo>
                    <a:pt x="13176" y="6919"/>
                  </a:lnTo>
                  <a:lnTo>
                    <a:pt x="12420" y="6919"/>
                  </a:lnTo>
                  <a:lnTo>
                    <a:pt x="11988" y="6581"/>
                  </a:lnTo>
                  <a:lnTo>
                    <a:pt x="11988" y="5653"/>
                  </a:lnTo>
                  <a:lnTo>
                    <a:pt x="11664" y="5316"/>
                  </a:lnTo>
                  <a:lnTo>
                    <a:pt x="11232" y="4388"/>
                  </a:lnTo>
                  <a:lnTo>
                    <a:pt x="10368" y="4388"/>
                  </a:lnTo>
                  <a:lnTo>
                    <a:pt x="10368" y="4050"/>
                  </a:lnTo>
                  <a:lnTo>
                    <a:pt x="10800" y="3797"/>
                  </a:lnTo>
                  <a:lnTo>
                    <a:pt x="10800" y="2869"/>
                  </a:lnTo>
                  <a:lnTo>
                    <a:pt x="11664" y="2531"/>
                  </a:lnTo>
                  <a:lnTo>
                    <a:pt x="11664" y="2194"/>
                  </a:lnTo>
                  <a:lnTo>
                    <a:pt x="11988" y="1856"/>
                  </a:lnTo>
                  <a:lnTo>
                    <a:pt x="12420" y="1856"/>
                  </a:lnTo>
                  <a:lnTo>
                    <a:pt x="12420" y="1603"/>
                  </a:lnTo>
                  <a:lnTo>
                    <a:pt x="13176" y="1266"/>
                  </a:lnTo>
                  <a:lnTo>
                    <a:pt x="14040" y="928"/>
                  </a:lnTo>
                  <a:lnTo>
                    <a:pt x="14364" y="928"/>
                  </a:lnTo>
                  <a:lnTo>
                    <a:pt x="14364" y="338"/>
                  </a:lnTo>
                  <a:lnTo>
                    <a:pt x="13608" y="0"/>
                  </a:lnTo>
                  <a:lnTo>
                    <a:pt x="13176" y="338"/>
                  </a:lnTo>
                  <a:lnTo>
                    <a:pt x="12420" y="338"/>
                  </a:lnTo>
                  <a:lnTo>
                    <a:pt x="12420" y="928"/>
                  </a:lnTo>
                  <a:lnTo>
                    <a:pt x="11664" y="928"/>
                  </a:lnTo>
                  <a:lnTo>
                    <a:pt x="10800" y="1603"/>
                  </a:lnTo>
                  <a:lnTo>
                    <a:pt x="8856" y="1603"/>
                  </a:lnTo>
                  <a:lnTo>
                    <a:pt x="8856" y="2531"/>
                  </a:lnTo>
                  <a:lnTo>
                    <a:pt x="8424" y="2194"/>
                  </a:lnTo>
                  <a:lnTo>
                    <a:pt x="8856" y="1856"/>
                  </a:lnTo>
                  <a:lnTo>
                    <a:pt x="7668" y="1856"/>
                  </a:lnTo>
                  <a:lnTo>
                    <a:pt x="7236" y="2194"/>
                  </a:lnTo>
                  <a:lnTo>
                    <a:pt x="6804" y="2194"/>
                  </a:lnTo>
                  <a:lnTo>
                    <a:pt x="6804" y="2531"/>
                  </a:lnTo>
                  <a:lnTo>
                    <a:pt x="6048" y="3122"/>
                  </a:lnTo>
                  <a:lnTo>
                    <a:pt x="6048" y="3459"/>
                  </a:lnTo>
                  <a:lnTo>
                    <a:pt x="6372" y="3459"/>
                  </a:lnTo>
                  <a:lnTo>
                    <a:pt x="6372" y="3797"/>
                  </a:lnTo>
                  <a:lnTo>
                    <a:pt x="6048" y="4050"/>
                  </a:lnTo>
                  <a:lnTo>
                    <a:pt x="5616" y="4050"/>
                  </a:lnTo>
                  <a:lnTo>
                    <a:pt x="4860" y="4388"/>
                  </a:lnTo>
                  <a:lnTo>
                    <a:pt x="4428" y="4725"/>
                  </a:lnTo>
                  <a:lnTo>
                    <a:pt x="4428" y="5063"/>
                  </a:lnTo>
                  <a:lnTo>
                    <a:pt x="3996" y="5063"/>
                  </a:lnTo>
                  <a:lnTo>
                    <a:pt x="4428" y="5316"/>
                  </a:lnTo>
                  <a:lnTo>
                    <a:pt x="4428" y="5653"/>
                  </a:lnTo>
                  <a:lnTo>
                    <a:pt x="3996" y="5991"/>
                  </a:lnTo>
                  <a:lnTo>
                    <a:pt x="3564" y="5653"/>
                  </a:lnTo>
                  <a:lnTo>
                    <a:pt x="3996" y="5653"/>
                  </a:lnTo>
                  <a:lnTo>
                    <a:pt x="3240" y="5063"/>
                  </a:lnTo>
                  <a:lnTo>
                    <a:pt x="2808" y="5063"/>
                  </a:lnTo>
                  <a:lnTo>
                    <a:pt x="3240" y="5316"/>
                  </a:lnTo>
                  <a:lnTo>
                    <a:pt x="3240" y="5653"/>
                  </a:lnTo>
                  <a:lnTo>
                    <a:pt x="2808" y="5991"/>
                  </a:lnTo>
                  <a:lnTo>
                    <a:pt x="2808" y="6244"/>
                  </a:lnTo>
                  <a:lnTo>
                    <a:pt x="2376" y="6244"/>
                  </a:lnTo>
                  <a:lnTo>
                    <a:pt x="2052" y="6919"/>
                  </a:lnTo>
                  <a:lnTo>
                    <a:pt x="2376" y="6919"/>
                  </a:lnTo>
                  <a:lnTo>
                    <a:pt x="2376" y="7509"/>
                  </a:lnTo>
                  <a:lnTo>
                    <a:pt x="2808" y="7847"/>
                  </a:lnTo>
                  <a:lnTo>
                    <a:pt x="3240" y="7509"/>
                  </a:lnTo>
                  <a:lnTo>
                    <a:pt x="3240" y="8184"/>
                  </a:lnTo>
                  <a:lnTo>
                    <a:pt x="2808" y="8184"/>
                  </a:lnTo>
                  <a:lnTo>
                    <a:pt x="2808" y="8438"/>
                  </a:lnTo>
                  <a:lnTo>
                    <a:pt x="3240" y="8438"/>
                  </a:lnTo>
                  <a:lnTo>
                    <a:pt x="3240" y="8775"/>
                  </a:lnTo>
                  <a:lnTo>
                    <a:pt x="2808" y="9113"/>
                  </a:lnTo>
                  <a:lnTo>
                    <a:pt x="3240" y="9366"/>
                  </a:lnTo>
                  <a:lnTo>
                    <a:pt x="3240" y="10378"/>
                  </a:lnTo>
                  <a:lnTo>
                    <a:pt x="2808" y="10631"/>
                  </a:lnTo>
                  <a:lnTo>
                    <a:pt x="2808" y="10969"/>
                  </a:lnTo>
                  <a:lnTo>
                    <a:pt x="3240" y="10969"/>
                  </a:lnTo>
                  <a:lnTo>
                    <a:pt x="3564" y="11306"/>
                  </a:lnTo>
                  <a:lnTo>
                    <a:pt x="3564" y="11559"/>
                  </a:lnTo>
                  <a:lnTo>
                    <a:pt x="3240" y="11897"/>
                  </a:lnTo>
                  <a:lnTo>
                    <a:pt x="2052" y="12825"/>
                  </a:lnTo>
                  <a:lnTo>
                    <a:pt x="1188" y="12825"/>
                  </a:lnTo>
                  <a:lnTo>
                    <a:pt x="864" y="13163"/>
                  </a:lnTo>
                  <a:lnTo>
                    <a:pt x="432" y="13753"/>
                  </a:lnTo>
                  <a:lnTo>
                    <a:pt x="432" y="14091"/>
                  </a:lnTo>
                  <a:lnTo>
                    <a:pt x="0" y="14428"/>
                  </a:lnTo>
                  <a:lnTo>
                    <a:pt x="864" y="14428"/>
                  </a:lnTo>
                  <a:lnTo>
                    <a:pt x="1188" y="14766"/>
                  </a:lnTo>
                  <a:lnTo>
                    <a:pt x="2052" y="15019"/>
                  </a:lnTo>
                  <a:lnTo>
                    <a:pt x="2376" y="15019"/>
                  </a:lnTo>
                  <a:lnTo>
                    <a:pt x="2808" y="15356"/>
                  </a:lnTo>
                  <a:lnTo>
                    <a:pt x="2808" y="15947"/>
                  </a:lnTo>
                  <a:lnTo>
                    <a:pt x="3996" y="15947"/>
                  </a:lnTo>
                  <a:lnTo>
                    <a:pt x="3996" y="16284"/>
                  </a:lnTo>
                  <a:lnTo>
                    <a:pt x="4860" y="16284"/>
                  </a:lnTo>
                  <a:lnTo>
                    <a:pt x="4860" y="15947"/>
                  </a:lnTo>
                  <a:lnTo>
                    <a:pt x="5184" y="15694"/>
                  </a:lnTo>
                  <a:lnTo>
                    <a:pt x="6048" y="15947"/>
                  </a:lnTo>
                  <a:lnTo>
                    <a:pt x="6048" y="16284"/>
                  </a:lnTo>
                  <a:lnTo>
                    <a:pt x="6804" y="16284"/>
                  </a:lnTo>
                  <a:lnTo>
                    <a:pt x="7668" y="16622"/>
                  </a:lnTo>
                  <a:lnTo>
                    <a:pt x="7992" y="16622"/>
                  </a:lnTo>
                  <a:lnTo>
                    <a:pt x="8424" y="16959"/>
                  </a:lnTo>
                  <a:lnTo>
                    <a:pt x="8424" y="17213"/>
                  </a:lnTo>
                  <a:lnTo>
                    <a:pt x="8856" y="17550"/>
                  </a:lnTo>
                  <a:lnTo>
                    <a:pt x="9612" y="17888"/>
                  </a:lnTo>
                  <a:lnTo>
                    <a:pt x="10044" y="18141"/>
                  </a:lnTo>
                  <a:lnTo>
                    <a:pt x="10044" y="18478"/>
                  </a:lnTo>
                  <a:lnTo>
                    <a:pt x="10368" y="18478"/>
                  </a:lnTo>
                  <a:lnTo>
                    <a:pt x="10368" y="18816"/>
                  </a:lnTo>
                  <a:lnTo>
                    <a:pt x="10800" y="19069"/>
                  </a:lnTo>
                  <a:lnTo>
                    <a:pt x="10368" y="19069"/>
                  </a:lnTo>
                  <a:lnTo>
                    <a:pt x="10800" y="19406"/>
                  </a:lnTo>
                  <a:lnTo>
                    <a:pt x="12420" y="19406"/>
                  </a:lnTo>
                  <a:lnTo>
                    <a:pt x="12852" y="19069"/>
                  </a:lnTo>
                  <a:lnTo>
                    <a:pt x="13176" y="19069"/>
                  </a:lnTo>
                  <a:lnTo>
                    <a:pt x="13608" y="19406"/>
                  </a:lnTo>
                  <a:lnTo>
                    <a:pt x="14364" y="19069"/>
                  </a:lnTo>
                  <a:lnTo>
                    <a:pt x="15228" y="19069"/>
                  </a:lnTo>
                  <a:lnTo>
                    <a:pt x="15660" y="19406"/>
                  </a:lnTo>
                  <a:lnTo>
                    <a:pt x="15984" y="19406"/>
                  </a:lnTo>
                  <a:lnTo>
                    <a:pt x="15984" y="19744"/>
                  </a:lnTo>
                  <a:lnTo>
                    <a:pt x="14796" y="21009"/>
                  </a:lnTo>
                  <a:lnTo>
                    <a:pt x="14796" y="21263"/>
                  </a:lnTo>
                  <a:lnTo>
                    <a:pt x="15228" y="21263"/>
                  </a:lnTo>
                  <a:lnTo>
                    <a:pt x="15660" y="21009"/>
                  </a:lnTo>
                  <a:lnTo>
                    <a:pt x="15984" y="21263"/>
                  </a:lnTo>
                  <a:lnTo>
                    <a:pt x="15984" y="21600"/>
                  </a:lnTo>
                  <a:close/>
                  <a:moveTo>
                    <a:pt x="15984" y="216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66" name="AutoShape 180"/>
            <p:cNvSpPr>
              <a:spLocks/>
            </p:cNvSpPr>
            <p:nvPr/>
          </p:nvSpPr>
          <p:spPr bwMode="auto">
            <a:xfrm>
              <a:off x="3513" y="4630"/>
              <a:ext cx="244" cy="237"/>
            </a:xfrm>
            <a:custGeom>
              <a:avLst/>
              <a:gdLst>
                <a:gd name="T0" fmla="*/ 226 w 21600"/>
                <a:gd name="T1" fmla="*/ 54 h 21600"/>
                <a:gd name="T2" fmla="*/ 206 w 21600"/>
                <a:gd name="T3" fmla="*/ 37 h 21600"/>
                <a:gd name="T4" fmla="*/ 198 w 21600"/>
                <a:gd name="T5" fmla="*/ 54 h 21600"/>
                <a:gd name="T6" fmla="*/ 178 w 21600"/>
                <a:gd name="T7" fmla="*/ 44 h 21600"/>
                <a:gd name="T8" fmla="*/ 150 w 21600"/>
                <a:gd name="T9" fmla="*/ 27 h 21600"/>
                <a:gd name="T10" fmla="*/ 132 w 21600"/>
                <a:gd name="T11" fmla="*/ 17 h 21600"/>
                <a:gd name="T12" fmla="*/ 104 w 21600"/>
                <a:gd name="T13" fmla="*/ 0 h 21600"/>
                <a:gd name="T14" fmla="*/ 84 w 21600"/>
                <a:gd name="T15" fmla="*/ 10 h 21600"/>
                <a:gd name="T16" fmla="*/ 56 w 21600"/>
                <a:gd name="T17" fmla="*/ 17 h 21600"/>
                <a:gd name="T18" fmla="*/ 28 w 21600"/>
                <a:gd name="T19" fmla="*/ 27 h 21600"/>
                <a:gd name="T20" fmla="*/ 38 w 21600"/>
                <a:gd name="T21" fmla="*/ 54 h 21600"/>
                <a:gd name="T22" fmla="*/ 18 w 21600"/>
                <a:gd name="T23" fmla="*/ 74 h 21600"/>
                <a:gd name="T24" fmla="*/ 18 w 21600"/>
                <a:gd name="T25" fmla="*/ 91 h 21600"/>
                <a:gd name="T26" fmla="*/ 0 w 21600"/>
                <a:gd name="T27" fmla="*/ 101 h 21600"/>
                <a:gd name="T28" fmla="*/ 10 w 21600"/>
                <a:gd name="T29" fmla="*/ 128 h 21600"/>
                <a:gd name="T30" fmla="*/ 10 w 21600"/>
                <a:gd name="T31" fmla="*/ 146 h 21600"/>
                <a:gd name="T32" fmla="*/ 18 w 21600"/>
                <a:gd name="T33" fmla="*/ 156 h 21600"/>
                <a:gd name="T34" fmla="*/ 28 w 21600"/>
                <a:gd name="T35" fmla="*/ 156 h 21600"/>
                <a:gd name="T36" fmla="*/ 46 w 21600"/>
                <a:gd name="T37" fmla="*/ 136 h 21600"/>
                <a:gd name="T38" fmla="*/ 56 w 21600"/>
                <a:gd name="T39" fmla="*/ 156 h 21600"/>
                <a:gd name="T40" fmla="*/ 56 w 21600"/>
                <a:gd name="T41" fmla="*/ 173 h 21600"/>
                <a:gd name="T42" fmla="*/ 38 w 21600"/>
                <a:gd name="T43" fmla="*/ 183 h 21600"/>
                <a:gd name="T44" fmla="*/ 46 w 21600"/>
                <a:gd name="T45" fmla="*/ 200 h 21600"/>
                <a:gd name="T46" fmla="*/ 28 w 21600"/>
                <a:gd name="T47" fmla="*/ 210 h 21600"/>
                <a:gd name="T48" fmla="*/ 38 w 21600"/>
                <a:gd name="T49" fmla="*/ 220 h 21600"/>
                <a:gd name="T50" fmla="*/ 46 w 21600"/>
                <a:gd name="T51" fmla="*/ 220 h 21600"/>
                <a:gd name="T52" fmla="*/ 84 w 21600"/>
                <a:gd name="T53" fmla="*/ 237 h 21600"/>
                <a:gd name="T54" fmla="*/ 132 w 21600"/>
                <a:gd name="T55" fmla="*/ 173 h 21600"/>
                <a:gd name="T56" fmla="*/ 178 w 21600"/>
                <a:gd name="T57" fmla="*/ 156 h 21600"/>
                <a:gd name="T58" fmla="*/ 226 w 21600"/>
                <a:gd name="T59" fmla="*/ 119 h 21600"/>
                <a:gd name="T60" fmla="*/ 244 w 21600"/>
                <a:gd name="T61" fmla="*/ 101 h 21600"/>
                <a:gd name="T62" fmla="*/ 234 w 21600"/>
                <a:gd name="T63" fmla="*/ 64 h 21600"/>
                <a:gd name="T64" fmla="*/ 28 w 21600"/>
                <a:gd name="T65" fmla="*/ 173 h 21600"/>
                <a:gd name="T66" fmla="*/ 38 w 21600"/>
                <a:gd name="T67" fmla="*/ 156 h 21600"/>
                <a:gd name="T68" fmla="*/ 28 w 21600"/>
                <a:gd name="T69" fmla="*/ 173 h 21600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21600" h="21600">
                  <a:moveTo>
                    <a:pt x="20700" y="4950"/>
                  </a:moveTo>
                  <a:lnTo>
                    <a:pt x="20025" y="4950"/>
                  </a:lnTo>
                  <a:lnTo>
                    <a:pt x="20025" y="4050"/>
                  </a:lnTo>
                  <a:lnTo>
                    <a:pt x="18225" y="3375"/>
                  </a:lnTo>
                  <a:lnTo>
                    <a:pt x="17550" y="4050"/>
                  </a:lnTo>
                  <a:lnTo>
                    <a:pt x="17550" y="4950"/>
                  </a:lnTo>
                  <a:lnTo>
                    <a:pt x="15750" y="4950"/>
                  </a:lnTo>
                  <a:lnTo>
                    <a:pt x="15750" y="4050"/>
                  </a:lnTo>
                  <a:lnTo>
                    <a:pt x="13275" y="4050"/>
                  </a:lnTo>
                  <a:lnTo>
                    <a:pt x="13275" y="2475"/>
                  </a:lnTo>
                  <a:lnTo>
                    <a:pt x="12375" y="1575"/>
                  </a:lnTo>
                  <a:lnTo>
                    <a:pt x="11700" y="1575"/>
                  </a:lnTo>
                  <a:lnTo>
                    <a:pt x="9900" y="900"/>
                  </a:lnTo>
                  <a:lnTo>
                    <a:pt x="9225" y="0"/>
                  </a:lnTo>
                  <a:lnTo>
                    <a:pt x="7425" y="0"/>
                  </a:lnTo>
                  <a:lnTo>
                    <a:pt x="7425" y="900"/>
                  </a:lnTo>
                  <a:lnTo>
                    <a:pt x="6525" y="900"/>
                  </a:lnTo>
                  <a:lnTo>
                    <a:pt x="4950" y="1575"/>
                  </a:lnTo>
                  <a:lnTo>
                    <a:pt x="4050" y="1575"/>
                  </a:lnTo>
                  <a:lnTo>
                    <a:pt x="2475" y="2475"/>
                  </a:lnTo>
                  <a:lnTo>
                    <a:pt x="3375" y="3375"/>
                  </a:lnTo>
                  <a:lnTo>
                    <a:pt x="3375" y="4950"/>
                  </a:lnTo>
                  <a:lnTo>
                    <a:pt x="2475" y="6750"/>
                  </a:lnTo>
                  <a:lnTo>
                    <a:pt x="1575" y="6750"/>
                  </a:lnTo>
                  <a:lnTo>
                    <a:pt x="2475" y="7425"/>
                  </a:lnTo>
                  <a:lnTo>
                    <a:pt x="1575" y="8325"/>
                  </a:lnTo>
                  <a:lnTo>
                    <a:pt x="900" y="8325"/>
                  </a:lnTo>
                  <a:lnTo>
                    <a:pt x="0" y="9225"/>
                  </a:lnTo>
                  <a:lnTo>
                    <a:pt x="900" y="9900"/>
                  </a:lnTo>
                  <a:lnTo>
                    <a:pt x="900" y="11700"/>
                  </a:lnTo>
                  <a:lnTo>
                    <a:pt x="0" y="12375"/>
                  </a:lnTo>
                  <a:lnTo>
                    <a:pt x="900" y="13275"/>
                  </a:lnTo>
                  <a:lnTo>
                    <a:pt x="1575" y="13275"/>
                  </a:lnTo>
                  <a:lnTo>
                    <a:pt x="1575" y="14175"/>
                  </a:lnTo>
                  <a:lnTo>
                    <a:pt x="2475" y="15075"/>
                  </a:lnTo>
                  <a:lnTo>
                    <a:pt x="2475" y="14175"/>
                  </a:lnTo>
                  <a:lnTo>
                    <a:pt x="3375" y="13275"/>
                  </a:lnTo>
                  <a:lnTo>
                    <a:pt x="4050" y="12375"/>
                  </a:lnTo>
                  <a:lnTo>
                    <a:pt x="4050" y="13275"/>
                  </a:lnTo>
                  <a:lnTo>
                    <a:pt x="4950" y="14175"/>
                  </a:lnTo>
                  <a:lnTo>
                    <a:pt x="4050" y="15075"/>
                  </a:lnTo>
                  <a:lnTo>
                    <a:pt x="4950" y="15750"/>
                  </a:lnTo>
                  <a:lnTo>
                    <a:pt x="4050" y="16650"/>
                  </a:lnTo>
                  <a:lnTo>
                    <a:pt x="3375" y="16650"/>
                  </a:lnTo>
                  <a:lnTo>
                    <a:pt x="3375" y="17550"/>
                  </a:lnTo>
                  <a:lnTo>
                    <a:pt x="4050" y="18225"/>
                  </a:lnTo>
                  <a:lnTo>
                    <a:pt x="3375" y="18225"/>
                  </a:lnTo>
                  <a:lnTo>
                    <a:pt x="2475" y="19125"/>
                  </a:lnTo>
                  <a:lnTo>
                    <a:pt x="2475" y="20025"/>
                  </a:lnTo>
                  <a:lnTo>
                    <a:pt x="3375" y="20025"/>
                  </a:lnTo>
                  <a:lnTo>
                    <a:pt x="4050" y="19125"/>
                  </a:lnTo>
                  <a:lnTo>
                    <a:pt x="4050" y="20025"/>
                  </a:lnTo>
                  <a:lnTo>
                    <a:pt x="6525" y="20025"/>
                  </a:lnTo>
                  <a:lnTo>
                    <a:pt x="7425" y="21600"/>
                  </a:lnTo>
                  <a:lnTo>
                    <a:pt x="8325" y="20925"/>
                  </a:lnTo>
                  <a:lnTo>
                    <a:pt x="11700" y="15750"/>
                  </a:lnTo>
                  <a:lnTo>
                    <a:pt x="11700" y="15075"/>
                  </a:lnTo>
                  <a:lnTo>
                    <a:pt x="15750" y="14175"/>
                  </a:lnTo>
                  <a:lnTo>
                    <a:pt x="17550" y="13275"/>
                  </a:lnTo>
                  <a:lnTo>
                    <a:pt x="20025" y="10800"/>
                  </a:lnTo>
                  <a:lnTo>
                    <a:pt x="20700" y="9225"/>
                  </a:lnTo>
                  <a:lnTo>
                    <a:pt x="21600" y="9225"/>
                  </a:lnTo>
                  <a:lnTo>
                    <a:pt x="21600" y="6750"/>
                  </a:lnTo>
                  <a:lnTo>
                    <a:pt x="20700" y="5850"/>
                  </a:lnTo>
                  <a:lnTo>
                    <a:pt x="20700" y="4950"/>
                  </a:lnTo>
                  <a:close/>
                  <a:moveTo>
                    <a:pt x="2475" y="15750"/>
                  </a:moveTo>
                  <a:lnTo>
                    <a:pt x="3375" y="15075"/>
                  </a:lnTo>
                  <a:lnTo>
                    <a:pt x="3375" y="14175"/>
                  </a:lnTo>
                  <a:lnTo>
                    <a:pt x="3375" y="15750"/>
                  </a:lnTo>
                  <a:lnTo>
                    <a:pt x="2475" y="15750"/>
                  </a:lnTo>
                  <a:close/>
                  <a:moveTo>
                    <a:pt x="2475" y="1575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67" name="AutoShape 181"/>
            <p:cNvSpPr>
              <a:spLocks/>
            </p:cNvSpPr>
            <p:nvPr/>
          </p:nvSpPr>
          <p:spPr bwMode="auto">
            <a:xfrm>
              <a:off x="3503" y="4684"/>
              <a:ext cx="536" cy="698"/>
            </a:xfrm>
            <a:custGeom>
              <a:avLst/>
              <a:gdLst>
                <a:gd name="T0" fmla="*/ 462 w 21600"/>
                <a:gd name="T1" fmla="*/ 403 h 21600"/>
                <a:gd name="T2" fmla="*/ 462 w 21600"/>
                <a:gd name="T3" fmla="*/ 366 h 21600"/>
                <a:gd name="T4" fmla="*/ 424 w 21600"/>
                <a:gd name="T5" fmla="*/ 376 h 21600"/>
                <a:gd name="T6" fmla="*/ 376 w 21600"/>
                <a:gd name="T7" fmla="*/ 349 h 21600"/>
                <a:gd name="T8" fmla="*/ 320 w 21600"/>
                <a:gd name="T9" fmla="*/ 312 h 21600"/>
                <a:gd name="T10" fmla="*/ 320 w 21600"/>
                <a:gd name="T11" fmla="*/ 275 h 21600"/>
                <a:gd name="T12" fmla="*/ 320 w 21600"/>
                <a:gd name="T13" fmla="*/ 257 h 21600"/>
                <a:gd name="T14" fmla="*/ 338 w 21600"/>
                <a:gd name="T15" fmla="*/ 230 h 21600"/>
                <a:gd name="T16" fmla="*/ 358 w 21600"/>
                <a:gd name="T17" fmla="*/ 193 h 21600"/>
                <a:gd name="T18" fmla="*/ 404 w 21600"/>
                <a:gd name="T19" fmla="*/ 166 h 21600"/>
                <a:gd name="T20" fmla="*/ 462 w 21600"/>
                <a:gd name="T21" fmla="*/ 166 h 21600"/>
                <a:gd name="T22" fmla="*/ 462 w 21600"/>
                <a:gd name="T23" fmla="*/ 139 h 21600"/>
                <a:gd name="T24" fmla="*/ 442 w 21600"/>
                <a:gd name="T25" fmla="*/ 139 h 21600"/>
                <a:gd name="T26" fmla="*/ 462 w 21600"/>
                <a:gd name="T27" fmla="*/ 92 h 21600"/>
                <a:gd name="T28" fmla="*/ 414 w 21600"/>
                <a:gd name="T29" fmla="*/ 92 h 21600"/>
                <a:gd name="T30" fmla="*/ 386 w 21600"/>
                <a:gd name="T31" fmla="*/ 92 h 21600"/>
                <a:gd name="T32" fmla="*/ 348 w 21600"/>
                <a:gd name="T33" fmla="*/ 82 h 21600"/>
                <a:gd name="T34" fmla="*/ 330 w 21600"/>
                <a:gd name="T35" fmla="*/ 64 h 21600"/>
                <a:gd name="T36" fmla="*/ 302 w 21600"/>
                <a:gd name="T37" fmla="*/ 37 h 21600"/>
                <a:gd name="T38" fmla="*/ 282 w 21600"/>
                <a:gd name="T39" fmla="*/ 10 h 21600"/>
                <a:gd name="T40" fmla="*/ 244 w 21600"/>
                <a:gd name="T41" fmla="*/ 0 h 21600"/>
                <a:gd name="T42" fmla="*/ 254 w 21600"/>
                <a:gd name="T43" fmla="*/ 47 h 21600"/>
                <a:gd name="T44" fmla="*/ 208 w 21600"/>
                <a:gd name="T45" fmla="*/ 92 h 21600"/>
                <a:gd name="T46" fmla="*/ 142 w 21600"/>
                <a:gd name="T47" fmla="*/ 119 h 21600"/>
                <a:gd name="T48" fmla="*/ 84 w 21600"/>
                <a:gd name="T49" fmla="*/ 166 h 21600"/>
                <a:gd name="T50" fmla="*/ 48 w 21600"/>
                <a:gd name="T51" fmla="*/ 166 h 21600"/>
                <a:gd name="T52" fmla="*/ 48 w 21600"/>
                <a:gd name="T53" fmla="*/ 146 h 21600"/>
                <a:gd name="T54" fmla="*/ 48 w 21600"/>
                <a:gd name="T55" fmla="*/ 129 h 21600"/>
                <a:gd name="T56" fmla="*/ 0 w 21600"/>
                <a:gd name="T57" fmla="*/ 156 h 21600"/>
                <a:gd name="T58" fmla="*/ 0 w 21600"/>
                <a:gd name="T59" fmla="*/ 193 h 21600"/>
                <a:gd name="T60" fmla="*/ 10 w 21600"/>
                <a:gd name="T61" fmla="*/ 220 h 21600"/>
                <a:gd name="T62" fmla="*/ 10 w 21600"/>
                <a:gd name="T63" fmla="*/ 240 h 21600"/>
                <a:gd name="T64" fmla="*/ 56 w 21600"/>
                <a:gd name="T65" fmla="*/ 257 h 21600"/>
                <a:gd name="T66" fmla="*/ 76 w 21600"/>
                <a:gd name="T67" fmla="*/ 275 h 21600"/>
                <a:gd name="T68" fmla="*/ 94 w 21600"/>
                <a:gd name="T69" fmla="*/ 304 h 21600"/>
                <a:gd name="T70" fmla="*/ 114 w 21600"/>
                <a:gd name="T71" fmla="*/ 332 h 21600"/>
                <a:gd name="T72" fmla="*/ 122 w 21600"/>
                <a:gd name="T73" fmla="*/ 359 h 21600"/>
                <a:gd name="T74" fmla="*/ 142 w 21600"/>
                <a:gd name="T75" fmla="*/ 396 h 21600"/>
                <a:gd name="T76" fmla="*/ 178 w 21600"/>
                <a:gd name="T77" fmla="*/ 441 h 21600"/>
                <a:gd name="T78" fmla="*/ 198 w 21600"/>
                <a:gd name="T79" fmla="*/ 460 h 21600"/>
                <a:gd name="T80" fmla="*/ 216 w 21600"/>
                <a:gd name="T81" fmla="*/ 495 h 21600"/>
                <a:gd name="T82" fmla="*/ 216 w 21600"/>
                <a:gd name="T83" fmla="*/ 525 h 21600"/>
                <a:gd name="T84" fmla="*/ 236 w 21600"/>
                <a:gd name="T85" fmla="*/ 542 h 21600"/>
                <a:gd name="T86" fmla="*/ 254 w 21600"/>
                <a:gd name="T87" fmla="*/ 569 h 21600"/>
                <a:gd name="T88" fmla="*/ 282 w 21600"/>
                <a:gd name="T89" fmla="*/ 579 h 21600"/>
                <a:gd name="T90" fmla="*/ 302 w 21600"/>
                <a:gd name="T91" fmla="*/ 579 h 21600"/>
                <a:gd name="T92" fmla="*/ 330 w 21600"/>
                <a:gd name="T93" fmla="*/ 606 h 21600"/>
                <a:gd name="T94" fmla="*/ 368 w 21600"/>
                <a:gd name="T95" fmla="*/ 624 h 21600"/>
                <a:gd name="T96" fmla="*/ 404 w 21600"/>
                <a:gd name="T97" fmla="*/ 644 h 21600"/>
                <a:gd name="T98" fmla="*/ 424 w 21600"/>
                <a:gd name="T99" fmla="*/ 661 h 21600"/>
                <a:gd name="T100" fmla="*/ 442 w 21600"/>
                <a:gd name="T101" fmla="*/ 671 h 21600"/>
                <a:gd name="T102" fmla="*/ 470 w 21600"/>
                <a:gd name="T103" fmla="*/ 698 h 21600"/>
                <a:gd name="T104" fmla="*/ 508 w 21600"/>
                <a:gd name="T105" fmla="*/ 688 h 21600"/>
                <a:gd name="T106" fmla="*/ 518 w 21600"/>
                <a:gd name="T107" fmla="*/ 661 h 21600"/>
                <a:gd name="T108" fmla="*/ 526 w 21600"/>
                <a:gd name="T109" fmla="*/ 634 h 21600"/>
                <a:gd name="T110" fmla="*/ 526 w 21600"/>
                <a:gd name="T111" fmla="*/ 597 h 21600"/>
                <a:gd name="T112" fmla="*/ 526 w 21600"/>
                <a:gd name="T113" fmla="*/ 559 h 21600"/>
                <a:gd name="T114" fmla="*/ 536 w 21600"/>
                <a:gd name="T115" fmla="*/ 460 h 21600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21600" h="21600">
                  <a:moveTo>
                    <a:pt x="20064" y="12791"/>
                  </a:moveTo>
                  <a:lnTo>
                    <a:pt x="18631" y="12791"/>
                  </a:lnTo>
                  <a:lnTo>
                    <a:pt x="18631" y="12485"/>
                  </a:lnTo>
                  <a:lnTo>
                    <a:pt x="18222" y="11643"/>
                  </a:lnTo>
                  <a:lnTo>
                    <a:pt x="18222" y="11336"/>
                  </a:lnTo>
                  <a:lnTo>
                    <a:pt x="18631" y="11336"/>
                  </a:lnTo>
                  <a:lnTo>
                    <a:pt x="18631" y="11106"/>
                  </a:lnTo>
                  <a:lnTo>
                    <a:pt x="18222" y="10800"/>
                  </a:lnTo>
                  <a:lnTo>
                    <a:pt x="17096" y="11643"/>
                  </a:lnTo>
                  <a:lnTo>
                    <a:pt x="15560" y="11643"/>
                  </a:lnTo>
                  <a:lnTo>
                    <a:pt x="15560" y="11106"/>
                  </a:lnTo>
                  <a:lnTo>
                    <a:pt x="15151" y="10800"/>
                  </a:lnTo>
                  <a:lnTo>
                    <a:pt x="13308" y="10800"/>
                  </a:lnTo>
                  <a:lnTo>
                    <a:pt x="14025" y="10494"/>
                  </a:lnTo>
                  <a:lnTo>
                    <a:pt x="12899" y="9651"/>
                  </a:lnTo>
                  <a:lnTo>
                    <a:pt x="12489" y="9421"/>
                  </a:lnTo>
                  <a:lnTo>
                    <a:pt x="12489" y="8809"/>
                  </a:lnTo>
                  <a:lnTo>
                    <a:pt x="12899" y="8502"/>
                  </a:lnTo>
                  <a:lnTo>
                    <a:pt x="12489" y="8272"/>
                  </a:lnTo>
                  <a:lnTo>
                    <a:pt x="12899" y="8272"/>
                  </a:lnTo>
                  <a:lnTo>
                    <a:pt x="12899" y="7966"/>
                  </a:lnTo>
                  <a:lnTo>
                    <a:pt x="13308" y="7660"/>
                  </a:lnTo>
                  <a:lnTo>
                    <a:pt x="13615" y="7660"/>
                  </a:lnTo>
                  <a:lnTo>
                    <a:pt x="13615" y="7123"/>
                  </a:lnTo>
                  <a:lnTo>
                    <a:pt x="14025" y="6511"/>
                  </a:lnTo>
                  <a:lnTo>
                    <a:pt x="14025" y="5974"/>
                  </a:lnTo>
                  <a:lnTo>
                    <a:pt x="14434" y="5974"/>
                  </a:lnTo>
                  <a:lnTo>
                    <a:pt x="15151" y="5438"/>
                  </a:lnTo>
                  <a:lnTo>
                    <a:pt x="15560" y="5438"/>
                  </a:lnTo>
                  <a:lnTo>
                    <a:pt x="16277" y="5132"/>
                  </a:lnTo>
                  <a:lnTo>
                    <a:pt x="17403" y="4826"/>
                  </a:lnTo>
                  <a:lnTo>
                    <a:pt x="18631" y="4826"/>
                  </a:lnTo>
                  <a:lnTo>
                    <a:pt x="18631" y="5132"/>
                  </a:lnTo>
                  <a:lnTo>
                    <a:pt x="18938" y="5132"/>
                  </a:lnTo>
                  <a:lnTo>
                    <a:pt x="18938" y="4519"/>
                  </a:lnTo>
                  <a:lnTo>
                    <a:pt x="18631" y="4289"/>
                  </a:lnTo>
                  <a:lnTo>
                    <a:pt x="18222" y="4519"/>
                  </a:lnTo>
                  <a:lnTo>
                    <a:pt x="17812" y="4519"/>
                  </a:lnTo>
                  <a:lnTo>
                    <a:pt x="17812" y="4289"/>
                  </a:lnTo>
                  <a:lnTo>
                    <a:pt x="18938" y="3140"/>
                  </a:lnTo>
                  <a:lnTo>
                    <a:pt x="18938" y="2834"/>
                  </a:lnTo>
                  <a:lnTo>
                    <a:pt x="18631" y="2834"/>
                  </a:lnTo>
                  <a:lnTo>
                    <a:pt x="18222" y="2528"/>
                  </a:lnTo>
                  <a:lnTo>
                    <a:pt x="17403" y="2528"/>
                  </a:lnTo>
                  <a:lnTo>
                    <a:pt x="16686" y="2834"/>
                  </a:lnTo>
                  <a:lnTo>
                    <a:pt x="16277" y="2528"/>
                  </a:lnTo>
                  <a:lnTo>
                    <a:pt x="15970" y="2528"/>
                  </a:lnTo>
                  <a:lnTo>
                    <a:pt x="15560" y="2834"/>
                  </a:lnTo>
                  <a:lnTo>
                    <a:pt x="14025" y="2834"/>
                  </a:lnTo>
                  <a:lnTo>
                    <a:pt x="13615" y="2528"/>
                  </a:lnTo>
                  <a:lnTo>
                    <a:pt x="14025" y="2528"/>
                  </a:lnTo>
                  <a:lnTo>
                    <a:pt x="13615" y="2298"/>
                  </a:lnTo>
                  <a:lnTo>
                    <a:pt x="13615" y="1991"/>
                  </a:lnTo>
                  <a:lnTo>
                    <a:pt x="13308" y="1991"/>
                  </a:lnTo>
                  <a:lnTo>
                    <a:pt x="13308" y="1685"/>
                  </a:lnTo>
                  <a:lnTo>
                    <a:pt x="12899" y="1455"/>
                  </a:lnTo>
                  <a:lnTo>
                    <a:pt x="12182" y="1149"/>
                  </a:lnTo>
                  <a:lnTo>
                    <a:pt x="11773" y="843"/>
                  </a:lnTo>
                  <a:lnTo>
                    <a:pt x="11773" y="613"/>
                  </a:lnTo>
                  <a:lnTo>
                    <a:pt x="11363" y="306"/>
                  </a:lnTo>
                  <a:lnTo>
                    <a:pt x="11056" y="306"/>
                  </a:lnTo>
                  <a:lnTo>
                    <a:pt x="10237" y="0"/>
                  </a:lnTo>
                  <a:lnTo>
                    <a:pt x="9827" y="0"/>
                  </a:lnTo>
                  <a:lnTo>
                    <a:pt x="9827" y="306"/>
                  </a:lnTo>
                  <a:lnTo>
                    <a:pt x="10237" y="613"/>
                  </a:lnTo>
                  <a:lnTo>
                    <a:pt x="10237" y="1455"/>
                  </a:lnTo>
                  <a:lnTo>
                    <a:pt x="9827" y="1455"/>
                  </a:lnTo>
                  <a:lnTo>
                    <a:pt x="9520" y="1991"/>
                  </a:lnTo>
                  <a:lnTo>
                    <a:pt x="8394" y="2834"/>
                  </a:lnTo>
                  <a:lnTo>
                    <a:pt x="7575" y="3140"/>
                  </a:lnTo>
                  <a:lnTo>
                    <a:pt x="5733" y="3447"/>
                  </a:lnTo>
                  <a:lnTo>
                    <a:pt x="5733" y="3677"/>
                  </a:lnTo>
                  <a:lnTo>
                    <a:pt x="4197" y="5438"/>
                  </a:lnTo>
                  <a:lnTo>
                    <a:pt x="3788" y="5668"/>
                  </a:lnTo>
                  <a:lnTo>
                    <a:pt x="3378" y="5132"/>
                  </a:lnTo>
                  <a:lnTo>
                    <a:pt x="2252" y="5132"/>
                  </a:lnTo>
                  <a:lnTo>
                    <a:pt x="2252" y="4826"/>
                  </a:lnTo>
                  <a:lnTo>
                    <a:pt x="1945" y="5132"/>
                  </a:lnTo>
                  <a:lnTo>
                    <a:pt x="1536" y="5132"/>
                  </a:lnTo>
                  <a:lnTo>
                    <a:pt x="1536" y="4826"/>
                  </a:lnTo>
                  <a:lnTo>
                    <a:pt x="1945" y="4519"/>
                  </a:lnTo>
                  <a:lnTo>
                    <a:pt x="2252" y="4519"/>
                  </a:lnTo>
                  <a:lnTo>
                    <a:pt x="1945" y="4289"/>
                  </a:lnTo>
                  <a:lnTo>
                    <a:pt x="1945" y="3983"/>
                  </a:lnTo>
                  <a:lnTo>
                    <a:pt x="1126" y="4289"/>
                  </a:lnTo>
                  <a:lnTo>
                    <a:pt x="819" y="4519"/>
                  </a:lnTo>
                  <a:lnTo>
                    <a:pt x="0" y="4826"/>
                  </a:lnTo>
                  <a:lnTo>
                    <a:pt x="0" y="5668"/>
                  </a:lnTo>
                  <a:lnTo>
                    <a:pt x="409" y="5974"/>
                  </a:lnTo>
                  <a:lnTo>
                    <a:pt x="0" y="5974"/>
                  </a:lnTo>
                  <a:lnTo>
                    <a:pt x="409" y="6281"/>
                  </a:lnTo>
                  <a:lnTo>
                    <a:pt x="819" y="6511"/>
                  </a:lnTo>
                  <a:lnTo>
                    <a:pt x="409" y="6817"/>
                  </a:lnTo>
                  <a:lnTo>
                    <a:pt x="0" y="6817"/>
                  </a:lnTo>
                  <a:lnTo>
                    <a:pt x="0" y="7123"/>
                  </a:lnTo>
                  <a:lnTo>
                    <a:pt x="409" y="7430"/>
                  </a:lnTo>
                  <a:lnTo>
                    <a:pt x="1126" y="7660"/>
                  </a:lnTo>
                  <a:lnTo>
                    <a:pt x="1536" y="7660"/>
                  </a:lnTo>
                  <a:lnTo>
                    <a:pt x="2252" y="7966"/>
                  </a:lnTo>
                  <a:lnTo>
                    <a:pt x="2662" y="7966"/>
                  </a:lnTo>
                  <a:lnTo>
                    <a:pt x="2662" y="8272"/>
                  </a:lnTo>
                  <a:lnTo>
                    <a:pt x="3071" y="8502"/>
                  </a:lnTo>
                  <a:lnTo>
                    <a:pt x="3071" y="8809"/>
                  </a:lnTo>
                  <a:lnTo>
                    <a:pt x="3378" y="9115"/>
                  </a:lnTo>
                  <a:lnTo>
                    <a:pt x="3788" y="9421"/>
                  </a:lnTo>
                  <a:lnTo>
                    <a:pt x="4197" y="9651"/>
                  </a:lnTo>
                  <a:lnTo>
                    <a:pt x="4197" y="9957"/>
                  </a:lnTo>
                  <a:lnTo>
                    <a:pt x="4607" y="10264"/>
                  </a:lnTo>
                  <a:lnTo>
                    <a:pt x="4607" y="10494"/>
                  </a:lnTo>
                  <a:lnTo>
                    <a:pt x="4914" y="10800"/>
                  </a:lnTo>
                  <a:lnTo>
                    <a:pt x="4914" y="11106"/>
                  </a:lnTo>
                  <a:lnTo>
                    <a:pt x="5323" y="11336"/>
                  </a:lnTo>
                  <a:lnTo>
                    <a:pt x="5323" y="11643"/>
                  </a:lnTo>
                  <a:lnTo>
                    <a:pt x="5733" y="12255"/>
                  </a:lnTo>
                  <a:lnTo>
                    <a:pt x="6449" y="12791"/>
                  </a:lnTo>
                  <a:lnTo>
                    <a:pt x="6449" y="13098"/>
                  </a:lnTo>
                  <a:lnTo>
                    <a:pt x="7166" y="13634"/>
                  </a:lnTo>
                  <a:lnTo>
                    <a:pt x="7166" y="13940"/>
                  </a:lnTo>
                  <a:lnTo>
                    <a:pt x="7575" y="14247"/>
                  </a:lnTo>
                  <a:lnTo>
                    <a:pt x="7985" y="14247"/>
                  </a:lnTo>
                  <a:lnTo>
                    <a:pt x="7985" y="14477"/>
                  </a:lnTo>
                  <a:lnTo>
                    <a:pt x="8394" y="15089"/>
                  </a:lnTo>
                  <a:lnTo>
                    <a:pt x="8701" y="15319"/>
                  </a:lnTo>
                  <a:lnTo>
                    <a:pt x="9111" y="15932"/>
                  </a:lnTo>
                  <a:lnTo>
                    <a:pt x="9111" y="16238"/>
                  </a:lnTo>
                  <a:lnTo>
                    <a:pt x="8701" y="16238"/>
                  </a:lnTo>
                  <a:lnTo>
                    <a:pt x="8701" y="16468"/>
                  </a:lnTo>
                  <a:lnTo>
                    <a:pt x="9111" y="16468"/>
                  </a:lnTo>
                  <a:lnTo>
                    <a:pt x="9520" y="16774"/>
                  </a:lnTo>
                  <a:lnTo>
                    <a:pt x="9827" y="17081"/>
                  </a:lnTo>
                  <a:lnTo>
                    <a:pt x="10237" y="17311"/>
                  </a:lnTo>
                  <a:lnTo>
                    <a:pt x="10237" y="17617"/>
                  </a:lnTo>
                  <a:lnTo>
                    <a:pt x="11056" y="17617"/>
                  </a:lnTo>
                  <a:lnTo>
                    <a:pt x="11056" y="17923"/>
                  </a:lnTo>
                  <a:lnTo>
                    <a:pt x="11363" y="17923"/>
                  </a:lnTo>
                  <a:lnTo>
                    <a:pt x="11363" y="18153"/>
                  </a:lnTo>
                  <a:lnTo>
                    <a:pt x="12182" y="18153"/>
                  </a:lnTo>
                  <a:lnTo>
                    <a:pt x="12182" y="17923"/>
                  </a:lnTo>
                  <a:lnTo>
                    <a:pt x="12182" y="18460"/>
                  </a:lnTo>
                  <a:lnTo>
                    <a:pt x="12899" y="18460"/>
                  </a:lnTo>
                  <a:lnTo>
                    <a:pt x="13308" y="18766"/>
                  </a:lnTo>
                  <a:lnTo>
                    <a:pt x="13308" y="19072"/>
                  </a:lnTo>
                  <a:lnTo>
                    <a:pt x="14434" y="19072"/>
                  </a:lnTo>
                  <a:lnTo>
                    <a:pt x="14844" y="19302"/>
                  </a:lnTo>
                  <a:lnTo>
                    <a:pt x="15151" y="19609"/>
                  </a:lnTo>
                  <a:lnTo>
                    <a:pt x="15970" y="19609"/>
                  </a:lnTo>
                  <a:lnTo>
                    <a:pt x="16277" y="19915"/>
                  </a:lnTo>
                  <a:lnTo>
                    <a:pt x="16686" y="20145"/>
                  </a:lnTo>
                  <a:lnTo>
                    <a:pt x="17096" y="20145"/>
                  </a:lnTo>
                  <a:lnTo>
                    <a:pt x="17096" y="20451"/>
                  </a:lnTo>
                  <a:lnTo>
                    <a:pt x="17403" y="20451"/>
                  </a:lnTo>
                  <a:lnTo>
                    <a:pt x="17403" y="20757"/>
                  </a:lnTo>
                  <a:lnTo>
                    <a:pt x="17812" y="20757"/>
                  </a:lnTo>
                  <a:lnTo>
                    <a:pt x="18222" y="21064"/>
                  </a:lnTo>
                  <a:lnTo>
                    <a:pt x="18631" y="21294"/>
                  </a:lnTo>
                  <a:lnTo>
                    <a:pt x="18938" y="21600"/>
                  </a:lnTo>
                  <a:lnTo>
                    <a:pt x="19757" y="21600"/>
                  </a:lnTo>
                  <a:lnTo>
                    <a:pt x="20064" y="21294"/>
                  </a:lnTo>
                  <a:lnTo>
                    <a:pt x="20474" y="21294"/>
                  </a:lnTo>
                  <a:lnTo>
                    <a:pt x="20883" y="21064"/>
                  </a:lnTo>
                  <a:lnTo>
                    <a:pt x="20474" y="20757"/>
                  </a:lnTo>
                  <a:lnTo>
                    <a:pt x="20883" y="20451"/>
                  </a:lnTo>
                  <a:lnTo>
                    <a:pt x="20474" y="20145"/>
                  </a:lnTo>
                  <a:lnTo>
                    <a:pt x="20883" y="19915"/>
                  </a:lnTo>
                  <a:lnTo>
                    <a:pt x="21191" y="19609"/>
                  </a:lnTo>
                  <a:lnTo>
                    <a:pt x="21600" y="19302"/>
                  </a:lnTo>
                  <a:lnTo>
                    <a:pt x="21600" y="19072"/>
                  </a:lnTo>
                  <a:lnTo>
                    <a:pt x="21191" y="18460"/>
                  </a:lnTo>
                  <a:lnTo>
                    <a:pt x="21191" y="17617"/>
                  </a:lnTo>
                  <a:lnTo>
                    <a:pt x="20883" y="17617"/>
                  </a:lnTo>
                  <a:lnTo>
                    <a:pt x="21191" y="17311"/>
                  </a:lnTo>
                  <a:lnTo>
                    <a:pt x="21191" y="14783"/>
                  </a:lnTo>
                  <a:lnTo>
                    <a:pt x="21600" y="14477"/>
                  </a:lnTo>
                  <a:lnTo>
                    <a:pt x="21600" y="14247"/>
                  </a:lnTo>
                  <a:lnTo>
                    <a:pt x="20064" y="12791"/>
                  </a:lnTo>
                  <a:close/>
                  <a:moveTo>
                    <a:pt x="20064" y="1279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68" name="AutoShape 182"/>
            <p:cNvSpPr>
              <a:spLocks/>
            </p:cNvSpPr>
            <p:nvPr/>
          </p:nvSpPr>
          <p:spPr bwMode="auto">
            <a:xfrm>
              <a:off x="4001" y="5043"/>
              <a:ext cx="517" cy="512"/>
            </a:xfrm>
            <a:custGeom>
              <a:avLst/>
              <a:gdLst>
                <a:gd name="T0" fmla="*/ 499 w 21600"/>
                <a:gd name="T1" fmla="*/ 376 h 21600"/>
                <a:gd name="T2" fmla="*/ 517 w 21600"/>
                <a:gd name="T3" fmla="*/ 329 h 21600"/>
                <a:gd name="T4" fmla="*/ 471 w 21600"/>
                <a:gd name="T5" fmla="*/ 284 h 21600"/>
                <a:gd name="T6" fmla="*/ 471 w 21600"/>
                <a:gd name="T7" fmla="*/ 247 h 21600"/>
                <a:gd name="T8" fmla="*/ 395 w 21600"/>
                <a:gd name="T9" fmla="*/ 228 h 21600"/>
                <a:gd name="T10" fmla="*/ 385 w 21600"/>
                <a:gd name="T11" fmla="*/ 166 h 21600"/>
                <a:gd name="T12" fmla="*/ 340 w 21600"/>
                <a:gd name="T13" fmla="*/ 156 h 21600"/>
                <a:gd name="T14" fmla="*/ 319 w 21600"/>
                <a:gd name="T15" fmla="*/ 146 h 21600"/>
                <a:gd name="T16" fmla="*/ 312 w 21600"/>
                <a:gd name="T17" fmla="*/ 136 h 21600"/>
                <a:gd name="T18" fmla="*/ 281 w 21600"/>
                <a:gd name="T19" fmla="*/ 129 h 21600"/>
                <a:gd name="T20" fmla="*/ 264 w 21600"/>
                <a:gd name="T21" fmla="*/ 119 h 21600"/>
                <a:gd name="T22" fmla="*/ 226 w 21600"/>
                <a:gd name="T23" fmla="*/ 109 h 21600"/>
                <a:gd name="T24" fmla="*/ 198 w 21600"/>
                <a:gd name="T25" fmla="*/ 101 h 21600"/>
                <a:gd name="T26" fmla="*/ 188 w 21600"/>
                <a:gd name="T27" fmla="*/ 82 h 21600"/>
                <a:gd name="T28" fmla="*/ 170 w 21600"/>
                <a:gd name="T29" fmla="*/ 64 h 21600"/>
                <a:gd name="T30" fmla="*/ 170 w 21600"/>
                <a:gd name="T31" fmla="*/ 37 h 21600"/>
                <a:gd name="T32" fmla="*/ 170 w 21600"/>
                <a:gd name="T33" fmla="*/ 17 h 21600"/>
                <a:gd name="T34" fmla="*/ 160 w 21600"/>
                <a:gd name="T35" fmla="*/ 7 h 21600"/>
                <a:gd name="T36" fmla="*/ 142 w 21600"/>
                <a:gd name="T37" fmla="*/ 0 h 21600"/>
                <a:gd name="T38" fmla="*/ 114 w 21600"/>
                <a:gd name="T39" fmla="*/ 7 h 21600"/>
                <a:gd name="T40" fmla="*/ 86 w 21600"/>
                <a:gd name="T41" fmla="*/ 37 h 21600"/>
                <a:gd name="T42" fmla="*/ 48 w 21600"/>
                <a:gd name="T43" fmla="*/ 45 h 21600"/>
                <a:gd name="T44" fmla="*/ 0 w 21600"/>
                <a:gd name="T45" fmla="*/ 54 h 21600"/>
                <a:gd name="T46" fmla="*/ 38 w 21600"/>
                <a:gd name="T47" fmla="*/ 109 h 21600"/>
                <a:gd name="T48" fmla="*/ 28 w 21600"/>
                <a:gd name="T49" fmla="*/ 200 h 21600"/>
                <a:gd name="T50" fmla="*/ 28 w 21600"/>
                <a:gd name="T51" fmla="*/ 210 h 21600"/>
                <a:gd name="T52" fmla="*/ 38 w 21600"/>
                <a:gd name="T53" fmla="*/ 257 h 21600"/>
                <a:gd name="T54" fmla="*/ 28 w 21600"/>
                <a:gd name="T55" fmla="*/ 275 h 21600"/>
                <a:gd name="T56" fmla="*/ 10 w 21600"/>
                <a:gd name="T57" fmla="*/ 292 h 21600"/>
                <a:gd name="T58" fmla="*/ 28 w 21600"/>
                <a:gd name="T59" fmla="*/ 312 h 21600"/>
                <a:gd name="T60" fmla="*/ 38 w 21600"/>
                <a:gd name="T61" fmla="*/ 322 h 21600"/>
                <a:gd name="T62" fmla="*/ 48 w 21600"/>
                <a:gd name="T63" fmla="*/ 366 h 21600"/>
                <a:gd name="T64" fmla="*/ 66 w 21600"/>
                <a:gd name="T65" fmla="*/ 403 h 21600"/>
                <a:gd name="T66" fmla="*/ 58 w 21600"/>
                <a:gd name="T67" fmla="*/ 430 h 21600"/>
                <a:gd name="T68" fmla="*/ 114 w 21600"/>
                <a:gd name="T69" fmla="*/ 512 h 21600"/>
                <a:gd name="T70" fmla="*/ 142 w 21600"/>
                <a:gd name="T71" fmla="*/ 505 h 21600"/>
                <a:gd name="T72" fmla="*/ 160 w 21600"/>
                <a:gd name="T73" fmla="*/ 477 h 21600"/>
                <a:gd name="T74" fmla="*/ 180 w 21600"/>
                <a:gd name="T75" fmla="*/ 485 h 21600"/>
                <a:gd name="T76" fmla="*/ 236 w 21600"/>
                <a:gd name="T77" fmla="*/ 477 h 21600"/>
                <a:gd name="T78" fmla="*/ 246 w 21600"/>
                <a:gd name="T79" fmla="*/ 505 h 21600"/>
                <a:gd name="T80" fmla="*/ 253 w 21600"/>
                <a:gd name="T81" fmla="*/ 495 h 21600"/>
                <a:gd name="T82" fmla="*/ 264 w 21600"/>
                <a:gd name="T83" fmla="*/ 477 h 21600"/>
                <a:gd name="T84" fmla="*/ 312 w 21600"/>
                <a:gd name="T85" fmla="*/ 485 h 21600"/>
                <a:gd name="T86" fmla="*/ 329 w 21600"/>
                <a:gd name="T87" fmla="*/ 450 h 21600"/>
                <a:gd name="T88" fmla="*/ 319 w 21600"/>
                <a:gd name="T89" fmla="*/ 420 h 21600"/>
                <a:gd name="T90" fmla="*/ 340 w 21600"/>
                <a:gd name="T91" fmla="*/ 386 h 21600"/>
                <a:gd name="T92" fmla="*/ 405 w 21600"/>
                <a:gd name="T93" fmla="*/ 366 h 21600"/>
                <a:gd name="T94" fmla="*/ 479 w 21600"/>
                <a:gd name="T95" fmla="*/ 386 h 21600"/>
                <a:gd name="T96" fmla="*/ 499 w 21600"/>
                <a:gd name="T97" fmla="*/ 393 h 216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00" h="21600">
                  <a:moveTo>
                    <a:pt x="20859" y="16591"/>
                  </a:moveTo>
                  <a:lnTo>
                    <a:pt x="20859" y="15861"/>
                  </a:lnTo>
                  <a:lnTo>
                    <a:pt x="21600" y="14296"/>
                  </a:lnTo>
                  <a:lnTo>
                    <a:pt x="21600" y="13878"/>
                  </a:lnTo>
                  <a:lnTo>
                    <a:pt x="20859" y="12313"/>
                  </a:lnTo>
                  <a:lnTo>
                    <a:pt x="19694" y="12000"/>
                  </a:lnTo>
                  <a:lnTo>
                    <a:pt x="20012" y="11583"/>
                  </a:lnTo>
                  <a:lnTo>
                    <a:pt x="19694" y="10435"/>
                  </a:lnTo>
                  <a:lnTo>
                    <a:pt x="16518" y="10435"/>
                  </a:lnTo>
                  <a:lnTo>
                    <a:pt x="16518" y="9600"/>
                  </a:lnTo>
                  <a:lnTo>
                    <a:pt x="16094" y="8870"/>
                  </a:lnTo>
                  <a:lnTo>
                    <a:pt x="16094" y="6991"/>
                  </a:lnTo>
                  <a:lnTo>
                    <a:pt x="15353" y="6574"/>
                  </a:lnTo>
                  <a:lnTo>
                    <a:pt x="14188" y="6574"/>
                  </a:lnTo>
                  <a:lnTo>
                    <a:pt x="13765" y="6157"/>
                  </a:lnTo>
                  <a:lnTo>
                    <a:pt x="13341" y="6157"/>
                  </a:lnTo>
                  <a:lnTo>
                    <a:pt x="13341" y="5739"/>
                  </a:lnTo>
                  <a:lnTo>
                    <a:pt x="13024" y="5739"/>
                  </a:lnTo>
                  <a:lnTo>
                    <a:pt x="12176" y="5426"/>
                  </a:lnTo>
                  <a:lnTo>
                    <a:pt x="11753" y="5426"/>
                  </a:lnTo>
                  <a:lnTo>
                    <a:pt x="11435" y="5009"/>
                  </a:lnTo>
                  <a:lnTo>
                    <a:pt x="11012" y="5009"/>
                  </a:lnTo>
                  <a:lnTo>
                    <a:pt x="10271" y="4278"/>
                  </a:lnTo>
                  <a:lnTo>
                    <a:pt x="9424" y="4591"/>
                  </a:lnTo>
                  <a:lnTo>
                    <a:pt x="9106" y="4278"/>
                  </a:lnTo>
                  <a:lnTo>
                    <a:pt x="8259" y="4278"/>
                  </a:lnTo>
                  <a:lnTo>
                    <a:pt x="7835" y="3861"/>
                  </a:lnTo>
                  <a:lnTo>
                    <a:pt x="7835" y="3443"/>
                  </a:lnTo>
                  <a:lnTo>
                    <a:pt x="7518" y="3443"/>
                  </a:lnTo>
                  <a:lnTo>
                    <a:pt x="7094" y="2713"/>
                  </a:lnTo>
                  <a:lnTo>
                    <a:pt x="7518" y="2296"/>
                  </a:lnTo>
                  <a:lnTo>
                    <a:pt x="7094" y="1565"/>
                  </a:lnTo>
                  <a:lnTo>
                    <a:pt x="7518" y="1148"/>
                  </a:lnTo>
                  <a:lnTo>
                    <a:pt x="7094" y="730"/>
                  </a:lnTo>
                  <a:lnTo>
                    <a:pt x="7094" y="0"/>
                  </a:lnTo>
                  <a:lnTo>
                    <a:pt x="6671" y="313"/>
                  </a:lnTo>
                  <a:lnTo>
                    <a:pt x="6353" y="0"/>
                  </a:lnTo>
                  <a:lnTo>
                    <a:pt x="5929" y="0"/>
                  </a:lnTo>
                  <a:lnTo>
                    <a:pt x="5506" y="313"/>
                  </a:lnTo>
                  <a:lnTo>
                    <a:pt x="4765" y="313"/>
                  </a:lnTo>
                  <a:lnTo>
                    <a:pt x="3918" y="1148"/>
                  </a:lnTo>
                  <a:lnTo>
                    <a:pt x="3600" y="1565"/>
                  </a:lnTo>
                  <a:lnTo>
                    <a:pt x="3176" y="1878"/>
                  </a:lnTo>
                  <a:lnTo>
                    <a:pt x="2012" y="1878"/>
                  </a:lnTo>
                  <a:lnTo>
                    <a:pt x="1588" y="2296"/>
                  </a:lnTo>
                  <a:lnTo>
                    <a:pt x="0" y="2296"/>
                  </a:lnTo>
                  <a:lnTo>
                    <a:pt x="1588" y="4278"/>
                  </a:lnTo>
                  <a:lnTo>
                    <a:pt x="1588" y="4591"/>
                  </a:lnTo>
                  <a:lnTo>
                    <a:pt x="1165" y="5009"/>
                  </a:lnTo>
                  <a:lnTo>
                    <a:pt x="1165" y="8452"/>
                  </a:lnTo>
                  <a:lnTo>
                    <a:pt x="847" y="8870"/>
                  </a:lnTo>
                  <a:lnTo>
                    <a:pt x="1165" y="8870"/>
                  </a:lnTo>
                  <a:lnTo>
                    <a:pt x="1165" y="10017"/>
                  </a:lnTo>
                  <a:lnTo>
                    <a:pt x="1588" y="10852"/>
                  </a:lnTo>
                  <a:lnTo>
                    <a:pt x="1588" y="11165"/>
                  </a:lnTo>
                  <a:lnTo>
                    <a:pt x="1165" y="11583"/>
                  </a:lnTo>
                  <a:lnTo>
                    <a:pt x="847" y="12000"/>
                  </a:lnTo>
                  <a:lnTo>
                    <a:pt x="424" y="12313"/>
                  </a:lnTo>
                  <a:lnTo>
                    <a:pt x="847" y="12730"/>
                  </a:lnTo>
                  <a:lnTo>
                    <a:pt x="1165" y="13148"/>
                  </a:lnTo>
                  <a:lnTo>
                    <a:pt x="1165" y="13565"/>
                  </a:lnTo>
                  <a:lnTo>
                    <a:pt x="1588" y="13565"/>
                  </a:lnTo>
                  <a:lnTo>
                    <a:pt x="1588" y="15026"/>
                  </a:lnTo>
                  <a:lnTo>
                    <a:pt x="2012" y="15443"/>
                  </a:lnTo>
                  <a:lnTo>
                    <a:pt x="2753" y="15861"/>
                  </a:lnTo>
                  <a:lnTo>
                    <a:pt x="2753" y="17009"/>
                  </a:lnTo>
                  <a:lnTo>
                    <a:pt x="2435" y="17739"/>
                  </a:lnTo>
                  <a:lnTo>
                    <a:pt x="2435" y="18157"/>
                  </a:lnTo>
                  <a:lnTo>
                    <a:pt x="3600" y="18574"/>
                  </a:lnTo>
                  <a:lnTo>
                    <a:pt x="4765" y="21600"/>
                  </a:lnTo>
                  <a:lnTo>
                    <a:pt x="5506" y="21600"/>
                  </a:lnTo>
                  <a:lnTo>
                    <a:pt x="5929" y="21287"/>
                  </a:lnTo>
                  <a:lnTo>
                    <a:pt x="5929" y="20870"/>
                  </a:lnTo>
                  <a:lnTo>
                    <a:pt x="6671" y="20139"/>
                  </a:lnTo>
                  <a:lnTo>
                    <a:pt x="7094" y="20139"/>
                  </a:lnTo>
                  <a:lnTo>
                    <a:pt x="7518" y="20452"/>
                  </a:lnTo>
                  <a:lnTo>
                    <a:pt x="8259" y="20139"/>
                  </a:lnTo>
                  <a:lnTo>
                    <a:pt x="9847" y="20139"/>
                  </a:lnTo>
                  <a:lnTo>
                    <a:pt x="9847" y="20452"/>
                  </a:lnTo>
                  <a:lnTo>
                    <a:pt x="10271" y="21287"/>
                  </a:lnTo>
                  <a:lnTo>
                    <a:pt x="10271" y="20870"/>
                  </a:lnTo>
                  <a:lnTo>
                    <a:pt x="10588" y="20870"/>
                  </a:lnTo>
                  <a:lnTo>
                    <a:pt x="10588" y="20452"/>
                  </a:lnTo>
                  <a:lnTo>
                    <a:pt x="11012" y="20139"/>
                  </a:lnTo>
                  <a:lnTo>
                    <a:pt x="12600" y="20139"/>
                  </a:lnTo>
                  <a:lnTo>
                    <a:pt x="13024" y="20452"/>
                  </a:lnTo>
                  <a:lnTo>
                    <a:pt x="13341" y="19722"/>
                  </a:lnTo>
                  <a:lnTo>
                    <a:pt x="13765" y="18991"/>
                  </a:lnTo>
                  <a:lnTo>
                    <a:pt x="13765" y="18157"/>
                  </a:lnTo>
                  <a:lnTo>
                    <a:pt x="13341" y="17739"/>
                  </a:lnTo>
                  <a:lnTo>
                    <a:pt x="14188" y="17009"/>
                  </a:lnTo>
                  <a:lnTo>
                    <a:pt x="14188" y="16278"/>
                  </a:lnTo>
                  <a:lnTo>
                    <a:pt x="14506" y="16278"/>
                  </a:lnTo>
                  <a:lnTo>
                    <a:pt x="16941" y="15443"/>
                  </a:lnTo>
                  <a:lnTo>
                    <a:pt x="18847" y="15443"/>
                  </a:lnTo>
                  <a:lnTo>
                    <a:pt x="20012" y="16278"/>
                  </a:lnTo>
                  <a:lnTo>
                    <a:pt x="20435" y="16278"/>
                  </a:lnTo>
                  <a:lnTo>
                    <a:pt x="20859" y="16591"/>
                  </a:lnTo>
                  <a:close/>
                  <a:moveTo>
                    <a:pt x="20859" y="16591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69" name="AutoShape 183"/>
            <p:cNvSpPr>
              <a:spLocks/>
            </p:cNvSpPr>
            <p:nvPr/>
          </p:nvSpPr>
          <p:spPr bwMode="auto">
            <a:xfrm>
              <a:off x="4313" y="5409"/>
              <a:ext cx="355" cy="331"/>
            </a:xfrm>
            <a:custGeom>
              <a:avLst/>
              <a:gdLst>
                <a:gd name="T0" fmla="*/ 8 w 21600"/>
                <a:gd name="T1" fmla="*/ 101 h 21600"/>
                <a:gd name="T2" fmla="*/ 18 w 21600"/>
                <a:gd name="T3" fmla="*/ 64 h 21600"/>
                <a:gd name="T4" fmla="*/ 28 w 21600"/>
                <a:gd name="T5" fmla="*/ 37 h 21600"/>
                <a:gd name="T6" fmla="*/ 36 w 21600"/>
                <a:gd name="T7" fmla="*/ 20 h 21600"/>
                <a:gd name="T8" fmla="*/ 139 w 21600"/>
                <a:gd name="T9" fmla="*/ 0 h 21600"/>
                <a:gd name="T10" fmla="*/ 178 w 21600"/>
                <a:gd name="T11" fmla="*/ 20 h 21600"/>
                <a:gd name="T12" fmla="*/ 188 w 21600"/>
                <a:gd name="T13" fmla="*/ 37 h 21600"/>
                <a:gd name="T14" fmla="*/ 195 w 21600"/>
                <a:gd name="T15" fmla="*/ 54 h 21600"/>
                <a:gd name="T16" fmla="*/ 195 w 21600"/>
                <a:gd name="T17" fmla="*/ 91 h 21600"/>
                <a:gd name="T18" fmla="*/ 195 w 21600"/>
                <a:gd name="T19" fmla="*/ 101 h 21600"/>
                <a:gd name="T20" fmla="*/ 216 w 21600"/>
                <a:gd name="T21" fmla="*/ 111 h 21600"/>
                <a:gd name="T22" fmla="*/ 243 w 21600"/>
                <a:gd name="T23" fmla="*/ 111 h 21600"/>
                <a:gd name="T24" fmla="*/ 271 w 21600"/>
                <a:gd name="T25" fmla="*/ 111 h 21600"/>
                <a:gd name="T26" fmla="*/ 289 w 21600"/>
                <a:gd name="T27" fmla="*/ 119 h 21600"/>
                <a:gd name="T28" fmla="*/ 309 w 21600"/>
                <a:gd name="T29" fmla="*/ 166 h 21600"/>
                <a:gd name="T30" fmla="*/ 317 w 21600"/>
                <a:gd name="T31" fmla="*/ 183 h 21600"/>
                <a:gd name="T32" fmla="*/ 347 w 21600"/>
                <a:gd name="T33" fmla="*/ 175 h 21600"/>
                <a:gd name="T34" fmla="*/ 355 w 21600"/>
                <a:gd name="T35" fmla="*/ 230 h 21600"/>
                <a:gd name="T36" fmla="*/ 347 w 21600"/>
                <a:gd name="T37" fmla="*/ 274 h 21600"/>
                <a:gd name="T38" fmla="*/ 337 w 21600"/>
                <a:gd name="T39" fmla="*/ 284 h 21600"/>
                <a:gd name="T40" fmla="*/ 309 w 21600"/>
                <a:gd name="T41" fmla="*/ 304 h 21600"/>
                <a:gd name="T42" fmla="*/ 299 w 21600"/>
                <a:gd name="T43" fmla="*/ 321 h 21600"/>
                <a:gd name="T44" fmla="*/ 281 w 21600"/>
                <a:gd name="T45" fmla="*/ 331 h 21600"/>
                <a:gd name="T46" fmla="*/ 243 w 21600"/>
                <a:gd name="T47" fmla="*/ 321 h 21600"/>
                <a:gd name="T48" fmla="*/ 195 w 21600"/>
                <a:gd name="T49" fmla="*/ 304 h 21600"/>
                <a:gd name="T50" fmla="*/ 195 w 21600"/>
                <a:gd name="T51" fmla="*/ 274 h 21600"/>
                <a:gd name="T52" fmla="*/ 216 w 21600"/>
                <a:gd name="T53" fmla="*/ 267 h 21600"/>
                <a:gd name="T54" fmla="*/ 223 w 21600"/>
                <a:gd name="T55" fmla="*/ 247 h 21600"/>
                <a:gd name="T56" fmla="*/ 205 w 21600"/>
                <a:gd name="T57" fmla="*/ 240 h 21600"/>
                <a:gd name="T58" fmla="*/ 167 w 21600"/>
                <a:gd name="T59" fmla="*/ 220 h 21600"/>
                <a:gd name="T60" fmla="*/ 129 w 21600"/>
                <a:gd name="T61" fmla="*/ 203 h 21600"/>
                <a:gd name="T62" fmla="*/ 112 w 21600"/>
                <a:gd name="T63" fmla="*/ 193 h 21600"/>
                <a:gd name="T64" fmla="*/ 74 w 21600"/>
                <a:gd name="T65" fmla="*/ 175 h 21600"/>
                <a:gd name="T66" fmla="*/ 56 w 21600"/>
                <a:gd name="T67" fmla="*/ 166 h 21600"/>
                <a:gd name="T68" fmla="*/ 18 w 21600"/>
                <a:gd name="T69" fmla="*/ 128 h 21600"/>
                <a:gd name="T70" fmla="*/ 0 w 21600"/>
                <a:gd name="T71" fmla="*/ 119 h 2160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21600" h="21600">
                  <a:moveTo>
                    <a:pt x="0" y="7737"/>
                  </a:moveTo>
                  <a:lnTo>
                    <a:pt x="463" y="6609"/>
                  </a:lnTo>
                  <a:lnTo>
                    <a:pt x="1080" y="5481"/>
                  </a:lnTo>
                  <a:lnTo>
                    <a:pt x="1080" y="4191"/>
                  </a:lnTo>
                  <a:lnTo>
                    <a:pt x="463" y="3546"/>
                  </a:lnTo>
                  <a:lnTo>
                    <a:pt x="1697" y="2418"/>
                  </a:lnTo>
                  <a:lnTo>
                    <a:pt x="1697" y="1290"/>
                  </a:lnTo>
                  <a:lnTo>
                    <a:pt x="2160" y="1290"/>
                  </a:lnTo>
                  <a:lnTo>
                    <a:pt x="5709" y="0"/>
                  </a:lnTo>
                  <a:lnTo>
                    <a:pt x="8486" y="0"/>
                  </a:lnTo>
                  <a:lnTo>
                    <a:pt x="10183" y="1290"/>
                  </a:lnTo>
                  <a:lnTo>
                    <a:pt x="10800" y="1290"/>
                  </a:lnTo>
                  <a:lnTo>
                    <a:pt x="11417" y="1773"/>
                  </a:lnTo>
                  <a:lnTo>
                    <a:pt x="11417" y="2418"/>
                  </a:lnTo>
                  <a:lnTo>
                    <a:pt x="11880" y="3063"/>
                  </a:lnTo>
                  <a:lnTo>
                    <a:pt x="11880" y="3546"/>
                  </a:lnTo>
                  <a:lnTo>
                    <a:pt x="12497" y="4191"/>
                  </a:lnTo>
                  <a:lnTo>
                    <a:pt x="11880" y="5964"/>
                  </a:lnTo>
                  <a:lnTo>
                    <a:pt x="12497" y="6609"/>
                  </a:lnTo>
                  <a:lnTo>
                    <a:pt x="11880" y="6609"/>
                  </a:lnTo>
                  <a:lnTo>
                    <a:pt x="12497" y="7254"/>
                  </a:lnTo>
                  <a:lnTo>
                    <a:pt x="13114" y="7254"/>
                  </a:lnTo>
                  <a:lnTo>
                    <a:pt x="13577" y="7737"/>
                  </a:lnTo>
                  <a:lnTo>
                    <a:pt x="14811" y="7254"/>
                  </a:lnTo>
                  <a:lnTo>
                    <a:pt x="15429" y="7737"/>
                  </a:lnTo>
                  <a:lnTo>
                    <a:pt x="16509" y="7254"/>
                  </a:lnTo>
                  <a:lnTo>
                    <a:pt x="17126" y="7737"/>
                  </a:lnTo>
                  <a:lnTo>
                    <a:pt x="17589" y="7737"/>
                  </a:lnTo>
                  <a:lnTo>
                    <a:pt x="17589" y="8382"/>
                  </a:lnTo>
                  <a:lnTo>
                    <a:pt x="18823" y="10800"/>
                  </a:lnTo>
                  <a:lnTo>
                    <a:pt x="18823" y="11928"/>
                  </a:lnTo>
                  <a:lnTo>
                    <a:pt x="19286" y="11928"/>
                  </a:lnTo>
                  <a:lnTo>
                    <a:pt x="20520" y="11445"/>
                  </a:lnTo>
                  <a:lnTo>
                    <a:pt x="21137" y="11445"/>
                  </a:lnTo>
                  <a:lnTo>
                    <a:pt x="21600" y="11928"/>
                  </a:lnTo>
                  <a:lnTo>
                    <a:pt x="21600" y="14991"/>
                  </a:lnTo>
                  <a:lnTo>
                    <a:pt x="21137" y="14991"/>
                  </a:lnTo>
                  <a:lnTo>
                    <a:pt x="21137" y="17893"/>
                  </a:lnTo>
                  <a:lnTo>
                    <a:pt x="20520" y="17893"/>
                  </a:lnTo>
                  <a:lnTo>
                    <a:pt x="20520" y="18537"/>
                  </a:lnTo>
                  <a:lnTo>
                    <a:pt x="19903" y="19182"/>
                  </a:lnTo>
                  <a:lnTo>
                    <a:pt x="18823" y="19827"/>
                  </a:lnTo>
                  <a:lnTo>
                    <a:pt x="18823" y="20310"/>
                  </a:lnTo>
                  <a:lnTo>
                    <a:pt x="18206" y="20955"/>
                  </a:lnTo>
                  <a:lnTo>
                    <a:pt x="17589" y="20955"/>
                  </a:lnTo>
                  <a:lnTo>
                    <a:pt x="17126" y="21600"/>
                  </a:lnTo>
                  <a:lnTo>
                    <a:pt x="15891" y="21600"/>
                  </a:lnTo>
                  <a:lnTo>
                    <a:pt x="14811" y="20955"/>
                  </a:lnTo>
                  <a:lnTo>
                    <a:pt x="10800" y="20955"/>
                  </a:lnTo>
                  <a:lnTo>
                    <a:pt x="11880" y="19827"/>
                  </a:lnTo>
                  <a:lnTo>
                    <a:pt x="12497" y="18537"/>
                  </a:lnTo>
                  <a:lnTo>
                    <a:pt x="11880" y="17893"/>
                  </a:lnTo>
                  <a:lnTo>
                    <a:pt x="12497" y="17893"/>
                  </a:lnTo>
                  <a:lnTo>
                    <a:pt x="13114" y="17409"/>
                  </a:lnTo>
                  <a:lnTo>
                    <a:pt x="13114" y="16764"/>
                  </a:lnTo>
                  <a:lnTo>
                    <a:pt x="13577" y="16119"/>
                  </a:lnTo>
                  <a:lnTo>
                    <a:pt x="13114" y="15636"/>
                  </a:lnTo>
                  <a:lnTo>
                    <a:pt x="12497" y="15636"/>
                  </a:lnTo>
                  <a:lnTo>
                    <a:pt x="11880" y="14346"/>
                  </a:lnTo>
                  <a:lnTo>
                    <a:pt x="10183" y="14346"/>
                  </a:lnTo>
                  <a:lnTo>
                    <a:pt x="9103" y="13701"/>
                  </a:lnTo>
                  <a:lnTo>
                    <a:pt x="7869" y="13218"/>
                  </a:lnTo>
                  <a:lnTo>
                    <a:pt x="7406" y="13218"/>
                  </a:lnTo>
                  <a:lnTo>
                    <a:pt x="6789" y="12573"/>
                  </a:lnTo>
                  <a:lnTo>
                    <a:pt x="5091" y="11928"/>
                  </a:lnTo>
                  <a:lnTo>
                    <a:pt x="4474" y="11445"/>
                  </a:lnTo>
                  <a:lnTo>
                    <a:pt x="3857" y="10800"/>
                  </a:lnTo>
                  <a:lnTo>
                    <a:pt x="3394" y="10800"/>
                  </a:lnTo>
                  <a:lnTo>
                    <a:pt x="1697" y="9510"/>
                  </a:lnTo>
                  <a:lnTo>
                    <a:pt x="1080" y="8382"/>
                  </a:lnTo>
                  <a:lnTo>
                    <a:pt x="463" y="8382"/>
                  </a:lnTo>
                  <a:lnTo>
                    <a:pt x="0" y="7737"/>
                  </a:lnTo>
                  <a:close/>
                  <a:moveTo>
                    <a:pt x="0" y="773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70" name="AutoShape 184"/>
            <p:cNvSpPr>
              <a:spLocks/>
            </p:cNvSpPr>
            <p:nvPr/>
          </p:nvSpPr>
          <p:spPr bwMode="auto">
            <a:xfrm>
              <a:off x="4528" y="5839"/>
              <a:ext cx="216" cy="213"/>
            </a:xfrm>
            <a:custGeom>
              <a:avLst/>
              <a:gdLst>
                <a:gd name="T0" fmla="*/ 28 w 21600"/>
                <a:gd name="T1" fmla="*/ 0 h 21600"/>
                <a:gd name="T2" fmla="*/ 38 w 21600"/>
                <a:gd name="T3" fmla="*/ 10 h 21600"/>
                <a:gd name="T4" fmla="*/ 56 w 21600"/>
                <a:gd name="T5" fmla="*/ 0 h 21600"/>
                <a:gd name="T6" fmla="*/ 66 w 21600"/>
                <a:gd name="T7" fmla="*/ 10 h 21600"/>
                <a:gd name="T8" fmla="*/ 74 w 21600"/>
                <a:gd name="T9" fmla="*/ 20 h 21600"/>
                <a:gd name="T10" fmla="*/ 84 w 21600"/>
                <a:gd name="T11" fmla="*/ 20 h 21600"/>
                <a:gd name="T12" fmla="*/ 94 w 21600"/>
                <a:gd name="T13" fmla="*/ 30 h 21600"/>
                <a:gd name="T14" fmla="*/ 102 w 21600"/>
                <a:gd name="T15" fmla="*/ 47 h 21600"/>
                <a:gd name="T16" fmla="*/ 112 w 21600"/>
                <a:gd name="T17" fmla="*/ 37 h 21600"/>
                <a:gd name="T18" fmla="*/ 122 w 21600"/>
                <a:gd name="T19" fmla="*/ 57 h 21600"/>
                <a:gd name="T20" fmla="*/ 150 w 21600"/>
                <a:gd name="T21" fmla="*/ 57 h 21600"/>
                <a:gd name="T22" fmla="*/ 160 w 21600"/>
                <a:gd name="T23" fmla="*/ 64 h 21600"/>
                <a:gd name="T24" fmla="*/ 160 w 21600"/>
                <a:gd name="T25" fmla="*/ 74 h 21600"/>
                <a:gd name="T26" fmla="*/ 168 w 21600"/>
                <a:gd name="T27" fmla="*/ 74 h 21600"/>
                <a:gd name="T28" fmla="*/ 206 w 21600"/>
                <a:gd name="T29" fmla="*/ 111 h 21600"/>
                <a:gd name="T30" fmla="*/ 206 w 21600"/>
                <a:gd name="T31" fmla="*/ 121 h 21600"/>
                <a:gd name="T32" fmla="*/ 196 w 21600"/>
                <a:gd name="T33" fmla="*/ 129 h 21600"/>
                <a:gd name="T34" fmla="*/ 206 w 21600"/>
                <a:gd name="T35" fmla="*/ 139 h 21600"/>
                <a:gd name="T36" fmla="*/ 206 w 21600"/>
                <a:gd name="T37" fmla="*/ 149 h 21600"/>
                <a:gd name="T38" fmla="*/ 216 w 21600"/>
                <a:gd name="T39" fmla="*/ 159 h 21600"/>
                <a:gd name="T40" fmla="*/ 206 w 21600"/>
                <a:gd name="T41" fmla="*/ 166 h 21600"/>
                <a:gd name="T42" fmla="*/ 206 w 21600"/>
                <a:gd name="T43" fmla="*/ 176 h 21600"/>
                <a:gd name="T44" fmla="*/ 178 w 21600"/>
                <a:gd name="T45" fmla="*/ 203 h 21600"/>
                <a:gd name="T46" fmla="*/ 160 w 21600"/>
                <a:gd name="T47" fmla="*/ 203 h 21600"/>
                <a:gd name="T48" fmla="*/ 160 w 21600"/>
                <a:gd name="T49" fmla="*/ 213 h 21600"/>
                <a:gd name="T50" fmla="*/ 132 w 21600"/>
                <a:gd name="T51" fmla="*/ 213 h 21600"/>
                <a:gd name="T52" fmla="*/ 122 w 21600"/>
                <a:gd name="T53" fmla="*/ 203 h 21600"/>
                <a:gd name="T54" fmla="*/ 112 w 21600"/>
                <a:gd name="T55" fmla="*/ 213 h 21600"/>
                <a:gd name="T56" fmla="*/ 94 w 21600"/>
                <a:gd name="T57" fmla="*/ 213 h 21600"/>
                <a:gd name="T58" fmla="*/ 94 w 21600"/>
                <a:gd name="T59" fmla="*/ 203 h 21600"/>
                <a:gd name="T60" fmla="*/ 84 w 21600"/>
                <a:gd name="T61" fmla="*/ 203 h 21600"/>
                <a:gd name="T62" fmla="*/ 74 w 21600"/>
                <a:gd name="T63" fmla="*/ 193 h 21600"/>
                <a:gd name="T64" fmla="*/ 38 w 21600"/>
                <a:gd name="T65" fmla="*/ 193 h 21600"/>
                <a:gd name="T66" fmla="*/ 28 w 21600"/>
                <a:gd name="T67" fmla="*/ 186 h 21600"/>
                <a:gd name="T68" fmla="*/ 18 w 21600"/>
                <a:gd name="T69" fmla="*/ 186 h 21600"/>
                <a:gd name="T70" fmla="*/ 8 w 21600"/>
                <a:gd name="T71" fmla="*/ 166 h 21600"/>
                <a:gd name="T72" fmla="*/ 0 w 21600"/>
                <a:gd name="T73" fmla="*/ 159 h 21600"/>
                <a:gd name="T74" fmla="*/ 0 w 21600"/>
                <a:gd name="T75" fmla="*/ 139 h 21600"/>
                <a:gd name="T76" fmla="*/ 8 w 21600"/>
                <a:gd name="T77" fmla="*/ 139 h 21600"/>
                <a:gd name="T78" fmla="*/ 8 w 21600"/>
                <a:gd name="T79" fmla="*/ 64 h 21600"/>
                <a:gd name="T80" fmla="*/ 18 w 21600"/>
                <a:gd name="T81" fmla="*/ 64 h 21600"/>
                <a:gd name="T82" fmla="*/ 18 w 21600"/>
                <a:gd name="T83" fmla="*/ 47 h 21600"/>
                <a:gd name="T84" fmla="*/ 8 w 21600"/>
                <a:gd name="T85" fmla="*/ 37 h 21600"/>
                <a:gd name="T86" fmla="*/ 18 w 21600"/>
                <a:gd name="T87" fmla="*/ 37 h 21600"/>
                <a:gd name="T88" fmla="*/ 8 w 21600"/>
                <a:gd name="T89" fmla="*/ 20 h 21600"/>
                <a:gd name="T90" fmla="*/ 18 w 21600"/>
                <a:gd name="T91" fmla="*/ 20 h 21600"/>
                <a:gd name="T92" fmla="*/ 28 w 21600"/>
                <a:gd name="T93" fmla="*/ 10 h 21600"/>
                <a:gd name="T94" fmla="*/ 28 w 21600"/>
                <a:gd name="T95" fmla="*/ 0 h 21600"/>
                <a:gd name="T96" fmla="*/ 28 w 21600"/>
                <a:gd name="T97" fmla="*/ 0 h 21600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00" h="21600">
                  <a:moveTo>
                    <a:pt x="2795" y="0"/>
                  </a:moveTo>
                  <a:lnTo>
                    <a:pt x="3812" y="1005"/>
                  </a:lnTo>
                  <a:lnTo>
                    <a:pt x="5591" y="0"/>
                  </a:lnTo>
                  <a:lnTo>
                    <a:pt x="6607" y="1005"/>
                  </a:lnTo>
                  <a:lnTo>
                    <a:pt x="7369" y="2009"/>
                  </a:lnTo>
                  <a:lnTo>
                    <a:pt x="8386" y="2009"/>
                  </a:lnTo>
                  <a:lnTo>
                    <a:pt x="9402" y="3014"/>
                  </a:lnTo>
                  <a:lnTo>
                    <a:pt x="10165" y="4772"/>
                  </a:lnTo>
                  <a:lnTo>
                    <a:pt x="11181" y="3767"/>
                  </a:lnTo>
                  <a:lnTo>
                    <a:pt x="12198" y="5777"/>
                  </a:lnTo>
                  <a:lnTo>
                    <a:pt x="14993" y="5777"/>
                  </a:lnTo>
                  <a:lnTo>
                    <a:pt x="16009" y="6530"/>
                  </a:lnTo>
                  <a:lnTo>
                    <a:pt x="16009" y="7535"/>
                  </a:lnTo>
                  <a:lnTo>
                    <a:pt x="16772" y="7535"/>
                  </a:lnTo>
                  <a:lnTo>
                    <a:pt x="20584" y="11302"/>
                  </a:lnTo>
                  <a:lnTo>
                    <a:pt x="20584" y="12307"/>
                  </a:lnTo>
                  <a:lnTo>
                    <a:pt x="19567" y="13060"/>
                  </a:lnTo>
                  <a:lnTo>
                    <a:pt x="20584" y="14065"/>
                  </a:lnTo>
                  <a:lnTo>
                    <a:pt x="20584" y="15070"/>
                  </a:lnTo>
                  <a:lnTo>
                    <a:pt x="21600" y="16074"/>
                  </a:lnTo>
                  <a:lnTo>
                    <a:pt x="20584" y="16828"/>
                  </a:lnTo>
                  <a:lnTo>
                    <a:pt x="20584" y="17833"/>
                  </a:lnTo>
                  <a:lnTo>
                    <a:pt x="17788" y="20595"/>
                  </a:lnTo>
                  <a:lnTo>
                    <a:pt x="16009" y="20595"/>
                  </a:lnTo>
                  <a:lnTo>
                    <a:pt x="16009" y="21600"/>
                  </a:lnTo>
                  <a:lnTo>
                    <a:pt x="13214" y="21600"/>
                  </a:lnTo>
                  <a:lnTo>
                    <a:pt x="12198" y="20595"/>
                  </a:lnTo>
                  <a:lnTo>
                    <a:pt x="11181" y="21600"/>
                  </a:lnTo>
                  <a:lnTo>
                    <a:pt x="9402" y="21600"/>
                  </a:lnTo>
                  <a:lnTo>
                    <a:pt x="9402" y="20595"/>
                  </a:lnTo>
                  <a:lnTo>
                    <a:pt x="8386" y="20595"/>
                  </a:lnTo>
                  <a:lnTo>
                    <a:pt x="7369" y="19591"/>
                  </a:lnTo>
                  <a:lnTo>
                    <a:pt x="3812" y="19591"/>
                  </a:lnTo>
                  <a:lnTo>
                    <a:pt x="2795" y="18837"/>
                  </a:lnTo>
                  <a:lnTo>
                    <a:pt x="1779" y="18837"/>
                  </a:lnTo>
                  <a:lnTo>
                    <a:pt x="762" y="16828"/>
                  </a:lnTo>
                  <a:lnTo>
                    <a:pt x="0" y="16074"/>
                  </a:lnTo>
                  <a:lnTo>
                    <a:pt x="0" y="14065"/>
                  </a:lnTo>
                  <a:lnTo>
                    <a:pt x="762" y="14065"/>
                  </a:lnTo>
                  <a:lnTo>
                    <a:pt x="762" y="6530"/>
                  </a:lnTo>
                  <a:lnTo>
                    <a:pt x="1779" y="6530"/>
                  </a:lnTo>
                  <a:lnTo>
                    <a:pt x="1779" y="4772"/>
                  </a:lnTo>
                  <a:lnTo>
                    <a:pt x="762" y="3767"/>
                  </a:lnTo>
                  <a:lnTo>
                    <a:pt x="1779" y="3767"/>
                  </a:lnTo>
                  <a:lnTo>
                    <a:pt x="762" y="2009"/>
                  </a:lnTo>
                  <a:lnTo>
                    <a:pt x="1779" y="2009"/>
                  </a:lnTo>
                  <a:lnTo>
                    <a:pt x="2795" y="1005"/>
                  </a:lnTo>
                  <a:lnTo>
                    <a:pt x="2795" y="0"/>
                  </a:lnTo>
                  <a:close/>
                  <a:moveTo>
                    <a:pt x="2795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71" name="AutoShape 185"/>
            <p:cNvSpPr>
              <a:spLocks/>
            </p:cNvSpPr>
            <p:nvPr/>
          </p:nvSpPr>
          <p:spPr bwMode="auto">
            <a:xfrm>
              <a:off x="4028" y="5520"/>
              <a:ext cx="668" cy="1521"/>
            </a:xfrm>
            <a:custGeom>
              <a:avLst/>
              <a:gdLst>
                <a:gd name="T0" fmla="*/ 152 w 21600"/>
                <a:gd name="T1" fmla="*/ 7 h 21600"/>
                <a:gd name="T2" fmla="*/ 226 w 21600"/>
                <a:gd name="T3" fmla="*/ 17 h 21600"/>
                <a:gd name="T4" fmla="*/ 302 w 21600"/>
                <a:gd name="T5" fmla="*/ 17 h 21600"/>
                <a:gd name="T6" fmla="*/ 396 w 21600"/>
                <a:gd name="T7" fmla="*/ 82 h 21600"/>
                <a:gd name="T8" fmla="*/ 490 w 21600"/>
                <a:gd name="T9" fmla="*/ 129 h 21600"/>
                <a:gd name="T10" fmla="*/ 480 w 21600"/>
                <a:gd name="T11" fmla="*/ 163 h 21600"/>
                <a:gd name="T12" fmla="*/ 566 w 21600"/>
                <a:gd name="T13" fmla="*/ 220 h 21600"/>
                <a:gd name="T14" fmla="*/ 622 w 21600"/>
                <a:gd name="T15" fmla="*/ 173 h 21600"/>
                <a:gd name="T16" fmla="*/ 660 w 21600"/>
                <a:gd name="T17" fmla="*/ 136 h 21600"/>
                <a:gd name="T18" fmla="*/ 622 w 21600"/>
                <a:gd name="T19" fmla="*/ 220 h 21600"/>
                <a:gd name="T20" fmla="*/ 566 w 21600"/>
                <a:gd name="T21" fmla="*/ 265 h 21600"/>
                <a:gd name="T22" fmla="*/ 538 w 21600"/>
                <a:gd name="T23" fmla="*/ 319 h 21600"/>
                <a:gd name="T24" fmla="*/ 508 w 21600"/>
                <a:gd name="T25" fmla="*/ 356 h 21600"/>
                <a:gd name="T26" fmla="*/ 500 w 21600"/>
                <a:gd name="T27" fmla="*/ 495 h 21600"/>
                <a:gd name="T28" fmla="*/ 574 w 21600"/>
                <a:gd name="T29" fmla="*/ 549 h 21600"/>
                <a:gd name="T30" fmla="*/ 584 w 21600"/>
                <a:gd name="T31" fmla="*/ 633 h 21600"/>
                <a:gd name="T32" fmla="*/ 546 w 21600"/>
                <a:gd name="T33" fmla="*/ 688 h 21600"/>
                <a:gd name="T34" fmla="*/ 424 w 21600"/>
                <a:gd name="T35" fmla="*/ 715 h 21600"/>
                <a:gd name="T36" fmla="*/ 396 w 21600"/>
                <a:gd name="T37" fmla="*/ 732 h 21600"/>
                <a:gd name="T38" fmla="*/ 386 w 21600"/>
                <a:gd name="T39" fmla="*/ 806 h 21600"/>
                <a:gd name="T40" fmla="*/ 284 w 21600"/>
                <a:gd name="T41" fmla="*/ 806 h 21600"/>
                <a:gd name="T42" fmla="*/ 312 w 21600"/>
                <a:gd name="T43" fmla="*/ 871 h 21600"/>
                <a:gd name="T44" fmla="*/ 348 w 21600"/>
                <a:gd name="T45" fmla="*/ 853 h 21600"/>
                <a:gd name="T46" fmla="*/ 330 w 21600"/>
                <a:gd name="T47" fmla="*/ 898 h 21600"/>
                <a:gd name="T48" fmla="*/ 330 w 21600"/>
                <a:gd name="T49" fmla="*/ 898 h 21600"/>
                <a:gd name="T50" fmla="*/ 292 w 21600"/>
                <a:gd name="T51" fmla="*/ 945 h 21600"/>
                <a:gd name="T52" fmla="*/ 292 w 21600"/>
                <a:gd name="T53" fmla="*/ 999 h 21600"/>
                <a:gd name="T54" fmla="*/ 246 w 21600"/>
                <a:gd name="T55" fmla="*/ 1026 h 21600"/>
                <a:gd name="T56" fmla="*/ 246 w 21600"/>
                <a:gd name="T57" fmla="*/ 1081 h 21600"/>
                <a:gd name="T58" fmla="*/ 312 w 21600"/>
                <a:gd name="T59" fmla="*/ 1138 h 21600"/>
                <a:gd name="T60" fmla="*/ 302 w 21600"/>
                <a:gd name="T61" fmla="*/ 1165 h 21600"/>
                <a:gd name="T62" fmla="*/ 264 w 21600"/>
                <a:gd name="T63" fmla="*/ 1209 h 21600"/>
                <a:gd name="T64" fmla="*/ 254 w 21600"/>
                <a:gd name="T65" fmla="*/ 1256 h 21600"/>
                <a:gd name="T66" fmla="*/ 226 w 21600"/>
                <a:gd name="T67" fmla="*/ 1301 h 21600"/>
                <a:gd name="T68" fmla="*/ 264 w 21600"/>
                <a:gd name="T69" fmla="*/ 1365 h 21600"/>
                <a:gd name="T70" fmla="*/ 236 w 21600"/>
                <a:gd name="T71" fmla="*/ 1358 h 21600"/>
                <a:gd name="T72" fmla="*/ 114 w 21600"/>
                <a:gd name="T73" fmla="*/ 1331 h 21600"/>
                <a:gd name="T74" fmla="*/ 48 w 21600"/>
                <a:gd name="T75" fmla="*/ 1274 h 21600"/>
                <a:gd name="T76" fmla="*/ 76 w 21600"/>
                <a:gd name="T77" fmla="*/ 1054 h 21600"/>
                <a:gd name="T78" fmla="*/ 48 w 21600"/>
                <a:gd name="T79" fmla="*/ 999 h 21600"/>
                <a:gd name="T80" fmla="*/ 66 w 21600"/>
                <a:gd name="T81" fmla="*/ 972 h 21600"/>
                <a:gd name="T82" fmla="*/ 20 w 21600"/>
                <a:gd name="T83" fmla="*/ 908 h 21600"/>
                <a:gd name="T84" fmla="*/ 10 w 21600"/>
                <a:gd name="T85" fmla="*/ 816 h 21600"/>
                <a:gd name="T86" fmla="*/ 38 w 21600"/>
                <a:gd name="T87" fmla="*/ 715 h 21600"/>
                <a:gd name="T88" fmla="*/ 30 w 21600"/>
                <a:gd name="T89" fmla="*/ 549 h 21600"/>
                <a:gd name="T90" fmla="*/ 38 w 21600"/>
                <a:gd name="T91" fmla="*/ 467 h 21600"/>
                <a:gd name="T92" fmla="*/ 0 w 21600"/>
                <a:gd name="T93" fmla="*/ 383 h 21600"/>
                <a:gd name="T94" fmla="*/ 20 w 21600"/>
                <a:gd name="T95" fmla="*/ 257 h 21600"/>
                <a:gd name="T96" fmla="*/ 66 w 21600"/>
                <a:gd name="T97" fmla="*/ 193 h 21600"/>
                <a:gd name="T98" fmla="*/ 58 w 21600"/>
                <a:gd name="T99" fmla="*/ 129 h 21600"/>
                <a:gd name="T100" fmla="*/ 452 w 21600"/>
                <a:gd name="T101" fmla="*/ 1504 h 21600"/>
                <a:gd name="T102" fmla="*/ 274 w 21600"/>
                <a:gd name="T103" fmla="*/ 1395 h 21600"/>
                <a:gd name="T104" fmla="*/ 274 w 21600"/>
                <a:gd name="T105" fmla="*/ 1429 h 21600"/>
                <a:gd name="T106" fmla="*/ 320 w 21600"/>
                <a:gd name="T107" fmla="*/ 1467 h 21600"/>
                <a:gd name="T108" fmla="*/ 424 w 21600"/>
                <a:gd name="T109" fmla="*/ 1494 h 21600"/>
                <a:gd name="T110" fmla="*/ 368 w 21600"/>
                <a:gd name="T111" fmla="*/ 1514 h 21600"/>
                <a:gd name="T112" fmla="*/ 274 w 21600"/>
                <a:gd name="T113" fmla="*/ 1429 h 2160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21600" h="21600">
                  <a:moveTo>
                    <a:pt x="3367" y="492"/>
                  </a:moveTo>
                  <a:lnTo>
                    <a:pt x="3696" y="386"/>
                  </a:lnTo>
                  <a:lnTo>
                    <a:pt x="3696" y="246"/>
                  </a:lnTo>
                  <a:lnTo>
                    <a:pt x="4271" y="0"/>
                  </a:lnTo>
                  <a:lnTo>
                    <a:pt x="4599" y="0"/>
                  </a:lnTo>
                  <a:lnTo>
                    <a:pt x="4928" y="105"/>
                  </a:lnTo>
                  <a:lnTo>
                    <a:pt x="5503" y="0"/>
                  </a:lnTo>
                  <a:lnTo>
                    <a:pt x="6735" y="0"/>
                  </a:lnTo>
                  <a:lnTo>
                    <a:pt x="6735" y="105"/>
                  </a:lnTo>
                  <a:lnTo>
                    <a:pt x="7063" y="386"/>
                  </a:lnTo>
                  <a:lnTo>
                    <a:pt x="7063" y="246"/>
                  </a:lnTo>
                  <a:lnTo>
                    <a:pt x="7310" y="246"/>
                  </a:lnTo>
                  <a:lnTo>
                    <a:pt x="7310" y="105"/>
                  </a:lnTo>
                  <a:lnTo>
                    <a:pt x="7638" y="0"/>
                  </a:lnTo>
                  <a:lnTo>
                    <a:pt x="8870" y="0"/>
                  </a:lnTo>
                  <a:lnTo>
                    <a:pt x="9198" y="105"/>
                  </a:lnTo>
                  <a:lnTo>
                    <a:pt x="9445" y="246"/>
                  </a:lnTo>
                  <a:lnTo>
                    <a:pt x="9773" y="246"/>
                  </a:lnTo>
                  <a:lnTo>
                    <a:pt x="10102" y="492"/>
                  </a:lnTo>
                  <a:lnTo>
                    <a:pt x="11005" y="773"/>
                  </a:lnTo>
                  <a:lnTo>
                    <a:pt x="11252" y="773"/>
                  </a:lnTo>
                  <a:lnTo>
                    <a:pt x="11580" y="913"/>
                  </a:lnTo>
                  <a:lnTo>
                    <a:pt x="11909" y="1019"/>
                  </a:lnTo>
                  <a:lnTo>
                    <a:pt x="12812" y="1159"/>
                  </a:lnTo>
                  <a:lnTo>
                    <a:pt x="13141" y="1300"/>
                  </a:lnTo>
                  <a:lnTo>
                    <a:pt x="13387" y="1300"/>
                  </a:lnTo>
                  <a:lnTo>
                    <a:pt x="14044" y="1405"/>
                  </a:lnTo>
                  <a:lnTo>
                    <a:pt x="14619" y="1545"/>
                  </a:lnTo>
                  <a:lnTo>
                    <a:pt x="15522" y="1545"/>
                  </a:lnTo>
                  <a:lnTo>
                    <a:pt x="15851" y="1826"/>
                  </a:lnTo>
                  <a:lnTo>
                    <a:pt x="16179" y="1826"/>
                  </a:lnTo>
                  <a:lnTo>
                    <a:pt x="16426" y="1932"/>
                  </a:lnTo>
                  <a:lnTo>
                    <a:pt x="16179" y="2072"/>
                  </a:lnTo>
                  <a:lnTo>
                    <a:pt x="16179" y="2213"/>
                  </a:lnTo>
                  <a:lnTo>
                    <a:pt x="15851" y="2318"/>
                  </a:lnTo>
                  <a:lnTo>
                    <a:pt x="15522" y="2318"/>
                  </a:lnTo>
                  <a:lnTo>
                    <a:pt x="15851" y="2459"/>
                  </a:lnTo>
                  <a:lnTo>
                    <a:pt x="15522" y="2740"/>
                  </a:lnTo>
                  <a:lnTo>
                    <a:pt x="14948" y="2985"/>
                  </a:lnTo>
                  <a:lnTo>
                    <a:pt x="17083" y="2985"/>
                  </a:lnTo>
                  <a:lnTo>
                    <a:pt x="17658" y="3126"/>
                  </a:lnTo>
                  <a:lnTo>
                    <a:pt x="18315" y="3126"/>
                  </a:lnTo>
                  <a:lnTo>
                    <a:pt x="18561" y="2985"/>
                  </a:lnTo>
                  <a:lnTo>
                    <a:pt x="18890" y="2985"/>
                  </a:lnTo>
                  <a:lnTo>
                    <a:pt x="19218" y="2845"/>
                  </a:lnTo>
                  <a:lnTo>
                    <a:pt x="19218" y="2740"/>
                  </a:lnTo>
                  <a:lnTo>
                    <a:pt x="19793" y="2599"/>
                  </a:lnTo>
                  <a:lnTo>
                    <a:pt x="20122" y="2459"/>
                  </a:lnTo>
                  <a:lnTo>
                    <a:pt x="20122" y="2318"/>
                  </a:lnTo>
                  <a:lnTo>
                    <a:pt x="20450" y="2318"/>
                  </a:lnTo>
                  <a:lnTo>
                    <a:pt x="20450" y="1932"/>
                  </a:lnTo>
                  <a:lnTo>
                    <a:pt x="20697" y="1826"/>
                  </a:lnTo>
                  <a:lnTo>
                    <a:pt x="21354" y="1826"/>
                  </a:lnTo>
                  <a:lnTo>
                    <a:pt x="21354" y="1932"/>
                  </a:lnTo>
                  <a:lnTo>
                    <a:pt x="21600" y="2213"/>
                  </a:lnTo>
                  <a:lnTo>
                    <a:pt x="21600" y="2845"/>
                  </a:lnTo>
                  <a:lnTo>
                    <a:pt x="21025" y="2845"/>
                  </a:lnTo>
                  <a:lnTo>
                    <a:pt x="21025" y="2985"/>
                  </a:lnTo>
                  <a:lnTo>
                    <a:pt x="20697" y="2985"/>
                  </a:lnTo>
                  <a:lnTo>
                    <a:pt x="20122" y="3126"/>
                  </a:lnTo>
                  <a:lnTo>
                    <a:pt x="20122" y="3231"/>
                  </a:lnTo>
                  <a:lnTo>
                    <a:pt x="19793" y="3231"/>
                  </a:lnTo>
                  <a:lnTo>
                    <a:pt x="19218" y="3372"/>
                  </a:lnTo>
                  <a:lnTo>
                    <a:pt x="19218" y="3512"/>
                  </a:lnTo>
                  <a:lnTo>
                    <a:pt x="18890" y="3512"/>
                  </a:lnTo>
                  <a:lnTo>
                    <a:pt x="18315" y="3758"/>
                  </a:lnTo>
                  <a:lnTo>
                    <a:pt x="18315" y="3899"/>
                  </a:lnTo>
                  <a:lnTo>
                    <a:pt x="17986" y="3899"/>
                  </a:lnTo>
                  <a:lnTo>
                    <a:pt x="17986" y="4039"/>
                  </a:lnTo>
                  <a:lnTo>
                    <a:pt x="17658" y="4144"/>
                  </a:lnTo>
                  <a:lnTo>
                    <a:pt x="17411" y="4285"/>
                  </a:lnTo>
                  <a:lnTo>
                    <a:pt x="17411" y="4531"/>
                  </a:lnTo>
                  <a:lnTo>
                    <a:pt x="17083" y="4531"/>
                  </a:lnTo>
                  <a:lnTo>
                    <a:pt x="17083" y="4671"/>
                  </a:lnTo>
                  <a:lnTo>
                    <a:pt x="16754" y="4812"/>
                  </a:lnTo>
                  <a:lnTo>
                    <a:pt x="16426" y="4812"/>
                  </a:lnTo>
                  <a:lnTo>
                    <a:pt x="16754" y="5058"/>
                  </a:lnTo>
                  <a:lnTo>
                    <a:pt x="16426" y="5058"/>
                  </a:lnTo>
                  <a:lnTo>
                    <a:pt x="16754" y="5198"/>
                  </a:lnTo>
                  <a:lnTo>
                    <a:pt x="16754" y="5444"/>
                  </a:lnTo>
                  <a:lnTo>
                    <a:pt x="16426" y="5444"/>
                  </a:lnTo>
                  <a:lnTo>
                    <a:pt x="16426" y="6498"/>
                  </a:lnTo>
                  <a:lnTo>
                    <a:pt x="16179" y="6498"/>
                  </a:lnTo>
                  <a:lnTo>
                    <a:pt x="16179" y="7024"/>
                  </a:lnTo>
                  <a:lnTo>
                    <a:pt x="16426" y="7024"/>
                  </a:lnTo>
                  <a:lnTo>
                    <a:pt x="16426" y="7270"/>
                  </a:lnTo>
                  <a:lnTo>
                    <a:pt x="17083" y="7411"/>
                  </a:lnTo>
                  <a:lnTo>
                    <a:pt x="17658" y="7551"/>
                  </a:lnTo>
                  <a:lnTo>
                    <a:pt x="18315" y="7692"/>
                  </a:lnTo>
                  <a:lnTo>
                    <a:pt x="18561" y="7797"/>
                  </a:lnTo>
                  <a:lnTo>
                    <a:pt x="18561" y="7938"/>
                  </a:lnTo>
                  <a:lnTo>
                    <a:pt x="17986" y="8183"/>
                  </a:lnTo>
                  <a:lnTo>
                    <a:pt x="18315" y="8464"/>
                  </a:lnTo>
                  <a:lnTo>
                    <a:pt x="19218" y="8464"/>
                  </a:lnTo>
                  <a:lnTo>
                    <a:pt x="19218" y="8851"/>
                  </a:lnTo>
                  <a:lnTo>
                    <a:pt x="18890" y="8991"/>
                  </a:lnTo>
                  <a:lnTo>
                    <a:pt x="18890" y="9097"/>
                  </a:lnTo>
                  <a:lnTo>
                    <a:pt x="18561" y="9237"/>
                  </a:lnTo>
                  <a:lnTo>
                    <a:pt x="18561" y="9097"/>
                  </a:lnTo>
                  <a:lnTo>
                    <a:pt x="18561" y="9483"/>
                  </a:lnTo>
                  <a:lnTo>
                    <a:pt x="18315" y="9623"/>
                  </a:lnTo>
                  <a:lnTo>
                    <a:pt x="17658" y="9764"/>
                  </a:lnTo>
                  <a:lnTo>
                    <a:pt x="17083" y="9904"/>
                  </a:lnTo>
                  <a:lnTo>
                    <a:pt x="17083" y="9764"/>
                  </a:lnTo>
                  <a:lnTo>
                    <a:pt x="17083" y="9904"/>
                  </a:lnTo>
                  <a:lnTo>
                    <a:pt x="16179" y="10010"/>
                  </a:lnTo>
                  <a:lnTo>
                    <a:pt x="14373" y="10010"/>
                  </a:lnTo>
                  <a:lnTo>
                    <a:pt x="13716" y="10150"/>
                  </a:lnTo>
                  <a:lnTo>
                    <a:pt x="13387" y="10150"/>
                  </a:lnTo>
                  <a:lnTo>
                    <a:pt x="13141" y="10010"/>
                  </a:lnTo>
                  <a:lnTo>
                    <a:pt x="12484" y="10010"/>
                  </a:lnTo>
                  <a:lnTo>
                    <a:pt x="12484" y="9904"/>
                  </a:lnTo>
                  <a:lnTo>
                    <a:pt x="12484" y="10396"/>
                  </a:lnTo>
                  <a:lnTo>
                    <a:pt x="12812" y="10396"/>
                  </a:lnTo>
                  <a:lnTo>
                    <a:pt x="12812" y="10537"/>
                  </a:lnTo>
                  <a:lnTo>
                    <a:pt x="12484" y="10677"/>
                  </a:lnTo>
                  <a:lnTo>
                    <a:pt x="12484" y="11063"/>
                  </a:lnTo>
                  <a:lnTo>
                    <a:pt x="12812" y="11063"/>
                  </a:lnTo>
                  <a:lnTo>
                    <a:pt x="12812" y="11309"/>
                  </a:lnTo>
                  <a:lnTo>
                    <a:pt x="12484" y="11450"/>
                  </a:lnTo>
                  <a:lnTo>
                    <a:pt x="11909" y="11590"/>
                  </a:lnTo>
                  <a:lnTo>
                    <a:pt x="10677" y="11590"/>
                  </a:lnTo>
                  <a:lnTo>
                    <a:pt x="10348" y="11450"/>
                  </a:lnTo>
                  <a:lnTo>
                    <a:pt x="9773" y="11309"/>
                  </a:lnTo>
                  <a:lnTo>
                    <a:pt x="9445" y="11309"/>
                  </a:lnTo>
                  <a:lnTo>
                    <a:pt x="9198" y="11450"/>
                  </a:lnTo>
                  <a:lnTo>
                    <a:pt x="9198" y="11590"/>
                  </a:lnTo>
                  <a:lnTo>
                    <a:pt x="9445" y="11731"/>
                  </a:lnTo>
                  <a:lnTo>
                    <a:pt x="9445" y="12222"/>
                  </a:lnTo>
                  <a:lnTo>
                    <a:pt x="10348" y="12222"/>
                  </a:lnTo>
                  <a:lnTo>
                    <a:pt x="10348" y="12363"/>
                  </a:lnTo>
                  <a:lnTo>
                    <a:pt x="10102" y="12363"/>
                  </a:lnTo>
                  <a:lnTo>
                    <a:pt x="10677" y="12363"/>
                  </a:lnTo>
                  <a:lnTo>
                    <a:pt x="10677" y="12222"/>
                  </a:lnTo>
                  <a:lnTo>
                    <a:pt x="10348" y="12222"/>
                  </a:lnTo>
                  <a:lnTo>
                    <a:pt x="10677" y="12222"/>
                  </a:lnTo>
                  <a:lnTo>
                    <a:pt x="11005" y="12117"/>
                  </a:lnTo>
                  <a:lnTo>
                    <a:pt x="11252" y="12117"/>
                  </a:lnTo>
                  <a:lnTo>
                    <a:pt x="11580" y="12222"/>
                  </a:lnTo>
                  <a:lnTo>
                    <a:pt x="11252" y="12363"/>
                  </a:lnTo>
                  <a:lnTo>
                    <a:pt x="11580" y="12503"/>
                  </a:lnTo>
                  <a:lnTo>
                    <a:pt x="11580" y="12609"/>
                  </a:lnTo>
                  <a:lnTo>
                    <a:pt x="11005" y="12749"/>
                  </a:lnTo>
                  <a:lnTo>
                    <a:pt x="10677" y="12749"/>
                  </a:lnTo>
                  <a:lnTo>
                    <a:pt x="10677" y="12609"/>
                  </a:lnTo>
                  <a:lnTo>
                    <a:pt x="10348" y="12503"/>
                  </a:lnTo>
                  <a:lnTo>
                    <a:pt x="10102" y="12503"/>
                  </a:lnTo>
                  <a:lnTo>
                    <a:pt x="9773" y="12609"/>
                  </a:lnTo>
                  <a:lnTo>
                    <a:pt x="9773" y="12749"/>
                  </a:lnTo>
                  <a:lnTo>
                    <a:pt x="10677" y="12749"/>
                  </a:lnTo>
                  <a:lnTo>
                    <a:pt x="10677" y="12890"/>
                  </a:lnTo>
                  <a:lnTo>
                    <a:pt x="10348" y="13030"/>
                  </a:lnTo>
                  <a:lnTo>
                    <a:pt x="9773" y="13030"/>
                  </a:lnTo>
                  <a:lnTo>
                    <a:pt x="9773" y="13276"/>
                  </a:lnTo>
                  <a:lnTo>
                    <a:pt x="9445" y="13276"/>
                  </a:lnTo>
                  <a:lnTo>
                    <a:pt x="9445" y="13417"/>
                  </a:lnTo>
                  <a:lnTo>
                    <a:pt x="9773" y="13522"/>
                  </a:lnTo>
                  <a:lnTo>
                    <a:pt x="9773" y="13662"/>
                  </a:lnTo>
                  <a:lnTo>
                    <a:pt x="10102" y="13803"/>
                  </a:lnTo>
                  <a:lnTo>
                    <a:pt x="9773" y="13943"/>
                  </a:lnTo>
                  <a:lnTo>
                    <a:pt x="9445" y="14049"/>
                  </a:lnTo>
                  <a:lnTo>
                    <a:pt x="9445" y="14189"/>
                  </a:lnTo>
                  <a:lnTo>
                    <a:pt x="9773" y="14189"/>
                  </a:lnTo>
                  <a:lnTo>
                    <a:pt x="9773" y="14330"/>
                  </a:lnTo>
                  <a:lnTo>
                    <a:pt x="8870" y="14330"/>
                  </a:lnTo>
                  <a:lnTo>
                    <a:pt x="8541" y="14435"/>
                  </a:lnTo>
                  <a:lnTo>
                    <a:pt x="8213" y="14435"/>
                  </a:lnTo>
                  <a:lnTo>
                    <a:pt x="7967" y="14576"/>
                  </a:lnTo>
                  <a:lnTo>
                    <a:pt x="7638" y="14576"/>
                  </a:lnTo>
                  <a:lnTo>
                    <a:pt x="7638" y="14716"/>
                  </a:lnTo>
                  <a:lnTo>
                    <a:pt x="7310" y="14857"/>
                  </a:lnTo>
                  <a:lnTo>
                    <a:pt x="7310" y="15102"/>
                  </a:lnTo>
                  <a:lnTo>
                    <a:pt x="7638" y="15243"/>
                  </a:lnTo>
                  <a:lnTo>
                    <a:pt x="7967" y="15348"/>
                  </a:lnTo>
                  <a:lnTo>
                    <a:pt x="8213" y="15348"/>
                  </a:lnTo>
                  <a:lnTo>
                    <a:pt x="9198" y="15770"/>
                  </a:lnTo>
                  <a:lnTo>
                    <a:pt x="9773" y="15770"/>
                  </a:lnTo>
                  <a:lnTo>
                    <a:pt x="9773" y="15629"/>
                  </a:lnTo>
                  <a:lnTo>
                    <a:pt x="10102" y="15770"/>
                  </a:lnTo>
                  <a:lnTo>
                    <a:pt x="10102" y="16156"/>
                  </a:lnTo>
                  <a:lnTo>
                    <a:pt x="10348" y="16261"/>
                  </a:lnTo>
                  <a:lnTo>
                    <a:pt x="10102" y="16261"/>
                  </a:lnTo>
                  <a:lnTo>
                    <a:pt x="10102" y="16402"/>
                  </a:lnTo>
                  <a:lnTo>
                    <a:pt x="10348" y="16402"/>
                  </a:lnTo>
                  <a:lnTo>
                    <a:pt x="10102" y="16542"/>
                  </a:lnTo>
                  <a:lnTo>
                    <a:pt x="9773" y="16542"/>
                  </a:lnTo>
                  <a:lnTo>
                    <a:pt x="9773" y="16648"/>
                  </a:lnTo>
                  <a:lnTo>
                    <a:pt x="9445" y="16788"/>
                  </a:lnTo>
                  <a:lnTo>
                    <a:pt x="9198" y="16929"/>
                  </a:lnTo>
                  <a:lnTo>
                    <a:pt x="8870" y="16929"/>
                  </a:lnTo>
                  <a:lnTo>
                    <a:pt x="8870" y="17069"/>
                  </a:lnTo>
                  <a:lnTo>
                    <a:pt x="8541" y="17175"/>
                  </a:lnTo>
                  <a:lnTo>
                    <a:pt x="8213" y="17315"/>
                  </a:lnTo>
                  <a:lnTo>
                    <a:pt x="8541" y="17315"/>
                  </a:lnTo>
                  <a:lnTo>
                    <a:pt x="8870" y="17456"/>
                  </a:lnTo>
                  <a:lnTo>
                    <a:pt x="8541" y="17561"/>
                  </a:lnTo>
                  <a:lnTo>
                    <a:pt x="8541" y="17701"/>
                  </a:lnTo>
                  <a:lnTo>
                    <a:pt x="8213" y="17842"/>
                  </a:lnTo>
                  <a:lnTo>
                    <a:pt x="7967" y="17842"/>
                  </a:lnTo>
                  <a:lnTo>
                    <a:pt x="7638" y="17701"/>
                  </a:lnTo>
                  <a:lnTo>
                    <a:pt x="7638" y="17982"/>
                  </a:lnTo>
                  <a:lnTo>
                    <a:pt x="7310" y="18088"/>
                  </a:lnTo>
                  <a:lnTo>
                    <a:pt x="7063" y="18228"/>
                  </a:lnTo>
                  <a:lnTo>
                    <a:pt x="7310" y="18474"/>
                  </a:lnTo>
                  <a:lnTo>
                    <a:pt x="7310" y="18615"/>
                  </a:lnTo>
                  <a:lnTo>
                    <a:pt x="7638" y="18896"/>
                  </a:lnTo>
                  <a:lnTo>
                    <a:pt x="7638" y="19141"/>
                  </a:lnTo>
                  <a:lnTo>
                    <a:pt x="7967" y="19141"/>
                  </a:lnTo>
                  <a:lnTo>
                    <a:pt x="8213" y="19282"/>
                  </a:lnTo>
                  <a:lnTo>
                    <a:pt x="8541" y="19387"/>
                  </a:lnTo>
                  <a:lnTo>
                    <a:pt x="8870" y="19387"/>
                  </a:lnTo>
                  <a:lnTo>
                    <a:pt x="8870" y="19528"/>
                  </a:lnTo>
                  <a:lnTo>
                    <a:pt x="8541" y="19528"/>
                  </a:lnTo>
                  <a:lnTo>
                    <a:pt x="7967" y="19387"/>
                  </a:lnTo>
                  <a:lnTo>
                    <a:pt x="7638" y="19387"/>
                  </a:lnTo>
                  <a:lnTo>
                    <a:pt x="7638" y="19282"/>
                  </a:lnTo>
                  <a:lnTo>
                    <a:pt x="5831" y="19282"/>
                  </a:lnTo>
                  <a:lnTo>
                    <a:pt x="4928" y="19387"/>
                  </a:lnTo>
                  <a:lnTo>
                    <a:pt x="4599" y="19282"/>
                  </a:lnTo>
                  <a:lnTo>
                    <a:pt x="4024" y="19282"/>
                  </a:lnTo>
                  <a:lnTo>
                    <a:pt x="4024" y="19141"/>
                  </a:lnTo>
                  <a:lnTo>
                    <a:pt x="3696" y="18896"/>
                  </a:lnTo>
                  <a:lnTo>
                    <a:pt x="3367" y="18755"/>
                  </a:lnTo>
                  <a:lnTo>
                    <a:pt x="3367" y="18369"/>
                  </a:lnTo>
                  <a:lnTo>
                    <a:pt x="3121" y="18369"/>
                  </a:lnTo>
                  <a:lnTo>
                    <a:pt x="2792" y="18474"/>
                  </a:lnTo>
                  <a:lnTo>
                    <a:pt x="2135" y="18474"/>
                  </a:lnTo>
                  <a:lnTo>
                    <a:pt x="1560" y="18088"/>
                  </a:lnTo>
                  <a:lnTo>
                    <a:pt x="1560" y="17456"/>
                  </a:lnTo>
                  <a:lnTo>
                    <a:pt x="2464" y="17069"/>
                  </a:lnTo>
                  <a:lnTo>
                    <a:pt x="2464" y="16542"/>
                  </a:lnTo>
                  <a:lnTo>
                    <a:pt x="2135" y="16402"/>
                  </a:lnTo>
                  <a:lnTo>
                    <a:pt x="2464" y="16156"/>
                  </a:lnTo>
                  <a:lnTo>
                    <a:pt x="2464" y="14962"/>
                  </a:lnTo>
                  <a:lnTo>
                    <a:pt x="2135" y="14857"/>
                  </a:lnTo>
                  <a:lnTo>
                    <a:pt x="2464" y="14716"/>
                  </a:lnTo>
                  <a:lnTo>
                    <a:pt x="2464" y="14576"/>
                  </a:lnTo>
                  <a:lnTo>
                    <a:pt x="2135" y="14330"/>
                  </a:lnTo>
                  <a:lnTo>
                    <a:pt x="1889" y="14189"/>
                  </a:lnTo>
                  <a:lnTo>
                    <a:pt x="1560" y="14189"/>
                  </a:lnTo>
                  <a:lnTo>
                    <a:pt x="1560" y="14330"/>
                  </a:lnTo>
                  <a:lnTo>
                    <a:pt x="1232" y="14189"/>
                  </a:lnTo>
                  <a:lnTo>
                    <a:pt x="1232" y="14049"/>
                  </a:lnTo>
                  <a:lnTo>
                    <a:pt x="1889" y="14049"/>
                  </a:lnTo>
                  <a:lnTo>
                    <a:pt x="2135" y="13943"/>
                  </a:lnTo>
                  <a:lnTo>
                    <a:pt x="2135" y="13803"/>
                  </a:lnTo>
                  <a:lnTo>
                    <a:pt x="1889" y="13943"/>
                  </a:lnTo>
                  <a:lnTo>
                    <a:pt x="1560" y="13943"/>
                  </a:lnTo>
                  <a:lnTo>
                    <a:pt x="1560" y="13662"/>
                  </a:lnTo>
                  <a:lnTo>
                    <a:pt x="1232" y="13417"/>
                  </a:lnTo>
                  <a:lnTo>
                    <a:pt x="1232" y="13136"/>
                  </a:lnTo>
                  <a:lnTo>
                    <a:pt x="657" y="12890"/>
                  </a:lnTo>
                  <a:lnTo>
                    <a:pt x="657" y="12503"/>
                  </a:lnTo>
                  <a:lnTo>
                    <a:pt x="986" y="12363"/>
                  </a:lnTo>
                  <a:lnTo>
                    <a:pt x="986" y="12117"/>
                  </a:lnTo>
                  <a:lnTo>
                    <a:pt x="657" y="12117"/>
                  </a:lnTo>
                  <a:lnTo>
                    <a:pt x="657" y="11836"/>
                  </a:lnTo>
                  <a:lnTo>
                    <a:pt x="329" y="11590"/>
                  </a:lnTo>
                  <a:lnTo>
                    <a:pt x="657" y="11204"/>
                  </a:lnTo>
                  <a:lnTo>
                    <a:pt x="329" y="10923"/>
                  </a:lnTo>
                  <a:lnTo>
                    <a:pt x="329" y="10818"/>
                  </a:lnTo>
                  <a:lnTo>
                    <a:pt x="657" y="10537"/>
                  </a:lnTo>
                  <a:lnTo>
                    <a:pt x="986" y="10291"/>
                  </a:lnTo>
                  <a:lnTo>
                    <a:pt x="1232" y="10150"/>
                  </a:lnTo>
                  <a:lnTo>
                    <a:pt x="657" y="9483"/>
                  </a:lnTo>
                  <a:lnTo>
                    <a:pt x="657" y="8710"/>
                  </a:lnTo>
                  <a:lnTo>
                    <a:pt x="1232" y="8464"/>
                  </a:lnTo>
                  <a:lnTo>
                    <a:pt x="1232" y="8183"/>
                  </a:lnTo>
                  <a:lnTo>
                    <a:pt x="657" y="7938"/>
                  </a:lnTo>
                  <a:lnTo>
                    <a:pt x="986" y="7797"/>
                  </a:lnTo>
                  <a:lnTo>
                    <a:pt x="986" y="7692"/>
                  </a:lnTo>
                  <a:lnTo>
                    <a:pt x="1232" y="7411"/>
                  </a:lnTo>
                  <a:lnTo>
                    <a:pt x="1560" y="7411"/>
                  </a:lnTo>
                  <a:lnTo>
                    <a:pt x="1560" y="7165"/>
                  </a:lnTo>
                  <a:lnTo>
                    <a:pt x="1232" y="6779"/>
                  </a:lnTo>
                  <a:lnTo>
                    <a:pt x="1232" y="6638"/>
                  </a:lnTo>
                  <a:lnTo>
                    <a:pt x="986" y="6357"/>
                  </a:lnTo>
                  <a:lnTo>
                    <a:pt x="986" y="6252"/>
                  </a:lnTo>
                  <a:lnTo>
                    <a:pt x="657" y="5971"/>
                  </a:lnTo>
                  <a:lnTo>
                    <a:pt x="329" y="5865"/>
                  </a:lnTo>
                  <a:lnTo>
                    <a:pt x="329" y="5725"/>
                  </a:lnTo>
                  <a:lnTo>
                    <a:pt x="0" y="5444"/>
                  </a:lnTo>
                  <a:lnTo>
                    <a:pt x="0" y="5339"/>
                  </a:lnTo>
                  <a:lnTo>
                    <a:pt x="657" y="5198"/>
                  </a:lnTo>
                  <a:lnTo>
                    <a:pt x="657" y="4425"/>
                  </a:lnTo>
                  <a:lnTo>
                    <a:pt x="329" y="4144"/>
                  </a:lnTo>
                  <a:lnTo>
                    <a:pt x="657" y="4039"/>
                  </a:lnTo>
                  <a:lnTo>
                    <a:pt x="657" y="3653"/>
                  </a:lnTo>
                  <a:lnTo>
                    <a:pt x="986" y="3512"/>
                  </a:lnTo>
                  <a:lnTo>
                    <a:pt x="1232" y="3231"/>
                  </a:lnTo>
                  <a:lnTo>
                    <a:pt x="1889" y="3126"/>
                  </a:lnTo>
                  <a:lnTo>
                    <a:pt x="1889" y="2985"/>
                  </a:lnTo>
                  <a:lnTo>
                    <a:pt x="2135" y="2845"/>
                  </a:lnTo>
                  <a:lnTo>
                    <a:pt x="2135" y="2740"/>
                  </a:lnTo>
                  <a:lnTo>
                    <a:pt x="1889" y="2599"/>
                  </a:lnTo>
                  <a:lnTo>
                    <a:pt x="1889" y="2459"/>
                  </a:lnTo>
                  <a:lnTo>
                    <a:pt x="2135" y="2459"/>
                  </a:lnTo>
                  <a:lnTo>
                    <a:pt x="2135" y="2318"/>
                  </a:lnTo>
                  <a:lnTo>
                    <a:pt x="1889" y="2213"/>
                  </a:lnTo>
                  <a:lnTo>
                    <a:pt x="1889" y="1826"/>
                  </a:lnTo>
                  <a:lnTo>
                    <a:pt x="1560" y="1686"/>
                  </a:lnTo>
                  <a:lnTo>
                    <a:pt x="1560" y="1545"/>
                  </a:lnTo>
                  <a:lnTo>
                    <a:pt x="3367" y="1159"/>
                  </a:lnTo>
                  <a:lnTo>
                    <a:pt x="3696" y="632"/>
                  </a:lnTo>
                  <a:lnTo>
                    <a:pt x="3367" y="492"/>
                  </a:lnTo>
                  <a:close/>
                  <a:moveTo>
                    <a:pt x="14619" y="21354"/>
                  </a:moveTo>
                  <a:lnTo>
                    <a:pt x="15276" y="21354"/>
                  </a:lnTo>
                  <a:lnTo>
                    <a:pt x="15522" y="21214"/>
                  </a:lnTo>
                  <a:lnTo>
                    <a:pt x="14948" y="21214"/>
                  </a:lnTo>
                  <a:lnTo>
                    <a:pt x="14619" y="21354"/>
                  </a:lnTo>
                  <a:close/>
                  <a:moveTo>
                    <a:pt x="8541" y="19668"/>
                  </a:moveTo>
                  <a:lnTo>
                    <a:pt x="8870" y="19809"/>
                  </a:lnTo>
                  <a:lnTo>
                    <a:pt x="9198" y="19914"/>
                  </a:lnTo>
                  <a:lnTo>
                    <a:pt x="9198" y="20195"/>
                  </a:lnTo>
                  <a:lnTo>
                    <a:pt x="8870" y="20195"/>
                  </a:lnTo>
                  <a:lnTo>
                    <a:pt x="8870" y="20300"/>
                  </a:lnTo>
                  <a:lnTo>
                    <a:pt x="8541" y="19668"/>
                  </a:lnTo>
                  <a:close/>
                  <a:moveTo>
                    <a:pt x="8870" y="20300"/>
                  </a:moveTo>
                  <a:lnTo>
                    <a:pt x="9445" y="20300"/>
                  </a:lnTo>
                  <a:lnTo>
                    <a:pt x="9773" y="20441"/>
                  </a:lnTo>
                  <a:lnTo>
                    <a:pt x="9773" y="20581"/>
                  </a:lnTo>
                  <a:lnTo>
                    <a:pt x="10102" y="20581"/>
                  </a:lnTo>
                  <a:lnTo>
                    <a:pt x="10348" y="20687"/>
                  </a:lnTo>
                  <a:lnTo>
                    <a:pt x="10348" y="20827"/>
                  </a:lnTo>
                  <a:lnTo>
                    <a:pt x="10677" y="20827"/>
                  </a:lnTo>
                  <a:lnTo>
                    <a:pt x="11909" y="20968"/>
                  </a:lnTo>
                  <a:lnTo>
                    <a:pt x="11909" y="21108"/>
                  </a:lnTo>
                  <a:lnTo>
                    <a:pt x="12237" y="21108"/>
                  </a:lnTo>
                  <a:lnTo>
                    <a:pt x="12812" y="21214"/>
                  </a:lnTo>
                  <a:lnTo>
                    <a:pt x="13716" y="21214"/>
                  </a:lnTo>
                  <a:lnTo>
                    <a:pt x="13716" y="21354"/>
                  </a:lnTo>
                  <a:lnTo>
                    <a:pt x="13141" y="21354"/>
                  </a:lnTo>
                  <a:lnTo>
                    <a:pt x="12812" y="21495"/>
                  </a:lnTo>
                  <a:lnTo>
                    <a:pt x="12812" y="21600"/>
                  </a:lnTo>
                  <a:lnTo>
                    <a:pt x="12237" y="21600"/>
                  </a:lnTo>
                  <a:lnTo>
                    <a:pt x="11909" y="21495"/>
                  </a:lnTo>
                  <a:lnTo>
                    <a:pt x="9773" y="21495"/>
                  </a:lnTo>
                  <a:lnTo>
                    <a:pt x="9445" y="21354"/>
                  </a:lnTo>
                  <a:lnTo>
                    <a:pt x="10102" y="21354"/>
                  </a:lnTo>
                  <a:lnTo>
                    <a:pt x="10677" y="21214"/>
                  </a:lnTo>
                  <a:lnTo>
                    <a:pt x="9445" y="21214"/>
                  </a:lnTo>
                  <a:lnTo>
                    <a:pt x="8870" y="20300"/>
                  </a:lnTo>
                  <a:close/>
                  <a:moveTo>
                    <a:pt x="8870" y="2030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72" name="AutoShape 186"/>
            <p:cNvSpPr>
              <a:spLocks/>
            </p:cNvSpPr>
            <p:nvPr/>
          </p:nvSpPr>
          <p:spPr bwMode="auto">
            <a:xfrm>
              <a:off x="3935" y="5345"/>
              <a:ext cx="461" cy="1743"/>
            </a:xfrm>
            <a:custGeom>
              <a:avLst/>
              <a:gdLst>
                <a:gd name="T0" fmla="*/ 310 w 21600"/>
                <a:gd name="T1" fmla="*/ 1679 h 21600"/>
                <a:gd name="T2" fmla="*/ 310 w 21600"/>
                <a:gd name="T3" fmla="*/ 1697 h 21600"/>
                <a:gd name="T4" fmla="*/ 376 w 21600"/>
                <a:gd name="T5" fmla="*/ 1697 h 21600"/>
                <a:gd name="T6" fmla="*/ 310 w 21600"/>
                <a:gd name="T7" fmla="*/ 1624 h 21600"/>
                <a:gd name="T8" fmla="*/ 367 w 21600"/>
                <a:gd name="T9" fmla="*/ 1605 h 21600"/>
                <a:gd name="T10" fmla="*/ 141 w 21600"/>
                <a:gd name="T11" fmla="*/ 1440 h 21600"/>
                <a:gd name="T12" fmla="*/ 141 w 21600"/>
                <a:gd name="T13" fmla="*/ 1183 h 21600"/>
                <a:gd name="T14" fmla="*/ 103 w 21600"/>
                <a:gd name="T15" fmla="*/ 991 h 21600"/>
                <a:gd name="T16" fmla="*/ 141 w 21600"/>
                <a:gd name="T17" fmla="*/ 679 h 21600"/>
                <a:gd name="T18" fmla="*/ 151 w 21600"/>
                <a:gd name="T19" fmla="*/ 385 h 21600"/>
                <a:gd name="T20" fmla="*/ 151 w 21600"/>
                <a:gd name="T21" fmla="*/ 138 h 21600"/>
                <a:gd name="T22" fmla="*/ 66 w 21600"/>
                <a:gd name="T23" fmla="*/ 28 h 21600"/>
                <a:gd name="T24" fmla="*/ 47 w 21600"/>
                <a:gd name="T25" fmla="*/ 229 h 21600"/>
                <a:gd name="T26" fmla="*/ 47 w 21600"/>
                <a:gd name="T27" fmla="*/ 431 h 21600"/>
                <a:gd name="T28" fmla="*/ 56 w 21600"/>
                <a:gd name="T29" fmla="*/ 615 h 21600"/>
                <a:gd name="T30" fmla="*/ 38 w 21600"/>
                <a:gd name="T31" fmla="*/ 752 h 21600"/>
                <a:gd name="T32" fmla="*/ 19 w 21600"/>
                <a:gd name="T33" fmla="*/ 862 h 21600"/>
                <a:gd name="T34" fmla="*/ 28 w 21600"/>
                <a:gd name="T35" fmla="*/ 1000 h 21600"/>
                <a:gd name="T36" fmla="*/ 94 w 21600"/>
                <a:gd name="T37" fmla="*/ 1064 h 21600"/>
                <a:gd name="T38" fmla="*/ 85 w 21600"/>
                <a:gd name="T39" fmla="*/ 1147 h 21600"/>
                <a:gd name="T40" fmla="*/ 85 w 21600"/>
                <a:gd name="T41" fmla="*/ 1266 h 21600"/>
                <a:gd name="T42" fmla="*/ 28 w 21600"/>
                <a:gd name="T43" fmla="*/ 1238 h 21600"/>
                <a:gd name="T44" fmla="*/ 56 w 21600"/>
                <a:gd name="T45" fmla="*/ 1275 h 21600"/>
                <a:gd name="T46" fmla="*/ 94 w 21600"/>
                <a:gd name="T47" fmla="*/ 1321 h 21600"/>
                <a:gd name="T48" fmla="*/ 94 w 21600"/>
                <a:gd name="T49" fmla="*/ 1376 h 21600"/>
                <a:gd name="T50" fmla="*/ 103 w 21600"/>
                <a:gd name="T51" fmla="*/ 1440 h 21600"/>
                <a:gd name="T52" fmla="*/ 141 w 21600"/>
                <a:gd name="T53" fmla="*/ 1514 h 21600"/>
                <a:gd name="T54" fmla="*/ 188 w 21600"/>
                <a:gd name="T55" fmla="*/ 1532 h 21600"/>
                <a:gd name="T56" fmla="*/ 198 w 21600"/>
                <a:gd name="T57" fmla="*/ 1560 h 21600"/>
                <a:gd name="T58" fmla="*/ 179 w 21600"/>
                <a:gd name="T59" fmla="*/ 1578 h 21600"/>
                <a:gd name="T60" fmla="*/ 216 w 21600"/>
                <a:gd name="T61" fmla="*/ 1569 h 21600"/>
                <a:gd name="T62" fmla="*/ 198 w 21600"/>
                <a:gd name="T63" fmla="*/ 1605 h 21600"/>
                <a:gd name="T64" fmla="*/ 263 w 21600"/>
                <a:gd name="T65" fmla="*/ 1587 h 21600"/>
                <a:gd name="T66" fmla="*/ 273 w 21600"/>
                <a:gd name="T67" fmla="*/ 1642 h 21600"/>
                <a:gd name="T68" fmla="*/ 358 w 21600"/>
                <a:gd name="T69" fmla="*/ 1550 h 21600"/>
                <a:gd name="T70" fmla="*/ 28 w 21600"/>
                <a:gd name="T71" fmla="*/ 1073 h 21600"/>
                <a:gd name="T72" fmla="*/ 75 w 21600"/>
                <a:gd name="T73" fmla="*/ 1055 h 21600"/>
                <a:gd name="T74" fmla="*/ 66 w 21600"/>
                <a:gd name="T75" fmla="*/ 1138 h 21600"/>
                <a:gd name="T76" fmla="*/ 28 w 21600"/>
                <a:gd name="T77" fmla="*/ 1174 h 21600"/>
                <a:gd name="T78" fmla="*/ 38 w 21600"/>
                <a:gd name="T79" fmla="*/ 1174 h 21600"/>
                <a:gd name="T80" fmla="*/ 85 w 21600"/>
                <a:gd name="T81" fmla="*/ 1156 h 21600"/>
                <a:gd name="T82" fmla="*/ 47 w 21600"/>
                <a:gd name="T83" fmla="*/ 1193 h 21600"/>
                <a:gd name="T84" fmla="*/ 66 w 21600"/>
                <a:gd name="T85" fmla="*/ 1358 h 21600"/>
                <a:gd name="T86" fmla="*/ 56 w 21600"/>
                <a:gd name="T87" fmla="*/ 1358 h 21600"/>
                <a:gd name="T88" fmla="*/ 47 w 21600"/>
                <a:gd name="T89" fmla="*/ 1394 h 21600"/>
                <a:gd name="T90" fmla="*/ 56 w 21600"/>
                <a:gd name="T91" fmla="*/ 1413 h 21600"/>
                <a:gd name="T92" fmla="*/ 85 w 21600"/>
                <a:gd name="T93" fmla="*/ 1431 h 21600"/>
                <a:gd name="T94" fmla="*/ 94 w 21600"/>
                <a:gd name="T95" fmla="*/ 1486 h 21600"/>
                <a:gd name="T96" fmla="*/ 94 w 21600"/>
                <a:gd name="T97" fmla="*/ 1477 h 21600"/>
                <a:gd name="T98" fmla="*/ 103 w 21600"/>
                <a:gd name="T99" fmla="*/ 1532 h 21600"/>
                <a:gd name="T100" fmla="*/ 132 w 21600"/>
                <a:gd name="T101" fmla="*/ 1550 h 21600"/>
                <a:gd name="T102" fmla="*/ 141 w 21600"/>
                <a:gd name="T103" fmla="*/ 1550 h 21600"/>
                <a:gd name="T104" fmla="*/ 160 w 21600"/>
                <a:gd name="T105" fmla="*/ 1578 h 21600"/>
                <a:gd name="T106" fmla="*/ 198 w 21600"/>
                <a:gd name="T107" fmla="*/ 1624 h 21600"/>
                <a:gd name="T108" fmla="*/ 207 w 21600"/>
                <a:gd name="T109" fmla="*/ 1651 h 21600"/>
                <a:gd name="T110" fmla="*/ 245 w 21600"/>
                <a:gd name="T111" fmla="*/ 1651 h 21600"/>
                <a:gd name="T112" fmla="*/ 254 w 21600"/>
                <a:gd name="T113" fmla="*/ 1660 h 21600"/>
                <a:gd name="T114" fmla="*/ 292 w 21600"/>
                <a:gd name="T115" fmla="*/ 1642 h 21600"/>
                <a:gd name="T116" fmla="*/ 452 w 21600"/>
                <a:gd name="T117" fmla="*/ 1725 h 21600"/>
                <a:gd name="T118" fmla="*/ 423 w 21600"/>
                <a:gd name="T119" fmla="*/ 1706 h 21600"/>
                <a:gd name="T120" fmla="*/ 386 w 21600"/>
                <a:gd name="T121" fmla="*/ 1715 h 216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600" h="21600">
                  <a:moveTo>
                    <a:pt x="18514" y="20918"/>
                  </a:moveTo>
                  <a:cubicBezTo>
                    <a:pt x="18073" y="20804"/>
                    <a:pt x="18073" y="20804"/>
                    <a:pt x="18073" y="20804"/>
                  </a:cubicBezTo>
                  <a:cubicBezTo>
                    <a:pt x="18073" y="20804"/>
                    <a:pt x="18073" y="20804"/>
                    <a:pt x="18073" y="20804"/>
                  </a:cubicBezTo>
                  <a:cubicBezTo>
                    <a:pt x="17633" y="20691"/>
                    <a:pt x="17633" y="20691"/>
                    <a:pt x="17633" y="20691"/>
                  </a:cubicBezTo>
                  <a:cubicBezTo>
                    <a:pt x="16751" y="20691"/>
                    <a:pt x="16751" y="20691"/>
                    <a:pt x="16751" y="20691"/>
                  </a:cubicBezTo>
                  <a:cubicBezTo>
                    <a:pt x="15869" y="20577"/>
                    <a:pt x="15869" y="20577"/>
                    <a:pt x="15869" y="20577"/>
                  </a:cubicBezTo>
                  <a:cubicBezTo>
                    <a:pt x="15429" y="20577"/>
                    <a:pt x="15429" y="20577"/>
                    <a:pt x="15429" y="20577"/>
                  </a:cubicBezTo>
                  <a:cubicBezTo>
                    <a:pt x="15429" y="20577"/>
                    <a:pt x="15429" y="20577"/>
                    <a:pt x="15429" y="20577"/>
                  </a:cubicBezTo>
                  <a:cubicBezTo>
                    <a:pt x="15429" y="20577"/>
                    <a:pt x="15429" y="20577"/>
                    <a:pt x="15429" y="20577"/>
                  </a:cubicBezTo>
                  <a:cubicBezTo>
                    <a:pt x="15429" y="20691"/>
                    <a:pt x="15429" y="20691"/>
                    <a:pt x="15429" y="20691"/>
                  </a:cubicBezTo>
                  <a:cubicBezTo>
                    <a:pt x="15429" y="20691"/>
                    <a:pt x="15429" y="20691"/>
                    <a:pt x="15429" y="20691"/>
                  </a:cubicBezTo>
                  <a:cubicBezTo>
                    <a:pt x="14547" y="20577"/>
                    <a:pt x="14547" y="20577"/>
                    <a:pt x="14547" y="20577"/>
                  </a:cubicBezTo>
                  <a:cubicBezTo>
                    <a:pt x="14106" y="20577"/>
                    <a:pt x="14106" y="20577"/>
                    <a:pt x="14106" y="20577"/>
                  </a:cubicBezTo>
                  <a:cubicBezTo>
                    <a:pt x="14106" y="20577"/>
                    <a:pt x="14106" y="20577"/>
                    <a:pt x="14106" y="20577"/>
                  </a:cubicBezTo>
                  <a:cubicBezTo>
                    <a:pt x="14106" y="20577"/>
                    <a:pt x="14106" y="20577"/>
                    <a:pt x="14106" y="20577"/>
                  </a:cubicBezTo>
                  <a:cubicBezTo>
                    <a:pt x="14988" y="20691"/>
                    <a:pt x="14988" y="20691"/>
                    <a:pt x="14988" y="20691"/>
                  </a:cubicBezTo>
                  <a:cubicBezTo>
                    <a:pt x="14988" y="20691"/>
                    <a:pt x="14988" y="20691"/>
                    <a:pt x="14988" y="20691"/>
                  </a:cubicBezTo>
                  <a:cubicBezTo>
                    <a:pt x="14988" y="20691"/>
                    <a:pt x="14988" y="20691"/>
                    <a:pt x="14988" y="20691"/>
                  </a:cubicBezTo>
                  <a:cubicBezTo>
                    <a:pt x="14988" y="20691"/>
                    <a:pt x="14988" y="20691"/>
                    <a:pt x="14988" y="20691"/>
                  </a:cubicBezTo>
                  <a:cubicBezTo>
                    <a:pt x="14988" y="20804"/>
                    <a:pt x="14988" y="20804"/>
                    <a:pt x="14988" y="20804"/>
                  </a:cubicBezTo>
                  <a:cubicBezTo>
                    <a:pt x="14547" y="20804"/>
                    <a:pt x="14547" y="20804"/>
                    <a:pt x="14547" y="20804"/>
                  </a:cubicBezTo>
                  <a:cubicBezTo>
                    <a:pt x="14547" y="20691"/>
                    <a:pt x="14547" y="20691"/>
                    <a:pt x="14547" y="20691"/>
                  </a:cubicBezTo>
                  <a:cubicBezTo>
                    <a:pt x="14106" y="20691"/>
                    <a:pt x="14106" y="20691"/>
                    <a:pt x="14106" y="20691"/>
                  </a:cubicBezTo>
                  <a:cubicBezTo>
                    <a:pt x="14106" y="20691"/>
                    <a:pt x="14106" y="20691"/>
                    <a:pt x="14106" y="20691"/>
                  </a:cubicBezTo>
                  <a:cubicBezTo>
                    <a:pt x="14106" y="20804"/>
                    <a:pt x="14106" y="20804"/>
                    <a:pt x="14106" y="20804"/>
                  </a:cubicBezTo>
                  <a:cubicBezTo>
                    <a:pt x="13665" y="20804"/>
                    <a:pt x="13665" y="20804"/>
                    <a:pt x="13665" y="20804"/>
                  </a:cubicBezTo>
                  <a:cubicBezTo>
                    <a:pt x="13224" y="20804"/>
                    <a:pt x="13224" y="20804"/>
                    <a:pt x="13224" y="20804"/>
                  </a:cubicBezTo>
                  <a:cubicBezTo>
                    <a:pt x="13224" y="20804"/>
                    <a:pt x="13224" y="20804"/>
                    <a:pt x="13224" y="20804"/>
                  </a:cubicBezTo>
                  <a:cubicBezTo>
                    <a:pt x="13224" y="20804"/>
                    <a:pt x="13224" y="20804"/>
                    <a:pt x="13224" y="20804"/>
                  </a:cubicBezTo>
                  <a:cubicBezTo>
                    <a:pt x="13224" y="20804"/>
                    <a:pt x="13224" y="20804"/>
                    <a:pt x="13224" y="20804"/>
                  </a:cubicBezTo>
                  <a:cubicBezTo>
                    <a:pt x="12784" y="20804"/>
                    <a:pt x="12784" y="20804"/>
                    <a:pt x="12784" y="20804"/>
                  </a:cubicBezTo>
                  <a:cubicBezTo>
                    <a:pt x="12343" y="20918"/>
                    <a:pt x="12343" y="20918"/>
                    <a:pt x="12343" y="20918"/>
                  </a:cubicBezTo>
                  <a:cubicBezTo>
                    <a:pt x="12343" y="20918"/>
                    <a:pt x="12343" y="20918"/>
                    <a:pt x="12343" y="20918"/>
                  </a:cubicBezTo>
                  <a:cubicBezTo>
                    <a:pt x="12784" y="20918"/>
                    <a:pt x="12784" y="20918"/>
                    <a:pt x="12784" y="20918"/>
                  </a:cubicBezTo>
                  <a:cubicBezTo>
                    <a:pt x="13224" y="20918"/>
                    <a:pt x="13224" y="20918"/>
                    <a:pt x="13224" y="20918"/>
                  </a:cubicBezTo>
                  <a:cubicBezTo>
                    <a:pt x="13224" y="20918"/>
                    <a:pt x="13224" y="20918"/>
                    <a:pt x="13224" y="20918"/>
                  </a:cubicBezTo>
                  <a:cubicBezTo>
                    <a:pt x="13665" y="20918"/>
                    <a:pt x="13665" y="20918"/>
                    <a:pt x="13665" y="20918"/>
                  </a:cubicBezTo>
                  <a:cubicBezTo>
                    <a:pt x="13665" y="20918"/>
                    <a:pt x="13665" y="20918"/>
                    <a:pt x="13665" y="20918"/>
                  </a:cubicBezTo>
                  <a:cubicBezTo>
                    <a:pt x="14106" y="20918"/>
                    <a:pt x="14106" y="20918"/>
                    <a:pt x="14106" y="20918"/>
                  </a:cubicBezTo>
                  <a:cubicBezTo>
                    <a:pt x="14106" y="20918"/>
                    <a:pt x="14106" y="20918"/>
                    <a:pt x="14106" y="20918"/>
                  </a:cubicBezTo>
                  <a:cubicBezTo>
                    <a:pt x="14547" y="20918"/>
                    <a:pt x="14547" y="20918"/>
                    <a:pt x="14547" y="20918"/>
                  </a:cubicBezTo>
                  <a:cubicBezTo>
                    <a:pt x="14547" y="21032"/>
                    <a:pt x="14547" y="21032"/>
                    <a:pt x="14547" y="21032"/>
                  </a:cubicBezTo>
                  <a:cubicBezTo>
                    <a:pt x="14547" y="21032"/>
                    <a:pt x="14547" y="21032"/>
                    <a:pt x="14547" y="21032"/>
                  </a:cubicBezTo>
                  <a:cubicBezTo>
                    <a:pt x="14547" y="21032"/>
                    <a:pt x="14547" y="21032"/>
                    <a:pt x="14547" y="21032"/>
                  </a:cubicBezTo>
                  <a:cubicBezTo>
                    <a:pt x="14106" y="21145"/>
                    <a:pt x="14106" y="21145"/>
                    <a:pt x="14106" y="21145"/>
                  </a:cubicBezTo>
                  <a:cubicBezTo>
                    <a:pt x="14547" y="21259"/>
                    <a:pt x="14547" y="21259"/>
                    <a:pt x="14547" y="21259"/>
                  </a:cubicBezTo>
                  <a:cubicBezTo>
                    <a:pt x="14547" y="21259"/>
                    <a:pt x="14547" y="21259"/>
                    <a:pt x="14547" y="21259"/>
                  </a:cubicBezTo>
                  <a:cubicBezTo>
                    <a:pt x="14988" y="21259"/>
                    <a:pt x="14988" y="21259"/>
                    <a:pt x="14988" y="21259"/>
                  </a:cubicBezTo>
                  <a:cubicBezTo>
                    <a:pt x="15429" y="21373"/>
                    <a:pt x="15429" y="21373"/>
                    <a:pt x="15429" y="21373"/>
                  </a:cubicBezTo>
                  <a:cubicBezTo>
                    <a:pt x="15429" y="21373"/>
                    <a:pt x="15429" y="21373"/>
                    <a:pt x="15429" y="21373"/>
                  </a:cubicBezTo>
                  <a:cubicBezTo>
                    <a:pt x="15429" y="21259"/>
                    <a:pt x="15429" y="21259"/>
                    <a:pt x="15429" y="21259"/>
                  </a:cubicBezTo>
                  <a:cubicBezTo>
                    <a:pt x="15429" y="21259"/>
                    <a:pt x="15429" y="21259"/>
                    <a:pt x="15429" y="21259"/>
                  </a:cubicBezTo>
                  <a:cubicBezTo>
                    <a:pt x="14988" y="21145"/>
                    <a:pt x="14988" y="21145"/>
                    <a:pt x="14988" y="21145"/>
                  </a:cubicBezTo>
                  <a:cubicBezTo>
                    <a:pt x="14988" y="21145"/>
                    <a:pt x="14988" y="21145"/>
                    <a:pt x="14988" y="21145"/>
                  </a:cubicBezTo>
                  <a:cubicBezTo>
                    <a:pt x="14988" y="21145"/>
                    <a:pt x="14988" y="21145"/>
                    <a:pt x="14988" y="21145"/>
                  </a:cubicBezTo>
                  <a:cubicBezTo>
                    <a:pt x="15429" y="21145"/>
                    <a:pt x="15429" y="21145"/>
                    <a:pt x="15429" y="21145"/>
                  </a:cubicBezTo>
                  <a:cubicBezTo>
                    <a:pt x="15429" y="21145"/>
                    <a:pt x="15429" y="21145"/>
                    <a:pt x="15429" y="21145"/>
                  </a:cubicBezTo>
                  <a:cubicBezTo>
                    <a:pt x="15429" y="21145"/>
                    <a:pt x="15429" y="21145"/>
                    <a:pt x="15429" y="21145"/>
                  </a:cubicBezTo>
                  <a:cubicBezTo>
                    <a:pt x="15429" y="21032"/>
                    <a:pt x="15429" y="21032"/>
                    <a:pt x="15429" y="21032"/>
                  </a:cubicBezTo>
                  <a:cubicBezTo>
                    <a:pt x="14988" y="21032"/>
                    <a:pt x="14988" y="21032"/>
                    <a:pt x="14988" y="21032"/>
                  </a:cubicBezTo>
                  <a:cubicBezTo>
                    <a:pt x="15869" y="20918"/>
                    <a:pt x="15869" y="20918"/>
                    <a:pt x="15869" y="20918"/>
                  </a:cubicBezTo>
                  <a:cubicBezTo>
                    <a:pt x="16310" y="20918"/>
                    <a:pt x="16310" y="20918"/>
                    <a:pt x="16310" y="20918"/>
                  </a:cubicBezTo>
                  <a:cubicBezTo>
                    <a:pt x="17633" y="21032"/>
                    <a:pt x="17633" y="21032"/>
                    <a:pt x="17633" y="21032"/>
                  </a:cubicBezTo>
                  <a:cubicBezTo>
                    <a:pt x="18073" y="21032"/>
                    <a:pt x="18073" y="21032"/>
                    <a:pt x="18073" y="21032"/>
                  </a:cubicBezTo>
                  <a:cubicBezTo>
                    <a:pt x="18073" y="20918"/>
                    <a:pt x="18073" y="20918"/>
                    <a:pt x="18073" y="20918"/>
                  </a:cubicBezTo>
                  <a:cubicBezTo>
                    <a:pt x="18514" y="20918"/>
                    <a:pt x="18514" y="20918"/>
                    <a:pt x="18514" y="20918"/>
                  </a:cubicBezTo>
                  <a:close/>
                  <a:moveTo>
                    <a:pt x="18073" y="20691"/>
                  </a:moveTo>
                  <a:cubicBezTo>
                    <a:pt x="17633" y="20691"/>
                    <a:pt x="17633" y="20691"/>
                    <a:pt x="17633" y="20691"/>
                  </a:cubicBezTo>
                  <a:cubicBezTo>
                    <a:pt x="16751" y="20577"/>
                    <a:pt x="16751" y="20577"/>
                    <a:pt x="16751" y="20577"/>
                  </a:cubicBezTo>
                  <a:cubicBezTo>
                    <a:pt x="15869" y="20463"/>
                    <a:pt x="15869" y="20463"/>
                    <a:pt x="15869" y="20463"/>
                  </a:cubicBezTo>
                  <a:cubicBezTo>
                    <a:pt x="15869" y="20463"/>
                    <a:pt x="15869" y="20463"/>
                    <a:pt x="15869" y="20463"/>
                  </a:cubicBezTo>
                  <a:cubicBezTo>
                    <a:pt x="15429" y="20463"/>
                    <a:pt x="15429" y="20463"/>
                    <a:pt x="15429" y="20463"/>
                  </a:cubicBezTo>
                  <a:cubicBezTo>
                    <a:pt x="14988" y="20349"/>
                    <a:pt x="14988" y="20349"/>
                    <a:pt x="14988" y="20349"/>
                  </a:cubicBezTo>
                  <a:cubicBezTo>
                    <a:pt x="14988" y="20349"/>
                    <a:pt x="14988" y="20349"/>
                    <a:pt x="14988" y="20349"/>
                  </a:cubicBezTo>
                  <a:cubicBezTo>
                    <a:pt x="14988" y="20236"/>
                    <a:pt x="14988" y="20236"/>
                    <a:pt x="14988" y="20236"/>
                  </a:cubicBezTo>
                  <a:cubicBezTo>
                    <a:pt x="15429" y="20236"/>
                    <a:pt x="15429" y="20236"/>
                    <a:pt x="15429" y="20236"/>
                  </a:cubicBezTo>
                  <a:cubicBezTo>
                    <a:pt x="15429" y="20122"/>
                    <a:pt x="15429" y="20122"/>
                    <a:pt x="15429" y="20122"/>
                  </a:cubicBezTo>
                  <a:cubicBezTo>
                    <a:pt x="15869" y="20122"/>
                    <a:pt x="15869" y="20122"/>
                    <a:pt x="15869" y="20122"/>
                  </a:cubicBezTo>
                  <a:cubicBezTo>
                    <a:pt x="16310" y="20008"/>
                    <a:pt x="16310" y="20008"/>
                    <a:pt x="16310" y="20008"/>
                  </a:cubicBezTo>
                  <a:cubicBezTo>
                    <a:pt x="16310" y="20008"/>
                    <a:pt x="16310" y="20008"/>
                    <a:pt x="16310" y="20008"/>
                  </a:cubicBezTo>
                  <a:cubicBezTo>
                    <a:pt x="15869" y="20008"/>
                    <a:pt x="15869" y="20008"/>
                    <a:pt x="15869" y="20008"/>
                  </a:cubicBezTo>
                  <a:cubicBezTo>
                    <a:pt x="14988" y="20008"/>
                    <a:pt x="14988" y="20008"/>
                    <a:pt x="14988" y="20008"/>
                  </a:cubicBezTo>
                  <a:cubicBezTo>
                    <a:pt x="14988" y="20122"/>
                    <a:pt x="14988" y="20122"/>
                    <a:pt x="14988" y="20122"/>
                  </a:cubicBezTo>
                  <a:cubicBezTo>
                    <a:pt x="14547" y="20122"/>
                    <a:pt x="14547" y="20122"/>
                    <a:pt x="14547" y="20122"/>
                  </a:cubicBezTo>
                  <a:cubicBezTo>
                    <a:pt x="14106" y="20008"/>
                    <a:pt x="14106" y="20008"/>
                    <a:pt x="14106" y="20008"/>
                  </a:cubicBezTo>
                  <a:cubicBezTo>
                    <a:pt x="14106" y="19895"/>
                    <a:pt x="14106" y="19895"/>
                    <a:pt x="14106" y="19895"/>
                  </a:cubicBezTo>
                  <a:cubicBezTo>
                    <a:pt x="14106" y="19781"/>
                    <a:pt x="14106" y="19781"/>
                    <a:pt x="14106" y="19781"/>
                  </a:cubicBezTo>
                  <a:cubicBezTo>
                    <a:pt x="14547" y="19781"/>
                    <a:pt x="14547" y="19781"/>
                    <a:pt x="14547" y="19781"/>
                  </a:cubicBezTo>
                  <a:cubicBezTo>
                    <a:pt x="14547" y="19667"/>
                    <a:pt x="14547" y="19667"/>
                    <a:pt x="14547" y="19667"/>
                  </a:cubicBezTo>
                  <a:cubicBezTo>
                    <a:pt x="14106" y="19667"/>
                    <a:pt x="14106" y="19667"/>
                    <a:pt x="14106" y="19667"/>
                  </a:cubicBezTo>
                  <a:cubicBezTo>
                    <a:pt x="14106" y="19667"/>
                    <a:pt x="14106" y="19667"/>
                    <a:pt x="14106" y="19667"/>
                  </a:cubicBezTo>
                  <a:cubicBezTo>
                    <a:pt x="14106" y="19554"/>
                    <a:pt x="14106" y="19554"/>
                    <a:pt x="14106" y="19554"/>
                  </a:cubicBezTo>
                  <a:cubicBezTo>
                    <a:pt x="14547" y="19554"/>
                    <a:pt x="14547" y="19554"/>
                    <a:pt x="14547" y="19554"/>
                  </a:cubicBezTo>
                  <a:cubicBezTo>
                    <a:pt x="14988" y="19667"/>
                    <a:pt x="14988" y="19667"/>
                    <a:pt x="14988" y="19667"/>
                  </a:cubicBezTo>
                  <a:cubicBezTo>
                    <a:pt x="14988" y="19667"/>
                    <a:pt x="14988" y="19667"/>
                    <a:pt x="14988" y="19667"/>
                  </a:cubicBezTo>
                  <a:cubicBezTo>
                    <a:pt x="15429" y="19554"/>
                    <a:pt x="15429" y="19554"/>
                    <a:pt x="15429" y="19554"/>
                  </a:cubicBezTo>
                  <a:cubicBezTo>
                    <a:pt x="15429" y="19440"/>
                    <a:pt x="15429" y="19440"/>
                    <a:pt x="15429" y="19440"/>
                  </a:cubicBezTo>
                  <a:cubicBezTo>
                    <a:pt x="14988" y="19440"/>
                    <a:pt x="14988" y="19440"/>
                    <a:pt x="14988" y="19440"/>
                  </a:cubicBezTo>
                  <a:cubicBezTo>
                    <a:pt x="15429" y="19326"/>
                    <a:pt x="15429" y="19326"/>
                    <a:pt x="15429" y="19326"/>
                  </a:cubicBezTo>
                  <a:cubicBezTo>
                    <a:pt x="15429" y="19326"/>
                    <a:pt x="15429" y="19326"/>
                    <a:pt x="15429" y="19326"/>
                  </a:cubicBezTo>
                  <a:cubicBezTo>
                    <a:pt x="15869" y="19440"/>
                    <a:pt x="15869" y="19440"/>
                    <a:pt x="15869" y="19440"/>
                  </a:cubicBezTo>
                  <a:cubicBezTo>
                    <a:pt x="15869" y="19440"/>
                    <a:pt x="15869" y="19440"/>
                    <a:pt x="15869" y="19440"/>
                  </a:cubicBezTo>
                  <a:cubicBezTo>
                    <a:pt x="16751" y="19326"/>
                    <a:pt x="16751" y="19326"/>
                    <a:pt x="16751" y="19326"/>
                  </a:cubicBezTo>
                  <a:cubicBezTo>
                    <a:pt x="17192" y="19895"/>
                    <a:pt x="17192" y="19895"/>
                    <a:pt x="17192" y="19895"/>
                  </a:cubicBezTo>
                  <a:cubicBezTo>
                    <a:pt x="17192" y="19895"/>
                    <a:pt x="17192" y="19895"/>
                    <a:pt x="17192" y="19895"/>
                  </a:cubicBezTo>
                  <a:cubicBezTo>
                    <a:pt x="17192" y="19895"/>
                    <a:pt x="17192" y="19895"/>
                    <a:pt x="17192" y="19895"/>
                  </a:cubicBezTo>
                  <a:cubicBezTo>
                    <a:pt x="18073" y="20691"/>
                    <a:pt x="18073" y="20691"/>
                    <a:pt x="18073" y="20691"/>
                  </a:cubicBezTo>
                  <a:close/>
                  <a:moveTo>
                    <a:pt x="16751" y="19213"/>
                  </a:moveTo>
                  <a:cubicBezTo>
                    <a:pt x="15869" y="19099"/>
                    <a:pt x="15869" y="19099"/>
                    <a:pt x="15869" y="19099"/>
                  </a:cubicBezTo>
                  <a:cubicBezTo>
                    <a:pt x="15429" y="19099"/>
                    <a:pt x="15429" y="19099"/>
                    <a:pt x="15429" y="19099"/>
                  </a:cubicBezTo>
                  <a:cubicBezTo>
                    <a:pt x="15429" y="18985"/>
                    <a:pt x="15429" y="18985"/>
                    <a:pt x="15429" y="18985"/>
                  </a:cubicBezTo>
                  <a:cubicBezTo>
                    <a:pt x="12784" y="18985"/>
                    <a:pt x="12784" y="18985"/>
                    <a:pt x="12784" y="18985"/>
                  </a:cubicBezTo>
                  <a:cubicBezTo>
                    <a:pt x="11461" y="19099"/>
                    <a:pt x="11461" y="19099"/>
                    <a:pt x="11461" y="19099"/>
                  </a:cubicBezTo>
                  <a:cubicBezTo>
                    <a:pt x="11020" y="18985"/>
                    <a:pt x="11020" y="18985"/>
                    <a:pt x="11020" y="18985"/>
                  </a:cubicBezTo>
                  <a:cubicBezTo>
                    <a:pt x="10139" y="18985"/>
                    <a:pt x="10139" y="18985"/>
                    <a:pt x="10139" y="18985"/>
                  </a:cubicBezTo>
                  <a:cubicBezTo>
                    <a:pt x="10139" y="18872"/>
                    <a:pt x="10139" y="18872"/>
                    <a:pt x="10139" y="18872"/>
                  </a:cubicBezTo>
                  <a:cubicBezTo>
                    <a:pt x="9698" y="18644"/>
                    <a:pt x="9698" y="18644"/>
                    <a:pt x="9698" y="18644"/>
                  </a:cubicBezTo>
                  <a:cubicBezTo>
                    <a:pt x="9257" y="18531"/>
                    <a:pt x="9257" y="18531"/>
                    <a:pt x="9257" y="18531"/>
                  </a:cubicBezTo>
                  <a:cubicBezTo>
                    <a:pt x="9257" y="18303"/>
                    <a:pt x="9257" y="18303"/>
                    <a:pt x="9257" y="18303"/>
                  </a:cubicBezTo>
                  <a:cubicBezTo>
                    <a:pt x="9257" y="18189"/>
                    <a:pt x="9257" y="18189"/>
                    <a:pt x="9257" y="18189"/>
                  </a:cubicBezTo>
                  <a:cubicBezTo>
                    <a:pt x="8816" y="18189"/>
                    <a:pt x="8816" y="18189"/>
                    <a:pt x="8816" y="18189"/>
                  </a:cubicBezTo>
                  <a:cubicBezTo>
                    <a:pt x="8376" y="18303"/>
                    <a:pt x="8376" y="18303"/>
                    <a:pt x="8376" y="18303"/>
                  </a:cubicBezTo>
                  <a:cubicBezTo>
                    <a:pt x="7935" y="18303"/>
                    <a:pt x="7935" y="18303"/>
                    <a:pt x="7935" y="18303"/>
                  </a:cubicBezTo>
                  <a:cubicBezTo>
                    <a:pt x="7494" y="18303"/>
                    <a:pt x="7494" y="18303"/>
                    <a:pt x="7494" y="18303"/>
                  </a:cubicBezTo>
                  <a:cubicBezTo>
                    <a:pt x="6612" y="17962"/>
                    <a:pt x="6612" y="17962"/>
                    <a:pt x="6612" y="17962"/>
                  </a:cubicBezTo>
                  <a:cubicBezTo>
                    <a:pt x="6612" y="17848"/>
                    <a:pt x="6612" y="17848"/>
                    <a:pt x="6612" y="17848"/>
                  </a:cubicBezTo>
                  <a:cubicBezTo>
                    <a:pt x="6612" y="17394"/>
                    <a:pt x="6612" y="17394"/>
                    <a:pt x="6612" y="17394"/>
                  </a:cubicBezTo>
                  <a:cubicBezTo>
                    <a:pt x="7053" y="17280"/>
                    <a:pt x="7053" y="17280"/>
                    <a:pt x="7053" y="17280"/>
                  </a:cubicBezTo>
                  <a:cubicBezTo>
                    <a:pt x="7935" y="17053"/>
                    <a:pt x="7935" y="17053"/>
                    <a:pt x="7935" y="17053"/>
                  </a:cubicBezTo>
                  <a:cubicBezTo>
                    <a:pt x="7935" y="16825"/>
                    <a:pt x="7935" y="16825"/>
                    <a:pt x="7935" y="16825"/>
                  </a:cubicBezTo>
                  <a:cubicBezTo>
                    <a:pt x="7935" y="16598"/>
                    <a:pt x="7935" y="16598"/>
                    <a:pt x="7935" y="16598"/>
                  </a:cubicBezTo>
                  <a:cubicBezTo>
                    <a:pt x="7494" y="16484"/>
                    <a:pt x="7494" y="16484"/>
                    <a:pt x="7494" y="16484"/>
                  </a:cubicBezTo>
                  <a:cubicBezTo>
                    <a:pt x="7935" y="16257"/>
                    <a:pt x="7935" y="16257"/>
                    <a:pt x="7935" y="16257"/>
                  </a:cubicBezTo>
                  <a:cubicBezTo>
                    <a:pt x="7935" y="16143"/>
                    <a:pt x="7935" y="16143"/>
                    <a:pt x="7935" y="16143"/>
                  </a:cubicBezTo>
                  <a:cubicBezTo>
                    <a:pt x="7935" y="15916"/>
                    <a:pt x="7935" y="15916"/>
                    <a:pt x="7935" y="15916"/>
                  </a:cubicBezTo>
                  <a:cubicBezTo>
                    <a:pt x="7935" y="15802"/>
                    <a:pt x="7935" y="15802"/>
                    <a:pt x="7935" y="15802"/>
                  </a:cubicBezTo>
                  <a:cubicBezTo>
                    <a:pt x="7935" y="15688"/>
                    <a:pt x="7935" y="15688"/>
                    <a:pt x="7935" y="15688"/>
                  </a:cubicBezTo>
                  <a:cubicBezTo>
                    <a:pt x="7935" y="15575"/>
                    <a:pt x="7935" y="15575"/>
                    <a:pt x="7935" y="15575"/>
                  </a:cubicBezTo>
                  <a:cubicBezTo>
                    <a:pt x="7935" y="15234"/>
                    <a:pt x="7935" y="15234"/>
                    <a:pt x="7935" y="15234"/>
                  </a:cubicBezTo>
                  <a:cubicBezTo>
                    <a:pt x="7494" y="15120"/>
                    <a:pt x="7494" y="15120"/>
                    <a:pt x="7494" y="15120"/>
                  </a:cubicBezTo>
                  <a:cubicBezTo>
                    <a:pt x="7494" y="15120"/>
                    <a:pt x="7494" y="15120"/>
                    <a:pt x="7494" y="15120"/>
                  </a:cubicBezTo>
                  <a:cubicBezTo>
                    <a:pt x="7935" y="15006"/>
                    <a:pt x="7935" y="15006"/>
                    <a:pt x="7935" y="15006"/>
                  </a:cubicBezTo>
                  <a:cubicBezTo>
                    <a:pt x="7935" y="14893"/>
                    <a:pt x="7935" y="14893"/>
                    <a:pt x="7935" y="14893"/>
                  </a:cubicBezTo>
                  <a:cubicBezTo>
                    <a:pt x="7494" y="14665"/>
                    <a:pt x="7494" y="14665"/>
                    <a:pt x="7494" y="14665"/>
                  </a:cubicBezTo>
                  <a:cubicBezTo>
                    <a:pt x="7053" y="14552"/>
                    <a:pt x="7053" y="14552"/>
                    <a:pt x="7053" y="14552"/>
                  </a:cubicBezTo>
                  <a:cubicBezTo>
                    <a:pt x="6612" y="14552"/>
                    <a:pt x="6612" y="14552"/>
                    <a:pt x="6612" y="14552"/>
                  </a:cubicBezTo>
                  <a:cubicBezTo>
                    <a:pt x="6612" y="14665"/>
                    <a:pt x="6612" y="14665"/>
                    <a:pt x="6612" y="14665"/>
                  </a:cubicBezTo>
                  <a:cubicBezTo>
                    <a:pt x="6171" y="14552"/>
                    <a:pt x="6171" y="14552"/>
                    <a:pt x="6171" y="14552"/>
                  </a:cubicBezTo>
                  <a:cubicBezTo>
                    <a:pt x="6171" y="14438"/>
                    <a:pt x="6171" y="14438"/>
                    <a:pt x="6171" y="14438"/>
                  </a:cubicBezTo>
                  <a:cubicBezTo>
                    <a:pt x="7053" y="14438"/>
                    <a:pt x="7053" y="14438"/>
                    <a:pt x="7053" y="14438"/>
                  </a:cubicBezTo>
                  <a:cubicBezTo>
                    <a:pt x="7494" y="14324"/>
                    <a:pt x="7494" y="14324"/>
                    <a:pt x="7494" y="14324"/>
                  </a:cubicBezTo>
                  <a:cubicBezTo>
                    <a:pt x="7494" y="14211"/>
                    <a:pt x="7494" y="14211"/>
                    <a:pt x="7494" y="14211"/>
                  </a:cubicBezTo>
                  <a:cubicBezTo>
                    <a:pt x="7494" y="14211"/>
                    <a:pt x="7494" y="14211"/>
                    <a:pt x="7494" y="14211"/>
                  </a:cubicBezTo>
                  <a:cubicBezTo>
                    <a:pt x="7053" y="14324"/>
                    <a:pt x="7053" y="14324"/>
                    <a:pt x="7053" y="14324"/>
                  </a:cubicBezTo>
                  <a:cubicBezTo>
                    <a:pt x="6612" y="14324"/>
                    <a:pt x="6612" y="14324"/>
                    <a:pt x="6612" y="14324"/>
                  </a:cubicBezTo>
                  <a:cubicBezTo>
                    <a:pt x="6612" y="14097"/>
                    <a:pt x="6612" y="14097"/>
                    <a:pt x="6612" y="14097"/>
                  </a:cubicBezTo>
                  <a:cubicBezTo>
                    <a:pt x="6171" y="13869"/>
                    <a:pt x="6171" y="13869"/>
                    <a:pt x="6171" y="13869"/>
                  </a:cubicBezTo>
                  <a:cubicBezTo>
                    <a:pt x="6171" y="13756"/>
                    <a:pt x="6171" y="13756"/>
                    <a:pt x="6171" y="13756"/>
                  </a:cubicBezTo>
                  <a:cubicBezTo>
                    <a:pt x="6171" y="13642"/>
                    <a:pt x="6171" y="13642"/>
                    <a:pt x="6171" y="13642"/>
                  </a:cubicBezTo>
                  <a:cubicBezTo>
                    <a:pt x="5731" y="13528"/>
                    <a:pt x="5731" y="13528"/>
                    <a:pt x="5731" y="13528"/>
                  </a:cubicBezTo>
                  <a:cubicBezTo>
                    <a:pt x="5290" y="13415"/>
                    <a:pt x="5290" y="13415"/>
                    <a:pt x="5290" y="13415"/>
                  </a:cubicBezTo>
                  <a:cubicBezTo>
                    <a:pt x="5290" y="13074"/>
                    <a:pt x="5290" y="13074"/>
                    <a:pt x="5290" y="13074"/>
                  </a:cubicBezTo>
                  <a:cubicBezTo>
                    <a:pt x="5731" y="12960"/>
                    <a:pt x="5731" y="12960"/>
                    <a:pt x="5731" y="12960"/>
                  </a:cubicBezTo>
                  <a:cubicBezTo>
                    <a:pt x="5731" y="12846"/>
                    <a:pt x="5731" y="12846"/>
                    <a:pt x="5731" y="12846"/>
                  </a:cubicBezTo>
                  <a:cubicBezTo>
                    <a:pt x="5731" y="12733"/>
                    <a:pt x="5731" y="12733"/>
                    <a:pt x="5731" y="12733"/>
                  </a:cubicBezTo>
                  <a:cubicBezTo>
                    <a:pt x="5290" y="12733"/>
                    <a:pt x="5290" y="12733"/>
                    <a:pt x="5290" y="12733"/>
                  </a:cubicBezTo>
                  <a:cubicBezTo>
                    <a:pt x="5290" y="12505"/>
                    <a:pt x="5290" y="12505"/>
                    <a:pt x="5290" y="12505"/>
                  </a:cubicBezTo>
                  <a:cubicBezTo>
                    <a:pt x="4849" y="12278"/>
                    <a:pt x="4849" y="12278"/>
                    <a:pt x="4849" y="12278"/>
                  </a:cubicBezTo>
                  <a:cubicBezTo>
                    <a:pt x="5290" y="11937"/>
                    <a:pt x="5290" y="11937"/>
                    <a:pt x="5290" y="11937"/>
                  </a:cubicBezTo>
                  <a:cubicBezTo>
                    <a:pt x="4849" y="11709"/>
                    <a:pt x="4849" y="11709"/>
                    <a:pt x="4849" y="11709"/>
                  </a:cubicBezTo>
                  <a:cubicBezTo>
                    <a:pt x="4849" y="11596"/>
                    <a:pt x="4849" y="11596"/>
                    <a:pt x="4849" y="11596"/>
                  </a:cubicBezTo>
                  <a:cubicBezTo>
                    <a:pt x="5290" y="11368"/>
                    <a:pt x="5290" y="11368"/>
                    <a:pt x="5290" y="11368"/>
                  </a:cubicBezTo>
                  <a:cubicBezTo>
                    <a:pt x="5731" y="11141"/>
                    <a:pt x="5731" y="11141"/>
                    <a:pt x="5731" y="11141"/>
                  </a:cubicBezTo>
                  <a:cubicBezTo>
                    <a:pt x="6171" y="11027"/>
                    <a:pt x="6171" y="11027"/>
                    <a:pt x="6171" y="11027"/>
                  </a:cubicBezTo>
                  <a:cubicBezTo>
                    <a:pt x="6171" y="11027"/>
                    <a:pt x="6171" y="11027"/>
                    <a:pt x="6171" y="11027"/>
                  </a:cubicBezTo>
                  <a:cubicBezTo>
                    <a:pt x="5290" y="10459"/>
                    <a:pt x="5290" y="10459"/>
                    <a:pt x="5290" y="10459"/>
                  </a:cubicBezTo>
                  <a:cubicBezTo>
                    <a:pt x="5290" y="10232"/>
                    <a:pt x="5290" y="10232"/>
                    <a:pt x="5290" y="10232"/>
                  </a:cubicBezTo>
                  <a:cubicBezTo>
                    <a:pt x="5290" y="10118"/>
                    <a:pt x="5290" y="10118"/>
                    <a:pt x="5290" y="10118"/>
                  </a:cubicBezTo>
                  <a:cubicBezTo>
                    <a:pt x="5290" y="9777"/>
                    <a:pt x="5290" y="9777"/>
                    <a:pt x="5290" y="9777"/>
                  </a:cubicBezTo>
                  <a:cubicBezTo>
                    <a:pt x="5731" y="9663"/>
                    <a:pt x="5731" y="9663"/>
                    <a:pt x="5731" y="9663"/>
                  </a:cubicBezTo>
                  <a:cubicBezTo>
                    <a:pt x="6171" y="9549"/>
                    <a:pt x="6171" y="9549"/>
                    <a:pt x="6171" y="9549"/>
                  </a:cubicBezTo>
                  <a:cubicBezTo>
                    <a:pt x="6171" y="9322"/>
                    <a:pt x="6171" y="9322"/>
                    <a:pt x="6171" y="9322"/>
                  </a:cubicBezTo>
                  <a:cubicBezTo>
                    <a:pt x="5731" y="9208"/>
                    <a:pt x="5731" y="9208"/>
                    <a:pt x="5731" y="9208"/>
                  </a:cubicBezTo>
                  <a:cubicBezTo>
                    <a:pt x="5290" y="9095"/>
                    <a:pt x="5290" y="9095"/>
                    <a:pt x="5290" y="9095"/>
                  </a:cubicBezTo>
                  <a:cubicBezTo>
                    <a:pt x="5731" y="8981"/>
                    <a:pt x="5731" y="8981"/>
                    <a:pt x="5731" y="8981"/>
                  </a:cubicBezTo>
                  <a:cubicBezTo>
                    <a:pt x="5731" y="8867"/>
                    <a:pt x="5731" y="8867"/>
                    <a:pt x="5731" y="8867"/>
                  </a:cubicBezTo>
                  <a:cubicBezTo>
                    <a:pt x="6171" y="8640"/>
                    <a:pt x="6171" y="8640"/>
                    <a:pt x="6171" y="8640"/>
                  </a:cubicBezTo>
                  <a:cubicBezTo>
                    <a:pt x="6612" y="8640"/>
                    <a:pt x="6612" y="8640"/>
                    <a:pt x="6612" y="8640"/>
                  </a:cubicBezTo>
                  <a:cubicBezTo>
                    <a:pt x="6612" y="8413"/>
                    <a:pt x="6612" y="8413"/>
                    <a:pt x="6612" y="8413"/>
                  </a:cubicBezTo>
                  <a:cubicBezTo>
                    <a:pt x="6171" y="8072"/>
                    <a:pt x="6171" y="8072"/>
                    <a:pt x="6171" y="8072"/>
                  </a:cubicBezTo>
                  <a:cubicBezTo>
                    <a:pt x="6171" y="7958"/>
                    <a:pt x="6171" y="7958"/>
                    <a:pt x="6171" y="7958"/>
                  </a:cubicBezTo>
                  <a:cubicBezTo>
                    <a:pt x="5731" y="7731"/>
                    <a:pt x="5731" y="7731"/>
                    <a:pt x="5731" y="7731"/>
                  </a:cubicBezTo>
                  <a:cubicBezTo>
                    <a:pt x="5731" y="7617"/>
                    <a:pt x="5731" y="7617"/>
                    <a:pt x="5731" y="7617"/>
                  </a:cubicBezTo>
                  <a:cubicBezTo>
                    <a:pt x="5290" y="7389"/>
                    <a:pt x="5290" y="7389"/>
                    <a:pt x="5290" y="7389"/>
                  </a:cubicBezTo>
                  <a:cubicBezTo>
                    <a:pt x="4849" y="7276"/>
                    <a:pt x="4849" y="7276"/>
                    <a:pt x="4849" y="7276"/>
                  </a:cubicBezTo>
                  <a:cubicBezTo>
                    <a:pt x="4849" y="7162"/>
                    <a:pt x="4849" y="7162"/>
                    <a:pt x="4849" y="7162"/>
                  </a:cubicBezTo>
                  <a:cubicBezTo>
                    <a:pt x="4408" y="6935"/>
                    <a:pt x="4408" y="6935"/>
                    <a:pt x="4408" y="6935"/>
                  </a:cubicBezTo>
                  <a:cubicBezTo>
                    <a:pt x="4408" y="6821"/>
                    <a:pt x="4408" y="6821"/>
                    <a:pt x="4408" y="6821"/>
                  </a:cubicBezTo>
                  <a:cubicBezTo>
                    <a:pt x="5290" y="6707"/>
                    <a:pt x="5290" y="6707"/>
                    <a:pt x="5290" y="6707"/>
                  </a:cubicBezTo>
                  <a:cubicBezTo>
                    <a:pt x="5290" y="6480"/>
                    <a:pt x="5290" y="6480"/>
                    <a:pt x="5290" y="6480"/>
                  </a:cubicBezTo>
                  <a:cubicBezTo>
                    <a:pt x="5290" y="6480"/>
                    <a:pt x="5290" y="6480"/>
                    <a:pt x="5290" y="6480"/>
                  </a:cubicBezTo>
                  <a:cubicBezTo>
                    <a:pt x="5290" y="6253"/>
                    <a:pt x="5290" y="6253"/>
                    <a:pt x="5290" y="6253"/>
                  </a:cubicBezTo>
                  <a:cubicBezTo>
                    <a:pt x="5290" y="6025"/>
                    <a:pt x="5290" y="6025"/>
                    <a:pt x="5290" y="6025"/>
                  </a:cubicBezTo>
                  <a:cubicBezTo>
                    <a:pt x="4849" y="5798"/>
                    <a:pt x="4849" y="5798"/>
                    <a:pt x="4849" y="5798"/>
                  </a:cubicBezTo>
                  <a:cubicBezTo>
                    <a:pt x="5290" y="5684"/>
                    <a:pt x="5290" y="5684"/>
                    <a:pt x="5290" y="5684"/>
                  </a:cubicBezTo>
                  <a:cubicBezTo>
                    <a:pt x="5290" y="5343"/>
                    <a:pt x="5290" y="5343"/>
                    <a:pt x="5290" y="5343"/>
                  </a:cubicBezTo>
                  <a:cubicBezTo>
                    <a:pt x="5731" y="5229"/>
                    <a:pt x="5731" y="5229"/>
                    <a:pt x="5731" y="5229"/>
                  </a:cubicBezTo>
                  <a:cubicBezTo>
                    <a:pt x="6171" y="5002"/>
                    <a:pt x="6171" y="5002"/>
                    <a:pt x="6171" y="5002"/>
                  </a:cubicBezTo>
                  <a:cubicBezTo>
                    <a:pt x="7053" y="4888"/>
                    <a:pt x="7053" y="4888"/>
                    <a:pt x="7053" y="4888"/>
                  </a:cubicBezTo>
                  <a:cubicBezTo>
                    <a:pt x="7053" y="4775"/>
                    <a:pt x="7053" y="4775"/>
                    <a:pt x="7053" y="4775"/>
                  </a:cubicBezTo>
                  <a:cubicBezTo>
                    <a:pt x="7494" y="4661"/>
                    <a:pt x="7494" y="4661"/>
                    <a:pt x="7494" y="4661"/>
                  </a:cubicBezTo>
                  <a:cubicBezTo>
                    <a:pt x="7494" y="4661"/>
                    <a:pt x="7494" y="4661"/>
                    <a:pt x="7494" y="4661"/>
                  </a:cubicBezTo>
                  <a:cubicBezTo>
                    <a:pt x="7494" y="4547"/>
                    <a:pt x="7494" y="4547"/>
                    <a:pt x="7494" y="4547"/>
                  </a:cubicBezTo>
                  <a:cubicBezTo>
                    <a:pt x="7053" y="4434"/>
                    <a:pt x="7053" y="4434"/>
                    <a:pt x="7053" y="4434"/>
                  </a:cubicBezTo>
                  <a:cubicBezTo>
                    <a:pt x="7053" y="4434"/>
                    <a:pt x="7053" y="4434"/>
                    <a:pt x="7053" y="4434"/>
                  </a:cubicBezTo>
                  <a:cubicBezTo>
                    <a:pt x="7053" y="4320"/>
                    <a:pt x="7053" y="4320"/>
                    <a:pt x="7053" y="4320"/>
                  </a:cubicBezTo>
                  <a:cubicBezTo>
                    <a:pt x="7494" y="4320"/>
                    <a:pt x="7494" y="4320"/>
                    <a:pt x="7494" y="4320"/>
                  </a:cubicBezTo>
                  <a:cubicBezTo>
                    <a:pt x="7494" y="4206"/>
                    <a:pt x="7494" y="4206"/>
                    <a:pt x="7494" y="4206"/>
                  </a:cubicBezTo>
                  <a:cubicBezTo>
                    <a:pt x="7053" y="4093"/>
                    <a:pt x="7053" y="4093"/>
                    <a:pt x="7053" y="4093"/>
                  </a:cubicBezTo>
                  <a:cubicBezTo>
                    <a:pt x="7053" y="3865"/>
                    <a:pt x="7053" y="3865"/>
                    <a:pt x="7053" y="3865"/>
                  </a:cubicBezTo>
                  <a:cubicBezTo>
                    <a:pt x="7053" y="3752"/>
                    <a:pt x="7053" y="3752"/>
                    <a:pt x="7053" y="3752"/>
                  </a:cubicBezTo>
                  <a:cubicBezTo>
                    <a:pt x="7053" y="3752"/>
                    <a:pt x="7053" y="3752"/>
                    <a:pt x="7053" y="3752"/>
                  </a:cubicBezTo>
                  <a:cubicBezTo>
                    <a:pt x="6612" y="3638"/>
                    <a:pt x="6612" y="3638"/>
                    <a:pt x="6612" y="3638"/>
                  </a:cubicBezTo>
                  <a:cubicBezTo>
                    <a:pt x="6612" y="3524"/>
                    <a:pt x="6612" y="3524"/>
                    <a:pt x="6612" y="3524"/>
                  </a:cubicBezTo>
                  <a:cubicBezTo>
                    <a:pt x="9257" y="3183"/>
                    <a:pt x="9257" y="3183"/>
                    <a:pt x="9257" y="3183"/>
                  </a:cubicBezTo>
                  <a:cubicBezTo>
                    <a:pt x="9698" y="2728"/>
                    <a:pt x="9698" y="2728"/>
                    <a:pt x="9698" y="2728"/>
                  </a:cubicBezTo>
                  <a:cubicBezTo>
                    <a:pt x="9257" y="2615"/>
                    <a:pt x="9257" y="2615"/>
                    <a:pt x="9257" y="2615"/>
                  </a:cubicBezTo>
                  <a:cubicBezTo>
                    <a:pt x="8816" y="2615"/>
                    <a:pt x="8816" y="2615"/>
                    <a:pt x="8816" y="2615"/>
                  </a:cubicBezTo>
                  <a:cubicBezTo>
                    <a:pt x="8816" y="2615"/>
                    <a:pt x="8816" y="2615"/>
                    <a:pt x="8816" y="2615"/>
                  </a:cubicBezTo>
                  <a:cubicBezTo>
                    <a:pt x="8376" y="2615"/>
                    <a:pt x="8376" y="2615"/>
                    <a:pt x="8376" y="2615"/>
                  </a:cubicBezTo>
                  <a:cubicBezTo>
                    <a:pt x="7053" y="1705"/>
                    <a:pt x="7053" y="1705"/>
                    <a:pt x="7053" y="1705"/>
                  </a:cubicBezTo>
                  <a:cubicBezTo>
                    <a:pt x="5731" y="1592"/>
                    <a:pt x="5731" y="1592"/>
                    <a:pt x="5731" y="1592"/>
                  </a:cubicBezTo>
                  <a:cubicBezTo>
                    <a:pt x="5731" y="1478"/>
                    <a:pt x="5731" y="1478"/>
                    <a:pt x="5731" y="1478"/>
                  </a:cubicBezTo>
                  <a:cubicBezTo>
                    <a:pt x="6171" y="1251"/>
                    <a:pt x="6171" y="1251"/>
                    <a:pt x="6171" y="1251"/>
                  </a:cubicBezTo>
                  <a:cubicBezTo>
                    <a:pt x="6171" y="1137"/>
                    <a:pt x="6171" y="1137"/>
                    <a:pt x="6171" y="1137"/>
                  </a:cubicBezTo>
                  <a:cubicBezTo>
                    <a:pt x="6171" y="1023"/>
                    <a:pt x="6171" y="1023"/>
                    <a:pt x="6171" y="1023"/>
                  </a:cubicBezTo>
                  <a:cubicBezTo>
                    <a:pt x="6171" y="909"/>
                    <a:pt x="6171" y="909"/>
                    <a:pt x="6171" y="909"/>
                  </a:cubicBezTo>
                  <a:cubicBezTo>
                    <a:pt x="5290" y="796"/>
                    <a:pt x="5290" y="796"/>
                    <a:pt x="5290" y="796"/>
                  </a:cubicBezTo>
                  <a:cubicBezTo>
                    <a:pt x="4849" y="682"/>
                    <a:pt x="4849" y="682"/>
                    <a:pt x="4849" y="682"/>
                  </a:cubicBezTo>
                  <a:cubicBezTo>
                    <a:pt x="4849" y="455"/>
                    <a:pt x="4849" y="455"/>
                    <a:pt x="4849" y="455"/>
                  </a:cubicBezTo>
                  <a:cubicBezTo>
                    <a:pt x="4849" y="455"/>
                    <a:pt x="4849" y="455"/>
                    <a:pt x="4849" y="455"/>
                  </a:cubicBezTo>
                  <a:cubicBezTo>
                    <a:pt x="4849" y="341"/>
                    <a:pt x="4849" y="341"/>
                    <a:pt x="4849" y="341"/>
                  </a:cubicBezTo>
                  <a:cubicBezTo>
                    <a:pt x="4849" y="227"/>
                    <a:pt x="4849" y="227"/>
                    <a:pt x="4849" y="227"/>
                  </a:cubicBezTo>
                  <a:cubicBezTo>
                    <a:pt x="4408" y="227"/>
                    <a:pt x="4408" y="227"/>
                    <a:pt x="4408" y="227"/>
                  </a:cubicBezTo>
                  <a:cubicBezTo>
                    <a:pt x="4408" y="114"/>
                    <a:pt x="4408" y="114"/>
                    <a:pt x="4408" y="114"/>
                  </a:cubicBezTo>
                  <a:cubicBezTo>
                    <a:pt x="3967" y="0"/>
                    <a:pt x="3967" y="0"/>
                    <a:pt x="3967" y="0"/>
                  </a:cubicBezTo>
                  <a:cubicBezTo>
                    <a:pt x="3967" y="0"/>
                    <a:pt x="3967" y="0"/>
                    <a:pt x="3967" y="0"/>
                  </a:cubicBezTo>
                  <a:cubicBezTo>
                    <a:pt x="3527" y="114"/>
                    <a:pt x="3527" y="114"/>
                    <a:pt x="3527" y="114"/>
                  </a:cubicBezTo>
                  <a:cubicBezTo>
                    <a:pt x="3527" y="114"/>
                    <a:pt x="3527" y="114"/>
                    <a:pt x="3527" y="114"/>
                  </a:cubicBezTo>
                  <a:cubicBezTo>
                    <a:pt x="3967" y="227"/>
                    <a:pt x="3967" y="227"/>
                    <a:pt x="3967" y="227"/>
                  </a:cubicBezTo>
                  <a:cubicBezTo>
                    <a:pt x="3527" y="341"/>
                    <a:pt x="3527" y="341"/>
                    <a:pt x="3527" y="341"/>
                  </a:cubicBezTo>
                  <a:cubicBezTo>
                    <a:pt x="3086" y="341"/>
                    <a:pt x="3086" y="341"/>
                    <a:pt x="3086" y="341"/>
                  </a:cubicBezTo>
                  <a:cubicBezTo>
                    <a:pt x="3086" y="341"/>
                    <a:pt x="3086" y="341"/>
                    <a:pt x="3086" y="341"/>
                  </a:cubicBezTo>
                  <a:cubicBezTo>
                    <a:pt x="2645" y="455"/>
                    <a:pt x="2645" y="455"/>
                    <a:pt x="2645" y="455"/>
                  </a:cubicBezTo>
                  <a:cubicBezTo>
                    <a:pt x="2204" y="455"/>
                    <a:pt x="2204" y="455"/>
                    <a:pt x="2204" y="455"/>
                  </a:cubicBezTo>
                  <a:cubicBezTo>
                    <a:pt x="2204" y="455"/>
                    <a:pt x="2204" y="455"/>
                    <a:pt x="2204" y="455"/>
                  </a:cubicBezTo>
                  <a:cubicBezTo>
                    <a:pt x="2204" y="682"/>
                    <a:pt x="2204" y="682"/>
                    <a:pt x="2204" y="682"/>
                  </a:cubicBezTo>
                  <a:cubicBezTo>
                    <a:pt x="2204" y="682"/>
                    <a:pt x="2204" y="682"/>
                    <a:pt x="2204" y="682"/>
                  </a:cubicBezTo>
                  <a:cubicBezTo>
                    <a:pt x="2204" y="909"/>
                    <a:pt x="2204" y="909"/>
                    <a:pt x="2204" y="909"/>
                  </a:cubicBezTo>
                  <a:cubicBezTo>
                    <a:pt x="2645" y="1251"/>
                    <a:pt x="2645" y="1251"/>
                    <a:pt x="2645" y="1251"/>
                  </a:cubicBezTo>
                  <a:cubicBezTo>
                    <a:pt x="2645" y="1364"/>
                    <a:pt x="2645" y="1364"/>
                    <a:pt x="2645" y="1364"/>
                  </a:cubicBezTo>
                  <a:cubicBezTo>
                    <a:pt x="2645" y="1478"/>
                    <a:pt x="2645" y="1478"/>
                    <a:pt x="2645" y="1478"/>
                  </a:cubicBezTo>
                  <a:cubicBezTo>
                    <a:pt x="2204" y="1478"/>
                    <a:pt x="2204" y="1478"/>
                    <a:pt x="2204" y="1478"/>
                  </a:cubicBezTo>
                  <a:cubicBezTo>
                    <a:pt x="2645" y="1705"/>
                    <a:pt x="2645" y="1705"/>
                    <a:pt x="2645" y="1705"/>
                  </a:cubicBezTo>
                  <a:cubicBezTo>
                    <a:pt x="2645" y="1819"/>
                    <a:pt x="2645" y="1819"/>
                    <a:pt x="2645" y="1819"/>
                  </a:cubicBezTo>
                  <a:cubicBezTo>
                    <a:pt x="3086" y="1933"/>
                    <a:pt x="3086" y="1933"/>
                    <a:pt x="3086" y="1933"/>
                  </a:cubicBezTo>
                  <a:cubicBezTo>
                    <a:pt x="3086" y="2160"/>
                    <a:pt x="3086" y="2160"/>
                    <a:pt x="3086" y="2160"/>
                  </a:cubicBezTo>
                  <a:cubicBezTo>
                    <a:pt x="3086" y="2274"/>
                    <a:pt x="3086" y="2274"/>
                    <a:pt x="3086" y="2274"/>
                  </a:cubicBezTo>
                  <a:cubicBezTo>
                    <a:pt x="2645" y="2274"/>
                    <a:pt x="2645" y="2274"/>
                    <a:pt x="2645" y="2274"/>
                  </a:cubicBezTo>
                  <a:cubicBezTo>
                    <a:pt x="3086" y="2615"/>
                    <a:pt x="3086" y="2615"/>
                    <a:pt x="3086" y="2615"/>
                  </a:cubicBezTo>
                  <a:cubicBezTo>
                    <a:pt x="3086" y="2728"/>
                    <a:pt x="3086" y="2728"/>
                    <a:pt x="3086" y="2728"/>
                  </a:cubicBezTo>
                  <a:cubicBezTo>
                    <a:pt x="2645" y="2728"/>
                    <a:pt x="2645" y="2728"/>
                    <a:pt x="2645" y="2728"/>
                  </a:cubicBezTo>
                  <a:cubicBezTo>
                    <a:pt x="2204" y="2842"/>
                    <a:pt x="2204" y="2842"/>
                    <a:pt x="2204" y="2842"/>
                  </a:cubicBezTo>
                  <a:cubicBezTo>
                    <a:pt x="2204" y="2956"/>
                    <a:pt x="2204" y="2956"/>
                    <a:pt x="2204" y="2956"/>
                  </a:cubicBezTo>
                  <a:cubicBezTo>
                    <a:pt x="2645" y="3069"/>
                    <a:pt x="2645" y="3069"/>
                    <a:pt x="2645" y="3069"/>
                  </a:cubicBezTo>
                  <a:cubicBezTo>
                    <a:pt x="2645" y="2956"/>
                    <a:pt x="2645" y="2956"/>
                    <a:pt x="2645" y="2956"/>
                  </a:cubicBezTo>
                  <a:cubicBezTo>
                    <a:pt x="3086" y="2956"/>
                    <a:pt x="3086" y="2956"/>
                    <a:pt x="3086" y="2956"/>
                  </a:cubicBezTo>
                  <a:cubicBezTo>
                    <a:pt x="2645" y="3069"/>
                    <a:pt x="2645" y="3069"/>
                    <a:pt x="2645" y="3069"/>
                  </a:cubicBezTo>
                  <a:cubicBezTo>
                    <a:pt x="2645" y="3524"/>
                    <a:pt x="2645" y="3524"/>
                    <a:pt x="2645" y="3524"/>
                  </a:cubicBezTo>
                  <a:cubicBezTo>
                    <a:pt x="3086" y="3752"/>
                    <a:pt x="3086" y="3752"/>
                    <a:pt x="3086" y="3752"/>
                  </a:cubicBezTo>
                  <a:cubicBezTo>
                    <a:pt x="3086" y="3865"/>
                    <a:pt x="3086" y="3865"/>
                    <a:pt x="3086" y="3865"/>
                  </a:cubicBezTo>
                  <a:cubicBezTo>
                    <a:pt x="3086" y="3979"/>
                    <a:pt x="3086" y="3979"/>
                    <a:pt x="3086" y="3979"/>
                  </a:cubicBezTo>
                  <a:cubicBezTo>
                    <a:pt x="2645" y="4093"/>
                    <a:pt x="2645" y="4093"/>
                    <a:pt x="2645" y="4093"/>
                  </a:cubicBezTo>
                  <a:cubicBezTo>
                    <a:pt x="2645" y="4206"/>
                    <a:pt x="2645" y="4206"/>
                    <a:pt x="2645" y="4206"/>
                  </a:cubicBezTo>
                  <a:cubicBezTo>
                    <a:pt x="3086" y="4320"/>
                    <a:pt x="3086" y="4320"/>
                    <a:pt x="3086" y="4320"/>
                  </a:cubicBezTo>
                  <a:cubicBezTo>
                    <a:pt x="3086" y="4434"/>
                    <a:pt x="3086" y="4434"/>
                    <a:pt x="3086" y="4434"/>
                  </a:cubicBezTo>
                  <a:cubicBezTo>
                    <a:pt x="3086" y="4661"/>
                    <a:pt x="3086" y="4661"/>
                    <a:pt x="3086" y="4661"/>
                  </a:cubicBezTo>
                  <a:cubicBezTo>
                    <a:pt x="2645" y="4775"/>
                    <a:pt x="2645" y="4775"/>
                    <a:pt x="2645" y="4775"/>
                  </a:cubicBezTo>
                  <a:cubicBezTo>
                    <a:pt x="2645" y="4888"/>
                    <a:pt x="2645" y="4888"/>
                    <a:pt x="2645" y="4888"/>
                  </a:cubicBezTo>
                  <a:cubicBezTo>
                    <a:pt x="2645" y="5002"/>
                    <a:pt x="2645" y="5002"/>
                    <a:pt x="2645" y="5002"/>
                  </a:cubicBezTo>
                  <a:cubicBezTo>
                    <a:pt x="2645" y="5002"/>
                    <a:pt x="2645" y="5002"/>
                    <a:pt x="2645" y="5002"/>
                  </a:cubicBezTo>
                  <a:cubicBezTo>
                    <a:pt x="2645" y="5116"/>
                    <a:pt x="2645" y="5116"/>
                    <a:pt x="2645" y="5116"/>
                  </a:cubicBezTo>
                  <a:cubicBezTo>
                    <a:pt x="2204" y="5229"/>
                    <a:pt x="2204" y="5229"/>
                    <a:pt x="2204" y="5229"/>
                  </a:cubicBezTo>
                  <a:cubicBezTo>
                    <a:pt x="2204" y="5343"/>
                    <a:pt x="2204" y="5343"/>
                    <a:pt x="2204" y="5343"/>
                  </a:cubicBezTo>
                  <a:cubicBezTo>
                    <a:pt x="2204" y="5457"/>
                    <a:pt x="2204" y="5457"/>
                    <a:pt x="2204" y="5457"/>
                  </a:cubicBezTo>
                  <a:cubicBezTo>
                    <a:pt x="2204" y="5571"/>
                    <a:pt x="2204" y="5571"/>
                    <a:pt x="2204" y="5571"/>
                  </a:cubicBezTo>
                  <a:cubicBezTo>
                    <a:pt x="1763" y="5684"/>
                    <a:pt x="1763" y="5684"/>
                    <a:pt x="1763" y="5684"/>
                  </a:cubicBezTo>
                  <a:cubicBezTo>
                    <a:pt x="1763" y="5798"/>
                    <a:pt x="1763" y="5798"/>
                    <a:pt x="1763" y="5798"/>
                  </a:cubicBezTo>
                  <a:cubicBezTo>
                    <a:pt x="2204" y="5912"/>
                    <a:pt x="2204" y="5912"/>
                    <a:pt x="2204" y="5912"/>
                  </a:cubicBezTo>
                  <a:cubicBezTo>
                    <a:pt x="2204" y="6025"/>
                    <a:pt x="2204" y="6025"/>
                    <a:pt x="2204" y="6025"/>
                  </a:cubicBezTo>
                  <a:cubicBezTo>
                    <a:pt x="2645" y="6139"/>
                    <a:pt x="2645" y="6139"/>
                    <a:pt x="2645" y="6139"/>
                  </a:cubicBezTo>
                  <a:cubicBezTo>
                    <a:pt x="2204" y="6139"/>
                    <a:pt x="2204" y="6139"/>
                    <a:pt x="2204" y="6139"/>
                  </a:cubicBezTo>
                  <a:cubicBezTo>
                    <a:pt x="2204" y="6253"/>
                    <a:pt x="2204" y="6253"/>
                    <a:pt x="2204" y="6253"/>
                  </a:cubicBezTo>
                  <a:cubicBezTo>
                    <a:pt x="2204" y="6366"/>
                    <a:pt x="2204" y="6366"/>
                    <a:pt x="2204" y="6366"/>
                  </a:cubicBezTo>
                  <a:cubicBezTo>
                    <a:pt x="2204" y="6480"/>
                    <a:pt x="2204" y="6480"/>
                    <a:pt x="2204" y="6480"/>
                  </a:cubicBezTo>
                  <a:cubicBezTo>
                    <a:pt x="1763" y="6480"/>
                    <a:pt x="1763" y="6480"/>
                    <a:pt x="1763" y="6480"/>
                  </a:cubicBezTo>
                  <a:cubicBezTo>
                    <a:pt x="1763" y="6594"/>
                    <a:pt x="1763" y="6594"/>
                    <a:pt x="1763" y="6594"/>
                  </a:cubicBezTo>
                  <a:cubicBezTo>
                    <a:pt x="1763" y="6707"/>
                    <a:pt x="1763" y="6707"/>
                    <a:pt x="1763" y="6707"/>
                  </a:cubicBezTo>
                  <a:cubicBezTo>
                    <a:pt x="1763" y="6821"/>
                    <a:pt x="1763" y="6821"/>
                    <a:pt x="1763" y="6821"/>
                  </a:cubicBezTo>
                  <a:cubicBezTo>
                    <a:pt x="2204" y="7048"/>
                    <a:pt x="2204" y="7048"/>
                    <a:pt x="2204" y="7048"/>
                  </a:cubicBezTo>
                  <a:cubicBezTo>
                    <a:pt x="2204" y="7162"/>
                    <a:pt x="2204" y="7162"/>
                    <a:pt x="2204" y="7162"/>
                  </a:cubicBezTo>
                  <a:cubicBezTo>
                    <a:pt x="2204" y="7276"/>
                    <a:pt x="2204" y="7276"/>
                    <a:pt x="2204" y="7276"/>
                  </a:cubicBezTo>
                  <a:cubicBezTo>
                    <a:pt x="2204" y="7276"/>
                    <a:pt x="2204" y="7276"/>
                    <a:pt x="2204" y="7276"/>
                  </a:cubicBezTo>
                  <a:cubicBezTo>
                    <a:pt x="2645" y="7503"/>
                    <a:pt x="2645" y="7503"/>
                    <a:pt x="2645" y="7503"/>
                  </a:cubicBezTo>
                  <a:cubicBezTo>
                    <a:pt x="2645" y="7617"/>
                    <a:pt x="2645" y="7617"/>
                    <a:pt x="2645" y="7617"/>
                  </a:cubicBezTo>
                  <a:cubicBezTo>
                    <a:pt x="2645" y="7731"/>
                    <a:pt x="2645" y="7731"/>
                    <a:pt x="2645" y="7731"/>
                  </a:cubicBezTo>
                  <a:cubicBezTo>
                    <a:pt x="2645" y="7731"/>
                    <a:pt x="2645" y="7731"/>
                    <a:pt x="2645" y="7731"/>
                  </a:cubicBezTo>
                  <a:cubicBezTo>
                    <a:pt x="2645" y="7844"/>
                    <a:pt x="2645" y="7844"/>
                    <a:pt x="2645" y="7844"/>
                  </a:cubicBezTo>
                  <a:cubicBezTo>
                    <a:pt x="2645" y="7958"/>
                    <a:pt x="2645" y="7958"/>
                    <a:pt x="2645" y="7958"/>
                  </a:cubicBezTo>
                  <a:cubicBezTo>
                    <a:pt x="2645" y="7958"/>
                    <a:pt x="2645" y="7958"/>
                    <a:pt x="2645" y="7958"/>
                  </a:cubicBezTo>
                  <a:cubicBezTo>
                    <a:pt x="2645" y="8072"/>
                    <a:pt x="2645" y="8072"/>
                    <a:pt x="2645" y="8072"/>
                  </a:cubicBezTo>
                  <a:cubicBezTo>
                    <a:pt x="3086" y="8185"/>
                    <a:pt x="3086" y="8185"/>
                    <a:pt x="3086" y="8185"/>
                  </a:cubicBezTo>
                  <a:cubicBezTo>
                    <a:pt x="3086" y="8299"/>
                    <a:pt x="3086" y="8299"/>
                    <a:pt x="3086" y="8299"/>
                  </a:cubicBezTo>
                  <a:cubicBezTo>
                    <a:pt x="3086" y="8413"/>
                    <a:pt x="3086" y="8413"/>
                    <a:pt x="3086" y="8413"/>
                  </a:cubicBezTo>
                  <a:cubicBezTo>
                    <a:pt x="2645" y="8413"/>
                    <a:pt x="2645" y="8413"/>
                    <a:pt x="2645" y="8413"/>
                  </a:cubicBezTo>
                  <a:cubicBezTo>
                    <a:pt x="2204" y="8526"/>
                    <a:pt x="2204" y="8526"/>
                    <a:pt x="2204" y="8526"/>
                  </a:cubicBezTo>
                  <a:cubicBezTo>
                    <a:pt x="2204" y="8526"/>
                    <a:pt x="2204" y="8526"/>
                    <a:pt x="2204" y="8526"/>
                  </a:cubicBezTo>
                  <a:cubicBezTo>
                    <a:pt x="2645" y="8640"/>
                    <a:pt x="2645" y="8640"/>
                    <a:pt x="2645" y="8640"/>
                  </a:cubicBezTo>
                  <a:cubicBezTo>
                    <a:pt x="2204" y="8754"/>
                    <a:pt x="2204" y="8754"/>
                    <a:pt x="2204" y="8754"/>
                  </a:cubicBezTo>
                  <a:cubicBezTo>
                    <a:pt x="2204" y="8754"/>
                    <a:pt x="2204" y="8754"/>
                    <a:pt x="2204" y="8754"/>
                  </a:cubicBezTo>
                  <a:cubicBezTo>
                    <a:pt x="2204" y="8867"/>
                    <a:pt x="2204" y="8867"/>
                    <a:pt x="2204" y="8867"/>
                  </a:cubicBezTo>
                  <a:cubicBezTo>
                    <a:pt x="2204" y="8981"/>
                    <a:pt x="2204" y="8981"/>
                    <a:pt x="2204" y="8981"/>
                  </a:cubicBezTo>
                  <a:cubicBezTo>
                    <a:pt x="1763" y="9095"/>
                    <a:pt x="1763" y="9095"/>
                    <a:pt x="1763" y="9095"/>
                  </a:cubicBezTo>
                  <a:cubicBezTo>
                    <a:pt x="1763" y="9095"/>
                    <a:pt x="1763" y="9095"/>
                    <a:pt x="1763" y="9095"/>
                  </a:cubicBezTo>
                  <a:cubicBezTo>
                    <a:pt x="1763" y="9208"/>
                    <a:pt x="1763" y="9208"/>
                    <a:pt x="1763" y="9208"/>
                  </a:cubicBezTo>
                  <a:cubicBezTo>
                    <a:pt x="1763" y="9322"/>
                    <a:pt x="1763" y="9322"/>
                    <a:pt x="1763" y="9322"/>
                  </a:cubicBezTo>
                  <a:cubicBezTo>
                    <a:pt x="1763" y="9322"/>
                    <a:pt x="1763" y="9322"/>
                    <a:pt x="1763" y="9322"/>
                  </a:cubicBezTo>
                  <a:cubicBezTo>
                    <a:pt x="1763" y="9436"/>
                    <a:pt x="1763" y="9436"/>
                    <a:pt x="1763" y="9436"/>
                  </a:cubicBezTo>
                  <a:cubicBezTo>
                    <a:pt x="1763" y="9436"/>
                    <a:pt x="1763" y="9436"/>
                    <a:pt x="1763" y="9436"/>
                  </a:cubicBezTo>
                  <a:cubicBezTo>
                    <a:pt x="1322" y="9549"/>
                    <a:pt x="1322" y="9549"/>
                    <a:pt x="1322" y="9549"/>
                  </a:cubicBezTo>
                  <a:cubicBezTo>
                    <a:pt x="1322" y="9663"/>
                    <a:pt x="1322" y="9663"/>
                    <a:pt x="1322" y="9663"/>
                  </a:cubicBezTo>
                  <a:cubicBezTo>
                    <a:pt x="1322" y="9777"/>
                    <a:pt x="1322" y="9777"/>
                    <a:pt x="1322" y="9777"/>
                  </a:cubicBezTo>
                  <a:cubicBezTo>
                    <a:pt x="1322" y="9777"/>
                    <a:pt x="1322" y="9777"/>
                    <a:pt x="1322" y="9777"/>
                  </a:cubicBezTo>
                  <a:cubicBezTo>
                    <a:pt x="1322" y="9891"/>
                    <a:pt x="1322" y="9891"/>
                    <a:pt x="1322" y="9891"/>
                  </a:cubicBezTo>
                  <a:cubicBezTo>
                    <a:pt x="882" y="9891"/>
                    <a:pt x="882" y="9891"/>
                    <a:pt x="882" y="9891"/>
                  </a:cubicBezTo>
                  <a:cubicBezTo>
                    <a:pt x="882" y="10004"/>
                    <a:pt x="882" y="10004"/>
                    <a:pt x="882" y="10004"/>
                  </a:cubicBezTo>
                  <a:cubicBezTo>
                    <a:pt x="1322" y="10118"/>
                    <a:pt x="1322" y="10118"/>
                    <a:pt x="1322" y="10118"/>
                  </a:cubicBezTo>
                  <a:cubicBezTo>
                    <a:pt x="1322" y="10118"/>
                    <a:pt x="1322" y="10118"/>
                    <a:pt x="1322" y="10118"/>
                  </a:cubicBezTo>
                  <a:cubicBezTo>
                    <a:pt x="882" y="10232"/>
                    <a:pt x="882" y="10232"/>
                    <a:pt x="882" y="10232"/>
                  </a:cubicBezTo>
                  <a:cubicBezTo>
                    <a:pt x="882" y="10232"/>
                    <a:pt x="882" y="10232"/>
                    <a:pt x="882" y="10232"/>
                  </a:cubicBezTo>
                  <a:cubicBezTo>
                    <a:pt x="441" y="10232"/>
                    <a:pt x="441" y="10232"/>
                    <a:pt x="441" y="10232"/>
                  </a:cubicBezTo>
                  <a:cubicBezTo>
                    <a:pt x="0" y="10232"/>
                    <a:pt x="0" y="10232"/>
                    <a:pt x="0" y="10232"/>
                  </a:cubicBezTo>
                  <a:cubicBezTo>
                    <a:pt x="0" y="10232"/>
                    <a:pt x="0" y="10232"/>
                    <a:pt x="0" y="10232"/>
                  </a:cubicBezTo>
                  <a:cubicBezTo>
                    <a:pt x="441" y="10345"/>
                    <a:pt x="441" y="10345"/>
                    <a:pt x="441" y="10345"/>
                  </a:cubicBezTo>
                  <a:cubicBezTo>
                    <a:pt x="441" y="10459"/>
                    <a:pt x="441" y="10459"/>
                    <a:pt x="441" y="10459"/>
                  </a:cubicBezTo>
                  <a:cubicBezTo>
                    <a:pt x="441" y="10573"/>
                    <a:pt x="441" y="10573"/>
                    <a:pt x="441" y="10573"/>
                  </a:cubicBezTo>
                  <a:cubicBezTo>
                    <a:pt x="882" y="10686"/>
                    <a:pt x="882" y="10686"/>
                    <a:pt x="882" y="10686"/>
                  </a:cubicBezTo>
                  <a:cubicBezTo>
                    <a:pt x="882" y="10800"/>
                    <a:pt x="882" y="10800"/>
                    <a:pt x="882" y="10800"/>
                  </a:cubicBezTo>
                  <a:cubicBezTo>
                    <a:pt x="882" y="10914"/>
                    <a:pt x="882" y="10914"/>
                    <a:pt x="882" y="10914"/>
                  </a:cubicBezTo>
                  <a:cubicBezTo>
                    <a:pt x="1763" y="11141"/>
                    <a:pt x="1763" y="11141"/>
                    <a:pt x="1763" y="11141"/>
                  </a:cubicBezTo>
                  <a:cubicBezTo>
                    <a:pt x="1763" y="11255"/>
                    <a:pt x="1763" y="11255"/>
                    <a:pt x="1763" y="11255"/>
                  </a:cubicBezTo>
                  <a:cubicBezTo>
                    <a:pt x="1763" y="11255"/>
                    <a:pt x="1763" y="11255"/>
                    <a:pt x="1763" y="11255"/>
                  </a:cubicBezTo>
                  <a:cubicBezTo>
                    <a:pt x="1763" y="11368"/>
                    <a:pt x="1763" y="11368"/>
                    <a:pt x="1763" y="11368"/>
                  </a:cubicBezTo>
                  <a:cubicBezTo>
                    <a:pt x="1763" y="11596"/>
                    <a:pt x="1763" y="11596"/>
                    <a:pt x="1763" y="11596"/>
                  </a:cubicBezTo>
                  <a:cubicBezTo>
                    <a:pt x="1763" y="11596"/>
                    <a:pt x="1763" y="11596"/>
                    <a:pt x="1763" y="11596"/>
                  </a:cubicBezTo>
                  <a:cubicBezTo>
                    <a:pt x="1763" y="11709"/>
                    <a:pt x="1763" y="11709"/>
                    <a:pt x="1763" y="11709"/>
                  </a:cubicBezTo>
                  <a:cubicBezTo>
                    <a:pt x="1763" y="11709"/>
                    <a:pt x="1763" y="11709"/>
                    <a:pt x="1763" y="11709"/>
                  </a:cubicBezTo>
                  <a:cubicBezTo>
                    <a:pt x="1322" y="11709"/>
                    <a:pt x="1322" y="11709"/>
                    <a:pt x="1322" y="11709"/>
                  </a:cubicBezTo>
                  <a:cubicBezTo>
                    <a:pt x="1322" y="11709"/>
                    <a:pt x="1322" y="11709"/>
                    <a:pt x="1322" y="11709"/>
                  </a:cubicBezTo>
                  <a:cubicBezTo>
                    <a:pt x="882" y="11823"/>
                    <a:pt x="882" y="11823"/>
                    <a:pt x="882" y="11823"/>
                  </a:cubicBezTo>
                  <a:cubicBezTo>
                    <a:pt x="1322" y="11937"/>
                    <a:pt x="1322" y="11937"/>
                    <a:pt x="1322" y="11937"/>
                  </a:cubicBezTo>
                  <a:cubicBezTo>
                    <a:pt x="1322" y="11937"/>
                    <a:pt x="1322" y="11937"/>
                    <a:pt x="1322" y="11937"/>
                  </a:cubicBezTo>
                  <a:cubicBezTo>
                    <a:pt x="1322" y="12164"/>
                    <a:pt x="1322" y="12164"/>
                    <a:pt x="1322" y="12164"/>
                  </a:cubicBezTo>
                  <a:cubicBezTo>
                    <a:pt x="1322" y="12278"/>
                    <a:pt x="1322" y="12278"/>
                    <a:pt x="1322" y="12278"/>
                  </a:cubicBezTo>
                  <a:cubicBezTo>
                    <a:pt x="1322" y="12278"/>
                    <a:pt x="1322" y="12278"/>
                    <a:pt x="1322" y="12278"/>
                  </a:cubicBezTo>
                  <a:cubicBezTo>
                    <a:pt x="1322" y="12278"/>
                    <a:pt x="1322" y="12278"/>
                    <a:pt x="1322" y="12278"/>
                  </a:cubicBezTo>
                  <a:cubicBezTo>
                    <a:pt x="1322" y="12392"/>
                    <a:pt x="1322" y="12392"/>
                    <a:pt x="1322" y="12392"/>
                  </a:cubicBezTo>
                  <a:cubicBezTo>
                    <a:pt x="1322" y="12392"/>
                    <a:pt x="1322" y="12392"/>
                    <a:pt x="1322" y="12392"/>
                  </a:cubicBezTo>
                  <a:cubicBezTo>
                    <a:pt x="1322" y="12505"/>
                    <a:pt x="1322" y="12505"/>
                    <a:pt x="1322" y="12505"/>
                  </a:cubicBezTo>
                  <a:cubicBezTo>
                    <a:pt x="1763" y="12733"/>
                    <a:pt x="1763" y="12733"/>
                    <a:pt x="1763" y="12733"/>
                  </a:cubicBezTo>
                  <a:cubicBezTo>
                    <a:pt x="2204" y="12733"/>
                    <a:pt x="2204" y="12733"/>
                    <a:pt x="2204" y="12733"/>
                  </a:cubicBezTo>
                  <a:cubicBezTo>
                    <a:pt x="2204" y="12846"/>
                    <a:pt x="2204" y="12846"/>
                    <a:pt x="2204" y="12846"/>
                  </a:cubicBezTo>
                  <a:cubicBezTo>
                    <a:pt x="2645" y="12846"/>
                    <a:pt x="2645" y="12846"/>
                    <a:pt x="2645" y="12846"/>
                  </a:cubicBezTo>
                  <a:cubicBezTo>
                    <a:pt x="3527" y="12846"/>
                    <a:pt x="3527" y="12846"/>
                    <a:pt x="3527" y="12846"/>
                  </a:cubicBezTo>
                  <a:cubicBezTo>
                    <a:pt x="3527" y="12733"/>
                    <a:pt x="3527" y="12733"/>
                    <a:pt x="3527" y="12733"/>
                  </a:cubicBezTo>
                  <a:cubicBezTo>
                    <a:pt x="3527" y="12619"/>
                    <a:pt x="3527" y="12619"/>
                    <a:pt x="3527" y="12619"/>
                  </a:cubicBezTo>
                  <a:cubicBezTo>
                    <a:pt x="3967" y="12619"/>
                    <a:pt x="3967" y="12619"/>
                    <a:pt x="3967" y="12619"/>
                  </a:cubicBezTo>
                  <a:cubicBezTo>
                    <a:pt x="3967" y="12733"/>
                    <a:pt x="3967" y="12733"/>
                    <a:pt x="3967" y="12733"/>
                  </a:cubicBezTo>
                  <a:cubicBezTo>
                    <a:pt x="4408" y="12733"/>
                    <a:pt x="4408" y="12733"/>
                    <a:pt x="4408" y="12733"/>
                  </a:cubicBezTo>
                  <a:cubicBezTo>
                    <a:pt x="4408" y="12733"/>
                    <a:pt x="4408" y="12733"/>
                    <a:pt x="4408" y="12733"/>
                  </a:cubicBezTo>
                  <a:cubicBezTo>
                    <a:pt x="4408" y="12733"/>
                    <a:pt x="4408" y="12733"/>
                    <a:pt x="4408" y="12733"/>
                  </a:cubicBezTo>
                  <a:cubicBezTo>
                    <a:pt x="3967" y="12846"/>
                    <a:pt x="3967" y="12846"/>
                    <a:pt x="3967" y="12846"/>
                  </a:cubicBezTo>
                  <a:cubicBezTo>
                    <a:pt x="3967" y="12960"/>
                    <a:pt x="3967" y="12960"/>
                    <a:pt x="3967" y="12960"/>
                  </a:cubicBezTo>
                  <a:cubicBezTo>
                    <a:pt x="3967" y="12960"/>
                    <a:pt x="3967" y="12960"/>
                    <a:pt x="3967" y="12960"/>
                  </a:cubicBezTo>
                  <a:cubicBezTo>
                    <a:pt x="4408" y="12960"/>
                    <a:pt x="4408" y="12960"/>
                    <a:pt x="4408" y="12960"/>
                  </a:cubicBezTo>
                  <a:cubicBezTo>
                    <a:pt x="4408" y="12960"/>
                    <a:pt x="4408" y="12960"/>
                    <a:pt x="4408" y="12960"/>
                  </a:cubicBezTo>
                  <a:cubicBezTo>
                    <a:pt x="4408" y="13187"/>
                    <a:pt x="4408" y="13187"/>
                    <a:pt x="4408" y="13187"/>
                  </a:cubicBezTo>
                  <a:cubicBezTo>
                    <a:pt x="4849" y="13187"/>
                    <a:pt x="4849" y="13187"/>
                    <a:pt x="4849" y="13187"/>
                  </a:cubicBezTo>
                  <a:cubicBezTo>
                    <a:pt x="4408" y="13187"/>
                    <a:pt x="4408" y="13187"/>
                    <a:pt x="4408" y="13187"/>
                  </a:cubicBezTo>
                  <a:cubicBezTo>
                    <a:pt x="4408" y="13187"/>
                    <a:pt x="4408" y="13187"/>
                    <a:pt x="4408" y="13187"/>
                  </a:cubicBezTo>
                  <a:cubicBezTo>
                    <a:pt x="4408" y="13074"/>
                    <a:pt x="4408" y="13074"/>
                    <a:pt x="4408" y="13074"/>
                  </a:cubicBezTo>
                  <a:cubicBezTo>
                    <a:pt x="3967" y="13074"/>
                    <a:pt x="3967" y="13074"/>
                    <a:pt x="3967" y="13074"/>
                  </a:cubicBezTo>
                  <a:cubicBezTo>
                    <a:pt x="3967" y="13187"/>
                    <a:pt x="3967" y="13187"/>
                    <a:pt x="3967" y="13187"/>
                  </a:cubicBezTo>
                  <a:cubicBezTo>
                    <a:pt x="3967" y="13187"/>
                    <a:pt x="3967" y="13187"/>
                    <a:pt x="3967" y="13187"/>
                  </a:cubicBezTo>
                  <a:cubicBezTo>
                    <a:pt x="4408" y="13301"/>
                    <a:pt x="4408" y="13301"/>
                    <a:pt x="4408" y="13301"/>
                  </a:cubicBezTo>
                  <a:cubicBezTo>
                    <a:pt x="4408" y="13301"/>
                    <a:pt x="4408" y="13301"/>
                    <a:pt x="4408" y="13301"/>
                  </a:cubicBezTo>
                  <a:cubicBezTo>
                    <a:pt x="3967" y="13301"/>
                    <a:pt x="3967" y="13301"/>
                    <a:pt x="3967" y="13301"/>
                  </a:cubicBezTo>
                  <a:cubicBezTo>
                    <a:pt x="3967" y="13301"/>
                    <a:pt x="3967" y="13301"/>
                    <a:pt x="3967" y="13301"/>
                  </a:cubicBezTo>
                  <a:cubicBezTo>
                    <a:pt x="3967" y="13415"/>
                    <a:pt x="3967" y="13415"/>
                    <a:pt x="3967" y="13415"/>
                  </a:cubicBezTo>
                  <a:cubicBezTo>
                    <a:pt x="4408" y="13528"/>
                    <a:pt x="4408" y="13528"/>
                    <a:pt x="4408" y="13528"/>
                  </a:cubicBezTo>
                  <a:cubicBezTo>
                    <a:pt x="3967" y="13642"/>
                    <a:pt x="3967" y="13642"/>
                    <a:pt x="3967" y="13642"/>
                  </a:cubicBezTo>
                  <a:cubicBezTo>
                    <a:pt x="3967" y="13642"/>
                    <a:pt x="3967" y="13642"/>
                    <a:pt x="3967" y="13642"/>
                  </a:cubicBezTo>
                  <a:cubicBezTo>
                    <a:pt x="3967" y="13756"/>
                    <a:pt x="3967" y="13756"/>
                    <a:pt x="3967" y="13756"/>
                  </a:cubicBezTo>
                  <a:cubicBezTo>
                    <a:pt x="3967" y="13756"/>
                    <a:pt x="3967" y="13756"/>
                    <a:pt x="3967" y="13756"/>
                  </a:cubicBezTo>
                  <a:cubicBezTo>
                    <a:pt x="3967" y="13869"/>
                    <a:pt x="3967" y="13869"/>
                    <a:pt x="3967" y="13869"/>
                  </a:cubicBezTo>
                  <a:cubicBezTo>
                    <a:pt x="4408" y="13869"/>
                    <a:pt x="4408" y="13869"/>
                    <a:pt x="4408" y="13869"/>
                  </a:cubicBezTo>
                  <a:cubicBezTo>
                    <a:pt x="3967" y="13983"/>
                    <a:pt x="3967" y="13983"/>
                    <a:pt x="3967" y="13983"/>
                  </a:cubicBezTo>
                  <a:cubicBezTo>
                    <a:pt x="3967" y="14097"/>
                    <a:pt x="3967" y="14097"/>
                    <a:pt x="3967" y="14097"/>
                  </a:cubicBezTo>
                  <a:cubicBezTo>
                    <a:pt x="3967" y="14097"/>
                    <a:pt x="3967" y="14097"/>
                    <a:pt x="3967" y="14097"/>
                  </a:cubicBezTo>
                  <a:cubicBezTo>
                    <a:pt x="3967" y="14211"/>
                    <a:pt x="3967" y="14211"/>
                    <a:pt x="3967" y="14211"/>
                  </a:cubicBezTo>
                  <a:cubicBezTo>
                    <a:pt x="3967" y="14211"/>
                    <a:pt x="3967" y="14211"/>
                    <a:pt x="3967" y="14211"/>
                  </a:cubicBezTo>
                  <a:cubicBezTo>
                    <a:pt x="4408" y="14211"/>
                    <a:pt x="4408" y="14211"/>
                    <a:pt x="4408" y="14211"/>
                  </a:cubicBezTo>
                  <a:cubicBezTo>
                    <a:pt x="4849" y="14324"/>
                    <a:pt x="4849" y="14324"/>
                    <a:pt x="4849" y="14324"/>
                  </a:cubicBezTo>
                  <a:cubicBezTo>
                    <a:pt x="4849" y="14324"/>
                    <a:pt x="4849" y="14324"/>
                    <a:pt x="4849" y="14324"/>
                  </a:cubicBezTo>
                  <a:cubicBezTo>
                    <a:pt x="4849" y="14438"/>
                    <a:pt x="4849" y="14438"/>
                    <a:pt x="4849" y="14438"/>
                  </a:cubicBezTo>
                  <a:cubicBezTo>
                    <a:pt x="5290" y="14438"/>
                    <a:pt x="5290" y="14438"/>
                    <a:pt x="5290" y="14438"/>
                  </a:cubicBezTo>
                  <a:cubicBezTo>
                    <a:pt x="5290" y="14552"/>
                    <a:pt x="5290" y="14552"/>
                    <a:pt x="5290" y="14552"/>
                  </a:cubicBezTo>
                  <a:cubicBezTo>
                    <a:pt x="4849" y="14665"/>
                    <a:pt x="4849" y="14665"/>
                    <a:pt x="4849" y="14665"/>
                  </a:cubicBezTo>
                  <a:cubicBezTo>
                    <a:pt x="4408" y="14779"/>
                    <a:pt x="4408" y="14779"/>
                    <a:pt x="4408" y="14779"/>
                  </a:cubicBezTo>
                  <a:cubicBezTo>
                    <a:pt x="3967" y="14779"/>
                    <a:pt x="3967" y="14779"/>
                    <a:pt x="3967" y="14779"/>
                  </a:cubicBezTo>
                  <a:cubicBezTo>
                    <a:pt x="3967" y="14893"/>
                    <a:pt x="3967" y="14893"/>
                    <a:pt x="3967" y="14893"/>
                  </a:cubicBezTo>
                  <a:cubicBezTo>
                    <a:pt x="4408" y="14893"/>
                    <a:pt x="4408" y="14893"/>
                    <a:pt x="4408" y="14893"/>
                  </a:cubicBezTo>
                  <a:cubicBezTo>
                    <a:pt x="3967" y="15006"/>
                    <a:pt x="3967" y="15006"/>
                    <a:pt x="3967" y="15006"/>
                  </a:cubicBezTo>
                  <a:cubicBezTo>
                    <a:pt x="3967" y="15006"/>
                    <a:pt x="3967" y="15006"/>
                    <a:pt x="3967" y="15006"/>
                  </a:cubicBezTo>
                  <a:cubicBezTo>
                    <a:pt x="4408" y="15120"/>
                    <a:pt x="4408" y="15120"/>
                    <a:pt x="4408" y="15120"/>
                  </a:cubicBezTo>
                  <a:cubicBezTo>
                    <a:pt x="3967" y="15120"/>
                    <a:pt x="3967" y="15120"/>
                    <a:pt x="3967" y="15120"/>
                  </a:cubicBezTo>
                  <a:cubicBezTo>
                    <a:pt x="3967" y="15347"/>
                    <a:pt x="3967" y="15347"/>
                    <a:pt x="3967" y="15347"/>
                  </a:cubicBezTo>
                  <a:cubicBezTo>
                    <a:pt x="3527" y="15347"/>
                    <a:pt x="3527" y="15347"/>
                    <a:pt x="3527" y="15347"/>
                  </a:cubicBezTo>
                  <a:cubicBezTo>
                    <a:pt x="3967" y="15461"/>
                    <a:pt x="3967" y="15461"/>
                    <a:pt x="3967" y="15461"/>
                  </a:cubicBezTo>
                  <a:cubicBezTo>
                    <a:pt x="3967" y="15461"/>
                    <a:pt x="3967" y="15461"/>
                    <a:pt x="3967" y="15461"/>
                  </a:cubicBezTo>
                  <a:cubicBezTo>
                    <a:pt x="3967" y="15688"/>
                    <a:pt x="3967" y="15688"/>
                    <a:pt x="3967" y="15688"/>
                  </a:cubicBezTo>
                  <a:cubicBezTo>
                    <a:pt x="3527" y="15688"/>
                    <a:pt x="3527" y="15688"/>
                    <a:pt x="3527" y="15688"/>
                  </a:cubicBezTo>
                  <a:cubicBezTo>
                    <a:pt x="3527" y="15802"/>
                    <a:pt x="3527" y="15802"/>
                    <a:pt x="3527" y="15802"/>
                  </a:cubicBezTo>
                  <a:cubicBezTo>
                    <a:pt x="3527" y="15688"/>
                    <a:pt x="3527" y="15688"/>
                    <a:pt x="3527" y="15688"/>
                  </a:cubicBezTo>
                  <a:cubicBezTo>
                    <a:pt x="3527" y="15688"/>
                    <a:pt x="3527" y="15688"/>
                    <a:pt x="3527" y="15688"/>
                  </a:cubicBezTo>
                  <a:cubicBezTo>
                    <a:pt x="3527" y="15575"/>
                    <a:pt x="3527" y="15575"/>
                    <a:pt x="3527" y="15575"/>
                  </a:cubicBezTo>
                  <a:cubicBezTo>
                    <a:pt x="3527" y="15461"/>
                    <a:pt x="3527" y="15461"/>
                    <a:pt x="3527" y="15461"/>
                  </a:cubicBezTo>
                  <a:cubicBezTo>
                    <a:pt x="3527" y="15347"/>
                    <a:pt x="3527" y="15347"/>
                    <a:pt x="3527" y="15347"/>
                  </a:cubicBezTo>
                  <a:cubicBezTo>
                    <a:pt x="3527" y="15347"/>
                    <a:pt x="3527" y="15347"/>
                    <a:pt x="3527" y="15347"/>
                  </a:cubicBezTo>
                  <a:cubicBezTo>
                    <a:pt x="3086" y="15461"/>
                    <a:pt x="3086" y="15461"/>
                    <a:pt x="3086" y="15461"/>
                  </a:cubicBezTo>
                  <a:cubicBezTo>
                    <a:pt x="2645" y="15461"/>
                    <a:pt x="2645" y="15461"/>
                    <a:pt x="2645" y="15461"/>
                  </a:cubicBezTo>
                  <a:cubicBezTo>
                    <a:pt x="2204" y="15461"/>
                    <a:pt x="2204" y="15461"/>
                    <a:pt x="2204" y="15461"/>
                  </a:cubicBezTo>
                  <a:cubicBezTo>
                    <a:pt x="2204" y="15461"/>
                    <a:pt x="2204" y="15461"/>
                    <a:pt x="2204" y="15461"/>
                  </a:cubicBezTo>
                  <a:cubicBezTo>
                    <a:pt x="2645" y="15461"/>
                    <a:pt x="2645" y="15461"/>
                    <a:pt x="2645" y="15461"/>
                  </a:cubicBezTo>
                  <a:cubicBezTo>
                    <a:pt x="3086" y="15347"/>
                    <a:pt x="3086" y="15347"/>
                    <a:pt x="3086" y="15347"/>
                  </a:cubicBezTo>
                  <a:cubicBezTo>
                    <a:pt x="3086" y="15234"/>
                    <a:pt x="3086" y="15234"/>
                    <a:pt x="3086" y="15234"/>
                  </a:cubicBezTo>
                  <a:cubicBezTo>
                    <a:pt x="2645" y="15234"/>
                    <a:pt x="2645" y="15234"/>
                    <a:pt x="2645" y="15234"/>
                  </a:cubicBezTo>
                  <a:cubicBezTo>
                    <a:pt x="2204" y="15234"/>
                    <a:pt x="2204" y="15234"/>
                    <a:pt x="2204" y="15234"/>
                  </a:cubicBezTo>
                  <a:cubicBezTo>
                    <a:pt x="1763" y="15234"/>
                    <a:pt x="1763" y="15234"/>
                    <a:pt x="1763" y="15234"/>
                  </a:cubicBezTo>
                  <a:cubicBezTo>
                    <a:pt x="1322" y="15234"/>
                    <a:pt x="1322" y="15234"/>
                    <a:pt x="1322" y="15234"/>
                  </a:cubicBezTo>
                  <a:cubicBezTo>
                    <a:pt x="1322" y="15234"/>
                    <a:pt x="1322" y="15234"/>
                    <a:pt x="1322" y="15234"/>
                  </a:cubicBezTo>
                  <a:cubicBezTo>
                    <a:pt x="1322" y="15347"/>
                    <a:pt x="1322" y="15347"/>
                    <a:pt x="1322" y="15347"/>
                  </a:cubicBezTo>
                  <a:cubicBezTo>
                    <a:pt x="1322" y="15461"/>
                    <a:pt x="1322" y="15461"/>
                    <a:pt x="1322" y="15461"/>
                  </a:cubicBezTo>
                  <a:cubicBezTo>
                    <a:pt x="1763" y="15461"/>
                    <a:pt x="1763" y="15461"/>
                    <a:pt x="1763" y="15461"/>
                  </a:cubicBezTo>
                  <a:cubicBezTo>
                    <a:pt x="1763" y="15461"/>
                    <a:pt x="1763" y="15461"/>
                    <a:pt x="1763" y="15461"/>
                  </a:cubicBezTo>
                  <a:cubicBezTo>
                    <a:pt x="1322" y="15461"/>
                    <a:pt x="1322" y="15461"/>
                    <a:pt x="1322" y="15461"/>
                  </a:cubicBezTo>
                  <a:cubicBezTo>
                    <a:pt x="1322" y="15575"/>
                    <a:pt x="1322" y="15575"/>
                    <a:pt x="1322" y="15575"/>
                  </a:cubicBezTo>
                  <a:cubicBezTo>
                    <a:pt x="882" y="15575"/>
                    <a:pt x="882" y="15575"/>
                    <a:pt x="882" y="15575"/>
                  </a:cubicBezTo>
                  <a:cubicBezTo>
                    <a:pt x="882" y="15688"/>
                    <a:pt x="882" y="15688"/>
                    <a:pt x="882" y="15688"/>
                  </a:cubicBezTo>
                  <a:cubicBezTo>
                    <a:pt x="441" y="15802"/>
                    <a:pt x="441" y="15802"/>
                    <a:pt x="441" y="15802"/>
                  </a:cubicBezTo>
                  <a:cubicBezTo>
                    <a:pt x="441" y="15802"/>
                    <a:pt x="441" y="15802"/>
                    <a:pt x="441" y="15802"/>
                  </a:cubicBezTo>
                  <a:cubicBezTo>
                    <a:pt x="882" y="16029"/>
                    <a:pt x="882" y="16029"/>
                    <a:pt x="882" y="16029"/>
                  </a:cubicBezTo>
                  <a:cubicBezTo>
                    <a:pt x="1322" y="16029"/>
                    <a:pt x="1322" y="16029"/>
                    <a:pt x="1322" y="16029"/>
                  </a:cubicBezTo>
                  <a:cubicBezTo>
                    <a:pt x="1322" y="15916"/>
                    <a:pt x="1322" y="15916"/>
                    <a:pt x="1322" y="15916"/>
                  </a:cubicBezTo>
                  <a:cubicBezTo>
                    <a:pt x="1322" y="15916"/>
                    <a:pt x="1322" y="15916"/>
                    <a:pt x="1322" y="15916"/>
                  </a:cubicBezTo>
                  <a:cubicBezTo>
                    <a:pt x="882" y="15916"/>
                    <a:pt x="882" y="15916"/>
                    <a:pt x="882" y="15916"/>
                  </a:cubicBezTo>
                  <a:cubicBezTo>
                    <a:pt x="882" y="15802"/>
                    <a:pt x="882" y="15802"/>
                    <a:pt x="882" y="15802"/>
                  </a:cubicBezTo>
                  <a:cubicBezTo>
                    <a:pt x="1322" y="15688"/>
                    <a:pt x="1322" y="15688"/>
                    <a:pt x="1322" y="15688"/>
                  </a:cubicBezTo>
                  <a:cubicBezTo>
                    <a:pt x="1763" y="15688"/>
                    <a:pt x="1763" y="15688"/>
                    <a:pt x="1763" y="15688"/>
                  </a:cubicBezTo>
                  <a:cubicBezTo>
                    <a:pt x="1763" y="15688"/>
                    <a:pt x="1763" y="15688"/>
                    <a:pt x="1763" y="15688"/>
                  </a:cubicBezTo>
                  <a:cubicBezTo>
                    <a:pt x="1763" y="15802"/>
                    <a:pt x="1763" y="15802"/>
                    <a:pt x="1763" y="15802"/>
                  </a:cubicBezTo>
                  <a:cubicBezTo>
                    <a:pt x="2204" y="15802"/>
                    <a:pt x="2204" y="15802"/>
                    <a:pt x="2204" y="15802"/>
                  </a:cubicBezTo>
                  <a:cubicBezTo>
                    <a:pt x="2645" y="15802"/>
                    <a:pt x="2645" y="15802"/>
                    <a:pt x="2645" y="15802"/>
                  </a:cubicBezTo>
                  <a:cubicBezTo>
                    <a:pt x="2645" y="15802"/>
                    <a:pt x="2645" y="15802"/>
                    <a:pt x="2645" y="15802"/>
                  </a:cubicBezTo>
                  <a:cubicBezTo>
                    <a:pt x="3086" y="15802"/>
                    <a:pt x="3086" y="15802"/>
                    <a:pt x="3086" y="15802"/>
                  </a:cubicBezTo>
                  <a:cubicBezTo>
                    <a:pt x="3086" y="15916"/>
                    <a:pt x="3086" y="15916"/>
                    <a:pt x="3086" y="15916"/>
                  </a:cubicBezTo>
                  <a:cubicBezTo>
                    <a:pt x="3527" y="15916"/>
                    <a:pt x="3527" y="15916"/>
                    <a:pt x="3527" y="15916"/>
                  </a:cubicBezTo>
                  <a:cubicBezTo>
                    <a:pt x="3967" y="16029"/>
                    <a:pt x="3967" y="16029"/>
                    <a:pt x="3967" y="16029"/>
                  </a:cubicBezTo>
                  <a:cubicBezTo>
                    <a:pt x="3527" y="16029"/>
                    <a:pt x="3527" y="16029"/>
                    <a:pt x="3527" y="16029"/>
                  </a:cubicBezTo>
                  <a:cubicBezTo>
                    <a:pt x="3527" y="16029"/>
                    <a:pt x="3527" y="16029"/>
                    <a:pt x="3527" y="16029"/>
                  </a:cubicBezTo>
                  <a:cubicBezTo>
                    <a:pt x="3527" y="16143"/>
                    <a:pt x="3527" y="16143"/>
                    <a:pt x="3527" y="16143"/>
                  </a:cubicBezTo>
                  <a:cubicBezTo>
                    <a:pt x="3527" y="16143"/>
                    <a:pt x="3527" y="16143"/>
                    <a:pt x="3527" y="16143"/>
                  </a:cubicBezTo>
                  <a:cubicBezTo>
                    <a:pt x="3527" y="16143"/>
                    <a:pt x="3527" y="16143"/>
                    <a:pt x="3527" y="16143"/>
                  </a:cubicBezTo>
                  <a:cubicBezTo>
                    <a:pt x="3527" y="16257"/>
                    <a:pt x="3527" y="16257"/>
                    <a:pt x="3527" y="16257"/>
                  </a:cubicBezTo>
                  <a:cubicBezTo>
                    <a:pt x="3967" y="16257"/>
                    <a:pt x="3967" y="16257"/>
                    <a:pt x="3967" y="16257"/>
                  </a:cubicBezTo>
                  <a:cubicBezTo>
                    <a:pt x="3967" y="16371"/>
                    <a:pt x="3967" y="16371"/>
                    <a:pt x="3967" y="16371"/>
                  </a:cubicBezTo>
                  <a:cubicBezTo>
                    <a:pt x="3527" y="16257"/>
                    <a:pt x="3527" y="16257"/>
                    <a:pt x="3527" y="16257"/>
                  </a:cubicBezTo>
                  <a:cubicBezTo>
                    <a:pt x="3086" y="16257"/>
                    <a:pt x="3086" y="16257"/>
                    <a:pt x="3086" y="16257"/>
                  </a:cubicBezTo>
                  <a:cubicBezTo>
                    <a:pt x="3086" y="16257"/>
                    <a:pt x="3086" y="16257"/>
                    <a:pt x="3086" y="16257"/>
                  </a:cubicBezTo>
                  <a:cubicBezTo>
                    <a:pt x="3086" y="16371"/>
                    <a:pt x="3086" y="16371"/>
                    <a:pt x="3086" y="16371"/>
                  </a:cubicBezTo>
                  <a:cubicBezTo>
                    <a:pt x="3527" y="16371"/>
                    <a:pt x="3527" y="16371"/>
                    <a:pt x="3527" y="16371"/>
                  </a:cubicBezTo>
                  <a:cubicBezTo>
                    <a:pt x="3527" y="16484"/>
                    <a:pt x="3527" y="16484"/>
                    <a:pt x="3527" y="16484"/>
                  </a:cubicBezTo>
                  <a:cubicBezTo>
                    <a:pt x="3967" y="16484"/>
                    <a:pt x="3967" y="16484"/>
                    <a:pt x="3967" y="16484"/>
                  </a:cubicBezTo>
                  <a:cubicBezTo>
                    <a:pt x="4408" y="16371"/>
                    <a:pt x="4408" y="16371"/>
                    <a:pt x="4408" y="16371"/>
                  </a:cubicBezTo>
                  <a:cubicBezTo>
                    <a:pt x="4849" y="16484"/>
                    <a:pt x="4849" y="16484"/>
                    <a:pt x="4849" y="16484"/>
                  </a:cubicBezTo>
                  <a:cubicBezTo>
                    <a:pt x="4849" y="16484"/>
                    <a:pt x="4849" y="16484"/>
                    <a:pt x="4849" y="16484"/>
                  </a:cubicBezTo>
                  <a:cubicBezTo>
                    <a:pt x="5290" y="16371"/>
                    <a:pt x="5290" y="16371"/>
                    <a:pt x="5290" y="16371"/>
                  </a:cubicBezTo>
                  <a:cubicBezTo>
                    <a:pt x="5290" y="16484"/>
                    <a:pt x="5290" y="16484"/>
                    <a:pt x="5290" y="16484"/>
                  </a:cubicBezTo>
                  <a:cubicBezTo>
                    <a:pt x="5290" y="16484"/>
                    <a:pt x="5290" y="16484"/>
                    <a:pt x="5290" y="16484"/>
                  </a:cubicBezTo>
                  <a:cubicBezTo>
                    <a:pt x="4849" y="16484"/>
                    <a:pt x="4849" y="16484"/>
                    <a:pt x="4849" y="16484"/>
                  </a:cubicBezTo>
                  <a:cubicBezTo>
                    <a:pt x="4849" y="16484"/>
                    <a:pt x="4849" y="16484"/>
                    <a:pt x="4849" y="16484"/>
                  </a:cubicBezTo>
                  <a:cubicBezTo>
                    <a:pt x="4408" y="16598"/>
                    <a:pt x="4408" y="16598"/>
                    <a:pt x="4408" y="16598"/>
                  </a:cubicBezTo>
                  <a:cubicBezTo>
                    <a:pt x="4408" y="16484"/>
                    <a:pt x="4408" y="16484"/>
                    <a:pt x="4408" y="16484"/>
                  </a:cubicBezTo>
                  <a:cubicBezTo>
                    <a:pt x="3527" y="16598"/>
                    <a:pt x="3527" y="16598"/>
                    <a:pt x="3527" y="16598"/>
                  </a:cubicBezTo>
                  <a:cubicBezTo>
                    <a:pt x="3527" y="16598"/>
                    <a:pt x="3527" y="16598"/>
                    <a:pt x="3527" y="16598"/>
                  </a:cubicBezTo>
                  <a:cubicBezTo>
                    <a:pt x="3527" y="16712"/>
                    <a:pt x="3527" y="16712"/>
                    <a:pt x="3527" y="16712"/>
                  </a:cubicBezTo>
                  <a:cubicBezTo>
                    <a:pt x="3967" y="16712"/>
                    <a:pt x="3967" y="16712"/>
                    <a:pt x="3967" y="16712"/>
                  </a:cubicBezTo>
                  <a:cubicBezTo>
                    <a:pt x="3967" y="16825"/>
                    <a:pt x="3967" y="16825"/>
                    <a:pt x="3967" y="16825"/>
                  </a:cubicBezTo>
                  <a:cubicBezTo>
                    <a:pt x="4408" y="16825"/>
                    <a:pt x="4408" y="16825"/>
                    <a:pt x="4408" y="16825"/>
                  </a:cubicBezTo>
                  <a:cubicBezTo>
                    <a:pt x="4849" y="16825"/>
                    <a:pt x="4849" y="16825"/>
                    <a:pt x="4849" y="16825"/>
                  </a:cubicBezTo>
                  <a:cubicBezTo>
                    <a:pt x="4849" y="16825"/>
                    <a:pt x="4849" y="16825"/>
                    <a:pt x="4849" y="16825"/>
                  </a:cubicBezTo>
                  <a:cubicBezTo>
                    <a:pt x="4408" y="16939"/>
                    <a:pt x="4408" y="16939"/>
                    <a:pt x="4408" y="16939"/>
                  </a:cubicBezTo>
                  <a:cubicBezTo>
                    <a:pt x="4408" y="16939"/>
                    <a:pt x="4408" y="16939"/>
                    <a:pt x="4408" y="16939"/>
                  </a:cubicBezTo>
                  <a:cubicBezTo>
                    <a:pt x="4408" y="16939"/>
                    <a:pt x="4408" y="16939"/>
                    <a:pt x="4408" y="16939"/>
                  </a:cubicBezTo>
                  <a:cubicBezTo>
                    <a:pt x="4408" y="17053"/>
                    <a:pt x="4408" y="17053"/>
                    <a:pt x="4408" y="17053"/>
                  </a:cubicBezTo>
                  <a:cubicBezTo>
                    <a:pt x="3967" y="17053"/>
                    <a:pt x="3967" y="17053"/>
                    <a:pt x="3967" y="17053"/>
                  </a:cubicBezTo>
                  <a:cubicBezTo>
                    <a:pt x="3967" y="17053"/>
                    <a:pt x="3967" y="17053"/>
                    <a:pt x="3967" y="17053"/>
                  </a:cubicBezTo>
                  <a:cubicBezTo>
                    <a:pt x="4408" y="17280"/>
                    <a:pt x="4408" y="17280"/>
                    <a:pt x="4408" y="17280"/>
                  </a:cubicBezTo>
                  <a:cubicBezTo>
                    <a:pt x="4408" y="17394"/>
                    <a:pt x="4408" y="17394"/>
                    <a:pt x="4408" y="17394"/>
                  </a:cubicBezTo>
                  <a:cubicBezTo>
                    <a:pt x="4408" y="17507"/>
                    <a:pt x="4408" y="17507"/>
                    <a:pt x="4408" y="17507"/>
                  </a:cubicBezTo>
                  <a:cubicBezTo>
                    <a:pt x="4849" y="17621"/>
                    <a:pt x="4849" y="17621"/>
                    <a:pt x="4849" y="17621"/>
                  </a:cubicBezTo>
                  <a:cubicBezTo>
                    <a:pt x="5290" y="17621"/>
                    <a:pt x="5290" y="17621"/>
                    <a:pt x="5290" y="17621"/>
                  </a:cubicBezTo>
                  <a:cubicBezTo>
                    <a:pt x="5290" y="17507"/>
                    <a:pt x="5290" y="17507"/>
                    <a:pt x="5290" y="17507"/>
                  </a:cubicBezTo>
                  <a:cubicBezTo>
                    <a:pt x="5290" y="17280"/>
                    <a:pt x="5290" y="17280"/>
                    <a:pt x="5290" y="17280"/>
                  </a:cubicBezTo>
                  <a:cubicBezTo>
                    <a:pt x="5731" y="17280"/>
                    <a:pt x="5731" y="17280"/>
                    <a:pt x="5731" y="17280"/>
                  </a:cubicBezTo>
                  <a:cubicBezTo>
                    <a:pt x="5731" y="17280"/>
                    <a:pt x="5731" y="17280"/>
                    <a:pt x="5731" y="17280"/>
                  </a:cubicBezTo>
                  <a:cubicBezTo>
                    <a:pt x="5290" y="17280"/>
                    <a:pt x="5290" y="17280"/>
                    <a:pt x="5290" y="17280"/>
                  </a:cubicBezTo>
                  <a:cubicBezTo>
                    <a:pt x="5290" y="17507"/>
                    <a:pt x="5290" y="17507"/>
                    <a:pt x="5290" y="17507"/>
                  </a:cubicBezTo>
                  <a:cubicBezTo>
                    <a:pt x="5290" y="17507"/>
                    <a:pt x="5290" y="17507"/>
                    <a:pt x="5290" y="17507"/>
                  </a:cubicBezTo>
                  <a:cubicBezTo>
                    <a:pt x="5731" y="17621"/>
                    <a:pt x="5731" y="17621"/>
                    <a:pt x="5731" y="17621"/>
                  </a:cubicBezTo>
                  <a:cubicBezTo>
                    <a:pt x="5731" y="17507"/>
                    <a:pt x="5731" y="17507"/>
                    <a:pt x="5731" y="17507"/>
                  </a:cubicBezTo>
                  <a:cubicBezTo>
                    <a:pt x="5731" y="17621"/>
                    <a:pt x="5731" y="17621"/>
                    <a:pt x="5731" y="17621"/>
                  </a:cubicBezTo>
                  <a:cubicBezTo>
                    <a:pt x="5290" y="17621"/>
                    <a:pt x="5290" y="17621"/>
                    <a:pt x="5290" y="17621"/>
                  </a:cubicBezTo>
                  <a:cubicBezTo>
                    <a:pt x="4849" y="17735"/>
                    <a:pt x="4849" y="17735"/>
                    <a:pt x="4849" y="17735"/>
                  </a:cubicBezTo>
                  <a:cubicBezTo>
                    <a:pt x="4849" y="17735"/>
                    <a:pt x="4849" y="17735"/>
                    <a:pt x="4849" y="17735"/>
                  </a:cubicBezTo>
                  <a:cubicBezTo>
                    <a:pt x="4849" y="17848"/>
                    <a:pt x="4849" y="17848"/>
                    <a:pt x="4849" y="17848"/>
                  </a:cubicBezTo>
                  <a:cubicBezTo>
                    <a:pt x="4849" y="17848"/>
                    <a:pt x="4849" y="17848"/>
                    <a:pt x="4849" y="17848"/>
                  </a:cubicBezTo>
                  <a:cubicBezTo>
                    <a:pt x="4849" y="17962"/>
                    <a:pt x="4849" y="17962"/>
                    <a:pt x="4849" y="17962"/>
                  </a:cubicBezTo>
                  <a:cubicBezTo>
                    <a:pt x="4408" y="17962"/>
                    <a:pt x="4408" y="17962"/>
                    <a:pt x="4408" y="17962"/>
                  </a:cubicBezTo>
                  <a:cubicBezTo>
                    <a:pt x="4408" y="18076"/>
                    <a:pt x="4408" y="18076"/>
                    <a:pt x="4408" y="18076"/>
                  </a:cubicBezTo>
                  <a:cubicBezTo>
                    <a:pt x="5290" y="18189"/>
                    <a:pt x="5290" y="18189"/>
                    <a:pt x="5290" y="18189"/>
                  </a:cubicBezTo>
                  <a:cubicBezTo>
                    <a:pt x="5731" y="18189"/>
                    <a:pt x="5731" y="18189"/>
                    <a:pt x="5731" y="18189"/>
                  </a:cubicBezTo>
                  <a:cubicBezTo>
                    <a:pt x="6171" y="18189"/>
                    <a:pt x="6171" y="18189"/>
                    <a:pt x="6171" y="18189"/>
                  </a:cubicBezTo>
                  <a:cubicBezTo>
                    <a:pt x="6171" y="18303"/>
                    <a:pt x="6171" y="18303"/>
                    <a:pt x="6171" y="18303"/>
                  </a:cubicBezTo>
                  <a:cubicBezTo>
                    <a:pt x="5731" y="18303"/>
                    <a:pt x="5731" y="18303"/>
                    <a:pt x="5731" y="18303"/>
                  </a:cubicBezTo>
                  <a:cubicBezTo>
                    <a:pt x="6171" y="18417"/>
                    <a:pt x="6171" y="18417"/>
                    <a:pt x="6171" y="18417"/>
                  </a:cubicBezTo>
                  <a:cubicBezTo>
                    <a:pt x="6171" y="18417"/>
                    <a:pt x="6171" y="18417"/>
                    <a:pt x="6171" y="18417"/>
                  </a:cubicBezTo>
                  <a:cubicBezTo>
                    <a:pt x="6612" y="18303"/>
                    <a:pt x="6612" y="18303"/>
                    <a:pt x="6612" y="18303"/>
                  </a:cubicBezTo>
                  <a:cubicBezTo>
                    <a:pt x="6612" y="18417"/>
                    <a:pt x="6612" y="18417"/>
                    <a:pt x="6612" y="18417"/>
                  </a:cubicBezTo>
                  <a:cubicBezTo>
                    <a:pt x="6171" y="18417"/>
                    <a:pt x="6171" y="18417"/>
                    <a:pt x="6171" y="18417"/>
                  </a:cubicBezTo>
                  <a:cubicBezTo>
                    <a:pt x="6171" y="18531"/>
                    <a:pt x="6171" y="18531"/>
                    <a:pt x="6171" y="18531"/>
                  </a:cubicBezTo>
                  <a:cubicBezTo>
                    <a:pt x="5731" y="18531"/>
                    <a:pt x="5731" y="18531"/>
                    <a:pt x="5731" y="18531"/>
                  </a:cubicBezTo>
                  <a:cubicBezTo>
                    <a:pt x="6171" y="18531"/>
                    <a:pt x="6171" y="18531"/>
                    <a:pt x="6171" y="18531"/>
                  </a:cubicBezTo>
                  <a:cubicBezTo>
                    <a:pt x="6171" y="18531"/>
                    <a:pt x="6171" y="18531"/>
                    <a:pt x="6171" y="18531"/>
                  </a:cubicBezTo>
                  <a:cubicBezTo>
                    <a:pt x="6171" y="18644"/>
                    <a:pt x="6171" y="18644"/>
                    <a:pt x="6171" y="18644"/>
                  </a:cubicBezTo>
                  <a:cubicBezTo>
                    <a:pt x="6612" y="18758"/>
                    <a:pt x="6612" y="18758"/>
                    <a:pt x="6612" y="18758"/>
                  </a:cubicBezTo>
                  <a:cubicBezTo>
                    <a:pt x="6612" y="18758"/>
                    <a:pt x="6612" y="18758"/>
                    <a:pt x="6612" y="18758"/>
                  </a:cubicBezTo>
                  <a:cubicBezTo>
                    <a:pt x="7053" y="18644"/>
                    <a:pt x="7053" y="18644"/>
                    <a:pt x="7053" y="18644"/>
                  </a:cubicBezTo>
                  <a:cubicBezTo>
                    <a:pt x="7053" y="18758"/>
                    <a:pt x="7053" y="18758"/>
                    <a:pt x="7053" y="18758"/>
                  </a:cubicBezTo>
                  <a:cubicBezTo>
                    <a:pt x="7053" y="18872"/>
                    <a:pt x="7053" y="18872"/>
                    <a:pt x="7053" y="18872"/>
                  </a:cubicBezTo>
                  <a:cubicBezTo>
                    <a:pt x="7053" y="18872"/>
                    <a:pt x="7053" y="18872"/>
                    <a:pt x="7053" y="18872"/>
                  </a:cubicBezTo>
                  <a:cubicBezTo>
                    <a:pt x="6612" y="18758"/>
                    <a:pt x="6612" y="18758"/>
                    <a:pt x="6612" y="18758"/>
                  </a:cubicBezTo>
                  <a:cubicBezTo>
                    <a:pt x="6612" y="18872"/>
                    <a:pt x="6612" y="18872"/>
                    <a:pt x="6612" y="18872"/>
                  </a:cubicBezTo>
                  <a:cubicBezTo>
                    <a:pt x="6612" y="18872"/>
                    <a:pt x="6612" y="18872"/>
                    <a:pt x="6612" y="18872"/>
                  </a:cubicBezTo>
                  <a:cubicBezTo>
                    <a:pt x="7053" y="18985"/>
                    <a:pt x="7053" y="18985"/>
                    <a:pt x="7053" y="18985"/>
                  </a:cubicBezTo>
                  <a:cubicBezTo>
                    <a:pt x="7053" y="18985"/>
                    <a:pt x="7053" y="18985"/>
                    <a:pt x="7053" y="18985"/>
                  </a:cubicBezTo>
                  <a:cubicBezTo>
                    <a:pt x="7053" y="19099"/>
                    <a:pt x="7053" y="19099"/>
                    <a:pt x="7053" y="19099"/>
                  </a:cubicBezTo>
                  <a:cubicBezTo>
                    <a:pt x="7053" y="19099"/>
                    <a:pt x="7053" y="19099"/>
                    <a:pt x="7053" y="19099"/>
                  </a:cubicBezTo>
                  <a:cubicBezTo>
                    <a:pt x="7494" y="19213"/>
                    <a:pt x="7494" y="19213"/>
                    <a:pt x="7494" y="19213"/>
                  </a:cubicBezTo>
                  <a:cubicBezTo>
                    <a:pt x="7935" y="19213"/>
                    <a:pt x="7935" y="19213"/>
                    <a:pt x="7935" y="19213"/>
                  </a:cubicBezTo>
                  <a:cubicBezTo>
                    <a:pt x="7494" y="19099"/>
                    <a:pt x="7494" y="19099"/>
                    <a:pt x="7494" y="19099"/>
                  </a:cubicBezTo>
                  <a:cubicBezTo>
                    <a:pt x="7935" y="18985"/>
                    <a:pt x="7935" y="18985"/>
                    <a:pt x="7935" y="18985"/>
                  </a:cubicBezTo>
                  <a:cubicBezTo>
                    <a:pt x="7494" y="18985"/>
                    <a:pt x="7494" y="18985"/>
                    <a:pt x="7494" y="18985"/>
                  </a:cubicBezTo>
                  <a:cubicBezTo>
                    <a:pt x="7935" y="18985"/>
                    <a:pt x="7935" y="18985"/>
                    <a:pt x="7935" y="18985"/>
                  </a:cubicBezTo>
                  <a:cubicBezTo>
                    <a:pt x="7935" y="19099"/>
                    <a:pt x="7935" y="19099"/>
                    <a:pt x="7935" y="19099"/>
                  </a:cubicBezTo>
                  <a:cubicBezTo>
                    <a:pt x="8376" y="19099"/>
                    <a:pt x="8376" y="19099"/>
                    <a:pt x="8376" y="19099"/>
                  </a:cubicBezTo>
                  <a:cubicBezTo>
                    <a:pt x="8376" y="19099"/>
                    <a:pt x="8376" y="19099"/>
                    <a:pt x="8376" y="19099"/>
                  </a:cubicBezTo>
                  <a:cubicBezTo>
                    <a:pt x="8816" y="18985"/>
                    <a:pt x="8816" y="18985"/>
                    <a:pt x="8816" y="18985"/>
                  </a:cubicBezTo>
                  <a:cubicBezTo>
                    <a:pt x="8816" y="18985"/>
                    <a:pt x="8816" y="18985"/>
                    <a:pt x="8816" y="18985"/>
                  </a:cubicBezTo>
                  <a:cubicBezTo>
                    <a:pt x="8376" y="18872"/>
                    <a:pt x="8376" y="18872"/>
                    <a:pt x="8376" y="18872"/>
                  </a:cubicBezTo>
                  <a:cubicBezTo>
                    <a:pt x="7935" y="18872"/>
                    <a:pt x="7935" y="18872"/>
                    <a:pt x="7935" y="18872"/>
                  </a:cubicBezTo>
                  <a:cubicBezTo>
                    <a:pt x="7935" y="18872"/>
                    <a:pt x="7935" y="18872"/>
                    <a:pt x="7935" y="18872"/>
                  </a:cubicBezTo>
                  <a:cubicBezTo>
                    <a:pt x="8376" y="18872"/>
                    <a:pt x="8376" y="18872"/>
                    <a:pt x="8376" y="18872"/>
                  </a:cubicBezTo>
                  <a:cubicBezTo>
                    <a:pt x="8816" y="18872"/>
                    <a:pt x="8816" y="18872"/>
                    <a:pt x="8816" y="18872"/>
                  </a:cubicBezTo>
                  <a:cubicBezTo>
                    <a:pt x="8816" y="18985"/>
                    <a:pt x="8816" y="18985"/>
                    <a:pt x="8816" y="18985"/>
                  </a:cubicBezTo>
                  <a:cubicBezTo>
                    <a:pt x="9257" y="18985"/>
                    <a:pt x="9257" y="18985"/>
                    <a:pt x="9257" y="18985"/>
                  </a:cubicBezTo>
                  <a:cubicBezTo>
                    <a:pt x="9257" y="18872"/>
                    <a:pt x="9257" y="18872"/>
                    <a:pt x="9257" y="18872"/>
                  </a:cubicBezTo>
                  <a:cubicBezTo>
                    <a:pt x="8816" y="18872"/>
                    <a:pt x="8816" y="18872"/>
                    <a:pt x="8816" y="18872"/>
                  </a:cubicBezTo>
                  <a:cubicBezTo>
                    <a:pt x="8376" y="18872"/>
                    <a:pt x="8376" y="18872"/>
                    <a:pt x="8376" y="18872"/>
                  </a:cubicBezTo>
                  <a:cubicBezTo>
                    <a:pt x="7935" y="18758"/>
                    <a:pt x="7935" y="18758"/>
                    <a:pt x="7935" y="18758"/>
                  </a:cubicBezTo>
                  <a:cubicBezTo>
                    <a:pt x="8376" y="18758"/>
                    <a:pt x="8376" y="18758"/>
                    <a:pt x="8376" y="18758"/>
                  </a:cubicBezTo>
                  <a:cubicBezTo>
                    <a:pt x="8816" y="18758"/>
                    <a:pt x="8816" y="18758"/>
                    <a:pt x="8816" y="18758"/>
                  </a:cubicBezTo>
                  <a:cubicBezTo>
                    <a:pt x="9698" y="18872"/>
                    <a:pt x="9698" y="18872"/>
                    <a:pt x="9698" y="18872"/>
                  </a:cubicBezTo>
                  <a:cubicBezTo>
                    <a:pt x="9698" y="18985"/>
                    <a:pt x="9698" y="18985"/>
                    <a:pt x="9698" y="18985"/>
                  </a:cubicBezTo>
                  <a:cubicBezTo>
                    <a:pt x="9257" y="19099"/>
                    <a:pt x="9257" y="19099"/>
                    <a:pt x="9257" y="19099"/>
                  </a:cubicBezTo>
                  <a:cubicBezTo>
                    <a:pt x="9257" y="19099"/>
                    <a:pt x="9257" y="19099"/>
                    <a:pt x="9257" y="19099"/>
                  </a:cubicBezTo>
                  <a:cubicBezTo>
                    <a:pt x="9698" y="19213"/>
                    <a:pt x="9698" y="19213"/>
                    <a:pt x="9698" y="19213"/>
                  </a:cubicBezTo>
                  <a:cubicBezTo>
                    <a:pt x="9698" y="19326"/>
                    <a:pt x="9698" y="19326"/>
                    <a:pt x="9698" y="19326"/>
                  </a:cubicBezTo>
                  <a:cubicBezTo>
                    <a:pt x="9257" y="19326"/>
                    <a:pt x="9257" y="19326"/>
                    <a:pt x="9257" y="19326"/>
                  </a:cubicBezTo>
                  <a:cubicBezTo>
                    <a:pt x="9698" y="19213"/>
                    <a:pt x="9698" y="19213"/>
                    <a:pt x="9698" y="19213"/>
                  </a:cubicBezTo>
                  <a:cubicBezTo>
                    <a:pt x="9257" y="19099"/>
                    <a:pt x="9257" y="19099"/>
                    <a:pt x="9257" y="19099"/>
                  </a:cubicBezTo>
                  <a:cubicBezTo>
                    <a:pt x="8816" y="19099"/>
                    <a:pt x="8816" y="19099"/>
                    <a:pt x="8816" y="19099"/>
                  </a:cubicBezTo>
                  <a:cubicBezTo>
                    <a:pt x="8816" y="19099"/>
                    <a:pt x="8816" y="19099"/>
                    <a:pt x="8816" y="19099"/>
                  </a:cubicBezTo>
                  <a:cubicBezTo>
                    <a:pt x="8816" y="19213"/>
                    <a:pt x="8816" y="19213"/>
                    <a:pt x="8816" y="19213"/>
                  </a:cubicBezTo>
                  <a:cubicBezTo>
                    <a:pt x="8816" y="19213"/>
                    <a:pt x="8816" y="19213"/>
                    <a:pt x="8816" y="19213"/>
                  </a:cubicBezTo>
                  <a:cubicBezTo>
                    <a:pt x="8816" y="19326"/>
                    <a:pt x="8816" y="19326"/>
                    <a:pt x="8816" y="19326"/>
                  </a:cubicBezTo>
                  <a:cubicBezTo>
                    <a:pt x="8816" y="19326"/>
                    <a:pt x="8816" y="19326"/>
                    <a:pt x="8816" y="19326"/>
                  </a:cubicBezTo>
                  <a:cubicBezTo>
                    <a:pt x="8376" y="19213"/>
                    <a:pt x="8376" y="19213"/>
                    <a:pt x="8376" y="19213"/>
                  </a:cubicBezTo>
                  <a:cubicBezTo>
                    <a:pt x="8376" y="19213"/>
                    <a:pt x="8376" y="19213"/>
                    <a:pt x="8376" y="19213"/>
                  </a:cubicBezTo>
                  <a:cubicBezTo>
                    <a:pt x="7935" y="19213"/>
                    <a:pt x="7935" y="19213"/>
                    <a:pt x="7935" y="19213"/>
                  </a:cubicBezTo>
                  <a:cubicBezTo>
                    <a:pt x="7494" y="19213"/>
                    <a:pt x="7494" y="19213"/>
                    <a:pt x="7494" y="19213"/>
                  </a:cubicBezTo>
                  <a:cubicBezTo>
                    <a:pt x="7053" y="19326"/>
                    <a:pt x="7053" y="19326"/>
                    <a:pt x="7053" y="19326"/>
                  </a:cubicBezTo>
                  <a:cubicBezTo>
                    <a:pt x="7494" y="19326"/>
                    <a:pt x="7494" y="19326"/>
                    <a:pt x="7494" y="19326"/>
                  </a:cubicBezTo>
                  <a:cubicBezTo>
                    <a:pt x="7494" y="19440"/>
                    <a:pt x="7494" y="19440"/>
                    <a:pt x="7494" y="19440"/>
                  </a:cubicBezTo>
                  <a:cubicBezTo>
                    <a:pt x="7935" y="19554"/>
                    <a:pt x="7935" y="19554"/>
                    <a:pt x="7935" y="19554"/>
                  </a:cubicBezTo>
                  <a:cubicBezTo>
                    <a:pt x="7935" y="19554"/>
                    <a:pt x="7935" y="19554"/>
                    <a:pt x="7935" y="19554"/>
                  </a:cubicBezTo>
                  <a:cubicBezTo>
                    <a:pt x="7935" y="19667"/>
                    <a:pt x="7935" y="19667"/>
                    <a:pt x="7935" y="19667"/>
                  </a:cubicBezTo>
                  <a:cubicBezTo>
                    <a:pt x="7935" y="19667"/>
                    <a:pt x="7935" y="19667"/>
                    <a:pt x="7935" y="19667"/>
                  </a:cubicBezTo>
                  <a:cubicBezTo>
                    <a:pt x="7935" y="19667"/>
                    <a:pt x="7935" y="19667"/>
                    <a:pt x="7935" y="19667"/>
                  </a:cubicBezTo>
                  <a:cubicBezTo>
                    <a:pt x="8376" y="19554"/>
                    <a:pt x="8376" y="19554"/>
                    <a:pt x="8376" y="19554"/>
                  </a:cubicBezTo>
                  <a:cubicBezTo>
                    <a:pt x="8376" y="19667"/>
                    <a:pt x="8376" y="19667"/>
                    <a:pt x="8376" y="19667"/>
                  </a:cubicBezTo>
                  <a:cubicBezTo>
                    <a:pt x="8816" y="19667"/>
                    <a:pt x="8816" y="19667"/>
                    <a:pt x="8816" y="19667"/>
                  </a:cubicBezTo>
                  <a:cubicBezTo>
                    <a:pt x="8816" y="19667"/>
                    <a:pt x="8816" y="19667"/>
                    <a:pt x="8816" y="19667"/>
                  </a:cubicBezTo>
                  <a:cubicBezTo>
                    <a:pt x="8376" y="19667"/>
                    <a:pt x="8376" y="19667"/>
                    <a:pt x="8376" y="19667"/>
                  </a:cubicBezTo>
                  <a:cubicBezTo>
                    <a:pt x="7935" y="19781"/>
                    <a:pt x="7935" y="19781"/>
                    <a:pt x="7935" y="19781"/>
                  </a:cubicBezTo>
                  <a:cubicBezTo>
                    <a:pt x="8376" y="19781"/>
                    <a:pt x="8376" y="19781"/>
                    <a:pt x="8376" y="19781"/>
                  </a:cubicBezTo>
                  <a:cubicBezTo>
                    <a:pt x="8816" y="19781"/>
                    <a:pt x="8816" y="19781"/>
                    <a:pt x="8816" y="19781"/>
                  </a:cubicBezTo>
                  <a:cubicBezTo>
                    <a:pt x="9257" y="19895"/>
                    <a:pt x="9257" y="19895"/>
                    <a:pt x="9257" y="19895"/>
                  </a:cubicBezTo>
                  <a:cubicBezTo>
                    <a:pt x="9257" y="19895"/>
                    <a:pt x="9257" y="19895"/>
                    <a:pt x="9257" y="19895"/>
                  </a:cubicBezTo>
                  <a:cubicBezTo>
                    <a:pt x="9698" y="19781"/>
                    <a:pt x="9698" y="19781"/>
                    <a:pt x="9698" y="19781"/>
                  </a:cubicBezTo>
                  <a:cubicBezTo>
                    <a:pt x="9257" y="19667"/>
                    <a:pt x="9257" y="19667"/>
                    <a:pt x="9257" y="19667"/>
                  </a:cubicBezTo>
                  <a:cubicBezTo>
                    <a:pt x="9698" y="19667"/>
                    <a:pt x="9698" y="19667"/>
                    <a:pt x="9698" y="19667"/>
                  </a:cubicBezTo>
                  <a:cubicBezTo>
                    <a:pt x="9257" y="19554"/>
                    <a:pt x="9257" y="19554"/>
                    <a:pt x="9257" y="19554"/>
                  </a:cubicBezTo>
                  <a:cubicBezTo>
                    <a:pt x="9257" y="19554"/>
                    <a:pt x="9257" y="19554"/>
                    <a:pt x="9257" y="19554"/>
                  </a:cubicBezTo>
                  <a:cubicBezTo>
                    <a:pt x="8816" y="19554"/>
                    <a:pt x="8816" y="19554"/>
                    <a:pt x="8816" y="19554"/>
                  </a:cubicBezTo>
                  <a:cubicBezTo>
                    <a:pt x="9257" y="19554"/>
                    <a:pt x="9257" y="19554"/>
                    <a:pt x="9257" y="19554"/>
                  </a:cubicBezTo>
                  <a:cubicBezTo>
                    <a:pt x="9257" y="19554"/>
                    <a:pt x="9257" y="19554"/>
                    <a:pt x="9257" y="19554"/>
                  </a:cubicBezTo>
                  <a:cubicBezTo>
                    <a:pt x="9257" y="19440"/>
                    <a:pt x="9257" y="19440"/>
                    <a:pt x="9257" y="19440"/>
                  </a:cubicBezTo>
                  <a:cubicBezTo>
                    <a:pt x="9257" y="19440"/>
                    <a:pt x="9257" y="19440"/>
                    <a:pt x="9257" y="19440"/>
                  </a:cubicBezTo>
                  <a:cubicBezTo>
                    <a:pt x="9698" y="19440"/>
                    <a:pt x="9698" y="19440"/>
                    <a:pt x="9698" y="19440"/>
                  </a:cubicBezTo>
                  <a:cubicBezTo>
                    <a:pt x="10139" y="19440"/>
                    <a:pt x="10139" y="19440"/>
                    <a:pt x="10139" y="19440"/>
                  </a:cubicBezTo>
                  <a:cubicBezTo>
                    <a:pt x="10139" y="19554"/>
                    <a:pt x="10139" y="19554"/>
                    <a:pt x="10139" y="19554"/>
                  </a:cubicBezTo>
                  <a:cubicBezTo>
                    <a:pt x="10139" y="19554"/>
                    <a:pt x="10139" y="19554"/>
                    <a:pt x="10139" y="19554"/>
                  </a:cubicBezTo>
                  <a:cubicBezTo>
                    <a:pt x="10580" y="19440"/>
                    <a:pt x="10580" y="19440"/>
                    <a:pt x="10580" y="19440"/>
                  </a:cubicBezTo>
                  <a:cubicBezTo>
                    <a:pt x="11020" y="19440"/>
                    <a:pt x="11020" y="19440"/>
                    <a:pt x="11020" y="19440"/>
                  </a:cubicBezTo>
                  <a:cubicBezTo>
                    <a:pt x="11020" y="19440"/>
                    <a:pt x="11020" y="19440"/>
                    <a:pt x="11020" y="19440"/>
                  </a:cubicBezTo>
                  <a:cubicBezTo>
                    <a:pt x="11461" y="19440"/>
                    <a:pt x="11461" y="19440"/>
                    <a:pt x="11461" y="19440"/>
                  </a:cubicBezTo>
                  <a:cubicBezTo>
                    <a:pt x="11902" y="19440"/>
                    <a:pt x="11902" y="19440"/>
                    <a:pt x="11902" y="19440"/>
                  </a:cubicBezTo>
                  <a:cubicBezTo>
                    <a:pt x="11902" y="19554"/>
                    <a:pt x="11902" y="19554"/>
                    <a:pt x="11902" y="19554"/>
                  </a:cubicBezTo>
                  <a:cubicBezTo>
                    <a:pt x="11461" y="19554"/>
                    <a:pt x="11461" y="19554"/>
                    <a:pt x="11461" y="19554"/>
                  </a:cubicBezTo>
                  <a:cubicBezTo>
                    <a:pt x="11461" y="19554"/>
                    <a:pt x="11461" y="19554"/>
                    <a:pt x="11461" y="19554"/>
                  </a:cubicBezTo>
                  <a:cubicBezTo>
                    <a:pt x="11461" y="19554"/>
                    <a:pt x="11461" y="19554"/>
                    <a:pt x="11461" y="19554"/>
                  </a:cubicBezTo>
                  <a:cubicBezTo>
                    <a:pt x="11020" y="19554"/>
                    <a:pt x="11020" y="19554"/>
                    <a:pt x="11020" y="19554"/>
                  </a:cubicBezTo>
                  <a:cubicBezTo>
                    <a:pt x="10580" y="19554"/>
                    <a:pt x="10580" y="19554"/>
                    <a:pt x="10580" y="19554"/>
                  </a:cubicBezTo>
                  <a:cubicBezTo>
                    <a:pt x="10139" y="19667"/>
                    <a:pt x="10139" y="19667"/>
                    <a:pt x="10139" y="19667"/>
                  </a:cubicBezTo>
                  <a:cubicBezTo>
                    <a:pt x="10139" y="19667"/>
                    <a:pt x="10139" y="19667"/>
                    <a:pt x="10139" y="19667"/>
                  </a:cubicBezTo>
                  <a:cubicBezTo>
                    <a:pt x="9698" y="19667"/>
                    <a:pt x="9698" y="19667"/>
                    <a:pt x="9698" y="19667"/>
                  </a:cubicBezTo>
                  <a:cubicBezTo>
                    <a:pt x="9698" y="19781"/>
                    <a:pt x="9698" y="19781"/>
                    <a:pt x="9698" y="19781"/>
                  </a:cubicBezTo>
                  <a:cubicBezTo>
                    <a:pt x="9698" y="19781"/>
                    <a:pt x="9698" y="19781"/>
                    <a:pt x="9698" y="19781"/>
                  </a:cubicBezTo>
                  <a:cubicBezTo>
                    <a:pt x="9698" y="19895"/>
                    <a:pt x="9698" y="19895"/>
                    <a:pt x="9698" y="19895"/>
                  </a:cubicBezTo>
                  <a:cubicBezTo>
                    <a:pt x="9257" y="19895"/>
                    <a:pt x="9257" y="19895"/>
                    <a:pt x="9257" y="19895"/>
                  </a:cubicBezTo>
                  <a:cubicBezTo>
                    <a:pt x="9257" y="19895"/>
                    <a:pt x="9257" y="19895"/>
                    <a:pt x="9257" y="19895"/>
                  </a:cubicBezTo>
                  <a:cubicBezTo>
                    <a:pt x="9698" y="19895"/>
                    <a:pt x="9698" y="19895"/>
                    <a:pt x="9698" y="19895"/>
                  </a:cubicBezTo>
                  <a:cubicBezTo>
                    <a:pt x="9698" y="20008"/>
                    <a:pt x="9698" y="20008"/>
                    <a:pt x="9698" y="20008"/>
                  </a:cubicBezTo>
                  <a:cubicBezTo>
                    <a:pt x="9698" y="20008"/>
                    <a:pt x="9698" y="20008"/>
                    <a:pt x="9698" y="20008"/>
                  </a:cubicBezTo>
                  <a:cubicBezTo>
                    <a:pt x="10139" y="20122"/>
                    <a:pt x="10139" y="20122"/>
                    <a:pt x="10139" y="20122"/>
                  </a:cubicBezTo>
                  <a:cubicBezTo>
                    <a:pt x="10580" y="20122"/>
                    <a:pt x="10580" y="20122"/>
                    <a:pt x="10580" y="20122"/>
                  </a:cubicBezTo>
                  <a:cubicBezTo>
                    <a:pt x="10580" y="20122"/>
                    <a:pt x="10580" y="20122"/>
                    <a:pt x="10580" y="20122"/>
                  </a:cubicBezTo>
                  <a:cubicBezTo>
                    <a:pt x="10580" y="20122"/>
                    <a:pt x="10580" y="20122"/>
                    <a:pt x="10580" y="20122"/>
                  </a:cubicBezTo>
                  <a:cubicBezTo>
                    <a:pt x="10580" y="20008"/>
                    <a:pt x="10580" y="20008"/>
                    <a:pt x="10580" y="20008"/>
                  </a:cubicBezTo>
                  <a:cubicBezTo>
                    <a:pt x="11020" y="20008"/>
                    <a:pt x="11020" y="20008"/>
                    <a:pt x="11020" y="20008"/>
                  </a:cubicBezTo>
                  <a:cubicBezTo>
                    <a:pt x="11020" y="20008"/>
                    <a:pt x="11020" y="20008"/>
                    <a:pt x="11020" y="20008"/>
                  </a:cubicBezTo>
                  <a:cubicBezTo>
                    <a:pt x="11020" y="19895"/>
                    <a:pt x="11020" y="19895"/>
                    <a:pt x="11020" y="19895"/>
                  </a:cubicBezTo>
                  <a:cubicBezTo>
                    <a:pt x="11020" y="19895"/>
                    <a:pt x="11020" y="19895"/>
                    <a:pt x="11020" y="19895"/>
                  </a:cubicBezTo>
                  <a:cubicBezTo>
                    <a:pt x="11461" y="19781"/>
                    <a:pt x="11461" y="19781"/>
                    <a:pt x="11461" y="19781"/>
                  </a:cubicBezTo>
                  <a:cubicBezTo>
                    <a:pt x="11461" y="19781"/>
                    <a:pt x="11461" y="19781"/>
                    <a:pt x="11461" y="19781"/>
                  </a:cubicBezTo>
                  <a:cubicBezTo>
                    <a:pt x="11902" y="19667"/>
                    <a:pt x="11902" y="19667"/>
                    <a:pt x="11902" y="19667"/>
                  </a:cubicBezTo>
                  <a:cubicBezTo>
                    <a:pt x="12343" y="19554"/>
                    <a:pt x="12343" y="19554"/>
                    <a:pt x="12343" y="19554"/>
                  </a:cubicBezTo>
                  <a:cubicBezTo>
                    <a:pt x="12343" y="19667"/>
                    <a:pt x="12343" y="19667"/>
                    <a:pt x="12343" y="19667"/>
                  </a:cubicBezTo>
                  <a:cubicBezTo>
                    <a:pt x="12343" y="19667"/>
                    <a:pt x="12343" y="19667"/>
                    <a:pt x="12343" y="19667"/>
                  </a:cubicBezTo>
                  <a:cubicBezTo>
                    <a:pt x="12784" y="19667"/>
                    <a:pt x="12784" y="19667"/>
                    <a:pt x="12784" y="19667"/>
                  </a:cubicBezTo>
                  <a:cubicBezTo>
                    <a:pt x="12784" y="19667"/>
                    <a:pt x="12784" y="19667"/>
                    <a:pt x="12784" y="19667"/>
                  </a:cubicBezTo>
                  <a:cubicBezTo>
                    <a:pt x="12343" y="19667"/>
                    <a:pt x="12343" y="19667"/>
                    <a:pt x="12343" y="19667"/>
                  </a:cubicBezTo>
                  <a:cubicBezTo>
                    <a:pt x="12343" y="19781"/>
                    <a:pt x="12343" y="19781"/>
                    <a:pt x="12343" y="19781"/>
                  </a:cubicBezTo>
                  <a:cubicBezTo>
                    <a:pt x="12343" y="19895"/>
                    <a:pt x="12343" y="19895"/>
                    <a:pt x="12343" y="19895"/>
                  </a:cubicBezTo>
                  <a:cubicBezTo>
                    <a:pt x="11902" y="19895"/>
                    <a:pt x="11902" y="19895"/>
                    <a:pt x="11902" y="19895"/>
                  </a:cubicBezTo>
                  <a:cubicBezTo>
                    <a:pt x="11902" y="20008"/>
                    <a:pt x="11902" y="20008"/>
                    <a:pt x="11902" y="20008"/>
                  </a:cubicBezTo>
                  <a:cubicBezTo>
                    <a:pt x="11902" y="20122"/>
                    <a:pt x="11902" y="20122"/>
                    <a:pt x="11902" y="20122"/>
                  </a:cubicBezTo>
                  <a:cubicBezTo>
                    <a:pt x="11902" y="20122"/>
                    <a:pt x="11902" y="20122"/>
                    <a:pt x="11902" y="20122"/>
                  </a:cubicBezTo>
                  <a:cubicBezTo>
                    <a:pt x="11461" y="20122"/>
                    <a:pt x="11461" y="20122"/>
                    <a:pt x="11461" y="20122"/>
                  </a:cubicBezTo>
                  <a:cubicBezTo>
                    <a:pt x="11461" y="20122"/>
                    <a:pt x="11461" y="20122"/>
                    <a:pt x="11461" y="20122"/>
                  </a:cubicBezTo>
                  <a:cubicBezTo>
                    <a:pt x="11902" y="20122"/>
                    <a:pt x="11902" y="20122"/>
                    <a:pt x="11902" y="20122"/>
                  </a:cubicBezTo>
                  <a:cubicBezTo>
                    <a:pt x="11902" y="20008"/>
                    <a:pt x="11902" y="20008"/>
                    <a:pt x="11902" y="20008"/>
                  </a:cubicBezTo>
                  <a:cubicBezTo>
                    <a:pt x="11461" y="20008"/>
                    <a:pt x="11461" y="20008"/>
                    <a:pt x="11461" y="20008"/>
                  </a:cubicBezTo>
                  <a:cubicBezTo>
                    <a:pt x="11461" y="20008"/>
                    <a:pt x="11461" y="20008"/>
                    <a:pt x="11461" y="20008"/>
                  </a:cubicBezTo>
                  <a:cubicBezTo>
                    <a:pt x="11461" y="20008"/>
                    <a:pt x="11461" y="20008"/>
                    <a:pt x="11461" y="20008"/>
                  </a:cubicBezTo>
                  <a:cubicBezTo>
                    <a:pt x="11020" y="20008"/>
                    <a:pt x="11020" y="20008"/>
                    <a:pt x="11020" y="20008"/>
                  </a:cubicBezTo>
                  <a:cubicBezTo>
                    <a:pt x="11020" y="20008"/>
                    <a:pt x="11020" y="20008"/>
                    <a:pt x="11020" y="20008"/>
                  </a:cubicBezTo>
                  <a:cubicBezTo>
                    <a:pt x="11020" y="20122"/>
                    <a:pt x="11020" y="20122"/>
                    <a:pt x="11020" y="20122"/>
                  </a:cubicBezTo>
                  <a:cubicBezTo>
                    <a:pt x="11020" y="20122"/>
                    <a:pt x="11020" y="20122"/>
                    <a:pt x="11020" y="20122"/>
                  </a:cubicBezTo>
                  <a:cubicBezTo>
                    <a:pt x="11902" y="20349"/>
                    <a:pt x="11902" y="20349"/>
                    <a:pt x="11902" y="20349"/>
                  </a:cubicBezTo>
                  <a:cubicBezTo>
                    <a:pt x="12343" y="20349"/>
                    <a:pt x="12343" y="20349"/>
                    <a:pt x="12343" y="20349"/>
                  </a:cubicBezTo>
                  <a:cubicBezTo>
                    <a:pt x="12784" y="20349"/>
                    <a:pt x="12784" y="20349"/>
                    <a:pt x="12784" y="20349"/>
                  </a:cubicBezTo>
                  <a:cubicBezTo>
                    <a:pt x="12784" y="20349"/>
                    <a:pt x="12784" y="20349"/>
                    <a:pt x="12784" y="20349"/>
                  </a:cubicBezTo>
                  <a:cubicBezTo>
                    <a:pt x="13224" y="20463"/>
                    <a:pt x="13224" y="20463"/>
                    <a:pt x="13224" y="20463"/>
                  </a:cubicBezTo>
                  <a:cubicBezTo>
                    <a:pt x="13224" y="20349"/>
                    <a:pt x="13224" y="20349"/>
                    <a:pt x="13224" y="20349"/>
                  </a:cubicBezTo>
                  <a:cubicBezTo>
                    <a:pt x="13665" y="20236"/>
                    <a:pt x="13665" y="20236"/>
                    <a:pt x="13665" y="20236"/>
                  </a:cubicBezTo>
                  <a:cubicBezTo>
                    <a:pt x="13224" y="20122"/>
                    <a:pt x="13224" y="20122"/>
                    <a:pt x="13224" y="20122"/>
                  </a:cubicBezTo>
                  <a:cubicBezTo>
                    <a:pt x="13224" y="20008"/>
                    <a:pt x="13224" y="20008"/>
                    <a:pt x="13224" y="20008"/>
                  </a:cubicBezTo>
                  <a:cubicBezTo>
                    <a:pt x="13224" y="20008"/>
                    <a:pt x="13224" y="20008"/>
                    <a:pt x="13224" y="20008"/>
                  </a:cubicBezTo>
                  <a:cubicBezTo>
                    <a:pt x="13224" y="19895"/>
                    <a:pt x="13224" y="19895"/>
                    <a:pt x="13224" y="19895"/>
                  </a:cubicBezTo>
                  <a:cubicBezTo>
                    <a:pt x="13224" y="19781"/>
                    <a:pt x="13224" y="19781"/>
                    <a:pt x="13224" y="19781"/>
                  </a:cubicBezTo>
                  <a:cubicBezTo>
                    <a:pt x="13224" y="19667"/>
                    <a:pt x="13224" y="19667"/>
                    <a:pt x="13224" y="19667"/>
                  </a:cubicBezTo>
                  <a:cubicBezTo>
                    <a:pt x="13224" y="19554"/>
                    <a:pt x="13224" y="19554"/>
                    <a:pt x="13224" y="19554"/>
                  </a:cubicBezTo>
                  <a:cubicBezTo>
                    <a:pt x="13665" y="19554"/>
                    <a:pt x="13665" y="19554"/>
                    <a:pt x="13665" y="19554"/>
                  </a:cubicBezTo>
                  <a:cubicBezTo>
                    <a:pt x="14547" y="19440"/>
                    <a:pt x="14547" y="19440"/>
                    <a:pt x="14547" y="19440"/>
                  </a:cubicBezTo>
                  <a:cubicBezTo>
                    <a:pt x="14547" y="19326"/>
                    <a:pt x="14547" y="19326"/>
                    <a:pt x="14547" y="19326"/>
                  </a:cubicBezTo>
                  <a:cubicBezTo>
                    <a:pt x="14988" y="19326"/>
                    <a:pt x="14988" y="19326"/>
                    <a:pt x="14988" y="19326"/>
                  </a:cubicBezTo>
                  <a:cubicBezTo>
                    <a:pt x="14988" y="19326"/>
                    <a:pt x="14988" y="19326"/>
                    <a:pt x="14988" y="19326"/>
                  </a:cubicBezTo>
                  <a:cubicBezTo>
                    <a:pt x="14988" y="19213"/>
                    <a:pt x="14988" y="19213"/>
                    <a:pt x="14988" y="19213"/>
                  </a:cubicBezTo>
                  <a:cubicBezTo>
                    <a:pt x="15429" y="19213"/>
                    <a:pt x="15429" y="19213"/>
                    <a:pt x="15429" y="19213"/>
                  </a:cubicBezTo>
                  <a:cubicBezTo>
                    <a:pt x="15869" y="19099"/>
                    <a:pt x="15869" y="19099"/>
                    <a:pt x="15869" y="19099"/>
                  </a:cubicBezTo>
                  <a:cubicBezTo>
                    <a:pt x="16310" y="19213"/>
                    <a:pt x="16310" y="19213"/>
                    <a:pt x="16310" y="19213"/>
                  </a:cubicBezTo>
                  <a:cubicBezTo>
                    <a:pt x="16310" y="19213"/>
                    <a:pt x="16310" y="19213"/>
                    <a:pt x="16310" y="19213"/>
                  </a:cubicBezTo>
                  <a:cubicBezTo>
                    <a:pt x="16751" y="19213"/>
                    <a:pt x="16751" y="19213"/>
                    <a:pt x="16751" y="19213"/>
                  </a:cubicBezTo>
                  <a:close/>
                  <a:moveTo>
                    <a:pt x="20278" y="21600"/>
                  </a:moveTo>
                  <a:cubicBezTo>
                    <a:pt x="20718" y="21600"/>
                    <a:pt x="20718" y="21600"/>
                    <a:pt x="20718" y="21600"/>
                  </a:cubicBezTo>
                  <a:cubicBezTo>
                    <a:pt x="20718" y="21600"/>
                    <a:pt x="20718" y="21600"/>
                    <a:pt x="20718" y="21600"/>
                  </a:cubicBezTo>
                  <a:cubicBezTo>
                    <a:pt x="20718" y="21600"/>
                    <a:pt x="20718" y="21600"/>
                    <a:pt x="20718" y="21600"/>
                  </a:cubicBezTo>
                  <a:cubicBezTo>
                    <a:pt x="20718" y="21600"/>
                    <a:pt x="20278" y="21600"/>
                    <a:pt x="20278" y="21600"/>
                  </a:cubicBezTo>
                  <a:close/>
                  <a:moveTo>
                    <a:pt x="2645" y="13301"/>
                  </a:moveTo>
                  <a:cubicBezTo>
                    <a:pt x="2204" y="13301"/>
                    <a:pt x="2204" y="13301"/>
                    <a:pt x="2204" y="13301"/>
                  </a:cubicBezTo>
                  <a:cubicBezTo>
                    <a:pt x="2204" y="13301"/>
                    <a:pt x="2204" y="13301"/>
                    <a:pt x="2204" y="13301"/>
                  </a:cubicBezTo>
                  <a:cubicBezTo>
                    <a:pt x="2204" y="13301"/>
                    <a:pt x="2204" y="13301"/>
                    <a:pt x="2204" y="13301"/>
                  </a:cubicBezTo>
                  <a:cubicBezTo>
                    <a:pt x="2645" y="13415"/>
                    <a:pt x="2645" y="13415"/>
                    <a:pt x="2645" y="13415"/>
                  </a:cubicBezTo>
                  <a:cubicBezTo>
                    <a:pt x="2645" y="13528"/>
                    <a:pt x="2645" y="13528"/>
                    <a:pt x="2645" y="13528"/>
                  </a:cubicBezTo>
                  <a:cubicBezTo>
                    <a:pt x="3086" y="13528"/>
                    <a:pt x="3086" y="13528"/>
                    <a:pt x="3086" y="13528"/>
                  </a:cubicBezTo>
                  <a:cubicBezTo>
                    <a:pt x="2645" y="13642"/>
                    <a:pt x="2645" y="13642"/>
                    <a:pt x="2645" y="13642"/>
                  </a:cubicBezTo>
                  <a:cubicBezTo>
                    <a:pt x="2645" y="13528"/>
                    <a:pt x="2645" y="13528"/>
                    <a:pt x="2645" y="13528"/>
                  </a:cubicBezTo>
                  <a:cubicBezTo>
                    <a:pt x="2204" y="13642"/>
                    <a:pt x="2204" y="13642"/>
                    <a:pt x="2204" y="13642"/>
                  </a:cubicBezTo>
                  <a:cubicBezTo>
                    <a:pt x="2204" y="13756"/>
                    <a:pt x="2204" y="13756"/>
                    <a:pt x="2204" y="13756"/>
                  </a:cubicBezTo>
                  <a:cubicBezTo>
                    <a:pt x="2204" y="13756"/>
                    <a:pt x="2204" y="13756"/>
                    <a:pt x="2204" y="13756"/>
                  </a:cubicBezTo>
                  <a:cubicBezTo>
                    <a:pt x="1763" y="13756"/>
                    <a:pt x="1763" y="13756"/>
                    <a:pt x="1763" y="13756"/>
                  </a:cubicBezTo>
                  <a:cubicBezTo>
                    <a:pt x="1322" y="13756"/>
                    <a:pt x="1322" y="13756"/>
                    <a:pt x="1322" y="13756"/>
                  </a:cubicBezTo>
                  <a:cubicBezTo>
                    <a:pt x="1322" y="13642"/>
                    <a:pt x="1322" y="13642"/>
                    <a:pt x="1322" y="13642"/>
                  </a:cubicBezTo>
                  <a:cubicBezTo>
                    <a:pt x="1322" y="13301"/>
                    <a:pt x="1322" y="13301"/>
                    <a:pt x="1322" y="13301"/>
                  </a:cubicBezTo>
                  <a:cubicBezTo>
                    <a:pt x="1322" y="13187"/>
                    <a:pt x="1322" y="13187"/>
                    <a:pt x="1322" y="13187"/>
                  </a:cubicBezTo>
                  <a:cubicBezTo>
                    <a:pt x="882" y="13187"/>
                    <a:pt x="882" y="13187"/>
                    <a:pt x="882" y="13187"/>
                  </a:cubicBezTo>
                  <a:cubicBezTo>
                    <a:pt x="882" y="13187"/>
                    <a:pt x="882" y="13187"/>
                    <a:pt x="882" y="13187"/>
                  </a:cubicBezTo>
                  <a:cubicBezTo>
                    <a:pt x="882" y="13074"/>
                    <a:pt x="882" y="13074"/>
                    <a:pt x="882" y="13074"/>
                  </a:cubicBezTo>
                  <a:cubicBezTo>
                    <a:pt x="1322" y="13074"/>
                    <a:pt x="1322" y="13074"/>
                    <a:pt x="1322" y="13074"/>
                  </a:cubicBezTo>
                  <a:cubicBezTo>
                    <a:pt x="1322" y="12960"/>
                    <a:pt x="1322" y="12960"/>
                    <a:pt x="1322" y="12960"/>
                  </a:cubicBezTo>
                  <a:cubicBezTo>
                    <a:pt x="1322" y="12960"/>
                    <a:pt x="1322" y="12960"/>
                    <a:pt x="1322" y="12960"/>
                  </a:cubicBezTo>
                  <a:cubicBezTo>
                    <a:pt x="1322" y="12846"/>
                    <a:pt x="1322" y="12846"/>
                    <a:pt x="1322" y="12846"/>
                  </a:cubicBezTo>
                  <a:cubicBezTo>
                    <a:pt x="1322" y="12846"/>
                    <a:pt x="1322" y="12846"/>
                    <a:pt x="1322" y="12846"/>
                  </a:cubicBezTo>
                  <a:cubicBezTo>
                    <a:pt x="1763" y="12846"/>
                    <a:pt x="1763" y="12846"/>
                    <a:pt x="1763" y="12846"/>
                  </a:cubicBezTo>
                  <a:cubicBezTo>
                    <a:pt x="2204" y="12846"/>
                    <a:pt x="2204" y="12846"/>
                    <a:pt x="2204" y="12846"/>
                  </a:cubicBezTo>
                  <a:cubicBezTo>
                    <a:pt x="2645" y="12960"/>
                    <a:pt x="2645" y="12960"/>
                    <a:pt x="2645" y="12960"/>
                  </a:cubicBezTo>
                  <a:cubicBezTo>
                    <a:pt x="2645" y="13074"/>
                    <a:pt x="2645" y="13074"/>
                    <a:pt x="2645" y="13074"/>
                  </a:cubicBezTo>
                  <a:cubicBezTo>
                    <a:pt x="2645" y="13187"/>
                    <a:pt x="2645" y="13187"/>
                    <a:pt x="2645" y="13187"/>
                  </a:cubicBezTo>
                  <a:cubicBezTo>
                    <a:pt x="2645" y="13187"/>
                    <a:pt x="2645" y="13187"/>
                    <a:pt x="2645" y="13187"/>
                  </a:cubicBezTo>
                  <a:cubicBezTo>
                    <a:pt x="2204" y="13187"/>
                    <a:pt x="2204" y="13187"/>
                    <a:pt x="2204" y="13187"/>
                  </a:cubicBezTo>
                  <a:cubicBezTo>
                    <a:pt x="2645" y="13301"/>
                    <a:pt x="2645" y="13301"/>
                    <a:pt x="2645" y="13301"/>
                  </a:cubicBezTo>
                  <a:cubicBezTo>
                    <a:pt x="2645" y="13301"/>
                    <a:pt x="2645" y="13301"/>
                    <a:pt x="2645" y="13301"/>
                  </a:cubicBezTo>
                  <a:cubicBezTo>
                    <a:pt x="2645" y="13301"/>
                    <a:pt x="2645" y="13301"/>
                    <a:pt x="2645" y="13301"/>
                  </a:cubicBezTo>
                  <a:close/>
                  <a:moveTo>
                    <a:pt x="3086" y="13074"/>
                  </a:moveTo>
                  <a:cubicBezTo>
                    <a:pt x="3527" y="13074"/>
                    <a:pt x="3527" y="13074"/>
                    <a:pt x="3527" y="13074"/>
                  </a:cubicBezTo>
                  <a:cubicBezTo>
                    <a:pt x="3527" y="13187"/>
                    <a:pt x="3527" y="13187"/>
                    <a:pt x="3527" y="13187"/>
                  </a:cubicBezTo>
                  <a:cubicBezTo>
                    <a:pt x="3527" y="13187"/>
                    <a:pt x="3527" y="13187"/>
                    <a:pt x="3527" y="13187"/>
                  </a:cubicBezTo>
                  <a:cubicBezTo>
                    <a:pt x="3086" y="13074"/>
                    <a:pt x="3086" y="13074"/>
                    <a:pt x="3086" y="13074"/>
                  </a:cubicBezTo>
                  <a:close/>
                  <a:moveTo>
                    <a:pt x="882" y="13983"/>
                  </a:moveTo>
                  <a:cubicBezTo>
                    <a:pt x="882" y="13983"/>
                    <a:pt x="882" y="13983"/>
                    <a:pt x="882" y="13983"/>
                  </a:cubicBezTo>
                  <a:cubicBezTo>
                    <a:pt x="1322" y="13983"/>
                    <a:pt x="1322" y="13983"/>
                    <a:pt x="1322" y="13983"/>
                  </a:cubicBezTo>
                  <a:cubicBezTo>
                    <a:pt x="1322" y="13983"/>
                    <a:pt x="1322" y="13983"/>
                    <a:pt x="1322" y="13983"/>
                  </a:cubicBezTo>
                  <a:cubicBezTo>
                    <a:pt x="882" y="13983"/>
                    <a:pt x="882" y="13983"/>
                    <a:pt x="882" y="13983"/>
                  </a:cubicBezTo>
                  <a:cubicBezTo>
                    <a:pt x="882" y="13983"/>
                    <a:pt x="882" y="13983"/>
                    <a:pt x="882" y="13983"/>
                  </a:cubicBezTo>
                  <a:close/>
                  <a:moveTo>
                    <a:pt x="3527" y="14097"/>
                  </a:moveTo>
                  <a:cubicBezTo>
                    <a:pt x="3967" y="13983"/>
                    <a:pt x="3967" y="13983"/>
                    <a:pt x="3967" y="13983"/>
                  </a:cubicBezTo>
                  <a:cubicBezTo>
                    <a:pt x="3967" y="14097"/>
                    <a:pt x="3967" y="14097"/>
                    <a:pt x="3967" y="14097"/>
                  </a:cubicBezTo>
                  <a:cubicBezTo>
                    <a:pt x="3527" y="14097"/>
                    <a:pt x="3527" y="14097"/>
                    <a:pt x="3527" y="14097"/>
                  </a:cubicBezTo>
                  <a:cubicBezTo>
                    <a:pt x="3527" y="14097"/>
                    <a:pt x="3527" y="14097"/>
                    <a:pt x="3527" y="14097"/>
                  </a:cubicBezTo>
                  <a:close/>
                  <a:moveTo>
                    <a:pt x="3086" y="14097"/>
                  </a:moveTo>
                  <a:cubicBezTo>
                    <a:pt x="3086" y="14097"/>
                    <a:pt x="3086" y="14097"/>
                    <a:pt x="3086" y="14097"/>
                  </a:cubicBezTo>
                  <a:cubicBezTo>
                    <a:pt x="3086" y="14211"/>
                    <a:pt x="3086" y="14211"/>
                    <a:pt x="3086" y="14211"/>
                  </a:cubicBezTo>
                  <a:cubicBezTo>
                    <a:pt x="3086" y="14211"/>
                    <a:pt x="3086" y="14211"/>
                    <a:pt x="3086" y="14211"/>
                  </a:cubicBezTo>
                  <a:cubicBezTo>
                    <a:pt x="3086" y="14097"/>
                    <a:pt x="3086" y="14097"/>
                    <a:pt x="3086" y="14097"/>
                  </a:cubicBezTo>
                  <a:cubicBezTo>
                    <a:pt x="2645" y="14097"/>
                    <a:pt x="2645" y="14097"/>
                    <a:pt x="2645" y="14097"/>
                  </a:cubicBezTo>
                  <a:cubicBezTo>
                    <a:pt x="3086" y="14097"/>
                    <a:pt x="3086" y="14097"/>
                    <a:pt x="3086" y="14097"/>
                  </a:cubicBezTo>
                  <a:close/>
                  <a:moveTo>
                    <a:pt x="2204" y="13983"/>
                  </a:moveTo>
                  <a:cubicBezTo>
                    <a:pt x="2204" y="13983"/>
                    <a:pt x="2204" y="13983"/>
                    <a:pt x="2204" y="13983"/>
                  </a:cubicBezTo>
                  <a:cubicBezTo>
                    <a:pt x="2645" y="13983"/>
                    <a:pt x="2645" y="13983"/>
                    <a:pt x="2645" y="13983"/>
                  </a:cubicBezTo>
                  <a:cubicBezTo>
                    <a:pt x="2204" y="14097"/>
                    <a:pt x="2204" y="14097"/>
                    <a:pt x="2204" y="14097"/>
                  </a:cubicBezTo>
                  <a:cubicBezTo>
                    <a:pt x="2204" y="13983"/>
                    <a:pt x="2204" y="13983"/>
                    <a:pt x="2204" y="13983"/>
                  </a:cubicBezTo>
                  <a:close/>
                  <a:moveTo>
                    <a:pt x="2204" y="14211"/>
                  </a:moveTo>
                  <a:cubicBezTo>
                    <a:pt x="2204" y="14211"/>
                    <a:pt x="2204" y="14211"/>
                    <a:pt x="2204" y="14211"/>
                  </a:cubicBezTo>
                  <a:cubicBezTo>
                    <a:pt x="2204" y="14211"/>
                    <a:pt x="2204" y="14211"/>
                    <a:pt x="2204" y="14211"/>
                  </a:cubicBezTo>
                  <a:cubicBezTo>
                    <a:pt x="2204" y="14211"/>
                    <a:pt x="2204" y="14211"/>
                    <a:pt x="2204" y="14211"/>
                  </a:cubicBezTo>
                  <a:cubicBezTo>
                    <a:pt x="2204" y="14211"/>
                    <a:pt x="2204" y="14211"/>
                    <a:pt x="2204" y="14211"/>
                  </a:cubicBezTo>
                  <a:close/>
                  <a:moveTo>
                    <a:pt x="1763" y="14324"/>
                  </a:moveTo>
                  <a:cubicBezTo>
                    <a:pt x="1763" y="14211"/>
                    <a:pt x="1763" y="14211"/>
                    <a:pt x="1763" y="14211"/>
                  </a:cubicBezTo>
                  <a:cubicBezTo>
                    <a:pt x="2204" y="14211"/>
                    <a:pt x="2204" y="14211"/>
                    <a:pt x="2204" y="14211"/>
                  </a:cubicBezTo>
                  <a:cubicBezTo>
                    <a:pt x="2204" y="14324"/>
                    <a:pt x="2204" y="14324"/>
                    <a:pt x="2204" y="14324"/>
                  </a:cubicBezTo>
                  <a:cubicBezTo>
                    <a:pt x="2204" y="14324"/>
                    <a:pt x="2204" y="14324"/>
                    <a:pt x="2204" y="14324"/>
                  </a:cubicBezTo>
                  <a:cubicBezTo>
                    <a:pt x="1763" y="14324"/>
                    <a:pt x="1763" y="14324"/>
                    <a:pt x="1763" y="14324"/>
                  </a:cubicBezTo>
                  <a:cubicBezTo>
                    <a:pt x="1763" y="14324"/>
                    <a:pt x="1763" y="14324"/>
                    <a:pt x="1763" y="14324"/>
                  </a:cubicBezTo>
                  <a:cubicBezTo>
                    <a:pt x="1763" y="14324"/>
                    <a:pt x="1763" y="14324"/>
                    <a:pt x="1763" y="14324"/>
                  </a:cubicBezTo>
                  <a:close/>
                  <a:moveTo>
                    <a:pt x="1322" y="14438"/>
                  </a:moveTo>
                  <a:cubicBezTo>
                    <a:pt x="1322" y="14552"/>
                    <a:pt x="1322" y="14552"/>
                    <a:pt x="1322" y="14552"/>
                  </a:cubicBezTo>
                  <a:cubicBezTo>
                    <a:pt x="1322" y="14552"/>
                    <a:pt x="1322" y="14552"/>
                    <a:pt x="1322" y="14552"/>
                  </a:cubicBezTo>
                  <a:cubicBezTo>
                    <a:pt x="1322" y="14552"/>
                    <a:pt x="1322" y="14552"/>
                    <a:pt x="1322" y="14552"/>
                  </a:cubicBezTo>
                  <a:cubicBezTo>
                    <a:pt x="1322" y="14438"/>
                    <a:pt x="1322" y="14438"/>
                    <a:pt x="1322" y="14438"/>
                  </a:cubicBezTo>
                  <a:close/>
                  <a:moveTo>
                    <a:pt x="3086" y="14438"/>
                  </a:moveTo>
                  <a:cubicBezTo>
                    <a:pt x="3086" y="14552"/>
                    <a:pt x="3086" y="14552"/>
                    <a:pt x="3086" y="14552"/>
                  </a:cubicBezTo>
                  <a:cubicBezTo>
                    <a:pt x="3086" y="14552"/>
                    <a:pt x="3086" y="14552"/>
                    <a:pt x="3086" y="14552"/>
                  </a:cubicBezTo>
                  <a:cubicBezTo>
                    <a:pt x="3086" y="14438"/>
                    <a:pt x="3086" y="14438"/>
                    <a:pt x="3086" y="14438"/>
                  </a:cubicBezTo>
                  <a:close/>
                  <a:moveTo>
                    <a:pt x="2645" y="14438"/>
                  </a:moveTo>
                  <a:cubicBezTo>
                    <a:pt x="3086" y="14324"/>
                    <a:pt x="3086" y="14324"/>
                    <a:pt x="3086" y="14324"/>
                  </a:cubicBezTo>
                  <a:cubicBezTo>
                    <a:pt x="3086" y="14438"/>
                    <a:pt x="3086" y="14438"/>
                    <a:pt x="3086" y="14438"/>
                  </a:cubicBezTo>
                  <a:cubicBezTo>
                    <a:pt x="2645" y="14438"/>
                    <a:pt x="2645" y="14438"/>
                    <a:pt x="2645" y="14438"/>
                  </a:cubicBezTo>
                  <a:close/>
                  <a:moveTo>
                    <a:pt x="1763" y="15120"/>
                  </a:moveTo>
                  <a:cubicBezTo>
                    <a:pt x="1763" y="15120"/>
                    <a:pt x="1763" y="15120"/>
                    <a:pt x="1763" y="15120"/>
                  </a:cubicBezTo>
                  <a:cubicBezTo>
                    <a:pt x="1763" y="15234"/>
                    <a:pt x="1763" y="15234"/>
                    <a:pt x="1763" y="15234"/>
                  </a:cubicBezTo>
                  <a:cubicBezTo>
                    <a:pt x="1763" y="15234"/>
                    <a:pt x="1763" y="15234"/>
                    <a:pt x="1763" y="15234"/>
                  </a:cubicBezTo>
                  <a:cubicBezTo>
                    <a:pt x="1763" y="15120"/>
                    <a:pt x="1763" y="15120"/>
                    <a:pt x="1763" y="15120"/>
                  </a:cubicBezTo>
                  <a:close/>
                  <a:moveTo>
                    <a:pt x="1763" y="14552"/>
                  </a:moveTo>
                  <a:cubicBezTo>
                    <a:pt x="1763" y="14438"/>
                    <a:pt x="1763" y="14438"/>
                    <a:pt x="1763" y="14438"/>
                  </a:cubicBezTo>
                  <a:cubicBezTo>
                    <a:pt x="1763" y="14438"/>
                    <a:pt x="1763" y="14438"/>
                    <a:pt x="1763" y="14438"/>
                  </a:cubicBezTo>
                  <a:cubicBezTo>
                    <a:pt x="2204" y="14438"/>
                    <a:pt x="2204" y="14438"/>
                    <a:pt x="2204" y="14438"/>
                  </a:cubicBezTo>
                  <a:cubicBezTo>
                    <a:pt x="2204" y="14438"/>
                    <a:pt x="2204" y="14438"/>
                    <a:pt x="2204" y="14438"/>
                  </a:cubicBezTo>
                  <a:cubicBezTo>
                    <a:pt x="1763" y="14552"/>
                    <a:pt x="1763" y="14552"/>
                    <a:pt x="1763" y="14552"/>
                  </a:cubicBezTo>
                  <a:cubicBezTo>
                    <a:pt x="1763" y="14552"/>
                    <a:pt x="1763" y="14552"/>
                    <a:pt x="1763" y="14552"/>
                  </a:cubicBezTo>
                  <a:close/>
                  <a:moveTo>
                    <a:pt x="882" y="14665"/>
                  </a:moveTo>
                  <a:cubicBezTo>
                    <a:pt x="441" y="14665"/>
                    <a:pt x="441" y="14665"/>
                    <a:pt x="441" y="14665"/>
                  </a:cubicBezTo>
                  <a:cubicBezTo>
                    <a:pt x="441" y="14552"/>
                    <a:pt x="441" y="14552"/>
                    <a:pt x="441" y="14552"/>
                  </a:cubicBezTo>
                  <a:cubicBezTo>
                    <a:pt x="882" y="14552"/>
                    <a:pt x="882" y="14552"/>
                    <a:pt x="882" y="14552"/>
                  </a:cubicBezTo>
                  <a:cubicBezTo>
                    <a:pt x="882" y="14665"/>
                    <a:pt x="882" y="14665"/>
                    <a:pt x="882" y="14665"/>
                  </a:cubicBezTo>
                  <a:cubicBezTo>
                    <a:pt x="882" y="14665"/>
                    <a:pt x="882" y="14665"/>
                    <a:pt x="882" y="14665"/>
                  </a:cubicBezTo>
                  <a:close/>
                  <a:moveTo>
                    <a:pt x="2204" y="15006"/>
                  </a:moveTo>
                  <a:cubicBezTo>
                    <a:pt x="2645" y="15006"/>
                    <a:pt x="2645" y="15006"/>
                    <a:pt x="2645" y="15006"/>
                  </a:cubicBezTo>
                  <a:cubicBezTo>
                    <a:pt x="2645" y="15006"/>
                    <a:pt x="2645" y="15006"/>
                    <a:pt x="2645" y="15006"/>
                  </a:cubicBezTo>
                  <a:cubicBezTo>
                    <a:pt x="2204" y="15006"/>
                    <a:pt x="2204" y="15006"/>
                    <a:pt x="2204" y="15006"/>
                  </a:cubicBezTo>
                  <a:close/>
                  <a:moveTo>
                    <a:pt x="2645" y="15120"/>
                  </a:moveTo>
                  <a:cubicBezTo>
                    <a:pt x="3086" y="15120"/>
                    <a:pt x="3086" y="15120"/>
                    <a:pt x="3086" y="15120"/>
                  </a:cubicBezTo>
                  <a:cubicBezTo>
                    <a:pt x="3086" y="15120"/>
                    <a:pt x="3086" y="15120"/>
                    <a:pt x="3086" y="15120"/>
                  </a:cubicBezTo>
                  <a:cubicBezTo>
                    <a:pt x="2645" y="15120"/>
                    <a:pt x="2645" y="15120"/>
                    <a:pt x="2645" y="15120"/>
                  </a:cubicBezTo>
                  <a:close/>
                  <a:moveTo>
                    <a:pt x="3527" y="14324"/>
                  </a:moveTo>
                  <a:cubicBezTo>
                    <a:pt x="3527" y="14211"/>
                    <a:pt x="3527" y="14211"/>
                    <a:pt x="3527" y="14211"/>
                  </a:cubicBezTo>
                  <a:cubicBezTo>
                    <a:pt x="3967" y="14324"/>
                    <a:pt x="3967" y="14324"/>
                    <a:pt x="3967" y="14324"/>
                  </a:cubicBezTo>
                  <a:cubicBezTo>
                    <a:pt x="3527" y="14324"/>
                    <a:pt x="3527" y="14324"/>
                    <a:pt x="3527" y="14324"/>
                  </a:cubicBezTo>
                  <a:cubicBezTo>
                    <a:pt x="3527" y="14324"/>
                    <a:pt x="3527" y="14324"/>
                    <a:pt x="3527" y="14324"/>
                  </a:cubicBezTo>
                  <a:close/>
                  <a:moveTo>
                    <a:pt x="3967" y="14324"/>
                  </a:moveTo>
                  <a:cubicBezTo>
                    <a:pt x="4408" y="14324"/>
                    <a:pt x="4408" y="14324"/>
                    <a:pt x="4408" y="14324"/>
                  </a:cubicBezTo>
                  <a:cubicBezTo>
                    <a:pt x="4408" y="14438"/>
                    <a:pt x="4408" y="14438"/>
                    <a:pt x="4408" y="14438"/>
                  </a:cubicBezTo>
                  <a:cubicBezTo>
                    <a:pt x="4849" y="14552"/>
                    <a:pt x="4849" y="14552"/>
                    <a:pt x="4849" y="14552"/>
                  </a:cubicBezTo>
                  <a:cubicBezTo>
                    <a:pt x="4849" y="14552"/>
                    <a:pt x="4849" y="14552"/>
                    <a:pt x="4849" y="14552"/>
                  </a:cubicBezTo>
                  <a:cubicBezTo>
                    <a:pt x="4408" y="14665"/>
                    <a:pt x="4408" y="14665"/>
                    <a:pt x="4408" y="14665"/>
                  </a:cubicBezTo>
                  <a:cubicBezTo>
                    <a:pt x="4408" y="14665"/>
                    <a:pt x="4408" y="14665"/>
                    <a:pt x="4408" y="14665"/>
                  </a:cubicBezTo>
                  <a:cubicBezTo>
                    <a:pt x="3967" y="14665"/>
                    <a:pt x="3967" y="14665"/>
                    <a:pt x="3967" y="14665"/>
                  </a:cubicBezTo>
                  <a:cubicBezTo>
                    <a:pt x="3967" y="14665"/>
                    <a:pt x="3967" y="14665"/>
                    <a:pt x="3967" y="14665"/>
                  </a:cubicBezTo>
                  <a:cubicBezTo>
                    <a:pt x="3527" y="14665"/>
                    <a:pt x="3527" y="14665"/>
                    <a:pt x="3527" y="14665"/>
                  </a:cubicBezTo>
                  <a:cubicBezTo>
                    <a:pt x="3527" y="14552"/>
                    <a:pt x="3527" y="14552"/>
                    <a:pt x="3527" y="14552"/>
                  </a:cubicBezTo>
                  <a:cubicBezTo>
                    <a:pt x="3527" y="14552"/>
                    <a:pt x="3527" y="14552"/>
                    <a:pt x="3527" y="14552"/>
                  </a:cubicBezTo>
                  <a:cubicBezTo>
                    <a:pt x="3967" y="14438"/>
                    <a:pt x="3967" y="14438"/>
                    <a:pt x="3967" y="14438"/>
                  </a:cubicBezTo>
                  <a:cubicBezTo>
                    <a:pt x="3967" y="14324"/>
                    <a:pt x="3967" y="14324"/>
                    <a:pt x="3967" y="14324"/>
                  </a:cubicBezTo>
                  <a:close/>
                  <a:moveTo>
                    <a:pt x="1763" y="14665"/>
                  </a:moveTo>
                  <a:cubicBezTo>
                    <a:pt x="2204" y="14552"/>
                    <a:pt x="2204" y="14552"/>
                    <a:pt x="2204" y="14552"/>
                  </a:cubicBezTo>
                  <a:cubicBezTo>
                    <a:pt x="3086" y="14552"/>
                    <a:pt x="3086" y="14552"/>
                    <a:pt x="3086" y="14552"/>
                  </a:cubicBezTo>
                  <a:cubicBezTo>
                    <a:pt x="2645" y="14665"/>
                    <a:pt x="2645" y="14665"/>
                    <a:pt x="2645" y="14665"/>
                  </a:cubicBezTo>
                  <a:cubicBezTo>
                    <a:pt x="2204" y="14665"/>
                    <a:pt x="2204" y="14665"/>
                    <a:pt x="2204" y="14665"/>
                  </a:cubicBezTo>
                  <a:cubicBezTo>
                    <a:pt x="2204" y="14665"/>
                    <a:pt x="2204" y="14665"/>
                    <a:pt x="2204" y="14665"/>
                  </a:cubicBezTo>
                  <a:cubicBezTo>
                    <a:pt x="2204" y="14665"/>
                    <a:pt x="1763" y="14665"/>
                    <a:pt x="1763" y="14665"/>
                  </a:cubicBezTo>
                  <a:close/>
                  <a:moveTo>
                    <a:pt x="2204" y="14779"/>
                  </a:moveTo>
                  <a:cubicBezTo>
                    <a:pt x="2204" y="14779"/>
                    <a:pt x="2204" y="14779"/>
                    <a:pt x="2204" y="14779"/>
                  </a:cubicBezTo>
                  <a:cubicBezTo>
                    <a:pt x="2645" y="14779"/>
                    <a:pt x="2645" y="14779"/>
                    <a:pt x="2645" y="14779"/>
                  </a:cubicBezTo>
                  <a:cubicBezTo>
                    <a:pt x="3086" y="14779"/>
                    <a:pt x="3086" y="14779"/>
                    <a:pt x="3086" y="14779"/>
                  </a:cubicBezTo>
                  <a:cubicBezTo>
                    <a:pt x="3086" y="14779"/>
                    <a:pt x="3086" y="14779"/>
                    <a:pt x="3086" y="14779"/>
                  </a:cubicBezTo>
                  <a:cubicBezTo>
                    <a:pt x="2204" y="14779"/>
                    <a:pt x="2204" y="14779"/>
                    <a:pt x="2204" y="14779"/>
                  </a:cubicBezTo>
                  <a:close/>
                  <a:moveTo>
                    <a:pt x="2645" y="14893"/>
                  </a:moveTo>
                  <a:cubicBezTo>
                    <a:pt x="3086" y="14779"/>
                    <a:pt x="3086" y="14779"/>
                    <a:pt x="3086" y="14779"/>
                  </a:cubicBezTo>
                  <a:cubicBezTo>
                    <a:pt x="3527" y="14779"/>
                    <a:pt x="3527" y="14779"/>
                    <a:pt x="3527" y="14779"/>
                  </a:cubicBezTo>
                  <a:cubicBezTo>
                    <a:pt x="3527" y="15006"/>
                    <a:pt x="3527" y="15006"/>
                    <a:pt x="3527" y="15006"/>
                  </a:cubicBezTo>
                  <a:cubicBezTo>
                    <a:pt x="3086" y="15006"/>
                    <a:pt x="3086" y="15006"/>
                    <a:pt x="3086" y="15006"/>
                  </a:cubicBezTo>
                  <a:cubicBezTo>
                    <a:pt x="3086" y="15006"/>
                    <a:pt x="3086" y="15006"/>
                    <a:pt x="3086" y="15006"/>
                  </a:cubicBezTo>
                  <a:cubicBezTo>
                    <a:pt x="2645" y="14893"/>
                    <a:pt x="2645" y="14893"/>
                    <a:pt x="2645" y="14893"/>
                  </a:cubicBezTo>
                  <a:cubicBezTo>
                    <a:pt x="2645" y="14893"/>
                    <a:pt x="2645" y="14893"/>
                    <a:pt x="2645" y="14893"/>
                  </a:cubicBezTo>
                  <a:close/>
                  <a:moveTo>
                    <a:pt x="2204" y="15120"/>
                  </a:moveTo>
                  <a:cubicBezTo>
                    <a:pt x="2204" y="15006"/>
                    <a:pt x="2204" y="15006"/>
                    <a:pt x="2204" y="15006"/>
                  </a:cubicBezTo>
                  <a:cubicBezTo>
                    <a:pt x="2204" y="15120"/>
                    <a:pt x="2204" y="15120"/>
                    <a:pt x="2204" y="15120"/>
                  </a:cubicBezTo>
                  <a:cubicBezTo>
                    <a:pt x="2645" y="15120"/>
                    <a:pt x="2645" y="15120"/>
                    <a:pt x="2645" y="15120"/>
                  </a:cubicBezTo>
                  <a:cubicBezTo>
                    <a:pt x="2645" y="15234"/>
                    <a:pt x="2645" y="15234"/>
                    <a:pt x="2645" y="15234"/>
                  </a:cubicBezTo>
                  <a:cubicBezTo>
                    <a:pt x="2204" y="15234"/>
                    <a:pt x="2204" y="15234"/>
                    <a:pt x="2204" y="15234"/>
                  </a:cubicBezTo>
                  <a:cubicBezTo>
                    <a:pt x="2204" y="15120"/>
                    <a:pt x="2204" y="15120"/>
                    <a:pt x="2204" y="15120"/>
                  </a:cubicBezTo>
                  <a:close/>
                  <a:moveTo>
                    <a:pt x="3086" y="16825"/>
                  </a:moveTo>
                  <a:cubicBezTo>
                    <a:pt x="3086" y="16825"/>
                    <a:pt x="3086" y="16825"/>
                    <a:pt x="3086" y="16825"/>
                  </a:cubicBezTo>
                  <a:cubicBezTo>
                    <a:pt x="3086" y="16825"/>
                    <a:pt x="3086" y="16825"/>
                    <a:pt x="3086" y="16825"/>
                  </a:cubicBezTo>
                  <a:cubicBezTo>
                    <a:pt x="3086" y="16825"/>
                    <a:pt x="3086" y="16825"/>
                    <a:pt x="3086" y="16825"/>
                  </a:cubicBezTo>
                  <a:cubicBezTo>
                    <a:pt x="2645" y="16712"/>
                    <a:pt x="2645" y="16712"/>
                    <a:pt x="2645" y="16712"/>
                  </a:cubicBezTo>
                  <a:cubicBezTo>
                    <a:pt x="2204" y="16598"/>
                    <a:pt x="2204" y="16598"/>
                    <a:pt x="2204" y="16598"/>
                  </a:cubicBezTo>
                  <a:cubicBezTo>
                    <a:pt x="2204" y="16484"/>
                    <a:pt x="2204" y="16484"/>
                    <a:pt x="2204" y="16484"/>
                  </a:cubicBezTo>
                  <a:cubicBezTo>
                    <a:pt x="2645" y="16484"/>
                    <a:pt x="2645" y="16484"/>
                    <a:pt x="2645" y="16484"/>
                  </a:cubicBezTo>
                  <a:cubicBezTo>
                    <a:pt x="3086" y="16484"/>
                    <a:pt x="3086" y="16484"/>
                    <a:pt x="3086" y="16484"/>
                  </a:cubicBezTo>
                  <a:cubicBezTo>
                    <a:pt x="3086" y="16598"/>
                    <a:pt x="3086" y="16598"/>
                    <a:pt x="3086" y="16598"/>
                  </a:cubicBezTo>
                  <a:cubicBezTo>
                    <a:pt x="3527" y="16712"/>
                    <a:pt x="3527" y="16712"/>
                    <a:pt x="3527" y="16712"/>
                  </a:cubicBezTo>
                  <a:cubicBezTo>
                    <a:pt x="3527" y="16712"/>
                    <a:pt x="3527" y="16712"/>
                    <a:pt x="3527" y="16712"/>
                  </a:cubicBezTo>
                  <a:cubicBezTo>
                    <a:pt x="3527" y="16825"/>
                    <a:pt x="3527" y="16825"/>
                    <a:pt x="3527" y="16825"/>
                  </a:cubicBezTo>
                  <a:cubicBezTo>
                    <a:pt x="3967" y="16939"/>
                    <a:pt x="3967" y="16939"/>
                    <a:pt x="3967" y="16939"/>
                  </a:cubicBezTo>
                  <a:cubicBezTo>
                    <a:pt x="3527" y="16939"/>
                    <a:pt x="3527" y="16939"/>
                    <a:pt x="3527" y="16939"/>
                  </a:cubicBezTo>
                  <a:cubicBezTo>
                    <a:pt x="3086" y="16939"/>
                    <a:pt x="3086" y="16939"/>
                    <a:pt x="3086" y="16939"/>
                  </a:cubicBezTo>
                  <a:cubicBezTo>
                    <a:pt x="3086" y="16825"/>
                    <a:pt x="3086" y="16825"/>
                    <a:pt x="3086" y="16825"/>
                  </a:cubicBezTo>
                  <a:close/>
                  <a:moveTo>
                    <a:pt x="1763" y="16712"/>
                  </a:moveTo>
                  <a:cubicBezTo>
                    <a:pt x="1763" y="16598"/>
                    <a:pt x="1763" y="16598"/>
                    <a:pt x="1763" y="16598"/>
                  </a:cubicBezTo>
                  <a:cubicBezTo>
                    <a:pt x="1763" y="16598"/>
                    <a:pt x="1763" y="16598"/>
                    <a:pt x="1763" y="16598"/>
                  </a:cubicBezTo>
                  <a:cubicBezTo>
                    <a:pt x="2204" y="16598"/>
                    <a:pt x="2204" y="16598"/>
                    <a:pt x="2204" y="16598"/>
                  </a:cubicBezTo>
                  <a:cubicBezTo>
                    <a:pt x="2645" y="16825"/>
                    <a:pt x="2645" y="16825"/>
                    <a:pt x="2645" y="16825"/>
                  </a:cubicBezTo>
                  <a:cubicBezTo>
                    <a:pt x="3086" y="16939"/>
                    <a:pt x="3086" y="16939"/>
                    <a:pt x="3086" y="16939"/>
                  </a:cubicBezTo>
                  <a:cubicBezTo>
                    <a:pt x="3086" y="17053"/>
                    <a:pt x="3086" y="17053"/>
                    <a:pt x="3086" y="17053"/>
                  </a:cubicBezTo>
                  <a:cubicBezTo>
                    <a:pt x="2645" y="17053"/>
                    <a:pt x="2645" y="17053"/>
                    <a:pt x="2645" y="17053"/>
                  </a:cubicBezTo>
                  <a:cubicBezTo>
                    <a:pt x="2645" y="17053"/>
                    <a:pt x="2645" y="17053"/>
                    <a:pt x="2645" y="17053"/>
                  </a:cubicBezTo>
                  <a:cubicBezTo>
                    <a:pt x="2204" y="16939"/>
                    <a:pt x="2204" y="16939"/>
                    <a:pt x="2204" y="16939"/>
                  </a:cubicBezTo>
                  <a:cubicBezTo>
                    <a:pt x="2204" y="16825"/>
                    <a:pt x="2204" y="16825"/>
                    <a:pt x="2204" y="16825"/>
                  </a:cubicBezTo>
                  <a:cubicBezTo>
                    <a:pt x="2204" y="16825"/>
                    <a:pt x="2204" y="16825"/>
                    <a:pt x="2204" y="16825"/>
                  </a:cubicBezTo>
                  <a:cubicBezTo>
                    <a:pt x="1763" y="16825"/>
                    <a:pt x="1763" y="16825"/>
                    <a:pt x="1763" y="16825"/>
                  </a:cubicBezTo>
                  <a:cubicBezTo>
                    <a:pt x="1763" y="16712"/>
                    <a:pt x="1763" y="16712"/>
                    <a:pt x="1763" y="16712"/>
                  </a:cubicBezTo>
                  <a:close/>
                  <a:moveTo>
                    <a:pt x="1763" y="16825"/>
                  </a:moveTo>
                  <a:cubicBezTo>
                    <a:pt x="1763" y="16825"/>
                    <a:pt x="1763" y="16825"/>
                    <a:pt x="1763" y="16825"/>
                  </a:cubicBezTo>
                  <a:cubicBezTo>
                    <a:pt x="2204" y="16939"/>
                    <a:pt x="2204" y="16939"/>
                    <a:pt x="2204" y="16939"/>
                  </a:cubicBezTo>
                  <a:cubicBezTo>
                    <a:pt x="2204" y="16939"/>
                    <a:pt x="2204" y="16939"/>
                    <a:pt x="2204" y="16939"/>
                  </a:cubicBezTo>
                  <a:cubicBezTo>
                    <a:pt x="2204" y="17053"/>
                    <a:pt x="2204" y="17053"/>
                    <a:pt x="2204" y="17053"/>
                  </a:cubicBezTo>
                  <a:cubicBezTo>
                    <a:pt x="1763" y="17053"/>
                    <a:pt x="1763" y="17053"/>
                    <a:pt x="1763" y="17053"/>
                  </a:cubicBezTo>
                  <a:cubicBezTo>
                    <a:pt x="1763" y="17053"/>
                    <a:pt x="1763" y="17053"/>
                    <a:pt x="1763" y="17053"/>
                  </a:cubicBezTo>
                  <a:cubicBezTo>
                    <a:pt x="1763" y="16939"/>
                    <a:pt x="1763" y="16939"/>
                    <a:pt x="1763" y="16939"/>
                  </a:cubicBezTo>
                  <a:cubicBezTo>
                    <a:pt x="1763" y="16825"/>
                    <a:pt x="1763" y="16825"/>
                    <a:pt x="1763" y="16825"/>
                  </a:cubicBezTo>
                  <a:close/>
                  <a:moveTo>
                    <a:pt x="2204" y="17394"/>
                  </a:moveTo>
                  <a:cubicBezTo>
                    <a:pt x="2204" y="17394"/>
                    <a:pt x="2204" y="17394"/>
                    <a:pt x="2204" y="17394"/>
                  </a:cubicBezTo>
                  <a:cubicBezTo>
                    <a:pt x="2204" y="17280"/>
                    <a:pt x="2204" y="17280"/>
                    <a:pt x="2204" y="17280"/>
                  </a:cubicBezTo>
                  <a:cubicBezTo>
                    <a:pt x="2204" y="17166"/>
                    <a:pt x="2204" y="17166"/>
                    <a:pt x="2204" y="17166"/>
                  </a:cubicBezTo>
                  <a:cubicBezTo>
                    <a:pt x="2204" y="17053"/>
                    <a:pt x="2204" y="17053"/>
                    <a:pt x="2204" y="17053"/>
                  </a:cubicBezTo>
                  <a:cubicBezTo>
                    <a:pt x="2204" y="17166"/>
                    <a:pt x="2204" y="17166"/>
                    <a:pt x="2204" y="17166"/>
                  </a:cubicBezTo>
                  <a:cubicBezTo>
                    <a:pt x="2645" y="17166"/>
                    <a:pt x="2645" y="17166"/>
                    <a:pt x="2645" y="17166"/>
                  </a:cubicBezTo>
                  <a:cubicBezTo>
                    <a:pt x="3086" y="17280"/>
                    <a:pt x="3086" y="17280"/>
                    <a:pt x="3086" y="17280"/>
                  </a:cubicBezTo>
                  <a:cubicBezTo>
                    <a:pt x="2645" y="17280"/>
                    <a:pt x="2645" y="17280"/>
                    <a:pt x="2645" y="17280"/>
                  </a:cubicBezTo>
                  <a:cubicBezTo>
                    <a:pt x="2204" y="17394"/>
                    <a:pt x="2204" y="17394"/>
                    <a:pt x="2204" y="17394"/>
                  </a:cubicBezTo>
                  <a:close/>
                  <a:moveTo>
                    <a:pt x="3086" y="17735"/>
                  </a:moveTo>
                  <a:cubicBezTo>
                    <a:pt x="2645" y="17735"/>
                    <a:pt x="2645" y="17735"/>
                    <a:pt x="2645" y="17735"/>
                  </a:cubicBezTo>
                  <a:cubicBezTo>
                    <a:pt x="2645" y="17735"/>
                    <a:pt x="2645" y="17735"/>
                    <a:pt x="2645" y="17735"/>
                  </a:cubicBezTo>
                  <a:cubicBezTo>
                    <a:pt x="2645" y="17735"/>
                    <a:pt x="2645" y="17735"/>
                    <a:pt x="2645" y="17735"/>
                  </a:cubicBezTo>
                  <a:cubicBezTo>
                    <a:pt x="2204" y="17621"/>
                    <a:pt x="2204" y="17621"/>
                    <a:pt x="2204" y="17621"/>
                  </a:cubicBezTo>
                  <a:cubicBezTo>
                    <a:pt x="2645" y="17621"/>
                    <a:pt x="2645" y="17621"/>
                    <a:pt x="2645" y="17621"/>
                  </a:cubicBezTo>
                  <a:cubicBezTo>
                    <a:pt x="3086" y="17621"/>
                    <a:pt x="3086" y="17621"/>
                    <a:pt x="3086" y="17621"/>
                  </a:cubicBezTo>
                  <a:cubicBezTo>
                    <a:pt x="3086" y="17735"/>
                    <a:pt x="3086" y="17735"/>
                    <a:pt x="3086" y="17735"/>
                  </a:cubicBezTo>
                  <a:close/>
                  <a:moveTo>
                    <a:pt x="3967" y="17735"/>
                  </a:moveTo>
                  <a:cubicBezTo>
                    <a:pt x="3967" y="17848"/>
                    <a:pt x="3967" y="17848"/>
                    <a:pt x="3967" y="17848"/>
                  </a:cubicBezTo>
                  <a:cubicBezTo>
                    <a:pt x="3527" y="17848"/>
                    <a:pt x="3527" y="17848"/>
                    <a:pt x="3527" y="17848"/>
                  </a:cubicBezTo>
                  <a:cubicBezTo>
                    <a:pt x="3086" y="17735"/>
                    <a:pt x="3086" y="17735"/>
                    <a:pt x="3086" y="17735"/>
                  </a:cubicBezTo>
                  <a:cubicBezTo>
                    <a:pt x="3086" y="17621"/>
                    <a:pt x="3086" y="17621"/>
                    <a:pt x="3086" y="17621"/>
                  </a:cubicBezTo>
                  <a:cubicBezTo>
                    <a:pt x="2645" y="17507"/>
                    <a:pt x="2645" y="17507"/>
                    <a:pt x="2645" y="17507"/>
                  </a:cubicBezTo>
                  <a:cubicBezTo>
                    <a:pt x="3086" y="17394"/>
                    <a:pt x="3086" y="17394"/>
                    <a:pt x="3086" y="17394"/>
                  </a:cubicBezTo>
                  <a:cubicBezTo>
                    <a:pt x="3527" y="17394"/>
                    <a:pt x="3527" y="17394"/>
                    <a:pt x="3527" y="17394"/>
                  </a:cubicBezTo>
                  <a:cubicBezTo>
                    <a:pt x="3527" y="17280"/>
                    <a:pt x="3527" y="17280"/>
                    <a:pt x="3527" y="17280"/>
                  </a:cubicBezTo>
                  <a:cubicBezTo>
                    <a:pt x="3527" y="17394"/>
                    <a:pt x="3527" y="17394"/>
                    <a:pt x="3527" y="17394"/>
                  </a:cubicBezTo>
                  <a:cubicBezTo>
                    <a:pt x="3086" y="17394"/>
                    <a:pt x="3086" y="17394"/>
                    <a:pt x="3086" y="17394"/>
                  </a:cubicBezTo>
                  <a:cubicBezTo>
                    <a:pt x="3086" y="17280"/>
                    <a:pt x="3086" y="17280"/>
                    <a:pt x="3086" y="17280"/>
                  </a:cubicBezTo>
                  <a:cubicBezTo>
                    <a:pt x="3086" y="17280"/>
                    <a:pt x="3086" y="17280"/>
                    <a:pt x="3086" y="17280"/>
                  </a:cubicBezTo>
                  <a:cubicBezTo>
                    <a:pt x="3086" y="17166"/>
                    <a:pt x="3086" y="17166"/>
                    <a:pt x="3086" y="17166"/>
                  </a:cubicBezTo>
                  <a:cubicBezTo>
                    <a:pt x="3086" y="17053"/>
                    <a:pt x="3086" y="17053"/>
                    <a:pt x="3086" y="17053"/>
                  </a:cubicBezTo>
                  <a:cubicBezTo>
                    <a:pt x="3086" y="17053"/>
                    <a:pt x="3086" y="17053"/>
                    <a:pt x="3086" y="17053"/>
                  </a:cubicBezTo>
                  <a:cubicBezTo>
                    <a:pt x="3527" y="17053"/>
                    <a:pt x="3527" y="17053"/>
                    <a:pt x="3527" y="17053"/>
                  </a:cubicBezTo>
                  <a:cubicBezTo>
                    <a:pt x="3967" y="17053"/>
                    <a:pt x="3967" y="17053"/>
                    <a:pt x="3967" y="17053"/>
                  </a:cubicBezTo>
                  <a:cubicBezTo>
                    <a:pt x="3967" y="17280"/>
                    <a:pt x="3967" y="17280"/>
                    <a:pt x="3967" y="17280"/>
                  </a:cubicBezTo>
                  <a:cubicBezTo>
                    <a:pt x="4408" y="17394"/>
                    <a:pt x="4408" y="17394"/>
                    <a:pt x="4408" y="17394"/>
                  </a:cubicBezTo>
                  <a:cubicBezTo>
                    <a:pt x="4408" y="17507"/>
                    <a:pt x="4408" y="17507"/>
                    <a:pt x="4408" y="17507"/>
                  </a:cubicBezTo>
                  <a:cubicBezTo>
                    <a:pt x="4408" y="17621"/>
                    <a:pt x="4408" y="17621"/>
                    <a:pt x="4408" y="17621"/>
                  </a:cubicBezTo>
                  <a:cubicBezTo>
                    <a:pt x="4408" y="17735"/>
                    <a:pt x="4408" y="17735"/>
                    <a:pt x="4408" y="17735"/>
                  </a:cubicBezTo>
                  <a:cubicBezTo>
                    <a:pt x="4408" y="17848"/>
                    <a:pt x="4408" y="17848"/>
                    <a:pt x="4408" y="17848"/>
                  </a:cubicBezTo>
                  <a:cubicBezTo>
                    <a:pt x="4408" y="17962"/>
                    <a:pt x="4408" y="17962"/>
                    <a:pt x="4408" y="17962"/>
                  </a:cubicBezTo>
                  <a:cubicBezTo>
                    <a:pt x="3967" y="17848"/>
                    <a:pt x="3967" y="17848"/>
                    <a:pt x="3967" y="17848"/>
                  </a:cubicBezTo>
                  <a:cubicBezTo>
                    <a:pt x="3967" y="17735"/>
                    <a:pt x="3967" y="17735"/>
                    <a:pt x="3967" y="17735"/>
                  </a:cubicBezTo>
                  <a:cubicBezTo>
                    <a:pt x="3967" y="17735"/>
                    <a:pt x="3967" y="17735"/>
                    <a:pt x="3967" y="17735"/>
                  </a:cubicBezTo>
                  <a:close/>
                  <a:moveTo>
                    <a:pt x="3527" y="18189"/>
                  </a:moveTo>
                  <a:cubicBezTo>
                    <a:pt x="3527" y="18076"/>
                    <a:pt x="3527" y="18076"/>
                    <a:pt x="3527" y="18076"/>
                  </a:cubicBezTo>
                  <a:cubicBezTo>
                    <a:pt x="3086" y="18076"/>
                    <a:pt x="3086" y="18076"/>
                    <a:pt x="3086" y="18076"/>
                  </a:cubicBezTo>
                  <a:cubicBezTo>
                    <a:pt x="3527" y="17962"/>
                    <a:pt x="3527" y="17962"/>
                    <a:pt x="3527" y="17962"/>
                  </a:cubicBezTo>
                  <a:cubicBezTo>
                    <a:pt x="3527" y="17962"/>
                    <a:pt x="3527" y="17962"/>
                    <a:pt x="3527" y="17962"/>
                  </a:cubicBezTo>
                  <a:cubicBezTo>
                    <a:pt x="3527" y="17962"/>
                    <a:pt x="3527" y="17962"/>
                    <a:pt x="3527" y="17962"/>
                  </a:cubicBezTo>
                  <a:cubicBezTo>
                    <a:pt x="3527" y="17962"/>
                    <a:pt x="3527" y="17962"/>
                    <a:pt x="3527" y="17962"/>
                  </a:cubicBezTo>
                  <a:cubicBezTo>
                    <a:pt x="3967" y="17962"/>
                    <a:pt x="3967" y="17962"/>
                    <a:pt x="3967" y="17962"/>
                  </a:cubicBezTo>
                  <a:cubicBezTo>
                    <a:pt x="3967" y="18076"/>
                    <a:pt x="3967" y="18076"/>
                    <a:pt x="3967" y="18076"/>
                  </a:cubicBezTo>
                  <a:cubicBezTo>
                    <a:pt x="3967" y="18076"/>
                    <a:pt x="3967" y="18076"/>
                    <a:pt x="3967" y="18076"/>
                  </a:cubicBezTo>
                  <a:cubicBezTo>
                    <a:pt x="3967" y="18189"/>
                    <a:pt x="3967" y="18189"/>
                    <a:pt x="3967" y="18189"/>
                  </a:cubicBezTo>
                  <a:cubicBezTo>
                    <a:pt x="3527" y="18189"/>
                    <a:pt x="3527" y="18189"/>
                    <a:pt x="3527" y="18189"/>
                  </a:cubicBezTo>
                  <a:close/>
                  <a:moveTo>
                    <a:pt x="3527" y="18303"/>
                  </a:moveTo>
                  <a:cubicBezTo>
                    <a:pt x="3527" y="18189"/>
                    <a:pt x="3527" y="18189"/>
                    <a:pt x="3527" y="18189"/>
                  </a:cubicBezTo>
                  <a:cubicBezTo>
                    <a:pt x="3967" y="18189"/>
                    <a:pt x="3967" y="18189"/>
                    <a:pt x="3967" y="18189"/>
                  </a:cubicBezTo>
                  <a:cubicBezTo>
                    <a:pt x="3527" y="18303"/>
                    <a:pt x="3527" y="18303"/>
                    <a:pt x="3527" y="18303"/>
                  </a:cubicBezTo>
                  <a:cubicBezTo>
                    <a:pt x="3527" y="18303"/>
                    <a:pt x="3527" y="18303"/>
                    <a:pt x="3527" y="18303"/>
                  </a:cubicBezTo>
                  <a:close/>
                  <a:moveTo>
                    <a:pt x="3967" y="18303"/>
                  </a:moveTo>
                  <a:cubicBezTo>
                    <a:pt x="4408" y="18303"/>
                    <a:pt x="4408" y="18303"/>
                    <a:pt x="4408" y="18303"/>
                  </a:cubicBezTo>
                  <a:cubicBezTo>
                    <a:pt x="4408" y="18417"/>
                    <a:pt x="4408" y="18417"/>
                    <a:pt x="4408" y="18417"/>
                  </a:cubicBezTo>
                  <a:cubicBezTo>
                    <a:pt x="3967" y="18417"/>
                    <a:pt x="3967" y="18417"/>
                    <a:pt x="3967" y="18417"/>
                  </a:cubicBezTo>
                  <a:cubicBezTo>
                    <a:pt x="3967" y="18303"/>
                    <a:pt x="3967" y="18303"/>
                    <a:pt x="3967" y="18303"/>
                  </a:cubicBezTo>
                  <a:cubicBezTo>
                    <a:pt x="3967" y="18303"/>
                    <a:pt x="3967" y="18303"/>
                    <a:pt x="3967" y="18303"/>
                  </a:cubicBezTo>
                  <a:close/>
                  <a:moveTo>
                    <a:pt x="4408" y="18189"/>
                  </a:moveTo>
                  <a:cubicBezTo>
                    <a:pt x="4408" y="18189"/>
                    <a:pt x="4408" y="18189"/>
                    <a:pt x="4408" y="18189"/>
                  </a:cubicBezTo>
                  <a:cubicBezTo>
                    <a:pt x="4408" y="18189"/>
                    <a:pt x="4408" y="18189"/>
                    <a:pt x="4408" y="18189"/>
                  </a:cubicBezTo>
                  <a:cubicBezTo>
                    <a:pt x="4849" y="18189"/>
                    <a:pt x="4849" y="18189"/>
                    <a:pt x="4849" y="18189"/>
                  </a:cubicBezTo>
                  <a:cubicBezTo>
                    <a:pt x="5290" y="18189"/>
                    <a:pt x="5290" y="18189"/>
                    <a:pt x="5290" y="18189"/>
                  </a:cubicBezTo>
                  <a:cubicBezTo>
                    <a:pt x="5290" y="18303"/>
                    <a:pt x="5290" y="18303"/>
                    <a:pt x="5290" y="18303"/>
                  </a:cubicBezTo>
                  <a:cubicBezTo>
                    <a:pt x="5731" y="18417"/>
                    <a:pt x="5731" y="18417"/>
                    <a:pt x="5731" y="18417"/>
                  </a:cubicBezTo>
                  <a:cubicBezTo>
                    <a:pt x="5290" y="18303"/>
                    <a:pt x="5290" y="18303"/>
                    <a:pt x="5290" y="18303"/>
                  </a:cubicBezTo>
                  <a:cubicBezTo>
                    <a:pt x="4849" y="18303"/>
                    <a:pt x="4849" y="18303"/>
                    <a:pt x="4849" y="18303"/>
                  </a:cubicBezTo>
                  <a:cubicBezTo>
                    <a:pt x="4408" y="18189"/>
                    <a:pt x="4408" y="18189"/>
                    <a:pt x="4408" y="18189"/>
                  </a:cubicBezTo>
                  <a:close/>
                  <a:moveTo>
                    <a:pt x="4408" y="18303"/>
                  </a:moveTo>
                  <a:cubicBezTo>
                    <a:pt x="4408" y="18303"/>
                    <a:pt x="4408" y="18303"/>
                    <a:pt x="4408" y="18303"/>
                  </a:cubicBezTo>
                  <a:cubicBezTo>
                    <a:pt x="4849" y="18417"/>
                    <a:pt x="4849" y="18417"/>
                    <a:pt x="4849" y="18417"/>
                  </a:cubicBezTo>
                  <a:cubicBezTo>
                    <a:pt x="5290" y="18531"/>
                    <a:pt x="5290" y="18531"/>
                    <a:pt x="5290" y="18531"/>
                  </a:cubicBezTo>
                  <a:cubicBezTo>
                    <a:pt x="5290" y="18644"/>
                    <a:pt x="5290" y="18644"/>
                    <a:pt x="5290" y="18644"/>
                  </a:cubicBezTo>
                  <a:cubicBezTo>
                    <a:pt x="4849" y="18644"/>
                    <a:pt x="4849" y="18644"/>
                    <a:pt x="4849" y="18644"/>
                  </a:cubicBezTo>
                  <a:cubicBezTo>
                    <a:pt x="4408" y="18417"/>
                    <a:pt x="4408" y="18417"/>
                    <a:pt x="4408" y="18417"/>
                  </a:cubicBezTo>
                  <a:cubicBezTo>
                    <a:pt x="4408" y="18303"/>
                    <a:pt x="4408" y="18303"/>
                    <a:pt x="4408" y="18303"/>
                  </a:cubicBezTo>
                  <a:close/>
                  <a:moveTo>
                    <a:pt x="4849" y="18758"/>
                  </a:moveTo>
                  <a:cubicBezTo>
                    <a:pt x="4408" y="18872"/>
                    <a:pt x="4408" y="18872"/>
                    <a:pt x="4408" y="18872"/>
                  </a:cubicBezTo>
                  <a:cubicBezTo>
                    <a:pt x="3967" y="18758"/>
                    <a:pt x="3967" y="18758"/>
                    <a:pt x="3967" y="18758"/>
                  </a:cubicBezTo>
                  <a:cubicBezTo>
                    <a:pt x="4408" y="18758"/>
                    <a:pt x="4408" y="18758"/>
                    <a:pt x="4408" y="18758"/>
                  </a:cubicBezTo>
                  <a:cubicBezTo>
                    <a:pt x="4408" y="18644"/>
                    <a:pt x="4408" y="18644"/>
                    <a:pt x="4408" y="18644"/>
                  </a:cubicBezTo>
                  <a:cubicBezTo>
                    <a:pt x="4408" y="18644"/>
                    <a:pt x="4408" y="18644"/>
                    <a:pt x="4408" y="18644"/>
                  </a:cubicBezTo>
                  <a:cubicBezTo>
                    <a:pt x="4408" y="18531"/>
                    <a:pt x="4408" y="18531"/>
                    <a:pt x="4408" y="18531"/>
                  </a:cubicBezTo>
                  <a:cubicBezTo>
                    <a:pt x="4849" y="18644"/>
                    <a:pt x="4849" y="18644"/>
                    <a:pt x="4849" y="18644"/>
                  </a:cubicBezTo>
                  <a:cubicBezTo>
                    <a:pt x="4849" y="18644"/>
                    <a:pt x="4849" y="18644"/>
                    <a:pt x="4849" y="18644"/>
                  </a:cubicBezTo>
                  <a:cubicBezTo>
                    <a:pt x="5731" y="18758"/>
                    <a:pt x="5731" y="18758"/>
                    <a:pt x="5731" y="18758"/>
                  </a:cubicBezTo>
                  <a:cubicBezTo>
                    <a:pt x="5731" y="18758"/>
                    <a:pt x="5731" y="18758"/>
                    <a:pt x="5731" y="18758"/>
                  </a:cubicBezTo>
                  <a:cubicBezTo>
                    <a:pt x="5290" y="18758"/>
                    <a:pt x="5290" y="18758"/>
                    <a:pt x="5290" y="18758"/>
                  </a:cubicBezTo>
                  <a:cubicBezTo>
                    <a:pt x="5290" y="18758"/>
                    <a:pt x="5290" y="18758"/>
                    <a:pt x="5290" y="18758"/>
                  </a:cubicBezTo>
                  <a:cubicBezTo>
                    <a:pt x="4849" y="18758"/>
                    <a:pt x="4849" y="18758"/>
                    <a:pt x="4849" y="18758"/>
                  </a:cubicBezTo>
                  <a:close/>
                  <a:moveTo>
                    <a:pt x="5290" y="19213"/>
                  </a:moveTo>
                  <a:cubicBezTo>
                    <a:pt x="4849" y="19213"/>
                    <a:pt x="4849" y="19213"/>
                    <a:pt x="4849" y="19213"/>
                  </a:cubicBezTo>
                  <a:cubicBezTo>
                    <a:pt x="4849" y="19099"/>
                    <a:pt x="4849" y="19099"/>
                    <a:pt x="4849" y="19099"/>
                  </a:cubicBezTo>
                  <a:cubicBezTo>
                    <a:pt x="4849" y="19099"/>
                    <a:pt x="4849" y="19099"/>
                    <a:pt x="4849" y="19099"/>
                  </a:cubicBezTo>
                  <a:cubicBezTo>
                    <a:pt x="4849" y="18985"/>
                    <a:pt x="4849" y="18985"/>
                    <a:pt x="4849" y="18985"/>
                  </a:cubicBezTo>
                  <a:cubicBezTo>
                    <a:pt x="4849" y="18985"/>
                    <a:pt x="4849" y="18985"/>
                    <a:pt x="4849" y="18985"/>
                  </a:cubicBezTo>
                  <a:cubicBezTo>
                    <a:pt x="4849" y="18985"/>
                    <a:pt x="4849" y="18985"/>
                    <a:pt x="4849" y="18985"/>
                  </a:cubicBezTo>
                  <a:cubicBezTo>
                    <a:pt x="4849" y="18985"/>
                    <a:pt x="4849" y="18985"/>
                    <a:pt x="4849" y="18985"/>
                  </a:cubicBezTo>
                  <a:cubicBezTo>
                    <a:pt x="5290" y="18985"/>
                    <a:pt x="5290" y="18985"/>
                    <a:pt x="5290" y="18985"/>
                  </a:cubicBezTo>
                  <a:cubicBezTo>
                    <a:pt x="5290" y="18985"/>
                    <a:pt x="5290" y="18985"/>
                    <a:pt x="5290" y="18985"/>
                  </a:cubicBezTo>
                  <a:cubicBezTo>
                    <a:pt x="5290" y="19099"/>
                    <a:pt x="5290" y="19099"/>
                    <a:pt x="5290" y="19099"/>
                  </a:cubicBezTo>
                  <a:cubicBezTo>
                    <a:pt x="4849" y="19099"/>
                    <a:pt x="4849" y="19099"/>
                    <a:pt x="4849" y="19099"/>
                  </a:cubicBezTo>
                  <a:cubicBezTo>
                    <a:pt x="5290" y="19213"/>
                    <a:pt x="5290" y="19213"/>
                    <a:pt x="5290" y="19213"/>
                  </a:cubicBezTo>
                  <a:close/>
                  <a:moveTo>
                    <a:pt x="5290" y="18985"/>
                  </a:moveTo>
                  <a:cubicBezTo>
                    <a:pt x="5290" y="18985"/>
                    <a:pt x="5290" y="18985"/>
                    <a:pt x="5290" y="18985"/>
                  </a:cubicBezTo>
                  <a:cubicBezTo>
                    <a:pt x="5731" y="18985"/>
                    <a:pt x="5731" y="18985"/>
                    <a:pt x="5731" y="18985"/>
                  </a:cubicBezTo>
                  <a:cubicBezTo>
                    <a:pt x="5731" y="18985"/>
                    <a:pt x="5731" y="18985"/>
                    <a:pt x="5731" y="18985"/>
                  </a:cubicBezTo>
                  <a:cubicBezTo>
                    <a:pt x="5731" y="19099"/>
                    <a:pt x="5731" y="19099"/>
                    <a:pt x="5731" y="19099"/>
                  </a:cubicBezTo>
                  <a:cubicBezTo>
                    <a:pt x="5731" y="19099"/>
                    <a:pt x="5731" y="19099"/>
                    <a:pt x="5731" y="19099"/>
                  </a:cubicBezTo>
                  <a:cubicBezTo>
                    <a:pt x="5731" y="19213"/>
                    <a:pt x="5731" y="19213"/>
                    <a:pt x="5731" y="19213"/>
                  </a:cubicBezTo>
                  <a:cubicBezTo>
                    <a:pt x="5731" y="19213"/>
                    <a:pt x="5731" y="19213"/>
                    <a:pt x="5731" y="19213"/>
                  </a:cubicBezTo>
                  <a:cubicBezTo>
                    <a:pt x="5290" y="19099"/>
                    <a:pt x="5290" y="19099"/>
                    <a:pt x="5290" y="19099"/>
                  </a:cubicBezTo>
                  <a:cubicBezTo>
                    <a:pt x="5290" y="19099"/>
                    <a:pt x="5290" y="19099"/>
                    <a:pt x="5290" y="19099"/>
                  </a:cubicBezTo>
                  <a:cubicBezTo>
                    <a:pt x="5290" y="18985"/>
                    <a:pt x="5290" y="18985"/>
                    <a:pt x="5290" y="18985"/>
                  </a:cubicBezTo>
                  <a:close/>
                  <a:moveTo>
                    <a:pt x="6171" y="19099"/>
                  </a:moveTo>
                  <a:cubicBezTo>
                    <a:pt x="6612" y="19099"/>
                    <a:pt x="6612" y="19099"/>
                    <a:pt x="6612" y="19099"/>
                  </a:cubicBezTo>
                  <a:cubicBezTo>
                    <a:pt x="6612" y="19213"/>
                    <a:pt x="6612" y="19213"/>
                    <a:pt x="6612" y="19213"/>
                  </a:cubicBezTo>
                  <a:cubicBezTo>
                    <a:pt x="6171" y="19213"/>
                    <a:pt x="6171" y="19213"/>
                    <a:pt x="6171" y="19213"/>
                  </a:cubicBezTo>
                  <a:cubicBezTo>
                    <a:pt x="6171" y="19099"/>
                    <a:pt x="6171" y="19099"/>
                    <a:pt x="6171" y="19099"/>
                  </a:cubicBezTo>
                  <a:cubicBezTo>
                    <a:pt x="6171" y="19099"/>
                    <a:pt x="6171" y="19099"/>
                    <a:pt x="6171" y="19099"/>
                  </a:cubicBezTo>
                  <a:close/>
                  <a:moveTo>
                    <a:pt x="5731" y="19440"/>
                  </a:moveTo>
                  <a:cubicBezTo>
                    <a:pt x="5731" y="19440"/>
                    <a:pt x="5731" y="19440"/>
                    <a:pt x="5731" y="19440"/>
                  </a:cubicBezTo>
                  <a:cubicBezTo>
                    <a:pt x="5731" y="19326"/>
                    <a:pt x="5731" y="19326"/>
                    <a:pt x="5731" y="19326"/>
                  </a:cubicBezTo>
                  <a:cubicBezTo>
                    <a:pt x="5731" y="19326"/>
                    <a:pt x="5731" y="19326"/>
                    <a:pt x="5731" y="19326"/>
                  </a:cubicBezTo>
                  <a:cubicBezTo>
                    <a:pt x="5731" y="19213"/>
                    <a:pt x="5731" y="19213"/>
                    <a:pt x="5731" y="19213"/>
                  </a:cubicBezTo>
                  <a:cubicBezTo>
                    <a:pt x="5731" y="19213"/>
                    <a:pt x="5731" y="19213"/>
                    <a:pt x="5731" y="19213"/>
                  </a:cubicBezTo>
                  <a:cubicBezTo>
                    <a:pt x="6171" y="19326"/>
                    <a:pt x="6171" y="19326"/>
                    <a:pt x="6171" y="19326"/>
                  </a:cubicBezTo>
                  <a:cubicBezTo>
                    <a:pt x="5731" y="19440"/>
                    <a:pt x="5731" y="19440"/>
                    <a:pt x="5731" y="19440"/>
                  </a:cubicBezTo>
                  <a:close/>
                  <a:moveTo>
                    <a:pt x="7053" y="19099"/>
                  </a:moveTo>
                  <a:cubicBezTo>
                    <a:pt x="6612" y="19099"/>
                    <a:pt x="6612" y="19099"/>
                    <a:pt x="6612" y="19099"/>
                  </a:cubicBezTo>
                  <a:cubicBezTo>
                    <a:pt x="6171" y="19099"/>
                    <a:pt x="6171" y="19099"/>
                    <a:pt x="6171" y="19099"/>
                  </a:cubicBezTo>
                  <a:cubicBezTo>
                    <a:pt x="6171" y="18872"/>
                    <a:pt x="6171" y="18872"/>
                    <a:pt x="6171" y="18872"/>
                  </a:cubicBezTo>
                  <a:cubicBezTo>
                    <a:pt x="6612" y="18872"/>
                    <a:pt x="6612" y="18872"/>
                    <a:pt x="6612" y="18872"/>
                  </a:cubicBezTo>
                  <a:cubicBezTo>
                    <a:pt x="6612" y="18985"/>
                    <a:pt x="6612" y="18985"/>
                    <a:pt x="6612" y="18985"/>
                  </a:cubicBezTo>
                  <a:cubicBezTo>
                    <a:pt x="7053" y="19099"/>
                    <a:pt x="7053" y="19099"/>
                    <a:pt x="7053" y="19099"/>
                  </a:cubicBezTo>
                  <a:cubicBezTo>
                    <a:pt x="7053" y="19099"/>
                    <a:pt x="7053" y="19099"/>
                    <a:pt x="7053" y="19099"/>
                  </a:cubicBezTo>
                  <a:cubicBezTo>
                    <a:pt x="7053" y="19099"/>
                    <a:pt x="7053" y="19099"/>
                    <a:pt x="7053" y="19099"/>
                  </a:cubicBezTo>
                  <a:close/>
                  <a:moveTo>
                    <a:pt x="7053" y="19326"/>
                  </a:moveTo>
                  <a:cubicBezTo>
                    <a:pt x="6612" y="19213"/>
                    <a:pt x="6612" y="19213"/>
                    <a:pt x="6612" y="19213"/>
                  </a:cubicBezTo>
                  <a:cubicBezTo>
                    <a:pt x="6612" y="19213"/>
                    <a:pt x="6612" y="19213"/>
                    <a:pt x="6612" y="19213"/>
                  </a:cubicBezTo>
                  <a:cubicBezTo>
                    <a:pt x="7053" y="19213"/>
                    <a:pt x="7053" y="19213"/>
                    <a:pt x="7053" y="19213"/>
                  </a:cubicBezTo>
                  <a:cubicBezTo>
                    <a:pt x="7053" y="19326"/>
                    <a:pt x="7053" y="19326"/>
                    <a:pt x="7053" y="19326"/>
                  </a:cubicBezTo>
                  <a:cubicBezTo>
                    <a:pt x="7053" y="19326"/>
                    <a:pt x="7053" y="19326"/>
                    <a:pt x="7053" y="19326"/>
                  </a:cubicBezTo>
                  <a:close/>
                  <a:moveTo>
                    <a:pt x="7053" y="19440"/>
                  </a:moveTo>
                  <a:cubicBezTo>
                    <a:pt x="6612" y="19326"/>
                    <a:pt x="6612" y="19326"/>
                    <a:pt x="6612" y="19326"/>
                  </a:cubicBezTo>
                  <a:cubicBezTo>
                    <a:pt x="6612" y="19326"/>
                    <a:pt x="6612" y="19326"/>
                    <a:pt x="6612" y="19326"/>
                  </a:cubicBezTo>
                  <a:cubicBezTo>
                    <a:pt x="6612" y="19213"/>
                    <a:pt x="6612" y="19213"/>
                    <a:pt x="6612" y="19213"/>
                  </a:cubicBezTo>
                  <a:cubicBezTo>
                    <a:pt x="7053" y="19326"/>
                    <a:pt x="7053" y="19326"/>
                    <a:pt x="7053" y="19326"/>
                  </a:cubicBezTo>
                  <a:cubicBezTo>
                    <a:pt x="7053" y="19440"/>
                    <a:pt x="7053" y="19440"/>
                    <a:pt x="7053" y="19440"/>
                  </a:cubicBezTo>
                  <a:cubicBezTo>
                    <a:pt x="7053" y="19440"/>
                    <a:pt x="7053" y="19440"/>
                    <a:pt x="7053" y="19440"/>
                  </a:cubicBezTo>
                  <a:close/>
                  <a:moveTo>
                    <a:pt x="7494" y="19667"/>
                  </a:moveTo>
                  <a:cubicBezTo>
                    <a:pt x="7494" y="19667"/>
                    <a:pt x="7494" y="19667"/>
                    <a:pt x="7494" y="19667"/>
                  </a:cubicBezTo>
                  <a:cubicBezTo>
                    <a:pt x="7053" y="19554"/>
                    <a:pt x="7053" y="19554"/>
                    <a:pt x="7053" y="19554"/>
                  </a:cubicBezTo>
                  <a:cubicBezTo>
                    <a:pt x="7053" y="19554"/>
                    <a:pt x="7053" y="19554"/>
                    <a:pt x="7053" y="19554"/>
                  </a:cubicBezTo>
                  <a:cubicBezTo>
                    <a:pt x="6612" y="19554"/>
                    <a:pt x="6612" y="19554"/>
                    <a:pt x="6612" y="19554"/>
                  </a:cubicBezTo>
                  <a:cubicBezTo>
                    <a:pt x="6612" y="19554"/>
                    <a:pt x="6612" y="19554"/>
                    <a:pt x="6612" y="19554"/>
                  </a:cubicBezTo>
                  <a:cubicBezTo>
                    <a:pt x="7053" y="19554"/>
                    <a:pt x="7053" y="19554"/>
                    <a:pt x="7053" y="19554"/>
                  </a:cubicBezTo>
                  <a:cubicBezTo>
                    <a:pt x="7053" y="19554"/>
                    <a:pt x="7053" y="19554"/>
                    <a:pt x="7053" y="19554"/>
                  </a:cubicBezTo>
                  <a:cubicBezTo>
                    <a:pt x="7494" y="19554"/>
                    <a:pt x="7494" y="19554"/>
                    <a:pt x="7494" y="19554"/>
                  </a:cubicBezTo>
                  <a:cubicBezTo>
                    <a:pt x="7494" y="19554"/>
                    <a:pt x="7494" y="19554"/>
                    <a:pt x="7494" y="19554"/>
                  </a:cubicBezTo>
                  <a:cubicBezTo>
                    <a:pt x="7494" y="19667"/>
                    <a:pt x="7494" y="19667"/>
                    <a:pt x="7494" y="19667"/>
                  </a:cubicBezTo>
                  <a:close/>
                  <a:moveTo>
                    <a:pt x="8816" y="20122"/>
                  </a:moveTo>
                  <a:cubicBezTo>
                    <a:pt x="8376" y="20122"/>
                    <a:pt x="8376" y="20122"/>
                    <a:pt x="8376" y="20122"/>
                  </a:cubicBezTo>
                  <a:cubicBezTo>
                    <a:pt x="7935" y="20122"/>
                    <a:pt x="7935" y="20122"/>
                    <a:pt x="7935" y="20122"/>
                  </a:cubicBezTo>
                  <a:cubicBezTo>
                    <a:pt x="7494" y="20122"/>
                    <a:pt x="7494" y="20122"/>
                    <a:pt x="7494" y="20122"/>
                  </a:cubicBezTo>
                  <a:cubicBezTo>
                    <a:pt x="7494" y="20008"/>
                    <a:pt x="7494" y="20008"/>
                    <a:pt x="7494" y="20008"/>
                  </a:cubicBezTo>
                  <a:cubicBezTo>
                    <a:pt x="7053" y="20008"/>
                    <a:pt x="7053" y="20008"/>
                    <a:pt x="7053" y="20008"/>
                  </a:cubicBezTo>
                  <a:cubicBezTo>
                    <a:pt x="6612" y="20008"/>
                    <a:pt x="6612" y="20008"/>
                    <a:pt x="6612" y="20008"/>
                  </a:cubicBezTo>
                  <a:cubicBezTo>
                    <a:pt x="6171" y="19895"/>
                    <a:pt x="6171" y="19895"/>
                    <a:pt x="6171" y="19895"/>
                  </a:cubicBezTo>
                  <a:cubicBezTo>
                    <a:pt x="6171" y="19781"/>
                    <a:pt x="6171" y="19781"/>
                    <a:pt x="6171" y="19781"/>
                  </a:cubicBezTo>
                  <a:cubicBezTo>
                    <a:pt x="6171" y="19781"/>
                    <a:pt x="6171" y="19781"/>
                    <a:pt x="6171" y="19781"/>
                  </a:cubicBezTo>
                  <a:cubicBezTo>
                    <a:pt x="6612" y="19781"/>
                    <a:pt x="6612" y="19781"/>
                    <a:pt x="6612" y="19781"/>
                  </a:cubicBezTo>
                  <a:cubicBezTo>
                    <a:pt x="7053" y="19895"/>
                    <a:pt x="7053" y="19895"/>
                    <a:pt x="7053" y="19895"/>
                  </a:cubicBezTo>
                  <a:cubicBezTo>
                    <a:pt x="7053" y="19895"/>
                    <a:pt x="7053" y="19895"/>
                    <a:pt x="7053" y="19895"/>
                  </a:cubicBezTo>
                  <a:cubicBezTo>
                    <a:pt x="7494" y="19895"/>
                    <a:pt x="7494" y="19895"/>
                    <a:pt x="7494" y="19895"/>
                  </a:cubicBezTo>
                  <a:cubicBezTo>
                    <a:pt x="7935" y="19895"/>
                    <a:pt x="7935" y="19895"/>
                    <a:pt x="7935" y="19895"/>
                  </a:cubicBezTo>
                  <a:cubicBezTo>
                    <a:pt x="8376" y="20008"/>
                    <a:pt x="8376" y="20008"/>
                    <a:pt x="8376" y="20008"/>
                  </a:cubicBezTo>
                  <a:cubicBezTo>
                    <a:pt x="8816" y="20008"/>
                    <a:pt x="8816" y="20008"/>
                    <a:pt x="8816" y="20008"/>
                  </a:cubicBezTo>
                  <a:cubicBezTo>
                    <a:pt x="8816" y="20008"/>
                    <a:pt x="8816" y="20008"/>
                    <a:pt x="8816" y="20008"/>
                  </a:cubicBezTo>
                  <a:cubicBezTo>
                    <a:pt x="9257" y="20122"/>
                    <a:pt x="9257" y="20122"/>
                    <a:pt x="9257" y="20122"/>
                  </a:cubicBezTo>
                  <a:cubicBezTo>
                    <a:pt x="9257" y="20122"/>
                    <a:pt x="9257" y="20122"/>
                    <a:pt x="9257" y="20122"/>
                  </a:cubicBezTo>
                  <a:cubicBezTo>
                    <a:pt x="9698" y="20122"/>
                    <a:pt x="9698" y="20122"/>
                    <a:pt x="9698" y="20122"/>
                  </a:cubicBezTo>
                  <a:cubicBezTo>
                    <a:pt x="9257" y="20122"/>
                    <a:pt x="9257" y="20122"/>
                    <a:pt x="9257" y="20122"/>
                  </a:cubicBezTo>
                  <a:cubicBezTo>
                    <a:pt x="9257" y="20122"/>
                    <a:pt x="9257" y="20122"/>
                    <a:pt x="9257" y="20122"/>
                  </a:cubicBezTo>
                  <a:cubicBezTo>
                    <a:pt x="8816" y="20122"/>
                    <a:pt x="8816" y="20122"/>
                    <a:pt x="8816" y="20122"/>
                  </a:cubicBezTo>
                  <a:close/>
                  <a:moveTo>
                    <a:pt x="7494" y="20122"/>
                  </a:moveTo>
                  <a:cubicBezTo>
                    <a:pt x="7494" y="20122"/>
                    <a:pt x="7494" y="20236"/>
                    <a:pt x="7494" y="20236"/>
                  </a:cubicBezTo>
                  <a:cubicBezTo>
                    <a:pt x="7053" y="20236"/>
                    <a:pt x="7053" y="20236"/>
                    <a:pt x="7053" y="20236"/>
                  </a:cubicBezTo>
                  <a:cubicBezTo>
                    <a:pt x="7494" y="20122"/>
                    <a:pt x="7494" y="20122"/>
                    <a:pt x="7494" y="20122"/>
                  </a:cubicBezTo>
                  <a:close/>
                  <a:moveTo>
                    <a:pt x="10139" y="20577"/>
                  </a:moveTo>
                  <a:cubicBezTo>
                    <a:pt x="10139" y="20577"/>
                    <a:pt x="10139" y="20577"/>
                    <a:pt x="10139" y="20577"/>
                  </a:cubicBezTo>
                  <a:cubicBezTo>
                    <a:pt x="10580" y="20577"/>
                    <a:pt x="10580" y="20577"/>
                    <a:pt x="10580" y="20577"/>
                  </a:cubicBezTo>
                  <a:cubicBezTo>
                    <a:pt x="10139" y="20577"/>
                    <a:pt x="10139" y="20577"/>
                    <a:pt x="10139" y="20577"/>
                  </a:cubicBezTo>
                  <a:cubicBezTo>
                    <a:pt x="10139" y="20577"/>
                    <a:pt x="10139" y="20577"/>
                    <a:pt x="10139" y="20577"/>
                  </a:cubicBezTo>
                  <a:cubicBezTo>
                    <a:pt x="10139" y="20577"/>
                    <a:pt x="10139" y="20577"/>
                    <a:pt x="10139" y="20577"/>
                  </a:cubicBezTo>
                  <a:close/>
                  <a:moveTo>
                    <a:pt x="11020" y="20577"/>
                  </a:moveTo>
                  <a:cubicBezTo>
                    <a:pt x="11020" y="20691"/>
                    <a:pt x="11020" y="20691"/>
                    <a:pt x="11020" y="20691"/>
                  </a:cubicBezTo>
                  <a:cubicBezTo>
                    <a:pt x="10580" y="20577"/>
                    <a:pt x="10580" y="20577"/>
                    <a:pt x="10580" y="20577"/>
                  </a:cubicBezTo>
                  <a:cubicBezTo>
                    <a:pt x="10580" y="20577"/>
                    <a:pt x="10580" y="20577"/>
                    <a:pt x="10580" y="20577"/>
                  </a:cubicBezTo>
                  <a:cubicBezTo>
                    <a:pt x="10139" y="20463"/>
                    <a:pt x="10139" y="20463"/>
                    <a:pt x="10139" y="20463"/>
                  </a:cubicBezTo>
                  <a:cubicBezTo>
                    <a:pt x="9698" y="20463"/>
                    <a:pt x="9698" y="20463"/>
                    <a:pt x="9698" y="20463"/>
                  </a:cubicBezTo>
                  <a:cubicBezTo>
                    <a:pt x="9698" y="20463"/>
                    <a:pt x="9698" y="20463"/>
                    <a:pt x="9698" y="20463"/>
                  </a:cubicBezTo>
                  <a:cubicBezTo>
                    <a:pt x="9257" y="20349"/>
                    <a:pt x="9257" y="20349"/>
                    <a:pt x="9257" y="20349"/>
                  </a:cubicBezTo>
                  <a:cubicBezTo>
                    <a:pt x="8816" y="20349"/>
                    <a:pt x="8816" y="20349"/>
                    <a:pt x="8816" y="20349"/>
                  </a:cubicBezTo>
                  <a:cubicBezTo>
                    <a:pt x="8816" y="20349"/>
                    <a:pt x="8816" y="20349"/>
                    <a:pt x="8816" y="20349"/>
                  </a:cubicBezTo>
                  <a:cubicBezTo>
                    <a:pt x="8376" y="20236"/>
                    <a:pt x="8376" y="20236"/>
                    <a:pt x="8376" y="20236"/>
                  </a:cubicBezTo>
                  <a:cubicBezTo>
                    <a:pt x="8376" y="20236"/>
                    <a:pt x="8376" y="20236"/>
                    <a:pt x="8376" y="20236"/>
                  </a:cubicBezTo>
                  <a:cubicBezTo>
                    <a:pt x="8376" y="20122"/>
                    <a:pt x="8376" y="20122"/>
                    <a:pt x="8376" y="20122"/>
                  </a:cubicBezTo>
                  <a:cubicBezTo>
                    <a:pt x="8816" y="20122"/>
                    <a:pt x="8816" y="20122"/>
                    <a:pt x="8816" y="20122"/>
                  </a:cubicBezTo>
                  <a:cubicBezTo>
                    <a:pt x="8816" y="20236"/>
                    <a:pt x="8816" y="20236"/>
                    <a:pt x="8816" y="20236"/>
                  </a:cubicBezTo>
                  <a:cubicBezTo>
                    <a:pt x="9257" y="20236"/>
                    <a:pt x="9257" y="20236"/>
                    <a:pt x="9257" y="20236"/>
                  </a:cubicBezTo>
                  <a:cubicBezTo>
                    <a:pt x="9698" y="20236"/>
                    <a:pt x="9698" y="20236"/>
                    <a:pt x="9698" y="20236"/>
                  </a:cubicBezTo>
                  <a:cubicBezTo>
                    <a:pt x="9698" y="20236"/>
                    <a:pt x="9698" y="20236"/>
                    <a:pt x="9698" y="20236"/>
                  </a:cubicBezTo>
                  <a:cubicBezTo>
                    <a:pt x="10580" y="20236"/>
                    <a:pt x="10580" y="20236"/>
                    <a:pt x="10580" y="20236"/>
                  </a:cubicBezTo>
                  <a:cubicBezTo>
                    <a:pt x="10580" y="20349"/>
                    <a:pt x="10580" y="20349"/>
                    <a:pt x="10580" y="20349"/>
                  </a:cubicBezTo>
                  <a:cubicBezTo>
                    <a:pt x="10580" y="20349"/>
                    <a:pt x="10580" y="20349"/>
                    <a:pt x="10580" y="20349"/>
                  </a:cubicBezTo>
                  <a:cubicBezTo>
                    <a:pt x="11020" y="20349"/>
                    <a:pt x="11020" y="20349"/>
                    <a:pt x="11020" y="20349"/>
                  </a:cubicBezTo>
                  <a:cubicBezTo>
                    <a:pt x="11461" y="20349"/>
                    <a:pt x="11461" y="20349"/>
                    <a:pt x="11461" y="20349"/>
                  </a:cubicBezTo>
                  <a:cubicBezTo>
                    <a:pt x="11461" y="20463"/>
                    <a:pt x="11461" y="20463"/>
                    <a:pt x="11461" y="20463"/>
                  </a:cubicBezTo>
                  <a:cubicBezTo>
                    <a:pt x="11461" y="20463"/>
                    <a:pt x="11461" y="20463"/>
                    <a:pt x="11461" y="20463"/>
                  </a:cubicBezTo>
                  <a:cubicBezTo>
                    <a:pt x="11020" y="20463"/>
                    <a:pt x="11020" y="20463"/>
                    <a:pt x="11020" y="20463"/>
                  </a:cubicBezTo>
                  <a:cubicBezTo>
                    <a:pt x="11461" y="20463"/>
                    <a:pt x="11461" y="20463"/>
                    <a:pt x="11461" y="20463"/>
                  </a:cubicBezTo>
                  <a:cubicBezTo>
                    <a:pt x="11461" y="20463"/>
                    <a:pt x="11461" y="20463"/>
                    <a:pt x="11461" y="20463"/>
                  </a:cubicBezTo>
                  <a:cubicBezTo>
                    <a:pt x="11020" y="20577"/>
                    <a:pt x="11020" y="20577"/>
                    <a:pt x="11020" y="20577"/>
                  </a:cubicBezTo>
                  <a:cubicBezTo>
                    <a:pt x="11020" y="20577"/>
                    <a:pt x="11020" y="20577"/>
                    <a:pt x="11020" y="20577"/>
                  </a:cubicBezTo>
                  <a:close/>
                  <a:moveTo>
                    <a:pt x="11461" y="20577"/>
                  </a:moveTo>
                  <a:cubicBezTo>
                    <a:pt x="11461" y="20691"/>
                    <a:pt x="11461" y="20691"/>
                    <a:pt x="11461" y="20691"/>
                  </a:cubicBezTo>
                  <a:cubicBezTo>
                    <a:pt x="11461" y="20691"/>
                    <a:pt x="11461" y="20691"/>
                    <a:pt x="11461" y="20691"/>
                  </a:cubicBezTo>
                  <a:cubicBezTo>
                    <a:pt x="11461" y="20691"/>
                    <a:pt x="11461" y="20691"/>
                    <a:pt x="11461" y="20691"/>
                  </a:cubicBezTo>
                  <a:cubicBezTo>
                    <a:pt x="11902" y="20577"/>
                    <a:pt x="11902" y="20577"/>
                    <a:pt x="11902" y="20577"/>
                  </a:cubicBezTo>
                  <a:cubicBezTo>
                    <a:pt x="11902" y="20577"/>
                    <a:pt x="11902" y="20577"/>
                    <a:pt x="11902" y="20577"/>
                  </a:cubicBezTo>
                  <a:cubicBezTo>
                    <a:pt x="11902" y="20577"/>
                    <a:pt x="11902" y="20577"/>
                    <a:pt x="11902" y="20577"/>
                  </a:cubicBezTo>
                  <a:cubicBezTo>
                    <a:pt x="11461" y="20577"/>
                    <a:pt x="11461" y="20577"/>
                    <a:pt x="11461" y="20577"/>
                  </a:cubicBezTo>
                  <a:close/>
                  <a:moveTo>
                    <a:pt x="13665" y="20463"/>
                  </a:moveTo>
                  <a:cubicBezTo>
                    <a:pt x="13665" y="20577"/>
                    <a:pt x="13665" y="20577"/>
                    <a:pt x="13665" y="20577"/>
                  </a:cubicBezTo>
                  <a:cubicBezTo>
                    <a:pt x="13665" y="20691"/>
                    <a:pt x="13665" y="20691"/>
                    <a:pt x="13665" y="20691"/>
                  </a:cubicBezTo>
                  <a:cubicBezTo>
                    <a:pt x="13665" y="20691"/>
                    <a:pt x="13665" y="20691"/>
                    <a:pt x="13665" y="20691"/>
                  </a:cubicBezTo>
                  <a:cubicBezTo>
                    <a:pt x="13224" y="20691"/>
                    <a:pt x="13224" y="20691"/>
                    <a:pt x="13224" y="20691"/>
                  </a:cubicBezTo>
                  <a:cubicBezTo>
                    <a:pt x="13224" y="20577"/>
                    <a:pt x="13224" y="20577"/>
                    <a:pt x="13224" y="20577"/>
                  </a:cubicBezTo>
                  <a:cubicBezTo>
                    <a:pt x="12784" y="20691"/>
                    <a:pt x="12784" y="20691"/>
                    <a:pt x="12784" y="20691"/>
                  </a:cubicBezTo>
                  <a:cubicBezTo>
                    <a:pt x="12784" y="20577"/>
                    <a:pt x="12784" y="20577"/>
                    <a:pt x="12784" y="20577"/>
                  </a:cubicBezTo>
                  <a:cubicBezTo>
                    <a:pt x="12343" y="20577"/>
                    <a:pt x="12343" y="20577"/>
                    <a:pt x="12343" y="20577"/>
                  </a:cubicBezTo>
                  <a:cubicBezTo>
                    <a:pt x="12343" y="20577"/>
                    <a:pt x="12343" y="20577"/>
                    <a:pt x="12343" y="20577"/>
                  </a:cubicBezTo>
                  <a:cubicBezTo>
                    <a:pt x="11902" y="20577"/>
                    <a:pt x="11902" y="20577"/>
                    <a:pt x="11902" y="20577"/>
                  </a:cubicBezTo>
                  <a:cubicBezTo>
                    <a:pt x="11902" y="20577"/>
                    <a:pt x="11902" y="20577"/>
                    <a:pt x="11902" y="20577"/>
                  </a:cubicBezTo>
                  <a:cubicBezTo>
                    <a:pt x="11902" y="20463"/>
                    <a:pt x="11902" y="20463"/>
                    <a:pt x="11902" y="20463"/>
                  </a:cubicBezTo>
                  <a:cubicBezTo>
                    <a:pt x="12343" y="20463"/>
                    <a:pt x="12343" y="20463"/>
                    <a:pt x="12343" y="20463"/>
                  </a:cubicBezTo>
                  <a:cubicBezTo>
                    <a:pt x="12343" y="20463"/>
                    <a:pt x="12343" y="20463"/>
                    <a:pt x="12343" y="20463"/>
                  </a:cubicBezTo>
                  <a:cubicBezTo>
                    <a:pt x="13224" y="20463"/>
                    <a:pt x="13224" y="20463"/>
                    <a:pt x="13224" y="20463"/>
                  </a:cubicBezTo>
                  <a:cubicBezTo>
                    <a:pt x="13224" y="20577"/>
                    <a:pt x="13224" y="20577"/>
                    <a:pt x="13224" y="20577"/>
                  </a:cubicBezTo>
                  <a:cubicBezTo>
                    <a:pt x="13224" y="20463"/>
                    <a:pt x="13224" y="20463"/>
                    <a:pt x="13224" y="20463"/>
                  </a:cubicBezTo>
                  <a:cubicBezTo>
                    <a:pt x="13665" y="20463"/>
                    <a:pt x="13665" y="20463"/>
                    <a:pt x="13665" y="20463"/>
                  </a:cubicBezTo>
                  <a:cubicBezTo>
                    <a:pt x="13665" y="20463"/>
                    <a:pt x="13665" y="20463"/>
                    <a:pt x="13665" y="20463"/>
                  </a:cubicBezTo>
                  <a:close/>
                  <a:moveTo>
                    <a:pt x="14988" y="20463"/>
                  </a:moveTo>
                  <a:cubicBezTo>
                    <a:pt x="14547" y="20463"/>
                    <a:pt x="14547" y="20463"/>
                    <a:pt x="14547" y="20463"/>
                  </a:cubicBezTo>
                  <a:cubicBezTo>
                    <a:pt x="14547" y="20349"/>
                    <a:pt x="14547" y="20349"/>
                    <a:pt x="14547" y="20349"/>
                  </a:cubicBezTo>
                  <a:cubicBezTo>
                    <a:pt x="14547" y="20349"/>
                    <a:pt x="14547" y="20349"/>
                    <a:pt x="14547" y="20349"/>
                  </a:cubicBezTo>
                  <a:cubicBezTo>
                    <a:pt x="14547" y="20236"/>
                    <a:pt x="14547" y="20236"/>
                    <a:pt x="14547" y="20236"/>
                  </a:cubicBezTo>
                  <a:cubicBezTo>
                    <a:pt x="14106" y="20236"/>
                    <a:pt x="14106" y="20236"/>
                    <a:pt x="14106" y="20236"/>
                  </a:cubicBezTo>
                  <a:cubicBezTo>
                    <a:pt x="14106" y="20122"/>
                    <a:pt x="14106" y="20122"/>
                    <a:pt x="14106" y="20122"/>
                  </a:cubicBezTo>
                  <a:cubicBezTo>
                    <a:pt x="14106" y="20008"/>
                    <a:pt x="14106" y="20008"/>
                    <a:pt x="14106" y="20008"/>
                  </a:cubicBezTo>
                  <a:cubicBezTo>
                    <a:pt x="14106" y="20122"/>
                    <a:pt x="14106" y="20122"/>
                    <a:pt x="14106" y="20122"/>
                  </a:cubicBezTo>
                  <a:cubicBezTo>
                    <a:pt x="13665" y="20236"/>
                    <a:pt x="13665" y="20236"/>
                    <a:pt x="13665" y="20236"/>
                  </a:cubicBezTo>
                  <a:cubicBezTo>
                    <a:pt x="14106" y="20349"/>
                    <a:pt x="14106" y="20349"/>
                    <a:pt x="14106" y="20349"/>
                  </a:cubicBezTo>
                  <a:cubicBezTo>
                    <a:pt x="13665" y="20349"/>
                    <a:pt x="13665" y="20349"/>
                    <a:pt x="13665" y="20349"/>
                  </a:cubicBezTo>
                  <a:cubicBezTo>
                    <a:pt x="13665" y="20463"/>
                    <a:pt x="13665" y="20463"/>
                    <a:pt x="13665" y="20463"/>
                  </a:cubicBezTo>
                  <a:cubicBezTo>
                    <a:pt x="14106" y="20463"/>
                    <a:pt x="14106" y="20463"/>
                    <a:pt x="14106" y="20463"/>
                  </a:cubicBezTo>
                  <a:cubicBezTo>
                    <a:pt x="14547" y="20463"/>
                    <a:pt x="14547" y="20463"/>
                    <a:pt x="14547" y="20463"/>
                  </a:cubicBezTo>
                  <a:cubicBezTo>
                    <a:pt x="14547" y="20577"/>
                    <a:pt x="14547" y="20577"/>
                    <a:pt x="14547" y="20577"/>
                  </a:cubicBezTo>
                  <a:cubicBezTo>
                    <a:pt x="14988" y="20463"/>
                    <a:pt x="14988" y="20463"/>
                    <a:pt x="14988" y="20463"/>
                  </a:cubicBezTo>
                  <a:close/>
                  <a:moveTo>
                    <a:pt x="13224" y="21145"/>
                  </a:moveTo>
                  <a:cubicBezTo>
                    <a:pt x="13665" y="21145"/>
                    <a:pt x="13665" y="21145"/>
                    <a:pt x="13665" y="21145"/>
                  </a:cubicBezTo>
                  <a:cubicBezTo>
                    <a:pt x="13665" y="21145"/>
                    <a:pt x="13665" y="21145"/>
                    <a:pt x="13665" y="21145"/>
                  </a:cubicBezTo>
                  <a:cubicBezTo>
                    <a:pt x="13665" y="21259"/>
                    <a:pt x="13665" y="21259"/>
                    <a:pt x="13665" y="21259"/>
                  </a:cubicBezTo>
                  <a:cubicBezTo>
                    <a:pt x="13224" y="21145"/>
                    <a:pt x="13224" y="21145"/>
                    <a:pt x="13224" y="21145"/>
                  </a:cubicBezTo>
                  <a:close/>
                  <a:moveTo>
                    <a:pt x="13665" y="21032"/>
                  </a:moveTo>
                  <a:cubicBezTo>
                    <a:pt x="13224" y="21032"/>
                    <a:pt x="13224" y="21032"/>
                    <a:pt x="13224" y="21032"/>
                  </a:cubicBezTo>
                  <a:cubicBezTo>
                    <a:pt x="13665" y="21032"/>
                    <a:pt x="13665" y="21032"/>
                    <a:pt x="13665" y="21032"/>
                  </a:cubicBezTo>
                  <a:cubicBezTo>
                    <a:pt x="13665" y="21032"/>
                    <a:pt x="13665" y="21032"/>
                    <a:pt x="13665" y="21032"/>
                  </a:cubicBezTo>
                  <a:cubicBezTo>
                    <a:pt x="13665" y="21032"/>
                    <a:pt x="13665" y="21032"/>
                    <a:pt x="13665" y="21032"/>
                  </a:cubicBezTo>
                  <a:cubicBezTo>
                    <a:pt x="13665" y="21032"/>
                    <a:pt x="13665" y="21032"/>
                    <a:pt x="13665" y="21032"/>
                  </a:cubicBezTo>
                  <a:close/>
                  <a:moveTo>
                    <a:pt x="21159" y="21600"/>
                  </a:moveTo>
                  <a:cubicBezTo>
                    <a:pt x="21159" y="21486"/>
                    <a:pt x="21159" y="21486"/>
                    <a:pt x="21159" y="21486"/>
                  </a:cubicBezTo>
                  <a:cubicBezTo>
                    <a:pt x="21159" y="21486"/>
                    <a:pt x="21159" y="21486"/>
                    <a:pt x="21159" y="21486"/>
                  </a:cubicBezTo>
                  <a:cubicBezTo>
                    <a:pt x="21159" y="21373"/>
                    <a:pt x="21159" y="21373"/>
                    <a:pt x="21159" y="21373"/>
                  </a:cubicBezTo>
                  <a:cubicBezTo>
                    <a:pt x="21159" y="21373"/>
                    <a:pt x="21159" y="21373"/>
                    <a:pt x="21159" y="21373"/>
                  </a:cubicBezTo>
                  <a:cubicBezTo>
                    <a:pt x="21600" y="21486"/>
                    <a:pt x="21600" y="21486"/>
                    <a:pt x="21600" y="21486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21159" y="21600"/>
                    <a:pt x="21159" y="21600"/>
                    <a:pt x="21159" y="21600"/>
                  </a:cubicBezTo>
                  <a:close/>
                  <a:moveTo>
                    <a:pt x="16310" y="21145"/>
                  </a:moveTo>
                  <a:cubicBezTo>
                    <a:pt x="16751" y="21032"/>
                    <a:pt x="16751" y="21032"/>
                    <a:pt x="16751" y="21032"/>
                  </a:cubicBezTo>
                  <a:cubicBezTo>
                    <a:pt x="16751" y="21032"/>
                    <a:pt x="16751" y="21032"/>
                    <a:pt x="16751" y="21032"/>
                  </a:cubicBezTo>
                  <a:cubicBezTo>
                    <a:pt x="17192" y="21032"/>
                    <a:pt x="17192" y="21032"/>
                    <a:pt x="17192" y="21032"/>
                  </a:cubicBezTo>
                  <a:cubicBezTo>
                    <a:pt x="17633" y="21032"/>
                    <a:pt x="17633" y="21032"/>
                    <a:pt x="17633" y="21032"/>
                  </a:cubicBezTo>
                  <a:cubicBezTo>
                    <a:pt x="18514" y="21032"/>
                    <a:pt x="18514" y="21032"/>
                    <a:pt x="18514" y="21032"/>
                  </a:cubicBezTo>
                  <a:cubicBezTo>
                    <a:pt x="18955" y="20918"/>
                    <a:pt x="18955" y="20918"/>
                    <a:pt x="18955" y="20918"/>
                  </a:cubicBezTo>
                  <a:cubicBezTo>
                    <a:pt x="19837" y="21032"/>
                    <a:pt x="19837" y="21032"/>
                    <a:pt x="19837" y="21032"/>
                  </a:cubicBezTo>
                  <a:cubicBezTo>
                    <a:pt x="20278" y="21032"/>
                    <a:pt x="20278" y="21032"/>
                    <a:pt x="20278" y="21032"/>
                  </a:cubicBezTo>
                  <a:cubicBezTo>
                    <a:pt x="20718" y="20918"/>
                    <a:pt x="20718" y="20918"/>
                    <a:pt x="20718" y="20918"/>
                  </a:cubicBezTo>
                  <a:cubicBezTo>
                    <a:pt x="21159" y="21032"/>
                    <a:pt x="21159" y="21032"/>
                    <a:pt x="21159" y="21032"/>
                  </a:cubicBezTo>
                  <a:cubicBezTo>
                    <a:pt x="21159" y="21032"/>
                    <a:pt x="21159" y="21032"/>
                    <a:pt x="21159" y="21032"/>
                  </a:cubicBezTo>
                  <a:cubicBezTo>
                    <a:pt x="21159" y="21145"/>
                    <a:pt x="21159" y="21145"/>
                    <a:pt x="21159" y="21145"/>
                  </a:cubicBezTo>
                  <a:cubicBezTo>
                    <a:pt x="21159" y="21145"/>
                    <a:pt x="21159" y="21145"/>
                    <a:pt x="21159" y="21145"/>
                  </a:cubicBezTo>
                  <a:cubicBezTo>
                    <a:pt x="20718" y="21259"/>
                    <a:pt x="20718" y="21259"/>
                    <a:pt x="20718" y="21259"/>
                  </a:cubicBezTo>
                  <a:cubicBezTo>
                    <a:pt x="20718" y="21145"/>
                    <a:pt x="20718" y="21145"/>
                    <a:pt x="20718" y="21145"/>
                  </a:cubicBezTo>
                  <a:cubicBezTo>
                    <a:pt x="20278" y="21145"/>
                    <a:pt x="20278" y="21145"/>
                    <a:pt x="20278" y="21145"/>
                  </a:cubicBezTo>
                  <a:cubicBezTo>
                    <a:pt x="19837" y="21145"/>
                    <a:pt x="19837" y="21145"/>
                    <a:pt x="19837" y="21145"/>
                  </a:cubicBezTo>
                  <a:cubicBezTo>
                    <a:pt x="19396" y="21145"/>
                    <a:pt x="19396" y="21145"/>
                    <a:pt x="19396" y="21145"/>
                  </a:cubicBezTo>
                  <a:cubicBezTo>
                    <a:pt x="19396" y="21145"/>
                    <a:pt x="19396" y="21145"/>
                    <a:pt x="19396" y="21145"/>
                  </a:cubicBezTo>
                  <a:cubicBezTo>
                    <a:pt x="19396" y="21032"/>
                    <a:pt x="19396" y="21032"/>
                    <a:pt x="19396" y="21032"/>
                  </a:cubicBezTo>
                  <a:cubicBezTo>
                    <a:pt x="18955" y="21032"/>
                    <a:pt x="18955" y="21032"/>
                    <a:pt x="18955" y="21032"/>
                  </a:cubicBezTo>
                  <a:cubicBezTo>
                    <a:pt x="18514" y="21145"/>
                    <a:pt x="18514" y="21145"/>
                    <a:pt x="18514" y="21145"/>
                  </a:cubicBezTo>
                  <a:cubicBezTo>
                    <a:pt x="18514" y="21145"/>
                    <a:pt x="18514" y="21145"/>
                    <a:pt x="18514" y="21145"/>
                  </a:cubicBezTo>
                  <a:cubicBezTo>
                    <a:pt x="18073" y="21145"/>
                    <a:pt x="18073" y="21145"/>
                    <a:pt x="18073" y="21145"/>
                  </a:cubicBezTo>
                  <a:cubicBezTo>
                    <a:pt x="18514" y="21259"/>
                    <a:pt x="18514" y="21259"/>
                    <a:pt x="18514" y="21259"/>
                  </a:cubicBezTo>
                  <a:cubicBezTo>
                    <a:pt x="18514" y="21145"/>
                    <a:pt x="18514" y="21145"/>
                    <a:pt x="18514" y="21145"/>
                  </a:cubicBezTo>
                  <a:cubicBezTo>
                    <a:pt x="18955" y="21259"/>
                    <a:pt x="18955" y="21259"/>
                    <a:pt x="18955" y="21259"/>
                  </a:cubicBezTo>
                  <a:cubicBezTo>
                    <a:pt x="18955" y="21259"/>
                    <a:pt x="18955" y="21259"/>
                    <a:pt x="18955" y="21259"/>
                  </a:cubicBezTo>
                  <a:cubicBezTo>
                    <a:pt x="18955" y="21259"/>
                    <a:pt x="18955" y="21259"/>
                    <a:pt x="18955" y="21259"/>
                  </a:cubicBezTo>
                  <a:cubicBezTo>
                    <a:pt x="19396" y="21373"/>
                    <a:pt x="19396" y="21373"/>
                    <a:pt x="19396" y="21373"/>
                  </a:cubicBezTo>
                  <a:cubicBezTo>
                    <a:pt x="19837" y="21373"/>
                    <a:pt x="19837" y="21373"/>
                    <a:pt x="19837" y="21373"/>
                  </a:cubicBezTo>
                  <a:cubicBezTo>
                    <a:pt x="19837" y="21486"/>
                    <a:pt x="19837" y="21486"/>
                    <a:pt x="19837" y="21486"/>
                  </a:cubicBezTo>
                  <a:cubicBezTo>
                    <a:pt x="19396" y="21486"/>
                    <a:pt x="19396" y="21486"/>
                    <a:pt x="19396" y="21486"/>
                  </a:cubicBezTo>
                  <a:cubicBezTo>
                    <a:pt x="18955" y="21373"/>
                    <a:pt x="18955" y="21373"/>
                    <a:pt x="18955" y="21373"/>
                  </a:cubicBezTo>
                  <a:cubicBezTo>
                    <a:pt x="18955" y="21373"/>
                    <a:pt x="18955" y="21373"/>
                    <a:pt x="18955" y="21373"/>
                  </a:cubicBezTo>
                  <a:cubicBezTo>
                    <a:pt x="18514" y="21373"/>
                    <a:pt x="18514" y="21373"/>
                    <a:pt x="18514" y="21373"/>
                  </a:cubicBezTo>
                  <a:cubicBezTo>
                    <a:pt x="18073" y="21373"/>
                    <a:pt x="18073" y="21373"/>
                    <a:pt x="18073" y="21373"/>
                  </a:cubicBezTo>
                  <a:cubicBezTo>
                    <a:pt x="18073" y="21259"/>
                    <a:pt x="18073" y="21259"/>
                    <a:pt x="18073" y="21259"/>
                  </a:cubicBezTo>
                  <a:cubicBezTo>
                    <a:pt x="17633" y="21259"/>
                    <a:pt x="17633" y="21259"/>
                    <a:pt x="17633" y="21259"/>
                  </a:cubicBezTo>
                  <a:cubicBezTo>
                    <a:pt x="17633" y="21373"/>
                    <a:pt x="17633" y="21373"/>
                    <a:pt x="17633" y="21373"/>
                  </a:cubicBezTo>
                  <a:cubicBezTo>
                    <a:pt x="18073" y="21373"/>
                    <a:pt x="18073" y="21373"/>
                    <a:pt x="18073" y="21373"/>
                  </a:cubicBezTo>
                  <a:cubicBezTo>
                    <a:pt x="18073" y="21486"/>
                    <a:pt x="18073" y="21486"/>
                    <a:pt x="18073" y="21486"/>
                  </a:cubicBezTo>
                  <a:cubicBezTo>
                    <a:pt x="17633" y="21486"/>
                    <a:pt x="17633" y="21486"/>
                    <a:pt x="17633" y="21486"/>
                  </a:cubicBezTo>
                  <a:cubicBezTo>
                    <a:pt x="17192" y="21373"/>
                    <a:pt x="17192" y="21373"/>
                    <a:pt x="17192" y="21373"/>
                  </a:cubicBezTo>
                  <a:cubicBezTo>
                    <a:pt x="17192" y="21373"/>
                    <a:pt x="17192" y="21373"/>
                    <a:pt x="17192" y="21373"/>
                  </a:cubicBezTo>
                  <a:cubicBezTo>
                    <a:pt x="16751" y="21373"/>
                    <a:pt x="16751" y="21373"/>
                    <a:pt x="16751" y="21373"/>
                  </a:cubicBezTo>
                  <a:cubicBezTo>
                    <a:pt x="16751" y="21373"/>
                    <a:pt x="16751" y="21373"/>
                    <a:pt x="16751" y="21373"/>
                  </a:cubicBezTo>
                  <a:cubicBezTo>
                    <a:pt x="16751" y="21259"/>
                    <a:pt x="16751" y="21259"/>
                    <a:pt x="16751" y="21259"/>
                  </a:cubicBezTo>
                  <a:cubicBezTo>
                    <a:pt x="16310" y="21373"/>
                    <a:pt x="16310" y="21373"/>
                    <a:pt x="16310" y="21373"/>
                  </a:cubicBezTo>
                  <a:cubicBezTo>
                    <a:pt x="16310" y="21259"/>
                    <a:pt x="16310" y="21259"/>
                    <a:pt x="16310" y="21259"/>
                  </a:cubicBezTo>
                  <a:cubicBezTo>
                    <a:pt x="16310" y="21259"/>
                    <a:pt x="16310" y="21259"/>
                    <a:pt x="16310" y="21259"/>
                  </a:cubicBezTo>
                  <a:cubicBezTo>
                    <a:pt x="16310" y="21259"/>
                    <a:pt x="16310" y="21259"/>
                    <a:pt x="16310" y="21259"/>
                  </a:cubicBezTo>
                  <a:cubicBezTo>
                    <a:pt x="17192" y="21145"/>
                    <a:pt x="17192" y="21145"/>
                    <a:pt x="17192" y="21145"/>
                  </a:cubicBezTo>
                  <a:cubicBezTo>
                    <a:pt x="16751" y="21145"/>
                    <a:pt x="16751" y="21145"/>
                    <a:pt x="16751" y="21145"/>
                  </a:cubicBezTo>
                  <a:cubicBezTo>
                    <a:pt x="16751" y="21145"/>
                    <a:pt x="16751" y="21145"/>
                    <a:pt x="16751" y="21145"/>
                  </a:cubicBezTo>
                  <a:lnTo>
                    <a:pt x="16310" y="21145"/>
                  </a:lnTo>
                  <a:close/>
                  <a:moveTo>
                    <a:pt x="16310" y="2114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73" name="Rectangle 187"/>
            <p:cNvSpPr>
              <a:spLocks/>
            </p:cNvSpPr>
            <p:nvPr/>
          </p:nvSpPr>
          <p:spPr bwMode="auto">
            <a:xfrm>
              <a:off x="4310" y="4042"/>
              <a:ext cx="8" cy="10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74" name="AutoShape 188"/>
            <p:cNvSpPr>
              <a:spLocks/>
            </p:cNvSpPr>
            <p:nvPr/>
          </p:nvSpPr>
          <p:spPr bwMode="auto">
            <a:xfrm>
              <a:off x="4330" y="4052"/>
              <a:ext cx="28" cy="27"/>
            </a:xfrm>
            <a:custGeom>
              <a:avLst/>
              <a:gdLst>
                <a:gd name="T0" fmla="*/ 28 w 21600"/>
                <a:gd name="T1" fmla="*/ 27 h 21600"/>
                <a:gd name="T2" fmla="*/ 18 w 21600"/>
                <a:gd name="T3" fmla="*/ 27 h 21600"/>
                <a:gd name="T4" fmla="*/ 28 w 21600"/>
                <a:gd name="T5" fmla="*/ 27 h 21600"/>
                <a:gd name="T6" fmla="*/ 18 w 21600"/>
                <a:gd name="T7" fmla="*/ 0 h 21600"/>
                <a:gd name="T8" fmla="*/ 10 w 21600"/>
                <a:gd name="T9" fmla="*/ 10 h 21600"/>
                <a:gd name="T10" fmla="*/ 18 w 21600"/>
                <a:gd name="T11" fmla="*/ 10 h 21600"/>
                <a:gd name="T12" fmla="*/ 28 w 21600"/>
                <a:gd name="T13" fmla="*/ 20 h 21600"/>
                <a:gd name="T14" fmla="*/ 18 w 21600"/>
                <a:gd name="T15" fmla="*/ 0 h 21600"/>
                <a:gd name="T16" fmla="*/ 0 w 21600"/>
                <a:gd name="T17" fmla="*/ 10 h 21600"/>
                <a:gd name="T18" fmla="*/ 10 w 21600"/>
                <a:gd name="T19" fmla="*/ 20 h 21600"/>
                <a:gd name="T20" fmla="*/ 10 w 21600"/>
                <a:gd name="T21" fmla="*/ 27 h 21600"/>
                <a:gd name="T22" fmla="*/ 0 w 21600"/>
                <a:gd name="T23" fmla="*/ 10 h 21600"/>
                <a:gd name="T24" fmla="*/ 0 w 21600"/>
                <a:gd name="T25" fmla="*/ 10 h 21600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lnTo>
                    <a:pt x="13745" y="21600"/>
                  </a:lnTo>
                  <a:lnTo>
                    <a:pt x="21600" y="21600"/>
                  </a:lnTo>
                  <a:close/>
                  <a:moveTo>
                    <a:pt x="13745" y="0"/>
                  </a:moveTo>
                  <a:lnTo>
                    <a:pt x="7855" y="7855"/>
                  </a:lnTo>
                  <a:lnTo>
                    <a:pt x="13745" y="7855"/>
                  </a:lnTo>
                  <a:lnTo>
                    <a:pt x="21600" y="15709"/>
                  </a:lnTo>
                  <a:lnTo>
                    <a:pt x="13745" y="0"/>
                  </a:lnTo>
                  <a:close/>
                  <a:moveTo>
                    <a:pt x="0" y="7855"/>
                  </a:moveTo>
                  <a:lnTo>
                    <a:pt x="7855" y="15709"/>
                  </a:lnTo>
                  <a:lnTo>
                    <a:pt x="7855" y="21600"/>
                  </a:lnTo>
                  <a:lnTo>
                    <a:pt x="0" y="7855"/>
                  </a:lnTo>
                  <a:close/>
                  <a:moveTo>
                    <a:pt x="0" y="7855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75" name="AutoShape 189"/>
            <p:cNvSpPr>
              <a:spLocks/>
            </p:cNvSpPr>
            <p:nvPr/>
          </p:nvSpPr>
          <p:spPr bwMode="auto">
            <a:xfrm>
              <a:off x="4340" y="4089"/>
              <a:ext cx="8" cy="17"/>
            </a:xfrm>
            <a:custGeom>
              <a:avLst/>
              <a:gdLst>
                <a:gd name="T0" fmla="*/ 0 w 21600"/>
                <a:gd name="T1" fmla="*/ 0 h 21600"/>
                <a:gd name="T2" fmla="*/ 8 w 21600"/>
                <a:gd name="T3" fmla="*/ 9 h 21600"/>
                <a:gd name="T4" fmla="*/ 8 w 21600"/>
                <a:gd name="T5" fmla="*/ 17 h 21600"/>
                <a:gd name="T6" fmla="*/ 0 w 21600"/>
                <a:gd name="T7" fmla="*/ 17 h 21600"/>
                <a:gd name="T8" fmla="*/ 0 w 21600"/>
                <a:gd name="T9" fmla="*/ 9 h 21600"/>
                <a:gd name="T10" fmla="*/ 0 w 21600"/>
                <a:gd name="T11" fmla="*/ 0 h 21600"/>
                <a:gd name="T12" fmla="*/ 0 w 21600"/>
                <a:gd name="T13" fmla="*/ 0 h 2160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21600" h="21600">
                  <a:moveTo>
                    <a:pt x="0" y="0"/>
                  </a:moveTo>
                  <a:cubicBezTo>
                    <a:pt x="21600" y="10800"/>
                    <a:pt x="21600" y="10800"/>
                    <a:pt x="21600" y="10800"/>
                  </a:cubicBezTo>
                  <a:cubicBezTo>
                    <a:pt x="21600" y="21600"/>
                    <a:pt x="21600" y="21600"/>
                    <a:pt x="21600" y="216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0" y="10800"/>
                    <a:pt x="0" y="10800"/>
                    <a:pt x="0" y="10800"/>
                  </a:cubicBezTo>
                  <a:cubicBezTo>
                    <a:pt x="0" y="10800"/>
                    <a:pt x="21600" y="0"/>
                    <a:pt x="0" y="0"/>
                  </a:cubicBezTo>
                  <a:close/>
                  <a:moveTo>
                    <a:pt x="0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76" name="AutoShape 190"/>
            <p:cNvSpPr>
              <a:spLocks/>
            </p:cNvSpPr>
            <p:nvPr/>
          </p:nvSpPr>
          <p:spPr bwMode="auto">
            <a:xfrm>
              <a:off x="4340" y="4116"/>
              <a:ext cx="28" cy="54"/>
            </a:xfrm>
            <a:custGeom>
              <a:avLst/>
              <a:gdLst>
                <a:gd name="T0" fmla="*/ 18 w 21600"/>
                <a:gd name="T1" fmla="*/ 37 h 21600"/>
                <a:gd name="T2" fmla="*/ 8 w 21600"/>
                <a:gd name="T3" fmla="*/ 47 h 21600"/>
                <a:gd name="T4" fmla="*/ 8 w 21600"/>
                <a:gd name="T5" fmla="*/ 54 h 21600"/>
                <a:gd name="T6" fmla="*/ 18 w 21600"/>
                <a:gd name="T7" fmla="*/ 54 h 21600"/>
                <a:gd name="T8" fmla="*/ 28 w 21600"/>
                <a:gd name="T9" fmla="*/ 47 h 21600"/>
                <a:gd name="T10" fmla="*/ 18 w 21600"/>
                <a:gd name="T11" fmla="*/ 37 h 21600"/>
                <a:gd name="T12" fmla="*/ 0 w 21600"/>
                <a:gd name="T13" fmla="*/ 0 h 21600"/>
                <a:gd name="T14" fmla="*/ 18 w 21600"/>
                <a:gd name="T15" fmla="*/ 10 h 21600"/>
                <a:gd name="T16" fmla="*/ 28 w 21600"/>
                <a:gd name="T17" fmla="*/ 20 h 21600"/>
                <a:gd name="T18" fmla="*/ 28 w 21600"/>
                <a:gd name="T19" fmla="*/ 27 h 21600"/>
                <a:gd name="T20" fmla="*/ 18 w 21600"/>
                <a:gd name="T21" fmla="*/ 20 h 21600"/>
                <a:gd name="T22" fmla="*/ 8 w 21600"/>
                <a:gd name="T23" fmla="*/ 20 h 21600"/>
                <a:gd name="T24" fmla="*/ 0 w 21600"/>
                <a:gd name="T25" fmla="*/ 10 h 21600"/>
                <a:gd name="T26" fmla="*/ 0 w 21600"/>
                <a:gd name="T27" fmla="*/ 0 h 21600"/>
                <a:gd name="T28" fmla="*/ 0 w 21600"/>
                <a:gd name="T29" fmla="*/ 0 h 216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600" h="21600">
                  <a:moveTo>
                    <a:pt x="13745" y="14727"/>
                  </a:moveTo>
                  <a:lnTo>
                    <a:pt x="5891" y="18655"/>
                  </a:lnTo>
                  <a:lnTo>
                    <a:pt x="5891" y="21600"/>
                  </a:lnTo>
                  <a:lnTo>
                    <a:pt x="13745" y="21600"/>
                  </a:lnTo>
                  <a:lnTo>
                    <a:pt x="21600" y="18655"/>
                  </a:lnTo>
                  <a:lnTo>
                    <a:pt x="13745" y="14727"/>
                  </a:lnTo>
                  <a:close/>
                  <a:moveTo>
                    <a:pt x="0" y="0"/>
                  </a:moveTo>
                  <a:lnTo>
                    <a:pt x="13745" y="3927"/>
                  </a:lnTo>
                  <a:lnTo>
                    <a:pt x="21600" y="7855"/>
                  </a:lnTo>
                  <a:lnTo>
                    <a:pt x="21600" y="10800"/>
                  </a:lnTo>
                  <a:lnTo>
                    <a:pt x="13745" y="7855"/>
                  </a:lnTo>
                  <a:lnTo>
                    <a:pt x="5891" y="7855"/>
                  </a:lnTo>
                  <a:lnTo>
                    <a:pt x="0" y="3927"/>
                  </a:lnTo>
                  <a:lnTo>
                    <a:pt x="0" y="0"/>
                  </a:lnTo>
                  <a:close/>
                  <a:moveTo>
                    <a:pt x="0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77" name="AutoShape 191"/>
            <p:cNvSpPr>
              <a:spLocks/>
            </p:cNvSpPr>
            <p:nvPr/>
          </p:nvSpPr>
          <p:spPr bwMode="auto">
            <a:xfrm>
              <a:off x="4414" y="4180"/>
              <a:ext cx="10" cy="10"/>
            </a:xfrm>
            <a:custGeom>
              <a:avLst/>
              <a:gdLst>
                <a:gd name="T0" fmla="*/ 10 w 21600"/>
                <a:gd name="T1" fmla="*/ 0 h 21600"/>
                <a:gd name="T2" fmla="*/ 0 w 21600"/>
                <a:gd name="T3" fmla="*/ 0 h 21600"/>
                <a:gd name="T4" fmla="*/ 0 w 21600"/>
                <a:gd name="T5" fmla="*/ 10 h 21600"/>
                <a:gd name="T6" fmla="*/ 10 w 21600"/>
                <a:gd name="T7" fmla="*/ 10 h 21600"/>
                <a:gd name="T8" fmla="*/ 10 w 21600"/>
                <a:gd name="T9" fmla="*/ 0 h 21600"/>
                <a:gd name="T10" fmla="*/ 10 w 21600"/>
                <a:gd name="T11" fmla="*/ 0 h 21600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21600" h="21600">
                  <a:moveTo>
                    <a:pt x="21600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lose/>
                  <a:moveTo>
                    <a:pt x="21600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78" name="AutoShape 192"/>
            <p:cNvSpPr>
              <a:spLocks/>
            </p:cNvSpPr>
            <p:nvPr/>
          </p:nvSpPr>
          <p:spPr bwMode="auto">
            <a:xfrm>
              <a:off x="4320" y="4170"/>
              <a:ext cx="28" cy="57"/>
            </a:xfrm>
            <a:custGeom>
              <a:avLst/>
              <a:gdLst>
                <a:gd name="T0" fmla="*/ 19 w 21600"/>
                <a:gd name="T1" fmla="*/ 57 h 21600"/>
                <a:gd name="T2" fmla="*/ 19 w 21600"/>
                <a:gd name="T3" fmla="*/ 48 h 21600"/>
                <a:gd name="T4" fmla="*/ 9 w 21600"/>
                <a:gd name="T5" fmla="*/ 48 h 21600"/>
                <a:gd name="T6" fmla="*/ 0 w 21600"/>
                <a:gd name="T7" fmla="*/ 57 h 21600"/>
                <a:gd name="T8" fmla="*/ 9 w 21600"/>
                <a:gd name="T9" fmla="*/ 57 h 21600"/>
                <a:gd name="T10" fmla="*/ 19 w 21600"/>
                <a:gd name="T11" fmla="*/ 57 h 21600"/>
                <a:gd name="T12" fmla="*/ 19 w 21600"/>
                <a:gd name="T13" fmla="*/ 38 h 21600"/>
                <a:gd name="T14" fmla="*/ 28 w 21600"/>
                <a:gd name="T15" fmla="*/ 48 h 21600"/>
                <a:gd name="T16" fmla="*/ 19 w 21600"/>
                <a:gd name="T17" fmla="*/ 48 h 21600"/>
                <a:gd name="T18" fmla="*/ 19 w 21600"/>
                <a:gd name="T19" fmla="*/ 38 h 21600"/>
                <a:gd name="T20" fmla="*/ 28 w 21600"/>
                <a:gd name="T21" fmla="*/ 0 h 21600"/>
                <a:gd name="T22" fmla="*/ 28 w 21600"/>
                <a:gd name="T23" fmla="*/ 10 h 21600"/>
                <a:gd name="T24" fmla="*/ 28 w 21600"/>
                <a:gd name="T25" fmla="*/ 19 h 21600"/>
                <a:gd name="T26" fmla="*/ 28 w 21600"/>
                <a:gd name="T27" fmla="*/ 0 h 21600"/>
                <a:gd name="T28" fmla="*/ 28 w 21600"/>
                <a:gd name="T29" fmla="*/ 0 h 21600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0" t="0" r="r" b="b"/>
              <a:pathLst>
                <a:path w="21600" h="21600">
                  <a:moveTo>
                    <a:pt x="14400" y="21600"/>
                  </a:moveTo>
                  <a:cubicBezTo>
                    <a:pt x="14400" y="18000"/>
                    <a:pt x="14400" y="18000"/>
                    <a:pt x="14400" y="18000"/>
                  </a:cubicBezTo>
                  <a:cubicBezTo>
                    <a:pt x="7200" y="18000"/>
                    <a:pt x="7200" y="18000"/>
                    <a:pt x="7200" y="18000"/>
                  </a:cubicBezTo>
                  <a:cubicBezTo>
                    <a:pt x="0" y="21600"/>
                    <a:pt x="0" y="21600"/>
                    <a:pt x="0" y="21600"/>
                  </a:cubicBezTo>
                  <a:cubicBezTo>
                    <a:pt x="7200" y="21600"/>
                    <a:pt x="7200" y="21600"/>
                    <a:pt x="7200" y="21600"/>
                  </a:cubicBezTo>
                  <a:cubicBezTo>
                    <a:pt x="14400" y="21600"/>
                    <a:pt x="14400" y="21600"/>
                    <a:pt x="14400" y="21600"/>
                  </a:cubicBezTo>
                  <a:close/>
                  <a:moveTo>
                    <a:pt x="14400" y="14400"/>
                  </a:moveTo>
                  <a:cubicBezTo>
                    <a:pt x="21600" y="18000"/>
                    <a:pt x="21600" y="18000"/>
                    <a:pt x="21600" y="18000"/>
                  </a:cubicBezTo>
                  <a:cubicBezTo>
                    <a:pt x="14400" y="18000"/>
                    <a:pt x="14400" y="18000"/>
                    <a:pt x="14400" y="18000"/>
                  </a:cubicBezTo>
                  <a:cubicBezTo>
                    <a:pt x="14400" y="18000"/>
                    <a:pt x="14400" y="14400"/>
                    <a:pt x="14400" y="14400"/>
                  </a:cubicBezTo>
                  <a:close/>
                  <a:moveTo>
                    <a:pt x="21600" y="0"/>
                  </a:moveTo>
                  <a:cubicBezTo>
                    <a:pt x="21600" y="3600"/>
                    <a:pt x="21600" y="3600"/>
                    <a:pt x="21600" y="3600"/>
                  </a:cubicBezTo>
                  <a:cubicBezTo>
                    <a:pt x="21600" y="7200"/>
                    <a:pt x="21600" y="7200"/>
                    <a:pt x="21600" y="7200"/>
                  </a:cubicBezTo>
                  <a:lnTo>
                    <a:pt x="21600" y="0"/>
                  </a:lnTo>
                  <a:close/>
                  <a:moveTo>
                    <a:pt x="21600" y="0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79" name="AutoShape 193"/>
            <p:cNvSpPr>
              <a:spLocks/>
            </p:cNvSpPr>
            <p:nvPr/>
          </p:nvSpPr>
          <p:spPr bwMode="auto">
            <a:xfrm>
              <a:off x="4313" y="4262"/>
              <a:ext cx="55" cy="47"/>
            </a:xfrm>
            <a:custGeom>
              <a:avLst/>
              <a:gdLst>
                <a:gd name="T0" fmla="*/ 45 w 21600"/>
                <a:gd name="T1" fmla="*/ 0 h 21600"/>
                <a:gd name="T2" fmla="*/ 55 w 21600"/>
                <a:gd name="T3" fmla="*/ 0 h 21600"/>
                <a:gd name="T4" fmla="*/ 45 w 21600"/>
                <a:gd name="T5" fmla="*/ 0 h 21600"/>
                <a:gd name="T6" fmla="*/ 45 w 21600"/>
                <a:gd name="T7" fmla="*/ 10 h 21600"/>
                <a:gd name="T8" fmla="*/ 18 w 21600"/>
                <a:gd name="T9" fmla="*/ 10 h 21600"/>
                <a:gd name="T10" fmla="*/ 7 w 21600"/>
                <a:gd name="T11" fmla="*/ 20 h 21600"/>
                <a:gd name="T12" fmla="*/ 18 w 21600"/>
                <a:gd name="T13" fmla="*/ 20 h 21600"/>
                <a:gd name="T14" fmla="*/ 18 w 21600"/>
                <a:gd name="T15" fmla="*/ 30 h 21600"/>
                <a:gd name="T16" fmla="*/ 7 w 21600"/>
                <a:gd name="T17" fmla="*/ 37 h 21600"/>
                <a:gd name="T18" fmla="*/ 0 w 21600"/>
                <a:gd name="T19" fmla="*/ 37 h 21600"/>
                <a:gd name="T20" fmla="*/ 18 w 21600"/>
                <a:gd name="T21" fmla="*/ 47 h 21600"/>
                <a:gd name="T22" fmla="*/ 35 w 21600"/>
                <a:gd name="T23" fmla="*/ 37 h 21600"/>
                <a:gd name="T24" fmla="*/ 45 w 21600"/>
                <a:gd name="T25" fmla="*/ 37 h 21600"/>
                <a:gd name="T26" fmla="*/ 45 w 21600"/>
                <a:gd name="T27" fmla="*/ 30 h 21600"/>
                <a:gd name="T28" fmla="*/ 35 w 21600"/>
                <a:gd name="T29" fmla="*/ 20 h 21600"/>
                <a:gd name="T30" fmla="*/ 45 w 21600"/>
                <a:gd name="T31" fmla="*/ 10 h 21600"/>
                <a:gd name="T32" fmla="*/ 45 w 21600"/>
                <a:gd name="T33" fmla="*/ 10 h 21600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21600" h="21600">
                  <a:moveTo>
                    <a:pt x="17673" y="0"/>
                  </a:moveTo>
                  <a:lnTo>
                    <a:pt x="21600" y="0"/>
                  </a:lnTo>
                  <a:lnTo>
                    <a:pt x="17673" y="0"/>
                  </a:lnTo>
                  <a:close/>
                  <a:moveTo>
                    <a:pt x="17673" y="4547"/>
                  </a:moveTo>
                  <a:lnTo>
                    <a:pt x="6873" y="4547"/>
                  </a:lnTo>
                  <a:lnTo>
                    <a:pt x="2945" y="9095"/>
                  </a:lnTo>
                  <a:lnTo>
                    <a:pt x="6873" y="9095"/>
                  </a:lnTo>
                  <a:lnTo>
                    <a:pt x="6873" y="13642"/>
                  </a:lnTo>
                  <a:lnTo>
                    <a:pt x="2945" y="17053"/>
                  </a:lnTo>
                  <a:lnTo>
                    <a:pt x="0" y="17053"/>
                  </a:lnTo>
                  <a:lnTo>
                    <a:pt x="6873" y="21600"/>
                  </a:lnTo>
                  <a:lnTo>
                    <a:pt x="13745" y="17053"/>
                  </a:lnTo>
                  <a:lnTo>
                    <a:pt x="17673" y="17053"/>
                  </a:lnTo>
                  <a:lnTo>
                    <a:pt x="17673" y="13642"/>
                  </a:lnTo>
                  <a:lnTo>
                    <a:pt x="13745" y="9095"/>
                  </a:lnTo>
                  <a:lnTo>
                    <a:pt x="17673" y="4547"/>
                  </a:lnTo>
                  <a:close/>
                  <a:moveTo>
                    <a:pt x="17673" y="4547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  <p:sp>
          <p:nvSpPr>
            <p:cNvPr id="480" name="Rectangle 194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81" name="Rectangle 195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82" name="Rectangle 196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83" name="Rectangle 197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84" name="Rectangle 198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85" name="Rectangle 199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86" name="Rectangle 200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87" name="Rectangle 201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88" name="Rectangle 202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89" name="Rectangle 203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90" name="Rectangle 204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91" name="Rectangle 205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92" name="Rectangle 206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93" name="Rectangle 207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94" name="Rectangle 208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95" name="Rectangle 209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96" name="Rectangle 210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97" name="Rectangle 211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98" name="Rectangle 212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499" name="Rectangle 213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00" name="Rectangle 214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01" name="Rectangle 215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02" name="Rectangle 216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03" name="Rectangle 217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04" name="Rectangle 218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05" name="Rectangle 219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06" name="Rectangle 220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07" name="Rectangle 221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08" name="Rectangle 222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09" name="Rectangle 223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10" name="Rectangle 224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11" name="Rectangle 225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12" name="Rectangle 226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13" name="Rectangle 227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14" name="Rectangle 228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15" name="Rectangle 229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16" name="Rectangle 230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17" name="Rectangle 231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18" name="Rectangle 232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19" name="Rectangle 233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20" name="Rectangle 234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21" name="Rectangle 235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22" name="Rectangle 236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23" name="Rectangle 237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24" name="Rectangle 238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25" name="Rectangle 239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26" name="Rectangle 240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27" name="Rectangle 241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28" name="Rectangle 242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29" name="Rectangle 243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30" name="Rectangle 244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31" name="Rectangle 245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32" name="Rectangle 246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33" name="Rectangle 247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34" name="Rectangle 248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35" name="Rectangle 249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36" name="Rectangle 250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37" name="Rectangle 251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38" name="Rectangle 252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39" name="Rectangle 253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40" name="Rectangle 254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41" name="Rectangle 255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42" name="Rectangle 256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43" name="Rectangle 257"/>
            <p:cNvSpPr>
              <a:spLocks/>
            </p:cNvSpPr>
            <p:nvPr/>
          </p:nvSpPr>
          <p:spPr bwMode="auto">
            <a:xfrm>
              <a:off x="10472" y="1554"/>
              <a:ext cx="8" cy="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/>
            <a:lstStyle/>
            <a:p>
              <a:pPr algn="ctr"/>
              <a:endParaRPr lang="es-ES"/>
            </a:p>
          </p:txBody>
        </p:sp>
        <p:sp>
          <p:nvSpPr>
            <p:cNvPr id="544" name="AutoShape 258"/>
            <p:cNvSpPr>
              <a:spLocks/>
            </p:cNvSpPr>
            <p:nvPr/>
          </p:nvSpPr>
          <p:spPr bwMode="auto">
            <a:xfrm>
              <a:off x="1915" y="2484"/>
              <a:ext cx="2360" cy="1229"/>
            </a:xfrm>
            <a:custGeom>
              <a:avLst/>
              <a:gdLst>
                <a:gd name="T0" fmla="*/ 1373 w 21600"/>
                <a:gd name="T1" fmla="*/ 119 h 21600"/>
                <a:gd name="T2" fmla="*/ 1664 w 21600"/>
                <a:gd name="T3" fmla="*/ 238 h 21600"/>
                <a:gd name="T4" fmla="*/ 1975 w 21600"/>
                <a:gd name="T5" fmla="*/ 376 h 21600"/>
                <a:gd name="T6" fmla="*/ 2219 w 21600"/>
                <a:gd name="T7" fmla="*/ 303 h 21600"/>
                <a:gd name="T8" fmla="*/ 2332 w 21600"/>
                <a:gd name="T9" fmla="*/ 248 h 21600"/>
                <a:gd name="T10" fmla="*/ 2351 w 21600"/>
                <a:gd name="T11" fmla="*/ 367 h 21600"/>
                <a:gd name="T12" fmla="*/ 2275 w 21600"/>
                <a:gd name="T13" fmla="*/ 385 h 21600"/>
                <a:gd name="T14" fmla="*/ 2210 w 21600"/>
                <a:gd name="T15" fmla="*/ 413 h 21600"/>
                <a:gd name="T16" fmla="*/ 2200 w 21600"/>
                <a:gd name="T17" fmla="*/ 486 h 21600"/>
                <a:gd name="T18" fmla="*/ 2144 w 21600"/>
                <a:gd name="T19" fmla="*/ 523 h 21600"/>
                <a:gd name="T20" fmla="*/ 2031 w 21600"/>
                <a:gd name="T21" fmla="*/ 559 h 21600"/>
                <a:gd name="T22" fmla="*/ 1984 w 21600"/>
                <a:gd name="T23" fmla="*/ 633 h 21600"/>
                <a:gd name="T24" fmla="*/ 1975 w 21600"/>
                <a:gd name="T25" fmla="*/ 642 h 21600"/>
                <a:gd name="T26" fmla="*/ 1937 w 21600"/>
                <a:gd name="T27" fmla="*/ 688 h 21600"/>
                <a:gd name="T28" fmla="*/ 1927 w 21600"/>
                <a:gd name="T29" fmla="*/ 615 h 21600"/>
                <a:gd name="T30" fmla="*/ 1909 w 21600"/>
                <a:gd name="T31" fmla="*/ 670 h 21600"/>
                <a:gd name="T32" fmla="*/ 1909 w 21600"/>
                <a:gd name="T33" fmla="*/ 697 h 21600"/>
                <a:gd name="T34" fmla="*/ 1890 w 21600"/>
                <a:gd name="T35" fmla="*/ 715 h 21600"/>
                <a:gd name="T36" fmla="*/ 1899 w 21600"/>
                <a:gd name="T37" fmla="*/ 761 h 21600"/>
                <a:gd name="T38" fmla="*/ 1918 w 21600"/>
                <a:gd name="T39" fmla="*/ 789 h 21600"/>
                <a:gd name="T40" fmla="*/ 1890 w 21600"/>
                <a:gd name="T41" fmla="*/ 807 h 21600"/>
                <a:gd name="T42" fmla="*/ 1815 w 21600"/>
                <a:gd name="T43" fmla="*/ 862 h 21600"/>
                <a:gd name="T44" fmla="*/ 1721 w 21600"/>
                <a:gd name="T45" fmla="*/ 917 h 21600"/>
                <a:gd name="T46" fmla="*/ 1664 w 21600"/>
                <a:gd name="T47" fmla="*/ 1009 h 21600"/>
                <a:gd name="T48" fmla="*/ 1692 w 21600"/>
                <a:gd name="T49" fmla="*/ 1174 h 21600"/>
                <a:gd name="T50" fmla="*/ 1627 w 21600"/>
                <a:gd name="T51" fmla="*/ 1201 h 21600"/>
                <a:gd name="T52" fmla="*/ 1589 w 21600"/>
                <a:gd name="T53" fmla="*/ 1146 h 21600"/>
                <a:gd name="T54" fmla="*/ 1580 w 21600"/>
                <a:gd name="T55" fmla="*/ 1064 h 21600"/>
                <a:gd name="T56" fmla="*/ 1514 w 21600"/>
                <a:gd name="T57" fmla="*/ 1036 h 21600"/>
                <a:gd name="T58" fmla="*/ 1476 w 21600"/>
                <a:gd name="T59" fmla="*/ 1009 h 21600"/>
                <a:gd name="T60" fmla="*/ 1401 w 21600"/>
                <a:gd name="T61" fmla="*/ 1009 h 21600"/>
                <a:gd name="T62" fmla="*/ 1307 w 21600"/>
                <a:gd name="T63" fmla="*/ 1027 h 21600"/>
                <a:gd name="T64" fmla="*/ 1316 w 21600"/>
                <a:gd name="T65" fmla="*/ 1055 h 21600"/>
                <a:gd name="T66" fmla="*/ 1241 w 21600"/>
                <a:gd name="T67" fmla="*/ 1055 h 21600"/>
                <a:gd name="T68" fmla="*/ 1175 w 21600"/>
                <a:gd name="T69" fmla="*/ 1036 h 21600"/>
                <a:gd name="T70" fmla="*/ 1091 w 21600"/>
                <a:gd name="T71" fmla="*/ 1036 h 21600"/>
                <a:gd name="T72" fmla="*/ 1015 w 21600"/>
                <a:gd name="T73" fmla="*/ 1082 h 21600"/>
                <a:gd name="T74" fmla="*/ 978 w 21600"/>
                <a:gd name="T75" fmla="*/ 1183 h 21600"/>
                <a:gd name="T76" fmla="*/ 903 w 21600"/>
                <a:gd name="T77" fmla="*/ 1128 h 21600"/>
                <a:gd name="T78" fmla="*/ 856 w 21600"/>
                <a:gd name="T79" fmla="*/ 1036 h 21600"/>
                <a:gd name="T80" fmla="*/ 780 w 21600"/>
                <a:gd name="T81" fmla="*/ 1036 h 21600"/>
                <a:gd name="T82" fmla="*/ 715 w 21600"/>
                <a:gd name="T83" fmla="*/ 1036 h 21600"/>
                <a:gd name="T84" fmla="*/ 686 w 21600"/>
                <a:gd name="T85" fmla="*/ 991 h 21600"/>
                <a:gd name="T86" fmla="*/ 630 w 21600"/>
                <a:gd name="T87" fmla="*/ 926 h 21600"/>
                <a:gd name="T88" fmla="*/ 169 w 21600"/>
                <a:gd name="T89" fmla="*/ 816 h 21600"/>
                <a:gd name="T90" fmla="*/ 85 w 21600"/>
                <a:gd name="T91" fmla="*/ 752 h 21600"/>
                <a:gd name="T92" fmla="*/ 56 w 21600"/>
                <a:gd name="T93" fmla="*/ 660 h 21600"/>
                <a:gd name="T94" fmla="*/ 56 w 21600"/>
                <a:gd name="T95" fmla="*/ 605 h 21600"/>
                <a:gd name="T96" fmla="*/ 38 w 21600"/>
                <a:gd name="T97" fmla="*/ 605 h 21600"/>
                <a:gd name="T98" fmla="*/ 9 w 21600"/>
                <a:gd name="T99" fmla="*/ 477 h 21600"/>
                <a:gd name="T100" fmla="*/ 28 w 21600"/>
                <a:gd name="T101" fmla="*/ 358 h 21600"/>
                <a:gd name="T102" fmla="*/ 103 w 21600"/>
                <a:gd name="T103" fmla="*/ 174 h 21600"/>
                <a:gd name="T104" fmla="*/ 113 w 21600"/>
                <a:gd name="T105" fmla="*/ 147 h 21600"/>
                <a:gd name="T106" fmla="*/ 122 w 21600"/>
                <a:gd name="T107" fmla="*/ 64 h 21600"/>
                <a:gd name="T108" fmla="*/ 179 w 21600"/>
                <a:gd name="T109" fmla="*/ 73 h 21600"/>
                <a:gd name="T110" fmla="*/ 179 w 21600"/>
                <a:gd name="T111" fmla="*/ 110 h 21600"/>
                <a:gd name="T112" fmla="*/ 216 w 21600"/>
                <a:gd name="T113" fmla="*/ 28 h 21600"/>
                <a:gd name="T114" fmla="*/ 2050 w 21600"/>
                <a:gd name="T115" fmla="*/ 550 h 21600"/>
                <a:gd name="T116" fmla="*/ 2097 w 21600"/>
                <a:gd name="T117" fmla="*/ 541 h 21600"/>
                <a:gd name="T118" fmla="*/ 207 w 21600"/>
                <a:gd name="T119" fmla="*/ 37 h 21600"/>
                <a:gd name="T120" fmla="*/ 987 w 21600"/>
                <a:gd name="T121" fmla="*/ 1128 h 21600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600" h="21600">
                  <a:moveTo>
                    <a:pt x="1893" y="0"/>
                  </a:moveTo>
                  <a:cubicBezTo>
                    <a:pt x="11790" y="1612"/>
                    <a:pt x="11790" y="1612"/>
                    <a:pt x="11790" y="1612"/>
                  </a:cubicBezTo>
                  <a:cubicBezTo>
                    <a:pt x="11876" y="1612"/>
                    <a:pt x="11876" y="1612"/>
                    <a:pt x="11876" y="1612"/>
                  </a:cubicBezTo>
                  <a:cubicBezTo>
                    <a:pt x="11962" y="1612"/>
                    <a:pt x="11962" y="1612"/>
                    <a:pt x="11962" y="1612"/>
                  </a:cubicBezTo>
                  <a:cubicBezTo>
                    <a:pt x="12048" y="1773"/>
                    <a:pt x="12048" y="1773"/>
                    <a:pt x="12048" y="1773"/>
                  </a:cubicBezTo>
                  <a:cubicBezTo>
                    <a:pt x="12048" y="1773"/>
                    <a:pt x="12048" y="1773"/>
                    <a:pt x="12048" y="1773"/>
                  </a:cubicBezTo>
                  <a:cubicBezTo>
                    <a:pt x="12134" y="1934"/>
                    <a:pt x="12134" y="1934"/>
                    <a:pt x="12134" y="1934"/>
                  </a:cubicBezTo>
                  <a:cubicBezTo>
                    <a:pt x="12134" y="1934"/>
                    <a:pt x="12134" y="1934"/>
                    <a:pt x="12134" y="1934"/>
                  </a:cubicBezTo>
                  <a:cubicBezTo>
                    <a:pt x="12220" y="1934"/>
                    <a:pt x="12220" y="1934"/>
                    <a:pt x="12220" y="1934"/>
                  </a:cubicBezTo>
                  <a:cubicBezTo>
                    <a:pt x="12220" y="2096"/>
                    <a:pt x="12220" y="2096"/>
                    <a:pt x="12220" y="2096"/>
                  </a:cubicBezTo>
                  <a:cubicBezTo>
                    <a:pt x="12306" y="2096"/>
                    <a:pt x="12306" y="2096"/>
                    <a:pt x="12306" y="2096"/>
                  </a:cubicBezTo>
                  <a:cubicBezTo>
                    <a:pt x="12306" y="2096"/>
                    <a:pt x="12306" y="2096"/>
                    <a:pt x="12306" y="2096"/>
                  </a:cubicBezTo>
                  <a:cubicBezTo>
                    <a:pt x="12392" y="2096"/>
                    <a:pt x="12392" y="2096"/>
                    <a:pt x="12392" y="2096"/>
                  </a:cubicBezTo>
                  <a:cubicBezTo>
                    <a:pt x="12478" y="2096"/>
                    <a:pt x="12478" y="2096"/>
                    <a:pt x="12478" y="2096"/>
                  </a:cubicBezTo>
                  <a:cubicBezTo>
                    <a:pt x="12478" y="2096"/>
                    <a:pt x="12478" y="2096"/>
                    <a:pt x="12478" y="2096"/>
                  </a:cubicBezTo>
                  <a:cubicBezTo>
                    <a:pt x="12564" y="2096"/>
                    <a:pt x="12564" y="2096"/>
                    <a:pt x="12564" y="2096"/>
                  </a:cubicBezTo>
                  <a:cubicBezTo>
                    <a:pt x="12650" y="2257"/>
                    <a:pt x="12650" y="2257"/>
                    <a:pt x="12650" y="2257"/>
                  </a:cubicBezTo>
                  <a:cubicBezTo>
                    <a:pt x="12736" y="2257"/>
                    <a:pt x="12736" y="2257"/>
                    <a:pt x="12736" y="2257"/>
                  </a:cubicBezTo>
                  <a:cubicBezTo>
                    <a:pt x="12736" y="2418"/>
                    <a:pt x="12736" y="2418"/>
                    <a:pt x="12736" y="2418"/>
                  </a:cubicBezTo>
                  <a:cubicBezTo>
                    <a:pt x="12908" y="2418"/>
                    <a:pt x="12908" y="2418"/>
                    <a:pt x="12908" y="2418"/>
                  </a:cubicBezTo>
                  <a:cubicBezTo>
                    <a:pt x="12994" y="2418"/>
                    <a:pt x="12994" y="2418"/>
                    <a:pt x="12994" y="2418"/>
                  </a:cubicBezTo>
                  <a:cubicBezTo>
                    <a:pt x="12994" y="2579"/>
                    <a:pt x="12994" y="2579"/>
                    <a:pt x="12994" y="2579"/>
                  </a:cubicBezTo>
                  <a:cubicBezTo>
                    <a:pt x="13080" y="2579"/>
                    <a:pt x="13080" y="2579"/>
                    <a:pt x="13080" y="2579"/>
                  </a:cubicBezTo>
                  <a:cubicBezTo>
                    <a:pt x="13167" y="2579"/>
                    <a:pt x="13167" y="2579"/>
                    <a:pt x="13167" y="2579"/>
                  </a:cubicBezTo>
                  <a:cubicBezTo>
                    <a:pt x="13253" y="2579"/>
                    <a:pt x="13253" y="2579"/>
                    <a:pt x="13253" y="2579"/>
                  </a:cubicBezTo>
                  <a:cubicBezTo>
                    <a:pt x="13253" y="2579"/>
                    <a:pt x="13253" y="2579"/>
                    <a:pt x="13253" y="2579"/>
                  </a:cubicBezTo>
                  <a:cubicBezTo>
                    <a:pt x="13339" y="2740"/>
                    <a:pt x="13339" y="2740"/>
                    <a:pt x="13339" y="2740"/>
                  </a:cubicBezTo>
                  <a:cubicBezTo>
                    <a:pt x="13511" y="2740"/>
                    <a:pt x="13511" y="2740"/>
                    <a:pt x="13511" y="2740"/>
                  </a:cubicBezTo>
                  <a:cubicBezTo>
                    <a:pt x="13511" y="2740"/>
                    <a:pt x="13511" y="2740"/>
                    <a:pt x="13511" y="2740"/>
                  </a:cubicBezTo>
                  <a:cubicBezTo>
                    <a:pt x="13597" y="2901"/>
                    <a:pt x="13597" y="2901"/>
                    <a:pt x="13597" y="2901"/>
                  </a:cubicBezTo>
                  <a:cubicBezTo>
                    <a:pt x="13683" y="2901"/>
                    <a:pt x="13683" y="2901"/>
                    <a:pt x="13683" y="2901"/>
                  </a:cubicBezTo>
                  <a:cubicBezTo>
                    <a:pt x="15232" y="4191"/>
                    <a:pt x="15232" y="4191"/>
                    <a:pt x="15232" y="4191"/>
                  </a:cubicBezTo>
                  <a:cubicBezTo>
                    <a:pt x="15318" y="4352"/>
                    <a:pt x="15318" y="4352"/>
                    <a:pt x="15318" y="4352"/>
                  </a:cubicBezTo>
                  <a:cubicBezTo>
                    <a:pt x="15576" y="4675"/>
                    <a:pt x="15576" y="4675"/>
                    <a:pt x="15576" y="4675"/>
                  </a:cubicBezTo>
                  <a:cubicBezTo>
                    <a:pt x="15834" y="6609"/>
                    <a:pt x="15834" y="6609"/>
                    <a:pt x="15834" y="6609"/>
                  </a:cubicBezTo>
                  <a:cubicBezTo>
                    <a:pt x="15748" y="7576"/>
                    <a:pt x="15748" y="7576"/>
                    <a:pt x="15748" y="7576"/>
                  </a:cubicBezTo>
                  <a:cubicBezTo>
                    <a:pt x="15748" y="7576"/>
                    <a:pt x="15748" y="7576"/>
                    <a:pt x="15748" y="7576"/>
                  </a:cubicBezTo>
                  <a:cubicBezTo>
                    <a:pt x="15662" y="7737"/>
                    <a:pt x="15662" y="7737"/>
                    <a:pt x="15662" y="7737"/>
                  </a:cubicBezTo>
                  <a:cubicBezTo>
                    <a:pt x="15662" y="7899"/>
                    <a:pt x="15662" y="7899"/>
                    <a:pt x="15662" y="7899"/>
                  </a:cubicBezTo>
                  <a:cubicBezTo>
                    <a:pt x="15490" y="8060"/>
                    <a:pt x="15490" y="8060"/>
                    <a:pt x="15490" y="8060"/>
                  </a:cubicBezTo>
                  <a:cubicBezTo>
                    <a:pt x="15404" y="8221"/>
                    <a:pt x="15404" y="8221"/>
                    <a:pt x="15404" y="8221"/>
                  </a:cubicBezTo>
                  <a:cubicBezTo>
                    <a:pt x="15490" y="8382"/>
                    <a:pt x="15490" y="8382"/>
                    <a:pt x="15490" y="8382"/>
                  </a:cubicBezTo>
                  <a:cubicBezTo>
                    <a:pt x="16781" y="7737"/>
                    <a:pt x="16781" y="7737"/>
                    <a:pt x="16781" y="7737"/>
                  </a:cubicBezTo>
                  <a:cubicBezTo>
                    <a:pt x="16953" y="7737"/>
                    <a:pt x="16953" y="7737"/>
                    <a:pt x="16953" y="7737"/>
                  </a:cubicBezTo>
                  <a:cubicBezTo>
                    <a:pt x="16953" y="7415"/>
                    <a:pt x="16953" y="7415"/>
                    <a:pt x="16953" y="7415"/>
                  </a:cubicBezTo>
                  <a:cubicBezTo>
                    <a:pt x="17727" y="7093"/>
                    <a:pt x="17727" y="7093"/>
                    <a:pt x="17727" y="7093"/>
                  </a:cubicBezTo>
                  <a:cubicBezTo>
                    <a:pt x="17986" y="6609"/>
                    <a:pt x="17986" y="6609"/>
                    <a:pt x="17986" y="6609"/>
                  </a:cubicBezTo>
                  <a:cubicBezTo>
                    <a:pt x="18072" y="6609"/>
                    <a:pt x="18072" y="6609"/>
                    <a:pt x="18072" y="6609"/>
                  </a:cubicBezTo>
                  <a:cubicBezTo>
                    <a:pt x="18158" y="6448"/>
                    <a:pt x="18158" y="6448"/>
                    <a:pt x="18158" y="6448"/>
                  </a:cubicBezTo>
                  <a:cubicBezTo>
                    <a:pt x="18330" y="6287"/>
                    <a:pt x="18330" y="6287"/>
                    <a:pt x="18330" y="6287"/>
                  </a:cubicBezTo>
                  <a:cubicBezTo>
                    <a:pt x="18416" y="6125"/>
                    <a:pt x="18416" y="6125"/>
                    <a:pt x="18416" y="6125"/>
                  </a:cubicBezTo>
                  <a:cubicBezTo>
                    <a:pt x="18502" y="6125"/>
                    <a:pt x="18502" y="6125"/>
                    <a:pt x="18502" y="6125"/>
                  </a:cubicBezTo>
                  <a:cubicBezTo>
                    <a:pt x="18588" y="5964"/>
                    <a:pt x="18588" y="5964"/>
                    <a:pt x="18588" y="5964"/>
                  </a:cubicBezTo>
                  <a:cubicBezTo>
                    <a:pt x="18760" y="5964"/>
                    <a:pt x="18760" y="5964"/>
                    <a:pt x="18760" y="5964"/>
                  </a:cubicBezTo>
                  <a:cubicBezTo>
                    <a:pt x="19879" y="5964"/>
                    <a:pt x="19879" y="5964"/>
                    <a:pt x="19879" y="5964"/>
                  </a:cubicBezTo>
                  <a:cubicBezTo>
                    <a:pt x="19965" y="5803"/>
                    <a:pt x="19965" y="5803"/>
                    <a:pt x="19965" y="5803"/>
                  </a:cubicBezTo>
                  <a:cubicBezTo>
                    <a:pt x="19965" y="5803"/>
                    <a:pt x="19965" y="5803"/>
                    <a:pt x="19965" y="5803"/>
                  </a:cubicBezTo>
                  <a:cubicBezTo>
                    <a:pt x="19965" y="5803"/>
                    <a:pt x="19965" y="5803"/>
                    <a:pt x="19965" y="5803"/>
                  </a:cubicBezTo>
                  <a:cubicBezTo>
                    <a:pt x="20051" y="5803"/>
                    <a:pt x="20051" y="5803"/>
                    <a:pt x="20051" y="5803"/>
                  </a:cubicBezTo>
                  <a:cubicBezTo>
                    <a:pt x="20137" y="5803"/>
                    <a:pt x="20137" y="5803"/>
                    <a:pt x="20137" y="5803"/>
                  </a:cubicBezTo>
                  <a:cubicBezTo>
                    <a:pt x="20137" y="5803"/>
                    <a:pt x="20137" y="5803"/>
                    <a:pt x="20137" y="5803"/>
                  </a:cubicBezTo>
                  <a:cubicBezTo>
                    <a:pt x="20137" y="5642"/>
                    <a:pt x="20137" y="5642"/>
                    <a:pt x="20137" y="5642"/>
                  </a:cubicBezTo>
                  <a:cubicBezTo>
                    <a:pt x="20309" y="5481"/>
                    <a:pt x="20309" y="5481"/>
                    <a:pt x="20309" y="5481"/>
                  </a:cubicBezTo>
                  <a:cubicBezTo>
                    <a:pt x="20309" y="5319"/>
                    <a:pt x="20309" y="5319"/>
                    <a:pt x="20309" y="5319"/>
                  </a:cubicBezTo>
                  <a:cubicBezTo>
                    <a:pt x="20481" y="5158"/>
                    <a:pt x="20481" y="5158"/>
                    <a:pt x="20481" y="5158"/>
                  </a:cubicBezTo>
                  <a:cubicBezTo>
                    <a:pt x="20481" y="4997"/>
                    <a:pt x="20481" y="4997"/>
                    <a:pt x="20481" y="4997"/>
                  </a:cubicBezTo>
                  <a:cubicBezTo>
                    <a:pt x="20481" y="4836"/>
                    <a:pt x="20481" y="4836"/>
                    <a:pt x="20481" y="4836"/>
                  </a:cubicBezTo>
                  <a:cubicBezTo>
                    <a:pt x="20567" y="4836"/>
                    <a:pt x="20567" y="4836"/>
                    <a:pt x="20567" y="4836"/>
                  </a:cubicBezTo>
                  <a:cubicBezTo>
                    <a:pt x="20567" y="4675"/>
                    <a:pt x="20567" y="4675"/>
                    <a:pt x="20567" y="4675"/>
                  </a:cubicBezTo>
                  <a:cubicBezTo>
                    <a:pt x="20653" y="4513"/>
                    <a:pt x="20653" y="4513"/>
                    <a:pt x="20653" y="4513"/>
                  </a:cubicBezTo>
                  <a:cubicBezTo>
                    <a:pt x="20739" y="4352"/>
                    <a:pt x="20739" y="4352"/>
                    <a:pt x="20739" y="4352"/>
                  </a:cubicBezTo>
                  <a:cubicBezTo>
                    <a:pt x="20825" y="4191"/>
                    <a:pt x="20825" y="4191"/>
                    <a:pt x="20825" y="4191"/>
                  </a:cubicBezTo>
                  <a:cubicBezTo>
                    <a:pt x="20912" y="4030"/>
                    <a:pt x="20912" y="4030"/>
                    <a:pt x="20912" y="4030"/>
                  </a:cubicBezTo>
                  <a:cubicBezTo>
                    <a:pt x="20912" y="4030"/>
                    <a:pt x="20912" y="4030"/>
                    <a:pt x="20912" y="4030"/>
                  </a:cubicBezTo>
                  <a:cubicBezTo>
                    <a:pt x="20912" y="4191"/>
                    <a:pt x="20912" y="4191"/>
                    <a:pt x="20912" y="4191"/>
                  </a:cubicBezTo>
                  <a:cubicBezTo>
                    <a:pt x="20998" y="4191"/>
                    <a:pt x="20998" y="4191"/>
                    <a:pt x="20998" y="4191"/>
                  </a:cubicBezTo>
                  <a:cubicBezTo>
                    <a:pt x="21084" y="4191"/>
                    <a:pt x="21084" y="4191"/>
                    <a:pt x="21084" y="4191"/>
                  </a:cubicBezTo>
                  <a:cubicBezTo>
                    <a:pt x="21170" y="4191"/>
                    <a:pt x="21170" y="4191"/>
                    <a:pt x="21170" y="4191"/>
                  </a:cubicBezTo>
                  <a:cubicBezTo>
                    <a:pt x="21256" y="4191"/>
                    <a:pt x="21256" y="4191"/>
                    <a:pt x="21256" y="4191"/>
                  </a:cubicBezTo>
                  <a:cubicBezTo>
                    <a:pt x="21342" y="4352"/>
                    <a:pt x="21342" y="4352"/>
                    <a:pt x="21342" y="4352"/>
                  </a:cubicBezTo>
                  <a:cubicBezTo>
                    <a:pt x="21342" y="4675"/>
                    <a:pt x="21342" y="4675"/>
                    <a:pt x="21342" y="4675"/>
                  </a:cubicBezTo>
                  <a:cubicBezTo>
                    <a:pt x="21256" y="5481"/>
                    <a:pt x="21256" y="5481"/>
                    <a:pt x="21256" y="5481"/>
                  </a:cubicBezTo>
                  <a:cubicBezTo>
                    <a:pt x="21256" y="5481"/>
                    <a:pt x="21256" y="5481"/>
                    <a:pt x="21256" y="5481"/>
                  </a:cubicBezTo>
                  <a:cubicBezTo>
                    <a:pt x="21256" y="5481"/>
                    <a:pt x="21256" y="5481"/>
                    <a:pt x="21256" y="5481"/>
                  </a:cubicBezTo>
                  <a:cubicBezTo>
                    <a:pt x="21342" y="5642"/>
                    <a:pt x="21342" y="5642"/>
                    <a:pt x="21342" y="5642"/>
                  </a:cubicBezTo>
                  <a:cubicBezTo>
                    <a:pt x="21342" y="5642"/>
                    <a:pt x="21342" y="5642"/>
                    <a:pt x="21342" y="5642"/>
                  </a:cubicBezTo>
                  <a:cubicBezTo>
                    <a:pt x="21342" y="5803"/>
                    <a:pt x="21342" y="5803"/>
                    <a:pt x="21342" y="5803"/>
                  </a:cubicBezTo>
                  <a:cubicBezTo>
                    <a:pt x="21342" y="5803"/>
                    <a:pt x="21342" y="5803"/>
                    <a:pt x="21342" y="5803"/>
                  </a:cubicBezTo>
                  <a:cubicBezTo>
                    <a:pt x="21342" y="5964"/>
                    <a:pt x="21342" y="5964"/>
                    <a:pt x="21342" y="5964"/>
                  </a:cubicBezTo>
                  <a:cubicBezTo>
                    <a:pt x="21342" y="5964"/>
                    <a:pt x="21342" y="5964"/>
                    <a:pt x="21342" y="5964"/>
                  </a:cubicBezTo>
                  <a:cubicBezTo>
                    <a:pt x="21342" y="5964"/>
                    <a:pt x="21342" y="5964"/>
                    <a:pt x="21342" y="5964"/>
                  </a:cubicBezTo>
                  <a:cubicBezTo>
                    <a:pt x="21342" y="5964"/>
                    <a:pt x="21342" y="5964"/>
                    <a:pt x="21342" y="5964"/>
                  </a:cubicBezTo>
                  <a:cubicBezTo>
                    <a:pt x="21342" y="5964"/>
                    <a:pt x="21342" y="5964"/>
                    <a:pt x="21342" y="5964"/>
                  </a:cubicBezTo>
                  <a:cubicBezTo>
                    <a:pt x="21514" y="6125"/>
                    <a:pt x="21514" y="6125"/>
                    <a:pt x="21514" y="6125"/>
                  </a:cubicBezTo>
                  <a:cubicBezTo>
                    <a:pt x="21514" y="6287"/>
                    <a:pt x="21514" y="6287"/>
                    <a:pt x="21514" y="6287"/>
                  </a:cubicBezTo>
                  <a:cubicBezTo>
                    <a:pt x="21514" y="6448"/>
                    <a:pt x="21514" y="6448"/>
                    <a:pt x="21514" y="6448"/>
                  </a:cubicBezTo>
                  <a:cubicBezTo>
                    <a:pt x="21514" y="6287"/>
                    <a:pt x="21514" y="6287"/>
                    <a:pt x="21514" y="6287"/>
                  </a:cubicBezTo>
                  <a:cubicBezTo>
                    <a:pt x="21600" y="6448"/>
                    <a:pt x="21600" y="6448"/>
                    <a:pt x="21600" y="6448"/>
                  </a:cubicBezTo>
                  <a:cubicBezTo>
                    <a:pt x="21600" y="6448"/>
                    <a:pt x="21600" y="6448"/>
                    <a:pt x="21600" y="6448"/>
                  </a:cubicBezTo>
                  <a:cubicBezTo>
                    <a:pt x="21514" y="6448"/>
                    <a:pt x="21514" y="6448"/>
                    <a:pt x="21514" y="6448"/>
                  </a:cubicBezTo>
                  <a:cubicBezTo>
                    <a:pt x="21514" y="6448"/>
                    <a:pt x="21514" y="6448"/>
                    <a:pt x="21514" y="6448"/>
                  </a:cubicBezTo>
                  <a:cubicBezTo>
                    <a:pt x="21428" y="6609"/>
                    <a:pt x="21428" y="6609"/>
                    <a:pt x="21428" y="6609"/>
                  </a:cubicBezTo>
                  <a:cubicBezTo>
                    <a:pt x="21342" y="6448"/>
                    <a:pt x="21342" y="6448"/>
                    <a:pt x="21342" y="6448"/>
                  </a:cubicBezTo>
                  <a:cubicBezTo>
                    <a:pt x="21256" y="6609"/>
                    <a:pt x="21256" y="6609"/>
                    <a:pt x="21256" y="6609"/>
                  </a:cubicBezTo>
                  <a:cubicBezTo>
                    <a:pt x="21256" y="6609"/>
                    <a:pt x="21256" y="6609"/>
                    <a:pt x="21256" y="6609"/>
                  </a:cubicBezTo>
                  <a:cubicBezTo>
                    <a:pt x="21170" y="6609"/>
                    <a:pt x="21170" y="6609"/>
                    <a:pt x="21170" y="6609"/>
                  </a:cubicBezTo>
                  <a:cubicBezTo>
                    <a:pt x="21084" y="6770"/>
                    <a:pt x="21084" y="6770"/>
                    <a:pt x="21084" y="6770"/>
                  </a:cubicBezTo>
                  <a:cubicBezTo>
                    <a:pt x="21084" y="6770"/>
                    <a:pt x="21084" y="6770"/>
                    <a:pt x="21084" y="6770"/>
                  </a:cubicBezTo>
                  <a:cubicBezTo>
                    <a:pt x="20998" y="6609"/>
                    <a:pt x="20998" y="6609"/>
                    <a:pt x="20998" y="6609"/>
                  </a:cubicBezTo>
                  <a:cubicBezTo>
                    <a:pt x="20912" y="6609"/>
                    <a:pt x="20912" y="6609"/>
                    <a:pt x="20912" y="6609"/>
                  </a:cubicBezTo>
                  <a:cubicBezTo>
                    <a:pt x="20912" y="6770"/>
                    <a:pt x="20912" y="6770"/>
                    <a:pt x="20912" y="6770"/>
                  </a:cubicBezTo>
                  <a:cubicBezTo>
                    <a:pt x="20825" y="6770"/>
                    <a:pt x="20825" y="6770"/>
                    <a:pt x="20825" y="6770"/>
                  </a:cubicBezTo>
                  <a:cubicBezTo>
                    <a:pt x="20825" y="6609"/>
                    <a:pt x="20825" y="6609"/>
                    <a:pt x="20825" y="6609"/>
                  </a:cubicBezTo>
                  <a:cubicBezTo>
                    <a:pt x="20825" y="6448"/>
                    <a:pt x="20825" y="6448"/>
                    <a:pt x="20825" y="6448"/>
                  </a:cubicBezTo>
                  <a:cubicBezTo>
                    <a:pt x="20739" y="6770"/>
                    <a:pt x="20739" y="6770"/>
                    <a:pt x="20739" y="6770"/>
                  </a:cubicBezTo>
                  <a:cubicBezTo>
                    <a:pt x="20653" y="6931"/>
                    <a:pt x="20653" y="6931"/>
                    <a:pt x="20653" y="6931"/>
                  </a:cubicBezTo>
                  <a:cubicBezTo>
                    <a:pt x="20567" y="6931"/>
                    <a:pt x="20567" y="6931"/>
                    <a:pt x="20567" y="6931"/>
                  </a:cubicBezTo>
                  <a:cubicBezTo>
                    <a:pt x="20567" y="6931"/>
                    <a:pt x="20567" y="6931"/>
                    <a:pt x="20567" y="6931"/>
                  </a:cubicBezTo>
                  <a:cubicBezTo>
                    <a:pt x="20567" y="7093"/>
                    <a:pt x="20567" y="7093"/>
                    <a:pt x="20567" y="7093"/>
                  </a:cubicBezTo>
                  <a:cubicBezTo>
                    <a:pt x="20481" y="7093"/>
                    <a:pt x="20481" y="7093"/>
                    <a:pt x="20481" y="7093"/>
                  </a:cubicBezTo>
                  <a:cubicBezTo>
                    <a:pt x="20481" y="6931"/>
                    <a:pt x="20481" y="6931"/>
                    <a:pt x="20481" y="6931"/>
                  </a:cubicBezTo>
                  <a:cubicBezTo>
                    <a:pt x="20395" y="7093"/>
                    <a:pt x="20395" y="7093"/>
                    <a:pt x="20395" y="7093"/>
                  </a:cubicBezTo>
                  <a:cubicBezTo>
                    <a:pt x="20395" y="7093"/>
                    <a:pt x="20395" y="7093"/>
                    <a:pt x="20395" y="7093"/>
                  </a:cubicBezTo>
                  <a:cubicBezTo>
                    <a:pt x="20309" y="7093"/>
                    <a:pt x="20309" y="7093"/>
                    <a:pt x="20309" y="7093"/>
                  </a:cubicBezTo>
                  <a:cubicBezTo>
                    <a:pt x="20309" y="7093"/>
                    <a:pt x="20309" y="7093"/>
                    <a:pt x="20309" y="7093"/>
                  </a:cubicBezTo>
                  <a:cubicBezTo>
                    <a:pt x="20309" y="7093"/>
                    <a:pt x="20309" y="7093"/>
                    <a:pt x="20309" y="7093"/>
                  </a:cubicBezTo>
                  <a:cubicBezTo>
                    <a:pt x="20223" y="7093"/>
                    <a:pt x="20223" y="7093"/>
                    <a:pt x="20223" y="7093"/>
                  </a:cubicBezTo>
                  <a:cubicBezTo>
                    <a:pt x="20223" y="7254"/>
                    <a:pt x="20223" y="7254"/>
                    <a:pt x="20223" y="7254"/>
                  </a:cubicBezTo>
                  <a:cubicBezTo>
                    <a:pt x="20051" y="7415"/>
                    <a:pt x="20051" y="7415"/>
                    <a:pt x="20051" y="7415"/>
                  </a:cubicBezTo>
                  <a:cubicBezTo>
                    <a:pt x="20051" y="7737"/>
                    <a:pt x="20051" y="7737"/>
                    <a:pt x="20051" y="7737"/>
                  </a:cubicBezTo>
                  <a:cubicBezTo>
                    <a:pt x="19965" y="7899"/>
                    <a:pt x="19965" y="7899"/>
                    <a:pt x="19965" y="7899"/>
                  </a:cubicBezTo>
                  <a:cubicBezTo>
                    <a:pt x="19965" y="7899"/>
                    <a:pt x="19965" y="7899"/>
                    <a:pt x="19965" y="7899"/>
                  </a:cubicBezTo>
                  <a:cubicBezTo>
                    <a:pt x="19879" y="7899"/>
                    <a:pt x="19879" y="7899"/>
                    <a:pt x="19879" y="7899"/>
                  </a:cubicBezTo>
                  <a:cubicBezTo>
                    <a:pt x="19879" y="8060"/>
                    <a:pt x="19879" y="8060"/>
                    <a:pt x="19879" y="8060"/>
                  </a:cubicBezTo>
                  <a:cubicBezTo>
                    <a:pt x="19965" y="8060"/>
                    <a:pt x="19965" y="8060"/>
                    <a:pt x="19965" y="8060"/>
                  </a:cubicBezTo>
                  <a:cubicBezTo>
                    <a:pt x="19965" y="8221"/>
                    <a:pt x="19965" y="8221"/>
                    <a:pt x="19965" y="8221"/>
                  </a:cubicBezTo>
                  <a:cubicBezTo>
                    <a:pt x="19793" y="8382"/>
                    <a:pt x="19793" y="8382"/>
                    <a:pt x="19793" y="8382"/>
                  </a:cubicBezTo>
                  <a:cubicBezTo>
                    <a:pt x="19793" y="8382"/>
                    <a:pt x="19793" y="8382"/>
                    <a:pt x="19793" y="8382"/>
                  </a:cubicBezTo>
                  <a:cubicBezTo>
                    <a:pt x="19965" y="8543"/>
                    <a:pt x="19965" y="8543"/>
                    <a:pt x="19965" y="8543"/>
                  </a:cubicBezTo>
                  <a:cubicBezTo>
                    <a:pt x="19965" y="8704"/>
                    <a:pt x="19965" y="8704"/>
                    <a:pt x="19965" y="8704"/>
                  </a:cubicBezTo>
                  <a:cubicBezTo>
                    <a:pt x="19965" y="8866"/>
                    <a:pt x="19965" y="8866"/>
                    <a:pt x="19965" y="8866"/>
                  </a:cubicBezTo>
                  <a:cubicBezTo>
                    <a:pt x="20051" y="8866"/>
                    <a:pt x="20051" y="8866"/>
                    <a:pt x="20051" y="8866"/>
                  </a:cubicBezTo>
                  <a:cubicBezTo>
                    <a:pt x="20137" y="8704"/>
                    <a:pt x="20137" y="8704"/>
                    <a:pt x="20137" y="8704"/>
                  </a:cubicBezTo>
                  <a:cubicBezTo>
                    <a:pt x="20137" y="8543"/>
                    <a:pt x="20137" y="8543"/>
                    <a:pt x="20137" y="8543"/>
                  </a:cubicBezTo>
                  <a:cubicBezTo>
                    <a:pt x="20137" y="8543"/>
                    <a:pt x="20137" y="8543"/>
                    <a:pt x="20137" y="8543"/>
                  </a:cubicBezTo>
                  <a:cubicBezTo>
                    <a:pt x="20223" y="8704"/>
                    <a:pt x="20223" y="8704"/>
                    <a:pt x="20223" y="8704"/>
                  </a:cubicBezTo>
                  <a:cubicBezTo>
                    <a:pt x="20137" y="8866"/>
                    <a:pt x="20137" y="8866"/>
                    <a:pt x="20137" y="8866"/>
                  </a:cubicBezTo>
                  <a:cubicBezTo>
                    <a:pt x="19965" y="9027"/>
                    <a:pt x="19965" y="9027"/>
                    <a:pt x="19965" y="9027"/>
                  </a:cubicBezTo>
                  <a:cubicBezTo>
                    <a:pt x="19879" y="9027"/>
                    <a:pt x="19879" y="9027"/>
                    <a:pt x="19879" y="9027"/>
                  </a:cubicBezTo>
                  <a:cubicBezTo>
                    <a:pt x="19879" y="8866"/>
                    <a:pt x="19879" y="8866"/>
                    <a:pt x="19879" y="8866"/>
                  </a:cubicBezTo>
                  <a:cubicBezTo>
                    <a:pt x="19879" y="8866"/>
                    <a:pt x="19879" y="8866"/>
                    <a:pt x="19879" y="8866"/>
                  </a:cubicBezTo>
                  <a:cubicBezTo>
                    <a:pt x="19793" y="9027"/>
                    <a:pt x="19793" y="9027"/>
                    <a:pt x="19793" y="9027"/>
                  </a:cubicBezTo>
                  <a:cubicBezTo>
                    <a:pt x="19707" y="9188"/>
                    <a:pt x="19707" y="9188"/>
                    <a:pt x="19707" y="9188"/>
                  </a:cubicBezTo>
                  <a:cubicBezTo>
                    <a:pt x="19707" y="9188"/>
                    <a:pt x="19707" y="9188"/>
                    <a:pt x="19707" y="9188"/>
                  </a:cubicBezTo>
                  <a:cubicBezTo>
                    <a:pt x="19707" y="9027"/>
                    <a:pt x="19707" y="9027"/>
                    <a:pt x="19707" y="9027"/>
                  </a:cubicBezTo>
                  <a:cubicBezTo>
                    <a:pt x="19707" y="8866"/>
                    <a:pt x="19707" y="8866"/>
                    <a:pt x="19707" y="8866"/>
                  </a:cubicBezTo>
                  <a:cubicBezTo>
                    <a:pt x="19621" y="8704"/>
                    <a:pt x="19621" y="8704"/>
                    <a:pt x="19621" y="8704"/>
                  </a:cubicBezTo>
                  <a:cubicBezTo>
                    <a:pt x="19621" y="8866"/>
                    <a:pt x="19621" y="8866"/>
                    <a:pt x="19621" y="8866"/>
                  </a:cubicBezTo>
                  <a:cubicBezTo>
                    <a:pt x="19621" y="9027"/>
                    <a:pt x="19621" y="9027"/>
                    <a:pt x="19621" y="9027"/>
                  </a:cubicBezTo>
                  <a:cubicBezTo>
                    <a:pt x="19621" y="9188"/>
                    <a:pt x="19621" y="9188"/>
                    <a:pt x="19621" y="9188"/>
                  </a:cubicBezTo>
                  <a:cubicBezTo>
                    <a:pt x="19621" y="9188"/>
                    <a:pt x="19621" y="9188"/>
                    <a:pt x="19621" y="9188"/>
                  </a:cubicBezTo>
                  <a:cubicBezTo>
                    <a:pt x="19449" y="9188"/>
                    <a:pt x="19449" y="9188"/>
                    <a:pt x="19449" y="9188"/>
                  </a:cubicBezTo>
                  <a:cubicBezTo>
                    <a:pt x="19363" y="9188"/>
                    <a:pt x="19363" y="9188"/>
                    <a:pt x="19363" y="9188"/>
                  </a:cubicBezTo>
                  <a:cubicBezTo>
                    <a:pt x="19276" y="9188"/>
                    <a:pt x="19276" y="9188"/>
                    <a:pt x="19276" y="9188"/>
                  </a:cubicBezTo>
                  <a:cubicBezTo>
                    <a:pt x="19104" y="9188"/>
                    <a:pt x="19104" y="9188"/>
                    <a:pt x="19104" y="9188"/>
                  </a:cubicBezTo>
                  <a:cubicBezTo>
                    <a:pt x="19104" y="9188"/>
                    <a:pt x="19104" y="9188"/>
                    <a:pt x="19104" y="9188"/>
                  </a:cubicBezTo>
                  <a:cubicBezTo>
                    <a:pt x="19018" y="9188"/>
                    <a:pt x="19018" y="9188"/>
                    <a:pt x="19018" y="9188"/>
                  </a:cubicBezTo>
                  <a:cubicBezTo>
                    <a:pt x="18932" y="9349"/>
                    <a:pt x="18932" y="9349"/>
                    <a:pt x="18932" y="9349"/>
                  </a:cubicBezTo>
                  <a:cubicBezTo>
                    <a:pt x="18846" y="9349"/>
                    <a:pt x="18846" y="9349"/>
                    <a:pt x="18846" y="9349"/>
                  </a:cubicBezTo>
                  <a:cubicBezTo>
                    <a:pt x="18760" y="9510"/>
                    <a:pt x="18760" y="9510"/>
                    <a:pt x="18760" y="9510"/>
                  </a:cubicBezTo>
                  <a:cubicBezTo>
                    <a:pt x="18674" y="9510"/>
                    <a:pt x="18674" y="9510"/>
                    <a:pt x="18674" y="9510"/>
                  </a:cubicBezTo>
                  <a:cubicBezTo>
                    <a:pt x="18588" y="9510"/>
                    <a:pt x="18588" y="9510"/>
                    <a:pt x="18588" y="9510"/>
                  </a:cubicBezTo>
                  <a:cubicBezTo>
                    <a:pt x="18588" y="9672"/>
                    <a:pt x="18588" y="9672"/>
                    <a:pt x="18588" y="9672"/>
                  </a:cubicBezTo>
                  <a:cubicBezTo>
                    <a:pt x="18502" y="9833"/>
                    <a:pt x="18502" y="9833"/>
                    <a:pt x="18502" y="9833"/>
                  </a:cubicBezTo>
                  <a:cubicBezTo>
                    <a:pt x="18502" y="9833"/>
                    <a:pt x="18502" y="9833"/>
                    <a:pt x="18502" y="9833"/>
                  </a:cubicBezTo>
                  <a:cubicBezTo>
                    <a:pt x="18588" y="9833"/>
                    <a:pt x="18588" y="9833"/>
                    <a:pt x="18588" y="9833"/>
                  </a:cubicBezTo>
                  <a:cubicBezTo>
                    <a:pt x="18588" y="9994"/>
                    <a:pt x="18588" y="9994"/>
                    <a:pt x="18588" y="9994"/>
                  </a:cubicBezTo>
                  <a:cubicBezTo>
                    <a:pt x="18502" y="10155"/>
                    <a:pt x="18502" y="10155"/>
                    <a:pt x="18502" y="10155"/>
                  </a:cubicBezTo>
                  <a:cubicBezTo>
                    <a:pt x="18502" y="10155"/>
                    <a:pt x="18502" y="10155"/>
                    <a:pt x="18502" y="10155"/>
                  </a:cubicBezTo>
                  <a:cubicBezTo>
                    <a:pt x="18502" y="10316"/>
                    <a:pt x="18502" y="10316"/>
                    <a:pt x="18502" y="10316"/>
                  </a:cubicBezTo>
                  <a:cubicBezTo>
                    <a:pt x="18502" y="10316"/>
                    <a:pt x="18502" y="10316"/>
                    <a:pt x="18502" y="10316"/>
                  </a:cubicBezTo>
                  <a:cubicBezTo>
                    <a:pt x="18502" y="10316"/>
                    <a:pt x="18502" y="10316"/>
                    <a:pt x="18502" y="10316"/>
                  </a:cubicBezTo>
                  <a:cubicBezTo>
                    <a:pt x="18416" y="10478"/>
                    <a:pt x="18416" y="10478"/>
                    <a:pt x="18416" y="10478"/>
                  </a:cubicBezTo>
                  <a:cubicBezTo>
                    <a:pt x="18416" y="10478"/>
                    <a:pt x="18416" y="10478"/>
                    <a:pt x="18416" y="10478"/>
                  </a:cubicBezTo>
                  <a:cubicBezTo>
                    <a:pt x="18416" y="10639"/>
                    <a:pt x="18416" y="10639"/>
                    <a:pt x="18416" y="10639"/>
                  </a:cubicBezTo>
                  <a:cubicBezTo>
                    <a:pt x="18330" y="10800"/>
                    <a:pt x="18330" y="10800"/>
                    <a:pt x="18330" y="10800"/>
                  </a:cubicBezTo>
                  <a:cubicBezTo>
                    <a:pt x="18330" y="10800"/>
                    <a:pt x="18330" y="10800"/>
                    <a:pt x="18330" y="10800"/>
                  </a:cubicBezTo>
                  <a:cubicBezTo>
                    <a:pt x="18244" y="10961"/>
                    <a:pt x="18244" y="10961"/>
                    <a:pt x="18244" y="10961"/>
                  </a:cubicBezTo>
                  <a:cubicBezTo>
                    <a:pt x="18244" y="10961"/>
                    <a:pt x="18244" y="10961"/>
                    <a:pt x="18244" y="10961"/>
                  </a:cubicBezTo>
                  <a:cubicBezTo>
                    <a:pt x="18244" y="10961"/>
                    <a:pt x="18244" y="10961"/>
                    <a:pt x="18244" y="10961"/>
                  </a:cubicBezTo>
                  <a:cubicBezTo>
                    <a:pt x="18158" y="11122"/>
                    <a:pt x="18158" y="11122"/>
                    <a:pt x="18158" y="11122"/>
                  </a:cubicBezTo>
                  <a:cubicBezTo>
                    <a:pt x="18158" y="11122"/>
                    <a:pt x="18158" y="11122"/>
                    <a:pt x="18158" y="11122"/>
                  </a:cubicBezTo>
                  <a:cubicBezTo>
                    <a:pt x="18072" y="11122"/>
                    <a:pt x="18072" y="11122"/>
                    <a:pt x="18072" y="11122"/>
                  </a:cubicBezTo>
                  <a:cubicBezTo>
                    <a:pt x="18158" y="10961"/>
                    <a:pt x="18158" y="10961"/>
                    <a:pt x="18158" y="10961"/>
                  </a:cubicBezTo>
                  <a:cubicBezTo>
                    <a:pt x="18158" y="10961"/>
                    <a:pt x="18158" y="10961"/>
                    <a:pt x="18158" y="10961"/>
                  </a:cubicBezTo>
                  <a:cubicBezTo>
                    <a:pt x="18072" y="10961"/>
                    <a:pt x="18072" y="10961"/>
                    <a:pt x="18072" y="10961"/>
                  </a:cubicBezTo>
                  <a:cubicBezTo>
                    <a:pt x="17986" y="10800"/>
                    <a:pt x="17986" y="10800"/>
                    <a:pt x="17986" y="10800"/>
                  </a:cubicBezTo>
                  <a:cubicBezTo>
                    <a:pt x="17900" y="10639"/>
                    <a:pt x="17900" y="10639"/>
                    <a:pt x="17900" y="10639"/>
                  </a:cubicBezTo>
                  <a:cubicBezTo>
                    <a:pt x="17986" y="10639"/>
                    <a:pt x="17986" y="10639"/>
                    <a:pt x="17986" y="10639"/>
                  </a:cubicBezTo>
                  <a:cubicBezTo>
                    <a:pt x="18072" y="10316"/>
                    <a:pt x="18072" y="10316"/>
                    <a:pt x="18072" y="10316"/>
                  </a:cubicBezTo>
                  <a:cubicBezTo>
                    <a:pt x="17986" y="10478"/>
                    <a:pt x="17986" y="10478"/>
                    <a:pt x="17986" y="10478"/>
                  </a:cubicBezTo>
                  <a:cubicBezTo>
                    <a:pt x="17900" y="10478"/>
                    <a:pt x="17900" y="10478"/>
                    <a:pt x="17900" y="10478"/>
                  </a:cubicBezTo>
                  <a:cubicBezTo>
                    <a:pt x="17900" y="10639"/>
                    <a:pt x="17900" y="10639"/>
                    <a:pt x="17900" y="10639"/>
                  </a:cubicBezTo>
                  <a:cubicBezTo>
                    <a:pt x="17900" y="10800"/>
                    <a:pt x="17900" y="10800"/>
                    <a:pt x="17900" y="10800"/>
                  </a:cubicBezTo>
                  <a:cubicBezTo>
                    <a:pt x="17986" y="10800"/>
                    <a:pt x="17986" y="10800"/>
                    <a:pt x="17986" y="10800"/>
                  </a:cubicBezTo>
                  <a:cubicBezTo>
                    <a:pt x="17986" y="10961"/>
                    <a:pt x="17986" y="10961"/>
                    <a:pt x="17986" y="10961"/>
                  </a:cubicBezTo>
                  <a:cubicBezTo>
                    <a:pt x="17986" y="11122"/>
                    <a:pt x="17986" y="11122"/>
                    <a:pt x="17986" y="11122"/>
                  </a:cubicBezTo>
                  <a:cubicBezTo>
                    <a:pt x="18072" y="11284"/>
                    <a:pt x="18072" y="11284"/>
                    <a:pt x="18072" y="11284"/>
                  </a:cubicBezTo>
                  <a:cubicBezTo>
                    <a:pt x="18072" y="11445"/>
                    <a:pt x="18072" y="11445"/>
                    <a:pt x="18072" y="11445"/>
                  </a:cubicBezTo>
                  <a:cubicBezTo>
                    <a:pt x="17986" y="11767"/>
                    <a:pt x="17986" y="11767"/>
                    <a:pt x="17986" y="11767"/>
                  </a:cubicBezTo>
                  <a:cubicBezTo>
                    <a:pt x="17900" y="11767"/>
                    <a:pt x="17900" y="11767"/>
                    <a:pt x="17900" y="11767"/>
                  </a:cubicBezTo>
                  <a:cubicBezTo>
                    <a:pt x="17814" y="12090"/>
                    <a:pt x="17814" y="12090"/>
                    <a:pt x="17814" y="12090"/>
                  </a:cubicBezTo>
                  <a:cubicBezTo>
                    <a:pt x="17814" y="12251"/>
                    <a:pt x="17814" y="12251"/>
                    <a:pt x="17814" y="12251"/>
                  </a:cubicBezTo>
                  <a:cubicBezTo>
                    <a:pt x="17814" y="12251"/>
                    <a:pt x="17814" y="12251"/>
                    <a:pt x="17814" y="12251"/>
                  </a:cubicBezTo>
                  <a:cubicBezTo>
                    <a:pt x="17727" y="12251"/>
                    <a:pt x="17727" y="12251"/>
                    <a:pt x="17727" y="12251"/>
                  </a:cubicBezTo>
                  <a:cubicBezTo>
                    <a:pt x="17727" y="12251"/>
                    <a:pt x="17727" y="12251"/>
                    <a:pt x="17727" y="12251"/>
                  </a:cubicBezTo>
                  <a:cubicBezTo>
                    <a:pt x="17727" y="12251"/>
                    <a:pt x="17727" y="12251"/>
                    <a:pt x="17727" y="12251"/>
                  </a:cubicBezTo>
                  <a:cubicBezTo>
                    <a:pt x="17641" y="12412"/>
                    <a:pt x="17641" y="12412"/>
                    <a:pt x="17641" y="12412"/>
                  </a:cubicBezTo>
                  <a:cubicBezTo>
                    <a:pt x="17641" y="12573"/>
                    <a:pt x="17641" y="12573"/>
                    <a:pt x="17641" y="12573"/>
                  </a:cubicBezTo>
                  <a:cubicBezTo>
                    <a:pt x="17641" y="12573"/>
                    <a:pt x="17641" y="12573"/>
                    <a:pt x="17641" y="12573"/>
                  </a:cubicBezTo>
                  <a:cubicBezTo>
                    <a:pt x="17641" y="12412"/>
                    <a:pt x="17641" y="12412"/>
                    <a:pt x="17641" y="12412"/>
                  </a:cubicBezTo>
                  <a:cubicBezTo>
                    <a:pt x="17641" y="12251"/>
                    <a:pt x="17641" y="12251"/>
                    <a:pt x="17641" y="12251"/>
                  </a:cubicBezTo>
                  <a:cubicBezTo>
                    <a:pt x="17727" y="12251"/>
                    <a:pt x="17727" y="12251"/>
                    <a:pt x="17727" y="12251"/>
                  </a:cubicBezTo>
                  <a:cubicBezTo>
                    <a:pt x="17727" y="12090"/>
                    <a:pt x="17727" y="12090"/>
                    <a:pt x="17727" y="12090"/>
                  </a:cubicBezTo>
                  <a:cubicBezTo>
                    <a:pt x="17727" y="11928"/>
                    <a:pt x="17727" y="11928"/>
                    <a:pt x="17727" y="11928"/>
                  </a:cubicBezTo>
                  <a:cubicBezTo>
                    <a:pt x="17727" y="11928"/>
                    <a:pt x="17727" y="11928"/>
                    <a:pt x="17727" y="11928"/>
                  </a:cubicBezTo>
                  <a:cubicBezTo>
                    <a:pt x="17814" y="11928"/>
                    <a:pt x="17814" y="11928"/>
                    <a:pt x="17814" y="11928"/>
                  </a:cubicBezTo>
                  <a:cubicBezTo>
                    <a:pt x="17727" y="11928"/>
                    <a:pt x="17727" y="11928"/>
                    <a:pt x="17727" y="11928"/>
                  </a:cubicBezTo>
                  <a:cubicBezTo>
                    <a:pt x="17641" y="11767"/>
                    <a:pt x="17641" y="11767"/>
                    <a:pt x="17641" y="11767"/>
                  </a:cubicBezTo>
                  <a:cubicBezTo>
                    <a:pt x="17727" y="11767"/>
                    <a:pt x="17727" y="11767"/>
                    <a:pt x="17727" y="11767"/>
                  </a:cubicBezTo>
                  <a:cubicBezTo>
                    <a:pt x="17727" y="11767"/>
                    <a:pt x="17727" y="11767"/>
                    <a:pt x="17727" y="11767"/>
                  </a:cubicBezTo>
                  <a:cubicBezTo>
                    <a:pt x="17641" y="11767"/>
                    <a:pt x="17641" y="11767"/>
                    <a:pt x="17641" y="11767"/>
                  </a:cubicBezTo>
                  <a:cubicBezTo>
                    <a:pt x="17641" y="11606"/>
                    <a:pt x="17641" y="11606"/>
                    <a:pt x="17641" y="11606"/>
                  </a:cubicBezTo>
                  <a:cubicBezTo>
                    <a:pt x="17641" y="11767"/>
                    <a:pt x="17641" y="11767"/>
                    <a:pt x="17641" y="11767"/>
                  </a:cubicBezTo>
                  <a:cubicBezTo>
                    <a:pt x="17555" y="11606"/>
                    <a:pt x="17555" y="11606"/>
                    <a:pt x="17555" y="11606"/>
                  </a:cubicBezTo>
                  <a:cubicBezTo>
                    <a:pt x="17555" y="11445"/>
                    <a:pt x="17555" y="11445"/>
                    <a:pt x="17555" y="11445"/>
                  </a:cubicBezTo>
                  <a:cubicBezTo>
                    <a:pt x="17641" y="11284"/>
                    <a:pt x="17641" y="11284"/>
                    <a:pt x="17641" y="11284"/>
                  </a:cubicBezTo>
                  <a:cubicBezTo>
                    <a:pt x="17641" y="11122"/>
                    <a:pt x="17641" y="11122"/>
                    <a:pt x="17641" y="11122"/>
                  </a:cubicBezTo>
                  <a:cubicBezTo>
                    <a:pt x="17555" y="10961"/>
                    <a:pt x="17555" y="10961"/>
                    <a:pt x="17555" y="10961"/>
                  </a:cubicBezTo>
                  <a:cubicBezTo>
                    <a:pt x="17641" y="10800"/>
                    <a:pt x="17641" y="10800"/>
                    <a:pt x="17641" y="10800"/>
                  </a:cubicBezTo>
                  <a:cubicBezTo>
                    <a:pt x="17641" y="10800"/>
                    <a:pt x="17641" y="10800"/>
                    <a:pt x="17641" y="10800"/>
                  </a:cubicBezTo>
                  <a:cubicBezTo>
                    <a:pt x="17641" y="10800"/>
                    <a:pt x="17641" y="10800"/>
                    <a:pt x="17641" y="10800"/>
                  </a:cubicBezTo>
                  <a:cubicBezTo>
                    <a:pt x="17641" y="10639"/>
                    <a:pt x="17641" y="10639"/>
                    <a:pt x="17641" y="10639"/>
                  </a:cubicBezTo>
                  <a:cubicBezTo>
                    <a:pt x="17641" y="10639"/>
                    <a:pt x="17641" y="10639"/>
                    <a:pt x="17641" y="10639"/>
                  </a:cubicBezTo>
                  <a:cubicBezTo>
                    <a:pt x="17641" y="10639"/>
                    <a:pt x="17641" y="10639"/>
                    <a:pt x="17641" y="10639"/>
                  </a:cubicBezTo>
                  <a:cubicBezTo>
                    <a:pt x="17641" y="10800"/>
                    <a:pt x="17641" y="10800"/>
                    <a:pt x="17641" y="10800"/>
                  </a:cubicBezTo>
                  <a:cubicBezTo>
                    <a:pt x="17555" y="10800"/>
                    <a:pt x="17555" y="10800"/>
                    <a:pt x="17555" y="10800"/>
                  </a:cubicBezTo>
                  <a:cubicBezTo>
                    <a:pt x="17469" y="10961"/>
                    <a:pt x="17469" y="10961"/>
                    <a:pt x="17469" y="10961"/>
                  </a:cubicBezTo>
                  <a:cubicBezTo>
                    <a:pt x="17469" y="10961"/>
                    <a:pt x="17469" y="10961"/>
                    <a:pt x="17469" y="10961"/>
                  </a:cubicBezTo>
                  <a:cubicBezTo>
                    <a:pt x="17555" y="10961"/>
                    <a:pt x="17555" y="10961"/>
                    <a:pt x="17555" y="10961"/>
                  </a:cubicBezTo>
                  <a:cubicBezTo>
                    <a:pt x="17469" y="11122"/>
                    <a:pt x="17469" y="11122"/>
                    <a:pt x="17469" y="11122"/>
                  </a:cubicBezTo>
                  <a:cubicBezTo>
                    <a:pt x="17469" y="11284"/>
                    <a:pt x="17469" y="11284"/>
                    <a:pt x="17469" y="11284"/>
                  </a:cubicBezTo>
                  <a:cubicBezTo>
                    <a:pt x="17469" y="11284"/>
                    <a:pt x="17469" y="11284"/>
                    <a:pt x="17469" y="11284"/>
                  </a:cubicBezTo>
                  <a:cubicBezTo>
                    <a:pt x="17469" y="11445"/>
                    <a:pt x="17469" y="11445"/>
                    <a:pt x="17469" y="11445"/>
                  </a:cubicBezTo>
                  <a:cubicBezTo>
                    <a:pt x="17469" y="11606"/>
                    <a:pt x="17469" y="11606"/>
                    <a:pt x="17469" y="11606"/>
                  </a:cubicBezTo>
                  <a:cubicBezTo>
                    <a:pt x="17469" y="11767"/>
                    <a:pt x="17469" y="11767"/>
                    <a:pt x="17469" y="11767"/>
                  </a:cubicBezTo>
                  <a:cubicBezTo>
                    <a:pt x="17469" y="11767"/>
                    <a:pt x="17469" y="11767"/>
                    <a:pt x="17469" y="11767"/>
                  </a:cubicBezTo>
                  <a:cubicBezTo>
                    <a:pt x="17383" y="11606"/>
                    <a:pt x="17383" y="11606"/>
                    <a:pt x="17383" y="11606"/>
                  </a:cubicBezTo>
                  <a:cubicBezTo>
                    <a:pt x="17297" y="11606"/>
                    <a:pt x="17297" y="11606"/>
                    <a:pt x="17297" y="11606"/>
                  </a:cubicBezTo>
                  <a:cubicBezTo>
                    <a:pt x="17297" y="11445"/>
                    <a:pt x="17297" y="11445"/>
                    <a:pt x="17297" y="11445"/>
                  </a:cubicBezTo>
                  <a:cubicBezTo>
                    <a:pt x="17211" y="11445"/>
                    <a:pt x="17211" y="11445"/>
                    <a:pt x="17211" y="11445"/>
                  </a:cubicBezTo>
                  <a:cubicBezTo>
                    <a:pt x="17211" y="11445"/>
                    <a:pt x="17211" y="11445"/>
                    <a:pt x="17211" y="11445"/>
                  </a:cubicBezTo>
                  <a:cubicBezTo>
                    <a:pt x="17211" y="11284"/>
                    <a:pt x="17211" y="11284"/>
                    <a:pt x="17211" y="11284"/>
                  </a:cubicBezTo>
                  <a:cubicBezTo>
                    <a:pt x="17211" y="11284"/>
                    <a:pt x="17211" y="11284"/>
                    <a:pt x="17211" y="11284"/>
                  </a:cubicBezTo>
                  <a:cubicBezTo>
                    <a:pt x="17211" y="11445"/>
                    <a:pt x="17211" y="11445"/>
                    <a:pt x="17211" y="11445"/>
                  </a:cubicBezTo>
                  <a:cubicBezTo>
                    <a:pt x="17211" y="11445"/>
                    <a:pt x="17211" y="11445"/>
                    <a:pt x="17211" y="11445"/>
                  </a:cubicBezTo>
                  <a:cubicBezTo>
                    <a:pt x="17297" y="11606"/>
                    <a:pt x="17297" y="11606"/>
                    <a:pt x="17297" y="11606"/>
                  </a:cubicBezTo>
                  <a:cubicBezTo>
                    <a:pt x="17383" y="11767"/>
                    <a:pt x="17383" y="11767"/>
                    <a:pt x="17383" y="11767"/>
                  </a:cubicBezTo>
                  <a:cubicBezTo>
                    <a:pt x="17469" y="11928"/>
                    <a:pt x="17469" y="11928"/>
                    <a:pt x="17469" y="11928"/>
                  </a:cubicBezTo>
                  <a:cubicBezTo>
                    <a:pt x="17469" y="11928"/>
                    <a:pt x="17469" y="11928"/>
                    <a:pt x="17469" y="11928"/>
                  </a:cubicBezTo>
                  <a:cubicBezTo>
                    <a:pt x="17555" y="12090"/>
                    <a:pt x="17555" y="12090"/>
                    <a:pt x="17555" y="12090"/>
                  </a:cubicBezTo>
                  <a:cubicBezTo>
                    <a:pt x="17469" y="12251"/>
                    <a:pt x="17469" y="12251"/>
                    <a:pt x="17469" y="12251"/>
                  </a:cubicBezTo>
                  <a:cubicBezTo>
                    <a:pt x="17469" y="12090"/>
                    <a:pt x="17469" y="12090"/>
                    <a:pt x="17469" y="12090"/>
                  </a:cubicBezTo>
                  <a:cubicBezTo>
                    <a:pt x="17383" y="12090"/>
                    <a:pt x="17383" y="12090"/>
                    <a:pt x="17383" y="12090"/>
                  </a:cubicBezTo>
                  <a:cubicBezTo>
                    <a:pt x="17383" y="12090"/>
                    <a:pt x="17383" y="12090"/>
                    <a:pt x="17383" y="12090"/>
                  </a:cubicBezTo>
                  <a:cubicBezTo>
                    <a:pt x="17383" y="12251"/>
                    <a:pt x="17383" y="12251"/>
                    <a:pt x="17383" y="12251"/>
                  </a:cubicBezTo>
                  <a:cubicBezTo>
                    <a:pt x="17469" y="12251"/>
                    <a:pt x="17469" y="12251"/>
                    <a:pt x="17469" y="12251"/>
                  </a:cubicBezTo>
                  <a:cubicBezTo>
                    <a:pt x="17555" y="12412"/>
                    <a:pt x="17555" y="12412"/>
                    <a:pt x="17555" y="12412"/>
                  </a:cubicBezTo>
                  <a:cubicBezTo>
                    <a:pt x="17469" y="12412"/>
                    <a:pt x="17469" y="12412"/>
                    <a:pt x="17469" y="12412"/>
                  </a:cubicBezTo>
                  <a:cubicBezTo>
                    <a:pt x="17469" y="12412"/>
                    <a:pt x="17469" y="12412"/>
                    <a:pt x="17469" y="12412"/>
                  </a:cubicBezTo>
                  <a:cubicBezTo>
                    <a:pt x="17383" y="12412"/>
                    <a:pt x="17383" y="12412"/>
                    <a:pt x="17383" y="12412"/>
                  </a:cubicBezTo>
                  <a:cubicBezTo>
                    <a:pt x="17469" y="12573"/>
                    <a:pt x="17469" y="12573"/>
                    <a:pt x="17469" y="12573"/>
                  </a:cubicBezTo>
                  <a:cubicBezTo>
                    <a:pt x="17469" y="12734"/>
                    <a:pt x="17469" y="12734"/>
                    <a:pt x="17469" y="12734"/>
                  </a:cubicBezTo>
                  <a:cubicBezTo>
                    <a:pt x="17469" y="12573"/>
                    <a:pt x="17469" y="12573"/>
                    <a:pt x="17469" y="12573"/>
                  </a:cubicBezTo>
                  <a:cubicBezTo>
                    <a:pt x="17383" y="12573"/>
                    <a:pt x="17383" y="12573"/>
                    <a:pt x="17383" y="12573"/>
                  </a:cubicBezTo>
                  <a:cubicBezTo>
                    <a:pt x="17297" y="12573"/>
                    <a:pt x="17297" y="12573"/>
                    <a:pt x="17297" y="12573"/>
                  </a:cubicBezTo>
                  <a:cubicBezTo>
                    <a:pt x="17211" y="12412"/>
                    <a:pt x="17211" y="12412"/>
                    <a:pt x="17211" y="12412"/>
                  </a:cubicBezTo>
                  <a:cubicBezTo>
                    <a:pt x="17297" y="12573"/>
                    <a:pt x="17297" y="12573"/>
                    <a:pt x="17297" y="12573"/>
                  </a:cubicBezTo>
                  <a:cubicBezTo>
                    <a:pt x="17383" y="12573"/>
                    <a:pt x="17383" y="12573"/>
                    <a:pt x="17383" y="12573"/>
                  </a:cubicBezTo>
                  <a:cubicBezTo>
                    <a:pt x="17383" y="12573"/>
                    <a:pt x="17383" y="12573"/>
                    <a:pt x="17383" y="12573"/>
                  </a:cubicBezTo>
                  <a:cubicBezTo>
                    <a:pt x="17383" y="12734"/>
                    <a:pt x="17383" y="12734"/>
                    <a:pt x="17383" y="12734"/>
                  </a:cubicBezTo>
                  <a:cubicBezTo>
                    <a:pt x="17469" y="12734"/>
                    <a:pt x="17469" y="12734"/>
                    <a:pt x="17469" y="12734"/>
                  </a:cubicBezTo>
                  <a:cubicBezTo>
                    <a:pt x="17555" y="12734"/>
                    <a:pt x="17555" y="12734"/>
                    <a:pt x="17555" y="12734"/>
                  </a:cubicBezTo>
                  <a:cubicBezTo>
                    <a:pt x="17555" y="12734"/>
                    <a:pt x="17555" y="12734"/>
                    <a:pt x="17555" y="12734"/>
                  </a:cubicBezTo>
                  <a:cubicBezTo>
                    <a:pt x="17641" y="12896"/>
                    <a:pt x="17641" y="12896"/>
                    <a:pt x="17641" y="12896"/>
                  </a:cubicBezTo>
                  <a:cubicBezTo>
                    <a:pt x="17555" y="13057"/>
                    <a:pt x="17555" y="13057"/>
                    <a:pt x="17555" y="13057"/>
                  </a:cubicBezTo>
                  <a:cubicBezTo>
                    <a:pt x="17555" y="13057"/>
                    <a:pt x="17555" y="13057"/>
                    <a:pt x="17555" y="13057"/>
                  </a:cubicBezTo>
                  <a:cubicBezTo>
                    <a:pt x="17555" y="13057"/>
                    <a:pt x="17555" y="13057"/>
                    <a:pt x="17555" y="13057"/>
                  </a:cubicBezTo>
                  <a:cubicBezTo>
                    <a:pt x="17555" y="13057"/>
                    <a:pt x="17555" y="13057"/>
                    <a:pt x="17555" y="13057"/>
                  </a:cubicBezTo>
                  <a:cubicBezTo>
                    <a:pt x="17555" y="13218"/>
                    <a:pt x="17555" y="13218"/>
                    <a:pt x="17555" y="13218"/>
                  </a:cubicBezTo>
                  <a:cubicBezTo>
                    <a:pt x="17555" y="13379"/>
                    <a:pt x="17555" y="13379"/>
                    <a:pt x="17555" y="13379"/>
                  </a:cubicBezTo>
                  <a:cubicBezTo>
                    <a:pt x="17469" y="13379"/>
                    <a:pt x="17469" y="13379"/>
                    <a:pt x="17469" y="13379"/>
                  </a:cubicBezTo>
                  <a:cubicBezTo>
                    <a:pt x="17469" y="13379"/>
                    <a:pt x="17469" y="13379"/>
                    <a:pt x="17469" y="13379"/>
                  </a:cubicBezTo>
                  <a:cubicBezTo>
                    <a:pt x="17383" y="13379"/>
                    <a:pt x="17383" y="13379"/>
                    <a:pt x="17383" y="13379"/>
                  </a:cubicBezTo>
                  <a:cubicBezTo>
                    <a:pt x="17383" y="13540"/>
                    <a:pt x="17383" y="13540"/>
                    <a:pt x="17383" y="13540"/>
                  </a:cubicBezTo>
                  <a:cubicBezTo>
                    <a:pt x="17297" y="13379"/>
                    <a:pt x="17297" y="13379"/>
                    <a:pt x="17297" y="13379"/>
                  </a:cubicBezTo>
                  <a:cubicBezTo>
                    <a:pt x="17297" y="13379"/>
                    <a:pt x="17297" y="13379"/>
                    <a:pt x="17297" y="13379"/>
                  </a:cubicBezTo>
                  <a:cubicBezTo>
                    <a:pt x="17211" y="13379"/>
                    <a:pt x="17211" y="13379"/>
                    <a:pt x="17211" y="13379"/>
                  </a:cubicBezTo>
                  <a:cubicBezTo>
                    <a:pt x="17211" y="13540"/>
                    <a:pt x="17211" y="13540"/>
                    <a:pt x="17211" y="13540"/>
                  </a:cubicBezTo>
                  <a:cubicBezTo>
                    <a:pt x="17211" y="13540"/>
                    <a:pt x="17211" y="13540"/>
                    <a:pt x="17211" y="13540"/>
                  </a:cubicBezTo>
                  <a:cubicBezTo>
                    <a:pt x="17297" y="13540"/>
                    <a:pt x="17297" y="13540"/>
                    <a:pt x="17297" y="13540"/>
                  </a:cubicBezTo>
                  <a:cubicBezTo>
                    <a:pt x="17469" y="13540"/>
                    <a:pt x="17469" y="13540"/>
                    <a:pt x="17469" y="13540"/>
                  </a:cubicBezTo>
                  <a:cubicBezTo>
                    <a:pt x="17469" y="13540"/>
                    <a:pt x="17469" y="13540"/>
                    <a:pt x="17469" y="13540"/>
                  </a:cubicBezTo>
                  <a:cubicBezTo>
                    <a:pt x="17469" y="13701"/>
                    <a:pt x="17469" y="13701"/>
                    <a:pt x="17469" y="13701"/>
                  </a:cubicBezTo>
                  <a:cubicBezTo>
                    <a:pt x="17555" y="13701"/>
                    <a:pt x="17555" y="13701"/>
                    <a:pt x="17555" y="13701"/>
                  </a:cubicBezTo>
                  <a:cubicBezTo>
                    <a:pt x="17555" y="13701"/>
                    <a:pt x="17555" y="13701"/>
                    <a:pt x="17555" y="13701"/>
                  </a:cubicBezTo>
                  <a:cubicBezTo>
                    <a:pt x="17555" y="13540"/>
                    <a:pt x="17555" y="13540"/>
                    <a:pt x="17555" y="13540"/>
                  </a:cubicBezTo>
                  <a:cubicBezTo>
                    <a:pt x="17555" y="13540"/>
                    <a:pt x="17555" y="13540"/>
                    <a:pt x="17555" y="13540"/>
                  </a:cubicBezTo>
                  <a:cubicBezTo>
                    <a:pt x="17641" y="13701"/>
                    <a:pt x="17641" y="13701"/>
                    <a:pt x="17641" y="13701"/>
                  </a:cubicBezTo>
                  <a:cubicBezTo>
                    <a:pt x="17555" y="13863"/>
                    <a:pt x="17555" y="13863"/>
                    <a:pt x="17555" y="13863"/>
                  </a:cubicBezTo>
                  <a:cubicBezTo>
                    <a:pt x="17555" y="13863"/>
                    <a:pt x="17555" y="13863"/>
                    <a:pt x="17555" y="13863"/>
                  </a:cubicBezTo>
                  <a:cubicBezTo>
                    <a:pt x="17469" y="13863"/>
                    <a:pt x="17469" y="13863"/>
                    <a:pt x="17469" y="13863"/>
                  </a:cubicBezTo>
                  <a:cubicBezTo>
                    <a:pt x="17469" y="14024"/>
                    <a:pt x="17469" y="14024"/>
                    <a:pt x="17469" y="14024"/>
                  </a:cubicBezTo>
                  <a:cubicBezTo>
                    <a:pt x="17469" y="14024"/>
                    <a:pt x="17469" y="14024"/>
                    <a:pt x="17469" y="14024"/>
                  </a:cubicBezTo>
                  <a:cubicBezTo>
                    <a:pt x="17383" y="14024"/>
                    <a:pt x="17383" y="14024"/>
                    <a:pt x="17383" y="14024"/>
                  </a:cubicBezTo>
                  <a:cubicBezTo>
                    <a:pt x="17297" y="14024"/>
                    <a:pt x="17297" y="14024"/>
                    <a:pt x="17297" y="14024"/>
                  </a:cubicBezTo>
                  <a:cubicBezTo>
                    <a:pt x="17297" y="13863"/>
                    <a:pt x="17297" y="13863"/>
                    <a:pt x="17297" y="13863"/>
                  </a:cubicBezTo>
                  <a:cubicBezTo>
                    <a:pt x="17297" y="14024"/>
                    <a:pt x="17297" y="14024"/>
                    <a:pt x="17297" y="14024"/>
                  </a:cubicBezTo>
                  <a:cubicBezTo>
                    <a:pt x="17211" y="14024"/>
                    <a:pt x="17211" y="14024"/>
                    <a:pt x="17211" y="14024"/>
                  </a:cubicBezTo>
                  <a:cubicBezTo>
                    <a:pt x="17211" y="14024"/>
                    <a:pt x="17211" y="14024"/>
                    <a:pt x="17211" y="14024"/>
                  </a:cubicBezTo>
                  <a:cubicBezTo>
                    <a:pt x="17125" y="14024"/>
                    <a:pt x="17125" y="14024"/>
                    <a:pt x="17125" y="14024"/>
                  </a:cubicBezTo>
                  <a:cubicBezTo>
                    <a:pt x="17211" y="14024"/>
                    <a:pt x="17211" y="14024"/>
                    <a:pt x="17211" y="14024"/>
                  </a:cubicBezTo>
                  <a:cubicBezTo>
                    <a:pt x="17297" y="14024"/>
                    <a:pt x="17297" y="14024"/>
                    <a:pt x="17297" y="14024"/>
                  </a:cubicBezTo>
                  <a:cubicBezTo>
                    <a:pt x="17297" y="14185"/>
                    <a:pt x="17297" y="14185"/>
                    <a:pt x="17297" y="14185"/>
                  </a:cubicBezTo>
                  <a:cubicBezTo>
                    <a:pt x="17211" y="14185"/>
                    <a:pt x="17211" y="14185"/>
                    <a:pt x="17211" y="14185"/>
                  </a:cubicBezTo>
                  <a:cubicBezTo>
                    <a:pt x="17297" y="14185"/>
                    <a:pt x="17297" y="14185"/>
                    <a:pt x="17297" y="14185"/>
                  </a:cubicBezTo>
                  <a:cubicBezTo>
                    <a:pt x="17125" y="14346"/>
                    <a:pt x="17125" y="14346"/>
                    <a:pt x="17125" y="14346"/>
                  </a:cubicBezTo>
                  <a:cubicBezTo>
                    <a:pt x="17125" y="14346"/>
                    <a:pt x="17125" y="14346"/>
                    <a:pt x="17125" y="14346"/>
                  </a:cubicBezTo>
                  <a:cubicBezTo>
                    <a:pt x="17125" y="14346"/>
                    <a:pt x="17125" y="14346"/>
                    <a:pt x="17125" y="14346"/>
                  </a:cubicBezTo>
                  <a:cubicBezTo>
                    <a:pt x="17211" y="14346"/>
                    <a:pt x="17211" y="14346"/>
                    <a:pt x="17211" y="14346"/>
                  </a:cubicBezTo>
                  <a:cubicBezTo>
                    <a:pt x="17297" y="14346"/>
                    <a:pt x="17297" y="14346"/>
                    <a:pt x="17297" y="14346"/>
                  </a:cubicBezTo>
                  <a:cubicBezTo>
                    <a:pt x="17297" y="14346"/>
                    <a:pt x="17297" y="14346"/>
                    <a:pt x="17297" y="14346"/>
                  </a:cubicBezTo>
                  <a:cubicBezTo>
                    <a:pt x="17383" y="14346"/>
                    <a:pt x="17383" y="14346"/>
                    <a:pt x="17383" y="14346"/>
                  </a:cubicBezTo>
                  <a:cubicBezTo>
                    <a:pt x="17297" y="14507"/>
                    <a:pt x="17297" y="14507"/>
                    <a:pt x="17297" y="14507"/>
                  </a:cubicBezTo>
                  <a:cubicBezTo>
                    <a:pt x="17211" y="14507"/>
                    <a:pt x="17211" y="14507"/>
                    <a:pt x="17211" y="14507"/>
                  </a:cubicBezTo>
                  <a:cubicBezTo>
                    <a:pt x="17211" y="14507"/>
                    <a:pt x="17211" y="14507"/>
                    <a:pt x="17211" y="14507"/>
                  </a:cubicBezTo>
                  <a:cubicBezTo>
                    <a:pt x="17211" y="14507"/>
                    <a:pt x="17211" y="14507"/>
                    <a:pt x="17211" y="14507"/>
                  </a:cubicBezTo>
                  <a:cubicBezTo>
                    <a:pt x="17125" y="14507"/>
                    <a:pt x="17125" y="14507"/>
                    <a:pt x="17125" y="14507"/>
                  </a:cubicBezTo>
                  <a:cubicBezTo>
                    <a:pt x="17039" y="14507"/>
                    <a:pt x="17039" y="14507"/>
                    <a:pt x="17039" y="14507"/>
                  </a:cubicBezTo>
                  <a:cubicBezTo>
                    <a:pt x="16867" y="14669"/>
                    <a:pt x="16867" y="14669"/>
                    <a:pt x="16867" y="14669"/>
                  </a:cubicBezTo>
                  <a:cubicBezTo>
                    <a:pt x="16695" y="14991"/>
                    <a:pt x="16695" y="14991"/>
                    <a:pt x="16695" y="14991"/>
                  </a:cubicBezTo>
                  <a:cubicBezTo>
                    <a:pt x="16609" y="15152"/>
                    <a:pt x="16609" y="15152"/>
                    <a:pt x="16609" y="15152"/>
                  </a:cubicBezTo>
                  <a:cubicBezTo>
                    <a:pt x="16609" y="15152"/>
                    <a:pt x="16609" y="15152"/>
                    <a:pt x="16609" y="15152"/>
                  </a:cubicBezTo>
                  <a:cubicBezTo>
                    <a:pt x="16523" y="15152"/>
                    <a:pt x="16523" y="15152"/>
                    <a:pt x="16523" y="15152"/>
                  </a:cubicBezTo>
                  <a:cubicBezTo>
                    <a:pt x="16437" y="15152"/>
                    <a:pt x="16437" y="15152"/>
                    <a:pt x="16437" y="15152"/>
                  </a:cubicBezTo>
                  <a:cubicBezTo>
                    <a:pt x="16351" y="15313"/>
                    <a:pt x="16351" y="15313"/>
                    <a:pt x="16351" y="15313"/>
                  </a:cubicBezTo>
                  <a:cubicBezTo>
                    <a:pt x="16178" y="15636"/>
                    <a:pt x="16178" y="15636"/>
                    <a:pt x="16178" y="15636"/>
                  </a:cubicBezTo>
                  <a:cubicBezTo>
                    <a:pt x="16178" y="15636"/>
                    <a:pt x="16178" y="15636"/>
                    <a:pt x="16178" y="15636"/>
                  </a:cubicBezTo>
                  <a:cubicBezTo>
                    <a:pt x="16178" y="15797"/>
                    <a:pt x="16178" y="15797"/>
                    <a:pt x="16178" y="15797"/>
                  </a:cubicBezTo>
                  <a:cubicBezTo>
                    <a:pt x="16092" y="15797"/>
                    <a:pt x="16092" y="15797"/>
                    <a:pt x="16092" y="15797"/>
                  </a:cubicBezTo>
                  <a:cubicBezTo>
                    <a:pt x="16092" y="15797"/>
                    <a:pt x="16092" y="15797"/>
                    <a:pt x="16092" y="15797"/>
                  </a:cubicBezTo>
                  <a:cubicBezTo>
                    <a:pt x="16006" y="15958"/>
                    <a:pt x="16006" y="15958"/>
                    <a:pt x="16006" y="15958"/>
                  </a:cubicBezTo>
                  <a:cubicBezTo>
                    <a:pt x="16006" y="15958"/>
                    <a:pt x="16006" y="15958"/>
                    <a:pt x="16006" y="15958"/>
                  </a:cubicBezTo>
                  <a:cubicBezTo>
                    <a:pt x="16006" y="15958"/>
                    <a:pt x="16006" y="15958"/>
                    <a:pt x="16006" y="15958"/>
                  </a:cubicBezTo>
                  <a:cubicBezTo>
                    <a:pt x="15920" y="15958"/>
                    <a:pt x="15920" y="15958"/>
                    <a:pt x="15920" y="15958"/>
                  </a:cubicBezTo>
                  <a:cubicBezTo>
                    <a:pt x="15834" y="15958"/>
                    <a:pt x="15834" y="15958"/>
                    <a:pt x="15834" y="15958"/>
                  </a:cubicBezTo>
                  <a:cubicBezTo>
                    <a:pt x="15834" y="16119"/>
                    <a:pt x="15834" y="16119"/>
                    <a:pt x="15834" y="16119"/>
                  </a:cubicBezTo>
                  <a:cubicBezTo>
                    <a:pt x="15748" y="16119"/>
                    <a:pt x="15748" y="16119"/>
                    <a:pt x="15748" y="16119"/>
                  </a:cubicBezTo>
                  <a:cubicBezTo>
                    <a:pt x="15662" y="16119"/>
                    <a:pt x="15662" y="16119"/>
                    <a:pt x="15662" y="16119"/>
                  </a:cubicBezTo>
                  <a:cubicBezTo>
                    <a:pt x="15576" y="16119"/>
                    <a:pt x="15576" y="16119"/>
                    <a:pt x="15576" y="16119"/>
                  </a:cubicBezTo>
                  <a:cubicBezTo>
                    <a:pt x="15576" y="16281"/>
                    <a:pt x="15576" y="16281"/>
                    <a:pt x="15576" y="16281"/>
                  </a:cubicBezTo>
                  <a:cubicBezTo>
                    <a:pt x="15490" y="16281"/>
                    <a:pt x="15490" y="16281"/>
                    <a:pt x="15490" y="16281"/>
                  </a:cubicBezTo>
                  <a:cubicBezTo>
                    <a:pt x="15490" y="16281"/>
                    <a:pt x="15490" y="16281"/>
                    <a:pt x="15490" y="16281"/>
                  </a:cubicBezTo>
                  <a:cubicBezTo>
                    <a:pt x="15490" y="16281"/>
                    <a:pt x="15490" y="16281"/>
                    <a:pt x="15490" y="16281"/>
                  </a:cubicBezTo>
                  <a:cubicBezTo>
                    <a:pt x="15490" y="16442"/>
                    <a:pt x="15490" y="16442"/>
                    <a:pt x="15490" y="16442"/>
                  </a:cubicBezTo>
                  <a:cubicBezTo>
                    <a:pt x="15490" y="16442"/>
                    <a:pt x="15490" y="16442"/>
                    <a:pt x="15490" y="16442"/>
                  </a:cubicBezTo>
                  <a:cubicBezTo>
                    <a:pt x="15404" y="16603"/>
                    <a:pt x="15404" y="16603"/>
                    <a:pt x="15404" y="16603"/>
                  </a:cubicBezTo>
                  <a:cubicBezTo>
                    <a:pt x="15404" y="16603"/>
                    <a:pt x="15404" y="16603"/>
                    <a:pt x="15404" y="16603"/>
                  </a:cubicBezTo>
                  <a:cubicBezTo>
                    <a:pt x="15318" y="16603"/>
                    <a:pt x="15318" y="16603"/>
                    <a:pt x="15318" y="16603"/>
                  </a:cubicBezTo>
                  <a:cubicBezTo>
                    <a:pt x="15232" y="16764"/>
                    <a:pt x="15232" y="16764"/>
                    <a:pt x="15232" y="16764"/>
                  </a:cubicBezTo>
                  <a:cubicBezTo>
                    <a:pt x="15232" y="16925"/>
                    <a:pt x="15232" y="16925"/>
                    <a:pt x="15232" y="16925"/>
                  </a:cubicBezTo>
                  <a:cubicBezTo>
                    <a:pt x="15232" y="17248"/>
                    <a:pt x="15232" y="17248"/>
                    <a:pt x="15232" y="17248"/>
                  </a:cubicBezTo>
                  <a:cubicBezTo>
                    <a:pt x="15146" y="17570"/>
                    <a:pt x="15146" y="17570"/>
                    <a:pt x="15146" y="17570"/>
                  </a:cubicBezTo>
                  <a:cubicBezTo>
                    <a:pt x="15232" y="17731"/>
                    <a:pt x="15232" y="17731"/>
                    <a:pt x="15232" y="17731"/>
                  </a:cubicBezTo>
                  <a:cubicBezTo>
                    <a:pt x="15146" y="18054"/>
                    <a:pt x="15146" y="18054"/>
                    <a:pt x="15146" y="18054"/>
                  </a:cubicBezTo>
                  <a:cubicBezTo>
                    <a:pt x="15232" y="18215"/>
                    <a:pt x="15232" y="18215"/>
                    <a:pt x="15232" y="18215"/>
                  </a:cubicBezTo>
                  <a:cubicBezTo>
                    <a:pt x="15232" y="18537"/>
                    <a:pt x="15232" y="18537"/>
                    <a:pt x="15232" y="18537"/>
                  </a:cubicBezTo>
                  <a:cubicBezTo>
                    <a:pt x="15232" y="18699"/>
                    <a:pt x="15232" y="18699"/>
                    <a:pt x="15232" y="18699"/>
                  </a:cubicBezTo>
                  <a:cubicBezTo>
                    <a:pt x="15318" y="19021"/>
                    <a:pt x="15318" y="19021"/>
                    <a:pt x="15318" y="19021"/>
                  </a:cubicBezTo>
                  <a:cubicBezTo>
                    <a:pt x="15318" y="19021"/>
                    <a:pt x="15318" y="19021"/>
                    <a:pt x="15318" y="19021"/>
                  </a:cubicBezTo>
                  <a:cubicBezTo>
                    <a:pt x="15404" y="19182"/>
                    <a:pt x="15404" y="19182"/>
                    <a:pt x="15404" y="19182"/>
                  </a:cubicBezTo>
                  <a:cubicBezTo>
                    <a:pt x="15318" y="19343"/>
                    <a:pt x="15318" y="19343"/>
                    <a:pt x="15318" y="19343"/>
                  </a:cubicBezTo>
                  <a:cubicBezTo>
                    <a:pt x="15318" y="19504"/>
                    <a:pt x="15318" y="19504"/>
                    <a:pt x="15318" y="19504"/>
                  </a:cubicBezTo>
                  <a:cubicBezTo>
                    <a:pt x="15404" y="19666"/>
                    <a:pt x="15404" y="19666"/>
                    <a:pt x="15404" y="19666"/>
                  </a:cubicBezTo>
                  <a:cubicBezTo>
                    <a:pt x="15404" y="19988"/>
                    <a:pt x="15404" y="19988"/>
                    <a:pt x="15404" y="19988"/>
                  </a:cubicBezTo>
                  <a:cubicBezTo>
                    <a:pt x="15490" y="20149"/>
                    <a:pt x="15490" y="20149"/>
                    <a:pt x="15490" y="20149"/>
                  </a:cubicBezTo>
                  <a:cubicBezTo>
                    <a:pt x="15490" y="20310"/>
                    <a:pt x="15490" y="20310"/>
                    <a:pt x="15490" y="20310"/>
                  </a:cubicBezTo>
                  <a:cubicBezTo>
                    <a:pt x="15490" y="20310"/>
                    <a:pt x="15490" y="20310"/>
                    <a:pt x="15490" y="20310"/>
                  </a:cubicBezTo>
                  <a:cubicBezTo>
                    <a:pt x="15490" y="20472"/>
                    <a:pt x="15490" y="20472"/>
                    <a:pt x="15490" y="20472"/>
                  </a:cubicBezTo>
                  <a:cubicBezTo>
                    <a:pt x="15490" y="20633"/>
                    <a:pt x="15490" y="20633"/>
                    <a:pt x="15490" y="20633"/>
                  </a:cubicBezTo>
                  <a:cubicBezTo>
                    <a:pt x="15490" y="20633"/>
                    <a:pt x="15490" y="20633"/>
                    <a:pt x="15490" y="20633"/>
                  </a:cubicBezTo>
                  <a:cubicBezTo>
                    <a:pt x="15490" y="20794"/>
                    <a:pt x="15490" y="20794"/>
                    <a:pt x="15490" y="20794"/>
                  </a:cubicBezTo>
                  <a:cubicBezTo>
                    <a:pt x="15404" y="21116"/>
                    <a:pt x="15404" y="21116"/>
                    <a:pt x="15404" y="21116"/>
                  </a:cubicBezTo>
                  <a:cubicBezTo>
                    <a:pt x="15318" y="21278"/>
                    <a:pt x="15318" y="21278"/>
                    <a:pt x="15318" y="21278"/>
                  </a:cubicBezTo>
                  <a:cubicBezTo>
                    <a:pt x="15318" y="21278"/>
                    <a:pt x="15318" y="21278"/>
                    <a:pt x="15318" y="21278"/>
                  </a:cubicBezTo>
                  <a:cubicBezTo>
                    <a:pt x="15318" y="21439"/>
                    <a:pt x="15318" y="21439"/>
                    <a:pt x="15318" y="21439"/>
                  </a:cubicBezTo>
                  <a:cubicBezTo>
                    <a:pt x="15232" y="21439"/>
                    <a:pt x="15232" y="21439"/>
                    <a:pt x="15232" y="21439"/>
                  </a:cubicBezTo>
                  <a:cubicBezTo>
                    <a:pt x="15146" y="21600"/>
                    <a:pt x="15146" y="21600"/>
                    <a:pt x="15146" y="21600"/>
                  </a:cubicBezTo>
                  <a:cubicBezTo>
                    <a:pt x="15060" y="21600"/>
                    <a:pt x="15060" y="21600"/>
                    <a:pt x="15060" y="21600"/>
                  </a:cubicBezTo>
                  <a:cubicBezTo>
                    <a:pt x="15060" y="21439"/>
                    <a:pt x="15060" y="21439"/>
                    <a:pt x="15060" y="21439"/>
                  </a:cubicBezTo>
                  <a:cubicBezTo>
                    <a:pt x="14974" y="21439"/>
                    <a:pt x="14974" y="21439"/>
                    <a:pt x="14974" y="21439"/>
                  </a:cubicBezTo>
                  <a:cubicBezTo>
                    <a:pt x="15060" y="21439"/>
                    <a:pt x="15060" y="21439"/>
                    <a:pt x="15060" y="21439"/>
                  </a:cubicBezTo>
                  <a:cubicBezTo>
                    <a:pt x="14888" y="21278"/>
                    <a:pt x="14888" y="21278"/>
                    <a:pt x="14888" y="21278"/>
                  </a:cubicBezTo>
                  <a:cubicBezTo>
                    <a:pt x="14974" y="21116"/>
                    <a:pt x="14974" y="21116"/>
                    <a:pt x="14974" y="21116"/>
                  </a:cubicBezTo>
                  <a:cubicBezTo>
                    <a:pt x="14888" y="21116"/>
                    <a:pt x="14888" y="21116"/>
                    <a:pt x="14888" y="21116"/>
                  </a:cubicBezTo>
                  <a:cubicBezTo>
                    <a:pt x="14888" y="21116"/>
                    <a:pt x="14888" y="21116"/>
                    <a:pt x="14888" y="21116"/>
                  </a:cubicBezTo>
                  <a:cubicBezTo>
                    <a:pt x="14802" y="20955"/>
                    <a:pt x="14802" y="20955"/>
                    <a:pt x="14802" y="20955"/>
                  </a:cubicBezTo>
                  <a:cubicBezTo>
                    <a:pt x="14802" y="20794"/>
                    <a:pt x="14802" y="20794"/>
                    <a:pt x="14802" y="20794"/>
                  </a:cubicBezTo>
                  <a:cubicBezTo>
                    <a:pt x="14802" y="20633"/>
                    <a:pt x="14802" y="20633"/>
                    <a:pt x="14802" y="20633"/>
                  </a:cubicBezTo>
                  <a:cubicBezTo>
                    <a:pt x="14716" y="20633"/>
                    <a:pt x="14716" y="20633"/>
                    <a:pt x="14716" y="20633"/>
                  </a:cubicBezTo>
                  <a:cubicBezTo>
                    <a:pt x="14716" y="20472"/>
                    <a:pt x="14716" y="20472"/>
                    <a:pt x="14716" y="20472"/>
                  </a:cubicBezTo>
                  <a:cubicBezTo>
                    <a:pt x="14716" y="20472"/>
                    <a:pt x="14716" y="20472"/>
                    <a:pt x="14716" y="20472"/>
                  </a:cubicBezTo>
                  <a:cubicBezTo>
                    <a:pt x="14716" y="20310"/>
                    <a:pt x="14716" y="20310"/>
                    <a:pt x="14716" y="20310"/>
                  </a:cubicBezTo>
                  <a:cubicBezTo>
                    <a:pt x="14802" y="20310"/>
                    <a:pt x="14802" y="20310"/>
                    <a:pt x="14802" y="20310"/>
                  </a:cubicBezTo>
                  <a:cubicBezTo>
                    <a:pt x="14716" y="20310"/>
                    <a:pt x="14716" y="20310"/>
                    <a:pt x="14716" y="20310"/>
                  </a:cubicBezTo>
                  <a:cubicBezTo>
                    <a:pt x="14716" y="20310"/>
                    <a:pt x="14716" y="20310"/>
                    <a:pt x="14716" y="20310"/>
                  </a:cubicBezTo>
                  <a:cubicBezTo>
                    <a:pt x="14716" y="20310"/>
                    <a:pt x="14716" y="20310"/>
                    <a:pt x="14716" y="20310"/>
                  </a:cubicBezTo>
                  <a:cubicBezTo>
                    <a:pt x="14716" y="20310"/>
                    <a:pt x="14716" y="20310"/>
                    <a:pt x="14716" y="20310"/>
                  </a:cubicBezTo>
                  <a:cubicBezTo>
                    <a:pt x="14629" y="20310"/>
                    <a:pt x="14629" y="20310"/>
                    <a:pt x="14629" y="20310"/>
                  </a:cubicBezTo>
                  <a:cubicBezTo>
                    <a:pt x="14629" y="20310"/>
                    <a:pt x="14629" y="20310"/>
                    <a:pt x="14629" y="20310"/>
                  </a:cubicBezTo>
                  <a:cubicBezTo>
                    <a:pt x="14629" y="20149"/>
                    <a:pt x="14629" y="20149"/>
                    <a:pt x="14629" y="20149"/>
                  </a:cubicBezTo>
                  <a:cubicBezTo>
                    <a:pt x="14543" y="20149"/>
                    <a:pt x="14543" y="20149"/>
                    <a:pt x="14543" y="20149"/>
                  </a:cubicBezTo>
                  <a:cubicBezTo>
                    <a:pt x="14543" y="19988"/>
                    <a:pt x="14543" y="19988"/>
                    <a:pt x="14543" y="19988"/>
                  </a:cubicBezTo>
                  <a:cubicBezTo>
                    <a:pt x="14543" y="19827"/>
                    <a:pt x="14543" y="19827"/>
                    <a:pt x="14543" y="19827"/>
                  </a:cubicBezTo>
                  <a:cubicBezTo>
                    <a:pt x="14629" y="19666"/>
                    <a:pt x="14629" y="19666"/>
                    <a:pt x="14629" y="19666"/>
                  </a:cubicBezTo>
                  <a:cubicBezTo>
                    <a:pt x="14629" y="19504"/>
                    <a:pt x="14629" y="19504"/>
                    <a:pt x="14629" y="19504"/>
                  </a:cubicBezTo>
                  <a:cubicBezTo>
                    <a:pt x="14543" y="19504"/>
                    <a:pt x="14543" y="19504"/>
                    <a:pt x="14543" y="19504"/>
                  </a:cubicBezTo>
                  <a:cubicBezTo>
                    <a:pt x="14543" y="19504"/>
                    <a:pt x="14543" y="19504"/>
                    <a:pt x="14543" y="19504"/>
                  </a:cubicBezTo>
                  <a:cubicBezTo>
                    <a:pt x="14543" y="19666"/>
                    <a:pt x="14543" y="19666"/>
                    <a:pt x="14543" y="19666"/>
                  </a:cubicBezTo>
                  <a:cubicBezTo>
                    <a:pt x="14543" y="19666"/>
                    <a:pt x="14543" y="19666"/>
                    <a:pt x="14543" y="19666"/>
                  </a:cubicBezTo>
                  <a:cubicBezTo>
                    <a:pt x="14543" y="19666"/>
                    <a:pt x="14543" y="19666"/>
                    <a:pt x="14543" y="19666"/>
                  </a:cubicBezTo>
                  <a:cubicBezTo>
                    <a:pt x="14457" y="19666"/>
                    <a:pt x="14457" y="19666"/>
                    <a:pt x="14457" y="19666"/>
                  </a:cubicBezTo>
                  <a:cubicBezTo>
                    <a:pt x="14457" y="19504"/>
                    <a:pt x="14457" y="19504"/>
                    <a:pt x="14457" y="19504"/>
                  </a:cubicBezTo>
                  <a:cubicBezTo>
                    <a:pt x="14543" y="19343"/>
                    <a:pt x="14543" y="19343"/>
                    <a:pt x="14543" y="19343"/>
                  </a:cubicBezTo>
                  <a:cubicBezTo>
                    <a:pt x="14543" y="19021"/>
                    <a:pt x="14543" y="19021"/>
                    <a:pt x="14543" y="19021"/>
                  </a:cubicBezTo>
                  <a:cubicBezTo>
                    <a:pt x="14629" y="18860"/>
                    <a:pt x="14629" y="18860"/>
                    <a:pt x="14629" y="18860"/>
                  </a:cubicBezTo>
                  <a:cubicBezTo>
                    <a:pt x="14543" y="18699"/>
                    <a:pt x="14543" y="18699"/>
                    <a:pt x="14543" y="18699"/>
                  </a:cubicBezTo>
                  <a:cubicBezTo>
                    <a:pt x="14457" y="18699"/>
                    <a:pt x="14457" y="18699"/>
                    <a:pt x="14457" y="18699"/>
                  </a:cubicBezTo>
                  <a:cubicBezTo>
                    <a:pt x="14457" y="18537"/>
                    <a:pt x="14457" y="18537"/>
                    <a:pt x="14457" y="18537"/>
                  </a:cubicBezTo>
                  <a:cubicBezTo>
                    <a:pt x="14457" y="18537"/>
                    <a:pt x="14457" y="18537"/>
                    <a:pt x="14457" y="18537"/>
                  </a:cubicBezTo>
                  <a:cubicBezTo>
                    <a:pt x="14457" y="18537"/>
                    <a:pt x="14457" y="18537"/>
                    <a:pt x="14457" y="18537"/>
                  </a:cubicBezTo>
                  <a:cubicBezTo>
                    <a:pt x="14371" y="18376"/>
                    <a:pt x="14371" y="18376"/>
                    <a:pt x="14371" y="18376"/>
                  </a:cubicBezTo>
                  <a:cubicBezTo>
                    <a:pt x="14371" y="18376"/>
                    <a:pt x="14371" y="18376"/>
                    <a:pt x="14371" y="18376"/>
                  </a:cubicBezTo>
                  <a:cubicBezTo>
                    <a:pt x="14371" y="18215"/>
                    <a:pt x="14371" y="18215"/>
                    <a:pt x="14371" y="18215"/>
                  </a:cubicBezTo>
                  <a:cubicBezTo>
                    <a:pt x="14285" y="18215"/>
                    <a:pt x="14285" y="18215"/>
                    <a:pt x="14285" y="18215"/>
                  </a:cubicBezTo>
                  <a:cubicBezTo>
                    <a:pt x="14285" y="18054"/>
                    <a:pt x="14285" y="18054"/>
                    <a:pt x="14285" y="18054"/>
                  </a:cubicBezTo>
                  <a:cubicBezTo>
                    <a:pt x="14199" y="17893"/>
                    <a:pt x="14199" y="17893"/>
                    <a:pt x="14199" y="17893"/>
                  </a:cubicBezTo>
                  <a:cubicBezTo>
                    <a:pt x="14113" y="17893"/>
                    <a:pt x="14113" y="17893"/>
                    <a:pt x="14113" y="17893"/>
                  </a:cubicBezTo>
                  <a:cubicBezTo>
                    <a:pt x="14027" y="17893"/>
                    <a:pt x="14027" y="17893"/>
                    <a:pt x="14027" y="17893"/>
                  </a:cubicBezTo>
                  <a:cubicBezTo>
                    <a:pt x="14027" y="18054"/>
                    <a:pt x="14027" y="18054"/>
                    <a:pt x="14027" y="18054"/>
                  </a:cubicBezTo>
                  <a:cubicBezTo>
                    <a:pt x="14027" y="18054"/>
                    <a:pt x="14027" y="18054"/>
                    <a:pt x="14027" y="18054"/>
                  </a:cubicBezTo>
                  <a:cubicBezTo>
                    <a:pt x="13941" y="18054"/>
                    <a:pt x="13941" y="18054"/>
                    <a:pt x="13941" y="18054"/>
                  </a:cubicBezTo>
                  <a:cubicBezTo>
                    <a:pt x="13941" y="18054"/>
                    <a:pt x="13941" y="18054"/>
                    <a:pt x="13941" y="18054"/>
                  </a:cubicBezTo>
                  <a:cubicBezTo>
                    <a:pt x="13855" y="18215"/>
                    <a:pt x="13855" y="18215"/>
                    <a:pt x="13855" y="18215"/>
                  </a:cubicBezTo>
                  <a:cubicBezTo>
                    <a:pt x="13769" y="18215"/>
                    <a:pt x="13769" y="18215"/>
                    <a:pt x="13769" y="18215"/>
                  </a:cubicBezTo>
                  <a:cubicBezTo>
                    <a:pt x="13683" y="18215"/>
                    <a:pt x="13683" y="18215"/>
                    <a:pt x="13683" y="18215"/>
                  </a:cubicBezTo>
                  <a:cubicBezTo>
                    <a:pt x="13683" y="18215"/>
                    <a:pt x="13683" y="18215"/>
                    <a:pt x="13683" y="18215"/>
                  </a:cubicBezTo>
                  <a:cubicBezTo>
                    <a:pt x="13683" y="18054"/>
                    <a:pt x="13683" y="18054"/>
                    <a:pt x="13683" y="18054"/>
                  </a:cubicBezTo>
                  <a:cubicBezTo>
                    <a:pt x="13683" y="18215"/>
                    <a:pt x="13683" y="18215"/>
                    <a:pt x="13683" y="18215"/>
                  </a:cubicBezTo>
                  <a:cubicBezTo>
                    <a:pt x="13683" y="18215"/>
                    <a:pt x="13683" y="18215"/>
                    <a:pt x="13683" y="18215"/>
                  </a:cubicBezTo>
                  <a:cubicBezTo>
                    <a:pt x="13683" y="18054"/>
                    <a:pt x="13683" y="18054"/>
                    <a:pt x="13683" y="18054"/>
                  </a:cubicBezTo>
                  <a:cubicBezTo>
                    <a:pt x="13597" y="18054"/>
                    <a:pt x="13597" y="18054"/>
                    <a:pt x="13597" y="18054"/>
                  </a:cubicBezTo>
                  <a:cubicBezTo>
                    <a:pt x="13511" y="17893"/>
                    <a:pt x="13511" y="17893"/>
                    <a:pt x="13511" y="17893"/>
                  </a:cubicBezTo>
                  <a:cubicBezTo>
                    <a:pt x="13511" y="17893"/>
                    <a:pt x="13511" y="17893"/>
                    <a:pt x="13511" y="17893"/>
                  </a:cubicBezTo>
                  <a:cubicBezTo>
                    <a:pt x="13597" y="17893"/>
                    <a:pt x="13597" y="17893"/>
                    <a:pt x="13597" y="17893"/>
                  </a:cubicBezTo>
                  <a:cubicBezTo>
                    <a:pt x="13597" y="17893"/>
                    <a:pt x="13597" y="17893"/>
                    <a:pt x="13597" y="17893"/>
                  </a:cubicBezTo>
                  <a:cubicBezTo>
                    <a:pt x="13511" y="17731"/>
                    <a:pt x="13511" y="17731"/>
                    <a:pt x="13511" y="17731"/>
                  </a:cubicBezTo>
                  <a:cubicBezTo>
                    <a:pt x="13511" y="17731"/>
                    <a:pt x="13511" y="17731"/>
                    <a:pt x="13511" y="17731"/>
                  </a:cubicBezTo>
                  <a:cubicBezTo>
                    <a:pt x="13511" y="17731"/>
                    <a:pt x="13511" y="17731"/>
                    <a:pt x="13511" y="17731"/>
                  </a:cubicBezTo>
                  <a:cubicBezTo>
                    <a:pt x="13511" y="17731"/>
                    <a:pt x="13511" y="17731"/>
                    <a:pt x="13511" y="17731"/>
                  </a:cubicBezTo>
                  <a:cubicBezTo>
                    <a:pt x="13511" y="17893"/>
                    <a:pt x="13511" y="17893"/>
                    <a:pt x="13511" y="17893"/>
                  </a:cubicBezTo>
                  <a:cubicBezTo>
                    <a:pt x="13425" y="17731"/>
                    <a:pt x="13425" y="17731"/>
                    <a:pt x="13425" y="17731"/>
                  </a:cubicBezTo>
                  <a:cubicBezTo>
                    <a:pt x="13425" y="17731"/>
                    <a:pt x="13425" y="17731"/>
                    <a:pt x="13425" y="17731"/>
                  </a:cubicBezTo>
                  <a:cubicBezTo>
                    <a:pt x="13339" y="17731"/>
                    <a:pt x="13339" y="17731"/>
                    <a:pt x="13339" y="17731"/>
                  </a:cubicBezTo>
                  <a:cubicBezTo>
                    <a:pt x="13167" y="17731"/>
                    <a:pt x="13167" y="17731"/>
                    <a:pt x="13167" y="17731"/>
                  </a:cubicBezTo>
                  <a:cubicBezTo>
                    <a:pt x="13253" y="17731"/>
                    <a:pt x="13253" y="17731"/>
                    <a:pt x="13253" y="17731"/>
                  </a:cubicBezTo>
                  <a:cubicBezTo>
                    <a:pt x="13339" y="17731"/>
                    <a:pt x="13339" y="17731"/>
                    <a:pt x="13339" y="17731"/>
                  </a:cubicBezTo>
                  <a:cubicBezTo>
                    <a:pt x="13339" y="17731"/>
                    <a:pt x="13339" y="17731"/>
                    <a:pt x="13339" y="17731"/>
                  </a:cubicBezTo>
                  <a:cubicBezTo>
                    <a:pt x="13339" y="17570"/>
                    <a:pt x="13339" y="17570"/>
                    <a:pt x="13339" y="17570"/>
                  </a:cubicBezTo>
                  <a:cubicBezTo>
                    <a:pt x="13253" y="17570"/>
                    <a:pt x="13253" y="17570"/>
                    <a:pt x="13253" y="17570"/>
                  </a:cubicBezTo>
                  <a:cubicBezTo>
                    <a:pt x="13167" y="17731"/>
                    <a:pt x="13167" y="17731"/>
                    <a:pt x="13167" y="17731"/>
                  </a:cubicBezTo>
                  <a:cubicBezTo>
                    <a:pt x="13167" y="17731"/>
                    <a:pt x="13167" y="17731"/>
                    <a:pt x="13167" y="17731"/>
                  </a:cubicBezTo>
                  <a:cubicBezTo>
                    <a:pt x="12994" y="17731"/>
                    <a:pt x="12994" y="17731"/>
                    <a:pt x="12994" y="17731"/>
                  </a:cubicBezTo>
                  <a:cubicBezTo>
                    <a:pt x="12994" y="17570"/>
                    <a:pt x="12994" y="17570"/>
                    <a:pt x="12994" y="17570"/>
                  </a:cubicBezTo>
                  <a:cubicBezTo>
                    <a:pt x="12908" y="17731"/>
                    <a:pt x="12908" y="17731"/>
                    <a:pt x="12908" y="17731"/>
                  </a:cubicBezTo>
                  <a:cubicBezTo>
                    <a:pt x="12822" y="17731"/>
                    <a:pt x="12822" y="17731"/>
                    <a:pt x="12822" y="17731"/>
                  </a:cubicBezTo>
                  <a:cubicBezTo>
                    <a:pt x="12736" y="17731"/>
                    <a:pt x="12736" y="17731"/>
                    <a:pt x="12736" y="17731"/>
                  </a:cubicBezTo>
                  <a:cubicBezTo>
                    <a:pt x="12650" y="17570"/>
                    <a:pt x="12650" y="17570"/>
                    <a:pt x="12650" y="17570"/>
                  </a:cubicBezTo>
                  <a:cubicBezTo>
                    <a:pt x="12650" y="17570"/>
                    <a:pt x="12650" y="17570"/>
                    <a:pt x="12650" y="17570"/>
                  </a:cubicBezTo>
                  <a:cubicBezTo>
                    <a:pt x="12650" y="17409"/>
                    <a:pt x="12650" y="17409"/>
                    <a:pt x="12650" y="17409"/>
                  </a:cubicBezTo>
                  <a:cubicBezTo>
                    <a:pt x="12650" y="17409"/>
                    <a:pt x="12650" y="17409"/>
                    <a:pt x="12650" y="17409"/>
                  </a:cubicBezTo>
                  <a:cubicBezTo>
                    <a:pt x="12650" y="17570"/>
                    <a:pt x="12650" y="17570"/>
                    <a:pt x="12650" y="17570"/>
                  </a:cubicBezTo>
                  <a:cubicBezTo>
                    <a:pt x="12564" y="17731"/>
                    <a:pt x="12564" y="17731"/>
                    <a:pt x="12564" y="17731"/>
                  </a:cubicBezTo>
                  <a:cubicBezTo>
                    <a:pt x="12478" y="17570"/>
                    <a:pt x="12478" y="17570"/>
                    <a:pt x="12478" y="17570"/>
                  </a:cubicBezTo>
                  <a:cubicBezTo>
                    <a:pt x="12478" y="17731"/>
                    <a:pt x="12478" y="17731"/>
                    <a:pt x="12478" y="17731"/>
                  </a:cubicBezTo>
                  <a:cubicBezTo>
                    <a:pt x="12392" y="17570"/>
                    <a:pt x="12392" y="17570"/>
                    <a:pt x="12392" y="17570"/>
                  </a:cubicBezTo>
                  <a:cubicBezTo>
                    <a:pt x="12134" y="17731"/>
                    <a:pt x="12134" y="17731"/>
                    <a:pt x="12134" y="17731"/>
                  </a:cubicBezTo>
                  <a:cubicBezTo>
                    <a:pt x="12134" y="17731"/>
                    <a:pt x="12134" y="17731"/>
                    <a:pt x="12134" y="17731"/>
                  </a:cubicBezTo>
                  <a:cubicBezTo>
                    <a:pt x="11962" y="17893"/>
                    <a:pt x="11962" y="17893"/>
                    <a:pt x="11962" y="17893"/>
                  </a:cubicBezTo>
                  <a:cubicBezTo>
                    <a:pt x="11876" y="18054"/>
                    <a:pt x="11876" y="18054"/>
                    <a:pt x="11876" y="18054"/>
                  </a:cubicBezTo>
                  <a:cubicBezTo>
                    <a:pt x="11876" y="18054"/>
                    <a:pt x="11876" y="18054"/>
                    <a:pt x="11876" y="18054"/>
                  </a:cubicBezTo>
                  <a:cubicBezTo>
                    <a:pt x="11962" y="18054"/>
                    <a:pt x="11962" y="18054"/>
                    <a:pt x="11962" y="18054"/>
                  </a:cubicBezTo>
                  <a:cubicBezTo>
                    <a:pt x="11962" y="18054"/>
                    <a:pt x="11962" y="18054"/>
                    <a:pt x="11962" y="18054"/>
                  </a:cubicBezTo>
                  <a:cubicBezTo>
                    <a:pt x="12048" y="18054"/>
                    <a:pt x="12048" y="18054"/>
                    <a:pt x="12048" y="18054"/>
                  </a:cubicBezTo>
                  <a:cubicBezTo>
                    <a:pt x="12048" y="18054"/>
                    <a:pt x="12048" y="18054"/>
                    <a:pt x="12048" y="18054"/>
                  </a:cubicBezTo>
                  <a:cubicBezTo>
                    <a:pt x="12134" y="18054"/>
                    <a:pt x="12134" y="18054"/>
                    <a:pt x="12134" y="18054"/>
                  </a:cubicBezTo>
                  <a:cubicBezTo>
                    <a:pt x="12048" y="18215"/>
                    <a:pt x="12048" y="18215"/>
                    <a:pt x="12048" y="18215"/>
                  </a:cubicBezTo>
                  <a:cubicBezTo>
                    <a:pt x="11962" y="18215"/>
                    <a:pt x="11962" y="18215"/>
                    <a:pt x="11962" y="18215"/>
                  </a:cubicBezTo>
                  <a:cubicBezTo>
                    <a:pt x="11962" y="18376"/>
                    <a:pt x="11962" y="18376"/>
                    <a:pt x="11962" y="18376"/>
                  </a:cubicBezTo>
                  <a:cubicBezTo>
                    <a:pt x="11962" y="18376"/>
                    <a:pt x="11962" y="18376"/>
                    <a:pt x="11962" y="18376"/>
                  </a:cubicBezTo>
                  <a:cubicBezTo>
                    <a:pt x="12134" y="18537"/>
                    <a:pt x="12134" y="18537"/>
                    <a:pt x="12134" y="18537"/>
                  </a:cubicBezTo>
                  <a:cubicBezTo>
                    <a:pt x="12220" y="18699"/>
                    <a:pt x="12220" y="18699"/>
                    <a:pt x="12220" y="18699"/>
                  </a:cubicBezTo>
                  <a:cubicBezTo>
                    <a:pt x="12220" y="18699"/>
                    <a:pt x="12220" y="18699"/>
                    <a:pt x="12220" y="18699"/>
                  </a:cubicBezTo>
                  <a:cubicBezTo>
                    <a:pt x="12134" y="18699"/>
                    <a:pt x="12134" y="18699"/>
                    <a:pt x="12134" y="18699"/>
                  </a:cubicBezTo>
                  <a:cubicBezTo>
                    <a:pt x="12134" y="18699"/>
                    <a:pt x="12134" y="18699"/>
                    <a:pt x="12134" y="18699"/>
                  </a:cubicBezTo>
                  <a:cubicBezTo>
                    <a:pt x="12134" y="18699"/>
                    <a:pt x="12134" y="18699"/>
                    <a:pt x="12134" y="18699"/>
                  </a:cubicBezTo>
                  <a:cubicBezTo>
                    <a:pt x="12048" y="18537"/>
                    <a:pt x="12048" y="18537"/>
                    <a:pt x="12048" y="18537"/>
                  </a:cubicBezTo>
                  <a:cubicBezTo>
                    <a:pt x="12048" y="18537"/>
                    <a:pt x="12048" y="18537"/>
                    <a:pt x="12048" y="18537"/>
                  </a:cubicBezTo>
                  <a:cubicBezTo>
                    <a:pt x="11962" y="18537"/>
                    <a:pt x="11962" y="18537"/>
                    <a:pt x="11962" y="18537"/>
                  </a:cubicBezTo>
                  <a:cubicBezTo>
                    <a:pt x="11962" y="18537"/>
                    <a:pt x="11962" y="18537"/>
                    <a:pt x="11962" y="18537"/>
                  </a:cubicBezTo>
                  <a:cubicBezTo>
                    <a:pt x="11876" y="18376"/>
                    <a:pt x="11876" y="18376"/>
                    <a:pt x="11876" y="18376"/>
                  </a:cubicBezTo>
                  <a:cubicBezTo>
                    <a:pt x="11790" y="18376"/>
                    <a:pt x="11790" y="18376"/>
                    <a:pt x="11790" y="18376"/>
                  </a:cubicBezTo>
                  <a:cubicBezTo>
                    <a:pt x="11876" y="18537"/>
                    <a:pt x="11876" y="18537"/>
                    <a:pt x="11876" y="18537"/>
                  </a:cubicBezTo>
                  <a:cubicBezTo>
                    <a:pt x="11876" y="18699"/>
                    <a:pt x="11876" y="18699"/>
                    <a:pt x="11876" y="18699"/>
                  </a:cubicBezTo>
                  <a:cubicBezTo>
                    <a:pt x="11790" y="18699"/>
                    <a:pt x="11790" y="18699"/>
                    <a:pt x="11790" y="18699"/>
                  </a:cubicBezTo>
                  <a:cubicBezTo>
                    <a:pt x="11790" y="18537"/>
                    <a:pt x="11790" y="18537"/>
                    <a:pt x="11790" y="18537"/>
                  </a:cubicBezTo>
                  <a:cubicBezTo>
                    <a:pt x="11704" y="18537"/>
                    <a:pt x="11704" y="18537"/>
                    <a:pt x="11704" y="18537"/>
                  </a:cubicBezTo>
                  <a:cubicBezTo>
                    <a:pt x="11618" y="18537"/>
                    <a:pt x="11618" y="18537"/>
                    <a:pt x="11618" y="18537"/>
                  </a:cubicBezTo>
                  <a:cubicBezTo>
                    <a:pt x="11618" y="18699"/>
                    <a:pt x="11618" y="18699"/>
                    <a:pt x="11618" y="18699"/>
                  </a:cubicBezTo>
                  <a:cubicBezTo>
                    <a:pt x="11531" y="18537"/>
                    <a:pt x="11531" y="18537"/>
                    <a:pt x="11531" y="18537"/>
                  </a:cubicBezTo>
                  <a:cubicBezTo>
                    <a:pt x="11445" y="18537"/>
                    <a:pt x="11445" y="18537"/>
                    <a:pt x="11445" y="18537"/>
                  </a:cubicBezTo>
                  <a:cubicBezTo>
                    <a:pt x="11359" y="18537"/>
                    <a:pt x="11359" y="18537"/>
                    <a:pt x="11359" y="18537"/>
                  </a:cubicBezTo>
                  <a:cubicBezTo>
                    <a:pt x="11359" y="18537"/>
                    <a:pt x="11359" y="18537"/>
                    <a:pt x="11359" y="18537"/>
                  </a:cubicBezTo>
                  <a:cubicBezTo>
                    <a:pt x="11359" y="18537"/>
                    <a:pt x="11359" y="18537"/>
                    <a:pt x="11359" y="18537"/>
                  </a:cubicBezTo>
                  <a:cubicBezTo>
                    <a:pt x="11445" y="18376"/>
                    <a:pt x="11445" y="18376"/>
                    <a:pt x="11445" y="18376"/>
                  </a:cubicBezTo>
                  <a:cubicBezTo>
                    <a:pt x="11359" y="18376"/>
                    <a:pt x="11359" y="18376"/>
                    <a:pt x="11359" y="18376"/>
                  </a:cubicBezTo>
                  <a:cubicBezTo>
                    <a:pt x="11359" y="18376"/>
                    <a:pt x="11359" y="18376"/>
                    <a:pt x="11359" y="18376"/>
                  </a:cubicBezTo>
                  <a:cubicBezTo>
                    <a:pt x="11273" y="18376"/>
                    <a:pt x="11273" y="18376"/>
                    <a:pt x="11273" y="18376"/>
                  </a:cubicBezTo>
                  <a:cubicBezTo>
                    <a:pt x="11273" y="18215"/>
                    <a:pt x="11273" y="18215"/>
                    <a:pt x="11273" y="18215"/>
                  </a:cubicBezTo>
                  <a:cubicBezTo>
                    <a:pt x="11273" y="18215"/>
                    <a:pt x="11273" y="18215"/>
                    <a:pt x="11273" y="18215"/>
                  </a:cubicBezTo>
                  <a:cubicBezTo>
                    <a:pt x="11187" y="18215"/>
                    <a:pt x="11187" y="18215"/>
                    <a:pt x="11187" y="18215"/>
                  </a:cubicBezTo>
                  <a:cubicBezTo>
                    <a:pt x="11187" y="18215"/>
                    <a:pt x="11187" y="18215"/>
                    <a:pt x="11187" y="18215"/>
                  </a:cubicBezTo>
                  <a:cubicBezTo>
                    <a:pt x="11187" y="18054"/>
                    <a:pt x="11187" y="18054"/>
                    <a:pt x="11187" y="18054"/>
                  </a:cubicBezTo>
                  <a:cubicBezTo>
                    <a:pt x="11187" y="18054"/>
                    <a:pt x="11187" y="18054"/>
                    <a:pt x="11187" y="18054"/>
                  </a:cubicBezTo>
                  <a:cubicBezTo>
                    <a:pt x="11101" y="18054"/>
                    <a:pt x="11101" y="18054"/>
                    <a:pt x="11101" y="18054"/>
                  </a:cubicBezTo>
                  <a:cubicBezTo>
                    <a:pt x="11101" y="18215"/>
                    <a:pt x="11101" y="18215"/>
                    <a:pt x="11101" y="18215"/>
                  </a:cubicBezTo>
                  <a:cubicBezTo>
                    <a:pt x="11101" y="18215"/>
                    <a:pt x="11101" y="18215"/>
                    <a:pt x="11101" y="18215"/>
                  </a:cubicBezTo>
                  <a:cubicBezTo>
                    <a:pt x="11015" y="18215"/>
                    <a:pt x="11015" y="18215"/>
                    <a:pt x="11015" y="18215"/>
                  </a:cubicBezTo>
                  <a:cubicBezTo>
                    <a:pt x="10843" y="18215"/>
                    <a:pt x="10843" y="18215"/>
                    <a:pt x="10843" y="18215"/>
                  </a:cubicBezTo>
                  <a:cubicBezTo>
                    <a:pt x="10757" y="18215"/>
                    <a:pt x="10757" y="18215"/>
                    <a:pt x="10757" y="18215"/>
                  </a:cubicBezTo>
                  <a:cubicBezTo>
                    <a:pt x="10585" y="18054"/>
                    <a:pt x="10585" y="18054"/>
                    <a:pt x="10585" y="18054"/>
                  </a:cubicBezTo>
                  <a:cubicBezTo>
                    <a:pt x="10499" y="18054"/>
                    <a:pt x="10499" y="18054"/>
                    <a:pt x="10499" y="18054"/>
                  </a:cubicBezTo>
                  <a:cubicBezTo>
                    <a:pt x="10413" y="18215"/>
                    <a:pt x="10413" y="18215"/>
                    <a:pt x="10413" y="18215"/>
                  </a:cubicBezTo>
                  <a:cubicBezTo>
                    <a:pt x="10327" y="18215"/>
                    <a:pt x="10327" y="18215"/>
                    <a:pt x="10327" y="18215"/>
                  </a:cubicBezTo>
                  <a:cubicBezTo>
                    <a:pt x="10241" y="18215"/>
                    <a:pt x="10241" y="18215"/>
                    <a:pt x="10241" y="18215"/>
                  </a:cubicBezTo>
                  <a:cubicBezTo>
                    <a:pt x="10241" y="18376"/>
                    <a:pt x="10241" y="18376"/>
                    <a:pt x="10241" y="18376"/>
                  </a:cubicBezTo>
                  <a:cubicBezTo>
                    <a:pt x="10155" y="18376"/>
                    <a:pt x="10155" y="18376"/>
                    <a:pt x="10155" y="18376"/>
                  </a:cubicBezTo>
                  <a:cubicBezTo>
                    <a:pt x="10155" y="18215"/>
                    <a:pt x="10155" y="18215"/>
                    <a:pt x="10155" y="18215"/>
                  </a:cubicBezTo>
                  <a:cubicBezTo>
                    <a:pt x="10155" y="18215"/>
                    <a:pt x="10155" y="18215"/>
                    <a:pt x="10155" y="18215"/>
                  </a:cubicBezTo>
                  <a:cubicBezTo>
                    <a:pt x="10155" y="18054"/>
                    <a:pt x="10155" y="18054"/>
                    <a:pt x="10155" y="18054"/>
                  </a:cubicBezTo>
                  <a:cubicBezTo>
                    <a:pt x="10155" y="17893"/>
                    <a:pt x="10155" y="17893"/>
                    <a:pt x="10155" y="17893"/>
                  </a:cubicBezTo>
                  <a:cubicBezTo>
                    <a:pt x="10155" y="18054"/>
                    <a:pt x="10155" y="18054"/>
                    <a:pt x="10155" y="18054"/>
                  </a:cubicBezTo>
                  <a:cubicBezTo>
                    <a:pt x="10069" y="18215"/>
                    <a:pt x="10069" y="18215"/>
                    <a:pt x="10069" y="18215"/>
                  </a:cubicBezTo>
                  <a:cubicBezTo>
                    <a:pt x="9982" y="18215"/>
                    <a:pt x="9982" y="18215"/>
                    <a:pt x="9982" y="18215"/>
                  </a:cubicBezTo>
                  <a:cubicBezTo>
                    <a:pt x="9982" y="18054"/>
                    <a:pt x="9982" y="18054"/>
                    <a:pt x="9982" y="18054"/>
                  </a:cubicBezTo>
                  <a:cubicBezTo>
                    <a:pt x="9982" y="18215"/>
                    <a:pt x="9982" y="18215"/>
                    <a:pt x="9982" y="18215"/>
                  </a:cubicBezTo>
                  <a:cubicBezTo>
                    <a:pt x="9982" y="18376"/>
                    <a:pt x="9982" y="18376"/>
                    <a:pt x="9982" y="18376"/>
                  </a:cubicBezTo>
                  <a:cubicBezTo>
                    <a:pt x="10069" y="18537"/>
                    <a:pt x="10069" y="18537"/>
                    <a:pt x="10069" y="18537"/>
                  </a:cubicBezTo>
                  <a:cubicBezTo>
                    <a:pt x="9982" y="18537"/>
                    <a:pt x="9982" y="18537"/>
                    <a:pt x="9982" y="18537"/>
                  </a:cubicBezTo>
                  <a:cubicBezTo>
                    <a:pt x="9896" y="18537"/>
                    <a:pt x="9896" y="18537"/>
                    <a:pt x="9896" y="18537"/>
                  </a:cubicBezTo>
                  <a:cubicBezTo>
                    <a:pt x="9810" y="18699"/>
                    <a:pt x="9810" y="18699"/>
                    <a:pt x="9810" y="18699"/>
                  </a:cubicBezTo>
                  <a:cubicBezTo>
                    <a:pt x="9638" y="18860"/>
                    <a:pt x="9638" y="18860"/>
                    <a:pt x="9638" y="18860"/>
                  </a:cubicBezTo>
                  <a:cubicBezTo>
                    <a:pt x="9638" y="18860"/>
                    <a:pt x="9638" y="18860"/>
                    <a:pt x="9638" y="18860"/>
                  </a:cubicBezTo>
                  <a:cubicBezTo>
                    <a:pt x="9552" y="19021"/>
                    <a:pt x="9552" y="19021"/>
                    <a:pt x="9552" y="19021"/>
                  </a:cubicBezTo>
                  <a:cubicBezTo>
                    <a:pt x="9466" y="19021"/>
                    <a:pt x="9466" y="19021"/>
                    <a:pt x="9466" y="19021"/>
                  </a:cubicBezTo>
                  <a:cubicBezTo>
                    <a:pt x="9552" y="18860"/>
                    <a:pt x="9552" y="18860"/>
                    <a:pt x="9552" y="18860"/>
                  </a:cubicBezTo>
                  <a:cubicBezTo>
                    <a:pt x="9466" y="18860"/>
                    <a:pt x="9466" y="18860"/>
                    <a:pt x="9466" y="18860"/>
                  </a:cubicBezTo>
                  <a:cubicBezTo>
                    <a:pt x="9466" y="18860"/>
                    <a:pt x="9466" y="18860"/>
                    <a:pt x="9466" y="18860"/>
                  </a:cubicBezTo>
                  <a:cubicBezTo>
                    <a:pt x="9380" y="18860"/>
                    <a:pt x="9380" y="18860"/>
                    <a:pt x="9380" y="18860"/>
                  </a:cubicBezTo>
                  <a:cubicBezTo>
                    <a:pt x="9380" y="18860"/>
                    <a:pt x="9380" y="18860"/>
                    <a:pt x="9380" y="18860"/>
                  </a:cubicBezTo>
                  <a:cubicBezTo>
                    <a:pt x="9380" y="19021"/>
                    <a:pt x="9380" y="19021"/>
                    <a:pt x="9380" y="19021"/>
                  </a:cubicBezTo>
                  <a:cubicBezTo>
                    <a:pt x="9294" y="19021"/>
                    <a:pt x="9294" y="19021"/>
                    <a:pt x="9294" y="19021"/>
                  </a:cubicBezTo>
                  <a:cubicBezTo>
                    <a:pt x="9294" y="19021"/>
                    <a:pt x="9294" y="19021"/>
                    <a:pt x="9294" y="19021"/>
                  </a:cubicBezTo>
                  <a:cubicBezTo>
                    <a:pt x="9294" y="19182"/>
                    <a:pt x="9294" y="19182"/>
                    <a:pt x="9294" y="19182"/>
                  </a:cubicBezTo>
                  <a:cubicBezTo>
                    <a:pt x="9208" y="19182"/>
                    <a:pt x="9208" y="19182"/>
                    <a:pt x="9208" y="19182"/>
                  </a:cubicBezTo>
                  <a:cubicBezTo>
                    <a:pt x="9208" y="19182"/>
                    <a:pt x="9208" y="19182"/>
                    <a:pt x="9208" y="19182"/>
                  </a:cubicBezTo>
                  <a:cubicBezTo>
                    <a:pt x="9122" y="19343"/>
                    <a:pt x="9122" y="19343"/>
                    <a:pt x="9122" y="19343"/>
                  </a:cubicBezTo>
                  <a:cubicBezTo>
                    <a:pt x="9122" y="19343"/>
                    <a:pt x="9122" y="19343"/>
                    <a:pt x="9122" y="19343"/>
                  </a:cubicBezTo>
                  <a:cubicBezTo>
                    <a:pt x="9036" y="19504"/>
                    <a:pt x="9036" y="19504"/>
                    <a:pt x="9036" y="19504"/>
                  </a:cubicBezTo>
                  <a:cubicBezTo>
                    <a:pt x="9036" y="19504"/>
                    <a:pt x="9036" y="19504"/>
                    <a:pt x="9036" y="19504"/>
                  </a:cubicBezTo>
                  <a:cubicBezTo>
                    <a:pt x="9036" y="19827"/>
                    <a:pt x="9036" y="19827"/>
                    <a:pt x="9036" y="19827"/>
                  </a:cubicBezTo>
                  <a:cubicBezTo>
                    <a:pt x="8950" y="19827"/>
                    <a:pt x="8950" y="19827"/>
                    <a:pt x="8950" y="19827"/>
                  </a:cubicBezTo>
                  <a:cubicBezTo>
                    <a:pt x="8950" y="19988"/>
                    <a:pt x="8950" y="19988"/>
                    <a:pt x="8950" y="19988"/>
                  </a:cubicBezTo>
                  <a:cubicBezTo>
                    <a:pt x="8864" y="20149"/>
                    <a:pt x="8864" y="20149"/>
                    <a:pt x="8864" y="20149"/>
                  </a:cubicBezTo>
                  <a:cubicBezTo>
                    <a:pt x="8950" y="20310"/>
                    <a:pt x="8950" y="20310"/>
                    <a:pt x="8950" y="20310"/>
                  </a:cubicBezTo>
                  <a:cubicBezTo>
                    <a:pt x="8950" y="20633"/>
                    <a:pt x="8950" y="20633"/>
                    <a:pt x="8950" y="20633"/>
                  </a:cubicBezTo>
                  <a:cubicBezTo>
                    <a:pt x="8950" y="20633"/>
                    <a:pt x="8950" y="20633"/>
                    <a:pt x="8950" y="20633"/>
                  </a:cubicBezTo>
                  <a:cubicBezTo>
                    <a:pt x="8950" y="20794"/>
                    <a:pt x="8950" y="20794"/>
                    <a:pt x="8950" y="20794"/>
                  </a:cubicBezTo>
                  <a:cubicBezTo>
                    <a:pt x="8864" y="20955"/>
                    <a:pt x="8864" y="20955"/>
                    <a:pt x="8864" y="20955"/>
                  </a:cubicBezTo>
                  <a:cubicBezTo>
                    <a:pt x="8864" y="20955"/>
                    <a:pt x="8864" y="20955"/>
                    <a:pt x="8864" y="20955"/>
                  </a:cubicBezTo>
                  <a:cubicBezTo>
                    <a:pt x="8864" y="20955"/>
                    <a:pt x="8864" y="20955"/>
                    <a:pt x="8864" y="20955"/>
                  </a:cubicBezTo>
                  <a:cubicBezTo>
                    <a:pt x="8778" y="20955"/>
                    <a:pt x="8778" y="20955"/>
                    <a:pt x="8778" y="20955"/>
                  </a:cubicBezTo>
                  <a:cubicBezTo>
                    <a:pt x="8692" y="20794"/>
                    <a:pt x="8692" y="20794"/>
                    <a:pt x="8692" y="20794"/>
                  </a:cubicBezTo>
                  <a:cubicBezTo>
                    <a:pt x="8520" y="20794"/>
                    <a:pt x="8520" y="20794"/>
                    <a:pt x="8520" y="20794"/>
                  </a:cubicBezTo>
                  <a:cubicBezTo>
                    <a:pt x="8520" y="20633"/>
                    <a:pt x="8520" y="20633"/>
                    <a:pt x="8520" y="20633"/>
                  </a:cubicBezTo>
                  <a:cubicBezTo>
                    <a:pt x="8433" y="20633"/>
                    <a:pt x="8433" y="20633"/>
                    <a:pt x="8433" y="20633"/>
                  </a:cubicBezTo>
                  <a:cubicBezTo>
                    <a:pt x="8433" y="20633"/>
                    <a:pt x="8433" y="20633"/>
                    <a:pt x="8433" y="20633"/>
                  </a:cubicBezTo>
                  <a:cubicBezTo>
                    <a:pt x="8347" y="20633"/>
                    <a:pt x="8347" y="20633"/>
                    <a:pt x="8347" y="20633"/>
                  </a:cubicBezTo>
                  <a:cubicBezTo>
                    <a:pt x="8347" y="20633"/>
                    <a:pt x="8347" y="20633"/>
                    <a:pt x="8347" y="20633"/>
                  </a:cubicBezTo>
                  <a:cubicBezTo>
                    <a:pt x="8347" y="20472"/>
                    <a:pt x="8347" y="20472"/>
                    <a:pt x="8347" y="20472"/>
                  </a:cubicBezTo>
                  <a:cubicBezTo>
                    <a:pt x="8347" y="20310"/>
                    <a:pt x="8347" y="20310"/>
                    <a:pt x="8347" y="20310"/>
                  </a:cubicBezTo>
                  <a:cubicBezTo>
                    <a:pt x="8261" y="19988"/>
                    <a:pt x="8261" y="19988"/>
                    <a:pt x="8261" y="19988"/>
                  </a:cubicBezTo>
                  <a:cubicBezTo>
                    <a:pt x="8261" y="19988"/>
                    <a:pt x="8261" y="19988"/>
                    <a:pt x="8261" y="19988"/>
                  </a:cubicBezTo>
                  <a:cubicBezTo>
                    <a:pt x="8261" y="19827"/>
                    <a:pt x="8261" y="19827"/>
                    <a:pt x="8261" y="19827"/>
                  </a:cubicBezTo>
                  <a:cubicBezTo>
                    <a:pt x="8261" y="19827"/>
                    <a:pt x="8261" y="19827"/>
                    <a:pt x="8261" y="19827"/>
                  </a:cubicBezTo>
                  <a:cubicBezTo>
                    <a:pt x="8261" y="19666"/>
                    <a:pt x="8261" y="19666"/>
                    <a:pt x="8261" y="19666"/>
                  </a:cubicBezTo>
                  <a:cubicBezTo>
                    <a:pt x="8175" y="19504"/>
                    <a:pt x="8175" y="19504"/>
                    <a:pt x="8175" y="19504"/>
                  </a:cubicBezTo>
                  <a:cubicBezTo>
                    <a:pt x="8175" y="19504"/>
                    <a:pt x="8175" y="19504"/>
                    <a:pt x="8175" y="19504"/>
                  </a:cubicBezTo>
                  <a:cubicBezTo>
                    <a:pt x="8175" y="19343"/>
                    <a:pt x="8175" y="19343"/>
                    <a:pt x="8175" y="19343"/>
                  </a:cubicBezTo>
                  <a:cubicBezTo>
                    <a:pt x="8089" y="19182"/>
                    <a:pt x="8089" y="19182"/>
                    <a:pt x="8089" y="19182"/>
                  </a:cubicBezTo>
                  <a:cubicBezTo>
                    <a:pt x="8089" y="19182"/>
                    <a:pt x="8089" y="19182"/>
                    <a:pt x="8089" y="19182"/>
                  </a:cubicBezTo>
                  <a:cubicBezTo>
                    <a:pt x="8003" y="19182"/>
                    <a:pt x="8003" y="19182"/>
                    <a:pt x="8003" y="19182"/>
                  </a:cubicBezTo>
                  <a:cubicBezTo>
                    <a:pt x="8003" y="18860"/>
                    <a:pt x="8003" y="18860"/>
                    <a:pt x="8003" y="18860"/>
                  </a:cubicBezTo>
                  <a:cubicBezTo>
                    <a:pt x="7917" y="18860"/>
                    <a:pt x="7917" y="18860"/>
                    <a:pt x="7917" y="18860"/>
                  </a:cubicBezTo>
                  <a:cubicBezTo>
                    <a:pt x="7917" y="18699"/>
                    <a:pt x="7917" y="18699"/>
                    <a:pt x="7917" y="18699"/>
                  </a:cubicBezTo>
                  <a:cubicBezTo>
                    <a:pt x="7917" y="18699"/>
                    <a:pt x="7917" y="18699"/>
                    <a:pt x="7917" y="18699"/>
                  </a:cubicBezTo>
                  <a:cubicBezTo>
                    <a:pt x="7917" y="18537"/>
                    <a:pt x="7917" y="18537"/>
                    <a:pt x="7917" y="18537"/>
                  </a:cubicBezTo>
                  <a:cubicBezTo>
                    <a:pt x="7917" y="18537"/>
                    <a:pt x="7917" y="18537"/>
                    <a:pt x="7917" y="18537"/>
                  </a:cubicBezTo>
                  <a:cubicBezTo>
                    <a:pt x="7831" y="18376"/>
                    <a:pt x="7831" y="18376"/>
                    <a:pt x="7831" y="18376"/>
                  </a:cubicBezTo>
                  <a:cubicBezTo>
                    <a:pt x="7831" y="18215"/>
                    <a:pt x="7831" y="18215"/>
                    <a:pt x="7831" y="18215"/>
                  </a:cubicBezTo>
                  <a:cubicBezTo>
                    <a:pt x="7745" y="18054"/>
                    <a:pt x="7745" y="18054"/>
                    <a:pt x="7745" y="18054"/>
                  </a:cubicBezTo>
                  <a:cubicBezTo>
                    <a:pt x="7659" y="18054"/>
                    <a:pt x="7659" y="18054"/>
                    <a:pt x="7659" y="18054"/>
                  </a:cubicBezTo>
                  <a:cubicBezTo>
                    <a:pt x="7659" y="17893"/>
                    <a:pt x="7659" y="17893"/>
                    <a:pt x="7659" y="17893"/>
                  </a:cubicBezTo>
                  <a:cubicBezTo>
                    <a:pt x="7573" y="17893"/>
                    <a:pt x="7573" y="17893"/>
                    <a:pt x="7573" y="17893"/>
                  </a:cubicBezTo>
                  <a:cubicBezTo>
                    <a:pt x="7573" y="17893"/>
                    <a:pt x="7573" y="17893"/>
                    <a:pt x="7573" y="17893"/>
                  </a:cubicBezTo>
                  <a:cubicBezTo>
                    <a:pt x="7573" y="17893"/>
                    <a:pt x="7573" y="17893"/>
                    <a:pt x="7573" y="17893"/>
                  </a:cubicBezTo>
                  <a:cubicBezTo>
                    <a:pt x="7487" y="17893"/>
                    <a:pt x="7487" y="17893"/>
                    <a:pt x="7487" y="17893"/>
                  </a:cubicBezTo>
                  <a:cubicBezTo>
                    <a:pt x="7401" y="17893"/>
                    <a:pt x="7401" y="17893"/>
                    <a:pt x="7401" y="17893"/>
                  </a:cubicBezTo>
                  <a:cubicBezTo>
                    <a:pt x="7315" y="17893"/>
                    <a:pt x="7315" y="17893"/>
                    <a:pt x="7315" y="17893"/>
                  </a:cubicBezTo>
                  <a:cubicBezTo>
                    <a:pt x="7315" y="17893"/>
                    <a:pt x="7315" y="17893"/>
                    <a:pt x="7315" y="17893"/>
                  </a:cubicBezTo>
                  <a:cubicBezTo>
                    <a:pt x="7315" y="17893"/>
                    <a:pt x="7315" y="17893"/>
                    <a:pt x="7315" y="17893"/>
                  </a:cubicBezTo>
                  <a:cubicBezTo>
                    <a:pt x="7315" y="17893"/>
                    <a:pt x="7315" y="17893"/>
                    <a:pt x="7315" y="17893"/>
                  </a:cubicBezTo>
                  <a:cubicBezTo>
                    <a:pt x="7229" y="17893"/>
                    <a:pt x="7229" y="17893"/>
                    <a:pt x="7229" y="17893"/>
                  </a:cubicBezTo>
                  <a:cubicBezTo>
                    <a:pt x="7229" y="17893"/>
                    <a:pt x="7229" y="17893"/>
                    <a:pt x="7229" y="17893"/>
                  </a:cubicBezTo>
                  <a:cubicBezTo>
                    <a:pt x="7143" y="18054"/>
                    <a:pt x="7143" y="18054"/>
                    <a:pt x="7143" y="18054"/>
                  </a:cubicBezTo>
                  <a:cubicBezTo>
                    <a:pt x="7143" y="18215"/>
                    <a:pt x="7143" y="18215"/>
                    <a:pt x="7143" y="18215"/>
                  </a:cubicBezTo>
                  <a:cubicBezTo>
                    <a:pt x="7057" y="18215"/>
                    <a:pt x="7057" y="18215"/>
                    <a:pt x="7057" y="18215"/>
                  </a:cubicBezTo>
                  <a:cubicBezTo>
                    <a:pt x="7057" y="18376"/>
                    <a:pt x="7057" y="18376"/>
                    <a:pt x="7057" y="18376"/>
                  </a:cubicBezTo>
                  <a:cubicBezTo>
                    <a:pt x="7057" y="18376"/>
                    <a:pt x="7057" y="18376"/>
                    <a:pt x="7057" y="18376"/>
                  </a:cubicBezTo>
                  <a:cubicBezTo>
                    <a:pt x="7057" y="18376"/>
                    <a:pt x="7057" y="18376"/>
                    <a:pt x="7057" y="18376"/>
                  </a:cubicBezTo>
                  <a:cubicBezTo>
                    <a:pt x="6971" y="18376"/>
                    <a:pt x="6971" y="18376"/>
                    <a:pt x="6971" y="18376"/>
                  </a:cubicBezTo>
                  <a:cubicBezTo>
                    <a:pt x="6971" y="18537"/>
                    <a:pt x="6971" y="18537"/>
                    <a:pt x="6971" y="18537"/>
                  </a:cubicBezTo>
                  <a:cubicBezTo>
                    <a:pt x="6971" y="18537"/>
                    <a:pt x="6971" y="18537"/>
                    <a:pt x="6971" y="18537"/>
                  </a:cubicBezTo>
                  <a:cubicBezTo>
                    <a:pt x="6884" y="18537"/>
                    <a:pt x="6884" y="18537"/>
                    <a:pt x="6884" y="18537"/>
                  </a:cubicBezTo>
                  <a:cubicBezTo>
                    <a:pt x="6884" y="18537"/>
                    <a:pt x="6884" y="18537"/>
                    <a:pt x="6884" y="18537"/>
                  </a:cubicBezTo>
                  <a:cubicBezTo>
                    <a:pt x="6798" y="18376"/>
                    <a:pt x="6798" y="18376"/>
                    <a:pt x="6798" y="18376"/>
                  </a:cubicBezTo>
                  <a:cubicBezTo>
                    <a:pt x="6712" y="18376"/>
                    <a:pt x="6712" y="18376"/>
                    <a:pt x="6712" y="18376"/>
                  </a:cubicBezTo>
                  <a:cubicBezTo>
                    <a:pt x="6712" y="18376"/>
                    <a:pt x="6712" y="18376"/>
                    <a:pt x="6712" y="18376"/>
                  </a:cubicBezTo>
                  <a:cubicBezTo>
                    <a:pt x="6626" y="18215"/>
                    <a:pt x="6626" y="18215"/>
                    <a:pt x="6626" y="18215"/>
                  </a:cubicBezTo>
                  <a:cubicBezTo>
                    <a:pt x="6626" y="18215"/>
                    <a:pt x="6626" y="18215"/>
                    <a:pt x="6626" y="18215"/>
                  </a:cubicBezTo>
                  <a:cubicBezTo>
                    <a:pt x="6626" y="18215"/>
                    <a:pt x="6626" y="18215"/>
                    <a:pt x="6626" y="18215"/>
                  </a:cubicBezTo>
                  <a:cubicBezTo>
                    <a:pt x="6540" y="18215"/>
                    <a:pt x="6540" y="18215"/>
                    <a:pt x="6540" y="18215"/>
                  </a:cubicBezTo>
                  <a:cubicBezTo>
                    <a:pt x="6540" y="18054"/>
                    <a:pt x="6540" y="18054"/>
                    <a:pt x="6540" y="18054"/>
                  </a:cubicBezTo>
                  <a:cubicBezTo>
                    <a:pt x="6540" y="18054"/>
                    <a:pt x="6540" y="18054"/>
                    <a:pt x="6540" y="18054"/>
                  </a:cubicBezTo>
                  <a:cubicBezTo>
                    <a:pt x="6540" y="18054"/>
                    <a:pt x="6540" y="18054"/>
                    <a:pt x="6540" y="18054"/>
                  </a:cubicBezTo>
                  <a:cubicBezTo>
                    <a:pt x="6454" y="18054"/>
                    <a:pt x="6454" y="18054"/>
                    <a:pt x="6454" y="18054"/>
                  </a:cubicBezTo>
                  <a:cubicBezTo>
                    <a:pt x="6454" y="18054"/>
                    <a:pt x="6454" y="18054"/>
                    <a:pt x="6454" y="18054"/>
                  </a:cubicBezTo>
                  <a:cubicBezTo>
                    <a:pt x="6454" y="18054"/>
                    <a:pt x="6454" y="18054"/>
                    <a:pt x="6454" y="18054"/>
                  </a:cubicBezTo>
                  <a:cubicBezTo>
                    <a:pt x="6454" y="17893"/>
                    <a:pt x="6454" y="17893"/>
                    <a:pt x="6454" y="17893"/>
                  </a:cubicBezTo>
                  <a:cubicBezTo>
                    <a:pt x="6368" y="17893"/>
                    <a:pt x="6368" y="17893"/>
                    <a:pt x="6368" y="17893"/>
                  </a:cubicBezTo>
                  <a:cubicBezTo>
                    <a:pt x="6282" y="17731"/>
                    <a:pt x="6282" y="17731"/>
                    <a:pt x="6282" y="17731"/>
                  </a:cubicBezTo>
                  <a:cubicBezTo>
                    <a:pt x="6282" y="17570"/>
                    <a:pt x="6282" y="17570"/>
                    <a:pt x="6282" y="17570"/>
                  </a:cubicBezTo>
                  <a:cubicBezTo>
                    <a:pt x="6368" y="17570"/>
                    <a:pt x="6368" y="17570"/>
                    <a:pt x="6368" y="17570"/>
                  </a:cubicBezTo>
                  <a:cubicBezTo>
                    <a:pt x="6368" y="17570"/>
                    <a:pt x="6368" y="17570"/>
                    <a:pt x="6368" y="17570"/>
                  </a:cubicBezTo>
                  <a:cubicBezTo>
                    <a:pt x="6368" y="17409"/>
                    <a:pt x="6368" y="17409"/>
                    <a:pt x="6368" y="17409"/>
                  </a:cubicBezTo>
                  <a:cubicBezTo>
                    <a:pt x="6368" y="17409"/>
                    <a:pt x="6368" y="17409"/>
                    <a:pt x="6368" y="17409"/>
                  </a:cubicBezTo>
                  <a:cubicBezTo>
                    <a:pt x="6368" y="17409"/>
                    <a:pt x="6368" y="17409"/>
                    <a:pt x="6368" y="17409"/>
                  </a:cubicBezTo>
                  <a:cubicBezTo>
                    <a:pt x="6282" y="17409"/>
                    <a:pt x="6282" y="17409"/>
                    <a:pt x="6282" y="17409"/>
                  </a:cubicBezTo>
                  <a:cubicBezTo>
                    <a:pt x="6282" y="17248"/>
                    <a:pt x="6282" y="17248"/>
                    <a:pt x="6282" y="17248"/>
                  </a:cubicBezTo>
                  <a:cubicBezTo>
                    <a:pt x="6282" y="17087"/>
                    <a:pt x="6282" y="17087"/>
                    <a:pt x="6282" y="17087"/>
                  </a:cubicBezTo>
                  <a:cubicBezTo>
                    <a:pt x="6196" y="17087"/>
                    <a:pt x="6196" y="17087"/>
                    <a:pt x="6196" y="17087"/>
                  </a:cubicBezTo>
                  <a:cubicBezTo>
                    <a:pt x="6196" y="17087"/>
                    <a:pt x="6196" y="17087"/>
                    <a:pt x="6196" y="17087"/>
                  </a:cubicBezTo>
                  <a:cubicBezTo>
                    <a:pt x="6110" y="16925"/>
                    <a:pt x="6110" y="16925"/>
                    <a:pt x="6110" y="16925"/>
                  </a:cubicBezTo>
                  <a:cubicBezTo>
                    <a:pt x="6196" y="16925"/>
                    <a:pt x="6196" y="16925"/>
                    <a:pt x="6196" y="16925"/>
                  </a:cubicBezTo>
                  <a:cubicBezTo>
                    <a:pt x="6196" y="16925"/>
                    <a:pt x="6196" y="16925"/>
                    <a:pt x="6196" y="16925"/>
                  </a:cubicBezTo>
                  <a:cubicBezTo>
                    <a:pt x="6110" y="16764"/>
                    <a:pt x="6110" y="16764"/>
                    <a:pt x="6110" y="16764"/>
                  </a:cubicBezTo>
                  <a:cubicBezTo>
                    <a:pt x="6024" y="16764"/>
                    <a:pt x="6024" y="16764"/>
                    <a:pt x="6024" y="16764"/>
                  </a:cubicBezTo>
                  <a:cubicBezTo>
                    <a:pt x="6024" y="16764"/>
                    <a:pt x="6024" y="16764"/>
                    <a:pt x="6024" y="16764"/>
                  </a:cubicBezTo>
                  <a:cubicBezTo>
                    <a:pt x="6024" y="16603"/>
                    <a:pt x="6024" y="16603"/>
                    <a:pt x="6024" y="16603"/>
                  </a:cubicBezTo>
                  <a:cubicBezTo>
                    <a:pt x="6024" y="16603"/>
                    <a:pt x="6024" y="16603"/>
                    <a:pt x="6024" y="16603"/>
                  </a:cubicBezTo>
                  <a:cubicBezTo>
                    <a:pt x="5938" y="16603"/>
                    <a:pt x="5938" y="16603"/>
                    <a:pt x="5938" y="16603"/>
                  </a:cubicBezTo>
                  <a:cubicBezTo>
                    <a:pt x="5938" y="16442"/>
                    <a:pt x="5938" y="16442"/>
                    <a:pt x="5938" y="16442"/>
                  </a:cubicBezTo>
                  <a:cubicBezTo>
                    <a:pt x="5852" y="16281"/>
                    <a:pt x="5852" y="16281"/>
                    <a:pt x="5852" y="16281"/>
                  </a:cubicBezTo>
                  <a:cubicBezTo>
                    <a:pt x="5766" y="16281"/>
                    <a:pt x="5766" y="16281"/>
                    <a:pt x="5766" y="16281"/>
                  </a:cubicBezTo>
                  <a:cubicBezTo>
                    <a:pt x="5163" y="16281"/>
                    <a:pt x="5163" y="16281"/>
                    <a:pt x="5163" y="16281"/>
                  </a:cubicBezTo>
                  <a:cubicBezTo>
                    <a:pt x="5163" y="16442"/>
                    <a:pt x="5163" y="16442"/>
                    <a:pt x="5163" y="16442"/>
                  </a:cubicBezTo>
                  <a:cubicBezTo>
                    <a:pt x="4131" y="16442"/>
                    <a:pt x="4131" y="16442"/>
                    <a:pt x="4131" y="16442"/>
                  </a:cubicBezTo>
                  <a:cubicBezTo>
                    <a:pt x="2754" y="15475"/>
                    <a:pt x="2754" y="15475"/>
                    <a:pt x="2754" y="15475"/>
                  </a:cubicBezTo>
                  <a:cubicBezTo>
                    <a:pt x="2840" y="15313"/>
                    <a:pt x="2840" y="15313"/>
                    <a:pt x="2840" y="15313"/>
                  </a:cubicBezTo>
                  <a:cubicBezTo>
                    <a:pt x="2754" y="15313"/>
                    <a:pt x="2754" y="15313"/>
                    <a:pt x="2754" y="15313"/>
                  </a:cubicBezTo>
                  <a:cubicBezTo>
                    <a:pt x="1893" y="15313"/>
                    <a:pt x="1893" y="15313"/>
                    <a:pt x="1893" y="15313"/>
                  </a:cubicBezTo>
                  <a:cubicBezTo>
                    <a:pt x="1893" y="15152"/>
                    <a:pt x="1893" y="15152"/>
                    <a:pt x="1893" y="15152"/>
                  </a:cubicBezTo>
                  <a:cubicBezTo>
                    <a:pt x="1893" y="14991"/>
                    <a:pt x="1893" y="14991"/>
                    <a:pt x="1893" y="14991"/>
                  </a:cubicBezTo>
                  <a:cubicBezTo>
                    <a:pt x="1893" y="14830"/>
                    <a:pt x="1893" y="14830"/>
                    <a:pt x="1893" y="14830"/>
                  </a:cubicBezTo>
                  <a:cubicBezTo>
                    <a:pt x="1721" y="14507"/>
                    <a:pt x="1721" y="14507"/>
                    <a:pt x="1721" y="14507"/>
                  </a:cubicBezTo>
                  <a:cubicBezTo>
                    <a:pt x="1635" y="14346"/>
                    <a:pt x="1635" y="14346"/>
                    <a:pt x="1635" y="14346"/>
                  </a:cubicBezTo>
                  <a:cubicBezTo>
                    <a:pt x="1635" y="14346"/>
                    <a:pt x="1635" y="14346"/>
                    <a:pt x="1635" y="14346"/>
                  </a:cubicBezTo>
                  <a:cubicBezTo>
                    <a:pt x="1549" y="14346"/>
                    <a:pt x="1549" y="14346"/>
                    <a:pt x="1549" y="14346"/>
                  </a:cubicBezTo>
                  <a:cubicBezTo>
                    <a:pt x="1549" y="14346"/>
                    <a:pt x="1549" y="14346"/>
                    <a:pt x="1549" y="14346"/>
                  </a:cubicBezTo>
                  <a:cubicBezTo>
                    <a:pt x="1549" y="14346"/>
                    <a:pt x="1549" y="14346"/>
                    <a:pt x="1549" y="14346"/>
                  </a:cubicBezTo>
                  <a:cubicBezTo>
                    <a:pt x="1549" y="14185"/>
                    <a:pt x="1549" y="14185"/>
                    <a:pt x="1549" y="14185"/>
                  </a:cubicBezTo>
                  <a:cubicBezTo>
                    <a:pt x="1463" y="14185"/>
                    <a:pt x="1463" y="14185"/>
                    <a:pt x="1463" y="14185"/>
                  </a:cubicBezTo>
                  <a:cubicBezTo>
                    <a:pt x="1377" y="14185"/>
                    <a:pt x="1377" y="14185"/>
                    <a:pt x="1377" y="14185"/>
                  </a:cubicBezTo>
                  <a:cubicBezTo>
                    <a:pt x="1291" y="14024"/>
                    <a:pt x="1291" y="14024"/>
                    <a:pt x="1291" y="14024"/>
                  </a:cubicBezTo>
                  <a:cubicBezTo>
                    <a:pt x="1291" y="13863"/>
                    <a:pt x="1291" y="13863"/>
                    <a:pt x="1291" y="13863"/>
                  </a:cubicBezTo>
                  <a:cubicBezTo>
                    <a:pt x="1205" y="13863"/>
                    <a:pt x="1205" y="13863"/>
                    <a:pt x="1205" y="13863"/>
                  </a:cubicBezTo>
                  <a:cubicBezTo>
                    <a:pt x="1119" y="13863"/>
                    <a:pt x="1119" y="13863"/>
                    <a:pt x="1119" y="13863"/>
                  </a:cubicBezTo>
                  <a:cubicBezTo>
                    <a:pt x="1033" y="13863"/>
                    <a:pt x="1033" y="13863"/>
                    <a:pt x="1033" y="13863"/>
                  </a:cubicBezTo>
                  <a:cubicBezTo>
                    <a:pt x="1033" y="13701"/>
                    <a:pt x="1033" y="13701"/>
                    <a:pt x="1033" y="13701"/>
                  </a:cubicBezTo>
                  <a:cubicBezTo>
                    <a:pt x="947" y="13701"/>
                    <a:pt x="947" y="13701"/>
                    <a:pt x="947" y="13701"/>
                  </a:cubicBezTo>
                  <a:cubicBezTo>
                    <a:pt x="775" y="13701"/>
                    <a:pt x="775" y="13701"/>
                    <a:pt x="775" y="13701"/>
                  </a:cubicBezTo>
                  <a:cubicBezTo>
                    <a:pt x="775" y="13701"/>
                    <a:pt x="775" y="13701"/>
                    <a:pt x="775" y="13701"/>
                  </a:cubicBezTo>
                  <a:cubicBezTo>
                    <a:pt x="775" y="13540"/>
                    <a:pt x="775" y="13540"/>
                    <a:pt x="775" y="13540"/>
                  </a:cubicBezTo>
                  <a:cubicBezTo>
                    <a:pt x="775" y="13540"/>
                    <a:pt x="775" y="13540"/>
                    <a:pt x="775" y="13540"/>
                  </a:cubicBezTo>
                  <a:cubicBezTo>
                    <a:pt x="775" y="13379"/>
                    <a:pt x="775" y="13379"/>
                    <a:pt x="775" y="13379"/>
                  </a:cubicBezTo>
                  <a:cubicBezTo>
                    <a:pt x="775" y="13218"/>
                    <a:pt x="775" y="13218"/>
                    <a:pt x="775" y="13218"/>
                  </a:cubicBezTo>
                  <a:cubicBezTo>
                    <a:pt x="775" y="13057"/>
                    <a:pt x="775" y="13057"/>
                    <a:pt x="775" y="13057"/>
                  </a:cubicBezTo>
                  <a:cubicBezTo>
                    <a:pt x="688" y="13057"/>
                    <a:pt x="688" y="13057"/>
                    <a:pt x="688" y="13057"/>
                  </a:cubicBezTo>
                  <a:cubicBezTo>
                    <a:pt x="688" y="12896"/>
                    <a:pt x="688" y="12896"/>
                    <a:pt x="688" y="12896"/>
                  </a:cubicBezTo>
                  <a:cubicBezTo>
                    <a:pt x="688" y="12896"/>
                    <a:pt x="688" y="12896"/>
                    <a:pt x="688" y="12896"/>
                  </a:cubicBezTo>
                  <a:cubicBezTo>
                    <a:pt x="688" y="12896"/>
                    <a:pt x="688" y="12896"/>
                    <a:pt x="688" y="12896"/>
                  </a:cubicBezTo>
                  <a:cubicBezTo>
                    <a:pt x="602" y="12734"/>
                    <a:pt x="602" y="12734"/>
                    <a:pt x="602" y="12734"/>
                  </a:cubicBezTo>
                  <a:cubicBezTo>
                    <a:pt x="516" y="12412"/>
                    <a:pt x="516" y="12412"/>
                    <a:pt x="516" y="12412"/>
                  </a:cubicBezTo>
                  <a:cubicBezTo>
                    <a:pt x="516" y="12251"/>
                    <a:pt x="516" y="12251"/>
                    <a:pt x="516" y="12251"/>
                  </a:cubicBezTo>
                  <a:cubicBezTo>
                    <a:pt x="516" y="12090"/>
                    <a:pt x="516" y="12090"/>
                    <a:pt x="516" y="12090"/>
                  </a:cubicBezTo>
                  <a:cubicBezTo>
                    <a:pt x="430" y="12090"/>
                    <a:pt x="430" y="12090"/>
                    <a:pt x="430" y="12090"/>
                  </a:cubicBezTo>
                  <a:cubicBezTo>
                    <a:pt x="430" y="11928"/>
                    <a:pt x="430" y="11928"/>
                    <a:pt x="430" y="11928"/>
                  </a:cubicBezTo>
                  <a:cubicBezTo>
                    <a:pt x="430" y="11767"/>
                    <a:pt x="430" y="11767"/>
                    <a:pt x="430" y="11767"/>
                  </a:cubicBezTo>
                  <a:cubicBezTo>
                    <a:pt x="430" y="11767"/>
                    <a:pt x="430" y="11767"/>
                    <a:pt x="430" y="11767"/>
                  </a:cubicBezTo>
                  <a:cubicBezTo>
                    <a:pt x="516" y="11767"/>
                    <a:pt x="516" y="11767"/>
                    <a:pt x="516" y="11767"/>
                  </a:cubicBezTo>
                  <a:cubicBezTo>
                    <a:pt x="516" y="11767"/>
                    <a:pt x="516" y="11767"/>
                    <a:pt x="516" y="11767"/>
                  </a:cubicBezTo>
                  <a:cubicBezTo>
                    <a:pt x="516" y="11606"/>
                    <a:pt x="516" y="11606"/>
                    <a:pt x="516" y="11606"/>
                  </a:cubicBezTo>
                  <a:cubicBezTo>
                    <a:pt x="516" y="11445"/>
                    <a:pt x="516" y="11445"/>
                    <a:pt x="516" y="11445"/>
                  </a:cubicBezTo>
                  <a:cubicBezTo>
                    <a:pt x="430" y="11445"/>
                    <a:pt x="430" y="11445"/>
                    <a:pt x="430" y="11445"/>
                  </a:cubicBezTo>
                  <a:cubicBezTo>
                    <a:pt x="430" y="11284"/>
                    <a:pt x="430" y="11284"/>
                    <a:pt x="430" y="11284"/>
                  </a:cubicBezTo>
                  <a:cubicBezTo>
                    <a:pt x="344" y="11284"/>
                    <a:pt x="344" y="11284"/>
                    <a:pt x="344" y="11284"/>
                  </a:cubicBezTo>
                  <a:cubicBezTo>
                    <a:pt x="344" y="11122"/>
                    <a:pt x="344" y="11122"/>
                    <a:pt x="344" y="11122"/>
                  </a:cubicBezTo>
                  <a:cubicBezTo>
                    <a:pt x="430" y="11122"/>
                    <a:pt x="430" y="11122"/>
                    <a:pt x="430" y="11122"/>
                  </a:cubicBezTo>
                  <a:cubicBezTo>
                    <a:pt x="344" y="10961"/>
                    <a:pt x="344" y="10961"/>
                    <a:pt x="344" y="10961"/>
                  </a:cubicBezTo>
                  <a:cubicBezTo>
                    <a:pt x="430" y="10961"/>
                    <a:pt x="430" y="10961"/>
                    <a:pt x="430" y="10961"/>
                  </a:cubicBezTo>
                  <a:cubicBezTo>
                    <a:pt x="430" y="10961"/>
                    <a:pt x="430" y="10961"/>
                    <a:pt x="430" y="10961"/>
                  </a:cubicBezTo>
                  <a:cubicBezTo>
                    <a:pt x="430" y="10800"/>
                    <a:pt x="430" y="10800"/>
                    <a:pt x="430" y="10800"/>
                  </a:cubicBezTo>
                  <a:cubicBezTo>
                    <a:pt x="516" y="10800"/>
                    <a:pt x="516" y="10800"/>
                    <a:pt x="516" y="10800"/>
                  </a:cubicBezTo>
                  <a:cubicBezTo>
                    <a:pt x="516" y="10961"/>
                    <a:pt x="516" y="10961"/>
                    <a:pt x="516" y="10961"/>
                  </a:cubicBezTo>
                  <a:cubicBezTo>
                    <a:pt x="602" y="10961"/>
                    <a:pt x="602" y="10961"/>
                    <a:pt x="602" y="10961"/>
                  </a:cubicBezTo>
                  <a:cubicBezTo>
                    <a:pt x="516" y="10961"/>
                    <a:pt x="516" y="10961"/>
                    <a:pt x="516" y="10961"/>
                  </a:cubicBezTo>
                  <a:cubicBezTo>
                    <a:pt x="516" y="10800"/>
                    <a:pt x="516" y="10800"/>
                    <a:pt x="516" y="10800"/>
                  </a:cubicBezTo>
                  <a:cubicBezTo>
                    <a:pt x="516" y="10639"/>
                    <a:pt x="516" y="10639"/>
                    <a:pt x="516" y="10639"/>
                  </a:cubicBezTo>
                  <a:cubicBezTo>
                    <a:pt x="516" y="10639"/>
                    <a:pt x="516" y="10639"/>
                    <a:pt x="516" y="10639"/>
                  </a:cubicBezTo>
                  <a:cubicBezTo>
                    <a:pt x="516" y="10639"/>
                    <a:pt x="516" y="10639"/>
                    <a:pt x="516" y="10639"/>
                  </a:cubicBezTo>
                  <a:cubicBezTo>
                    <a:pt x="516" y="10639"/>
                    <a:pt x="516" y="10639"/>
                    <a:pt x="516" y="10639"/>
                  </a:cubicBezTo>
                  <a:cubicBezTo>
                    <a:pt x="516" y="10639"/>
                    <a:pt x="516" y="10639"/>
                    <a:pt x="516" y="10639"/>
                  </a:cubicBezTo>
                  <a:cubicBezTo>
                    <a:pt x="602" y="10639"/>
                    <a:pt x="602" y="10639"/>
                    <a:pt x="602" y="10639"/>
                  </a:cubicBezTo>
                  <a:cubicBezTo>
                    <a:pt x="688" y="10639"/>
                    <a:pt x="688" y="10639"/>
                    <a:pt x="688" y="10639"/>
                  </a:cubicBezTo>
                  <a:cubicBezTo>
                    <a:pt x="602" y="10478"/>
                    <a:pt x="602" y="10478"/>
                    <a:pt x="602" y="10478"/>
                  </a:cubicBezTo>
                  <a:cubicBezTo>
                    <a:pt x="602" y="10478"/>
                    <a:pt x="602" y="10478"/>
                    <a:pt x="602" y="10478"/>
                  </a:cubicBezTo>
                  <a:cubicBezTo>
                    <a:pt x="516" y="10478"/>
                    <a:pt x="516" y="10478"/>
                    <a:pt x="516" y="10478"/>
                  </a:cubicBezTo>
                  <a:cubicBezTo>
                    <a:pt x="516" y="10478"/>
                    <a:pt x="516" y="10478"/>
                    <a:pt x="516" y="10478"/>
                  </a:cubicBezTo>
                  <a:cubicBezTo>
                    <a:pt x="516" y="10478"/>
                    <a:pt x="516" y="10478"/>
                    <a:pt x="516" y="10478"/>
                  </a:cubicBezTo>
                  <a:cubicBezTo>
                    <a:pt x="430" y="10478"/>
                    <a:pt x="430" y="10478"/>
                    <a:pt x="430" y="10478"/>
                  </a:cubicBezTo>
                  <a:cubicBezTo>
                    <a:pt x="430" y="10639"/>
                    <a:pt x="430" y="10639"/>
                    <a:pt x="430" y="10639"/>
                  </a:cubicBezTo>
                  <a:cubicBezTo>
                    <a:pt x="430" y="10639"/>
                    <a:pt x="430" y="10639"/>
                    <a:pt x="430" y="10639"/>
                  </a:cubicBezTo>
                  <a:cubicBezTo>
                    <a:pt x="430" y="10639"/>
                    <a:pt x="430" y="10639"/>
                    <a:pt x="430" y="10639"/>
                  </a:cubicBezTo>
                  <a:cubicBezTo>
                    <a:pt x="344" y="10639"/>
                    <a:pt x="344" y="10639"/>
                    <a:pt x="344" y="10639"/>
                  </a:cubicBezTo>
                  <a:cubicBezTo>
                    <a:pt x="344" y="10639"/>
                    <a:pt x="344" y="10639"/>
                    <a:pt x="344" y="10639"/>
                  </a:cubicBezTo>
                  <a:cubicBezTo>
                    <a:pt x="258" y="10478"/>
                    <a:pt x="258" y="10478"/>
                    <a:pt x="258" y="10478"/>
                  </a:cubicBezTo>
                  <a:cubicBezTo>
                    <a:pt x="258" y="10316"/>
                    <a:pt x="258" y="10316"/>
                    <a:pt x="258" y="10316"/>
                  </a:cubicBezTo>
                  <a:cubicBezTo>
                    <a:pt x="258" y="10316"/>
                    <a:pt x="258" y="10316"/>
                    <a:pt x="258" y="10316"/>
                  </a:cubicBezTo>
                  <a:cubicBezTo>
                    <a:pt x="258" y="10155"/>
                    <a:pt x="258" y="10155"/>
                    <a:pt x="258" y="10155"/>
                  </a:cubicBezTo>
                  <a:cubicBezTo>
                    <a:pt x="86" y="9833"/>
                    <a:pt x="86" y="9833"/>
                    <a:pt x="86" y="9833"/>
                  </a:cubicBezTo>
                  <a:cubicBezTo>
                    <a:pt x="86" y="9672"/>
                    <a:pt x="86" y="9672"/>
                    <a:pt x="86" y="9672"/>
                  </a:cubicBezTo>
                  <a:cubicBezTo>
                    <a:pt x="86" y="9672"/>
                    <a:pt x="86" y="9672"/>
                    <a:pt x="86" y="9672"/>
                  </a:cubicBezTo>
                  <a:cubicBezTo>
                    <a:pt x="172" y="9510"/>
                    <a:pt x="172" y="9510"/>
                    <a:pt x="172" y="9510"/>
                  </a:cubicBezTo>
                  <a:cubicBezTo>
                    <a:pt x="86" y="9349"/>
                    <a:pt x="86" y="9349"/>
                    <a:pt x="86" y="9349"/>
                  </a:cubicBezTo>
                  <a:cubicBezTo>
                    <a:pt x="86" y="9349"/>
                    <a:pt x="86" y="9349"/>
                    <a:pt x="86" y="9349"/>
                  </a:cubicBezTo>
                  <a:cubicBezTo>
                    <a:pt x="86" y="9188"/>
                    <a:pt x="86" y="9188"/>
                    <a:pt x="86" y="9188"/>
                  </a:cubicBezTo>
                  <a:cubicBezTo>
                    <a:pt x="172" y="9027"/>
                    <a:pt x="172" y="9027"/>
                    <a:pt x="172" y="9027"/>
                  </a:cubicBezTo>
                  <a:cubicBezTo>
                    <a:pt x="172" y="9027"/>
                    <a:pt x="172" y="9027"/>
                    <a:pt x="172" y="9027"/>
                  </a:cubicBezTo>
                  <a:cubicBezTo>
                    <a:pt x="172" y="8704"/>
                    <a:pt x="172" y="8704"/>
                    <a:pt x="172" y="8704"/>
                  </a:cubicBezTo>
                  <a:cubicBezTo>
                    <a:pt x="86" y="8382"/>
                    <a:pt x="86" y="8382"/>
                    <a:pt x="86" y="8382"/>
                  </a:cubicBezTo>
                  <a:cubicBezTo>
                    <a:pt x="0" y="8221"/>
                    <a:pt x="0" y="8221"/>
                    <a:pt x="0" y="8221"/>
                  </a:cubicBezTo>
                  <a:cubicBezTo>
                    <a:pt x="0" y="8221"/>
                    <a:pt x="0" y="8221"/>
                    <a:pt x="0" y="8221"/>
                  </a:cubicBezTo>
                  <a:cubicBezTo>
                    <a:pt x="86" y="8060"/>
                    <a:pt x="86" y="8060"/>
                    <a:pt x="86" y="8060"/>
                  </a:cubicBezTo>
                  <a:cubicBezTo>
                    <a:pt x="172" y="7899"/>
                    <a:pt x="172" y="7899"/>
                    <a:pt x="172" y="7899"/>
                  </a:cubicBezTo>
                  <a:cubicBezTo>
                    <a:pt x="172" y="7737"/>
                    <a:pt x="172" y="7737"/>
                    <a:pt x="172" y="7737"/>
                  </a:cubicBezTo>
                  <a:cubicBezTo>
                    <a:pt x="172" y="7737"/>
                    <a:pt x="172" y="7737"/>
                    <a:pt x="172" y="7737"/>
                  </a:cubicBezTo>
                  <a:cubicBezTo>
                    <a:pt x="172" y="7576"/>
                    <a:pt x="172" y="7576"/>
                    <a:pt x="172" y="7576"/>
                  </a:cubicBezTo>
                  <a:cubicBezTo>
                    <a:pt x="258" y="7576"/>
                    <a:pt x="258" y="7576"/>
                    <a:pt x="258" y="7576"/>
                  </a:cubicBezTo>
                  <a:cubicBezTo>
                    <a:pt x="258" y="7415"/>
                    <a:pt x="258" y="7415"/>
                    <a:pt x="258" y="7415"/>
                  </a:cubicBezTo>
                  <a:cubicBezTo>
                    <a:pt x="258" y="7093"/>
                    <a:pt x="258" y="7093"/>
                    <a:pt x="258" y="7093"/>
                  </a:cubicBezTo>
                  <a:cubicBezTo>
                    <a:pt x="258" y="6931"/>
                    <a:pt x="258" y="6931"/>
                    <a:pt x="258" y="6931"/>
                  </a:cubicBezTo>
                  <a:cubicBezTo>
                    <a:pt x="258" y="6931"/>
                    <a:pt x="258" y="6931"/>
                    <a:pt x="258" y="6931"/>
                  </a:cubicBezTo>
                  <a:cubicBezTo>
                    <a:pt x="258" y="6770"/>
                    <a:pt x="258" y="6770"/>
                    <a:pt x="258" y="6770"/>
                  </a:cubicBezTo>
                  <a:cubicBezTo>
                    <a:pt x="258" y="6609"/>
                    <a:pt x="258" y="6609"/>
                    <a:pt x="258" y="6609"/>
                  </a:cubicBezTo>
                  <a:cubicBezTo>
                    <a:pt x="258" y="6448"/>
                    <a:pt x="258" y="6448"/>
                    <a:pt x="258" y="6448"/>
                  </a:cubicBezTo>
                  <a:cubicBezTo>
                    <a:pt x="258" y="6287"/>
                    <a:pt x="258" y="6287"/>
                    <a:pt x="258" y="6287"/>
                  </a:cubicBezTo>
                  <a:cubicBezTo>
                    <a:pt x="258" y="5964"/>
                    <a:pt x="258" y="5964"/>
                    <a:pt x="258" y="5964"/>
                  </a:cubicBezTo>
                  <a:cubicBezTo>
                    <a:pt x="258" y="5803"/>
                    <a:pt x="258" y="5803"/>
                    <a:pt x="258" y="5803"/>
                  </a:cubicBezTo>
                  <a:cubicBezTo>
                    <a:pt x="430" y="5642"/>
                    <a:pt x="430" y="5642"/>
                    <a:pt x="430" y="5642"/>
                  </a:cubicBezTo>
                  <a:cubicBezTo>
                    <a:pt x="430" y="5481"/>
                    <a:pt x="430" y="5481"/>
                    <a:pt x="430" y="5481"/>
                  </a:cubicBezTo>
                  <a:cubicBezTo>
                    <a:pt x="430" y="5481"/>
                    <a:pt x="430" y="5481"/>
                    <a:pt x="430" y="5481"/>
                  </a:cubicBezTo>
                  <a:cubicBezTo>
                    <a:pt x="516" y="5158"/>
                    <a:pt x="516" y="5158"/>
                    <a:pt x="516" y="5158"/>
                  </a:cubicBezTo>
                  <a:cubicBezTo>
                    <a:pt x="602" y="5158"/>
                    <a:pt x="602" y="5158"/>
                    <a:pt x="602" y="5158"/>
                  </a:cubicBezTo>
                  <a:cubicBezTo>
                    <a:pt x="602" y="4997"/>
                    <a:pt x="602" y="4997"/>
                    <a:pt x="602" y="4997"/>
                  </a:cubicBezTo>
                  <a:cubicBezTo>
                    <a:pt x="602" y="4513"/>
                    <a:pt x="602" y="4513"/>
                    <a:pt x="602" y="4513"/>
                  </a:cubicBezTo>
                  <a:cubicBezTo>
                    <a:pt x="775" y="4352"/>
                    <a:pt x="775" y="4352"/>
                    <a:pt x="775" y="4352"/>
                  </a:cubicBezTo>
                  <a:cubicBezTo>
                    <a:pt x="775" y="4030"/>
                    <a:pt x="775" y="4030"/>
                    <a:pt x="775" y="4030"/>
                  </a:cubicBezTo>
                  <a:cubicBezTo>
                    <a:pt x="861" y="3546"/>
                    <a:pt x="861" y="3546"/>
                    <a:pt x="861" y="3546"/>
                  </a:cubicBezTo>
                  <a:cubicBezTo>
                    <a:pt x="861" y="3385"/>
                    <a:pt x="861" y="3385"/>
                    <a:pt x="861" y="3385"/>
                  </a:cubicBezTo>
                  <a:cubicBezTo>
                    <a:pt x="947" y="3224"/>
                    <a:pt x="947" y="3224"/>
                    <a:pt x="947" y="3224"/>
                  </a:cubicBezTo>
                  <a:cubicBezTo>
                    <a:pt x="947" y="3224"/>
                    <a:pt x="947" y="3224"/>
                    <a:pt x="947" y="3224"/>
                  </a:cubicBezTo>
                  <a:cubicBezTo>
                    <a:pt x="947" y="3063"/>
                    <a:pt x="947" y="3063"/>
                    <a:pt x="947" y="3063"/>
                  </a:cubicBezTo>
                  <a:cubicBezTo>
                    <a:pt x="1033" y="2901"/>
                    <a:pt x="1033" y="2901"/>
                    <a:pt x="1033" y="2901"/>
                  </a:cubicBezTo>
                  <a:cubicBezTo>
                    <a:pt x="1033" y="2740"/>
                    <a:pt x="1033" y="2740"/>
                    <a:pt x="1033" y="2740"/>
                  </a:cubicBezTo>
                  <a:cubicBezTo>
                    <a:pt x="1033" y="2740"/>
                    <a:pt x="1033" y="2740"/>
                    <a:pt x="1033" y="2740"/>
                  </a:cubicBezTo>
                  <a:cubicBezTo>
                    <a:pt x="1119" y="2901"/>
                    <a:pt x="1119" y="2901"/>
                    <a:pt x="1119" y="2901"/>
                  </a:cubicBezTo>
                  <a:cubicBezTo>
                    <a:pt x="1205" y="2901"/>
                    <a:pt x="1205" y="2901"/>
                    <a:pt x="1205" y="2901"/>
                  </a:cubicBezTo>
                  <a:cubicBezTo>
                    <a:pt x="1291" y="2901"/>
                    <a:pt x="1291" y="2901"/>
                    <a:pt x="1291" y="2901"/>
                  </a:cubicBezTo>
                  <a:cubicBezTo>
                    <a:pt x="1291" y="2901"/>
                    <a:pt x="1291" y="2901"/>
                    <a:pt x="1291" y="2901"/>
                  </a:cubicBezTo>
                  <a:cubicBezTo>
                    <a:pt x="1377" y="2901"/>
                    <a:pt x="1377" y="2901"/>
                    <a:pt x="1377" y="2901"/>
                  </a:cubicBezTo>
                  <a:cubicBezTo>
                    <a:pt x="1463" y="3063"/>
                    <a:pt x="1463" y="3063"/>
                    <a:pt x="1463" y="3063"/>
                  </a:cubicBezTo>
                  <a:cubicBezTo>
                    <a:pt x="1377" y="2901"/>
                    <a:pt x="1377" y="2901"/>
                    <a:pt x="1377" y="2901"/>
                  </a:cubicBezTo>
                  <a:cubicBezTo>
                    <a:pt x="1377" y="2901"/>
                    <a:pt x="1377" y="2901"/>
                    <a:pt x="1377" y="2901"/>
                  </a:cubicBezTo>
                  <a:cubicBezTo>
                    <a:pt x="1291" y="2901"/>
                    <a:pt x="1291" y="2901"/>
                    <a:pt x="1291" y="2901"/>
                  </a:cubicBezTo>
                  <a:cubicBezTo>
                    <a:pt x="1205" y="2740"/>
                    <a:pt x="1205" y="2740"/>
                    <a:pt x="1205" y="2740"/>
                  </a:cubicBezTo>
                  <a:cubicBezTo>
                    <a:pt x="1119" y="2740"/>
                    <a:pt x="1119" y="2740"/>
                    <a:pt x="1119" y="2740"/>
                  </a:cubicBezTo>
                  <a:cubicBezTo>
                    <a:pt x="1033" y="2740"/>
                    <a:pt x="1033" y="2740"/>
                    <a:pt x="1033" y="2740"/>
                  </a:cubicBezTo>
                  <a:cubicBezTo>
                    <a:pt x="1033" y="2579"/>
                    <a:pt x="1033" y="2579"/>
                    <a:pt x="1033" y="2579"/>
                  </a:cubicBezTo>
                  <a:cubicBezTo>
                    <a:pt x="1033" y="2579"/>
                    <a:pt x="1033" y="2579"/>
                    <a:pt x="1033" y="2579"/>
                  </a:cubicBezTo>
                  <a:cubicBezTo>
                    <a:pt x="1033" y="2579"/>
                    <a:pt x="1033" y="2579"/>
                    <a:pt x="1033" y="2579"/>
                  </a:cubicBezTo>
                  <a:cubicBezTo>
                    <a:pt x="1119" y="2579"/>
                    <a:pt x="1119" y="2579"/>
                    <a:pt x="1119" y="2579"/>
                  </a:cubicBezTo>
                  <a:cubicBezTo>
                    <a:pt x="1119" y="2418"/>
                    <a:pt x="1119" y="2418"/>
                    <a:pt x="1119" y="2418"/>
                  </a:cubicBezTo>
                  <a:cubicBezTo>
                    <a:pt x="1119" y="2257"/>
                    <a:pt x="1119" y="2257"/>
                    <a:pt x="1119" y="2257"/>
                  </a:cubicBezTo>
                  <a:cubicBezTo>
                    <a:pt x="1119" y="2257"/>
                    <a:pt x="1119" y="2257"/>
                    <a:pt x="1119" y="2257"/>
                  </a:cubicBezTo>
                  <a:cubicBezTo>
                    <a:pt x="1033" y="2257"/>
                    <a:pt x="1033" y="2257"/>
                    <a:pt x="1033" y="2257"/>
                  </a:cubicBezTo>
                  <a:cubicBezTo>
                    <a:pt x="1033" y="2096"/>
                    <a:pt x="1033" y="2096"/>
                    <a:pt x="1033" y="2096"/>
                  </a:cubicBezTo>
                  <a:cubicBezTo>
                    <a:pt x="1119" y="2096"/>
                    <a:pt x="1119" y="2096"/>
                    <a:pt x="1119" y="2096"/>
                  </a:cubicBezTo>
                  <a:cubicBezTo>
                    <a:pt x="1119" y="1934"/>
                    <a:pt x="1119" y="1934"/>
                    <a:pt x="1119" y="1934"/>
                  </a:cubicBezTo>
                  <a:cubicBezTo>
                    <a:pt x="1119" y="1934"/>
                    <a:pt x="1119" y="1934"/>
                    <a:pt x="1119" y="1934"/>
                  </a:cubicBezTo>
                  <a:cubicBezTo>
                    <a:pt x="1119" y="1934"/>
                    <a:pt x="1119" y="1934"/>
                    <a:pt x="1119" y="1934"/>
                  </a:cubicBezTo>
                  <a:cubicBezTo>
                    <a:pt x="1119" y="1934"/>
                    <a:pt x="1119" y="1934"/>
                    <a:pt x="1119" y="1934"/>
                  </a:cubicBezTo>
                  <a:cubicBezTo>
                    <a:pt x="1119" y="1773"/>
                    <a:pt x="1119" y="1773"/>
                    <a:pt x="1119" y="1773"/>
                  </a:cubicBezTo>
                  <a:cubicBezTo>
                    <a:pt x="1033" y="1451"/>
                    <a:pt x="1033" y="1451"/>
                    <a:pt x="1033" y="1451"/>
                  </a:cubicBezTo>
                  <a:cubicBezTo>
                    <a:pt x="1119" y="1128"/>
                    <a:pt x="1119" y="1128"/>
                    <a:pt x="1119" y="1128"/>
                  </a:cubicBezTo>
                  <a:cubicBezTo>
                    <a:pt x="1033" y="967"/>
                    <a:pt x="1033" y="967"/>
                    <a:pt x="1033" y="967"/>
                  </a:cubicBezTo>
                  <a:cubicBezTo>
                    <a:pt x="1033" y="806"/>
                    <a:pt x="1033" y="806"/>
                    <a:pt x="1033" y="806"/>
                  </a:cubicBezTo>
                  <a:cubicBezTo>
                    <a:pt x="1119" y="645"/>
                    <a:pt x="1119" y="645"/>
                    <a:pt x="1119" y="645"/>
                  </a:cubicBezTo>
                  <a:cubicBezTo>
                    <a:pt x="1119" y="484"/>
                    <a:pt x="1119" y="484"/>
                    <a:pt x="1119" y="484"/>
                  </a:cubicBezTo>
                  <a:cubicBezTo>
                    <a:pt x="1205" y="484"/>
                    <a:pt x="1205" y="484"/>
                    <a:pt x="1205" y="484"/>
                  </a:cubicBezTo>
                  <a:cubicBezTo>
                    <a:pt x="1377" y="806"/>
                    <a:pt x="1377" y="806"/>
                    <a:pt x="1377" y="806"/>
                  </a:cubicBezTo>
                  <a:cubicBezTo>
                    <a:pt x="1463" y="806"/>
                    <a:pt x="1463" y="806"/>
                    <a:pt x="1463" y="806"/>
                  </a:cubicBezTo>
                  <a:cubicBezTo>
                    <a:pt x="1635" y="806"/>
                    <a:pt x="1635" y="806"/>
                    <a:pt x="1635" y="806"/>
                  </a:cubicBezTo>
                  <a:cubicBezTo>
                    <a:pt x="1635" y="967"/>
                    <a:pt x="1635" y="967"/>
                    <a:pt x="1635" y="967"/>
                  </a:cubicBezTo>
                  <a:cubicBezTo>
                    <a:pt x="1721" y="967"/>
                    <a:pt x="1721" y="967"/>
                    <a:pt x="1721" y="967"/>
                  </a:cubicBezTo>
                  <a:cubicBezTo>
                    <a:pt x="1721" y="967"/>
                    <a:pt x="1721" y="967"/>
                    <a:pt x="1721" y="967"/>
                  </a:cubicBezTo>
                  <a:cubicBezTo>
                    <a:pt x="1807" y="967"/>
                    <a:pt x="1807" y="967"/>
                    <a:pt x="1807" y="967"/>
                  </a:cubicBezTo>
                  <a:cubicBezTo>
                    <a:pt x="1807" y="1128"/>
                    <a:pt x="1807" y="1128"/>
                    <a:pt x="1807" y="1128"/>
                  </a:cubicBezTo>
                  <a:cubicBezTo>
                    <a:pt x="1807" y="1128"/>
                    <a:pt x="1807" y="1128"/>
                    <a:pt x="1807" y="1128"/>
                  </a:cubicBezTo>
                  <a:cubicBezTo>
                    <a:pt x="1721" y="1128"/>
                    <a:pt x="1721" y="1128"/>
                    <a:pt x="1721" y="1128"/>
                  </a:cubicBezTo>
                  <a:cubicBezTo>
                    <a:pt x="1635" y="1290"/>
                    <a:pt x="1635" y="1290"/>
                    <a:pt x="1635" y="1290"/>
                  </a:cubicBezTo>
                  <a:cubicBezTo>
                    <a:pt x="1635" y="1451"/>
                    <a:pt x="1635" y="1451"/>
                    <a:pt x="1635" y="1451"/>
                  </a:cubicBezTo>
                  <a:cubicBezTo>
                    <a:pt x="1721" y="1451"/>
                    <a:pt x="1721" y="1451"/>
                    <a:pt x="1721" y="1451"/>
                  </a:cubicBezTo>
                  <a:cubicBezTo>
                    <a:pt x="1721" y="1290"/>
                    <a:pt x="1721" y="1290"/>
                    <a:pt x="1721" y="1290"/>
                  </a:cubicBezTo>
                  <a:cubicBezTo>
                    <a:pt x="1807" y="1128"/>
                    <a:pt x="1807" y="1128"/>
                    <a:pt x="1807" y="1128"/>
                  </a:cubicBezTo>
                  <a:cubicBezTo>
                    <a:pt x="1807" y="1128"/>
                    <a:pt x="1807" y="1128"/>
                    <a:pt x="1807" y="1128"/>
                  </a:cubicBezTo>
                  <a:cubicBezTo>
                    <a:pt x="1807" y="1290"/>
                    <a:pt x="1807" y="1290"/>
                    <a:pt x="1807" y="1290"/>
                  </a:cubicBezTo>
                  <a:cubicBezTo>
                    <a:pt x="1807" y="1290"/>
                    <a:pt x="1807" y="1290"/>
                    <a:pt x="1807" y="1290"/>
                  </a:cubicBezTo>
                  <a:cubicBezTo>
                    <a:pt x="1721" y="1451"/>
                    <a:pt x="1721" y="1451"/>
                    <a:pt x="1721" y="1451"/>
                  </a:cubicBezTo>
                  <a:cubicBezTo>
                    <a:pt x="1721" y="1612"/>
                    <a:pt x="1721" y="1612"/>
                    <a:pt x="1721" y="1612"/>
                  </a:cubicBezTo>
                  <a:cubicBezTo>
                    <a:pt x="1721" y="1773"/>
                    <a:pt x="1721" y="1773"/>
                    <a:pt x="1721" y="1773"/>
                  </a:cubicBezTo>
                  <a:cubicBezTo>
                    <a:pt x="1721" y="1612"/>
                    <a:pt x="1721" y="1612"/>
                    <a:pt x="1721" y="1612"/>
                  </a:cubicBezTo>
                  <a:cubicBezTo>
                    <a:pt x="1635" y="1773"/>
                    <a:pt x="1635" y="1773"/>
                    <a:pt x="1635" y="1773"/>
                  </a:cubicBezTo>
                  <a:cubicBezTo>
                    <a:pt x="1635" y="1612"/>
                    <a:pt x="1635" y="1612"/>
                    <a:pt x="1635" y="1612"/>
                  </a:cubicBezTo>
                  <a:cubicBezTo>
                    <a:pt x="1549" y="1773"/>
                    <a:pt x="1549" y="1773"/>
                    <a:pt x="1549" y="1773"/>
                  </a:cubicBezTo>
                  <a:cubicBezTo>
                    <a:pt x="1635" y="1773"/>
                    <a:pt x="1635" y="1773"/>
                    <a:pt x="1635" y="1773"/>
                  </a:cubicBezTo>
                  <a:cubicBezTo>
                    <a:pt x="1635" y="1934"/>
                    <a:pt x="1635" y="1934"/>
                    <a:pt x="1635" y="1934"/>
                  </a:cubicBezTo>
                  <a:cubicBezTo>
                    <a:pt x="1721" y="1773"/>
                    <a:pt x="1721" y="1773"/>
                    <a:pt x="1721" y="1773"/>
                  </a:cubicBezTo>
                  <a:cubicBezTo>
                    <a:pt x="1807" y="1612"/>
                    <a:pt x="1807" y="1612"/>
                    <a:pt x="1807" y="1612"/>
                  </a:cubicBezTo>
                  <a:cubicBezTo>
                    <a:pt x="1807" y="1612"/>
                    <a:pt x="1807" y="1612"/>
                    <a:pt x="1807" y="1612"/>
                  </a:cubicBezTo>
                  <a:cubicBezTo>
                    <a:pt x="1807" y="1451"/>
                    <a:pt x="1807" y="1451"/>
                    <a:pt x="1807" y="1451"/>
                  </a:cubicBezTo>
                  <a:cubicBezTo>
                    <a:pt x="1893" y="1451"/>
                    <a:pt x="1893" y="1451"/>
                    <a:pt x="1893" y="1451"/>
                  </a:cubicBezTo>
                  <a:cubicBezTo>
                    <a:pt x="1893" y="1290"/>
                    <a:pt x="1893" y="1290"/>
                    <a:pt x="1893" y="1290"/>
                  </a:cubicBezTo>
                  <a:cubicBezTo>
                    <a:pt x="1979" y="1128"/>
                    <a:pt x="1979" y="1128"/>
                    <a:pt x="1979" y="1128"/>
                  </a:cubicBezTo>
                  <a:cubicBezTo>
                    <a:pt x="1979" y="967"/>
                    <a:pt x="1979" y="967"/>
                    <a:pt x="1979" y="967"/>
                  </a:cubicBezTo>
                  <a:cubicBezTo>
                    <a:pt x="1979" y="967"/>
                    <a:pt x="1979" y="967"/>
                    <a:pt x="1979" y="967"/>
                  </a:cubicBezTo>
                  <a:cubicBezTo>
                    <a:pt x="1979" y="806"/>
                    <a:pt x="1979" y="806"/>
                    <a:pt x="1979" y="806"/>
                  </a:cubicBezTo>
                  <a:cubicBezTo>
                    <a:pt x="1979" y="806"/>
                    <a:pt x="1979" y="806"/>
                    <a:pt x="1979" y="806"/>
                  </a:cubicBezTo>
                  <a:cubicBezTo>
                    <a:pt x="1979" y="645"/>
                    <a:pt x="1979" y="645"/>
                    <a:pt x="1979" y="645"/>
                  </a:cubicBezTo>
                  <a:cubicBezTo>
                    <a:pt x="1979" y="645"/>
                    <a:pt x="1979" y="645"/>
                    <a:pt x="1979" y="645"/>
                  </a:cubicBezTo>
                  <a:cubicBezTo>
                    <a:pt x="1979" y="645"/>
                    <a:pt x="1979" y="645"/>
                    <a:pt x="1979" y="645"/>
                  </a:cubicBezTo>
                  <a:cubicBezTo>
                    <a:pt x="1979" y="484"/>
                    <a:pt x="1979" y="484"/>
                    <a:pt x="1979" y="484"/>
                  </a:cubicBezTo>
                  <a:cubicBezTo>
                    <a:pt x="1979" y="484"/>
                    <a:pt x="1979" y="484"/>
                    <a:pt x="1979" y="484"/>
                  </a:cubicBezTo>
                  <a:cubicBezTo>
                    <a:pt x="1979" y="322"/>
                    <a:pt x="1979" y="322"/>
                    <a:pt x="1979" y="322"/>
                  </a:cubicBezTo>
                  <a:cubicBezTo>
                    <a:pt x="1893" y="161"/>
                    <a:pt x="1893" y="161"/>
                    <a:pt x="1893" y="161"/>
                  </a:cubicBezTo>
                  <a:cubicBezTo>
                    <a:pt x="1893" y="0"/>
                    <a:pt x="1893" y="0"/>
                    <a:pt x="1893" y="0"/>
                  </a:cubicBezTo>
                  <a:close/>
                  <a:moveTo>
                    <a:pt x="19879" y="9188"/>
                  </a:moveTo>
                  <a:cubicBezTo>
                    <a:pt x="19879" y="9188"/>
                    <a:pt x="19879" y="9188"/>
                    <a:pt x="19879" y="9188"/>
                  </a:cubicBezTo>
                  <a:cubicBezTo>
                    <a:pt x="19879" y="9188"/>
                    <a:pt x="19879" y="9188"/>
                    <a:pt x="19879" y="9188"/>
                  </a:cubicBezTo>
                  <a:cubicBezTo>
                    <a:pt x="19965" y="9188"/>
                    <a:pt x="19965" y="9188"/>
                    <a:pt x="19965" y="9188"/>
                  </a:cubicBezTo>
                  <a:cubicBezTo>
                    <a:pt x="19965" y="9188"/>
                    <a:pt x="19965" y="9188"/>
                    <a:pt x="19965" y="9188"/>
                  </a:cubicBezTo>
                  <a:cubicBezTo>
                    <a:pt x="19965" y="9027"/>
                    <a:pt x="19965" y="9027"/>
                    <a:pt x="19965" y="9027"/>
                  </a:cubicBezTo>
                  <a:cubicBezTo>
                    <a:pt x="19879" y="9188"/>
                    <a:pt x="19879" y="9188"/>
                    <a:pt x="19879" y="9188"/>
                  </a:cubicBezTo>
                  <a:cubicBezTo>
                    <a:pt x="19879" y="9188"/>
                    <a:pt x="19879" y="9188"/>
                    <a:pt x="19879" y="9188"/>
                  </a:cubicBezTo>
                  <a:cubicBezTo>
                    <a:pt x="19879" y="9188"/>
                    <a:pt x="19879" y="9188"/>
                    <a:pt x="19879" y="9188"/>
                  </a:cubicBezTo>
                  <a:close/>
                  <a:moveTo>
                    <a:pt x="18674" y="9672"/>
                  </a:moveTo>
                  <a:cubicBezTo>
                    <a:pt x="18674" y="9833"/>
                    <a:pt x="18674" y="9833"/>
                    <a:pt x="18674" y="9833"/>
                  </a:cubicBezTo>
                  <a:cubicBezTo>
                    <a:pt x="18674" y="9672"/>
                    <a:pt x="18674" y="9672"/>
                    <a:pt x="18674" y="9672"/>
                  </a:cubicBezTo>
                  <a:cubicBezTo>
                    <a:pt x="18760" y="9672"/>
                    <a:pt x="18760" y="9672"/>
                    <a:pt x="18760" y="9672"/>
                  </a:cubicBezTo>
                  <a:cubicBezTo>
                    <a:pt x="18846" y="9672"/>
                    <a:pt x="18846" y="9672"/>
                    <a:pt x="18846" y="9672"/>
                  </a:cubicBezTo>
                  <a:cubicBezTo>
                    <a:pt x="18932" y="9672"/>
                    <a:pt x="18932" y="9672"/>
                    <a:pt x="18932" y="9672"/>
                  </a:cubicBezTo>
                  <a:cubicBezTo>
                    <a:pt x="19018" y="9672"/>
                    <a:pt x="19018" y="9672"/>
                    <a:pt x="19018" y="9672"/>
                  </a:cubicBezTo>
                  <a:cubicBezTo>
                    <a:pt x="19104" y="9510"/>
                    <a:pt x="19104" y="9510"/>
                    <a:pt x="19104" y="9510"/>
                  </a:cubicBezTo>
                  <a:cubicBezTo>
                    <a:pt x="19190" y="9510"/>
                    <a:pt x="19190" y="9510"/>
                    <a:pt x="19190" y="9510"/>
                  </a:cubicBezTo>
                  <a:cubicBezTo>
                    <a:pt x="19190" y="9510"/>
                    <a:pt x="19190" y="9510"/>
                    <a:pt x="19190" y="9510"/>
                  </a:cubicBezTo>
                  <a:cubicBezTo>
                    <a:pt x="19276" y="9510"/>
                    <a:pt x="19276" y="9510"/>
                    <a:pt x="19276" y="9510"/>
                  </a:cubicBezTo>
                  <a:cubicBezTo>
                    <a:pt x="19363" y="9510"/>
                    <a:pt x="19363" y="9510"/>
                    <a:pt x="19363" y="9510"/>
                  </a:cubicBezTo>
                  <a:cubicBezTo>
                    <a:pt x="19363" y="9510"/>
                    <a:pt x="19363" y="9510"/>
                    <a:pt x="19363" y="9510"/>
                  </a:cubicBezTo>
                  <a:cubicBezTo>
                    <a:pt x="19363" y="9510"/>
                    <a:pt x="19363" y="9510"/>
                    <a:pt x="19363" y="9510"/>
                  </a:cubicBezTo>
                  <a:cubicBezTo>
                    <a:pt x="19276" y="9510"/>
                    <a:pt x="19276" y="9510"/>
                    <a:pt x="19276" y="9510"/>
                  </a:cubicBezTo>
                  <a:cubicBezTo>
                    <a:pt x="19190" y="9510"/>
                    <a:pt x="19190" y="9510"/>
                    <a:pt x="19190" y="9510"/>
                  </a:cubicBezTo>
                  <a:cubicBezTo>
                    <a:pt x="19276" y="9349"/>
                    <a:pt x="19276" y="9349"/>
                    <a:pt x="19276" y="9349"/>
                  </a:cubicBezTo>
                  <a:cubicBezTo>
                    <a:pt x="19276" y="9349"/>
                    <a:pt x="19276" y="9349"/>
                    <a:pt x="19276" y="9349"/>
                  </a:cubicBezTo>
                  <a:cubicBezTo>
                    <a:pt x="19276" y="9349"/>
                    <a:pt x="19276" y="9349"/>
                    <a:pt x="19276" y="9349"/>
                  </a:cubicBezTo>
                  <a:cubicBezTo>
                    <a:pt x="19190" y="9510"/>
                    <a:pt x="19190" y="9510"/>
                    <a:pt x="19190" y="9510"/>
                  </a:cubicBezTo>
                  <a:cubicBezTo>
                    <a:pt x="19018" y="9510"/>
                    <a:pt x="19018" y="9510"/>
                    <a:pt x="19018" y="9510"/>
                  </a:cubicBezTo>
                  <a:cubicBezTo>
                    <a:pt x="18932" y="9510"/>
                    <a:pt x="18932" y="9510"/>
                    <a:pt x="18932" y="9510"/>
                  </a:cubicBezTo>
                  <a:cubicBezTo>
                    <a:pt x="18846" y="9510"/>
                    <a:pt x="18846" y="9510"/>
                    <a:pt x="18846" y="9510"/>
                  </a:cubicBezTo>
                  <a:cubicBezTo>
                    <a:pt x="18760" y="9510"/>
                    <a:pt x="18760" y="9510"/>
                    <a:pt x="18760" y="9510"/>
                  </a:cubicBezTo>
                  <a:cubicBezTo>
                    <a:pt x="18674" y="9510"/>
                    <a:pt x="18674" y="9510"/>
                    <a:pt x="18674" y="9510"/>
                  </a:cubicBezTo>
                  <a:cubicBezTo>
                    <a:pt x="18588" y="9672"/>
                    <a:pt x="18588" y="9672"/>
                    <a:pt x="18588" y="9672"/>
                  </a:cubicBezTo>
                  <a:cubicBezTo>
                    <a:pt x="18674" y="9672"/>
                    <a:pt x="18674" y="9672"/>
                    <a:pt x="18674" y="9672"/>
                  </a:cubicBezTo>
                  <a:cubicBezTo>
                    <a:pt x="18674" y="9672"/>
                    <a:pt x="18674" y="9672"/>
                    <a:pt x="18674" y="9672"/>
                  </a:cubicBezTo>
                  <a:close/>
                  <a:moveTo>
                    <a:pt x="1893" y="645"/>
                  </a:moveTo>
                  <a:cubicBezTo>
                    <a:pt x="1807" y="806"/>
                    <a:pt x="1807" y="806"/>
                    <a:pt x="1807" y="806"/>
                  </a:cubicBezTo>
                  <a:cubicBezTo>
                    <a:pt x="1807" y="967"/>
                    <a:pt x="1807" y="967"/>
                    <a:pt x="1807" y="967"/>
                  </a:cubicBezTo>
                  <a:cubicBezTo>
                    <a:pt x="1893" y="1128"/>
                    <a:pt x="1893" y="1128"/>
                    <a:pt x="1893" y="1128"/>
                  </a:cubicBezTo>
                  <a:cubicBezTo>
                    <a:pt x="1893" y="1128"/>
                    <a:pt x="1893" y="1128"/>
                    <a:pt x="1893" y="1128"/>
                  </a:cubicBezTo>
                  <a:cubicBezTo>
                    <a:pt x="1893" y="806"/>
                    <a:pt x="1893" y="806"/>
                    <a:pt x="1893" y="806"/>
                  </a:cubicBezTo>
                  <a:cubicBezTo>
                    <a:pt x="1893" y="806"/>
                    <a:pt x="1893" y="806"/>
                    <a:pt x="1893" y="806"/>
                  </a:cubicBezTo>
                  <a:cubicBezTo>
                    <a:pt x="1893" y="645"/>
                    <a:pt x="1893" y="645"/>
                    <a:pt x="1893" y="645"/>
                  </a:cubicBezTo>
                  <a:cubicBezTo>
                    <a:pt x="1893" y="645"/>
                    <a:pt x="1893" y="645"/>
                    <a:pt x="1893" y="645"/>
                  </a:cubicBezTo>
                  <a:close/>
                  <a:moveTo>
                    <a:pt x="9122" y="19504"/>
                  </a:moveTo>
                  <a:cubicBezTo>
                    <a:pt x="9208" y="19504"/>
                    <a:pt x="9208" y="19504"/>
                    <a:pt x="9208" y="19504"/>
                  </a:cubicBezTo>
                  <a:cubicBezTo>
                    <a:pt x="9294" y="19343"/>
                    <a:pt x="9294" y="19343"/>
                    <a:pt x="9294" y="19343"/>
                  </a:cubicBezTo>
                  <a:cubicBezTo>
                    <a:pt x="9294" y="19182"/>
                    <a:pt x="9294" y="19182"/>
                    <a:pt x="9294" y="19182"/>
                  </a:cubicBezTo>
                  <a:cubicBezTo>
                    <a:pt x="9208" y="19182"/>
                    <a:pt x="9208" y="19182"/>
                    <a:pt x="9208" y="19182"/>
                  </a:cubicBezTo>
                  <a:cubicBezTo>
                    <a:pt x="9122" y="19504"/>
                    <a:pt x="9122" y="19504"/>
                    <a:pt x="9122" y="19504"/>
                  </a:cubicBezTo>
                  <a:close/>
                  <a:moveTo>
                    <a:pt x="9036" y="19827"/>
                  </a:moveTo>
                  <a:cubicBezTo>
                    <a:pt x="9122" y="19827"/>
                    <a:pt x="9122" y="19827"/>
                    <a:pt x="9122" y="19827"/>
                  </a:cubicBezTo>
                  <a:cubicBezTo>
                    <a:pt x="9122" y="19666"/>
                    <a:pt x="9122" y="19666"/>
                    <a:pt x="9122" y="19666"/>
                  </a:cubicBezTo>
                  <a:cubicBezTo>
                    <a:pt x="9122" y="19504"/>
                    <a:pt x="9122" y="19504"/>
                    <a:pt x="9122" y="19504"/>
                  </a:cubicBezTo>
                  <a:cubicBezTo>
                    <a:pt x="9036" y="19827"/>
                    <a:pt x="9036" y="19827"/>
                    <a:pt x="9036" y="19827"/>
                  </a:cubicBezTo>
                  <a:close/>
                  <a:moveTo>
                    <a:pt x="9036" y="20633"/>
                  </a:moveTo>
                  <a:cubicBezTo>
                    <a:pt x="8950" y="20472"/>
                    <a:pt x="8950" y="20472"/>
                    <a:pt x="8950" y="20472"/>
                  </a:cubicBezTo>
                  <a:cubicBezTo>
                    <a:pt x="9036" y="20149"/>
                    <a:pt x="9036" y="20149"/>
                    <a:pt x="9036" y="20149"/>
                  </a:cubicBezTo>
                  <a:cubicBezTo>
                    <a:pt x="9036" y="19827"/>
                    <a:pt x="9036" y="19827"/>
                    <a:pt x="9036" y="19827"/>
                  </a:cubicBezTo>
                  <a:cubicBezTo>
                    <a:pt x="8950" y="20149"/>
                    <a:pt x="8950" y="20149"/>
                    <a:pt x="8950" y="20149"/>
                  </a:cubicBezTo>
                  <a:cubicBezTo>
                    <a:pt x="8950" y="20472"/>
                    <a:pt x="8950" y="20472"/>
                    <a:pt x="8950" y="20472"/>
                  </a:cubicBezTo>
                  <a:cubicBezTo>
                    <a:pt x="8950" y="20472"/>
                    <a:pt x="9036" y="20633"/>
                    <a:pt x="9036" y="20633"/>
                  </a:cubicBezTo>
                  <a:close/>
                  <a:moveTo>
                    <a:pt x="9036" y="20633"/>
                  </a:move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/>
            <a:lstStyle/>
            <a:p>
              <a:endParaRPr lang="es-ES"/>
            </a:p>
          </p:txBody>
        </p:sp>
      </p:grpSp>
      <p:sp>
        <p:nvSpPr>
          <p:cNvPr id="553" name="Freeform 281"/>
          <p:cNvSpPr>
            <a:spLocks/>
          </p:cNvSpPr>
          <p:nvPr/>
        </p:nvSpPr>
        <p:spPr bwMode="auto">
          <a:xfrm>
            <a:off x="3708587" y="3429000"/>
            <a:ext cx="838452" cy="1508764"/>
          </a:xfrm>
          <a:custGeom>
            <a:avLst/>
            <a:gdLst>
              <a:gd name="T0" fmla="*/ 0 w 21600"/>
              <a:gd name="T1" fmla="*/ 0 h 21600"/>
              <a:gd name="T2" fmla="*/ 290159591 w 21600"/>
              <a:gd name="T3" fmla="*/ 547887845 h 2160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1600" h="21600">
                <a:moveTo>
                  <a:pt x="0" y="0"/>
                </a:moveTo>
                <a:cubicBezTo>
                  <a:pt x="0" y="0"/>
                  <a:pt x="21469" y="900"/>
                  <a:pt x="21600" y="21600"/>
                </a:cubicBezTo>
              </a:path>
            </a:pathLst>
          </a:custGeom>
          <a:noFill/>
          <a:ln w="38100" cap="flat">
            <a:solidFill>
              <a:srgbClr val="EC7747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54" name="Freeform 283"/>
          <p:cNvSpPr>
            <a:spLocks/>
          </p:cNvSpPr>
          <p:nvPr/>
        </p:nvSpPr>
        <p:spPr bwMode="auto">
          <a:xfrm>
            <a:off x="4534849" y="4100708"/>
            <a:ext cx="2060423" cy="873628"/>
          </a:xfrm>
          <a:custGeom>
            <a:avLst/>
            <a:gdLst>
              <a:gd name="T0" fmla="*/ 0 w 21600"/>
              <a:gd name="T1" fmla="*/ 421484459 h 12160"/>
              <a:gd name="T2" fmla="*/ 1574039577 w 21600"/>
              <a:gd name="T3" fmla="*/ 280521353 h 1216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1600" h="12160">
                <a:moveTo>
                  <a:pt x="0" y="12160"/>
                </a:moveTo>
                <a:cubicBezTo>
                  <a:pt x="0" y="12160"/>
                  <a:pt x="6327" y="-9440"/>
                  <a:pt x="21600" y="4936"/>
                </a:cubicBezTo>
              </a:path>
            </a:pathLst>
          </a:custGeom>
          <a:noFill/>
          <a:ln w="38100" cap="flat">
            <a:solidFill>
              <a:srgbClr val="EC7747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55" name="Freeform 285"/>
          <p:cNvSpPr>
            <a:spLocks/>
          </p:cNvSpPr>
          <p:nvPr/>
        </p:nvSpPr>
        <p:spPr bwMode="auto">
          <a:xfrm>
            <a:off x="6166644" y="3143248"/>
            <a:ext cx="3286148" cy="1857388"/>
          </a:xfrm>
          <a:custGeom>
            <a:avLst/>
            <a:gdLst>
              <a:gd name="T0" fmla="*/ 0 w 21600"/>
              <a:gd name="T1" fmla="*/ 691499232 h 15581"/>
              <a:gd name="T2" fmla="*/ 2147483647 w 21600"/>
              <a:gd name="T3" fmla="*/ 2087252782 h 15581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1600" h="15581">
                <a:moveTo>
                  <a:pt x="0" y="1137"/>
                </a:moveTo>
                <a:cubicBezTo>
                  <a:pt x="0" y="1137"/>
                  <a:pt x="13136" y="-6019"/>
                  <a:pt x="21600" y="15581"/>
                </a:cubicBezTo>
              </a:path>
            </a:pathLst>
          </a:custGeom>
          <a:noFill/>
          <a:ln w="38100" cap="flat">
            <a:solidFill>
              <a:srgbClr val="EC2B51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56" name="Freeform 287"/>
          <p:cNvSpPr>
            <a:spLocks/>
          </p:cNvSpPr>
          <p:nvPr/>
        </p:nvSpPr>
        <p:spPr bwMode="auto">
          <a:xfrm>
            <a:off x="4563115" y="3539672"/>
            <a:ext cx="1326784" cy="1422696"/>
          </a:xfrm>
          <a:custGeom>
            <a:avLst/>
            <a:gdLst>
              <a:gd name="T0" fmla="*/ 1905686 w 19423"/>
              <a:gd name="T1" fmla="*/ 579687227 h 21600"/>
              <a:gd name="T2" fmla="*/ 560815835 w 19423"/>
              <a:gd name="T3" fmla="*/ 0 h 2160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9423" h="21600">
                <a:moveTo>
                  <a:pt x="66" y="21600"/>
                </a:moveTo>
                <a:cubicBezTo>
                  <a:pt x="66" y="21600"/>
                  <a:pt x="-2177" y="4480"/>
                  <a:pt x="19423" y="0"/>
                </a:cubicBezTo>
              </a:path>
            </a:pathLst>
          </a:custGeom>
          <a:noFill/>
          <a:ln w="38100" cap="flat">
            <a:solidFill>
              <a:srgbClr val="EBB91C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57" name="Freeform 290"/>
          <p:cNvSpPr>
            <a:spLocks/>
          </p:cNvSpPr>
          <p:nvPr/>
        </p:nvSpPr>
        <p:spPr bwMode="auto">
          <a:xfrm>
            <a:off x="8512819" y="3343753"/>
            <a:ext cx="750504" cy="1868845"/>
          </a:xfrm>
          <a:custGeom>
            <a:avLst/>
            <a:gdLst>
              <a:gd name="T0" fmla="*/ 233600242 w 14920"/>
              <a:gd name="T1" fmla="*/ 1000266817 h 21600"/>
              <a:gd name="T2" fmla="*/ 32863696 w 14920"/>
              <a:gd name="T3" fmla="*/ 0 h 21600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14920" h="21600">
                <a:moveTo>
                  <a:pt x="14920" y="21600"/>
                </a:moveTo>
                <a:cubicBezTo>
                  <a:pt x="14920" y="21600"/>
                  <a:pt x="-6680" y="16955"/>
                  <a:pt x="2099" y="0"/>
                </a:cubicBezTo>
              </a:path>
            </a:pathLst>
          </a:custGeom>
          <a:noFill/>
          <a:ln w="38100" cap="flat">
            <a:solidFill>
              <a:srgbClr val="EBB91C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58" name="Freeform 291"/>
          <p:cNvSpPr>
            <a:spLocks/>
          </p:cNvSpPr>
          <p:nvPr/>
        </p:nvSpPr>
        <p:spPr bwMode="auto">
          <a:xfrm>
            <a:off x="3803424" y="2839144"/>
            <a:ext cx="4754261" cy="501493"/>
          </a:xfrm>
          <a:custGeom>
            <a:avLst/>
            <a:gdLst>
              <a:gd name="T0" fmla="*/ 0 w 21600"/>
              <a:gd name="T1" fmla="*/ 934635893 h 13737"/>
              <a:gd name="T2" fmla="*/ 2147483647 w 21600"/>
              <a:gd name="T3" fmla="*/ 474673871 h 13737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1600" h="13737">
                <a:moveTo>
                  <a:pt x="0" y="13737"/>
                </a:moveTo>
                <a:cubicBezTo>
                  <a:pt x="0" y="13737"/>
                  <a:pt x="5351" y="-7863"/>
                  <a:pt x="21600" y="3107"/>
                </a:cubicBezTo>
              </a:path>
            </a:pathLst>
          </a:custGeom>
          <a:noFill/>
          <a:ln w="38100" cap="flat">
            <a:solidFill>
              <a:srgbClr val="175593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559" name="Freeform 293"/>
          <p:cNvSpPr>
            <a:spLocks/>
          </p:cNvSpPr>
          <p:nvPr/>
        </p:nvSpPr>
        <p:spPr bwMode="auto">
          <a:xfrm>
            <a:off x="6655115" y="4551290"/>
            <a:ext cx="2654802" cy="837603"/>
          </a:xfrm>
          <a:custGeom>
            <a:avLst/>
            <a:gdLst>
              <a:gd name="T0" fmla="*/ 2147483647 w 21600"/>
              <a:gd name="T1" fmla="*/ 1001727174 h 15067"/>
              <a:gd name="T2" fmla="*/ 0 w 21600"/>
              <a:gd name="T3" fmla="*/ 0 h 15067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21600" h="15067">
                <a:moveTo>
                  <a:pt x="21600" y="13630"/>
                </a:moveTo>
                <a:cubicBezTo>
                  <a:pt x="21600" y="13630"/>
                  <a:pt x="8942" y="21600"/>
                  <a:pt x="0" y="0"/>
                </a:cubicBezTo>
              </a:path>
            </a:pathLst>
          </a:custGeom>
          <a:noFill/>
          <a:ln w="38100" cap="flat">
            <a:solidFill>
              <a:srgbClr val="175593"/>
            </a:solidFill>
            <a:prstDash val="solid"/>
            <a:miter lim="800000"/>
            <a:headEnd type="none" w="med" len="med"/>
            <a:tailEnd type="none" w="med" len="med"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83" name="282 - Τίτλος"/>
          <p:cNvSpPr>
            <a:spLocks noGrp="1"/>
          </p:cNvSpPr>
          <p:nvPr>
            <p:ph type="ctrTitle"/>
          </p:nvPr>
        </p:nvSpPr>
        <p:spPr>
          <a:xfrm>
            <a:off x="674536" y="530352"/>
            <a:ext cx="10467501" cy="2395728"/>
          </a:xfrm>
        </p:spPr>
        <p:txBody>
          <a:bodyPr anchor="ctr">
            <a:noAutofit/>
          </a:bodyPr>
          <a:lstStyle/>
          <a:p>
            <a:pPr algn="l"/>
            <a:r>
              <a:rPr lang="el-GR" sz="4000" dirty="0" smtClean="0">
                <a:solidFill>
                  <a:schemeClr val="bg1"/>
                </a:solidFill>
              </a:rPr>
              <a:t>Ανάλυση παραγόντων ικανοποίησης των</a:t>
            </a:r>
            <a:r>
              <a:rPr lang="en-US" sz="4000" dirty="0" smtClean="0">
                <a:solidFill>
                  <a:schemeClr val="bg1"/>
                </a:solidFill>
              </a:rPr>
              <a:t> </a:t>
            </a:r>
            <a:r>
              <a:rPr lang="el-GR" sz="4000" dirty="0" smtClean="0">
                <a:solidFill>
                  <a:schemeClr val="bg1"/>
                </a:solidFill>
              </a:rPr>
              <a:t>καταναλωτών σχετικά με τις υπηρεσίες ηλεκτρονικών τραπεζικών συναλλαγών  </a:t>
            </a:r>
            <a:br>
              <a:rPr lang="el-GR" sz="4000" dirty="0" smtClean="0">
                <a:solidFill>
                  <a:schemeClr val="bg1"/>
                </a:solidFill>
              </a:rPr>
            </a:br>
            <a:r>
              <a:rPr lang="el-GR" sz="4000" dirty="0" smtClean="0">
                <a:solidFill>
                  <a:schemeClr val="bg1"/>
                </a:solidFill>
              </a:rPr>
              <a:t>(Ε</a:t>
            </a:r>
            <a:r>
              <a:rPr lang="en-US" sz="4000" dirty="0" smtClean="0">
                <a:solidFill>
                  <a:schemeClr val="bg1"/>
                </a:solidFill>
              </a:rPr>
              <a:t>-Banking)</a:t>
            </a:r>
            <a:r>
              <a:rPr lang="el-GR" sz="4000" dirty="0" smtClean="0">
                <a:solidFill>
                  <a:schemeClr val="bg1"/>
                </a:solidFill>
              </a:rPr>
              <a:t>.</a:t>
            </a:r>
            <a:endParaRPr lang="el-GR" sz="4000" dirty="0">
              <a:solidFill>
                <a:schemeClr val="bg1"/>
              </a:solidFill>
            </a:endParaRPr>
          </a:p>
        </p:txBody>
      </p:sp>
      <p:sp>
        <p:nvSpPr>
          <p:cNvPr id="284" name="283 - Υπότιτλος"/>
          <p:cNvSpPr>
            <a:spLocks noGrp="1"/>
          </p:cNvSpPr>
          <p:nvPr>
            <p:ph type="subTitle" idx="1"/>
          </p:nvPr>
        </p:nvSpPr>
        <p:spPr>
          <a:xfrm>
            <a:off x="8691764" y="6160712"/>
            <a:ext cx="2234909" cy="697288"/>
          </a:xfrm>
        </p:spPr>
        <p:txBody>
          <a:bodyPr>
            <a:normAutofit fontScale="85000" lnSpcReduction="20000"/>
          </a:bodyPr>
          <a:lstStyle/>
          <a:p>
            <a:pPr algn="l"/>
            <a:r>
              <a:rPr lang="el-GR" dirty="0" err="1" smtClean="0">
                <a:solidFill>
                  <a:schemeClr val="bg1"/>
                </a:solidFill>
              </a:rPr>
              <a:t>Δούγκας</a:t>
            </a:r>
            <a:r>
              <a:rPr lang="el-GR" dirty="0" smtClean="0">
                <a:solidFill>
                  <a:schemeClr val="bg1"/>
                </a:solidFill>
              </a:rPr>
              <a:t> Γεώργιος</a:t>
            </a:r>
          </a:p>
          <a:p>
            <a:pPr algn="l"/>
            <a:r>
              <a:rPr lang="el-GR" dirty="0" smtClean="0">
                <a:solidFill>
                  <a:schemeClr val="bg1"/>
                </a:solidFill>
              </a:rPr>
              <a:t>Α.Μ:3338</a:t>
            </a:r>
            <a:endParaRPr lang="el-GR" dirty="0">
              <a:solidFill>
                <a:schemeClr val="bg1"/>
              </a:solidFill>
            </a:endParaRPr>
          </a:p>
        </p:txBody>
      </p:sp>
      <p:pic>
        <p:nvPicPr>
          <p:cNvPr id="286" name="285 - Εικόνα" descr="6645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186394" y="4897152"/>
            <a:ext cx="455106" cy="455165"/>
          </a:xfrm>
          <a:prstGeom prst="rect">
            <a:avLst/>
          </a:prstGeom>
        </p:spPr>
      </p:pic>
      <p:pic>
        <p:nvPicPr>
          <p:cNvPr id="287" name="286 - Εικόνα" descr="6645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27130" y="4976400"/>
            <a:ext cx="455106" cy="455165"/>
          </a:xfrm>
          <a:prstGeom prst="rect">
            <a:avLst/>
          </a:prstGeom>
        </p:spPr>
      </p:pic>
      <p:pic>
        <p:nvPicPr>
          <p:cNvPr id="566" name="565 - Εικόνα" descr="6645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349420" y="2928144"/>
            <a:ext cx="455106" cy="455165"/>
          </a:xfrm>
          <a:prstGeom prst="rect">
            <a:avLst/>
          </a:prstGeom>
        </p:spPr>
      </p:pic>
      <p:pic>
        <p:nvPicPr>
          <p:cNvPr id="567" name="566 - Εικόνα" descr="6645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87922" y="3025680"/>
            <a:ext cx="455106" cy="455165"/>
          </a:xfrm>
          <a:prstGeom prst="rect">
            <a:avLst/>
          </a:prstGeom>
        </p:spPr>
      </p:pic>
      <p:pic>
        <p:nvPicPr>
          <p:cNvPr id="568" name="567 - Εικόνα" descr="6645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01624" y="3184176"/>
            <a:ext cx="455106" cy="455165"/>
          </a:xfrm>
          <a:prstGeom prst="rect">
            <a:avLst/>
          </a:prstGeom>
        </p:spPr>
      </p:pic>
      <p:sp>
        <p:nvSpPr>
          <p:cNvPr id="571" name="570 - Τόξο"/>
          <p:cNvSpPr/>
          <p:nvPr/>
        </p:nvSpPr>
        <p:spPr>
          <a:xfrm>
            <a:off x="5790446" y="3389376"/>
            <a:ext cx="828948" cy="1068384"/>
          </a:xfrm>
          <a:prstGeom prst="arc">
            <a:avLst>
              <a:gd name="adj1" fmla="val 16200000"/>
              <a:gd name="adj2" fmla="val 4371824"/>
            </a:avLst>
          </a:prstGeom>
          <a:ln>
            <a:solidFill>
              <a:schemeClr val="accent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l-GR" sz="4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88" name="287 - Εικόνα" descr="66455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252669" y="4330224"/>
            <a:ext cx="455106" cy="455165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1114833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8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8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" grpId="0"/>
      <p:bldP spid="284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6"/>
          <p:cNvGrpSpPr>
            <a:grpSpLocks noChangeAspect="1"/>
          </p:cNvGrpSpPr>
          <p:nvPr/>
        </p:nvGrpSpPr>
        <p:grpSpPr bwMode="auto">
          <a:xfrm>
            <a:off x="-1191459" y="1030670"/>
            <a:ext cx="13001716" cy="7528102"/>
            <a:chOff x="1076" y="1204"/>
            <a:chExt cx="4371" cy="2602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3031" y="1204"/>
              <a:ext cx="2416" cy="614"/>
            </a:xfrm>
            <a:custGeom>
              <a:avLst/>
              <a:gdLst>
                <a:gd name="T0" fmla="*/ 0 w 2416"/>
                <a:gd name="T1" fmla="*/ 86 h 614"/>
                <a:gd name="T2" fmla="*/ 0 w 2416"/>
                <a:gd name="T3" fmla="*/ 281 h 614"/>
                <a:gd name="T4" fmla="*/ 1687 w 2416"/>
                <a:gd name="T5" fmla="*/ 614 h 614"/>
                <a:gd name="T6" fmla="*/ 2416 w 2416"/>
                <a:gd name="T7" fmla="*/ 369 h 614"/>
                <a:gd name="T8" fmla="*/ 2416 w 2416"/>
                <a:gd name="T9" fmla="*/ 148 h 614"/>
                <a:gd name="T10" fmla="*/ 830 w 2416"/>
                <a:gd name="T11" fmla="*/ 0 h 614"/>
                <a:gd name="T12" fmla="*/ 0 w 2416"/>
                <a:gd name="T13" fmla="*/ 8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16" h="614">
                  <a:moveTo>
                    <a:pt x="0" y="86"/>
                  </a:moveTo>
                  <a:lnTo>
                    <a:pt x="0" y="281"/>
                  </a:lnTo>
                  <a:lnTo>
                    <a:pt x="1687" y="614"/>
                  </a:lnTo>
                  <a:lnTo>
                    <a:pt x="2416" y="369"/>
                  </a:lnTo>
                  <a:lnTo>
                    <a:pt x="2416" y="148"/>
                  </a:lnTo>
                  <a:lnTo>
                    <a:pt x="830" y="0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1076" y="2095"/>
              <a:ext cx="2100" cy="1711"/>
            </a:xfrm>
            <a:custGeom>
              <a:avLst/>
              <a:gdLst>
                <a:gd name="T0" fmla="*/ 0 w 2100"/>
                <a:gd name="T1" fmla="*/ 124 h 1711"/>
                <a:gd name="T2" fmla="*/ 0 w 2100"/>
                <a:gd name="T3" fmla="*/ 318 h 1711"/>
                <a:gd name="T4" fmla="*/ 1274 w 2100"/>
                <a:gd name="T5" fmla="*/ 1711 h 1711"/>
                <a:gd name="T6" fmla="*/ 2100 w 2100"/>
                <a:gd name="T7" fmla="*/ 1249 h 1711"/>
                <a:gd name="T8" fmla="*/ 2100 w 2100"/>
                <a:gd name="T9" fmla="*/ 942 h 1711"/>
                <a:gd name="T10" fmla="*/ 576 w 2100"/>
                <a:gd name="T11" fmla="*/ 0 h 1711"/>
                <a:gd name="T12" fmla="*/ 0 w 2100"/>
                <a:gd name="T13" fmla="*/ 124 h 1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00" h="1711">
                  <a:moveTo>
                    <a:pt x="0" y="124"/>
                  </a:moveTo>
                  <a:lnTo>
                    <a:pt x="0" y="318"/>
                  </a:lnTo>
                  <a:lnTo>
                    <a:pt x="1274" y="1711"/>
                  </a:lnTo>
                  <a:lnTo>
                    <a:pt x="2100" y="1249"/>
                  </a:lnTo>
                  <a:lnTo>
                    <a:pt x="2100" y="942"/>
                  </a:lnTo>
                  <a:lnTo>
                    <a:pt x="576" y="0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1076" y="2095"/>
              <a:ext cx="2100" cy="1348"/>
            </a:xfrm>
            <a:custGeom>
              <a:avLst/>
              <a:gdLst>
                <a:gd name="T0" fmla="*/ 0 w 2100"/>
                <a:gd name="T1" fmla="*/ 124 h 1348"/>
                <a:gd name="T2" fmla="*/ 576 w 2100"/>
                <a:gd name="T3" fmla="*/ 0 h 1348"/>
                <a:gd name="T4" fmla="*/ 2100 w 2100"/>
                <a:gd name="T5" fmla="*/ 942 h 1348"/>
                <a:gd name="T6" fmla="*/ 1274 w 2100"/>
                <a:gd name="T7" fmla="*/ 1348 h 1348"/>
                <a:gd name="T8" fmla="*/ 0 w 2100"/>
                <a:gd name="T9" fmla="*/ 124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0" h="1348">
                  <a:moveTo>
                    <a:pt x="0" y="124"/>
                  </a:moveTo>
                  <a:lnTo>
                    <a:pt x="576" y="0"/>
                  </a:lnTo>
                  <a:lnTo>
                    <a:pt x="2100" y="942"/>
                  </a:lnTo>
                  <a:lnTo>
                    <a:pt x="1274" y="1348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4E627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1652" y="1786"/>
              <a:ext cx="2299" cy="1251"/>
            </a:xfrm>
            <a:custGeom>
              <a:avLst/>
              <a:gdLst>
                <a:gd name="T0" fmla="*/ 0 w 2299"/>
                <a:gd name="T1" fmla="*/ 114 h 1251"/>
                <a:gd name="T2" fmla="*/ 0 w 2299"/>
                <a:gd name="T3" fmla="*/ 309 h 1251"/>
                <a:gd name="T4" fmla="*/ 1524 w 2299"/>
                <a:gd name="T5" fmla="*/ 1251 h 1251"/>
                <a:gd name="T6" fmla="*/ 2299 w 2299"/>
                <a:gd name="T7" fmla="*/ 871 h 1251"/>
                <a:gd name="T8" fmla="*/ 2299 w 2299"/>
                <a:gd name="T9" fmla="*/ 607 h 1251"/>
                <a:gd name="T10" fmla="*/ 638 w 2299"/>
                <a:gd name="T11" fmla="*/ 0 h 1251"/>
                <a:gd name="T12" fmla="*/ 0 w 2299"/>
                <a:gd name="T13" fmla="*/ 114 h 1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99" h="1251">
                  <a:moveTo>
                    <a:pt x="0" y="114"/>
                  </a:moveTo>
                  <a:lnTo>
                    <a:pt x="0" y="309"/>
                  </a:lnTo>
                  <a:lnTo>
                    <a:pt x="1524" y="1251"/>
                  </a:lnTo>
                  <a:lnTo>
                    <a:pt x="2299" y="871"/>
                  </a:lnTo>
                  <a:lnTo>
                    <a:pt x="2299" y="607"/>
                  </a:lnTo>
                  <a:lnTo>
                    <a:pt x="638" y="0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1652" y="1786"/>
              <a:ext cx="2299" cy="933"/>
            </a:xfrm>
            <a:custGeom>
              <a:avLst/>
              <a:gdLst>
                <a:gd name="T0" fmla="*/ 0 w 2299"/>
                <a:gd name="T1" fmla="*/ 114 h 933"/>
                <a:gd name="T2" fmla="*/ 638 w 2299"/>
                <a:gd name="T3" fmla="*/ 0 h 933"/>
                <a:gd name="T4" fmla="*/ 2299 w 2299"/>
                <a:gd name="T5" fmla="*/ 607 h 933"/>
                <a:gd name="T6" fmla="*/ 1524 w 2299"/>
                <a:gd name="T7" fmla="*/ 933 h 933"/>
                <a:gd name="T8" fmla="*/ 0 w 2299"/>
                <a:gd name="T9" fmla="*/ 114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9" h="933">
                  <a:moveTo>
                    <a:pt x="0" y="114"/>
                  </a:moveTo>
                  <a:lnTo>
                    <a:pt x="638" y="0"/>
                  </a:lnTo>
                  <a:lnTo>
                    <a:pt x="2299" y="607"/>
                  </a:lnTo>
                  <a:lnTo>
                    <a:pt x="1524" y="933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FAAD5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2290" y="1485"/>
              <a:ext cx="2428" cy="908"/>
            </a:xfrm>
            <a:custGeom>
              <a:avLst/>
              <a:gdLst>
                <a:gd name="T0" fmla="*/ 0 w 2428"/>
                <a:gd name="T1" fmla="*/ 107 h 908"/>
                <a:gd name="T2" fmla="*/ 0 w 2428"/>
                <a:gd name="T3" fmla="*/ 301 h 908"/>
                <a:gd name="T4" fmla="*/ 1661 w 2428"/>
                <a:gd name="T5" fmla="*/ 908 h 908"/>
                <a:gd name="T6" fmla="*/ 2428 w 2428"/>
                <a:gd name="T7" fmla="*/ 584 h 908"/>
                <a:gd name="T8" fmla="*/ 2428 w 2428"/>
                <a:gd name="T9" fmla="*/ 333 h 908"/>
                <a:gd name="T10" fmla="*/ 741 w 2428"/>
                <a:gd name="T11" fmla="*/ 0 h 908"/>
                <a:gd name="T12" fmla="*/ 0 w 2428"/>
                <a:gd name="T13" fmla="*/ 107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8" h="908">
                  <a:moveTo>
                    <a:pt x="0" y="107"/>
                  </a:moveTo>
                  <a:lnTo>
                    <a:pt x="0" y="301"/>
                  </a:lnTo>
                  <a:lnTo>
                    <a:pt x="1661" y="908"/>
                  </a:lnTo>
                  <a:lnTo>
                    <a:pt x="2428" y="584"/>
                  </a:lnTo>
                  <a:lnTo>
                    <a:pt x="2428" y="333"/>
                  </a:lnTo>
                  <a:lnTo>
                    <a:pt x="741" y="0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2290" y="1485"/>
              <a:ext cx="2428" cy="593"/>
            </a:xfrm>
            <a:custGeom>
              <a:avLst/>
              <a:gdLst>
                <a:gd name="T0" fmla="*/ 0 w 2428"/>
                <a:gd name="T1" fmla="*/ 107 h 593"/>
                <a:gd name="T2" fmla="*/ 741 w 2428"/>
                <a:gd name="T3" fmla="*/ 0 h 593"/>
                <a:gd name="T4" fmla="*/ 2428 w 2428"/>
                <a:gd name="T5" fmla="*/ 333 h 593"/>
                <a:gd name="T6" fmla="*/ 1661 w 2428"/>
                <a:gd name="T7" fmla="*/ 593 h 593"/>
                <a:gd name="T8" fmla="*/ 0 w 2428"/>
                <a:gd name="T9" fmla="*/ 107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8" h="593">
                  <a:moveTo>
                    <a:pt x="0" y="107"/>
                  </a:moveTo>
                  <a:lnTo>
                    <a:pt x="741" y="0"/>
                  </a:lnTo>
                  <a:lnTo>
                    <a:pt x="2428" y="333"/>
                  </a:lnTo>
                  <a:lnTo>
                    <a:pt x="1661" y="593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rgbClr val="36A7C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3031" y="1204"/>
              <a:ext cx="2416" cy="324"/>
            </a:xfrm>
            <a:custGeom>
              <a:avLst/>
              <a:gdLst>
                <a:gd name="T0" fmla="*/ 0 w 2416"/>
                <a:gd name="T1" fmla="*/ 86 h 324"/>
                <a:gd name="T2" fmla="*/ 830 w 2416"/>
                <a:gd name="T3" fmla="*/ 0 h 324"/>
                <a:gd name="T4" fmla="*/ 2416 w 2416"/>
                <a:gd name="T5" fmla="*/ 148 h 324"/>
                <a:gd name="T6" fmla="*/ 1687 w 2416"/>
                <a:gd name="T7" fmla="*/ 324 h 324"/>
                <a:gd name="T8" fmla="*/ 0 w 2416"/>
                <a:gd name="T9" fmla="*/ 86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6" h="324">
                  <a:moveTo>
                    <a:pt x="0" y="86"/>
                  </a:moveTo>
                  <a:lnTo>
                    <a:pt x="830" y="0"/>
                  </a:lnTo>
                  <a:lnTo>
                    <a:pt x="2416" y="148"/>
                  </a:lnTo>
                  <a:lnTo>
                    <a:pt x="1687" y="324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rgbClr val="8AB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2290" y="1485"/>
              <a:ext cx="2428" cy="593"/>
            </a:xfrm>
            <a:custGeom>
              <a:avLst/>
              <a:gdLst>
                <a:gd name="T0" fmla="*/ 0 w 2428"/>
                <a:gd name="T1" fmla="*/ 107 h 593"/>
                <a:gd name="T2" fmla="*/ 741 w 2428"/>
                <a:gd name="T3" fmla="*/ 0 h 593"/>
                <a:gd name="T4" fmla="*/ 2428 w 2428"/>
                <a:gd name="T5" fmla="*/ 333 h 593"/>
                <a:gd name="T6" fmla="*/ 1661 w 2428"/>
                <a:gd name="T7" fmla="*/ 593 h 593"/>
                <a:gd name="T8" fmla="*/ 0 w 2428"/>
                <a:gd name="T9" fmla="*/ 107 h 5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28" h="593">
                  <a:moveTo>
                    <a:pt x="0" y="107"/>
                  </a:moveTo>
                  <a:lnTo>
                    <a:pt x="741" y="0"/>
                  </a:lnTo>
                  <a:lnTo>
                    <a:pt x="2428" y="333"/>
                  </a:lnTo>
                  <a:lnTo>
                    <a:pt x="1661" y="593"/>
                  </a:lnTo>
                  <a:lnTo>
                    <a:pt x="0" y="107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3031" y="1204"/>
              <a:ext cx="2416" cy="324"/>
            </a:xfrm>
            <a:custGeom>
              <a:avLst/>
              <a:gdLst>
                <a:gd name="T0" fmla="*/ 0 w 2416"/>
                <a:gd name="T1" fmla="*/ 86 h 324"/>
                <a:gd name="T2" fmla="*/ 830 w 2416"/>
                <a:gd name="T3" fmla="*/ 0 h 324"/>
                <a:gd name="T4" fmla="*/ 2416 w 2416"/>
                <a:gd name="T5" fmla="*/ 148 h 324"/>
                <a:gd name="T6" fmla="*/ 1687 w 2416"/>
                <a:gd name="T7" fmla="*/ 324 h 324"/>
                <a:gd name="T8" fmla="*/ 0 w 2416"/>
                <a:gd name="T9" fmla="*/ 86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16" h="324">
                  <a:moveTo>
                    <a:pt x="0" y="86"/>
                  </a:moveTo>
                  <a:lnTo>
                    <a:pt x="830" y="0"/>
                  </a:lnTo>
                  <a:lnTo>
                    <a:pt x="2416" y="148"/>
                  </a:lnTo>
                  <a:lnTo>
                    <a:pt x="1687" y="324"/>
                  </a:lnTo>
                  <a:lnTo>
                    <a:pt x="0" y="86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1652" y="1786"/>
              <a:ext cx="2299" cy="933"/>
            </a:xfrm>
            <a:custGeom>
              <a:avLst/>
              <a:gdLst>
                <a:gd name="T0" fmla="*/ 0 w 2299"/>
                <a:gd name="T1" fmla="*/ 114 h 933"/>
                <a:gd name="T2" fmla="*/ 638 w 2299"/>
                <a:gd name="T3" fmla="*/ 0 h 933"/>
                <a:gd name="T4" fmla="*/ 2299 w 2299"/>
                <a:gd name="T5" fmla="*/ 607 h 933"/>
                <a:gd name="T6" fmla="*/ 1524 w 2299"/>
                <a:gd name="T7" fmla="*/ 933 h 933"/>
                <a:gd name="T8" fmla="*/ 0 w 2299"/>
                <a:gd name="T9" fmla="*/ 114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9" h="933">
                  <a:moveTo>
                    <a:pt x="0" y="114"/>
                  </a:moveTo>
                  <a:lnTo>
                    <a:pt x="638" y="0"/>
                  </a:lnTo>
                  <a:lnTo>
                    <a:pt x="2299" y="607"/>
                  </a:lnTo>
                  <a:lnTo>
                    <a:pt x="1524" y="933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rgbClr val="FAAD5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1652" y="1786"/>
              <a:ext cx="2299" cy="933"/>
            </a:xfrm>
            <a:custGeom>
              <a:avLst/>
              <a:gdLst>
                <a:gd name="T0" fmla="*/ 0 w 2299"/>
                <a:gd name="T1" fmla="*/ 114 h 933"/>
                <a:gd name="T2" fmla="*/ 638 w 2299"/>
                <a:gd name="T3" fmla="*/ 0 h 933"/>
                <a:gd name="T4" fmla="*/ 2299 w 2299"/>
                <a:gd name="T5" fmla="*/ 607 h 933"/>
                <a:gd name="T6" fmla="*/ 1524 w 2299"/>
                <a:gd name="T7" fmla="*/ 933 h 933"/>
                <a:gd name="T8" fmla="*/ 0 w 2299"/>
                <a:gd name="T9" fmla="*/ 114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299" h="933">
                  <a:moveTo>
                    <a:pt x="0" y="114"/>
                  </a:moveTo>
                  <a:lnTo>
                    <a:pt x="638" y="0"/>
                  </a:lnTo>
                  <a:lnTo>
                    <a:pt x="2299" y="607"/>
                  </a:lnTo>
                  <a:lnTo>
                    <a:pt x="1524" y="933"/>
                  </a:lnTo>
                  <a:lnTo>
                    <a:pt x="0" y="114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7"/>
            <p:cNvSpPr>
              <a:spLocks/>
            </p:cNvSpPr>
            <p:nvPr/>
          </p:nvSpPr>
          <p:spPr bwMode="auto">
            <a:xfrm>
              <a:off x="1076" y="2095"/>
              <a:ext cx="2100" cy="1348"/>
            </a:xfrm>
            <a:custGeom>
              <a:avLst/>
              <a:gdLst>
                <a:gd name="T0" fmla="*/ 0 w 2100"/>
                <a:gd name="T1" fmla="*/ 124 h 1348"/>
                <a:gd name="T2" fmla="*/ 576 w 2100"/>
                <a:gd name="T3" fmla="*/ 0 h 1348"/>
                <a:gd name="T4" fmla="*/ 2100 w 2100"/>
                <a:gd name="T5" fmla="*/ 942 h 1348"/>
                <a:gd name="T6" fmla="*/ 1274 w 2100"/>
                <a:gd name="T7" fmla="*/ 1348 h 1348"/>
                <a:gd name="T8" fmla="*/ 0 w 2100"/>
                <a:gd name="T9" fmla="*/ 124 h 13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00" h="1348">
                  <a:moveTo>
                    <a:pt x="0" y="124"/>
                  </a:moveTo>
                  <a:lnTo>
                    <a:pt x="576" y="0"/>
                  </a:lnTo>
                  <a:lnTo>
                    <a:pt x="2100" y="942"/>
                  </a:lnTo>
                  <a:lnTo>
                    <a:pt x="1274" y="1348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1" name="Freeform 20"/>
          <p:cNvSpPr>
            <a:spLocks noEditPoints="1"/>
          </p:cNvSpPr>
          <p:nvPr/>
        </p:nvSpPr>
        <p:spPr bwMode="auto">
          <a:xfrm rot="898892">
            <a:off x="8485870" y="-221608"/>
            <a:ext cx="2448666" cy="2236905"/>
          </a:xfrm>
          <a:custGeom>
            <a:avLst/>
            <a:gdLst>
              <a:gd name="T0" fmla="*/ 135 w 672"/>
              <a:gd name="T1" fmla="*/ 480 h 684"/>
              <a:gd name="T2" fmla="*/ 153 w 672"/>
              <a:gd name="T3" fmla="*/ 484 h 684"/>
              <a:gd name="T4" fmla="*/ 222 w 672"/>
              <a:gd name="T5" fmla="*/ 369 h 684"/>
              <a:gd name="T6" fmla="*/ 195 w 672"/>
              <a:gd name="T7" fmla="*/ 345 h 684"/>
              <a:gd name="T8" fmla="*/ 178 w 672"/>
              <a:gd name="T9" fmla="*/ 318 h 684"/>
              <a:gd name="T10" fmla="*/ 165 w 672"/>
              <a:gd name="T11" fmla="*/ 281 h 684"/>
              <a:gd name="T12" fmla="*/ 176 w 672"/>
              <a:gd name="T13" fmla="*/ 218 h 684"/>
              <a:gd name="T14" fmla="*/ 214 w 672"/>
              <a:gd name="T15" fmla="*/ 190 h 684"/>
              <a:gd name="T16" fmla="*/ 206 w 672"/>
              <a:gd name="T17" fmla="*/ 334 h 684"/>
              <a:gd name="T18" fmla="*/ 270 w 672"/>
              <a:gd name="T19" fmla="*/ 354 h 684"/>
              <a:gd name="T20" fmla="*/ 293 w 672"/>
              <a:gd name="T21" fmla="*/ 388 h 684"/>
              <a:gd name="T22" fmla="*/ 313 w 672"/>
              <a:gd name="T23" fmla="*/ 440 h 684"/>
              <a:gd name="T24" fmla="*/ 270 w 672"/>
              <a:gd name="T25" fmla="*/ 537 h 684"/>
              <a:gd name="T26" fmla="*/ 229 w 672"/>
              <a:gd name="T27" fmla="*/ 590 h 684"/>
              <a:gd name="T28" fmla="*/ 231 w 672"/>
              <a:gd name="T29" fmla="*/ 634 h 684"/>
              <a:gd name="T30" fmla="*/ 300 w 672"/>
              <a:gd name="T31" fmla="*/ 671 h 684"/>
              <a:gd name="T32" fmla="*/ 279 w 672"/>
              <a:gd name="T33" fmla="*/ 637 h 684"/>
              <a:gd name="T34" fmla="*/ 275 w 672"/>
              <a:gd name="T35" fmla="*/ 617 h 684"/>
              <a:gd name="T36" fmla="*/ 310 w 672"/>
              <a:gd name="T37" fmla="*/ 606 h 684"/>
              <a:gd name="T38" fmla="*/ 332 w 672"/>
              <a:gd name="T39" fmla="*/ 529 h 684"/>
              <a:gd name="T40" fmla="*/ 376 w 672"/>
              <a:gd name="T41" fmla="*/ 400 h 684"/>
              <a:gd name="T42" fmla="*/ 424 w 672"/>
              <a:gd name="T43" fmla="*/ 326 h 684"/>
              <a:gd name="T44" fmla="*/ 490 w 672"/>
              <a:gd name="T45" fmla="*/ 346 h 684"/>
              <a:gd name="T46" fmla="*/ 531 w 672"/>
              <a:gd name="T47" fmla="*/ 390 h 684"/>
              <a:gd name="T48" fmla="*/ 563 w 672"/>
              <a:gd name="T49" fmla="*/ 422 h 684"/>
              <a:gd name="T50" fmla="*/ 578 w 672"/>
              <a:gd name="T51" fmla="*/ 455 h 684"/>
              <a:gd name="T52" fmla="*/ 624 w 672"/>
              <a:gd name="T53" fmla="*/ 444 h 684"/>
              <a:gd name="T54" fmla="*/ 643 w 672"/>
              <a:gd name="T55" fmla="*/ 403 h 684"/>
              <a:gd name="T56" fmla="*/ 604 w 672"/>
              <a:gd name="T57" fmla="*/ 405 h 684"/>
              <a:gd name="T58" fmla="*/ 586 w 672"/>
              <a:gd name="T59" fmla="*/ 399 h 684"/>
              <a:gd name="T60" fmla="*/ 565 w 672"/>
              <a:gd name="T61" fmla="*/ 379 h 684"/>
              <a:gd name="T62" fmla="*/ 527 w 672"/>
              <a:gd name="T63" fmla="*/ 321 h 684"/>
              <a:gd name="T64" fmla="*/ 493 w 672"/>
              <a:gd name="T65" fmla="*/ 271 h 684"/>
              <a:gd name="T66" fmla="*/ 420 w 672"/>
              <a:gd name="T67" fmla="*/ 265 h 684"/>
              <a:gd name="T68" fmla="*/ 397 w 672"/>
              <a:gd name="T69" fmla="*/ 225 h 684"/>
              <a:gd name="T70" fmla="*/ 443 w 672"/>
              <a:gd name="T71" fmla="*/ 187 h 684"/>
              <a:gd name="T72" fmla="*/ 483 w 672"/>
              <a:gd name="T73" fmla="*/ 138 h 684"/>
              <a:gd name="T74" fmla="*/ 479 w 672"/>
              <a:gd name="T75" fmla="*/ 126 h 684"/>
              <a:gd name="T76" fmla="*/ 466 w 672"/>
              <a:gd name="T77" fmla="*/ 129 h 684"/>
              <a:gd name="T78" fmla="*/ 456 w 672"/>
              <a:gd name="T79" fmla="*/ 134 h 684"/>
              <a:gd name="T80" fmla="*/ 448 w 672"/>
              <a:gd name="T81" fmla="*/ 130 h 684"/>
              <a:gd name="T82" fmla="*/ 424 w 672"/>
              <a:gd name="T83" fmla="*/ 129 h 684"/>
              <a:gd name="T84" fmla="*/ 413 w 672"/>
              <a:gd name="T85" fmla="*/ 175 h 684"/>
              <a:gd name="T86" fmla="*/ 370 w 672"/>
              <a:gd name="T87" fmla="*/ 195 h 684"/>
              <a:gd name="T88" fmla="*/ 333 w 672"/>
              <a:gd name="T89" fmla="*/ 134 h 684"/>
              <a:gd name="T90" fmla="*/ 306 w 672"/>
              <a:gd name="T91" fmla="*/ 95 h 684"/>
              <a:gd name="T92" fmla="*/ 321 w 672"/>
              <a:gd name="T93" fmla="*/ 66 h 684"/>
              <a:gd name="T94" fmla="*/ 314 w 672"/>
              <a:gd name="T95" fmla="*/ 31 h 684"/>
              <a:gd name="T96" fmla="*/ 303 w 672"/>
              <a:gd name="T97" fmla="*/ 6 h 684"/>
              <a:gd name="T98" fmla="*/ 243 w 672"/>
              <a:gd name="T99" fmla="*/ 17 h 684"/>
              <a:gd name="T100" fmla="*/ 240 w 672"/>
              <a:gd name="T101" fmla="*/ 61 h 684"/>
              <a:gd name="T102" fmla="*/ 254 w 672"/>
              <a:gd name="T103" fmla="*/ 79 h 684"/>
              <a:gd name="T104" fmla="*/ 205 w 672"/>
              <a:gd name="T105" fmla="*/ 106 h 684"/>
              <a:gd name="T106" fmla="*/ 175 w 672"/>
              <a:gd name="T107" fmla="*/ 135 h 684"/>
              <a:gd name="T108" fmla="*/ 125 w 672"/>
              <a:gd name="T109" fmla="*/ 237 h 684"/>
              <a:gd name="T110" fmla="*/ 135 w 672"/>
              <a:gd name="T111" fmla="*/ 282 h 684"/>
              <a:gd name="T112" fmla="*/ 101 w 672"/>
              <a:gd name="T113" fmla="*/ 287 h 684"/>
              <a:gd name="T114" fmla="*/ 66 w 672"/>
              <a:gd name="T115" fmla="*/ 274 h 684"/>
              <a:gd name="T116" fmla="*/ 132 w 672"/>
              <a:gd name="T117" fmla="*/ 307 h 684"/>
              <a:gd name="T118" fmla="*/ 146 w 672"/>
              <a:gd name="T119" fmla="*/ 309 h 684"/>
              <a:gd name="T120" fmla="*/ 164 w 672"/>
              <a:gd name="T121" fmla="*/ 319 h 6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672" h="684">
                <a:moveTo>
                  <a:pt x="4" y="397"/>
                </a:moveTo>
                <a:cubicBezTo>
                  <a:pt x="5" y="397"/>
                  <a:pt x="6" y="397"/>
                  <a:pt x="7" y="398"/>
                </a:cubicBezTo>
                <a:cubicBezTo>
                  <a:pt x="8" y="398"/>
                  <a:pt x="9" y="399"/>
                  <a:pt x="9" y="399"/>
                </a:cubicBezTo>
                <a:cubicBezTo>
                  <a:pt x="9" y="399"/>
                  <a:pt x="9" y="399"/>
                  <a:pt x="9" y="401"/>
                </a:cubicBezTo>
                <a:cubicBezTo>
                  <a:pt x="9" y="402"/>
                  <a:pt x="10" y="403"/>
                  <a:pt x="12" y="403"/>
                </a:cubicBezTo>
                <a:cubicBezTo>
                  <a:pt x="13" y="404"/>
                  <a:pt x="15" y="403"/>
                  <a:pt x="15" y="403"/>
                </a:cubicBezTo>
                <a:cubicBezTo>
                  <a:pt x="15" y="403"/>
                  <a:pt x="48" y="424"/>
                  <a:pt x="55" y="429"/>
                </a:cubicBezTo>
                <a:cubicBezTo>
                  <a:pt x="63" y="433"/>
                  <a:pt x="80" y="444"/>
                  <a:pt x="88" y="450"/>
                </a:cubicBezTo>
                <a:cubicBezTo>
                  <a:pt x="97" y="455"/>
                  <a:pt x="108" y="462"/>
                  <a:pt x="114" y="466"/>
                </a:cubicBezTo>
                <a:cubicBezTo>
                  <a:pt x="120" y="470"/>
                  <a:pt x="126" y="474"/>
                  <a:pt x="129" y="476"/>
                </a:cubicBezTo>
                <a:cubicBezTo>
                  <a:pt x="133" y="478"/>
                  <a:pt x="135" y="479"/>
                  <a:pt x="135" y="479"/>
                </a:cubicBezTo>
                <a:cubicBezTo>
                  <a:pt x="135" y="479"/>
                  <a:pt x="135" y="480"/>
                  <a:pt x="135" y="480"/>
                </a:cubicBezTo>
                <a:cubicBezTo>
                  <a:pt x="135" y="480"/>
                  <a:pt x="134" y="481"/>
                  <a:pt x="135" y="482"/>
                </a:cubicBezTo>
                <a:cubicBezTo>
                  <a:pt x="136" y="483"/>
                  <a:pt x="136" y="483"/>
                  <a:pt x="138" y="483"/>
                </a:cubicBezTo>
                <a:cubicBezTo>
                  <a:pt x="139" y="484"/>
                  <a:pt x="140" y="483"/>
                  <a:pt x="140" y="483"/>
                </a:cubicBezTo>
                <a:cubicBezTo>
                  <a:pt x="140" y="483"/>
                  <a:pt x="141" y="483"/>
                  <a:pt x="141" y="484"/>
                </a:cubicBezTo>
                <a:cubicBezTo>
                  <a:pt x="141" y="484"/>
                  <a:pt x="142" y="484"/>
                  <a:pt x="142" y="485"/>
                </a:cubicBezTo>
                <a:cubicBezTo>
                  <a:pt x="143" y="486"/>
                  <a:pt x="144" y="486"/>
                  <a:pt x="144" y="487"/>
                </a:cubicBezTo>
                <a:cubicBezTo>
                  <a:pt x="145" y="488"/>
                  <a:pt x="146" y="488"/>
                  <a:pt x="146" y="488"/>
                </a:cubicBezTo>
                <a:cubicBezTo>
                  <a:pt x="147" y="488"/>
                  <a:pt x="148" y="487"/>
                  <a:pt x="148" y="487"/>
                </a:cubicBezTo>
                <a:cubicBezTo>
                  <a:pt x="148" y="487"/>
                  <a:pt x="149" y="487"/>
                  <a:pt x="149" y="486"/>
                </a:cubicBezTo>
                <a:cubicBezTo>
                  <a:pt x="150" y="485"/>
                  <a:pt x="150" y="485"/>
                  <a:pt x="150" y="485"/>
                </a:cubicBezTo>
                <a:cubicBezTo>
                  <a:pt x="150" y="485"/>
                  <a:pt x="151" y="485"/>
                  <a:pt x="151" y="485"/>
                </a:cubicBezTo>
                <a:cubicBezTo>
                  <a:pt x="151" y="485"/>
                  <a:pt x="153" y="484"/>
                  <a:pt x="153" y="484"/>
                </a:cubicBezTo>
                <a:cubicBezTo>
                  <a:pt x="153" y="484"/>
                  <a:pt x="153" y="484"/>
                  <a:pt x="154" y="485"/>
                </a:cubicBezTo>
                <a:cubicBezTo>
                  <a:pt x="154" y="485"/>
                  <a:pt x="156" y="484"/>
                  <a:pt x="156" y="484"/>
                </a:cubicBezTo>
                <a:cubicBezTo>
                  <a:pt x="156" y="484"/>
                  <a:pt x="157" y="484"/>
                  <a:pt x="157" y="484"/>
                </a:cubicBezTo>
                <a:cubicBezTo>
                  <a:pt x="158" y="483"/>
                  <a:pt x="158" y="482"/>
                  <a:pt x="158" y="482"/>
                </a:cubicBezTo>
                <a:cubicBezTo>
                  <a:pt x="159" y="481"/>
                  <a:pt x="159" y="480"/>
                  <a:pt x="160" y="479"/>
                </a:cubicBezTo>
                <a:cubicBezTo>
                  <a:pt x="160" y="478"/>
                  <a:pt x="160" y="478"/>
                  <a:pt x="160" y="478"/>
                </a:cubicBezTo>
                <a:cubicBezTo>
                  <a:pt x="160" y="478"/>
                  <a:pt x="168" y="463"/>
                  <a:pt x="171" y="458"/>
                </a:cubicBezTo>
                <a:cubicBezTo>
                  <a:pt x="175" y="452"/>
                  <a:pt x="185" y="433"/>
                  <a:pt x="190" y="424"/>
                </a:cubicBezTo>
                <a:cubicBezTo>
                  <a:pt x="195" y="415"/>
                  <a:pt x="202" y="403"/>
                  <a:pt x="206" y="396"/>
                </a:cubicBezTo>
                <a:cubicBezTo>
                  <a:pt x="210" y="388"/>
                  <a:pt x="218" y="375"/>
                  <a:pt x="219" y="373"/>
                </a:cubicBezTo>
                <a:cubicBezTo>
                  <a:pt x="219" y="372"/>
                  <a:pt x="220" y="371"/>
                  <a:pt x="220" y="371"/>
                </a:cubicBezTo>
                <a:cubicBezTo>
                  <a:pt x="221" y="370"/>
                  <a:pt x="221" y="370"/>
                  <a:pt x="222" y="369"/>
                </a:cubicBezTo>
                <a:cubicBezTo>
                  <a:pt x="222" y="368"/>
                  <a:pt x="223" y="368"/>
                  <a:pt x="223" y="368"/>
                </a:cubicBezTo>
                <a:cubicBezTo>
                  <a:pt x="224" y="367"/>
                  <a:pt x="225" y="366"/>
                  <a:pt x="224" y="365"/>
                </a:cubicBezTo>
                <a:cubicBezTo>
                  <a:pt x="224" y="363"/>
                  <a:pt x="222" y="363"/>
                  <a:pt x="221" y="363"/>
                </a:cubicBezTo>
                <a:cubicBezTo>
                  <a:pt x="220" y="362"/>
                  <a:pt x="219" y="361"/>
                  <a:pt x="219" y="361"/>
                </a:cubicBezTo>
                <a:cubicBezTo>
                  <a:pt x="218" y="361"/>
                  <a:pt x="218" y="361"/>
                  <a:pt x="217" y="360"/>
                </a:cubicBezTo>
                <a:cubicBezTo>
                  <a:pt x="216" y="359"/>
                  <a:pt x="211" y="356"/>
                  <a:pt x="208" y="355"/>
                </a:cubicBezTo>
                <a:cubicBezTo>
                  <a:pt x="205" y="353"/>
                  <a:pt x="202" y="351"/>
                  <a:pt x="202" y="351"/>
                </a:cubicBezTo>
                <a:cubicBezTo>
                  <a:pt x="202" y="351"/>
                  <a:pt x="202" y="351"/>
                  <a:pt x="202" y="350"/>
                </a:cubicBezTo>
                <a:cubicBezTo>
                  <a:pt x="203" y="349"/>
                  <a:pt x="202" y="349"/>
                  <a:pt x="202" y="349"/>
                </a:cubicBezTo>
                <a:cubicBezTo>
                  <a:pt x="201" y="349"/>
                  <a:pt x="201" y="349"/>
                  <a:pt x="201" y="348"/>
                </a:cubicBezTo>
                <a:cubicBezTo>
                  <a:pt x="201" y="348"/>
                  <a:pt x="199" y="347"/>
                  <a:pt x="197" y="346"/>
                </a:cubicBezTo>
                <a:cubicBezTo>
                  <a:pt x="196" y="345"/>
                  <a:pt x="195" y="345"/>
                  <a:pt x="195" y="345"/>
                </a:cubicBezTo>
                <a:cubicBezTo>
                  <a:pt x="194" y="346"/>
                  <a:pt x="193" y="346"/>
                  <a:pt x="193" y="346"/>
                </a:cubicBezTo>
                <a:cubicBezTo>
                  <a:pt x="193" y="346"/>
                  <a:pt x="172" y="332"/>
                  <a:pt x="170" y="331"/>
                </a:cubicBezTo>
                <a:cubicBezTo>
                  <a:pt x="168" y="330"/>
                  <a:pt x="166" y="328"/>
                  <a:pt x="166" y="328"/>
                </a:cubicBezTo>
                <a:cubicBezTo>
                  <a:pt x="166" y="328"/>
                  <a:pt x="166" y="327"/>
                  <a:pt x="166" y="327"/>
                </a:cubicBezTo>
                <a:cubicBezTo>
                  <a:pt x="167" y="326"/>
                  <a:pt x="166" y="326"/>
                  <a:pt x="166" y="326"/>
                </a:cubicBezTo>
                <a:cubicBezTo>
                  <a:pt x="166" y="326"/>
                  <a:pt x="166" y="325"/>
                  <a:pt x="167" y="325"/>
                </a:cubicBezTo>
                <a:cubicBezTo>
                  <a:pt x="167" y="324"/>
                  <a:pt x="168" y="324"/>
                  <a:pt x="168" y="324"/>
                </a:cubicBezTo>
                <a:cubicBezTo>
                  <a:pt x="169" y="324"/>
                  <a:pt x="169" y="323"/>
                  <a:pt x="171" y="321"/>
                </a:cubicBezTo>
                <a:cubicBezTo>
                  <a:pt x="173" y="318"/>
                  <a:pt x="173" y="317"/>
                  <a:pt x="173" y="317"/>
                </a:cubicBezTo>
                <a:cubicBezTo>
                  <a:pt x="173" y="317"/>
                  <a:pt x="173" y="317"/>
                  <a:pt x="174" y="316"/>
                </a:cubicBezTo>
                <a:cubicBezTo>
                  <a:pt x="174" y="316"/>
                  <a:pt x="174" y="317"/>
                  <a:pt x="176" y="317"/>
                </a:cubicBezTo>
                <a:cubicBezTo>
                  <a:pt x="177" y="318"/>
                  <a:pt x="177" y="318"/>
                  <a:pt x="178" y="318"/>
                </a:cubicBezTo>
                <a:cubicBezTo>
                  <a:pt x="178" y="317"/>
                  <a:pt x="179" y="317"/>
                  <a:pt x="178" y="315"/>
                </a:cubicBezTo>
                <a:cubicBezTo>
                  <a:pt x="178" y="314"/>
                  <a:pt x="177" y="311"/>
                  <a:pt x="177" y="311"/>
                </a:cubicBezTo>
                <a:cubicBezTo>
                  <a:pt x="177" y="311"/>
                  <a:pt x="177" y="311"/>
                  <a:pt x="177" y="310"/>
                </a:cubicBezTo>
                <a:cubicBezTo>
                  <a:pt x="177" y="309"/>
                  <a:pt x="177" y="308"/>
                  <a:pt x="177" y="306"/>
                </a:cubicBezTo>
                <a:cubicBezTo>
                  <a:pt x="178" y="305"/>
                  <a:pt x="177" y="304"/>
                  <a:pt x="177" y="302"/>
                </a:cubicBezTo>
                <a:cubicBezTo>
                  <a:pt x="176" y="301"/>
                  <a:pt x="176" y="300"/>
                  <a:pt x="175" y="298"/>
                </a:cubicBezTo>
                <a:cubicBezTo>
                  <a:pt x="175" y="296"/>
                  <a:pt x="175" y="295"/>
                  <a:pt x="175" y="294"/>
                </a:cubicBezTo>
                <a:cubicBezTo>
                  <a:pt x="175" y="292"/>
                  <a:pt x="174" y="291"/>
                  <a:pt x="173" y="290"/>
                </a:cubicBezTo>
                <a:cubicBezTo>
                  <a:pt x="172" y="289"/>
                  <a:pt x="171" y="287"/>
                  <a:pt x="170" y="287"/>
                </a:cubicBezTo>
                <a:cubicBezTo>
                  <a:pt x="170" y="286"/>
                  <a:pt x="169" y="285"/>
                  <a:pt x="168" y="284"/>
                </a:cubicBezTo>
                <a:cubicBezTo>
                  <a:pt x="168" y="284"/>
                  <a:pt x="168" y="283"/>
                  <a:pt x="167" y="282"/>
                </a:cubicBezTo>
                <a:cubicBezTo>
                  <a:pt x="166" y="282"/>
                  <a:pt x="165" y="281"/>
                  <a:pt x="165" y="281"/>
                </a:cubicBezTo>
                <a:cubicBezTo>
                  <a:pt x="165" y="281"/>
                  <a:pt x="166" y="281"/>
                  <a:pt x="166" y="280"/>
                </a:cubicBezTo>
                <a:cubicBezTo>
                  <a:pt x="167" y="280"/>
                  <a:pt x="167" y="280"/>
                  <a:pt x="167" y="278"/>
                </a:cubicBezTo>
                <a:cubicBezTo>
                  <a:pt x="167" y="276"/>
                  <a:pt x="167" y="275"/>
                  <a:pt x="168" y="271"/>
                </a:cubicBezTo>
                <a:cubicBezTo>
                  <a:pt x="168" y="267"/>
                  <a:pt x="168" y="266"/>
                  <a:pt x="169" y="262"/>
                </a:cubicBezTo>
                <a:cubicBezTo>
                  <a:pt x="169" y="258"/>
                  <a:pt x="169" y="256"/>
                  <a:pt x="170" y="253"/>
                </a:cubicBezTo>
                <a:cubicBezTo>
                  <a:pt x="170" y="250"/>
                  <a:pt x="171" y="248"/>
                  <a:pt x="171" y="245"/>
                </a:cubicBezTo>
                <a:cubicBezTo>
                  <a:pt x="172" y="242"/>
                  <a:pt x="172" y="241"/>
                  <a:pt x="172" y="240"/>
                </a:cubicBezTo>
                <a:cubicBezTo>
                  <a:pt x="172" y="238"/>
                  <a:pt x="172" y="237"/>
                  <a:pt x="172" y="235"/>
                </a:cubicBezTo>
                <a:cubicBezTo>
                  <a:pt x="172" y="234"/>
                  <a:pt x="172" y="233"/>
                  <a:pt x="172" y="231"/>
                </a:cubicBezTo>
                <a:cubicBezTo>
                  <a:pt x="172" y="229"/>
                  <a:pt x="173" y="228"/>
                  <a:pt x="173" y="227"/>
                </a:cubicBezTo>
                <a:cubicBezTo>
                  <a:pt x="174" y="225"/>
                  <a:pt x="174" y="224"/>
                  <a:pt x="175" y="223"/>
                </a:cubicBezTo>
                <a:cubicBezTo>
                  <a:pt x="175" y="222"/>
                  <a:pt x="176" y="221"/>
                  <a:pt x="176" y="218"/>
                </a:cubicBezTo>
                <a:cubicBezTo>
                  <a:pt x="177" y="216"/>
                  <a:pt x="177" y="215"/>
                  <a:pt x="177" y="213"/>
                </a:cubicBezTo>
                <a:cubicBezTo>
                  <a:pt x="178" y="211"/>
                  <a:pt x="177" y="209"/>
                  <a:pt x="177" y="209"/>
                </a:cubicBezTo>
                <a:cubicBezTo>
                  <a:pt x="177" y="209"/>
                  <a:pt x="178" y="209"/>
                  <a:pt x="179" y="208"/>
                </a:cubicBezTo>
                <a:cubicBezTo>
                  <a:pt x="180" y="206"/>
                  <a:pt x="181" y="205"/>
                  <a:pt x="183" y="202"/>
                </a:cubicBezTo>
                <a:cubicBezTo>
                  <a:pt x="185" y="200"/>
                  <a:pt x="186" y="199"/>
                  <a:pt x="187" y="198"/>
                </a:cubicBezTo>
                <a:cubicBezTo>
                  <a:pt x="188" y="197"/>
                  <a:pt x="188" y="196"/>
                  <a:pt x="189" y="195"/>
                </a:cubicBezTo>
                <a:cubicBezTo>
                  <a:pt x="192" y="193"/>
                  <a:pt x="194" y="191"/>
                  <a:pt x="198" y="188"/>
                </a:cubicBezTo>
                <a:cubicBezTo>
                  <a:pt x="202" y="185"/>
                  <a:pt x="205" y="182"/>
                  <a:pt x="207" y="180"/>
                </a:cubicBezTo>
                <a:cubicBezTo>
                  <a:pt x="209" y="178"/>
                  <a:pt x="210" y="178"/>
                  <a:pt x="210" y="178"/>
                </a:cubicBezTo>
                <a:cubicBezTo>
                  <a:pt x="210" y="178"/>
                  <a:pt x="210" y="178"/>
                  <a:pt x="211" y="180"/>
                </a:cubicBezTo>
                <a:cubicBezTo>
                  <a:pt x="211" y="181"/>
                  <a:pt x="212" y="182"/>
                  <a:pt x="212" y="184"/>
                </a:cubicBezTo>
                <a:cubicBezTo>
                  <a:pt x="213" y="185"/>
                  <a:pt x="213" y="187"/>
                  <a:pt x="214" y="190"/>
                </a:cubicBezTo>
                <a:cubicBezTo>
                  <a:pt x="214" y="192"/>
                  <a:pt x="214" y="194"/>
                  <a:pt x="213" y="199"/>
                </a:cubicBezTo>
                <a:cubicBezTo>
                  <a:pt x="213" y="204"/>
                  <a:pt x="212" y="208"/>
                  <a:pt x="211" y="212"/>
                </a:cubicBezTo>
                <a:cubicBezTo>
                  <a:pt x="211" y="217"/>
                  <a:pt x="210" y="221"/>
                  <a:pt x="210" y="222"/>
                </a:cubicBezTo>
                <a:cubicBezTo>
                  <a:pt x="209" y="223"/>
                  <a:pt x="209" y="224"/>
                  <a:pt x="208" y="226"/>
                </a:cubicBezTo>
                <a:cubicBezTo>
                  <a:pt x="206" y="228"/>
                  <a:pt x="205" y="229"/>
                  <a:pt x="204" y="231"/>
                </a:cubicBezTo>
                <a:cubicBezTo>
                  <a:pt x="204" y="233"/>
                  <a:pt x="204" y="235"/>
                  <a:pt x="204" y="242"/>
                </a:cubicBezTo>
                <a:cubicBezTo>
                  <a:pt x="204" y="248"/>
                  <a:pt x="203" y="260"/>
                  <a:pt x="203" y="268"/>
                </a:cubicBezTo>
                <a:cubicBezTo>
                  <a:pt x="203" y="276"/>
                  <a:pt x="203" y="283"/>
                  <a:pt x="202" y="290"/>
                </a:cubicBezTo>
                <a:cubicBezTo>
                  <a:pt x="202" y="297"/>
                  <a:pt x="202" y="304"/>
                  <a:pt x="202" y="309"/>
                </a:cubicBezTo>
                <a:cubicBezTo>
                  <a:pt x="202" y="314"/>
                  <a:pt x="202" y="320"/>
                  <a:pt x="202" y="324"/>
                </a:cubicBezTo>
                <a:cubicBezTo>
                  <a:pt x="202" y="327"/>
                  <a:pt x="202" y="330"/>
                  <a:pt x="202" y="332"/>
                </a:cubicBezTo>
                <a:cubicBezTo>
                  <a:pt x="202" y="333"/>
                  <a:pt x="204" y="333"/>
                  <a:pt x="206" y="334"/>
                </a:cubicBezTo>
                <a:cubicBezTo>
                  <a:pt x="209" y="334"/>
                  <a:pt x="211" y="335"/>
                  <a:pt x="212" y="335"/>
                </a:cubicBezTo>
                <a:cubicBezTo>
                  <a:pt x="213" y="335"/>
                  <a:pt x="213" y="336"/>
                  <a:pt x="213" y="337"/>
                </a:cubicBezTo>
                <a:cubicBezTo>
                  <a:pt x="214" y="337"/>
                  <a:pt x="213" y="338"/>
                  <a:pt x="214" y="340"/>
                </a:cubicBezTo>
                <a:cubicBezTo>
                  <a:pt x="214" y="341"/>
                  <a:pt x="217" y="342"/>
                  <a:pt x="220" y="343"/>
                </a:cubicBezTo>
                <a:cubicBezTo>
                  <a:pt x="222" y="344"/>
                  <a:pt x="224" y="345"/>
                  <a:pt x="225" y="346"/>
                </a:cubicBezTo>
                <a:cubicBezTo>
                  <a:pt x="226" y="346"/>
                  <a:pt x="226" y="346"/>
                  <a:pt x="227" y="348"/>
                </a:cubicBezTo>
                <a:cubicBezTo>
                  <a:pt x="228" y="350"/>
                  <a:pt x="230" y="351"/>
                  <a:pt x="233" y="352"/>
                </a:cubicBezTo>
                <a:cubicBezTo>
                  <a:pt x="236" y="353"/>
                  <a:pt x="238" y="354"/>
                  <a:pt x="241" y="355"/>
                </a:cubicBezTo>
                <a:cubicBezTo>
                  <a:pt x="244" y="356"/>
                  <a:pt x="248" y="357"/>
                  <a:pt x="251" y="358"/>
                </a:cubicBezTo>
                <a:cubicBezTo>
                  <a:pt x="254" y="359"/>
                  <a:pt x="255" y="359"/>
                  <a:pt x="258" y="359"/>
                </a:cubicBezTo>
                <a:cubicBezTo>
                  <a:pt x="260" y="360"/>
                  <a:pt x="262" y="359"/>
                  <a:pt x="265" y="358"/>
                </a:cubicBezTo>
                <a:cubicBezTo>
                  <a:pt x="268" y="356"/>
                  <a:pt x="269" y="355"/>
                  <a:pt x="270" y="354"/>
                </a:cubicBezTo>
                <a:cubicBezTo>
                  <a:pt x="270" y="354"/>
                  <a:pt x="271" y="353"/>
                  <a:pt x="271" y="353"/>
                </a:cubicBezTo>
                <a:cubicBezTo>
                  <a:pt x="271" y="353"/>
                  <a:pt x="271" y="354"/>
                  <a:pt x="273" y="356"/>
                </a:cubicBezTo>
                <a:cubicBezTo>
                  <a:pt x="274" y="357"/>
                  <a:pt x="276" y="358"/>
                  <a:pt x="277" y="359"/>
                </a:cubicBezTo>
                <a:cubicBezTo>
                  <a:pt x="277" y="359"/>
                  <a:pt x="277" y="359"/>
                  <a:pt x="278" y="360"/>
                </a:cubicBezTo>
                <a:cubicBezTo>
                  <a:pt x="278" y="361"/>
                  <a:pt x="279" y="361"/>
                  <a:pt x="280" y="363"/>
                </a:cubicBezTo>
                <a:cubicBezTo>
                  <a:pt x="281" y="365"/>
                  <a:pt x="282" y="364"/>
                  <a:pt x="283" y="365"/>
                </a:cubicBezTo>
                <a:cubicBezTo>
                  <a:pt x="284" y="365"/>
                  <a:pt x="285" y="366"/>
                  <a:pt x="285" y="367"/>
                </a:cubicBezTo>
                <a:cubicBezTo>
                  <a:pt x="286" y="368"/>
                  <a:pt x="284" y="368"/>
                  <a:pt x="284" y="370"/>
                </a:cubicBezTo>
                <a:cubicBezTo>
                  <a:pt x="284" y="373"/>
                  <a:pt x="286" y="375"/>
                  <a:pt x="287" y="376"/>
                </a:cubicBezTo>
                <a:cubicBezTo>
                  <a:pt x="288" y="377"/>
                  <a:pt x="289" y="378"/>
                  <a:pt x="289" y="379"/>
                </a:cubicBezTo>
                <a:cubicBezTo>
                  <a:pt x="289" y="379"/>
                  <a:pt x="289" y="380"/>
                  <a:pt x="290" y="380"/>
                </a:cubicBezTo>
                <a:cubicBezTo>
                  <a:pt x="290" y="382"/>
                  <a:pt x="291" y="384"/>
                  <a:pt x="293" y="388"/>
                </a:cubicBezTo>
                <a:cubicBezTo>
                  <a:pt x="295" y="392"/>
                  <a:pt x="296" y="396"/>
                  <a:pt x="298" y="399"/>
                </a:cubicBezTo>
                <a:cubicBezTo>
                  <a:pt x="299" y="402"/>
                  <a:pt x="300" y="406"/>
                  <a:pt x="302" y="410"/>
                </a:cubicBezTo>
                <a:cubicBezTo>
                  <a:pt x="303" y="411"/>
                  <a:pt x="304" y="413"/>
                  <a:pt x="305" y="414"/>
                </a:cubicBezTo>
                <a:cubicBezTo>
                  <a:pt x="305" y="415"/>
                  <a:pt x="306" y="417"/>
                  <a:pt x="307" y="418"/>
                </a:cubicBezTo>
                <a:cubicBezTo>
                  <a:pt x="308" y="420"/>
                  <a:pt x="308" y="421"/>
                  <a:pt x="309" y="423"/>
                </a:cubicBezTo>
                <a:cubicBezTo>
                  <a:pt x="310" y="425"/>
                  <a:pt x="311" y="426"/>
                  <a:pt x="311" y="426"/>
                </a:cubicBezTo>
                <a:cubicBezTo>
                  <a:pt x="312" y="427"/>
                  <a:pt x="311" y="428"/>
                  <a:pt x="311" y="429"/>
                </a:cubicBezTo>
                <a:cubicBezTo>
                  <a:pt x="311" y="430"/>
                  <a:pt x="312" y="431"/>
                  <a:pt x="312" y="431"/>
                </a:cubicBezTo>
                <a:cubicBezTo>
                  <a:pt x="312" y="432"/>
                  <a:pt x="312" y="432"/>
                  <a:pt x="312" y="434"/>
                </a:cubicBezTo>
                <a:cubicBezTo>
                  <a:pt x="312" y="436"/>
                  <a:pt x="313" y="437"/>
                  <a:pt x="313" y="437"/>
                </a:cubicBezTo>
                <a:cubicBezTo>
                  <a:pt x="313" y="438"/>
                  <a:pt x="314" y="439"/>
                  <a:pt x="314" y="439"/>
                </a:cubicBezTo>
                <a:cubicBezTo>
                  <a:pt x="314" y="439"/>
                  <a:pt x="314" y="439"/>
                  <a:pt x="313" y="440"/>
                </a:cubicBezTo>
                <a:cubicBezTo>
                  <a:pt x="312" y="441"/>
                  <a:pt x="311" y="442"/>
                  <a:pt x="310" y="443"/>
                </a:cubicBezTo>
                <a:cubicBezTo>
                  <a:pt x="308" y="445"/>
                  <a:pt x="307" y="448"/>
                  <a:pt x="308" y="450"/>
                </a:cubicBezTo>
                <a:cubicBezTo>
                  <a:pt x="308" y="452"/>
                  <a:pt x="309" y="453"/>
                  <a:pt x="309" y="453"/>
                </a:cubicBezTo>
                <a:cubicBezTo>
                  <a:pt x="309" y="453"/>
                  <a:pt x="308" y="455"/>
                  <a:pt x="306" y="458"/>
                </a:cubicBezTo>
                <a:cubicBezTo>
                  <a:pt x="304" y="461"/>
                  <a:pt x="302" y="465"/>
                  <a:pt x="300" y="469"/>
                </a:cubicBezTo>
                <a:cubicBezTo>
                  <a:pt x="298" y="473"/>
                  <a:pt x="296" y="478"/>
                  <a:pt x="295" y="480"/>
                </a:cubicBezTo>
                <a:cubicBezTo>
                  <a:pt x="295" y="481"/>
                  <a:pt x="294" y="481"/>
                  <a:pt x="293" y="482"/>
                </a:cubicBezTo>
                <a:cubicBezTo>
                  <a:pt x="292" y="484"/>
                  <a:pt x="290" y="486"/>
                  <a:pt x="288" y="488"/>
                </a:cubicBezTo>
                <a:cubicBezTo>
                  <a:pt x="287" y="490"/>
                  <a:pt x="284" y="497"/>
                  <a:pt x="282" y="502"/>
                </a:cubicBezTo>
                <a:cubicBezTo>
                  <a:pt x="280" y="507"/>
                  <a:pt x="278" y="517"/>
                  <a:pt x="277" y="521"/>
                </a:cubicBezTo>
                <a:cubicBezTo>
                  <a:pt x="276" y="526"/>
                  <a:pt x="275" y="529"/>
                  <a:pt x="274" y="531"/>
                </a:cubicBezTo>
                <a:cubicBezTo>
                  <a:pt x="272" y="533"/>
                  <a:pt x="272" y="535"/>
                  <a:pt x="270" y="537"/>
                </a:cubicBezTo>
                <a:cubicBezTo>
                  <a:pt x="268" y="539"/>
                  <a:pt x="264" y="542"/>
                  <a:pt x="261" y="546"/>
                </a:cubicBezTo>
                <a:cubicBezTo>
                  <a:pt x="259" y="550"/>
                  <a:pt x="256" y="553"/>
                  <a:pt x="254" y="556"/>
                </a:cubicBezTo>
                <a:cubicBezTo>
                  <a:pt x="253" y="559"/>
                  <a:pt x="251" y="562"/>
                  <a:pt x="249" y="565"/>
                </a:cubicBezTo>
                <a:cubicBezTo>
                  <a:pt x="248" y="567"/>
                  <a:pt x="246" y="570"/>
                  <a:pt x="245" y="573"/>
                </a:cubicBezTo>
                <a:cubicBezTo>
                  <a:pt x="243" y="576"/>
                  <a:pt x="243" y="577"/>
                  <a:pt x="243" y="577"/>
                </a:cubicBezTo>
                <a:cubicBezTo>
                  <a:pt x="243" y="577"/>
                  <a:pt x="242" y="577"/>
                  <a:pt x="242" y="577"/>
                </a:cubicBezTo>
                <a:cubicBezTo>
                  <a:pt x="242" y="576"/>
                  <a:pt x="241" y="578"/>
                  <a:pt x="240" y="580"/>
                </a:cubicBezTo>
                <a:cubicBezTo>
                  <a:pt x="239" y="582"/>
                  <a:pt x="239" y="583"/>
                  <a:pt x="238" y="585"/>
                </a:cubicBezTo>
                <a:cubicBezTo>
                  <a:pt x="237" y="586"/>
                  <a:pt x="237" y="587"/>
                  <a:pt x="237" y="587"/>
                </a:cubicBezTo>
                <a:cubicBezTo>
                  <a:pt x="237" y="587"/>
                  <a:pt x="237" y="587"/>
                  <a:pt x="236" y="588"/>
                </a:cubicBezTo>
                <a:cubicBezTo>
                  <a:pt x="235" y="588"/>
                  <a:pt x="233" y="588"/>
                  <a:pt x="231" y="589"/>
                </a:cubicBezTo>
                <a:cubicBezTo>
                  <a:pt x="230" y="589"/>
                  <a:pt x="229" y="590"/>
                  <a:pt x="229" y="590"/>
                </a:cubicBezTo>
                <a:cubicBezTo>
                  <a:pt x="229" y="590"/>
                  <a:pt x="229" y="590"/>
                  <a:pt x="228" y="591"/>
                </a:cubicBezTo>
                <a:cubicBezTo>
                  <a:pt x="227" y="591"/>
                  <a:pt x="225" y="592"/>
                  <a:pt x="222" y="594"/>
                </a:cubicBezTo>
                <a:cubicBezTo>
                  <a:pt x="219" y="597"/>
                  <a:pt x="217" y="600"/>
                  <a:pt x="217" y="600"/>
                </a:cubicBezTo>
                <a:cubicBezTo>
                  <a:pt x="217" y="600"/>
                  <a:pt x="217" y="600"/>
                  <a:pt x="216" y="601"/>
                </a:cubicBezTo>
                <a:cubicBezTo>
                  <a:pt x="216" y="601"/>
                  <a:pt x="215" y="601"/>
                  <a:pt x="214" y="603"/>
                </a:cubicBezTo>
                <a:cubicBezTo>
                  <a:pt x="212" y="604"/>
                  <a:pt x="211" y="604"/>
                  <a:pt x="210" y="606"/>
                </a:cubicBezTo>
                <a:cubicBezTo>
                  <a:pt x="208" y="608"/>
                  <a:pt x="209" y="611"/>
                  <a:pt x="210" y="615"/>
                </a:cubicBezTo>
                <a:cubicBezTo>
                  <a:pt x="211" y="618"/>
                  <a:pt x="213" y="620"/>
                  <a:pt x="217" y="625"/>
                </a:cubicBezTo>
                <a:cubicBezTo>
                  <a:pt x="220" y="629"/>
                  <a:pt x="224" y="633"/>
                  <a:pt x="226" y="635"/>
                </a:cubicBezTo>
                <a:cubicBezTo>
                  <a:pt x="227" y="636"/>
                  <a:pt x="228" y="637"/>
                  <a:pt x="228" y="637"/>
                </a:cubicBezTo>
                <a:cubicBezTo>
                  <a:pt x="228" y="637"/>
                  <a:pt x="229" y="636"/>
                  <a:pt x="229" y="635"/>
                </a:cubicBezTo>
                <a:cubicBezTo>
                  <a:pt x="230" y="634"/>
                  <a:pt x="231" y="634"/>
                  <a:pt x="231" y="634"/>
                </a:cubicBezTo>
                <a:cubicBezTo>
                  <a:pt x="231" y="634"/>
                  <a:pt x="231" y="635"/>
                  <a:pt x="233" y="638"/>
                </a:cubicBezTo>
                <a:cubicBezTo>
                  <a:pt x="236" y="641"/>
                  <a:pt x="238" y="646"/>
                  <a:pt x="238" y="646"/>
                </a:cubicBezTo>
                <a:cubicBezTo>
                  <a:pt x="238" y="646"/>
                  <a:pt x="238" y="646"/>
                  <a:pt x="240" y="649"/>
                </a:cubicBezTo>
                <a:cubicBezTo>
                  <a:pt x="240" y="650"/>
                  <a:pt x="242" y="653"/>
                  <a:pt x="243" y="655"/>
                </a:cubicBezTo>
                <a:cubicBezTo>
                  <a:pt x="245" y="658"/>
                  <a:pt x="247" y="660"/>
                  <a:pt x="248" y="661"/>
                </a:cubicBezTo>
                <a:cubicBezTo>
                  <a:pt x="254" y="667"/>
                  <a:pt x="259" y="670"/>
                  <a:pt x="266" y="674"/>
                </a:cubicBezTo>
                <a:cubicBezTo>
                  <a:pt x="274" y="679"/>
                  <a:pt x="281" y="681"/>
                  <a:pt x="285" y="682"/>
                </a:cubicBezTo>
                <a:cubicBezTo>
                  <a:pt x="289" y="683"/>
                  <a:pt x="291" y="684"/>
                  <a:pt x="293" y="683"/>
                </a:cubicBezTo>
                <a:cubicBezTo>
                  <a:pt x="294" y="683"/>
                  <a:pt x="296" y="682"/>
                  <a:pt x="298" y="681"/>
                </a:cubicBezTo>
                <a:cubicBezTo>
                  <a:pt x="299" y="679"/>
                  <a:pt x="299" y="677"/>
                  <a:pt x="299" y="676"/>
                </a:cubicBezTo>
                <a:cubicBezTo>
                  <a:pt x="299" y="675"/>
                  <a:pt x="299" y="675"/>
                  <a:pt x="299" y="674"/>
                </a:cubicBezTo>
                <a:cubicBezTo>
                  <a:pt x="300" y="673"/>
                  <a:pt x="300" y="673"/>
                  <a:pt x="300" y="671"/>
                </a:cubicBezTo>
                <a:cubicBezTo>
                  <a:pt x="300" y="668"/>
                  <a:pt x="299" y="667"/>
                  <a:pt x="297" y="665"/>
                </a:cubicBezTo>
                <a:cubicBezTo>
                  <a:pt x="296" y="662"/>
                  <a:pt x="293" y="660"/>
                  <a:pt x="292" y="658"/>
                </a:cubicBezTo>
                <a:cubicBezTo>
                  <a:pt x="290" y="656"/>
                  <a:pt x="289" y="655"/>
                  <a:pt x="288" y="653"/>
                </a:cubicBezTo>
                <a:cubicBezTo>
                  <a:pt x="288" y="652"/>
                  <a:pt x="287" y="652"/>
                  <a:pt x="287" y="651"/>
                </a:cubicBezTo>
                <a:cubicBezTo>
                  <a:pt x="286" y="651"/>
                  <a:pt x="286" y="650"/>
                  <a:pt x="285" y="649"/>
                </a:cubicBezTo>
                <a:cubicBezTo>
                  <a:pt x="285" y="649"/>
                  <a:pt x="284" y="648"/>
                  <a:pt x="283" y="648"/>
                </a:cubicBezTo>
                <a:cubicBezTo>
                  <a:pt x="282" y="647"/>
                  <a:pt x="282" y="646"/>
                  <a:pt x="282" y="645"/>
                </a:cubicBezTo>
                <a:cubicBezTo>
                  <a:pt x="282" y="644"/>
                  <a:pt x="281" y="643"/>
                  <a:pt x="281" y="643"/>
                </a:cubicBezTo>
                <a:cubicBezTo>
                  <a:pt x="280" y="643"/>
                  <a:pt x="280" y="641"/>
                  <a:pt x="280" y="641"/>
                </a:cubicBezTo>
                <a:cubicBezTo>
                  <a:pt x="280" y="640"/>
                  <a:pt x="280" y="640"/>
                  <a:pt x="280" y="639"/>
                </a:cubicBezTo>
                <a:cubicBezTo>
                  <a:pt x="279" y="639"/>
                  <a:pt x="279" y="638"/>
                  <a:pt x="279" y="638"/>
                </a:cubicBezTo>
                <a:cubicBezTo>
                  <a:pt x="279" y="638"/>
                  <a:pt x="279" y="637"/>
                  <a:pt x="279" y="637"/>
                </a:cubicBezTo>
                <a:cubicBezTo>
                  <a:pt x="279" y="636"/>
                  <a:pt x="279" y="636"/>
                  <a:pt x="279" y="636"/>
                </a:cubicBezTo>
                <a:cubicBezTo>
                  <a:pt x="278" y="635"/>
                  <a:pt x="278" y="634"/>
                  <a:pt x="278" y="634"/>
                </a:cubicBezTo>
                <a:cubicBezTo>
                  <a:pt x="278" y="633"/>
                  <a:pt x="278" y="633"/>
                  <a:pt x="278" y="632"/>
                </a:cubicBezTo>
                <a:cubicBezTo>
                  <a:pt x="278" y="632"/>
                  <a:pt x="278" y="632"/>
                  <a:pt x="277" y="631"/>
                </a:cubicBezTo>
                <a:cubicBezTo>
                  <a:pt x="277" y="631"/>
                  <a:pt x="277" y="630"/>
                  <a:pt x="277" y="629"/>
                </a:cubicBezTo>
                <a:cubicBezTo>
                  <a:pt x="277" y="628"/>
                  <a:pt x="277" y="628"/>
                  <a:pt x="277" y="628"/>
                </a:cubicBezTo>
                <a:cubicBezTo>
                  <a:pt x="277" y="627"/>
                  <a:pt x="277" y="627"/>
                  <a:pt x="276" y="627"/>
                </a:cubicBezTo>
                <a:cubicBezTo>
                  <a:pt x="276" y="627"/>
                  <a:pt x="276" y="624"/>
                  <a:pt x="275" y="624"/>
                </a:cubicBezTo>
                <a:cubicBezTo>
                  <a:pt x="276" y="623"/>
                  <a:pt x="276" y="623"/>
                  <a:pt x="275" y="623"/>
                </a:cubicBezTo>
                <a:cubicBezTo>
                  <a:pt x="275" y="623"/>
                  <a:pt x="275" y="622"/>
                  <a:pt x="275" y="621"/>
                </a:cubicBezTo>
                <a:cubicBezTo>
                  <a:pt x="274" y="620"/>
                  <a:pt x="274" y="620"/>
                  <a:pt x="274" y="620"/>
                </a:cubicBezTo>
                <a:cubicBezTo>
                  <a:pt x="275" y="617"/>
                  <a:pt x="275" y="617"/>
                  <a:pt x="275" y="617"/>
                </a:cubicBezTo>
                <a:cubicBezTo>
                  <a:pt x="275" y="617"/>
                  <a:pt x="275" y="617"/>
                  <a:pt x="275" y="617"/>
                </a:cubicBezTo>
                <a:cubicBezTo>
                  <a:pt x="275" y="617"/>
                  <a:pt x="276" y="617"/>
                  <a:pt x="276" y="616"/>
                </a:cubicBezTo>
                <a:cubicBezTo>
                  <a:pt x="276" y="615"/>
                  <a:pt x="275" y="614"/>
                  <a:pt x="274" y="614"/>
                </a:cubicBezTo>
                <a:cubicBezTo>
                  <a:pt x="274" y="613"/>
                  <a:pt x="274" y="613"/>
                  <a:pt x="273" y="612"/>
                </a:cubicBezTo>
                <a:cubicBezTo>
                  <a:pt x="273" y="611"/>
                  <a:pt x="272" y="610"/>
                  <a:pt x="272" y="610"/>
                </a:cubicBezTo>
                <a:cubicBezTo>
                  <a:pt x="273" y="607"/>
                  <a:pt x="273" y="607"/>
                  <a:pt x="273" y="607"/>
                </a:cubicBezTo>
                <a:cubicBezTo>
                  <a:pt x="273" y="607"/>
                  <a:pt x="276" y="607"/>
                  <a:pt x="279" y="608"/>
                </a:cubicBezTo>
                <a:cubicBezTo>
                  <a:pt x="280" y="609"/>
                  <a:pt x="282" y="609"/>
                  <a:pt x="283" y="609"/>
                </a:cubicBezTo>
                <a:cubicBezTo>
                  <a:pt x="284" y="609"/>
                  <a:pt x="285" y="609"/>
                  <a:pt x="287" y="609"/>
                </a:cubicBezTo>
                <a:cubicBezTo>
                  <a:pt x="290" y="610"/>
                  <a:pt x="294" y="609"/>
                  <a:pt x="298" y="609"/>
                </a:cubicBezTo>
                <a:cubicBezTo>
                  <a:pt x="301" y="609"/>
                  <a:pt x="304" y="608"/>
                  <a:pt x="307" y="607"/>
                </a:cubicBezTo>
                <a:cubicBezTo>
                  <a:pt x="310" y="607"/>
                  <a:pt x="310" y="607"/>
                  <a:pt x="310" y="606"/>
                </a:cubicBezTo>
                <a:cubicBezTo>
                  <a:pt x="310" y="604"/>
                  <a:pt x="311" y="603"/>
                  <a:pt x="311" y="600"/>
                </a:cubicBezTo>
                <a:cubicBezTo>
                  <a:pt x="311" y="597"/>
                  <a:pt x="311" y="596"/>
                  <a:pt x="311" y="596"/>
                </a:cubicBezTo>
                <a:cubicBezTo>
                  <a:pt x="311" y="595"/>
                  <a:pt x="310" y="595"/>
                  <a:pt x="310" y="595"/>
                </a:cubicBezTo>
                <a:cubicBezTo>
                  <a:pt x="310" y="595"/>
                  <a:pt x="310" y="594"/>
                  <a:pt x="309" y="592"/>
                </a:cubicBezTo>
                <a:cubicBezTo>
                  <a:pt x="309" y="590"/>
                  <a:pt x="309" y="587"/>
                  <a:pt x="309" y="582"/>
                </a:cubicBezTo>
                <a:cubicBezTo>
                  <a:pt x="308" y="577"/>
                  <a:pt x="308" y="573"/>
                  <a:pt x="308" y="570"/>
                </a:cubicBezTo>
                <a:cubicBezTo>
                  <a:pt x="308" y="567"/>
                  <a:pt x="308" y="567"/>
                  <a:pt x="308" y="567"/>
                </a:cubicBezTo>
                <a:cubicBezTo>
                  <a:pt x="308" y="567"/>
                  <a:pt x="309" y="565"/>
                  <a:pt x="311" y="560"/>
                </a:cubicBezTo>
                <a:cubicBezTo>
                  <a:pt x="313" y="556"/>
                  <a:pt x="314" y="554"/>
                  <a:pt x="315" y="551"/>
                </a:cubicBezTo>
                <a:cubicBezTo>
                  <a:pt x="316" y="549"/>
                  <a:pt x="316" y="549"/>
                  <a:pt x="317" y="548"/>
                </a:cubicBezTo>
                <a:cubicBezTo>
                  <a:pt x="318" y="547"/>
                  <a:pt x="317" y="547"/>
                  <a:pt x="321" y="542"/>
                </a:cubicBezTo>
                <a:cubicBezTo>
                  <a:pt x="324" y="537"/>
                  <a:pt x="327" y="535"/>
                  <a:pt x="332" y="529"/>
                </a:cubicBezTo>
                <a:cubicBezTo>
                  <a:pt x="337" y="524"/>
                  <a:pt x="343" y="516"/>
                  <a:pt x="346" y="513"/>
                </a:cubicBezTo>
                <a:cubicBezTo>
                  <a:pt x="349" y="509"/>
                  <a:pt x="356" y="501"/>
                  <a:pt x="360" y="496"/>
                </a:cubicBezTo>
                <a:cubicBezTo>
                  <a:pt x="363" y="493"/>
                  <a:pt x="365" y="490"/>
                  <a:pt x="367" y="488"/>
                </a:cubicBezTo>
                <a:cubicBezTo>
                  <a:pt x="369" y="486"/>
                  <a:pt x="369" y="485"/>
                  <a:pt x="370" y="484"/>
                </a:cubicBezTo>
                <a:cubicBezTo>
                  <a:pt x="372" y="480"/>
                  <a:pt x="372" y="480"/>
                  <a:pt x="373" y="478"/>
                </a:cubicBezTo>
                <a:cubicBezTo>
                  <a:pt x="373" y="477"/>
                  <a:pt x="374" y="477"/>
                  <a:pt x="375" y="473"/>
                </a:cubicBezTo>
                <a:cubicBezTo>
                  <a:pt x="376" y="469"/>
                  <a:pt x="376" y="467"/>
                  <a:pt x="376" y="466"/>
                </a:cubicBezTo>
                <a:cubicBezTo>
                  <a:pt x="376" y="464"/>
                  <a:pt x="377" y="464"/>
                  <a:pt x="377" y="460"/>
                </a:cubicBezTo>
                <a:cubicBezTo>
                  <a:pt x="377" y="457"/>
                  <a:pt x="377" y="454"/>
                  <a:pt x="378" y="449"/>
                </a:cubicBezTo>
                <a:cubicBezTo>
                  <a:pt x="378" y="445"/>
                  <a:pt x="378" y="436"/>
                  <a:pt x="377" y="429"/>
                </a:cubicBezTo>
                <a:cubicBezTo>
                  <a:pt x="377" y="422"/>
                  <a:pt x="377" y="420"/>
                  <a:pt x="377" y="414"/>
                </a:cubicBezTo>
                <a:cubicBezTo>
                  <a:pt x="376" y="408"/>
                  <a:pt x="376" y="405"/>
                  <a:pt x="376" y="400"/>
                </a:cubicBezTo>
                <a:cubicBezTo>
                  <a:pt x="375" y="395"/>
                  <a:pt x="375" y="391"/>
                  <a:pt x="375" y="386"/>
                </a:cubicBezTo>
                <a:cubicBezTo>
                  <a:pt x="375" y="380"/>
                  <a:pt x="374" y="377"/>
                  <a:pt x="374" y="373"/>
                </a:cubicBezTo>
                <a:cubicBezTo>
                  <a:pt x="374" y="369"/>
                  <a:pt x="374" y="367"/>
                  <a:pt x="374" y="364"/>
                </a:cubicBezTo>
                <a:cubicBezTo>
                  <a:pt x="373" y="361"/>
                  <a:pt x="373" y="360"/>
                  <a:pt x="374" y="358"/>
                </a:cubicBezTo>
                <a:cubicBezTo>
                  <a:pt x="374" y="355"/>
                  <a:pt x="375" y="351"/>
                  <a:pt x="375" y="346"/>
                </a:cubicBezTo>
                <a:cubicBezTo>
                  <a:pt x="376" y="340"/>
                  <a:pt x="376" y="338"/>
                  <a:pt x="376" y="338"/>
                </a:cubicBezTo>
                <a:cubicBezTo>
                  <a:pt x="376" y="338"/>
                  <a:pt x="379" y="338"/>
                  <a:pt x="382" y="337"/>
                </a:cubicBezTo>
                <a:cubicBezTo>
                  <a:pt x="385" y="337"/>
                  <a:pt x="386" y="337"/>
                  <a:pt x="387" y="337"/>
                </a:cubicBezTo>
                <a:cubicBezTo>
                  <a:pt x="389" y="337"/>
                  <a:pt x="395" y="336"/>
                  <a:pt x="400" y="335"/>
                </a:cubicBezTo>
                <a:cubicBezTo>
                  <a:pt x="405" y="334"/>
                  <a:pt x="407" y="333"/>
                  <a:pt x="409" y="332"/>
                </a:cubicBezTo>
                <a:cubicBezTo>
                  <a:pt x="410" y="331"/>
                  <a:pt x="411" y="332"/>
                  <a:pt x="415" y="330"/>
                </a:cubicBezTo>
                <a:cubicBezTo>
                  <a:pt x="418" y="329"/>
                  <a:pt x="421" y="328"/>
                  <a:pt x="424" y="326"/>
                </a:cubicBezTo>
                <a:cubicBezTo>
                  <a:pt x="428" y="325"/>
                  <a:pt x="429" y="325"/>
                  <a:pt x="435" y="323"/>
                </a:cubicBezTo>
                <a:cubicBezTo>
                  <a:pt x="440" y="322"/>
                  <a:pt x="446" y="320"/>
                  <a:pt x="446" y="320"/>
                </a:cubicBezTo>
                <a:cubicBezTo>
                  <a:pt x="446" y="320"/>
                  <a:pt x="447" y="321"/>
                  <a:pt x="448" y="321"/>
                </a:cubicBezTo>
                <a:cubicBezTo>
                  <a:pt x="449" y="321"/>
                  <a:pt x="450" y="321"/>
                  <a:pt x="453" y="321"/>
                </a:cubicBezTo>
                <a:cubicBezTo>
                  <a:pt x="456" y="322"/>
                  <a:pt x="458" y="322"/>
                  <a:pt x="460" y="322"/>
                </a:cubicBezTo>
                <a:cubicBezTo>
                  <a:pt x="462" y="322"/>
                  <a:pt x="464" y="323"/>
                  <a:pt x="464" y="323"/>
                </a:cubicBezTo>
                <a:cubicBezTo>
                  <a:pt x="464" y="323"/>
                  <a:pt x="465" y="323"/>
                  <a:pt x="465" y="324"/>
                </a:cubicBezTo>
                <a:cubicBezTo>
                  <a:pt x="465" y="325"/>
                  <a:pt x="466" y="327"/>
                  <a:pt x="466" y="329"/>
                </a:cubicBezTo>
                <a:cubicBezTo>
                  <a:pt x="467" y="330"/>
                  <a:pt x="468" y="330"/>
                  <a:pt x="470" y="331"/>
                </a:cubicBezTo>
                <a:cubicBezTo>
                  <a:pt x="473" y="331"/>
                  <a:pt x="476" y="332"/>
                  <a:pt x="476" y="332"/>
                </a:cubicBezTo>
                <a:cubicBezTo>
                  <a:pt x="476" y="332"/>
                  <a:pt x="476" y="333"/>
                  <a:pt x="479" y="336"/>
                </a:cubicBezTo>
                <a:cubicBezTo>
                  <a:pt x="481" y="339"/>
                  <a:pt x="484" y="341"/>
                  <a:pt x="490" y="346"/>
                </a:cubicBezTo>
                <a:cubicBezTo>
                  <a:pt x="492" y="348"/>
                  <a:pt x="494" y="350"/>
                  <a:pt x="495" y="351"/>
                </a:cubicBezTo>
                <a:cubicBezTo>
                  <a:pt x="497" y="353"/>
                  <a:pt x="499" y="354"/>
                  <a:pt x="499" y="354"/>
                </a:cubicBezTo>
                <a:cubicBezTo>
                  <a:pt x="499" y="354"/>
                  <a:pt x="498" y="355"/>
                  <a:pt x="498" y="358"/>
                </a:cubicBezTo>
                <a:cubicBezTo>
                  <a:pt x="498" y="361"/>
                  <a:pt x="498" y="362"/>
                  <a:pt x="498" y="362"/>
                </a:cubicBezTo>
                <a:cubicBezTo>
                  <a:pt x="498" y="363"/>
                  <a:pt x="497" y="363"/>
                  <a:pt x="497" y="364"/>
                </a:cubicBezTo>
                <a:cubicBezTo>
                  <a:pt x="497" y="365"/>
                  <a:pt x="498" y="366"/>
                  <a:pt x="500" y="367"/>
                </a:cubicBezTo>
                <a:cubicBezTo>
                  <a:pt x="502" y="368"/>
                  <a:pt x="503" y="369"/>
                  <a:pt x="504" y="370"/>
                </a:cubicBezTo>
                <a:cubicBezTo>
                  <a:pt x="506" y="371"/>
                  <a:pt x="508" y="373"/>
                  <a:pt x="509" y="374"/>
                </a:cubicBezTo>
                <a:cubicBezTo>
                  <a:pt x="511" y="376"/>
                  <a:pt x="513" y="377"/>
                  <a:pt x="514" y="378"/>
                </a:cubicBezTo>
                <a:cubicBezTo>
                  <a:pt x="515" y="380"/>
                  <a:pt x="515" y="379"/>
                  <a:pt x="517" y="381"/>
                </a:cubicBezTo>
                <a:cubicBezTo>
                  <a:pt x="519" y="382"/>
                  <a:pt x="524" y="386"/>
                  <a:pt x="526" y="388"/>
                </a:cubicBezTo>
                <a:cubicBezTo>
                  <a:pt x="529" y="389"/>
                  <a:pt x="531" y="390"/>
                  <a:pt x="531" y="390"/>
                </a:cubicBezTo>
                <a:cubicBezTo>
                  <a:pt x="531" y="390"/>
                  <a:pt x="531" y="391"/>
                  <a:pt x="531" y="392"/>
                </a:cubicBezTo>
                <a:cubicBezTo>
                  <a:pt x="531" y="394"/>
                  <a:pt x="532" y="395"/>
                  <a:pt x="533" y="396"/>
                </a:cubicBezTo>
                <a:cubicBezTo>
                  <a:pt x="533" y="396"/>
                  <a:pt x="533" y="397"/>
                  <a:pt x="534" y="398"/>
                </a:cubicBezTo>
                <a:cubicBezTo>
                  <a:pt x="536" y="399"/>
                  <a:pt x="538" y="401"/>
                  <a:pt x="541" y="403"/>
                </a:cubicBezTo>
                <a:cubicBezTo>
                  <a:pt x="543" y="404"/>
                  <a:pt x="543" y="404"/>
                  <a:pt x="544" y="404"/>
                </a:cubicBezTo>
                <a:cubicBezTo>
                  <a:pt x="545" y="404"/>
                  <a:pt x="546" y="405"/>
                  <a:pt x="548" y="405"/>
                </a:cubicBezTo>
                <a:cubicBezTo>
                  <a:pt x="549" y="405"/>
                  <a:pt x="551" y="405"/>
                  <a:pt x="551" y="405"/>
                </a:cubicBezTo>
                <a:cubicBezTo>
                  <a:pt x="551" y="405"/>
                  <a:pt x="552" y="407"/>
                  <a:pt x="554" y="409"/>
                </a:cubicBezTo>
                <a:cubicBezTo>
                  <a:pt x="555" y="410"/>
                  <a:pt x="557" y="413"/>
                  <a:pt x="558" y="414"/>
                </a:cubicBezTo>
                <a:cubicBezTo>
                  <a:pt x="559" y="416"/>
                  <a:pt x="559" y="416"/>
                  <a:pt x="560" y="417"/>
                </a:cubicBezTo>
                <a:cubicBezTo>
                  <a:pt x="561" y="417"/>
                  <a:pt x="561" y="419"/>
                  <a:pt x="562" y="420"/>
                </a:cubicBezTo>
                <a:cubicBezTo>
                  <a:pt x="563" y="421"/>
                  <a:pt x="562" y="421"/>
                  <a:pt x="563" y="422"/>
                </a:cubicBezTo>
                <a:cubicBezTo>
                  <a:pt x="564" y="422"/>
                  <a:pt x="564" y="423"/>
                  <a:pt x="564" y="424"/>
                </a:cubicBezTo>
                <a:cubicBezTo>
                  <a:pt x="565" y="424"/>
                  <a:pt x="565" y="425"/>
                  <a:pt x="565" y="425"/>
                </a:cubicBezTo>
                <a:cubicBezTo>
                  <a:pt x="565" y="426"/>
                  <a:pt x="566" y="426"/>
                  <a:pt x="566" y="427"/>
                </a:cubicBezTo>
                <a:cubicBezTo>
                  <a:pt x="566" y="428"/>
                  <a:pt x="567" y="428"/>
                  <a:pt x="567" y="429"/>
                </a:cubicBezTo>
                <a:cubicBezTo>
                  <a:pt x="567" y="429"/>
                  <a:pt x="568" y="430"/>
                  <a:pt x="568" y="431"/>
                </a:cubicBezTo>
                <a:cubicBezTo>
                  <a:pt x="569" y="432"/>
                  <a:pt x="569" y="433"/>
                  <a:pt x="570" y="435"/>
                </a:cubicBezTo>
                <a:cubicBezTo>
                  <a:pt x="571" y="437"/>
                  <a:pt x="571" y="438"/>
                  <a:pt x="571" y="438"/>
                </a:cubicBezTo>
                <a:cubicBezTo>
                  <a:pt x="571" y="438"/>
                  <a:pt x="571" y="438"/>
                  <a:pt x="570" y="438"/>
                </a:cubicBezTo>
                <a:cubicBezTo>
                  <a:pt x="570" y="439"/>
                  <a:pt x="571" y="440"/>
                  <a:pt x="571" y="440"/>
                </a:cubicBezTo>
                <a:cubicBezTo>
                  <a:pt x="571" y="440"/>
                  <a:pt x="571" y="440"/>
                  <a:pt x="571" y="441"/>
                </a:cubicBezTo>
                <a:cubicBezTo>
                  <a:pt x="571" y="442"/>
                  <a:pt x="571" y="443"/>
                  <a:pt x="572" y="446"/>
                </a:cubicBezTo>
                <a:cubicBezTo>
                  <a:pt x="573" y="448"/>
                  <a:pt x="576" y="452"/>
                  <a:pt x="578" y="455"/>
                </a:cubicBezTo>
                <a:cubicBezTo>
                  <a:pt x="581" y="458"/>
                  <a:pt x="583" y="459"/>
                  <a:pt x="583" y="459"/>
                </a:cubicBezTo>
                <a:cubicBezTo>
                  <a:pt x="583" y="459"/>
                  <a:pt x="582" y="459"/>
                  <a:pt x="582" y="460"/>
                </a:cubicBezTo>
                <a:cubicBezTo>
                  <a:pt x="582" y="461"/>
                  <a:pt x="582" y="461"/>
                  <a:pt x="583" y="462"/>
                </a:cubicBezTo>
                <a:cubicBezTo>
                  <a:pt x="584" y="464"/>
                  <a:pt x="585" y="465"/>
                  <a:pt x="586" y="466"/>
                </a:cubicBezTo>
                <a:cubicBezTo>
                  <a:pt x="587" y="468"/>
                  <a:pt x="588" y="468"/>
                  <a:pt x="590" y="468"/>
                </a:cubicBezTo>
                <a:cubicBezTo>
                  <a:pt x="591" y="468"/>
                  <a:pt x="592" y="467"/>
                  <a:pt x="593" y="466"/>
                </a:cubicBezTo>
                <a:cubicBezTo>
                  <a:pt x="595" y="466"/>
                  <a:pt x="596" y="465"/>
                  <a:pt x="598" y="463"/>
                </a:cubicBezTo>
                <a:cubicBezTo>
                  <a:pt x="602" y="461"/>
                  <a:pt x="609" y="456"/>
                  <a:pt x="611" y="455"/>
                </a:cubicBezTo>
                <a:cubicBezTo>
                  <a:pt x="613" y="453"/>
                  <a:pt x="613" y="453"/>
                  <a:pt x="613" y="452"/>
                </a:cubicBezTo>
                <a:cubicBezTo>
                  <a:pt x="613" y="451"/>
                  <a:pt x="614" y="449"/>
                  <a:pt x="614" y="449"/>
                </a:cubicBezTo>
                <a:cubicBezTo>
                  <a:pt x="614" y="448"/>
                  <a:pt x="617" y="447"/>
                  <a:pt x="620" y="446"/>
                </a:cubicBezTo>
                <a:cubicBezTo>
                  <a:pt x="622" y="445"/>
                  <a:pt x="623" y="444"/>
                  <a:pt x="624" y="444"/>
                </a:cubicBezTo>
                <a:cubicBezTo>
                  <a:pt x="625" y="444"/>
                  <a:pt x="625" y="444"/>
                  <a:pt x="630" y="441"/>
                </a:cubicBezTo>
                <a:cubicBezTo>
                  <a:pt x="635" y="439"/>
                  <a:pt x="639" y="435"/>
                  <a:pt x="645" y="430"/>
                </a:cubicBezTo>
                <a:cubicBezTo>
                  <a:pt x="652" y="424"/>
                  <a:pt x="656" y="419"/>
                  <a:pt x="662" y="411"/>
                </a:cubicBezTo>
                <a:cubicBezTo>
                  <a:pt x="668" y="404"/>
                  <a:pt x="671" y="398"/>
                  <a:pt x="672" y="396"/>
                </a:cubicBezTo>
                <a:cubicBezTo>
                  <a:pt x="672" y="395"/>
                  <a:pt x="671" y="394"/>
                  <a:pt x="670" y="394"/>
                </a:cubicBezTo>
                <a:cubicBezTo>
                  <a:pt x="670" y="393"/>
                  <a:pt x="668" y="394"/>
                  <a:pt x="668" y="394"/>
                </a:cubicBezTo>
                <a:cubicBezTo>
                  <a:pt x="668" y="394"/>
                  <a:pt x="668" y="394"/>
                  <a:pt x="668" y="393"/>
                </a:cubicBezTo>
                <a:cubicBezTo>
                  <a:pt x="667" y="392"/>
                  <a:pt x="666" y="391"/>
                  <a:pt x="663" y="392"/>
                </a:cubicBezTo>
                <a:cubicBezTo>
                  <a:pt x="661" y="392"/>
                  <a:pt x="659" y="393"/>
                  <a:pt x="656" y="395"/>
                </a:cubicBezTo>
                <a:cubicBezTo>
                  <a:pt x="653" y="397"/>
                  <a:pt x="652" y="398"/>
                  <a:pt x="650" y="399"/>
                </a:cubicBezTo>
                <a:cubicBezTo>
                  <a:pt x="649" y="399"/>
                  <a:pt x="647" y="400"/>
                  <a:pt x="646" y="401"/>
                </a:cubicBezTo>
                <a:cubicBezTo>
                  <a:pt x="645" y="401"/>
                  <a:pt x="645" y="401"/>
                  <a:pt x="643" y="403"/>
                </a:cubicBezTo>
                <a:cubicBezTo>
                  <a:pt x="642" y="404"/>
                  <a:pt x="641" y="404"/>
                  <a:pt x="640" y="404"/>
                </a:cubicBezTo>
                <a:cubicBezTo>
                  <a:pt x="639" y="404"/>
                  <a:pt x="636" y="405"/>
                  <a:pt x="634" y="405"/>
                </a:cubicBezTo>
                <a:cubicBezTo>
                  <a:pt x="632" y="406"/>
                  <a:pt x="631" y="406"/>
                  <a:pt x="630" y="406"/>
                </a:cubicBezTo>
                <a:cubicBezTo>
                  <a:pt x="629" y="406"/>
                  <a:pt x="629" y="406"/>
                  <a:pt x="627" y="406"/>
                </a:cubicBezTo>
                <a:cubicBezTo>
                  <a:pt x="626" y="406"/>
                  <a:pt x="625" y="406"/>
                  <a:pt x="624" y="406"/>
                </a:cubicBezTo>
                <a:cubicBezTo>
                  <a:pt x="623" y="406"/>
                  <a:pt x="622" y="406"/>
                  <a:pt x="622" y="405"/>
                </a:cubicBezTo>
                <a:cubicBezTo>
                  <a:pt x="621" y="405"/>
                  <a:pt x="620" y="405"/>
                  <a:pt x="620" y="406"/>
                </a:cubicBezTo>
                <a:cubicBezTo>
                  <a:pt x="619" y="406"/>
                  <a:pt x="618" y="406"/>
                  <a:pt x="618" y="405"/>
                </a:cubicBezTo>
                <a:cubicBezTo>
                  <a:pt x="617" y="405"/>
                  <a:pt x="617" y="405"/>
                  <a:pt x="616" y="405"/>
                </a:cubicBezTo>
                <a:cubicBezTo>
                  <a:pt x="615" y="406"/>
                  <a:pt x="614" y="405"/>
                  <a:pt x="612" y="404"/>
                </a:cubicBezTo>
                <a:cubicBezTo>
                  <a:pt x="609" y="404"/>
                  <a:pt x="608" y="404"/>
                  <a:pt x="606" y="404"/>
                </a:cubicBezTo>
                <a:cubicBezTo>
                  <a:pt x="606" y="404"/>
                  <a:pt x="605" y="404"/>
                  <a:pt x="604" y="405"/>
                </a:cubicBezTo>
                <a:cubicBezTo>
                  <a:pt x="604" y="405"/>
                  <a:pt x="604" y="405"/>
                  <a:pt x="603" y="405"/>
                </a:cubicBezTo>
                <a:cubicBezTo>
                  <a:pt x="603" y="404"/>
                  <a:pt x="602" y="404"/>
                  <a:pt x="601" y="405"/>
                </a:cubicBezTo>
                <a:cubicBezTo>
                  <a:pt x="600" y="405"/>
                  <a:pt x="601" y="405"/>
                  <a:pt x="601" y="405"/>
                </a:cubicBezTo>
                <a:cubicBezTo>
                  <a:pt x="601" y="405"/>
                  <a:pt x="601" y="405"/>
                  <a:pt x="600" y="406"/>
                </a:cubicBezTo>
                <a:cubicBezTo>
                  <a:pt x="599" y="406"/>
                  <a:pt x="599" y="406"/>
                  <a:pt x="599" y="406"/>
                </a:cubicBezTo>
                <a:cubicBezTo>
                  <a:pt x="598" y="405"/>
                  <a:pt x="598" y="405"/>
                  <a:pt x="598" y="405"/>
                </a:cubicBezTo>
                <a:cubicBezTo>
                  <a:pt x="597" y="405"/>
                  <a:pt x="597" y="405"/>
                  <a:pt x="597" y="405"/>
                </a:cubicBezTo>
                <a:cubicBezTo>
                  <a:pt x="596" y="405"/>
                  <a:pt x="596" y="404"/>
                  <a:pt x="594" y="404"/>
                </a:cubicBezTo>
                <a:cubicBezTo>
                  <a:pt x="593" y="403"/>
                  <a:pt x="592" y="403"/>
                  <a:pt x="592" y="403"/>
                </a:cubicBezTo>
                <a:cubicBezTo>
                  <a:pt x="592" y="402"/>
                  <a:pt x="592" y="402"/>
                  <a:pt x="591" y="402"/>
                </a:cubicBezTo>
                <a:cubicBezTo>
                  <a:pt x="590" y="402"/>
                  <a:pt x="589" y="401"/>
                  <a:pt x="588" y="401"/>
                </a:cubicBezTo>
                <a:cubicBezTo>
                  <a:pt x="587" y="400"/>
                  <a:pt x="587" y="400"/>
                  <a:pt x="586" y="399"/>
                </a:cubicBezTo>
                <a:cubicBezTo>
                  <a:pt x="585" y="399"/>
                  <a:pt x="586" y="399"/>
                  <a:pt x="584" y="398"/>
                </a:cubicBezTo>
                <a:cubicBezTo>
                  <a:pt x="583" y="398"/>
                  <a:pt x="583" y="397"/>
                  <a:pt x="583" y="397"/>
                </a:cubicBezTo>
                <a:cubicBezTo>
                  <a:pt x="582" y="397"/>
                  <a:pt x="582" y="397"/>
                  <a:pt x="582" y="396"/>
                </a:cubicBezTo>
                <a:cubicBezTo>
                  <a:pt x="582" y="395"/>
                  <a:pt x="581" y="396"/>
                  <a:pt x="580" y="395"/>
                </a:cubicBezTo>
                <a:cubicBezTo>
                  <a:pt x="579" y="395"/>
                  <a:pt x="579" y="394"/>
                  <a:pt x="578" y="394"/>
                </a:cubicBezTo>
                <a:cubicBezTo>
                  <a:pt x="577" y="393"/>
                  <a:pt x="577" y="392"/>
                  <a:pt x="576" y="392"/>
                </a:cubicBezTo>
                <a:cubicBezTo>
                  <a:pt x="576" y="392"/>
                  <a:pt x="575" y="391"/>
                  <a:pt x="575" y="391"/>
                </a:cubicBezTo>
                <a:cubicBezTo>
                  <a:pt x="575" y="391"/>
                  <a:pt x="575" y="390"/>
                  <a:pt x="574" y="390"/>
                </a:cubicBezTo>
                <a:cubicBezTo>
                  <a:pt x="573" y="390"/>
                  <a:pt x="572" y="388"/>
                  <a:pt x="571" y="387"/>
                </a:cubicBezTo>
                <a:cubicBezTo>
                  <a:pt x="569" y="386"/>
                  <a:pt x="569" y="385"/>
                  <a:pt x="569" y="385"/>
                </a:cubicBezTo>
                <a:cubicBezTo>
                  <a:pt x="569" y="385"/>
                  <a:pt x="569" y="384"/>
                  <a:pt x="568" y="383"/>
                </a:cubicBezTo>
                <a:cubicBezTo>
                  <a:pt x="567" y="383"/>
                  <a:pt x="566" y="381"/>
                  <a:pt x="565" y="379"/>
                </a:cubicBezTo>
                <a:cubicBezTo>
                  <a:pt x="564" y="378"/>
                  <a:pt x="563" y="378"/>
                  <a:pt x="562" y="377"/>
                </a:cubicBezTo>
                <a:cubicBezTo>
                  <a:pt x="561" y="375"/>
                  <a:pt x="560" y="373"/>
                  <a:pt x="560" y="373"/>
                </a:cubicBezTo>
                <a:cubicBezTo>
                  <a:pt x="559" y="373"/>
                  <a:pt x="559" y="373"/>
                  <a:pt x="559" y="372"/>
                </a:cubicBezTo>
                <a:cubicBezTo>
                  <a:pt x="558" y="371"/>
                  <a:pt x="555" y="369"/>
                  <a:pt x="555" y="368"/>
                </a:cubicBezTo>
                <a:cubicBezTo>
                  <a:pt x="554" y="366"/>
                  <a:pt x="553" y="365"/>
                  <a:pt x="552" y="364"/>
                </a:cubicBezTo>
                <a:cubicBezTo>
                  <a:pt x="552" y="363"/>
                  <a:pt x="551" y="362"/>
                  <a:pt x="550" y="360"/>
                </a:cubicBezTo>
                <a:cubicBezTo>
                  <a:pt x="548" y="357"/>
                  <a:pt x="548" y="356"/>
                  <a:pt x="547" y="356"/>
                </a:cubicBezTo>
                <a:cubicBezTo>
                  <a:pt x="546" y="355"/>
                  <a:pt x="544" y="351"/>
                  <a:pt x="542" y="348"/>
                </a:cubicBezTo>
                <a:cubicBezTo>
                  <a:pt x="541" y="345"/>
                  <a:pt x="538" y="342"/>
                  <a:pt x="537" y="339"/>
                </a:cubicBezTo>
                <a:cubicBezTo>
                  <a:pt x="536" y="338"/>
                  <a:pt x="535" y="336"/>
                  <a:pt x="534" y="334"/>
                </a:cubicBezTo>
                <a:cubicBezTo>
                  <a:pt x="533" y="332"/>
                  <a:pt x="532" y="330"/>
                  <a:pt x="531" y="330"/>
                </a:cubicBezTo>
                <a:cubicBezTo>
                  <a:pt x="531" y="329"/>
                  <a:pt x="531" y="328"/>
                  <a:pt x="527" y="321"/>
                </a:cubicBezTo>
                <a:cubicBezTo>
                  <a:pt x="526" y="320"/>
                  <a:pt x="526" y="318"/>
                  <a:pt x="525" y="317"/>
                </a:cubicBezTo>
                <a:cubicBezTo>
                  <a:pt x="524" y="316"/>
                  <a:pt x="524" y="315"/>
                  <a:pt x="523" y="314"/>
                </a:cubicBezTo>
                <a:cubicBezTo>
                  <a:pt x="522" y="311"/>
                  <a:pt x="520" y="309"/>
                  <a:pt x="519" y="307"/>
                </a:cubicBezTo>
                <a:cubicBezTo>
                  <a:pt x="518" y="304"/>
                  <a:pt x="516" y="301"/>
                  <a:pt x="515" y="299"/>
                </a:cubicBezTo>
                <a:cubicBezTo>
                  <a:pt x="513" y="296"/>
                  <a:pt x="513" y="295"/>
                  <a:pt x="513" y="295"/>
                </a:cubicBezTo>
                <a:cubicBezTo>
                  <a:pt x="513" y="295"/>
                  <a:pt x="513" y="294"/>
                  <a:pt x="512" y="291"/>
                </a:cubicBezTo>
                <a:cubicBezTo>
                  <a:pt x="512" y="288"/>
                  <a:pt x="510" y="286"/>
                  <a:pt x="508" y="283"/>
                </a:cubicBezTo>
                <a:cubicBezTo>
                  <a:pt x="507" y="280"/>
                  <a:pt x="504" y="279"/>
                  <a:pt x="504" y="279"/>
                </a:cubicBezTo>
                <a:cubicBezTo>
                  <a:pt x="504" y="279"/>
                  <a:pt x="503" y="277"/>
                  <a:pt x="501" y="275"/>
                </a:cubicBezTo>
                <a:cubicBezTo>
                  <a:pt x="500" y="273"/>
                  <a:pt x="499" y="273"/>
                  <a:pt x="498" y="273"/>
                </a:cubicBezTo>
                <a:cubicBezTo>
                  <a:pt x="497" y="272"/>
                  <a:pt x="497" y="272"/>
                  <a:pt x="496" y="272"/>
                </a:cubicBezTo>
                <a:cubicBezTo>
                  <a:pt x="495" y="272"/>
                  <a:pt x="494" y="272"/>
                  <a:pt x="493" y="271"/>
                </a:cubicBezTo>
                <a:cubicBezTo>
                  <a:pt x="491" y="270"/>
                  <a:pt x="487" y="270"/>
                  <a:pt x="486" y="270"/>
                </a:cubicBezTo>
                <a:cubicBezTo>
                  <a:pt x="484" y="270"/>
                  <a:pt x="483" y="269"/>
                  <a:pt x="482" y="268"/>
                </a:cubicBezTo>
                <a:cubicBezTo>
                  <a:pt x="480" y="268"/>
                  <a:pt x="478" y="268"/>
                  <a:pt x="477" y="267"/>
                </a:cubicBezTo>
                <a:cubicBezTo>
                  <a:pt x="475" y="267"/>
                  <a:pt x="474" y="267"/>
                  <a:pt x="471" y="267"/>
                </a:cubicBezTo>
                <a:cubicBezTo>
                  <a:pt x="468" y="267"/>
                  <a:pt x="465" y="266"/>
                  <a:pt x="462" y="266"/>
                </a:cubicBezTo>
                <a:cubicBezTo>
                  <a:pt x="460" y="266"/>
                  <a:pt x="458" y="266"/>
                  <a:pt x="456" y="266"/>
                </a:cubicBezTo>
                <a:cubicBezTo>
                  <a:pt x="453" y="265"/>
                  <a:pt x="452" y="266"/>
                  <a:pt x="449" y="266"/>
                </a:cubicBezTo>
                <a:cubicBezTo>
                  <a:pt x="447" y="266"/>
                  <a:pt x="446" y="266"/>
                  <a:pt x="444" y="266"/>
                </a:cubicBezTo>
                <a:cubicBezTo>
                  <a:pt x="441" y="266"/>
                  <a:pt x="438" y="266"/>
                  <a:pt x="435" y="266"/>
                </a:cubicBezTo>
                <a:cubicBezTo>
                  <a:pt x="431" y="266"/>
                  <a:pt x="424" y="266"/>
                  <a:pt x="424" y="266"/>
                </a:cubicBezTo>
                <a:cubicBezTo>
                  <a:pt x="424" y="266"/>
                  <a:pt x="424" y="266"/>
                  <a:pt x="423" y="266"/>
                </a:cubicBezTo>
                <a:cubicBezTo>
                  <a:pt x="422" y="265"/>
                  <a:pt x="422" y="265"/>
                  <a:pt x="420" y="265"/>
                </a:cubicBezTo>
                <a:cubicBezTo>
                  <a:pt x="418" y="265"/>
                  <a:pt x="415" y="265"/>
                  <a:pt x="410" y="264"/>
                </a:cubicBezTo>
                <a:cubicBezTo>
                  <a:pt x="405" y="264"/>
                  <a:pt x="400" y="263"/>
                  <a:pt x="395" y="262"/>
                </a:cubicBezTo>
                <a:cubicBezTo>
                  <a:pt x="393" y="262"/>
                  <a:pt x="391" y="261"/>
                  <a:pt x="389" y="261"/>
                </a:cubicBezTo>
                <a:cubicBezTo>
                  <a:pt x="388" y="261"/>
                  <a:pt x="386" y="261"/>
                  <a:pt x="385" y="260"/>
                </a:cubicBezTo>
                <a:cubicBezTo>
                  <a:pt x="383" y="260"/>
                  <a:pt x="381" y="260"/>
                  <a:pt x="381" y="260"/>
                </a:cubicBezTo>
                <a:cubicBezTo>
                  <a:pt x="381" y="260"/>
                  <a:pt x="381" y="259"/>
                  <a:pt x="382" y="257"/>
                </a:cubicBezTo>
                <a:cubicBezTo>
                  <a:pt x="382" y="255"/>
                  <a:pt x="382" y="253"/>
                  <a:pt x="383" y="251"/>
                </a:cubicBezTo>
                <a:cubicBezTo>
                  <a:pt x="383" y="248"/>
                  <a:pt x="383" y="247"/>
                  <a:pt x="381" y="244"/>
                </a:cubicBezTo>
                <a:cubicBezTo>
                  <a:pt x="379" y="240"/>
                  <a:pt x="377" y="237"/>
                  <a:pt x="377" y="237"/>
                </a:cubicBezTo>
                <a:cubicBezTo>
                  <a:pt x="377" y="237"/>
                  <a:pt x="378" y="237"/>
                  <a:pt x="379" y="236"/>
                </a:cubicBezTo>
                <a:cubicBezTo>
                  <a:pt x="380" y="235"/>
                  <a:pt x="382" y="233"/>
                  <a:pt x="386" y="231"/>
                </a:cubicBezTo>
                <a:cubicBezTo>
                  <a:pt x="390" y="228"/>
                  <a:pt x="394" y="226"/>
                  <a:pt x="397" y="225"/>
                </a:cubicBezTo>
                <a:cubicBezTo>
                  <a:pt x="400" y="223"/>
                  <a:pt x="403" y="222"/>
                  <a:pt x="406" y="221"/>
                </a:cubicBezTo>
                <a:cubicBezTo>
                  <a:pt x="409" y="220"/>
                  <a:pt x="410" y="220"/>
                  <a:pt x="415" y="218"/>
                </a:cubicBezTo>
                <a:cubicBezTo>
                  <a:pt x="419" y="215"/>
                  <a:pt x="422" y="214"/>
                  <a:pt x="426" y="213"/>
                </a:cubicBezTo>
                <a:cubicBezTo>
                  <a:pt x="429" y="211"/>
                  <a:pt x="433" y="210"/>
                  <a:pt x="435" y="209"/>
                </a:cubicBezTo>
                <a:cubicBezTo>
                  <a:pt x="438" y="208"/>
                  <a:pt x="441" y="207"/>
                  <a:pt x="442" y="206"/>
                </a:cubicBezTo>
                <a:cubicBezTo>
                  <a:pt x="443" y="206"/>
                  <a:pt x="444" y="206"/>
                  <a:pt x="443" y="206"/>
                </a:cubicBezTo>
                <a:cubicBezTo>
                  <a:pt x="443" y="205"/>
                  <a:pt x="443" y="205"/>
                  <a:pt x="443" y="203"/>
                </a:cubicBezTo>
                <a:cubicBezTo>
                  <a:pt x="442" y="201"/>
                  <a:pt x="442" y="199"/>
                  <a:pt x="441" y="197"/>
                </a:cubicBezTo>
                <a:cubicBezTo>
                  <a:pt x="441" y="194"/>
                  <a:pt x="440" y="192"/>
                  <a:pt x="440" y="192"/>
                </a:cubicBezTo>
                <a:cubicBezTo>
                  <a:pt x="440" y="192"/>
                  <a:pt x="441" y="191"/>
                  <a:pt x="441" y="191"/>
                </a:cubicBezTo>
                <a:cubicBezTo>
                  <a:pt x="441" y="191"/>
                  <a:pt x="442" y="190"/>
                  <a:pt x="442" y="190"/>
                </a:cubicBezTo>
                <a:cubicBezTo>
                  <a:pt x="443" y="189"/>
                  <a:pt x="443" y="188"/>
                  <a:pt x="443" y="187"/>
                </a:cubicBezTo>
                <a:cubicBezTo>
                  <a:pt x="443" y="187"/>
                  <a:pt x="443" y="187"/>
                  <a:pt x="443" y="185"/>
                </a:cubicBezTo>
                <a:cubicBezTo>
                  <a:pt x="443" y="183"/>
                  <a:pt x="443" y="180"/>
                  <a:pt x="443" y="180"/>
                </a:cubicBezTo>
                <a:cubicBezTo>
                  <a:pt x="443" y="180"/>
                  <a:pt x="447" y="178"/>
                  <a:pt x="450" y="176"/>
                </a:cubicBezTo>
                <a:cubicBezTo>
                  <a:pt x="454" y="173"/>
                  <a:pt x="455" y="172"/>
                  <a:pt x="458" y="170"/>
                </a:cubicBezTo>
                <a:cubicBezTo>
                  <a:pt x="461" y="167"/>
                  <a:pt x="462" y="165"/>
                  <a:pt x="464" y="163"/>
                </a:cubicBezTo>
                <a:cubicBezTo>
                  <a:pt x="465" y="161"/>
                  <a:pt x="467" y="159"/>
                  <a:pt x="468" y="157"/>
                </a:cubicBezTo>
                <a:cubicBezTo>
                  <a:pt x="469" y="155"/>
                  <a:pt x="470" y="154"/>
                  <a:pt x="471" y="153"/>
                </a:cubicBezTo>
                <a:cubicBezTo>
                  <a:pt x="472" y="152"/>
                  <a:pt x="473" y="151"/>
                  <a:pt x="474" y="149"/>
                </a:cubicBezTo>
                <a:cubicBezTo>
                  <a:pt x="475" y="148"/>
                  <a:pt x="476" y="148"/>
                  <a:pt x="477" y="146"/>
                </a:cubicBezTo>
                <a:cubicBezTo>
                  <a:pt x="478" y="145"/>
                  <a:pt x="479" y="145"/>
                  <a:pt x="479" y="144"/>
                </a:cubicBezTo>
                <a:cubicBezTo>
                  <a:pt x="480" y="143"/>
                  <a:pt x="480" y="143"/>
                  <a:pt x="481" y="142"/>
                </a:cubicBezTo>
                <a:cubicBezTo>
                  <a:pt x="482" y="141"/>
                  <a:pt x="483" y="140"/>
                  <a:pt x="483" y="138"/>
                </a:cubicBezTo>
                <a:cubicBezTo>
                  <a:pt x="484" y="136"/>
                  <a:pt x="483" y="135"/>
                  <a:pt x="482" y="135"/>
                </a:cubicBezTo>
                <a:cubicBezTo>
                  <a:pt x="480" y="134"/>
                  <a:pt x="479" y="135"/>
                  <a:pt x="478" y="136"/>
                </a:cubicBezTo>
                <a:cubicBezTo>
                  <a:pt x="477" y="137"/>
                  <a:pt x="476" y="140"/>
                  <a:pt x="475" y="141"/>
                </a:cubicBezTo>
                <a:cubicBezTo>
                  <a:pt x="474" y="142"/>
                  <a:pt x="473" y="142"/>
                  <a:pt x="472" y="143"/>
                </a:cubicBezTo>
                <a:cubicBezTo>
                  <a:pt x="470" y="144"/>
                  <a:pt x="469" y="145"/>
                  <a:pt x="468" y="146"/>
                </a:cubicBezTo>
                <a:cubicBezTo>
                  <a:pt x="468" y="147"/>
                  <a:pt x="467" y="148"/>
                  <a:pt x="467" y="148"/>
                </a:cubicBezTo>
                <a:cubicBezTo>
                  <a:pt x="466" y="148"/>
                  <a:pt x="466" y="147"/>
                  <a:pt x="466" y="146"/>
                </a:cubicBezTo>
                <a:cubicBezTo>
                  <a:pt x="466" y="145"/>
                  <a:pt x="466" y="145"/>
                  <a:pt x="467" y="143"/>
                </a:cubicBezTo>
                <a:cubicBezTo>
                  <a:pt x="468" y="142"/>
                  <a:pt x="469" y="141"/>
                  <a:pt x="471" y="140"/>
                </a:cubicBezTo>
                <a:cubicBezTo>
                  <a:pt x="472" y="138"/>
                  <a:pt x="472" y="137"/>
                  <a:pt x="473" y="136"/>
                </a:cubicBezTo>
                <a:cubicBezTo>
                  <a:pt x="474" y="133"/>
                  <a:pt x="476" y="131"/>
                  <a:pt x="477" y="130"/>
                </a:cubicBezTo>
                <a:cubicBezTo>
                  <a:pt x="478" y="128"/>
                  <a:pt x="479" y="127"/>
                  <a:pt x="479" y="126"/>
                </a:cubicBezTo>
                <a:cubicBezTo>
                  <a:pt x="480" y="124"/>
                  <a:pt x="481" y="124"/>
                  <a:pt x="481" y="122"/>
                </a:cubicBezTo>
                <a:cubicBezTo>
                  <a:pt x="481" y="121"/>
                  <a:pt x="480" y="120"/>
                  <a:pt x="479" y="119"/>
                </a:cubicBezTo>
                <a:cubicBezTo>
                  <a:pt x="477" y="119"/>
                  <a:pt x="476" y="120"/>
                  <a:pt x="475" y="122"/>
                </a:cubicBezTo>
                <a:cubicBezTo>
                  <a:pt x="474" y="123"/>
                  <a:pt x="473" y="125"/>
                  <a:pt x="472" y="127"/>
                </a:cubicBezTo>
                <a:cubicBezTo>
                  <a:pt x="470" y="129"/>
                  <a:pt x="470" y="130"/>
                  <a:pt x="468" y="132"/>
                </a:cubicBezTo>
                <a:cubicBezTo>
                  <a:pt x="467" y="133"/>
                  <a:pt x="466" y="134"/>
                  <a:pt x="466" y="135"/>
                </a:cubicBezTo>
                <a:cubicBezTo>
                  <a:pt x="465" y="136"/>
                  <a:pt x="464" y="137"/>
                  <a:pt x="464" y="138"/>
                </a:cubicBezTo>
                <a:cubicBezTo>
                  <a:pt x="463" y="139"/>
                  <a:pt x="463" y="139"/>
                  <a:pt x="462" y="140"/>
                </a:cubicBezTo>
                <a:cubicBezTo>
                  <a:pt x="462" y="140"/>
                  <a:pt x="461" y="138"/>
                  <a:pt x="461" y="138"/>
                </a:cubicBezTo>
                <a:cubicBezTo>
                  <a:pt x="461" y="138"/>
                  <a:pt x="461" y="138"/>
                  <a:pt x="462" y="137"/>
                </a:cubicBezTo>
                <a:cubicBezTo>
                  <a:pt x="462" y="136"/>
                  <a:pt x="464" y="134"/>
                  <a:pt x="465" y="133"/>
                </a:cubicBezTo>
                <a:cubicBezTo>
                  <a:pt x="466" y="131"/>
                  <a:pt x="466" y="130"/>
                  <a:pt x="466" y="129"/>
                </a:cubicBezTo>
                <a:cubicBezTo>
                  <a:pt x="467" y="128"/>
                  <a:pt x="468" y="126"/>
                  <a:pt x="469" y="124"/>
                </a:cubicBezTo>
                <a:cubicBezTo>
                  <a:pt x="470" y="122"/>
                  <a:pt x="470" y="122"/>
                  <a:pt x="471" y="120"/>
                </a:cubicBezTo>
                <a:cubicBezTo>
                  <a:pt x="472" y="119"/>
                  <a:pt x="472" y="118"/>
                  <a:pt x="473" y="117"/>
                </a:cubicBezTo>
                <a:cubicBezTo>
                  <a:pt x="473" y="115"/>
                  <a:pt x="474" y="115"/>
                  <a:pt x="474" y="113"/>
                </a:cubicBezTo>
                <a:cubicBezTo>
                  <a:pt x="474" y="111"/>
                  <a:pt x="472" y="110"/>
                  <a:pt x="471" y="110"/>
                </a:cubicBezTo>
                <a:cubicBezTo>
                  <a:pt x="469" y="110"/>
                  <a:pt x="468" y="112"/>
                  <a:pt x="467" y="114"/>
                </a:cubicBezTo>
                <a:cubicBezTo>
                  <a:pt x="466" y="116"/>
                  <a:pt x="465" y="118"/>
                  <a:pt x="464" y="120"/>
                </a:cubicBezTo>
                <a:cubicBezTo>
                  <a:pt x="463" y="122"/>
                  <a:pt x="462" y="123"/>
                  <a:pt x="461" y="124"/>
                </a:cubicBezTo>
                <a:cubicBezTo>
                  <a:pt x="460" y="125"/>
                  <a:pt x="460" y="126"/>
                  <a:pt x="460" y="127"/>
                </a:cubicBezTo>
                <a:cubicBezTo>
                  <a:pt x="460" y="128"/>
                  <a:pt x="459" y="128"/>
                  <a:pt x="459" y="129"/>
                </a:cubicBezTo>
                <a:cubicBezTo>
                  <a:pt x="458" y="130"/>
                  <a:pt x="458" y="131"/>
                  <a:pt x="457" y="132"/>
                </a:cubicBezTo>
                <a:cubicBezTo>
                  <a:pt x="457" y="133"/>
                  <a:pt x="456" y="134"/>
                  <a:pt x="456" y="134"/>
                </a:cubicBezTo>
                <a:cubicBezTo>
                  <a:pt x="455" y="135"/>
                  <a:pt x="455" y="134"/>
                  <a:pt x="455" y="134"/>
                </a:cubicBezTo>
                <a:cubicBezTo>
                  <a:pt x="454" y="134"/>
                  <a:pt x="454" y="132"/>
                  <a:pt x="455" y="131"/>
                </a:cubicBezTo>
                <a:cubicBezTo>
                  <a:pt x="455" y="129"/>
                  <a:pt x="455" y="128"/>
                  <a:pt x="456" y="127"/>
                </a:cubicBezTo>
                <a:cubicBezTo>
                  <a:pt x="456" y="125"/>
                  <a:pt x="456" y="124"/>
                  <a:pt x="457" y="121"/>
                </a:cubicBezTo>
                <a:cubicBezTo>
                  <a:pt x="458" y="119"/>
                  <a:pt x="459" y="118"/>
                  <a:pt x="460" y="116"/>
                </a:cubicBezTo>
                <a:cubicBezTo>
                  <a:pt x="461" y="114"/>
                  <a:pt x="461" y="112"/>
                  <a:pt x="462" y="110"/>
                </a:cubicBezTo>
                <a:cubicBezTo>
                  <a:pt x="462" y="108"/>
                  <a:pt x="460" y="107"/>
                  <a:pt x="458" y="108"/>
                </a:cubicBezTo>
                <a:cubicBezTo>
                  <a:pt x="456" y="108"/>
                  <a:pt x="455" y="111"/>
                  <a:pt x="454" y="112"/>
                </a:cubicBezTo>
                <a:cubicBezTo>
                  <a:pt x="454" y="113"/>
                  <a:pt x="453" y="115"/>
                  <a:pt x="453" y="116"/>
                </a:cubicBezTo>
                <a:cubicBezTo>
                  <a:pt x="452" y="117"/>
                  <a:pt x="452" y="118"/>
                  <a:pt x="451" y="119"/>
                </a:cubicBezTo>
                <a:cubicBezTo>
                  <a:pt x="450" y="121"/>
                  <a:pt x="450" y="121"/>
                  <a:pt x="449" y="124"/>
                </a:cubicBezTo>
                <a:cubicBezTo>
                  <a:pt x="448" y="126"/>
                  <a:pt x="448" y="127"/>
                  <a:pt x="448" y="130"/>
                </a:cubicBezTo>
                <a:cubicBezTo>
                  <a:pt x="447" y="132"/>
                  <a:pt x="446" y="133"/>
                  <a:pt x="446" y="134"/>
                </a:cubicBezTo>
                <a:cubicBezTo>
                  <a:pt x="445" y="135"/>
                  <a:pt x="445" y="136"/>
                  <a:pt x="444" y="137"/>
                </a:cubicBezTo>
                <a:cubicBezTo>
                  <a:pt x="444" y="139"/>
                  <a:pt x="442" y="139"/>
                  <a:pt x="441" y="140"/>
                </a:cubicBezTo>
                <a:cubicBezTo>
                  <a:pt x="440" y="140"/>
                  <a:pt x="437" y="142"/>
                  <a:pt x="437" y="142"/>
                </a:cubicBezTo>
                <a:cubicBezTo>
                  <a:pt x="436" y="143"/>
                  <a:pt x="436" y="142"/>
                  <a:pt x="436" y="142"/>
                </a:cubicBezTo>
                <a:cubicBezTo>
                  <a:pt x="435" y="141"/>
                  <a:pt x="435" y="141"/>
                  <a:pt x="435" y="140"/>
                </a:cubicBezTo>
                <a:cubicBezTo>
                  <a:pt x="435" y="139"/>
                  <a:pt x="435" y="138"/>
                  <a:pt x="435" y="137"/>
                </a:cubicBezTo>
                <a:cubicBezTo>
                  <a:pt x="434" y="136"/>
                  <a:pt x="434" y="135"/>
                  <a:pt x="433" y="134"/>
                </a:cubicBezTo>
                <a:cubicBezTo>
                  <a:pt x="433" y="133"/>
                  <a:pt x="433" y="132"/>
                  <a:pt x="431" y="129"/>
                </a:cubicBezTo>
                <a:cubicBezTo>
                  <a:pt x="430" y="127"/>
                  <a:pt x="428" y="126"/>
                  <a:pt x="427" y="125"/>
                </a:cubicBezTo>
                <a:cubicBezTo>
                  <a:pt x="426" y="125"/>
                  <a:pt x="425" y="125"/>
                  <a:pt x="424" y="126"/>
                </a:cubicBezTo>
                <a:cubicBezTo>
                  <a:pt x="423" y="127"/>
                  <a:pt x="424" y="128"/>
                  <a:pt x="424" y="129"/>
                </a:cubicBezTo>
                <a:cubicBezTo>
                  <a:pt x="425" y="129"/>
                  <a:pt x="425" y="131"/>
                  <a:pt x="426" y="133"/>
                </a:cubicBezTo>
                <a:cubicBezTo>
                  <a:pt x="426" y="135"/>
                  <a:pt x="427" y="136"/>
                  <a:pt x="427" y="138"/>
                </a:cubicBezTo>
                <a:cubicBezTo>
                  <a:pt x="427" y="140"/>
                  <a:pt x="427" y="141"/>
                  <a:pt x="427" y="143"/>
                </a:cubicBezTo>
                <a:cubicBezTo>
                  <a:pt x="427" y="144"/>
                  <a:pt x="426" y="145"/>
                  <a:pt x="426" y="147"/>
                </a:cubicBezTo>
                <a:cubicBezTo>
                  <a:pt x="426" y="149"/>
                  <a:pt x="427" y="152"/>
                  <a:pt x="428" y="154"/>
                </a:cubicBezTo>
                <a:cubicBezTo>
                  <a:pt x="428" y="157"/>
                  <a:pt x="428" y="158"/>
                  <a:pt x="429" y="160"/>
                </a:cubicBezTo>
                <a:cubicBezTo>
                  <a:pt x="429" y="163"/>
                  <a:pt x="429" y="163"/>
                  <a:pt x="429" y="164"/>
                </a:cubicBezTo>
                <a:cubicBezTo>
                  <a:pt x="428" y="165"/>
                  <a:pt x="426" y="167"/>
                  <a:pt x="426" y="167"/>
                </a:cubicBezTo>
                <a:cubicBezTo>
                  <a:pt x="426" y="167"/>
                  <a:pt x="426" y="167"/>
                  <a:pt x="425" y="167"/>
                </a:cubicBezTo>
                <a:cubicBezTo>
                  <a:pt x="425" y="167"/>
                  <a:pt x="425" y="167"/>
                  <a:pt x="424" y="168"/>
                </a:cubicBezTo>
                <a:cubicBezTo>
                  <a:pt x="424" y="168"/>
                  <a:pt x="423" y="169"/>
                  <a:pt x="421" y="170"/>
                </a:cubicBezTo>
                <a:cubicBezTo>
                  <a:pt x="419" y="171"/>
                  <a:pt x="417" y="173"/>
                  <a:pt x="413" y="175"/>
                </a:cubicBezTo>
                <a:cubicBezTo>
                  <a:pt x="409" y="177"/>
                  <a:pt x="407" y="178"/>
                  <a:pt x="406" y="179"/>
                </a:cubicBezTo>
                <a:cubicBezTo>
                  <a:pt x="404" y="179"/>
                  <a:pt x="401" y="182"/>
                  <a:pt x="400" y="183"/>
                </a:cubicBezTo>
                <a:cubicBezTo>
                  <a:pt x="399" y="184"/>
                  <a:pt x="398" y="186"/>
                  <a:pt x="398" y="186"/>
                </a:cubicBezTo>
                <a:cubicBezTo>
                  <a:pt x="398" y="186"/>
                  <a:pt x="398" y="186"/>
                  <a:pt x="397" y="185"/>
                </a:cubicBezTo>
                <a:cubicBezTo>
                  <a:pt x="396" y="185"/>
                  <a:pt x="394" y="185"/>
                  <a:pt x="393" y="186"/>
                </a:cubicBezTo>
                <a:cubicBezTo>
                  <a:pt x="391" y="186"/>
                  <a:pt x="387" y="188"/>
                  <a:pt x="386" y="189"/>
                </a:cubicBezTo>
                <a:cubicBezTo>
                  <a:pt x="385" y="190"/>
                  <a:pt x="383" y="190"/>
                  <a:pt x="383" y="192"/>
                </a:cubicBezTo>
                <a:cubicBezTo>
                  <a:pt x="382" y="193"/>
                  <a:pt x="381" y="194"/>
                  <a:pt x="381" y="194"/>
                </a:cubicBezTo>
                <a:cubicBezTo>
                  <a:pt x="381" y="194"/>
                  <a:pt x="380" y="195"/>
                  <a:pt x="378" y="195"/>
                </a:cubicBezTo>
                <a:cubicBezTo>
                  <a:pt x="375" y="196"/>
                  <a:pt x="374" y="196"/>
                  <a:pt x="373" y="196"/>
                </a:cubicBezTo>
                <a:cubicBezTo>
                  <a:pt x="373" y="196"/>
                  <a:pt x="372" y="196"/>
                  <a:pt x="371" y="196"/>
                </a:cubicBezTo>
                <a:cubicBezTo>
                  <a:pt x="371" y="196"/>
                  <a:pt x="371" y="195"/>
                  <a:pt x="370" y="195"/>
                </a:cubicBezTo>
                <a:cubicBezTo>
                  <a:pt x="369" y="195"/>
                  <a:pt x="369" y="195"/>
                  <a:pt x="369" y="195"/>
                </a:cubicBezTo>
                <a:cubicBezTo>
                  <a:pt x="369" y="195"/>
                  <a:pt x="368" y="194"/>
                  <a:pt x="367" y="191"/>
                </a:cubicBezTo>
                <a:cubicBezTo>
                  <a:pt x="367" y="189"/>
                  <a:pt x="366" y="187"/>
                  <a:pt x="365" y="185"/>
                </a:cubicBezTo>
                <a:cubicBezTo>
                  <a:pt x="365" y="184"/>
                  <a:pt x="364" y="182"/>
                  <a:pt x="363" y="181"/>
                </a:cubicBezTo>
                <a:cubicBezTo>
                  <a:pt x="362" y="178"/>
                  <a:pt x="361" y="176"/>
                  <a:pt x="360" y="174"/>
                </a:cubicBezTo>
                <a:cubicBezTo>
                  <a:pt x="359" y="173"/>
                  <a:pt x="358" y="171"/>
                  <a:pt x="357" y="170"/>
                </a:cubicBezTo>
                <a:cubicBezTo>
                  <a:pt x="355" y="168"/>
                  <a:pt x="354" y="166"/>
                  <a:pt x="353" y="164"/>
                </a:cubicBezTo>
                <a:cubicBezTo>
                  <a:pt x="352" y="163"/>
                  <a:pt x="352" y="162"/>
                  <a:pt x="352" y="161"/>
                </a:cubicBezTo>
                <a:cubicBezTo>
                  <a:pt x="351" y="160"/>
                  <a:pt x="350" y="157"/>
                  <a:pt x="347" y="152"/>
                </a:cubicBezTo>
                <a:cubicBezTo>
                  <a:pt x="346" y="149"/>
                  <a:pt x="344" y="147"/>
                  <a:pt x="343" y="145"/>
                </a:cubicBezTo>
                <a:cubicBezTo>
                  <a:pt x="341" y="142"/>
                  <a:pt x="339" y="140"/>
                  <a:pt x="338" y="139"/>
                </a:cubicBezTo>
                <a:cubicBezTo>
                  <a:pt x="336" y="137"/>
                  <a:pt x="335" y="135"/>
                  <a:pt x="333" y="134"/>
                </a:cubicBezTo>
                <a:cubicBezTo>
                  <a:pt x="332" y="133"/>
                  <a:pt x="332" y="132"/>
                  <a:pt x="331" y="132"/>
                </a:cubicBezTo>
                <a:cubicBezTo>
                  <a:pt x="330" y="130"/>
                  <a:pt x="329" y="130"/>
                  <a:pt x="328" y="128"/>
                </a:cubicBezTo>
                <a:cubicBezTo>
                  <a:pt x="327" y="127"/>
                  <a:pt x="326" y="126"/>
                  <a:pt x="323" y="123"/>
                </a:cubicBezTo>
                <a:cubicBezTo>
                  <a:pt x="320" y="119"/>
                  <a:pt x="316" y="116"/>
                  <a:pt x="314" y="113"/>
                </a:cubicBezTo>
                <a:cubicBezTo>
                  <a:pt x="311" y="111"/>
                  <a:pt x="310" y="109"/>
                  <a:pt x="309" y="108"/>
                </a:cubicBezTo>
                <a:cubicBezTo>
                  <a:pt x="308" y="108"/>
                  <a:pt x="307" y="106"/>
                  <a:pt x="306" y="105"/>
                </a:cubicBezTo>
                <a:cubicBezTo>
                  <a:pt x="304" y="103"/>
                  <a:pt x="302" y="102"/>
                  <a:pt x="302" y="102"/>
                </a:cubicBezTo>
                <a:cubicBezTo>
                  <a:pt x="302" y="100"/>
                  <a:pt x="302" y="100"/>
                  <a:pt x="302" y="100"/>
                </a:cubicBezTo>
                <a:cubicBezTo>
                  <a:pt x="302" y="100"/>
                  <a:pt x="302" y="100"/>
                  <a:pt x="303" y="99"/>
                </a:cubicBezTo>
                <a:cubicBezTo>
                  <a:pt x="304" y="98"/>
                  <a:pt x="304" y="97"/>
                  <a:pt x="304" y="96"/>
                </a:cubicBezTo>
                <a:cubicBezTo>
                  <a:pt x="303" y="96"/>
                  <a:pt x="304" y="96"/>
                  <a:pt x="304" y="96"/>
                </a:cubicBezTo>
                <a:cubicBezTo>
                  <a:pt x="305" y="96"/>
                  <a:pt x="305" y="95"/>
                  <a:pt x="306" y="95"/>
                </a:cubicBezTo>
                <a:cubicBezTo>
                  <a:pt x="307" y="94"/>
                  <a:pt x="309" y="93"/>
                  <a:pt x="310" y="93"/>
                </a:cubicBezTo>
                <a:cubicBezTo>
                  <a:pt x="311" y="92"/>
                  <a:pt x="311" y="92"/>
                  <a:pt x="312" y="91"/>
                </a:cubicBezTo>
                <a:cubicBezTo>
                  <a:pt x="313" y="90"/>
                  <a:pt x="314" y="90"/>
                  <a:pt x="316" y="89"/>
                </a:cubicBezTo>
                <a:cubicBezTo>
                  <a:pt x="317" y="88"/>
                  <a:pt x="318" y="87"/>
                  <a:pt x="319" y="86"/>
                </a:cubicBezTo>
                <a:cubicBezTo>
                  <a:pt x="320" y="84"/>
                  <a:pt x="319" y="83"/>
                  <a:pt x="319" y="82"/>
                </a:cubicBezTo>
                <a:cubicBezTo>
                  <a:pt x="319" y="81"/>
                  <a:pt x="318" y="79"/>
                  <a:pt x="318" y="79"/>
                </a:cubicBezTo>
                <a:cubicBezTo>
                  <a:pt x="318" y="79"/>
                  <a:pt x="318" y="78"/>
                  <a:pt x="318" y="77"/>
                </a:cubicBezTo>
                <a:cubicBezTo>
                  <a:pt x="319" y="76"/>
                  <a:pt x="320" y="75"/>
                  <a:pt x="320" y="74"/>
                </a:cubicBezTo>
                <a:cubicBezTo>
                  <a:pt x="321" y="74"/>
                  <a:pt x="320" y="72"/>
                  <a:pt x="319" y="71"/>
                </a:cubicBezTo>
                <a:cubicBezTo>
                  <a:pt x="318" y="70"/>
                  <a:pt x="317" y="70"/>
                  <a:pt x="317" y="70"/>
                </a:cubicBezTo>
                <a:cubicBezTo>
                  <a:pt x="317" y="70"/>
                  <a:pt x="318" y="69"/>
                  <a:pt x="319" y="68"/>
                </a:cubicBezTo>
                <a:cubicBezTo>
                  <a:pt x="320" y="68"/>
                  <a:pt x="320" y="67"/>
                  <a:pt x="321" y="66"/>
                </a:cubicBezTo>
                <a:cubicBezTo>
                  <a:pt x="322" y="65"/>
                  <a:pt x="322" y="64"/>
                  <a:pt x="321" y="63"/>
                </a:cubicBezTo>
                <a:cubicBezTo>
                  <a:pt x="321" y="62"/>
                  <a:pt x="321" y="61"/>
                  <a:pt x="321" y="59"/>
                </a:cubicBezTo>
                <a:cubicBezTo>
                  <a:pt x="321" y="58"/>
                  <a:pt x="321" y="57"/>
                  <a:pt x="322" y="57"/>
                </a:cubicBezTo>
                <a:cubicBezTo>
                  <a:pt x="323" y="56"/>
                  <a:pt x="324" y="56"/>
                  <a:pt x="325" y="56"/>
                </a:cubicBezTo>
                <a:cubicBezTo>
                  <a:pt x="326" y="56"/>
                  <a:pt x="327" y="55"/>
                  <a:pt x="327" y="54"/>
                </a:cubicBezTo>
                <a:cubicBezTo>
                  <a:pt x="328" y="52"/>
                  <a:pt x="326" y="51"/>
                  <a:pt x="325" y="49"/>
                </a:cubicBezTo>
                <a:cubicBezTo>
                  <a:pt x="323" y="48"/>
                  <a:pt x="322" y="46"/>
                  <a:pt x="320" y="44"/>
                </a:cubicBezTo>
                <a:cubicBezTo>
                  <a:pt x="318" y="43"/>
                  <a:pt x="317" y="43"/>
                  <a:pt x="316" y="42"/>
                </a:cubicBezTo>
                <a:cubicBezTo>
                  <a:pt x="316" y="41"/>
                  <a:pt x="316" y="41"/>
                  <a:pt x="315" y="41"/>
                </a:cubicBezTo>
                <a:cubicBezTo>
                  <a:pt x="314" y="39"/>
                  <a:pt x="315" y="36"/>
                  <a:pt x="315" y="35"/>
                </a:cubicBezTo>
                <a:cubicBezTo>
                  <a:pt x="316" y="34"/>
                  <a:pt x="315" y="33"/>
                  <a:pt x="315" y="33"/>
                </a:cubicBezTo>
                <a:cubicBezTo>
                  <a:pt x="314" y="33"/>
                  <a:pt x="315" y="32"/>
                  <a:pt x="314" y="31"/>
                </a:cubicBezTo>
                <a:cubicBezTo>
                  <a:pt x="313" y="29"/>
                  <a:pt x="313" y="30"/>
                  <a:pt x="313" y="30"/>
                </a:cubicBezTo>
                <a:cubicBezTo>
                  <a:pt x="313" y="30"/>
                  <a:pt x="313" y="29"/>
                  <a:pt x="312" y="28"/>
                </a:cubicBezTo>
                <a:cubicBezTo>
                  <a:pt x="312" y="28"/>
                  <a:pt x="312" y="26"/>
                  <a:pt x="311" y="26"/>
                </a:cubicBezTo>
                <a:cubicBezTo>
                  <a:pt x="310" y="25"/>
                  <a:pt x="310" y="25"/>
                  <a:pt x="310" y="24"/>
                </a:cubicBezTo>
                <a:cubicBezTo>
                  <a:pt x="310" y="24"/>
                  <a:pt x="310" y="23"/>
                  <a:pt x="310" y="23"/>
                </a:cubicBezTo>
                <a:cubicBezTo>
                  <a:pt x="309" y="23"/>
                  <a:pt x="309" y="22"/>
                  <a:pt x="309" y="22"/>
                </a:cubicBezTo>
                <a:cubicBezTo>
                  <a:pt x="309" y="21"/>
                  <a:pt x="308" y="20"/>
                  <a:pt x="308" y="20"/>
                </a:cubicBezTo>
                <a:cubicBezTo>
                  <a:pt x="307" y="20"/>
                  <a:pt x="307" y="19"/>
                  <a:pt x="307" y="18"/>
                </a:cubicBezTo>
                <a:cubicBezTo>
                  <a:pt x="306" y="17"/>
                  <a:pt x="305" y="16"/>
                  <a:pt x="305" y="16"/>
                </a:cubicBezTo>
                <a:cubicBezTo>
                  <a:pt x="305" y="16"/>
                  <a:pt x="306" y="16"/>
                  <a:pt x="306" y="16"/>
                </a:cubicBezTo>
                <a:cubicBezTo>
                  <a:pt x="306" y="15"/>
                  <a:pt x="307" y="15"/>
                  <a:pt x="307" y="12"/>
                </a:cubicBezTo>
                <a:cubicBezTo>
                  <a:pt x="307" y="10"/>
                  <a:pt x="305" y="8"/>
                  <a:pt x="303" y="6"/>
                </a:cubicBezTo>
                <a:cubicBezTo>
                  <a:pt x="301" y="5"/>
                  <a:pt x="298" y="3"/>
                  <a:pt x="296" y="2"/>
                </a:cubicBezTo>
                <a:cubicBezTo>
                  <a:pt x="294" y="1"/>
                  <a:pt x="291" y="1"/>
                  <a:pt x="290" y="1"/>
                </a:cubicBezTo>
                <a:cubicBezTo>
                  <a:pt x="288" y="1"/>
                  <a:pt x="285" y="1"/>
                  <a:pt x="283" y="1"/>
                </a:cubicBezTo>
                <a:cubicBezTo>
                  <a:pt x="281" y="1"/>
                  <a:pt x="280" y="0"/>
                  <a:pt x="278" y="1"/>
                </a:cubicBezTo>
                <a:cubicBezTo>
                  <a:pt x="276" y="1"/>
                  <a:pt x="275" y="2"/>
                  <a:pt x="274" y="2"/>
                </a:cubicBezTo>
                <a:cubicBezTo>
                  <a:pt x="273" y="2"/>
                  <a:pt x="271" y="2"/>
                  <a:pt x="269" y="2"/>
                </a:cubicBezTo>
                <a:cubicBezTo>
                  <a:pt x="268" y="2"/>
                  <a:pt x="266" y="3"/>
                  <a:pt x="265" y="3"/>
                </a:cubicBezTo>
                <a:cubicBezTo>
                  <a:pt x="263" y="3"/>
                  <a:pt x="261" y="4"/>
                  <a:pt x="260" y="4"/>
                </a:cubicBezTo>
                <a:cubicBezTo>
                  <a:pt x="259" y="5"/>
                  <a:pt x="257" y="5"/>
                  <a:pt x="256" y="6"/>
                </a:cubicBezTo>
                <a:cubicBezTo>
                  <a:pt x="255" y="6"/>
                  <a:pt x="254" y="7"/>
                  <a:pt x="253" y="8"/>
                </a:cubicBezTo>
                <a:cubicBezTo>
                  <a:pt x="251" y="8"/>
                  <a:pt x="250" y="10"/>
                  <a:pt x="248" y="11"/>
                </a:cubicBezTo>
                <a:cubicBezTo>
                  <a:pt x="247" y="13"/>
                  <a:pt x="246" y="14"/>
                  <a:pt x="243" y="17"/>
                </a:cubicBezTo>
                <a:cubicBezTo>
                  <a:pt x="240" y="20"/>
                  <a:pt x="241" y="22"/>
                  <a:pt x="240" y="23"/>
                </a:cubicBezTo>
                <a:cubicBezTo>
                  <a:pt x="239" y="25"/>
                  <a:pt x="239" y="26"/>
                  <a:pt x="238" y="28"/>
                </a:cubicBezTo>
                <a:cubicBezTo>
                  <a:pt x="238" y="29"/>
                  <a:pt x="238" y="30"/>
                  <a:pt x="237" y="31"/>
                </a:cubicBezTo>
                <a:cubicBezTo>
                  <a:pt x="237" y="33"/>
                  <a:pt x="237" y="34"/>
                  <a:pt x="237" y="37"/>
                </a:cubicBezTo>
                <a:cubicBezTo>
                  <a:pt x="237" y="39"/>
                  <a:pt x="237" y="40"/>
                  <a:pt x="237" y="41"/>
                </a:cubicBezTo>
                <a:cubicBezTo>
                  <a:pt x="237" y="42"/>
                  <a:pt x="238" y="42"/>
                  <a:pt x="238" y="43"/>
                </a:cubicBezTo>
                <a:cubicBezTo>
                  <a:pt x="238" y="44"/>
                  <a:pt x="237" y="44"/>
                  <a:pt x="237" y="45"/>
                </a:cubicBezTo>
                <a:cubicBezTo>
                  <a:pt x="237" y="47"/>
                  <a:pt x="238" y="48"/>
                  <a:pt x="238" y="49"/>
                </a:cubicBezTo>
                <a:cubicBezTo>
                  <a:pt x="238" y="49"/>
                  <a:pt x="238" y="50"/>
                  <a:pt x="238" y="51"/>
                </a:cubicBezTo>
                <a:cubicBezTo>
                  <a:pt x="238" y="51"/>
                  <a:pt x="238" y="52"/>
                  <a:pt x="238" y="53"/>
                </a:cubicBezTo>
                <a:cubicBezTo>
                  <a:pt x="238" y="56"/>
                  <a:pt x="239" y="57"/>
                  <a:pt x="239" y="59"/>
                </a:cubicBezTo>
                <a:cubicBezTo>
                  <a:pt x="239" y="60"/>
                  <a:pt x="240" y="60"/>
                  <a:pt x="240" y="61"/>
                </a:cubicBezTo>
                <a:cubicBezTo>
                  <a:pt x="240" y="61"/>
                  <a:pt x="240" y="61"/>
                  <a:pt x="240" y="62"/>
                </a:cubicBezTo>
                <a:cubicBezTo>
                  <a:pt x="240" y="62"/>
                  <a:pt x="241" y="63"/>
                  <a:pt x="241" y="64"/>
                </a:cubicBezTo>
                <a:cubicBezTo>
                  <a:pt x="242" y="65"/>
                  <a:pt x="242" y="66"/>
                  <a:pt x="243" y="66"/>
                </a:cubicBezTo>
                <a:cubicBezTo>
                  <a:pt x="243" y="67"/>
                  <a:pt x="243" y="68"/>
                  <a:pt x="244" y="69"/>
                </a:cubicBezTo>
                <a:cubicBezTo>
                  <a:pt x="244" y="69"/>
                  <a:pt x="244" y="70"/>
                  <a:pt x="244" y="70"/>
                </a:cubicBezTo>
                <a:cubicBezTo>
                  <a:pt x="244" y="71"/>
                  <a:pt x="244" y="72"/>
                  <a:pt x="244" y="73"/>
                </a:cubicBezTo>
                <a:cubicBezTo>
                  <a:pt x="245" y="73"/>
                  <a:pt x="245" y="74"/>
                  <a:pt x="246" y="74"/>
                </a:cubicBezTo>
                <a:cubicBezTo>
                  <a:pt x="246" y="75"/>
                  <a:pt x="246" y="75"/>
                  <a:pt x="246" y="76"/>
                </a:cubicBezTo>
                <a:cubicBezTo>
                  <a:pt x="246" y="76"/>
                  <a:pt x="247" y="76"/>
                  <a:pt x="247" y="77"/>
                </a:cubicBezTo>
                <a:cubicBezTo>
                  <a:pt x="248" y="78"/>
                  <a:pt x="249" y="78"/>
                  <a:pt x="249" y="79"/>
                </a:cubicBezTo>
                <a:cubicBezTo>
                  <a:pt x="250" y="79"/>
                  <a:pt x="251" y="80"/>
                  <a:pt x="252" y="79"/>
                </a:cubicBezTo>
                <a:cubicBezTo>
                  <a:pt x="253" y="79"/>
                  <a:pt x="254" y="79"/>
                  <a:pt x="254" y="79"/>
                </a:cubicBezTo>
                <a:cubicBezTo>
                  <a:pt x="254" y="79"/>
                  <a:pt x="254" y="80"/>
                  <a:pt x="254" y="81"/>
                </a:cubicBezTo>
                <a:cubicBezTo>
                  <a:pt x="254" y="82"/>
                  <a:pt x="253" y="83"/>
                  <a:pt x="252" y="85"/>
                </a:cubicBezTo>
                <a:cubicBezTo>
                  <a:pt x="252" y="86"/>
                  <a:pt x="251" y="87"/>
                  <a:pt x="251" y="88"/>
                </a:cubicBezTo>
                <a:cubicBezTo>
                  <a:pt x="250" y="88"/>
                  <a:pt x="248" y="87"/>
                  <a:pt x="246" y="86"/>
                </a:cubicBezTo>
                <a:cubicBezTo>
                  <a:pt x="244" y="86"/>
                  <a:pt x="244" y="86"/>
                  <a:pt x="239" y="86"/>
                </a:cubicBezTo>
                <a:cubicBezTo>
                  <a:pt x="238" y="86"/>
                  <a:pt x="236" y="86"/>
                  <a:pt x="235" y="86"/>
                </a:cubicBezTo>
                <a:cubicBezTo>
                  <a:pt x="234" y="86"/>
                  <a:pt x="232" y="87"/>
                  <a:pt x="230" y="87"/>
                </a:cubicBezTo>
                <a:cubicBezTo>
                  <a:pt x="229" y="87"/>
                  <a:pt x="228" y="88"/>
                  <a:pt x="227" y="88"/>
                </a:cubicBezTo>
                <a:cubicBezTo>
                  <a:pt x="224" y="89"/>
                  <a:pt x="223" y="90"/>
                  <a:pt x="220" y="92"/>
                </a:cubicBezTo>
                <a:cubicBezTo>
                  <a:pt x="218" y="93"/>
                  <a:pt x="215" y="95"/>
                  <a:pt x="214" y="97"/>
                </a:cubicBezTo>
                <a:cubicBezTo>
                  <a:pt x="212" y="98"/>
                  <a:pt x="211" y="99"/>
                  <a:pt x="209" y="101"/>
                </a:cubicBezTo>
                <a:cubicBezTo>
                  <a:pt x="207" y="103"/>
                  <a:pt x="206" y="104"/>
                  <a:pt x="205" y="106"/>
                </a:cubicBezTo>
                <a:cubicBezTo>
                  <a:pt x="204" y="108"/>
                  <a:pt x="204" y="108"/>
                  <a:pt x="203" y="110"/>
                </a:cubicBezTo>
                <a:cubicBezTo>
                  <a:pt x="203" y="112"/>
                  <a:pt x="203" y="113"/>
                  <a:pt x="203" y="114"/>
                </a:cubicBezTo>
                <a:cubicBezTo>
                  <a:pt x="202" y="116"/>
                  <a:pt x="202" y="117"/>
                  <a:pt x="202" y="117"/>
                </a:cubicBezTo>
                <a:cubicBezTo>
                  <a:pt x="202" y="117"/>
                  <a:pt x="201" y="118"/>
                  <a:pt x="200" y="119"/>
                </a:cubicBezTo>
                <a:cubicBezTo>
                  <a:pt x="198" y="119"/>
                  <a:pt x="197" y="121"/>
                  <a:pt x="196" y="122"/>
                </a:cubicBezTo>
                <a:cubicBezTo>
                  <a:pt x="195" y="122"/>
                  <a:pt x="194" y="122"/>
                  <a:pt x="194" y="122"/>
                </a:cubicBezTo>
                <a:cubicBezTo>
                  <a:pt x="193" y="122"/>
                  <a:pt x="193" y="122"/>
                  <a:pt x="191" y="124"/>
                </a:cubicBezTo>
                <a:cubicBezTo>
                  <a:pt x="189" y="125"/>
                  <a:pt x="188" y="127"/>
                  <a:pt x="187" y="129"/>
                </a:cubicBezTo>
                <a:cubicBezTo>
                  <a:pt x="186" y="130"/>
                  <a:pt x="186" y="131"/>
                  <a:pt x="185" y="132"/>
                </a:cubicBezTo>
                <a:cubicBezTo>
                  <a:pt x="184" y="132"/>
                  <a:pt x="183" y="133"/>
                  <a:pt x="183" y="133"/>
                </a:cubicBezTo>
                <a:cubicBezTo>
                  <a:pt x="182" y="133"/>
                  <a:pt x="181" y="134"/>
                  <a:pt x="180" y="134"/>
                </a:cubicBezTo>
                <a:cubicBezTo>
                  <a:pt x="178" y="134"/>
                  <a:pt x="178" y="134"/>
                  <a:pt x="175" y="135"/>
                </a:cubicBezTo>
                <a:cubicBezTo>
                  <a:pt x="173" y="136"/>
                  <a:pt x="171" y="137"/>
                  <a:pt x="170" y="138"/>
                </a:cubicBezTo>
                <a:cubicBezTo>
                  <a:pt x="169" y="139"/>
                  <a:pt x="168" y="140"/>
                  <a:pt x="167" y="141"/>
                </a:cubicBezTo>
                <a:cubicBezTo>
                  <a:pt x="165" y="142"/>
                  <a:pt x="165" y="142"/>
                  <a:pt x="161" y="144"/>
                </a:cubicBezTo>
                <a:cubicBezTo>
                  <a:pt x="160" y="145"/>
                  <a:pt x="158" y="146"/>
                  <a:pt x="157" y="147"/>
                </a:cubicBezTo>
                <a:cubicBezTo>
                  <a:pt x="156" y="148"/>
                  <a:pt x="155" y="148"/>
                  <a:pt x="154" y="149"/>
                </a:cubicBezTo>
                <a:cubicBezTo>
                  <a:pt x="152" y="151"/>
                  <a:pt x="150" y="152"/>
                  <a:pt x="147" y="154"/>
                </a:cubicBezTo>
                <a:cubicBezTo>
                  <a:pt x="144" y="156"/>
                  <a:pt x="141" y="159"/>
                  <a:pt x="140" y="162"/>
                </a:cubicBezTo>
                <a:cubicBezTo>
                  <a:pt x="138" y="165"/>
                  <a:pt x="137" y="174"/>
                  <a:pt x="135" y="180"/>
                </a:cubicBezTo>
                <a:cubicBezTo>
                  <a:pt x="134" y="187"/>
                  <a:pt x="132" y="200"/>
                  <a:pt x="130" y="205"/>
                </a:cubicBezTo>
                <a:cubicBezTo>
                  <a:pt x="129" y="211"/>
                  <a:pt x="129" y="214"/>
                  <a:pt x="128" y="218"/>
                </a:cubicBezTo>
                <a:cubicBezTo>
                  <a:pt x="127" y="222"/>
                  <a:pt x="127" y="224"/>
                  <a:pt x="126" y="228"/>
                </a:cubicBezTo>
                <a:cubicBezTo>
                  <a:pt x="126" y="232"/>
                  <a:pt x="126" y="232"/>
                  <a:pt x="125" y="237"/>
                </a:cubicBezTo>
                <a:cubicBezTo>
                  <a:pt x="124" y="242"/>
                  <a:pt x="124" y="248"/>
                  <a:pt x="123" y="252"/>
                </a:cubicBezTo>
                <a:cubicBezTo>
                  <a:pt x="123" y="256"/>
                  <a:pt x="122" y="259"/>
                  <a:pt x="122" y="261"/>
                </a:cubicBezTo>
                <a:cubicBezTo>
                  <a:pt x="122" y="262"/>
                  <a:pt x="122" y="264"/>
                  <a:pt x="121" y="265"/>
                </a:cubicBezTo>
                <a:cubicBezTo>
                  <a:pt x="121" y="266"/>
                  <a:pt x="121" y="268"/>
                  <a:pt x="120" y="269"/>
                </a:cubicBezTo>
                <a:cubicBezTo>
                  <a:pt x="120" y="272"/>
                  <a:pt x="119" y="274"/>
                  <a:pt x="119" y="275"/>
                </a:cubicBezTo>
                <a:cubicBezTo>
                  <a:pt x="119" y="275"/>
                  <a:pt x="119" y="275"/>
                  <a:pt x="120" y="275"/>
                </a:cubicBezTo>
                <a:cubicBezTo>
                  <a:pt x="121" y="275"/>
                  <a:pt x="122" y="275"/>
                  <a:pt x="125" y="276"/>
                </a:cubicBezTo>
                <a:cubicBezTo>
                  <a:pt x="129" y="277"/>
                  <a:pt x="134" y="278"/>
                  <a:pt x="134" y="278"/>
                </a:cubicBezTo>
                <a:cubicBezTo>
                  <a:pt x="134" y="278"/>
                  <a:pt x="134" y="279"/>
                  <a:pt x="134" y="279"/>
                </a:cubicBezTo>
                <a:cubicBezTo>
                  <a:pt x="134" y="280"/>
                  <a:pt x="134" y="280"/>
                  <a:pt x="135" y="280"/>
                </a:cubicBezTo>
                <a:cubicBezTo>
                  <a:pt x="135" y="280"/>
                  <a:pt x="136" y="280"/>
                  <a:pt x="136" y="281"/>
                </a:cubicBezTo>
                <a:cubicBezTo>
                  <a:pt x="136" y="281"/>
                  <a:pt x="135" y="281"/>
                  <a:pt x="135" y="282"/>
                </a:cubicBezTo>
                <a:cubicBezTo>
                  <a:pt x="134" y="284"/>
                  <a:pt x="134" y="284"/>
                  <a:pt x="134" y="286"/>
                </a:cubicBezTo>
                <a:cubicBezTo>
                  <a:pt x="133" y="289"/>
                  <a:pt x="133" y="290"/>
                  <a:pt x="133" y="290"/>
                </a:cubicBezTo>
                <a:cubicBezTo>
                  <a:pt x="133" y="290"/>
                  <a:pt x="132" y="291"/>
                  <a:pt x="132" y="291"/>
                </a:cubicBezTo>
                <a:cubicBezTo>
                  <a:pt x="131" y="292"/>
                  <a:pt x="131" y="292"/>
                  <a:pt x="131" y="293"/>
                </a:cubicBezTo>
                <a:cubicBezTo>
                  <a:pt x="130" y="295"/>
                  <a:pt x="128" y="298"/>
                  <a:pt x="128" y="299"/>
                </a:cubicBezTo>
                <a:cubicBezTo>
                  <a:pt x="127" y="301"/>
                  <a:pt x="127" y="301"/>
                  <a:pt x="127" y="301"/>
                </a:cubicBezTo>
                <a:cubicBezTo>
                  <a:pt x="127" y="302"/>
                  <a:pt x="127" y="302"/>
                  <a:pt x="126" y="302"/>
                </a:cubicBezTo>
                <a:cubicBezTo>
                  <a:pt x="126" y="303"/>
                  <a:pt x="126" y="304"/>
                  <a:pt x="126" y="304"/>
                </a:cubicBezTo>
                <a:cubicBezTo>
                  <a:pt x="126" y="304"/>
                  <a:pt x="119" y="300"/>
                  <a:pt x="114" y="296"/>
                </a:cubicBezTo>
                <a:cubicBezTo>
                  <a:pt x="108" y="293"/>
                  <a:pt x="103" y="290"/>
                  <a:pt x="103" y="290"/>
                </a:cubicBezTo>
                <a:cubicBezTo>
                  <a:pt x="103" y="290"/>
                  <a:pt x="103" y="289"/>
                  <a:pt x="103" y="288"/>
                </a:cubicBezTo>
                <a:cubicBezTo>
                  <a:pt x="103" y="288"/>
                  <a:pt x="102" y="287"/>
                  <a:pt x="101" y="287"/>
                </a:cubicBezTo>
                <a:cubicBezTo>
                  <a:pt x="100" y="286"/>
                  <a:pt x="99" y="285"/>
                  <a:pt x="98" y="285"/>
                </a:cubicBezTo>
                <a:cubicBezTo>
                  <a:pt x="97" y="284"/>
                  <a:pt x="96" y="284"/>
                  <a:pt x="95" y="284"/>
                </a:cubicBezTo>
                <a:cubicBezTo>
                  <a:pt x="95" y="284"/>
                  <a:pt x="94" y="284"/>
                  <a:pt x="94" y="284"/>
                </a:cubicBezTo>
                <a:cubicBezTo>
                  <a:pt x="93" y="284"/>
                  <a:pt x="91" y="282"/>
                  <a:pt x="88" y="280"/>
                </a:cubicBezTo>
                <a:cubicBezTo>
                  <a:pt x="84" y="278"/>
                  <a:pt x="84" y="278"/>
                  <a:pt x="82" y="277"/>
                </a:cubicBezTo>
                <a:cubicBezTo>
                  <a:pt x="81" y="276"/>
                  <a:pt x="80" y="275"/>
                  <a:pt x="80" y="274"/>
                </a:cubicBezTo>
                <a:cubicBezTo>
                  <a:pt x="79" y="273"/>
                  <a:pt x="77" y="274"/>
                  <a:pt x="77" y="274"/>
                </a:cubicBezTo>
                <a:cubicBezTo>
                  <a:pt x="76" y="274"/>
                  <a:pt x="75" y="274"/>
                  <a:pt x="75" y="275"/>
                </a:cubicBezTo>
                <a:cubicBezTo>
                  <a:pt x="75" y="275"/>
                  <a:pt x="75" y="275"/>
                  <a:pt x="73" y="275"/>
                </a:cubicBezTo>
                <a:cubicBezTo>
                  <a:pt x="72" y="275"/>
                  <a:pt x="72" y="275"/>
                  <a:pt x="71" y="275"/>
                </a:cubicBezTo>
                <a:cubicBezTo>
                  <a:pt x="70" y="275"/>
                  <a:pt x="69" y="274"/>
                  <a:pt x="68" y="274"/>
                </a:cubicBezTo>
                <a:cubicBezTo>
                  <a:pt x="67" y="274"/>
                  <a:pt x="67" y="274"/>
                  <a:pt x="66" y="274"/>
                </a:cubicBezTo>
                <a:cubicBezTo>
                  <a:pt x="65" y="274"/>
                  <a:pt x="65" y="276"/>
                  <a:pt x="65" y="276"/>
                </a:cubicBezTo>
                <a:cubicBezTo>
                  <a:pt x="64" y="277"/>
                  <a:pt x="64" y="278"/>
                  <a:pt x="64" y="279"/>
                </a:cubicBezTo>
                <a:cubicBezTo>
                  <a:pt x="63" y="280"/>
                  <a:pt x="63" y="281"/>
                  <a:pt x="63" y="281"/>
                </a:cubicBezTo>
                <a:cubicBezTo>
                  <a:pt x="63" y="281"/>
                  <a:pt x="55" y="296"/>
                  <a:pt x="44" y="314"/>
                </a:cubicBezTo>
                <a:cubicBezTo>
                  <a:pt x="39" y="325"/>
                  <a:pt x="33" y="336"/>
                  <a:pt x="27" y="346"/>
                </a:cubicBezTo>
                <a:cubicBezTo>
                  <a:pt x="15" y="369"/>
                  <a:pt x="5" y="388"/>
                  <a:pt x="5" y="388"/>
                </a:cubicBezTo>
                <a:cubicBezTo>
                  <a:pt x="5" y="388"/>
                  <a:pt x="4" y="388"/>
                  <a:pt x="4" y="388"/>
                </a:cubicBezTo>
                <a:cubicBezTo>
                  <a:pt x="3" y="388"/>
                  <a:pt x="3" y="389"/>
                  <a:pt x="3" y="390"/>
                </a:cubicBezTo>
                <a:cubicBezTo>
                  <a:pt x="3" y="391"/>
                  <a:pt x="2" y="391"/>
                  <a:pt x="2" y="391"/>
                </a:cubicBezTo>
                <a:cubicBezTo>
                  <a:pt x="1" y="392"/>
                  <a:pt x="0" y="393"/>
                  <a:pt x="1" y="394"/>
                </a:cubicBezTo>
                <a:cubicBezTo>
                  <a:pt x="1" y="396"/>
                  <a:pt x="3" y="396"/>
                  <a:pt x="4" y="397"/>
                </a:cubicBezTo>
                <a:close/>
                <a:moveTo>
                  <a:pt x="132" y="307"/>
                </a:moveTo>
                <a:cubicBezTo>
                  <a:pt x="132" y="307"/>
                  <a:pt x="132" y="306"/>
                  <a:pt x="132" y="306"/>
                </a:cubicBezTo>
                <a:cubicBezTo>
                  <a:pt x="133" y="305"/>
                  <a:pt x="133" y="304"/>
                  <a:pt x="134" y="303"/>
                </a:cubicBezTo>
                <a:cubicBezTo>
                  <a:pt x="134" y="302"/>
                  <a:pt x="135" y="301"/>
                  <a:pt x="135" y="300"/>
                </a:cubicBezTo>
                <a:cubicBezTo>
                  <a:pt x="136" y="300"/>
                  <a:pt x="136" y="300"/>
                  <a:pt x="136" y="300"/>
                </a:cubicBezTo>
                <a:cubicBezTo>
                  <a:pt x="136" y="300"/>
                  <a:pt x="136" y="300"/>
                  <a:pt x="136" y="301"/>
                </a:cubicBezTo>
                <a:cubicBezTo>
                  <a:pt x="136" y="302"/>
                  <a:pt x="136" y="302"/>
                  <a:pt x="137" y="303"/>
                </a:cubicBezTo>
                <a:cubicBezTo>
                  <a:pt x="138" y="304"/>
                  <a:pt x="139" y="304"/>
                  <a:pt x="139" y="304"/>
                </a:cubicBezTo>
                <a:cubicBezTo>
                  <a:pt x="139" y="304"/>
                  <a:pt x="140" y="305"/>
                  <a:pt x="141" y="305"/>
                </a:cubicBezTo>
                <a:cubicBezTo>
                  <a:pt x="141" y="306"/>
                  <a:pt x="141" y="306"/>
                  <a:pt x="142" y="306"/>
                </a:cubicBezTo>
                <a:cubicBezTo>
                  <a:pt x="142" y="305"/>
                  <a:pt x="143" y="305"/>
                  <a:pt x="143" y="305"/>
                </a:cubicBezTo>
                <a:cubicBezTo>
                  <a:pt x="143" y="305"/>
                  <a:pt x="142" y="307"/>
                  <a:pt x="144" y="308"/>
                </a:cubicBezTo>
                <a:cubicBezTo>
                  <a:pt x="145" y="309"/>
                  <a:pt x="145" y="309"/>
                  <a:pt x="146" y="309"/>
                </a:cubicBezTo>
                <a:cubicBezTo>
                  <a:pt x="148" y="310"/>
                  <a:pt x="148" y="310"/>
                  <a:pt x="148" y="309"/>
                </a:cubicBezTo>
                <a:cubicBezTo>
                  <a:pt x="149" y="309"/>
                  <a:pt x="149" y="309"/>
                  <a:pt x="149" y="309"/>
                </a:cubicBezTo>
                <a:cubicBezTo>
                  <a:pt x="149" y="309"/>
                  <a:pt x="149" y="311"/>
                  <a:pt x="150" y="312"/>
                </a:cubicBezTo>
                <a:cubicBezTo>
                  <a:pt x="151" y="313"/>
                  <a:pt x="152" y="313"/>
                  <a:pt x="153" y="314"/>
                </a:cubicBezTo>
                <a:cubicBezTo>
                  <a:pt x="154" y="314"/>
                  <a:pt x="155" y="314"/>
                  <a:pt x="155" y="313"/>
                </a:cubicBezTo>
                <a:cubicBezTo>
                  <a:pt x="156" y="313"/>
                  <a:pt x="156" y="313"/>
                  <a:pt x="156" y="313"/>
                </a:cubicBezTo>
                <a:cubicBezTo>
                  <a:pt x="156" y="313"/>
                  <a:pt x="156" y="316"/>
                  <a:pt x="157" y="316"/>
                </a:cubicBezTo>
                <a:cubicBezTo>
                  <a:pt x="157" y="317"/>
                  <a:pt x="158" y="317"/>
                  <a:pt x="159" y="318"/>
                </a:cubicBezTo>
                <a:cubicBezTo>
                  <a:pt x="160" y="318"/>
                  <a:pt x="161" y="318"/>
                  <a:pt x="162" y="317"/>
                </a:cubicBezTo>
                <a:cubicBezTo>
                  <a:pt x="163" y="317"/>
                  <a:pt x="163" y="317"/>
                  <a:pt x="164" y="316"/>
                </a:cubicBezTo>
                <a:cubicBezTo>
                  <a:pt x="164" y="316"/>
                  <a:pt x="165" y="316"/>
                  <a:pt x="165" y="316"/>
                </a:cubicBezTo>
                <a:cubicBezTo>
                  <a:pt x="165" y="316"/>
                  <a:pt x="165" y="317"/>
                  <a:pt x="164" y="319"/>
                </a:cubicBezTo>
                <a:cubicBezTo>
                  <a:pt x="163" y="321"/>
                  <a:pt x="162" y="323"/>
                  <a:pt x="162" y="323"/>
                </a:cubicBezTo>
                <a:cubicBezTo>
                  <a:pt x="162" y="323"/>
                  <a:pt x="162" y="322"/>
                  <a:pt x="161" y="323"/>
                </a:cubicBezTo>
                <a:cubicBezTo>
                  <a:pt x="161" y="323"/>
                  <a:pt x="160" y="324"/>
                  <a:pt x="160" y="324"/>
                </a:cubicBezTo>
                <a:cubicBezTo>
                  <a:pt x="160" y="324"/>
                  <a:pt x="160" y="324"/>
                  <a:pt x="160" y="324"/>
                </a:cubicBezTo>
                <a:cubicBezTo>
                  <a:pt x="160" y="324"/>
                  <a:pt x="156" y="322"/>
                  <a:pt x="152" y="320"/>
                </a:cubicBezTo>
                <a:cubicBezTo>
                  <a:pt x="148" y="317"/>
                  <a:pt x="132" y="307"/>
                  <a:pt x="132" y="307"/>
                </a:cubicBezTo>
                <a:close/>
              </a:path>
            </a:pathLst>
          </a:custGeom>
          <a:solidFill>
            <a:schemeClr val="tx2">
              <a:lumMod val="50000"/>
            </a:schemeClr>
          </a:solidFill>
          <a:ln w="44450">
            <a:noFill/>
          </a:ln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TextBox 32"/>
          <p:cNvSpPr txBox="1"/>
          <p:nvPr/>
        </p:nvSpPr>
        <p:spPr>
          <a:xfrm>
            <a:off x="7595404" y="714356"/>
            <a:ext cx="309481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000" dirty="0" smtClean="0">
                <a:solidFill>
                  <a:schemeClr val="accent1"/>
                </a:solidFill>
              </a:rPr>
              <a:t>257</a:t>
            </a:r>
            <a:endParaRPr lang="en-US" sz="4000" dirty="0">
              <a:solidFill>
                <a:schemeClr val="accent1"/>
              </a:solidFill>
              <a:latin typeface="Raleway"/>
            </a:endParaRPr>
          </a:p>
        </p:txBody>
      </p:sp>
      <p:sp>
        <p:nvSpPr>
          <p:cNvPr id="48" name="47 - Ορθογώνιο"/>
          <p:cNvSpPr/>
          <p:nvPr/>
        </p:nvSpPr>
        <p:spPr>
          <a:xfrm rot="566839">
            <a:off x="4378749" y="1734579"/>
            <a:ext cx="5503101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2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Αριθμός συνολικών ερωτηματολογίων</a:t>
            </a:r>
            <a:endParaRPr lang="en-US" sz="22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406997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9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sameClick" afterEffect="1">
                                          <p:stCondLst>
                                            <p:cond evt="end" delay="0">
                                              <p:tn val="14"/>
                                            </p:cond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3" dur="2000" fill="hold"/>
                                        <p:tgtEl>
                                          <p:spTgt spid="3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38" grpId="0"/>
      <p:bldP spid="38" grpId="1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273" y="1142987"/>
            <a:ext cx="6092844" cy="5715014"/>
          </a:xfrm>
          <a:prstGeom prst="rect">
            <a:avLst/>
          </a:prstGeom>
        </p:spPr>
      </p:pic>
      <p:graphicFrame>
        <p:nvGraphicFramePr>
          <p:cNvPr id="14" name="13 - Γράφημα"/>
          <p:cNvGraphicFramePr/>
          <p:nvPr/>
        </p:nvGraphicFramePr>
        <p:xfrm>
          <a:off x="5523702" y="642935"/>
          <a:ext cx="6000792" cy="527508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451611" y="357166"/>
            <a:ext cx="1105644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Παρουσίαση αποτελεσμάτων της έρευνας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17" name="Oval 7"/>
          <p:cNvSpPr>
            <a:spLocks noChangeArrowheads="1"/>
          </p:cNvSpPr>
          <p:nvPr/>
        </p:nvSpPr>
        <p:spPr bwMode="auto">
          <a:xfrm>
            <a:off x="451614" y="2143116"/>
            <a:ext cx="928694" cy="9286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/>
          </a:p>
        </p:txBody>
      </p:sp>
      <p:pic>
        <p:nvPicPr>
          <p:cNvPr id="18" name="Picture 3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80" y="2214554"/>
            <a:ext cx="636602" cy="708040"/>
          </a:xfrm>
          <a:prstGeom prst="rect">
            <a:avLst/>
          </a:prstGeom>
        </p:spPr>
      </p:pic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1451736" y="2000256"/>
            <a:ext cx="385765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67% του δείγματος αποτελούν άνδρες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1451736" y="3714770"/>
            <a:ext cx="311529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33% του δείγματος αποτελούν γυναίκες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0166" y="3857628"/>
            <a:ext cx="9620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3923993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1" presetClass="entr" presetSubtype="0" fill="hold" grpId="4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4">
        <p:bldAsOne/>
      </p:bldGraphic>
      <p:bldP spid="15" grpId="0"/>
      <p:bldP spid="17" grpId="0" animBg="1"/>
      <p:bldP spid="20" grpId="0"/>
      <p:bldP spid="2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13 - Ορθογώνιο"/>
          <p:cNvSpPr/>
          <p:nvPr/>
        </p:nvSpPr>
        <p:spPr>
          <a:xfrm>
            <a:off x="165862" y="1643050"/>
            <a:ext cx="4786346" cy="40005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274" y="1142984"/>
            <a:ext cx="6092844" cy="5715018"/>
          </a:xfrm>
          <a:prstGeom prst="rect">
            <a:avLst/>
          </a:prstGeom>
        </p:spPr>
      </p:pic>
      <p:sp>
        <p:nvSpPr>
          <p:cNvPr id="17" name="Oval 7"/>
          <p:cNvSpPr>
            <a:spLocks noChangeArrowheads="1"/>
          </p:cNvSpPr>
          <p:nvPr/>
        </p:nvSpPr>
        <p:spPr bwMode="auto">
          <a:xfrm>
            <a:off x="451614" y="2143116"/>
            <a:ext cx="928694" cy="9286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/>
          </a:p>
        </p:txBody>
      </p:sp>
      <p:pic>
        <p:nvPicPr>
          <p:cNvPr id="18" name="Picture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80" y="2214554"/>
            <a:ext cx="636602" cy="708040"/>
          </a:xfrm>
          <a:prstGeom prst="rect">
            <a:avLst/>
          </a:prstGeom>
        </p:spPr>
      </p:pic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1451736" y="2000256"/>
            <a:ext cx="3500462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67% των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 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χρηστών </a:t>
            </a:r>
          </a:p>
          <a:p>
            <a:pPr eaLnBrk="1" hangingPunct="1">
              <a:lnSpc>
                <a:spcPct val="150000"/>
              </a:lnSpc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 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είναι άνδρες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1451736" y="3714752"/>
            <a:ext cx="328614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33% των χρηστών</a:t>
            </a:r>
          </a:p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 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είναι γυναίκες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166" y="3857628"/>
            <a:ext cx="9620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aphicFrame>
        <p:nvGraphicFramePr>
          <p:cNvPr id="10" name="9 - Γράφημα"/>
          <p:cNvGraphicFramePr/>
          <p:nvPr/>
        </p:nvGraphicFramePr>
        <p:xfrm>
          <a:off x="5380826" y="285728"/>
          <a:ext cx="6286544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1" name="Oval 16"/>
          <p:cNvSpPr/>
          <p:nvPr/>
        </p:nvSpPr>
        <p:spPr>
          <a:xfrm>
            <a:off x="165862" y="1071546"/>
            <a:ext cx="1714512" cy="588644"/>
          </a:xfrm>
          <a:prstGeom prst="snip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6"/>
          <p:cNvSpPr/>
          <p:nvPr/>
        </p:nvSpPr>
        <p:spPr>
          <a:xfrm>
            <a:off x="1880374" y="1071546"/>
            <a:ext cx="1714512" cy="588644"/>
          </a:xfrm>
          <a:prstGeom prst="snipRoundRect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451604" y="1071566"/>
            <a:ext cx="14287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Ναι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2166116" y="1071565"/>
            <a:ext cx="142876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Όχι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4" name="Oval 7"/>
          <p:cNvSpPr>
            <a:spLocks noChangeArrowheads="1"/>
          </p:cNvSpPr>
          <p:nvPr/>
        </p:nvSpPr>
        <p:spPr bwMode="auto">
          <a:xfrm>
            <a:off x="451614" y="2143116"/>
            <a:ext cx="928694" cy="92869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 dirty="0"/>
          </a:p>
        </p:txBody>
      </p:sp>
      <p:pic>
        <p:nvPicPr>
          <p:cNvPr id="25" name="Picture 3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480" y="2214554"/>
            <a:ext cx="636602" cy="708040"/>
          </a:xfrm>
          <a:prstGeom prst="rect">
            <a:avLst/>
          </a:prstGeom>
        </p:spPr>
      </p:pic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1451746" y="1857364"/>
            <a:ext cx="4000528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72% που δεν χρησιμοποιούν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 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είναι άνδρες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1451736" y="3643314"/>
            <a:ext cx="3929090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28% που δεν χρησιμοποιούν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 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είναι γυναίκες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pic>
        <p:nvPicPr>
          <p:cNvPr id="2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0166" y="3857628"/>
            <a:ext cx="96202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Oval 16"/>
          <p:cNvSpPr/>
          <p:nvPr/>
        </p:nvSpPr>
        <p:spPr>
          <a:xfrm>
            <a:off x="165852" y="1071546"/>
            <a:ext cx="4786346" cy="588644"/>
          </a:xfrm>
          <a:prstGeom prst="snip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Rectangle 7"/>
          <p:cNvSpPr>
            <a:spLocks noChangeArrowheads="1"/>
          </p:cNvSpPr>
          <p:nvPr/>
        </p:nvSpPr>
        <p:spPr bwMode="auto">
          <a:xfrm>
            <a:off x="1594612" y="1071565"/>
            <a:ext cx="257176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Συμπέρασμα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237290" y="1714488"/>
            <a:ext cx="4714908" cy="39703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l-GR" sz="2400" dirty="0" smtClean="0"/>
              <a:t>Και στα δύο φύλα το ποσοστό που χρησιμοποιούν το </a:t>
            </a:r>
            <a:r>
              <a:rPr lang="en-US" sz="2400" dirty="0" smtClean="0"/>
              <a:t>e</a:t>
            </a:r>
            <a:r>
              <a:rPr lang="el-GR" sz="2400" dirty="0" smtClean="0"/>
              <a:t>-</a:t>
            </a:r>
            <a:r>
              <a:rPr lang="en-US" sz="2400" dirty="0" smtClean="0"/>
              <a:t>banking</a:t>
            </a:r>
            <a:r>
              <a:rPr lang="el-GR" sz="2400" dirty="0" smtClean="0"/>
              <a:t> είναι υψηλό .Παρατηρούμε ότι το ποσοστό των ανδρών που χρησιμοποιούν </a:t>
            </a:r>
            <a:r>
              <a:rPr lang="en-US" sz="2400" dirty="0" smtClean="0"/>
              <a:t>e</a:t>
            </a:r>
            <a:r>
              <a:rPr lang="el-GR" sz="2400" dirty="0" smtClean="0"/>
              <a:t>-</a:t>
            </a:r>
            <a:r>
              <a:rPr lang="en-US" sz="2400" dirty="0" smtClean="0"/>
              <a:t>banking </a:t>
            </a:r>
            <a:r>
              <a:rPr lang="el-GR" sz="2400" dirty="0" smtClean="0"/>
              <a:t>είναι το διπλάσιο των γυναικείων χρηστών </a:t>
            </a:r>
            <a:r>
              <a:rPr lang="en-US" sz="2400" dirty="0" smtClean="0"/>
              <a:t>e</a:t>
            </a:r>
            <a:r>
              <a:rPr lang="el-GR" sz="2400" dirty="0" smtClean="0"/>
              <a:t>-</a:t>
            </a:r>
            <a:r>
              <a:rPr lang="en-US" sz="2400" dirty="0" smtClean="0"/>
              <a:t>banking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523042" y="357166"/>
            <a:ext cx="1105644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Φύλο και χρήση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30" name="29 - TextBox"/>
          <p:cNvSpPr txBox="1"/>
          <p:nvPr/>
        </p:nvSpPr>
        <p:spPr>
          <a:xfrm>
            <a:off x="6666715" y="2928934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67%</a:t>
            </a:r>
            <a:endParaRPr lang="el-GR" sz="2000" dirty="0"/>
          </a:p>
        </p:txBody>
      </p:sp>
      <p:sp>
        <p:nvSpPr>
          <p:cNvPr id="31" name="30 - TextBox"/>
          <p:cNvSpPr txBox="1"/>
          <p:nvPr/>
        </p:nvSpPr>
        <p:spPr>
          <a:xfrm>
            <a:off x="9095607" y="3500438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33%</a:t>
            </a:r>
            <a:endParaRPr lang="el-GR" sz="2000" dirty="0"/>
          </a:p>
        </p:txBody>
      </p:sp>
      <p:sp>
        <p:nvSpPr>
          <p:cNvPr id="32" name="31 - TextBox"/>
          <p:cNvSpPr txBox="1"/>
          <p:nvPr/>
        </p:nvSpPr>
        <p:spPr>
          <a:xfrm>
            <a:off x="7381095" y="4000504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72%</a:t>
            </a:r>
            <a:endParaRPr lang="el-GR" sz="2000" dirty="0"/>
          </a:p>
        </p:txBody>
      </p:sp>
      <p:sp>
        <p:nvSpPr>
          <p:cNvPr id="36" name="35 - TextBox"/>
          <p:cNvSpPr txBox="1"/>
          <p:nvPr/>
        </p:nvSpPr>
        <p:spPr>
          <a:xfrm>
            <a:off x="9881425" y="4071942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28%</a:t>
            </a:r>
            <a:endParaRPr lang="el-GR" sz="2000" dirty="0"/>
          </a:p>
        </p:txBody>
      </p:sp>
    </p:spTree>
    <p:extLst>
      <p:ext uri="{BB962C8B-B14F-4D97-AF65-F5344CB8AC3E}">
        <p14:creationId xmlns="" xmlns:p14="http://schemas.microsoft.com/office/powerpoint/2010/main" val="3923993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2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4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3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2" presetClass="exit" presetSubtype="4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3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1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7" grpId="1" animBg="1"/>
      <p:bldP spid="20" grpId="0"/>
      <p:bldP spid="20" grpId="1"/>
      <p:bldP spid="21" grpId="0"/>
      <p:bldP spid="21" grpId="1"/>
      <p:bldGraphic spid="10" grpId="0">
        <p:bldAsOne/>
      </p:bldGraphic>
      <p:bldP spid="11" grpId="0" animBg="1"/>
      <p:bldP spid="12" grpId="0" animBg="1"/>
      <p:bldP spid="22" grpId="0"/>
      <p:bldP spid="22" grpId="1"/>
      <p:bldP spid="22" grpId="2"/>
      <p:bldP spid="23" grpId="0"/>
      <p:bldP spid="23" grpId="1"/>
      <p:bldP spid="24" grpId="0" animBg="1"/>
      <p:bldP spid="24" grpId="1" animBg="1"/>
      <p:bldP spid="26" grpId="0"/>
      <p:bldP spid="26" grpId="1"/>
      <p:bldP spid="27" grpId="0"/>
      <p:bldP spid="27" grpId="1"/>
      <p:bldP spid="33" grpId="0" animBg="1"/>
      <p:bldP spid="34" grpId="0"/>
      <p:bldP spid="35" grpId="0"/>
      <p:bldP spid="29" grpId="0"/>
      <p:bldP spid="30" grpId="0"/>
      <p:bldP spid="31" grpId="0"/>
      <p:bldP spid="32" grpId="0"/>
      <p:bldP spid="3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5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523052" y="928682"/>
          <a:ext cx="10971213" cy="42465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51802" y="5143532"/>
            <a:ext cx="950125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Παρατηρούμε ότι η ηλικία των 18-24 ετών έχει τους περισσότερους </a:t>
            </a:r>
            <a:r>
              <a:rPr lang="el-G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μη χρήστες 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του e-</a:t>
            </a:r>
            <a:r>
              <a:rPr lang="el-G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banking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.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aphicFrame>
        <p:nvGraphicFramePr>
          <p:cNvPr id="9" name="Chart 7"/>
          <p:cNvGraphicFramePr/>
          <p:nvPr>
            <p:extLst/>
          </p:nvPr>
        </p:nvGraphicFramePr>
        <p:xfrm>
          <a:off x="594480" y="5143512"/>
          <a:ext cx="1451736" cy="1357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Oval 8"/>
          <p:cNvSpPr/>
          <p:nvPr/>
        </p:nvSpPr>
        <p:spPr>
          <a:xfrm>
            <a:off x="665918" y="5143512"/>
            <a:ext cx="1071570" cy="10715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546" y="5500702"/>
            <a:ext cx="304800" cy="304800"/>
          </a:xfrm>
          <a:prstGeom prst="rect">
            <a:avLst/>
          </a:prstGeom>
        </p:spPr>
      </p:pic>
      <p:graphicFrame>
        <p:nvGraphicFramePr>
          <p:cNvPr id="13" name="Chart 3"/>
          <p:cNvGraphicFramePr/>
          <p:nvPr>
            <p:extLst/>
          </p:nvPr>
        </p:nvGraphicFramePr>
        <p:xfrm>
          <a:off x="237290" y="4929198"/>
          <a:ext cx="2000264" cy="1571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951802" y="5163306"/>
            <a:ext cx="9501254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Όσο αυξάνεται η ηλικία του δείγματος αυτό το φαινόμενο αντιστρέφεται και συγκεκριμένα στην κατηγορία 35 και πάνω χρησιμοποιούν όλοι το e-</a:t>
            </a:r>
            <a:r>
              <a:rPr lang="el-G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banking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.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15" name="14 - TextBox"/>
          <p:cNvSpPr txBox="1"/>
          <p:nvPr/>
        </p:nvSpPr>
        <p:spPr>
          <a:xfrm>
            <a:off x="1380303" y="2571744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23%</a:t>
            </a:r>
            <a:endParaRPr lang="el-GR" sz="2000" dirty="0"/>
          </a:p>
        </p:txBody>
      </p:sp>
      <p:sp>
        <p:nvSpPr>
          <p:cNvPr id="16" name="15 - TextBox"/>
          <p:cNvSpPr txBox="1"/>
          <p:nvPr/>
        </p:nvSpPr>
        <p:spPr>
          <a:xfrm>
            <a:off x="2880501" y="2071678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28%</a:t>
            </a:r>
            <a:endParaRPr lang="el-GR" sz="2000" dirty="0"/>
          </a:p>
        </p:txBody>
      </p:sp>
      <p:sp>
        <p:nvSpPr>
          <p:cNvPr id="17" name="16 - TextBox"/>
          <p:cNvSpPr txBox="1"/>
          <p:nvPr/>
        </p:nvSpPr>
        <p:spPr>
          <a:xfrm>
            <a:off x="4380699" y="2643182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26%</a:t>
            </a:r>
            <a:endParaRPr lang="el-GR" sz="2000" dirty="0"/>
          </a:p>
        </p:txBody>
      </p:sp>
      <p:sp>
        <p:nvSpPr>
          <p:cNvPr id="18" name="17 - TextBox"/>
          <p:cNvSpPr txBox="1"/>
          <p:nvPr/>
        </p:nvSpPr>
        <p:spPr>
          <a:xfrm>
            <a:off x="5880897" y="3071810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16%</a:t>
            </a:r>
            <a:endParaRPr lang="el-GR" sz="2000" dirty="0"/>
          </a:p>
        </p:txBody>
      </p:sp>
      <p:sp>
        <p:nvSpPr>
          <p:cNvPr id="19" name="18 - TextBox"/>
          <p:cNvSpPr txBox="1"/>
          <p:nvPr/>
        </p:nvSpPr>
        <p:spPr>
          <a:xfrm>
            <a:off x="7309657" y="3786190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6%</a:t>
            </a:r>
            <a:endParaRPr lang="el-GR" sz="2000" dirty="0"/>
          </a:p>
        </p:txBody>
      </p:sp>
      <p:sp>
        <p:nvSpPr>
          <p:cNvPr id="20" name="19 - TextBox"/>
          <p:cNvSpPr txBox="1"/>
          <p:nvPr/>
        </p:nvSpPr>
        <p:spPr>
          <a:xfrm>
            <a:off x="8881298" y="4143380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1%</a:t>
            </a:r>
            <a:endParaRPr lang="el-GR" sz="2000" dirty="0"/>
          </a:p>
        </p:txBody>
      </p:sp>
      <p:sp>
        <p:nvSpPr>
          <p:cNvPr id="21" name="20 - TextBox"/>
          <p:cNvSpPr txBox="1"/>
          <p:nvPr/>
        </p:nvSpPr>
        <p:spPr>
          <a:xfrm>
            <a:off x="1880369" y="4000504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56%</a:t>
            </a:r>
            <a:endParaRPr lang="el-GR" sz="2000" dirty="0"/>
          </a:p>
        </p:txBody>
      </p:sp>
      <p:sp>
        <p:nvSpPr>
          <p:cNvPr id="22" name="21 - TextBox"/>
          <p:cNvSpPr txBox="1"/>
          <p:nvPr/>
        </p:nvSpPr>
        <p:spPr>
          <a:xfrm>
            <a:off x="3380567" y="4143380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28%</a:t>
            </a:r>
            <a:endParaRPr lang="el-GR" sz="2000" dirty="0"/>
          </a:p>
        </p:txBody>
      </p:sp>
      <p:sp>
        <p:nvSpPr>
          <p:cNvPr id="23" name="22 - TextBox"/>
          <p:cNvSpPr txBox="1"/>
          <p:nvPr/>
        </p:nvSpPr>
        <p:spPr>
          <a:xfrm>
            <a:off x="6452396" y="4143380"/>
            <a:ext cx="7143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11%</a:t>
            </a:r>
            <a:endParaRPr lang="el-GR" sz="2000" dirty="0"/>
          </a:p>
        </p:txBody>
      </p:sp>
      <p:sp>
        <p:nvSpPr>
          <p:cNvPr id="24" name="23 - TextBox"/>
          <p:cNvSpPr txBox="1"/>
          <p:nvPr/>
        </p:nvSpPr>
        <p:spPr>
          <a:xfrm>
            <a:off x="7809723" y="4143380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5%</a:t>
            </a:r>
            <a:endParaRPr lang="el-GR" sz="2000" dirty="0"/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451611" y="357166"/>
            <a:ext cx="1105644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Ηλικία και χρήση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7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xit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AsOne/>
      </p:bldGraphic>
      <p:bldP spid="8" grpId="1"/>
      <p:bldP spid="8" grpId="2"/>
      <p:bldGraphic spid="9" grpId="0">
        <p:bldAsOne/>
      </p:bldGraphic>
      <p:bldP spid="10" grpId="0" animBg="1"/>
      <p:bldGraphic spid="13" grpId="0">
        <p:bldAsOne/>
      </p:bldGraphic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27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1219210" y="1000119"/>
          <a:ext cx="10971213" cy="39608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51802" y="5143532"/>
            <a:ext cx="950125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Παρατηρούμε ότι το μεγαλύτερο ποσοστό που </a:t>
            </a:r>
            <a:r>
              <a:rPr lang="el-G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χρησιμοποίει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 </a:t>
            </a: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  <a:p>
            <a:pPr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</a:t>
            </a:r>
            <a:r>
              <a:rPr lang="el-G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banking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 ανήκει στους ιδιωτικούς υπαλλήλους με 36%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aphicFrame>
        <p:nvGraphicFramePr>
          <p:cNvPr id="9" name="Chart 7"/>
          <p:cNvGraphicFramePr/>
          <p:nvPr>
            <p:extLst/>
          </p:nvPr>
        </p:nvGraphicFramePr>
        <p:xfrm>
          <a:off x="594480" y="5143512"/>
          <a:ext cx="1451736" cy="1357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Oval 8"/>
          <p:cNvSpPr/>
          <p:nvPr/>
        </p:nvSpPr>
        <p:spPr>
          <a:xfrm>
            <a:off x="665918" y="5143512"/>
            <a:ext cx="1071570" cy="10715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546" y="5500702"/>
            <a:ext cx="304800" cy="304800"/>
          </a:xfrm>
          <a:prstGeom prst="rect">
            <a:avLst/>
          </a:prstGeom>
        </p:spPr>
      </p:pic>
      <p:graphicFrame>
        <p:nvGraphicFramePr>
          <p:cNvPr id="13" name="Chart 3"/>
          <p:cNvGraphicFramePr/>
          <p:nvPr>
            <p:extLst/>
          </p:nvPr>
        </p:nvGraphicFramePr>
        <p:xfrm>
          <a:off x="237290" y="4929198"/>
          <a:ext cx="2000264" cy="1571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14 - TextBox"/>
          <p:cNvSpPr txBox="1"/>
          <p:nvPr/>
        </p:nvSpPr>
        <p:spPr>
          <a:xfrm>
            <a:off x="1666050" y="2928934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19%</a:t>
            </a:r>
            <a:endParaRPr lang="el-GR" sz="2000" dirty="0"/>
          </a:p>
        </p:txBody>
      </p:sp>
      <p:sp>
        <p:nvSpPr>
          <p:cNvPr id="16" name="15 - TextBox"/>
          <p:cNvSpPr txBox="1"/>
          <p:nvPr/>
        </p:nvSpPr>
        <p:spPr>
          <a:xfrm>
            <a:off x="3309129" y="2000240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36%</a:t>
            </a:r>
            <a:endParaRPr lang="el-GR" sz="2000" dirty="0"/>
          </a:p>
        </p:txBody>
      </p:sp>
      <p:sp>
        <p:nvSpPr>
          <p:cNvPr id="17" name="16 - TextBox"/>
          <p:cNvSpPr txBox="1"/>
          <p:nvPr/>
        </p:nvSpPr>
        <p:spPr>
          <a:xfrm>
            <a:off x="4952203" y="3286124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13%</a:t>
            </a:r>
            <a:endParaRPr lang="el-GR" sz="2000" dirty="0"/>
          </a:p>
        </p:txBody>
      </p:sp>
      <p:sp>
        <p:nvSpPr>
          <p:cNvPr id="18" name="17 - TextBox"/>
          <p:cNvSpPr txBox="1"/>
          <p:nvPr/>
        </p:nvSpPr>
        <p:spPr>
          <a:xfrm>
            <a:off x="6595272" y="2928934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20%</a:t>
            </a:r>
            <a:endParaRPr lang="el-GR" sz="2000" dirty="0"/>
          </a:p>
        </p:txBody>
      </p:sp>
      <p:sp>
        <p:nvSpPr>
          <p:cNvPr id="19" name="18 - TextBox"/>
          <p:cNvSpPr txBox="1"/>
          <p:nvPr/>
        </p:nvSpPr>
        <p:spPr>
          <a:xfrm>
            <a:off x="8238346" y="3571876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9%</a:t>
            </a:r>
            <a:endParaRPr lang="el-GR" sz="2000" dirty="0"/>
          </a:p>
        </p:txBody>
      </p:sp>
      <p:sp>
        <p:nvSpPr>
          <p:cNvPr id="20" name="19 - TextBox"/>
          <p:cNvSpPr txBox="1"/>
          <p:nvPr/>
        </p:nvSpPr>
        <p:spPr>
          <a:xfrm>
            <a:off x="8809855" y="3714752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22%</a:t>
            </a:r>
            <a:endParaRPr lang="el-GR" sz="2000" dirty="0"/>
          </a:p>
        </p:txBody>
      </p:sp>
      <p:sp>
        <p:nvSpPr>
          <p:cNvPr id="24" name="23 - TextBox"/>
          <p:cNvSpPr txBox="1"/>
          <p:nvPr/>
        </p:nvSpPr>
        <p:spPr>
          <a:xfrm>
            <a:off x="9952858" y="3714752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3%</a:t>
            </a:r>
            <a:endParaRPr lang="el-GR" sz="2000" dirty="0"/>
          </a:p>
        </p:txBody>
      </p:sp>
      <p:sp>
        <p:nvSpPr>
          <p:cNvPr id="29" name="28 - TextBox"/>
          <p:cNvSpPr txBox="1"/>
          <p:nvPr/>
        </p:nvSpPr>
        <p:spPr>
          <a:xfrm>
            <a:off x="7095338" y="3643314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55%</a:t>
            </a:r>
            <a:endParaRPr lang="el-GR" sz="2000" dirty="0"/>
          </a:p>
        </p:txBody>
      </p:sp>
      <p:sp>
        <p:nvSpPr>
          <p:cNvPr id="30" name="29 - TextBox"/>
          <p:cNvSpPr txBox="1"/>
          <p:nvPr/>
        </p:nvSpPr>
        <p:spPr>
          <a:xfrm>
            <a:off x="5523707" y="3857628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6%</a:t>
            </a:r>
            <a:endParaRPr lang="el-GR" sz="2000" dirty="0"/>
          </a:p>
        </p:txBody>
      </p:sp>
      <p:sp>
        <p:nvSpPr>
          <p:cNvPr id="31" name="30 - TextBox"/>
          <p:cNvSpPr txBox="1"/>
          <p:nvPr/>
        </p:nvSpPr>
        <p:spPr>
          <a:xfrm>
            <a:off x="3809195" y="3857628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6%</a:t>
            </a:r>
            <a:endParaRPr lang="el-GR" sz="2000" dirty="0"/>
          </a:p>
        </p:txBody>
      </p:sp>
      <p:sp>
        <p:nvSpPr>
          <p:cNvPr id="33" name="32 - TextBox"/>
          <p:cNvSpPr txBox="1"/>
          <p:nvPr/>
        </p:nvSpPr>
        <p:spPr>
          <a:xfrm>
            <a:off x="2237559" y="3786190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11%</a:t>
            </a:r>
            <a:endParaRPr lang="el-GR" sz="2000" dirty="0"/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2023240" y="5143532"/>
            <a:ext cx="950125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T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ο μεγαλύτερο πόστο που </a:t>
            </a:r>
            <a:r>
              <a:rPr lang="el-G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δεν χρησιμοποιεί 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</a:t>
            </a:r>
            <a:r>
              <a:rPr lang="el-G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banking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 εμφανίζεται στους άνεργους με 55% και στους φοιτητές με 22%.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451611" y="357166"/>
            <a:ext cx="1105644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Κύρια απασχόληση και χρήση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0" presetID="7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2" presetClass="exit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7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8" grpId="0">
        <p:bldAsOne/>
      </p:bldGraphic>
      <p:bldP spid="8" grpId="1"/>
      <p:bldP spid="8" grpId="2"/>
      <p:bldGraphic spid="9" grpId="0">
        <p:bldAsOne/>
      </p:bldGraphic>
      <p:bldP spid="10" grpId="0" animBg="1"/>
      <p:bldGraphic spid="13" grpId="0">
        <p:bldAsOne/>
      </p:bldGraphic>
      <p:bldP spid="15" grpId="0"/>
      <p:bldP spid="16" grpId="0"/>
      <p:bldP spid="17" grpId="0"/>
      <p:bldP spid="18" grpId="0"/>
      <p:bldP spid="19" grpId="0"/>
      <p:bldP spid="20" grpId="0"/>
      <p:bldP spid="24" grpId="0"/>
      <p:bldP spid="29" grpId="0"/>
      <p:bldP spid="30" grpId="0"/>
      <p:bldP spid="31" grpId="0"/>
      <p:bldP spid="33" grpId="0"/>
      <p:bldP spid="35" grpId="0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27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1219210" y="571500"/>
          <a:ext cx="10971213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51802" y="5143532"/>
            <a:ext cx="10501386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Το εισόδημα δεν έχει τόσο μεγάλη σημασία στην χρήση του e-</a:t>
            </a:r>
            <a:r>
              <a:rPr lang="el-G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banking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. 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aphicFrame>
        <p:nvGraphicFramePr>
          <p:cNvPr id="9" name="Chart 7"/>
          <p:cNvGraphicFramePr/>
          <p:nvPr>
            <p:extLst/>
          </p:nvPr>
        </p:nvGraphicFramePr>
        <p:xfrm>
          <a:off x="594480" y="5143512"/>
          <a:ext cx="1451736" cy="1357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0" name="Oval 8"/>
          <p:cNvSpPr/>
          <p:nvPr/>
        </p:nvSpPr>
        <p:spPr>
          <a:xfrm>
            <a:off x="665918" y="5143512"/>
            <a:ext cx="1071570" cy="107157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2" name="Picture 3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546" y="5500702"/>
            <a:ext cx="304800" cy="304800"/>
          </a:xfrm>
          <a:prstGeom prst="rect">
            <a:avLst/>
          </a:prstGeom>
        </p:spPr>
      </p:pic>
      <p:graphicFrame>
        <p:nvGraphicFramePr>
          <p:cNvPr id="13" name="Chart 3"/>
          <p:cNvGraphicFramePr/>
          <p:nvPr>
            <p:extLst/>
          </p:nvPr>
        </p:nvGraphicFramePr>
        <p:xfrm>
          <a:off x="237290" y="4929198"/>
          <a:ext cx="2000264" cy="15716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5" name="14 - TextBox"/>
          <p:cNvSpPr txBox="1"/>
          <p:nvPr/>
        </p:nvSpPr>
        <p:spPr>
          <a:xfrm>
            <a:off x="2166126" y="2143116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27</a:t>
            </a:r>
            <a:r>
              <a:rPr lang="el-GR" sz="2000" dirty="0" smtClean="0"/>
              <a:t>%</a:t>
            </a:r>
            <a:endParaRPr lang="el-GR" sz="2000" dirty="0"/>
          </a:p>
        </p:txBody>
      </p:sp>
      <p:sp>
        <p:nvSpPr>
          <p:cNvPr id="16" name="15 - TextBox"/>
          <p:cNvSpPr txBox="1"/>
          <p:nvPr/>
        </p:nvSpPr>
        <p:spPr>
          <a:xfrm>
            <a:off x="4023514" y="2071678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25</a:t>
            </a:r>
            <a:r>
              <a:rPr lang="el-GR" sz="2000" dirty="0" smtClean="0"/>
              <a:t>%</a:t>
            </a:r>
            <a:endParaRPr lang="el-GR" sz="2000" dirty="0"/>
          </a:p>
        </p:txBody>
      </p:sp>
      <p:sp>
        <p:nvSpPr>
          <p:cNvPr id="17" name="16 - TextBox"/>
          <p:cNvSpPr txBox="1"/>
          <p:nvPr/>
        </p:nvSpPr>
        <p:spPr>
          <a:xfrm>
            <a:off x="5952330" y="2214554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26</a:t>
            </a:r>
            <a:r>
              <a:rPr lang="el-GR" sz="2000" dirty="0" smtClean="0"/>
              <a:t>%</a:t>
            </a:r>
            <a:endParaRPr lang="el-GR" sz="2000" dirty="0"/>
          </a:p>
        </p:txBody>
      </p:sp>
      <p:sp>
        <p:nvSpPr>
          <p:cNvPr id="19" name="18 - TextBox"/>
          <p:cNvSpPr txBox="1"/>
          <p:nvPr/>
        </p:nvSpPr>
        <p:spPr>
          <a:xfrm>
            <a:off x="8452670" y="3786190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6</a:t>
            </a:r>
            <a:r>
              <a:rPr lang="el-GR" sz="2000" dirty="0" smtClean="0"/>
              <a:t>%</a:t>
            </a:r>
            <a:endParaRPr lang="el-GR" sz="2000" dirty="0"/>
          </a:p>
        </p:txBody>
      </p:sp>
      <p:sp>
        <p:nvSpPr>
          <p:cNvPr id="20" name="19 - TextBox"/>
          <p:cNvSpPr txBox="1"/>
          <p:nvPr/>
        </p:nvSpPr>
        <p:spPr>
          <a:xfrm>
            <a:off x="9738544" y="3214686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10</a:t>
            </a:r>
            <a:r>
              <a:rPr lang="el-GR" sz="2000" dirty="0" smtClean="0"/>
              <a:t>%</a:t>
            </a:r>
            <a:endParaRPr lang="el-GR" sz="2000" dirty="0"/>
          </a:p>
        </p:txBody>
      </p:sp>
      <p:sp>
        <p:nvSpPr>
          <p:cNvPr id="24" name="23 - TextBox"/>
          <p:cNvSpPr txBox="1"/>
          <p:nvPr/>
        </p:nvSpPr>
        <p:spPr>
          <a:xfrm>
            <a:off x="10381496" y="3786190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16</a:t>
            </a:r>
            <a:r>
              <a:rPr lang="el-GR" sz="2000" dirty="0" smtClean="0"/>
              <a:t>%</a:t>
            </a:r>
            <a:endParaRPr lang="el-GR" sz="2000" dirty="0"/>
          </a:p>
        </p:txBody>
      </p:sp>
      <p:sp>
        <p:nvSpPr>
          <p:cNvPr id="29" name="28 - TextBox"/>
          <p:cNvSpPr txBox="1"/>
          <p:nvPr/>
        </p:nvSpPr>
        <p:spPr>
          <a:xfrm>
            <a:off x="7881166" y="3214686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12</a:t>
            </a:r>
            <a:r>
              <a:rPr lang="el-GR" sz="2000" dirty="0" smtClean="0"/>
              <a:t>%</a:t>
            </a:r>
            <a:endParaRPr lang="el-GR" sz="2000" dirty="0"/>
          </a:p>
        </p:txBody>
      </p:sp>
      <p:sp>
        <p:nvSpPr>
          <p:cNvPr id="30" name="29 - TextBox"/>
          <p:cNvSpPr txBox="1"/>
          <p:nvPr/>
        </p:nvSpPr>
        <p:spPr>
          <a:xfrm>
            <a:off x="6523844" y="3786190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/>
              <a:t>6%</a:t>
            </a:r>
            <a:endParaRPr lang="el-GR" sz="2000" dirty="0"/>
          </a:p>
        </p:txBody>
      </p:sp>
      <p:sp>
        <p:nvSpPr>
          <p:cNvPr id="31" name="30 - TextBox"/>
          <p:cNvSpPr txBox="1"/>
          <p:nvPr/>
        </p:nvSpPr>
        <p:spPr>
          <a:xfrm>
            <a:off x="4737894" y="3786190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11</a:t>
            </a:r>
            <a:r>
              <a:rPr lang="el-GR" sz="2000" dirty="0" smtClean="0"/>
              <a:t>%</a:t>
            </a:r>
            <a:endParaRPr lang="el-GR" sz="2000" dirty="0"/>
          </a:p>
        </p:txBody>
      </p:sp>
      <p:sp>
        <p:nvSpPr>
          <p:cNvPr id="33" name="32 - TextBox"/>
          <p:cNvSpPr txBox="1"/>
          <p:nvPr/>
        </p:nvSpPr>
        <p:spPr>
          <a:xfrm>
            <a:off x="2809068" y="3643314"/>
            <a:ext cx="6598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61</a:t>
            </a:r>
            <a:r>
              <a:rPr lang="el-GR" sz="2000" dirty="0" smtClean="0"/>
              <a:t>%</a:t>
            </a:r>
            <a:endParaRPr lang="el-GR" sz="2000" dirty="0"/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2023240" y="5214970"/>
            <a:ext cx="950125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Η μεγαλύτερη διαφορά χρήσης και μη χρήσης του e-</a:t>
            </a:r>
            <a:r>
              <a:rPr lang="el-G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banking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 εμφανίζεται στα άτομα με εισόδημα κάτω των 500 ευρώ.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34" name="Rectangle 7"/>
          <p:cNvSpPr>
            <a:spLocks noChangeArrowheads="1"/>
          </p:cNvSpPr>
          <p:nvPr/>
        </p:nvSpPr>
        <p:spPr bwMode="auto">
          <a:xfrm>
            <a:off x="451611" y="357166"/>
            <a:ext cx="1105644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Εισόδημα και χρήση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7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xit" presetSubtype="1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9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4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8" grpId="0">
        <p:bldAsOne/>
      </p:bldGraphic>
      <p:bldP spid="8" grpId="1"/>
      <p:bldP spid="8" grpId="2"/>
      <p:bldGraphic spid="9" grpId="0">
        <p:bldAsOne/>
      </p:bldGraphic>
      <p:bldP spid="10" grpId="0" animBg="1"/>
      <p:bldGraphic spid="13" grpId="0">
        <p:bldAsOne/>
      </p:bldGraphic>
      <p:bldP spid="15" grpId="0"/>
      <p:bldP spid="16" grpId="0"/>
      <p:bldP spid="17" grpId="0"/>
      <p:bldP spid="19" grpId="0"/>
      <p:bldP spid="20" grpId="0"/>
      <p:bldP spid="24" grpId="0"/>
      <p:bldP spid="29" grpId="0"/>
      <p:bldP spid="30" grpId="0"/>
      <p:bldP spid="31" grpId="0"/>
      <p:bldP spid="33" grpId="0"/>
      <p:bldP spid="21" grpId="0"/>
      <p:bldP spid="3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5206" y="4143380"/>
            <a:ext cx="1143008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52142" y="4038600"/>
            <a:ext cx="1228725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80232" y="2143135"/>
            <a:ext cx="1266825" cy="47148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3 - TextBox"/>
          <p:cNvSpPr txBox="1"/>
          <p:nvPr/>
        </p:nvSpPr>
        <p:spPr>
          <a:xfrm>
            <a:off x="1023108" y="428627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60.3%</a:t>
            </a:r>
            <a:endParaRPr lang="el-G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4 - TextBox"/>
          <p:cNvSpPr txBox="1"/>
          <p:nvPr/>
        </p:nvSpPr>
        <p:spPr>
          <a:xfrm>
            <a:off x="1165984" y="1714492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155</a:t>
            </a:r>
            <a:endParaRPr lang="el-G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66192" y="2857496"/>
            <a:ext cx="1209675" cy="4000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 descr="C:\Users\George\Desktop\logo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6182" y="3071813"/>
            <a:ext cx="1214446" cy="1058859"/>
          </a:xfrm>
          <a:prstGeom prst="rect">
            <a:avLst/>
          </a:prstGeom>
          <a:noFill/>
        </p:spPr>
      </p:pic>
      <p:sp>
        <p:nvSpPr>
          <p:cNvPr id="9" name="8 - TextBox"/>
          <p:cNvSpPr txBox="1"/>
          <p:nvPr/>
        </p:nvSpPr>
        <p:spPr>
          <a:xfrm>
            <a:off x="2809058" y="2357450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1</a:t>
            </a:r>
            <a:r>
              <a:rPr lang="el-G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22</a:t>
            </a:r>
            <a:endParaRPr lang="el-G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9 - TextBox"/>
          <p:cNvSpPr txBox="1"/>
          <p:nvPr/>
        </p:nvSpPr>
        <p:spPr>
          <a:xfrm>
            <a:off x="4595008" y="5572160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26</a:t>
            </a:r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,5%</a:t>
            </a:r>
            <a:endParaRPr lang="el-G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- TextBox"/>
          <p:cNvSpPr txBox="1"/>
          <p:nvPr/>
        </p:nvSpPr>
        <p:spPr>
          <a:xfrm>
            <a:off x="4737884" y="364331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68</a:t>
            </a:r>
            <a:endParaRPr lang="el-G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" name="14 - TextBox"/>
          <p:cNvSpPr txBox="1"/>
          <p:nvPr/>
        </p:nvSpPr>
        <p:spPr>
          <a:xfrm>
            <a:off x="2737620" y="5072094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47,5%</a:t>
            </a:r>
            <a:endParaRPr lang="el-G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3" name="Picture 9" descr="C:\Users\George\Desktop\logo (1)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5206" y="4286272"/>
            <a:ext cx="1143010" cy="802107"/>
          </a:xfrm>
          <a:prstGeom prst="rect">
            <a:avLst/>
          </a:prstGeom>
          <a:noFill/>
        </p:spPr>
      </p:pic>
      <p:sp>
        <p:nvSpPr>
          <p:cNvPr id="20" name="19 - TextBox"/>
          <p:cNvSpPr txBox="1"/>
          <p:nvPr/>
        </p:nvSpPr>
        <p:spPr>
          <a:xfrm>
            <a:off x="6238082" y="571503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24</a:t>
            </a:r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,</a:t>
            </a:r>
            <a:r>
              <a:rPr lang="en-US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1</a:t>
            </a:r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%</a:t>
            </a:r>
            <a:endParaRPr lang="el-G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595414" y="5143512"/>
            <a:ext cx="1143008" cy="171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21 - TextBox"/>
          <p:cNvSpPr txBox="1"/>
          <p:nvPr/>
        </p:nvSpPr>
        <p:spPr>
          <a:xfrm>
            <a:off x="7809718" y="6396355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3,5%</a:t>
            </a:r>
            <a:endParaRPr lang="el-G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22 - TextBox"/>
          <p:cNvSpPr txBox="1"/>
          <p:nvPr/>
        </p:nvSpPr>
        <p:spPr>
          <a:xfrm>
            <a:off x="6380958" y="3714760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62</a:t>
            </a:r>
            <a:endParaRPr lang="el-G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37" name="Picture 13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9095612" y="5357826"/>
            <a:ext cx="1219200" cy="15001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26 - TextBox"/>
          <p:cNvSpPr txBox="1"/>
          <p:nvPr/>
        </p:nvSpPr>
        <p:spPr>
          <a:xfrm>
            <a:off x="9309916" y="6396355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2,3%</a:t>
            </a:r>
            <a:endParaRPr lang="el-G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27 - Ορθογώνιο"/>
          <p:cNvSpPr/>
          <p:nvPr/>
        </p:nvSpPr>
        <p:spPr>
          <a:xfrm>
            <a:off x="10667248" y="5143512"/>
            <a:ext cx="1143008" cy="1714488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9" name="28 - TextBox"/>
          <p:cNvSpPr txBox="1"/>
          <p:nvPr/>
        </p:nvSpPr>
        <p:spPr>
          <a:xfrm>
            <a:off x="10810114" y="5214970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Άλλη</a:t>
            </a:r>
            <a:endParaRPr lang="el-G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29 - TextBox"/>
          <p:cNvSpPr txBox="1"/>
          <p:nvPr/>
        </p:nvSpPr>
        <p:spPr>
          <a:xfrm>
            <a:off x="10881552" y="4714904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</a:t>
            </a:r>
            <a:endParaRPr lang="el-G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30 - TextBox"/>
          <p:cNvSpPr txBox="1"/>
          <p:nvPr/>
        </p:nvSpPr>
        <p:spPr>
          <a:xfrm>
            <a:off x="10881552" y="6396355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3,9%</a:t>
            </a:r>
            <a:endParaRPr lang="el-GR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17 - TextBox"/>
          <p:cNvSpPr txBox="1"/>
          <p:nvPr/>
        </p:nvSpPr>
        <p:spPr>
          <a:xfrm>
            <a:off x="8024032" y="4714904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endParaRPr lang="el-G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6" name="25 - TextBox"/>
          <p:cNvSpPr txBox="1"/>
          <p:nvPr/>
        </p:nvSpPr>
        <p:spPr>
          <a:xfrm>
            <a:off x="9452792" y="5000656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</a:t>
            </a:r>
            <a:endParaRPr lang="el-GR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566984" y="334504"/>
            <a:ext cx="1105644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Επιλογή τράπεζας για ενεργοποίηση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1000" fill="hold"/>
                                        <p:tgtEl>
                                          <p:spTgt spid="10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1000" fill="hold"/>
                                        <p:tgtEl>
                                          <p:spTgt spid="1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9" grpId="0"/>
      <p:bldP spid="10" grpId="0"/>
      <p:bldP spid="14" grpId="0"/>
      <p:bldP spid="15" grpId="0"/>
      <p:bldP spid="20" grpId="0"/>
      <p:bldP spid="22" grpId="0"/>
      <p:bldP spid="23" grpId="0"/>
      <p:bldP spid="27" grpId="0"/>
      <p:bldP spid="28" grpId="0" animBg="1"/>
      <p:bldP spid="29" grpId="0"/>
      <p:bldP spid="30" grpId="0"/>
      <p:bldP spid="31" grpId="0"/>
      <p:bldP spid="18" grpId="0"/>
      <p:bldP spid="26" grpId="0"/>
      <p:bldP spid="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4"/>
          <p:cNvGrpSpPr>
            <a:grpSpLocks noChangeAspect="1"/>
          </p:cNvGrpSpPr>
          <p:nvPr/>
        </p:nvGrpSpPr>
        <p:grpSpPr bwMode="auto">
          <a:xfrm>
            <a:off x="1523174" y="1643050"/>
            <a:ext cx="7929618" cy="4677892"/>
            <a:chOff x="1900" y="514"/>
            <a:chExt cx="3878" cy="3296"/>
          </a:xfrm>
        </p:grpSpPr>
        <p:sp>
          <p:nvSpPr>
            <p:cNvPr id="8" name="Freeform 5"/>
            <p:cNvSpPr>
              <a:spLocks/>
            </p:cNvSpPr>
            <p:nvPr/>
          </p:nvSpPr>
          <p:spPr bwMode="auto">
            <a:xfrm>
              <a:off x="4339" y="1007"/>
              <a:ext cx="736" cy="1456"/>
            </a:xfrm>
            <a:custGeom>
              <a:avLst/>
              <a:gdLst>
                <a:gd name="T0" fmla="*/ 311 w 311"/>
                <a:gd name="T1" fmla="*/ 615 h 615"/>
                <a:gd name="T2" fmla="*/ 311 w 311"/>
                <a:gd name="T3" fmla="*/ 28 h 615"/>
                <a:gd name="T4" fmla="*/ 0 w 311"/>
                <a:gd name="T5" fmla="*/ 0 h 615"/>
                <a:gd name="T6" fmla="*/ 0 w 311"/>
                <a:gd name="T7" fmla="*/ 564 h 615"/>
                <a:gd name="T8" fmla="*/ 311 w 311"/>
                <a:gd name="T9" fmla="*/ 615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615">
                  <a:moveTo>
                    <a:pt x="311" y="615"/>
                  </a:moveTo>
                  <a:cubicBezTo>
                    <a:pt x="311" y="28"/>
                    <a:pt x="311" y="28"/>
                    <a:pt x="311" y="28"/>
                  </a:cubicBezTo>
                  <a:cubicBezTo>
                    <a:pt x="215" y="10"/>
                    <a:pt x="110" y="0"/>
                    <a:pt x="0" y="0"/>
                  </a:cubicBezTo>
                  <a:cubicBezTo>
                    <a:pt x="0" y="564"/>
                    <a:pt x="0" y="564"/>
                    <a:pt x="0" y="564"/>
                  </a:cubicBezTo>
                  <a:cubicBezTo>
                    <a:pt x="118" y="564"/>
                    <a:pt x="227" y="583"/>
                    <a:pt x="311" y="615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6"/>
            <p:cNvSpPr>
              <a:spLocks/>
            </p:cNvSpPr>
            <p:nvPr/>
          </p:nvSpPr>
          <p:spPr bwMode="auto">
            <a:xfrm>
              <a:off x="4458" y="2020"/>
              <a:ext cx="1320" cy="1745"/>
            </a:xfrm>
            <a:custGeom>
              <a:avLst/>
              <a:gdLst>
                <a:gd name="T0" fmla="*/ 550 w 558"/>
                <a:gd name="T1" fmla="*/ 164 h 737"/>
                <a:gd name="T2" fmla="*/ 550 w 558"/>
                <a:gd name="T3" fmla="*/ 199 h 737"/>
                <a:gd name="T4" fmla="*/ 263 w 558"/>
                <a:gd name="T5" fmla="*/ 107 h 737"/>
                <a:gd name="T6" fmla="*/ 49 w 558"/>
                <a:gd name="T7" fmla="*/ 0 h 737"/>
                <a:gd name="T8" fmla="*/ 49 w 558"/>
                <a:gd name="T9" fmla="*/ 221 h 737"/>
                <a:gd name="T10" fmla="*/ 51 w 558"/>
                <a:gd name="T11" fmla="*/ 221 h 737"/>
                <a:gd name="T12" fmla="*/ 226 w 558"/>
                <a:gd name="T13" fmla="*/ 389 h 737"/>
                <a:gd name="T14" fmla="*/ 0 w 558"/>
                <a:gd name="T15" fmla="*/ 511 h 737"/>
                <a:gd name="T16" fmla="*/ 0 w 558"/>
                <a:gd name="T17" fmla="*/ 737 h 737"/>
                <a:gd name="T18" fmla="*/ 558 w 558"/>
                <a:gd name="T19" fmla="*/ 389 h 737"/>
                <a:gd name="T20" fmla="*/ 558 w 558"/>
                <a:gd name="T21" fmla="*/ 164 h 737"/>
                <a:gd name="T22" fmla="*/ 550 w 558"/>
                <a:gd name="T23" fmla="*/ 16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8" h="737">
                  <a:moveTo>
                    <a:pt x="550" y="164"/>
                  </a:moveTo>
                  <a:cubicBezTo>
                    <a:pt x="550" y="199"/>
                    <a:pt x="550" y="199"/>
                    <a:pt x="550" y="199"/>
                  </a:cubicBezTo>
                  <a:cubicBezTo>
                    <a:pt x="522" y="106"/>
                    <a:pt x="416" y="164"/>
                    <a:pt x="263" y="107"/>
                  </a:cubicBezTo>
                  <a:cubicBezTo>
                    <a:pt x="199" y="83"/>
                    <a:pt x="127" y="15"/>
                    <a:pt x="49" y="0"/>
                  </a:cubicBezTo>
                  <a:cubicBezTo>
                    <a:pt x="49" y="221"/>
                    <a:pt x="49" y="221"/>
                    <a:pt x="49" y="221"/>
                  </a:cubicBezTo>
                  <a:cubicBezTo>
                    <a:pt x="50" y="221"/>
                    <a:pt x="50" y="221"/>
                    <a:pt x="51" y="221"/>
                  </a:cubicBezTo>
                  <a:cubicBezTo>
                    <a:pt x="158" y="261"/>
                    <a:pt x="226" y="322"/>
                    <a:pt x="226" y="389"/>
                  </a:cubicBezTo>
                  <a:cubicBezTo>
                    <a:pt x="226" y="466"/>
                    <a:pt x="136" y="472"/>
                    <a:pt x="0" y="511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324" y="688"/>
                    <a:pt x="558" y="551"/>
                    <a:pt x="558" y="389"/>
                  </a:cubicBezTo>
                  <a:cubicBezTo>
                    <a:pt x="558" y="164"/>
                    <a:pt x="558" y="164"/>
                    <a:pt x="558" y="164"/>
                  </a:cubicBezTo>
                  <a:lnTo>
                    <a:pt x="550" y="164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7"/>
            <p:cNvSpPr>
              <a:spLocks/>
            </p:cNvSpPr>
            <p:nvPr/>
          </p:nvSpPr>
          <p:spPr bwMode="auto">
            <a:xfrm>
              <a:off x="4207" y="2906"/>
              <a:ext cx="251" cy="859"/>
            </a:xfrm>
            <a:custGeom>
              <a:avLst/>
              <a:gdLst>
                <a:gd name="T0" fmla="*/ 0 w 251"/>
                <a:gd name="T1" fmla="*/ 0 h 859"/>
                <a:gd name="T2" fmla="*/ 0 w 251"/>
                <a:gd name="T3" fmla="*/ 495 h 859"/>
                <a:gd name="T4" fmla="*/ 251 w 251"/>
                <a:gd name="T5" fmla="*/ 859 h 859"/>
                <a:gd name="T6" fmla="*/ 251 w 251"/>
                <a:gd name="T7" fmla="*/ 334 h 859"/>
                <a:gd name="T8" fmla="*/ 0 w 251"/>
                <a:gd name="T9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859">
                  <a:moveTo>
                    <a:pt x="0" y="0"/>
                  </a:moveTo>
                  <a:lnTo>
                    <a:pt x="0" y="495"/>
                  </a:lnTo>
                  <a:lnTo>
                    <a:pt x="251" y="859"/>
                  </a:lnTo>
                  <a:lnTo>
                    <a:pt x="251" y="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1" name="Freeform 8"/>
            <p:cNvSpPr>
              <a:spLocks/>
            </p:cNvSpPr>
            <p:nvPr/>
          </p:nvSpPr>
          <p:spPr bwMode="auto">
            <a:xfrm>
              <a:off x="2167" y="623"/>
              <a:ext cx="1671" cy="2328"/>
            </a:xfrm>
            <a:custGeom>
              <a:avLst/>
              <a:gdLst>
                <a:gd name="T0" fmla="*/ 706 w 706"/>
                <a:gd name="T1" fmla="*/ 760 h 983"/>
                <a:gd name="T2" fmla="*/ 706 w 706"/>
                <a:gd name="T3" fmla="*/ 0 h 983"/>
                <a:gd name="T4" fmla="*/ 0 w 706"/>
                <a:gd name="T5" fmla="*/ 180 h 983"/>
                <a:gd name="T6" fmla="*/ 0 w 706"/>
                <a:gd name="T7" fmla="*/ 983 h 983"/>
                <a:gd name="T8" fmla="*/ 219 w 706"/>
                <a:gd name="T9" fmla="*/ 983 h 983"/>
                <a:gd name="T10" fmla="*/ 218 w 706"/>
                <a:gd name="T11" fmla="*/ 979 h 983"/>
                <a:gd name="T12" fmla="*/ 706 w 706"/>
                <a:gd name="T13" fmla="*/ 76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6" h="983">
                  <a:moveTo>
                    <a:pt x="706" y="760"/>
                  </a:moveTo>
                  <a:cubicBezTo>
                    <a:pt x="706" y="0"/>
                    <a:pt x="706" y="0"/>
                    <a:pt x="706" y="0"/>
                  </a:cubicBezTo>
                  <a:cubicBezTo>
                    <a:pt x="405" y="0"/>
                    <a:pt x="143" y="72"/>
                    <a:pt x="0" y="180"/>
                  </a:cubicBezTo>
                  <a:cubicBezTo>
                    <a:pt x="0" y="983"/>
                    <a:pt x="0" y="983"/>
                    <a:pt x="0" y="983"/>
                  </a:cubicBezTo>
                  <a:cubicBezTo>
                    <a:pt x="219" y="983"/>
                    <a:pt x="219" y="983"/>
                    <a:pt x="219" y="983"/>
                  </a:cubicBezTo>
                  <a:cubicBezTo>
                    <a:pt x="219" y="982"/>
                    <a:pt x="218" y="980"/>
                    <a:pt x="218" y="979"/>
                  </a:cubicBezTo>
                  <a:cubicBezTo>
                    <a:pt x="218" y="858"/>
                    <a:pt x="437" y="760"/>
                    <a:pt x="706" y="76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2" name="Freeform 9"/>
            <p:cNvSpPr>
              <a:spLocks/>
            </p:cNvSpPr>
            <p:nvPr/>
          </p:nvSpPr>
          <p:spPr bwMode="auto">
            <a:xfrm>
              <a:off x="2167" y="1646"/>
              <a:ext cx="677" cy="1736"/>
            </a:xfrm>
            <a:custGeom>
              <a:avLst/>
              <a:gdLst>
                <a:gd name="T0" fmla="*/ 677 w 677"/>
                <a:gd name="T1" fmla="*/ 0 h 1736"/>
                <a:gd name="T2" fmla="*/ 677 w 677"/>
                <a:gd name="T3" fmla="*/ 1409 h 1736"/>
                <a:gd name="T4" fmla="*/ 0 w 677"/>
                <a:gd name="T5" fmla="*/ 1736 h 1736"/>
                <a:gd name="T6" fmla="*/ 0 w 677"/>
                <a:gd name="T7" fmla="*/ 161 h 1736"/>
                <a:gd name="T8" fmla="*/ 677 w 677"/>
                <a:gd name="T9" fmla="*/ 0 h 1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7" h="1736">
                  <a:moveTo>
                    <a:pt x="677" y="0"/>
                  </a:moveTo>
                  <a:lnTo>
                    <a:pt x="677" y="1409"/>
                  </a:lnTo>
                  <a:lnTo>
                    <a:pt x="0" y="1736"/>
                  </a:lnTo>
                  <a:lnTo>
                    <a:pt x="0" y="161"/>
                  </a:lnTo>
                  <a:lnTo>
                    <a:pt x="677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0"/>
            <p:cNvSpPr>
              <a:spLocks/>
            </p:cNvSpPr>
            <p:nvPr/>
          </p:nvSpPr>
          <p:spPr bwMode="auto">
            <a:xfrm>
              <a:off x="2167" y="3043"/>
              <a:ext cx="2291" cy="767"/>
            </a:xfrm>
            <a:custGeom>
              <a:avLst/>
              <a:gdLst>
                <a:gd name="T0" fmla="*/ 862 w 968"/>
                <a:gd name="T1" fmla="*/ 164 h 324"/>
                <a:gd name="T2" fmla="*/ 706 w 968"/>
                <a:gd name="T3" fmla="*/ 175 h 324"/>
                <a:gd name="T4" fmla="*/ 695 w 968"/>
                <a:gd name="T5" fmla="*/ 175 h 324"/>
                <a:gd name="T6" fmla="*/ 687 w 968"/>
                <a:gd name="T7" fmla="*/ 175 h 324"/>
                <a:gd name="T8" fmla="*/ 286 w 968"/>
                <a:gd name="T9" fmla="*/ 68 h 324"/>
                <a:gd name="T10" fmla="*/ 219 w 968"/>
                <a:gd name="T11" fmla="*/ 0 h 324"/>
                <a:gd name="T12" fmla="*/ 0 w 968"/>
                <a:gd name="T13" fmla="*/ 58 h 324"/>
                <a:gd name="T14" fmla="*/ 0 w 968"/>
                <a:gd name="T15" fmla="*/ 143 h 324"/>
                <a:gd name="T16" fmla="*/ 687 w 968"/>
                <a:gd name="T17" fmla="*/ 324 h 324"/>
                <a:gd name="T18" fmla="*/ 706 w 968"/>
                <a:gd name="T19" fmla="*/ 324 h 324"/>
                <a:gd name="T20" fmla="*/ 968 w 968"/>
                <a:gd name="T21" fmla="*/ 305 h 324"/>
                <a:gd name="T22" fmla="*/ 968 w 968"/>
                <a:gd name="T23" fmla="*/ 219 h 324"/>
                <a:gd name="T24" fmla="*/ 862 w 968"/>
                <a:gd name="T25" fmla="*/ 16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8" h="324">
                  <a:moveTo>
                    <a:pt x="862" y="164"/>
                  </a:moveTo>
                  <a:cubicBezTo>
                    <a:pt x="813" y="171"/>
                    <a:pt x="761" y="175"/>
                    <a:pt x="706" y="175"/>
                  </a:cubicBezTo>
                  <a:cubicBezTo>
                    <a:pt x="702" y="175"/>
                    <a:pt x="699" y="175"/>
                    <a:pt x="695" y="175"/>
                  </a:cubicBezTo>
                  <a:cubicBezTo>
                    <a:pt x="692" y="175"/>
                    <a:pt x="690" y="175"/>
                    <a:pt x="687" y="175"/>
                  </a:cubicBezTo>
                  <a:cubicBezTo>
                    <a:pt x="516" y="172"/>
                    <a:pt x="368" y="130"/>
                    <a:pt x="286" y="68"/>
                  </a:cubicBezTo>
                  <a:cubicBezTo>
                    <a:pt x="245" y="36"/>
                    <a:pt x="221" y="39"/>
                    <a:pt x="219" y="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40" y="249"/>
                    <a:pt x="395" y="321"/>
                    <a:pt x="687" y="324"/>
                  </a:cubicBezTo>
                  <a:cubicBezTo>
                    <a:pt x="694" y="324"/>
                    <a:pt x="700" y="324"/>
                    <a:pt x="706" y="324"/>
                  </a:cubicBezTo>
                  <a:cubicBezTo>
                    <a:pt x="798" y="324"/>
                    <a:pt x="886" y="317"/>
                    <a:pt x="968" y="305"/>
                  </a:cubicBezTo>
                  <a:cubicBezTo>
                    <a:pt x="968" y="219"/>
                    <a:pt x="968" y="219"/>
                    <a:pt x="968" y="219"/>
                  </a:cubicBezTo>
                  <a:cubicBezTo>
                    <a:pt x="935" y="229"/>
                    <a:pt x="900" y="158"/>
                    <a:pt x="862" y="164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4" name="Freeform 11"/>
            <p:cNvSpPr>
              <a:spLocks/>
            </p:cNvSpPr>
            <p:nvPr/>
          </p:nvSpPr>
          <p:spPr bwMode="auto">
            <a:xfrm>
              <a:off x="1900" y="1135"/>
              <a:ext cx="267" cy="2247"/>
            </a:xfrm>
            <a:custGeom>
              <a:avLst/>
              <a:gdLst>
                <a:gd name="T0" fmla="*/ 7 w 113"/>
                <a:gd name="T1" fmla="*/ 136 h 949"/>
                <a:gd name="T2" fmla="*/ 7 w 113"/>
                <a:gd name="T3" fmla="*/ 101 h 949"/>
                <a:gd name="T4" fmla="*/ 0 w 113"/>
                <a:gd name="T5" fmla="*/ 101 h 949"/>
                <a:gd name="T6" fmla="*/ 0 w 113"/>
                <a:gd name="T7" fmla="*/ 763 h 949"/>
                <a:gd name="T8" fmla="*/ 113 w 113"/>
                <a:gd name="T9" fmla="*/ 949 h 949"/>
                <a:gd name="T10" fmla="*/ 113 w 113"/>
                <a:gd name="T11" fmla="*/ 0 h 949"/>
                <a:gd name="T12" fmla="*/ 7 w 113"/>
                <a:gd name="T13" fmla="*/ 136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949">
                  <a:moveTo>
                    <a:pt x="7" y="136"/>
                  </a:moveTo>
                  <a:cubicBezTo>
                    <a:pt x="7" y="101"/>
                    <a:pt x="7" y="101"/>
                    <a:pt x="7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763"/>
                    <a:pt x="0" y="763"/>
                    <a:pt x="0" y="763"/>
                  </a:cubicBezTo>
                  <a:cubicBezTo>
                    <a:pt x="0" y="831"/>
                    <a:pt x="41" y="895"/>
                    <a:pt x="113" y="949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59" y="41"/>
                    <a:pt x="22" y="87"/>
                    <a:pt x="7" y="13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5" name="Freeform 12"/>
            <p:cNvSpPr>
              <a:spLocks/>
            </p:cNvSpPr>
            <p:nvPr/>
          </p:nvSpPr>
          <p:spPr bwMode="auto">
            <a:xfrm>
              <a:off x="3838" y="1090"/>
              <a:ext cx="736" cy="1454"/>
            </a:xfrm>
            <a:custGeom>
              <a:avLst/>
              <a:gdLst>
                <a:gd name="T0" fmla="*/ 311 w 311"/>
                <a:gd name="T1" fmla="*/ 614 h 614"/>
                <a:gd name="T2" fmla="*/ 311 w 311"/>
                <a:gd name="T3" fmla="*/ 27 h 614"/>
                <a:gd name="T4" fmla="*/ 0 w 311"/>
                <a:gd name="T5" fmla="*/ 0 h 614"/>
                <a:gd name="T6" fmla="*/ 0 w 311"/>
                <a:gd name="T7" fmla="*/ 563 h 614"/>
                <a:gd name="T8" fmla="*/ 311 w 311"/>
                <a:gd name="T9" fmla="*/ 614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614">
                  <a:moveTo>
                    <a:pt x="311" y="614"/>
                  </a:moveTo>
                  <a:cubicBezTo>
                    <a:pt x="311" y="27"/>
                    <a:pt x="311" y="27"/>
                    <a:pt x="311" y="27"/>
                  </a:cubicBezTo>
                  <a:cubicBezTo>
                    <a:pt x="215" y="9"/>
                    <a:pt x="110" y="0"/>
                    <a:pt x="0" y="0"/>
                  </a:cubicBezTo>
                  <a:cubicBezTo>
                    <a:pt x="0" y="563"/>
                    <a:pt x="0" y="563"/>
                    <a:pt x="0" y="563"/>
                  </a:cubicBezTo>
                  <a:cubicBezTo>
                    <a:pt x="118" y="563"/>
                    <a:pt x="227" y="582"/>
                    <a:pt x="311" y="614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13"/>
            <p:cNvSpPr>
              <a:spLocks/>
            </p:cNvSpPr>
            <p:nvPr/>
          </p:nvSpPr>
          <p:spPr bwMode="auto">
            <a:xfrm>
              <a:off x="3838" y="874"/>
              <a:ext cx="1237" cy="476"/>
            </a:xfrm>
            <a:custGeom>
              <a:avLst/>
              <a:gdLst>
                <a:gd name="T0" fmla="*/ 311 w 523"/>
                <a:gd name="T1" fmla="*/ 201 h 201"/>
                <a:gd name="T2" fmla="*/ 523 w 523"/>
                <a:gd name="T3" fmla="*/ 84 h 201"/>
                <a:gd name="T4" fmla="*/ 0 w 523"/>
                <a:gd name="T5" fmla="*/ 0 h 201"/>
                <a:gd name="T6" fmla="*/ 0 w 523"/>
                <a:gd name="T7" fmla="*/ 149 h 201"/>
                <a:gd name="T8" fmla="*/ 311 w 523"/>
                <a:gd name="T9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201">
                  <a:moveTo>
                    <a:pt x="311" y="201"/>
                  </a:moveTo>
                  <a:cubicBezTo>
                    <a:pt x="523" y="84"/>
                    <a:pt x="523" y="84"/>
                    <a:pt x="523" y="84"/>
                  </a:cubicBezTo>
                  <a:cubicBezTo>
                    <a:pt x="381" y="31"/>
                    <a:pt x="200" y="0"/>
                    <a:pt x="0" y="0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19" y="149"/>
                    <a:pt x="226" y="169"/>
                    <a:pt x="311" y="20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14"/>
            <p:cNvSpPr>
              <a:spLocks/>
            </p:cNvSpPr>
            <p:nvPr/>
          </p:nvSpPr>
          <p:spPr bwMode="auto">
            <a:xfrm>
              <a:off x="4207" y="1750"/>
              <a:ext cx="1571" cy="1490"/>
            </a:xfrm>
            <a:custGeom>
              <a:avLst/>
              <a:gdLst>
                <a:gd name="T0" fmla="*/ 664 w 664"/>
                <a:gd name="T1" fmla="*/ 281 h 629"/>
                <a:gd name="T2" fmla="*/ 369 w 664"/>
                <a:gd name="T3" fmla="*/ 0 h 629"/>
                <a:gd name="T4" fmla="*/ 155 w 664"/>
                <a:gd name="T5" fmla="*/ 114 h 629"/>
                <a:gd name="T6" fmla="*/ 332 w 664"/>
                <a:gd name="T7" fmla="*/ 281 h 629"/>
                <a:gd name="T8" fmla="*/ 0 w 664"/>
                <a:gd name="T9" fmla="*/ 488 h 629"/>
                <a:gd name="T10" fmla="*/ 106 w 664"/>
                <a:gd name="T11" fmla="*/ 629 h 629"/>
                <a:gd name="T12" fmla="*/ 664 w 664"/>
                <a:gd name="T13" fmla="*/ 281 h 6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64" h="629">
                  <a:moveTo>
                    <a:pt x="664" y="281"/>
                  </a:moveTo>
                  <a:cubicBezTo>
                    <a:pt x="664" y="168"/>
                    <a:pt x="549" y="67"/>
                    <a:pt x="369" y="0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262" y="155"/>
                    <a:pt x="332" y="214"/>
                    <a:pt x="332" y="281"/>
                  </a:cubicBezTo>
                  <a:cubicBezTo>
                    <a:pt x="332" y="378"/>
                    <a:pt x="193" y="459"/>
                    <a:pt x="0" y="488"/>
                  </a:cubicBezTo>
                  <a:cubicBezTo>
                    <a:pt x="106" y="629"/>
                    <a:pt x="106" y="629"/>
                    <a:pt x="106" y="629"/>
                  </a:cubicBezTo>
                  <a:cubicBezTo>
                    <a:pt x="430" y="580"/>
                    <a:pt x="664" y="443"/>
                    <a:pt x="664" y="28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15"/>
            <p:cNvSpPr>
              <a:spLocks/>
            </p:cNvSpPr>
            <p:nvPr/>
          </p:nvSpPr>
          <p:spPr bwMode="auto">
            <a:xfrm>
              <a:off x="2167" y="3001"/>
              <a:ext cx="2291" cy="608"/>
            </a:xfrm>
            <a:custGeom>
              <a:avLst/>
              <a:gdLst>
                <a:gd name="T0" fmla="*/ 862 w 968"/>
                <a:gd name="T1" fmla="*/ 97 h 257"/>
                <a:gd name="T2" fmla="*/ 706 w 968"/>
                <a:gd name="T3" fmla="*/ 108 h 257"/>
                <a:gd name="T4" fmla="*/ 695 w 968"/>
                <a:gd name="T5" fmla="*/ 108 h 257"/>
                <a:gd name="T6" fmla="*/ 286 w 968"/>
                <a:gd name="T7" fmla="*/ 0 h 257"/>
                <a:gd name="T8" fmla="*/ 0 w 968"/>
                <a:gd name="T9" fmla="*/ 76 h 257"/>
                <a:gd name="T10" fmla="*/ 687 w 968"/>
                <a:gd name="T11" fmla="*/ 256 h 257"/>
                <a:gd name="T12" fmla="*/ 706 w 968"/>
                <a:gd name="T13" fmla="*/ 257 h 257"/>
                <a:gd name="T14" fmla="*/ 968 w 968"/>
                <a:gd name="T15" fmla="*/ 237 h 257"/>
                <a:gd name="T16" fmla="*/ 862 w 968"/>
                <a:gd name="T17" fmla="*/ 97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8" h="257">
                  <a:moveTo>
                    <a:pt x="862" y="97"/>
                  </a:moveTo>
                  <a:cubicBezTo>
                    <a:pt x="813" y="104"/>
                    <a:pt x="761" y="108"/>
                    <a:pt x="706" y="108"/>
                  </a:cubicBezTo>
                  <a:cubicBezTo>
                    <a:pt x="702" y="108"/>
                    <a:pt x="699" y="108"/>
                    <a:pt x="695" y="108"/>
                  </a:cubicBezTo>
                  <a:cubicBezTo>
                    <a:pt x="521" y="106"/>
                    <a:pt x="369" y="63"/>
                    <a:pt x="286" y="0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40" y="182"/>
                    <a:pt x="395" y="253"/>
                    <a:pt x="687" y="256"/>
                  </a:cubicBezTo>
                  <a:cubicBezTo>
                    <a:pt x="694" y="256"/>
                    <a:pt x="700" y="257"/>
                    <a:pt x="706" y="257"/>
                  </a:cubicBezTo>
                  <a:cubicBezTo>
                    <a:pt x="798" y="257"/>
                    <a:pt x="886" y="250"/>
                    <a:pt x="968" y="237"/>
                  </a:cubicBezTo>
                  <a:lnTo>
                    <a:pt x="862" y="97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Freeform 16"/>
            <p:cNvSpPr>
              <a:spLocks/>
            </p:cNvSpPr>
            <p:nvPr/>
          </p:nvSpPr>
          <p:spPr bwMode="auto">
            <a:xfrm>
              <a:off x="1900" y="514"/>
              <a:ext cx="1938" cy="1310"/>
            </a:xfrm>
            <a:custGeom>
              <a:avLst/>
              <a:gdLst>
                <a:gd name="T0" fmla="*/ 331 w 819"/>
                <a:gd name="T1" fmla="*/ 367 h 553"/>
                <a:gd name="T2" fmla="*/ 819 w 819"/>
                <a:gd name="T3" fmla="*/ 176 h 553"/>
                <a:gd name="T4" fmla="*/ 819 w 819"/>
                <a:gd name="T5" fmla="*/ 149 h 553"/>
                <a:gd name="T6" fmla="*/ 819 w 819"/>
                <a:gd name="T7" fmla="*/ 0 h 553"/>
                <a:gd name="T8" fmla="*/ 819 w 819"/>
                <a:gd name="T9" fmla="*/ 0 h 553"/>
                <a:gd name="T10" fmla="*/ 0 w 819"/>
                <a:gd name="T11" fmla="*/ 367 h 553"/>
                <a:gd name="T12" fmla="*/ 113 w 819"/>
                <a:gd name="T13" fmla="*/ 553 h 553"/>
                <a:gd name="T14" fmla="*/ 399 w 819"/>
                <a:gd name="T15" fmla="*/ 478 h 553"/>
                <a:gd name="T16" fmla="*/ 331 w 819"/>
                <a:gd name="T17" fmla="*/ 367 h 5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19" h="553">
                  <a:moveTo>
                    <a:pt x="331" y="367"/>
                  </a:moveTo>
                  <a:cubicBezTo>
                    <a:pt x="331" y="246"/>
                    <a:pt x="550" y="176"/>
                    <a:pt x="819" y="176"/>
                  </a:cubicBezTo>
                  <a:cubicBezTo>
                    <a:pt x="819" y="149"/>
                    <a:pt x="819" y="149"/>
                    <a:pt x="819" y="149"/>
                  </a:cubicBezTo>
                  <a:cubicBezTo>
                    <a:pt x="819" y="0"/>
                    <a:pt x="819" y="0"/>
                    <a:pt x="819" y="0"/>
                  </a:cubicBezTo>
                  <a:cubicBezTo>
                    <a:pt x="819" y="0"/>
                    <a:pt x="819" y="0"/>
                    <a:pt x="819" y="0"/>
                  </a:cubicBezTo>
                  <a:cubicBezTo>
                    <a:pt x="367" y="0"/>
                    <a:pt x="0" y="164"/>
                    <a:pt x="0" y="367"/>
                  </a:cubicBezTo>
                  <a:cubicBezTo>
                    <a:pt x="0" y="435"/>
                    <a:pt x="41" y="499"/>
                    <a:pt x="113" y="553"/>
                  </a:cubicBezTo>
                  <a:cubicBezTo>
                    <a:pt x="399" y="478"/>
                    <a:pt x="399" y="478"/>
                    <a:pt x="399" y="478"/>
                  </a:cubicBezTo>
                  <a:cubicBezTo>
                    <a:pt x="356" y="446"/>
                    <a:pt x="331" y="408"/>
                    <a:pt x="331" y="3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" name="Group 19"/>
          <p:cNvGrpSpPr/>
          <p:nvPr/>
        </p:nvGrpSpPr>
        <p:grpSpPr>
          <a:xfrm>
            <a:off x="237299" y="1071546"/>
            <a:ext cx="4023505" cy="810102"/>
            <a:chOff x="578078" y="1912563"/>
            <a:chExt cx="3867880" cy="1024639"/>
          </a:xfrm>
        </p:grpSpPr>
        <p:grpSp>
          <p:nvGrpSpPr>
            <p:cNvPr id="7" name="Group 20"/>
            <p:cNvGrpSpPr/>
            <p:nvPr/>
          </p:nvGrpSpPr>
          <p:grpSpPr>
            <a:xfrm>
              <a:off x="578078" y="1912563"/>
              <a:ext cx="2103622" cy="1001035"/>
              <a:chOff x="957906" y="2025105"/>
              <a:chExt cx="2103622" cy="1001035"/>
            </a:xfrm>
          </p:grpSpPr>
          <p:sp>
            <p:nvSpPr>
              <p:cNvPr id="23" name="Oval 22"/>
              <p:cNvSpPr/>
              <p:nvPr/>
            </p:nvSpPr>
            <p:spPr>
              <a:xfrm>
                <a:off x="1608991" y="2115465"/>
                <a:ext cx="731093" cy="910675"/>
              </a:xfrm>
              <a:prstGeom prst="ellipse">
                <a:avLst/>
              </a:prstGeom>
              <a:solidFill>
                <a:schemeClr val="bg1"/>
              </a:solidFill>
              <a:ln w="889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Rectangle 7"/>
              <p:cNvSpPr>
                <a:spLocks noChangeArrowheads="1"/>
              </p:cNvSpPr>
              <p:nvPr/>
            </p:nvSpPr>
            <p:spPr bwMode="auto">
              <a:xfrm>
                <a:off x="957906" y="2025105"/>
                <a:ext cx="2103622" cy="9342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j-lt"/>
                  </a:rPr>
                  <a:t>53</a:t>
                </a:r>
                <a:r>
                  <a:rPr lang="en-US" sz="2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Raleway"/>
                  </a:rPr>
                  <a:t>%</a:t>
                </a:r>
                <a:endParaRPr 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/>
                </a:endParaRPr>
              </a:p>
            </p:txBody>
          </p:sp>
        </p:grpSp>
        <p:sp>
          <p:nvSpPr>
            <p:cNvPr id="22" name="Rectangle 7"/>
            <p:cNvSpPr>
              <a:spLocks noChangeArrowheads="1"/>
            </p:cNvSpPr>
            <p:nvPr/>
          </p:nvSpPr>
          <p:spPr bwMode="auto">
            <a:xfrm>
              <a:off x="1745550" y="2002920"/>
              <a:ext cx="2700408" cy="934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Από τράπεζα</a:t>
              </a:r>
              <a:endPara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31" name="Group 19"/>
          <p:cNvGrpSpPr/>
          <p:nvPr/>
        </p:nvGrpSpPr>
        <p:grpSpPr>
          <a:xfrm>
            <a:off x="7952603" y="2643182"/>
            <a:ext cx="4237819" cy="810102"/>
            <a:chOff x="578078" y="1912563"/>
            <a:chExt cx="4303111" cy="1024639"/>
          </a:xfrm>
        </p:grpSpPr>
        <p:grpSp>
          <p:nvGrpSpPr>
            <p:cNvPr id="32" name="Group 20"/>
            <p:cNvGrpSpPr/>
            <p:nvPr/>
          </p:nvGrpSpPr>
          <p:grpSpPr>
            <a:xfrm>
              <a:off x="578078" y="1912563"/>
              <a:ext cx="2924777" cy="1001035"/>
              <a:chOff x="957906" y="2025105"/>
              <a:chExt cx="2924777" cy="1001035"/>
            </a:xfrm>
          </p:grpSpPr>
          <p:sp>
            <p:nvSpPr>
              <p:cNvPr id="34" name="Oval 22"/>
              <p:cNvSpPr/>
              <p:nvPr/>
            </p:nvSpPr>
            <p:spPr>
              <a:xfrm>
                <a:off x="1608991" y="2115465"/>
                <a:ext cx="731093" cy="910675"/>
              </a:xfrm>
              <a:prstGeom prst="ellipse">
                <a:avLst/>
              </a:prstGeom>
              <a:solidFill>
                <a:schemeClr val="bg1"/>
              </a:solidFill>
              <a:ln w="88900">
                <a:solidFill>
                  <a:srgbClr val="7CCA6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Rectangle 23"/>
              <p:cNvSpPr/>
              <p:nvPr/>
            </p:nvSpPr>
            <p:spPr>
              <a:xfrm>
                <a:off x="3305908" y="2115464"/>
                <a:ext cx="576775" cy="5573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Rectangle 7"/>
              <p:cNvSpPr>
                <a:spLocks noChangeArrowheads="1"/>
              </p:cNvSpPr>
              <p:nvPr/>
            </p:nvSpPr>
            <p:spPr bwMode="auto">
              <a:xfrm>
                <a:off x="957906" y="2025105"/>
                <a:ext cx="2103622" cy="9342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j-lt"/>
                  </a:rPr>
                  <a:t>17</a:t>
                </a:r>
                <a:r>
                  <a:rPr lang="en-US" sz="2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Raleway"/>
                  </a:rPr>
                  <a:t>%</a:t>
                </a:r>
                <a:endParaRPr 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/>
                </a:endParaRPr>
              </a:p>
            </p:txBody>
          </p:sp>
        </p:grpSp>
        <p:sp>
          <p:nvSpPr>
            <p:cNvPr id="33" name="Rectangle 7"/>
            <p:cNvSpPr>
              <a:spLocks noChangeArrowheads="1"/>
            </p:cNvSpPr>
            <p:nvPr/>
          </p:nvSpPr>
          <p:spPr bwMode="auto">
            <a:xfrm>
              <a:off x="2028852" y="2002920"/>
              <a:ext cx="2852337" cy="934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Από διαφημίσεις</a:t>
              </a:r>
              <a:endPara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43" name="Group 19"/>
          <p:cNvGrpSpPr/>
          <p:nvPr/>
        </p:nvGrpSpPr>
        <p:grpSpPr>
          <a:xfrm>
            <a:off x="951679" y="5929330"/>
            <a:ext cx="3969914" cy="791440"/>
            <a:chOff x="578078" y="1912563"/>
            <a:chExt cx="3885346" cy="1001035"/>
          </a:xfrm>
        </p:grpSpPr>
        <p:grpSp>
          <p:nvGrpSpPr>
            <p:cNvPr id="44" name="Group 20"/>
            <p:cNvGrpSpPr/>
            <p:nvPr/>
          </p:nvGrpSpPr>
          <p:grpSpPr>
            <a:xfrm>
              <a:off x="578078" y="1912563"/>
              <a:ext cx="2103622" cy="1001035"/>
              <a:chOff x="957906" y="2025105"/>
              <a:chExt cx="2103622" cy="1001035"/>
            </a:xfrm>
          </p:grpSpPr>
          <p:sp>
            <p:nvSpPr>
              <p:cNvPr id="46" name="Oval 22"/>
              <p:cNvSpPr/>
              <p:nvPr/>
            </p:nvSpPr>
            <p:spPr>
              <a:xfrm>
                <a:off x="1608991" y="2115465"/>
                <a:ext cx="731093" cy="910675"/>
              </a:xfrm>
              <a:prstGeom prst="ellipse">
                <a:avLst/>
              </a:prstGeom>
              <a:solidFill>
                <a:schemeClr val="bg1"/>
              </a:solidFill>
              <a:ln w="88900">
                <a:solidFill>
                  <a:srgbClr val="A5AE49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48" name="Rectangle 7"/>
              <p:cNvSpPr>
                <a:spLocks noChangeArrowheads="1"/>
              </p:cNvSpPr>
              <p:nvPr/>
            </p:nvSpPr>
            <p:spPr bwMode="auto">
              <a:xfrm>
                <a:off x="957906" y="2025105"/>
                <a:ext cx="2103622" cy="93428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j-lt"/>
                  </a:rPr>
                  <a:t>9</a:t>
                </a:r>
                <a:r>
                  <a:rPr lang="en-US" sz="2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Raleway"/>
                  </a:rPr>
                  <a:t>%</a:t>
                </a:r>
                <a:endParaRPr 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/>
                </a:endParaRPr>
              </a:p>
            </p:txBody>
          </p:sp>
        </p:grpSp>
        <p:sp>
          <p:nvSpPr>
            <p:cNvPr id="45" name="Rectangle 7"/>
            <p:cNvSpPr>
              <a:spLocks noChangeArrowheads="1"/>
            </p:cNvSpPr>
            <p:nvPr/>
          </p:nvSpPr>
          <p:spPr bwMode="auto">
            <a:xfrm>
              <a:off x="2046318" y="1979314"/>
              <a:ext cx="2417106" cy="934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Από αλλού</a:t>
              </a:r>
              <a:endPara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49" name="Group 19"/>
          <p:cNvGrpSpPr/>
          <p:nvPr/>
        </p:nvGrpSpPr>
        <p:grpSpPr>
          <a:xfrm>
            <a:off x="5095074" y="1285878"/>
            <a:ext cx="3961594" cy="810101"/>
            <a:chOff x="578078" y="1912563"/>
            <a:chExt cx="3867882" cy="1024637"/>
          </a:xfrm>
        </p:grpSpPr>
        <p:grpSp>
          <p:nvGrpSpPr>
            <p:cNvPr id="50" name="Group 20"/>
            <p:cNvGrpSpPr/>
            <p:nvPr/>
          </p:nvGrpSpPr>
          <p:grpSpPr>
            <a:xfrm>
              <a:off x="578078" y="1912563"/>
              <a:ext cx="2103622" cy="1001035"/>
              <a:chOff x="957906" y="2025105"/>
              <a:chExt cx="2103622" cy="1001035"/>
            </a:xfrm>
          </p:grpSpPr>
          <p:sp>
            <p:nvSpPr>
              <p:cNvPr id="52" name="Oval 22"/>
              <p:cNvSpPr/>
              <p:nvPr/>
            </p:nvSpPr>
            <p:spPr>
              <a:xfrm>
                <a:off x="1608991" y="2115465"/>
                <a:ext cx="731093" cy="910675"/>
              </a:xfrm>
              <a:prstGeom prst="ellipse">
                <a:avLst/>
              </a:prstGeom>
              <a:solidFill>
                <a:schemeClr val="bg1"/>
              </a:solidFill>
              <a:ln w="88900">
                <a:solidFill>
                  <a:srgbClr val="10CF9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chemeClr val="bg1"/>
                  </a:solidFill>
                </a:endParaRPr>
              </a:p>
            </p:txBody>
          </p:sp>
          <p:sp>
            <p:nvSpPr>
              <p:cNvPr id="54" name="Rectangle 7"/>
              <p:cNvSpPr>
                <a:spLocks noChangeArrowheads="1"/>
              </p:cNvSpPr>
              <p:nvPr/>
            </p:nvSpPr>
            <p:spPr bwMode="auto">
              <a:xfrm>
                <a:off x="957906" y="2025105"/>
                <a:ext cx="2103622" cy="93428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j-lt"/>
                  </a:rPr>
                  <a:t>21</a:t>
                </a:r>
                <a:r>
                  <a:rPr lang="en-US" sz="28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Raleway"/>
                  </a:rPr>
                  <a:t>%</a:t>
                </a:r>
                <a:endParaRPr lang="en-US" sz="28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/>
                </a:endParaRPr>
              </a:p>
            </p:txBody>
          </p:sp>
        </p:grpSp>
        <p:sp>
          <p:nvSpPr>
            <p:cNvPr id="51" name="Rectangle 7"/>
            <p:cNvSpPr>
              <a:spLocks noChangeArrowheads="1"/>
            </p:cNvSpPr>
            <p:nvPr/>
          </p:nvSpPr>
          <p:spPr bwMode="auto">
            <a:xfrm>
              <a:off x="1583948" y="2002918"/>
              <a:ext cx="2862012" cy="9342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Από φίλους</a:t>
              </a:r>
              <a:endParaRPr lang="en-US" sz="28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566984" y="334504"/>
            <a:ext cx="1105644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Ενημέρωση για το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67022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273" y="1142987"/>
            <a:ext cx="6092844" cy="5715014"/>
          </a:xfrm>
          <a:prstGeom prst="rect">
            <a:avLst/>
          </a:prstGeom>
        </p:spPr>
      </p:pic>
      <p:graphicFrame>
        <p:nvGraphicFramePr>
          <p:cNvPr id="14" name="13 - Γράφημα"/>
          <p:cNvGraphicFramePr/>
          <p:nvPr/>
        </p:nvGraphicFramePr>
        <p:xfrm>
          <a:off x="5809454" y="214290"/>
          <a:ext cx="6072230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566984" y="334504"/>
            <a:ext cx="1105644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Λόγος χρησιμοποίησης του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10" name="Oval 15"/>
          <p:cNvSpPr/>
          <p:nvPr/>
        </p:nvSpPr>
        <p:spPr>
          <a:xfrm>
            <a:off x="665926" y="1571612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451736" y="1571614"/>
            <a:ext cx="31152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24ωρη εξυπηρέτηση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12" name="Oval 15"/>
          <p:cNvSpPr/>
          <p:nvPr/>
        </p:nvSpPr>
        <p:spPr>
          <a:xfrm>
            <a:off x="665926" y="2714620"/>
            <a:ext cx="731520" cy="73152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1451736" y="2714636"/>
            <a:ext cx="32861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Ταχύτατη εξυπηρέτηση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65926" y="3714752"/>
            <a:ext cx="731520" cy="73152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1451736" y="3714760"/>
            <a:ext cx="31152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Ευκολία χρήσης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2" name="Oval 15"/>
          <p:cNvSpPr/>
          <p:nvPr/>
        </p:nvSpPr>
        <p:spPr>
          <a:xfrm>
            <a:off x="665926" y="4643446"/>
            <a:ext cx="731520" cy="731520"/>
          </a:xfrm>
          <a:prstGeom prst="ellipse">
            <a:avLst/>
          </a:prstGeom>
          <a:solidFill>
            <a:srgbClr val="10CF9B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1451736" y="4643462"/>
            <a:ext cx="41434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Χαμηλό κόστος συναλλαγών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4" name="Oval 15"/>
          <p:cNvSpPr/>
          <p:nvPr/>
        </p:nvSpPr>
        <p:spPr>
          <a:xfrm>
            <a:off x="594488" y="5786454"/>
            <a:ext cx="731520" cy="731520"/>
          </a:xfrm>
          <a:prstGeom prst="ellipse">
            <a:avLst/>
          </a:prstGeom>
          <a:solidFill>
            <a:srgbClr val="A5C24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1380298" y="5786469"/>
            <a:ext cx="31152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Άλλο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380166" y="1643050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39%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380166" y="2786058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27%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380166" y="3786190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27%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380166" y="4714884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4%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308728" y="5857892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3%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3993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  <p:bldP spid="15" grpId="0"/>
      <p:bldP spid="10" grpId="0" animBg="1"/>
      <p:bldP spid="11" grpId="0"/>
      <p:bldP spid="12" grpId="0" animBg="1"/>
      <p:bldP spid="13" grpId="0"/>
      <p:bldP spid="16" grpId="0" animBg="1"/>
      <p:bldP spid="19" grpId="0"/>
      <p:bldP spid="22" grpId="0" animBg="1"/>
      <p:bldP spid="23" grpId="0"/>
      <p:bldP spid="24" grpId="0" animBg="1"/>
      <p:bldP spid="25" grpId="0"/>
      <p:bldP spid="26" grpId="0"/>
      <p:bldP spid="27" grpId="0"/>
      <p:bldP spid="28" grpId="0"/>
      <p:bldP spid="29" grpId="0"/>
      <p:bldP spid="3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273" y="1285860"/>
            <a:ext cx="6092844" cy="5572142"/>
          </a:xfrm>
          <a:prstGeom prst="rect">
            <a:avLst/>
          </a:prstGeom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-262776" y="-285776"/>
            <a:ext cx="12453189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Πραγματοποίηση όλων των τραπεζικών </a:t>
            </a:r>
          </a:p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συναλλαγών με το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10" name="Oval 15"/>
          <p:cNvSpPr/>
          <p:nvPr/>
        </p:nvSpPr>
        <p:spPr>
          <a:xfrm>
            <a:off x="737356" y="2071678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5"/>
          <p:cNvSpPr/>
          <p:nvPr/>
        </p:nvSpPr>
        <p:spPr>
          <a:xfrm>
            <a:off x="737356" y="3500438"/>
            <a:ext cx="731520" cy="731520"/>
          </a:xfrm>
          <a:prstGeom prst="ellipse">
            <a:avLst/>
          </a:prstGeom>
          <a:solidFill>
            <a:srgbClr val="FFC000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10 - Γράφημα"/>
          <p:cNvGraphicFramePr/>
          <p:nvPr/>
        </p:nvGraphicFramePr>
        <p:xfrm>
          <a:off x="5523702" y="928683"/>
          <a:ext cx="6286544" cy="49893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AutoShape 36"/>
          <p:cNvSpPr>
            <a:spLocks/>
          </p:cNvSpPr>
          <p:nvPr/>
        </p:nvSpPr>
        <p:spPr bwMode="auto">
          <a:xfrm>
            <a:off x="880238" y="2214554"/>
            <a:ext cx="500066" cy="452438"/>
          </a:xfrm>
          <a:custGeom>
            <a:avLst/>
            <a:gdLst/>
            <a:ahLst/>
            <a:cxnLst/>
            <a:rect l="0" t="0" r="r" b="b"/>
            <a:pathLst>
              <a:path w="21595" h="21600">
                <a:moveTo>
                  <a:pt x="8043" y="21600"/>
                </a:moveTo>
                <a:cubicBezTo>
                  <a:pt x="7769" y="21600"/>
                  <a:pt x="7478" y="21508"/>
                  <a:pt x="7164" y="21320"/>
                </a:cubicBezTo>
                <a:cubicBezTo>
                  <a:pt x="6851" y="21133"/>
                  <a:pt x="6608" y="20916"/>
                  <a:pt x="6437" y="20665"/>
                </a:cubicBezTo>
                <a:lnTo>
                  <a:pt x="267" y="11698"/>
                </a:lnTo>
                <a:cubicBezTo>
                  <a:pt x="88" y="11439"/>
                  <a:pt x="0" y="11121"/>
                  <a:pt x="0" y="10742"/>
                </a:cubicBezTo>
                <a:cubicBezTo>
                  <a:pt x="0" y="10363"/>
                  <a:pt x="88" y="10047"/>
                  <a:pt x="267" y="9799"/>
                </a:cubicBezTo>
                <a:lnTo>
                  <a:pt x="2307" y="6832"/>
                </a:lnTo>
                <a:cubicBezTo>
                  <a:pt x="2488" y="6573"/>
                  <a:pt x="2709" y="6446"/>
                  <a:pt x="2971" y="6453"/>
                </a:cubicBezTo>
                <a:cubicBezTo>
                  <a:pt x="3233" y="6460"/>
                  <a:pt x="3449" y="6584"/>
                  <a:pt x="3622" y="6832"/>
                </a:cubicBezTo>
                <a:lnTo>
                  <a:pt x="7904" y="13022"/>
                </a:lnTo>
                <a:cubicBezTo>
                  <a:pt x="8083" y="13281"/>
                  <a:pt x="8303" y="13408"/>
                  <a:pt x="8568" y="13408"/>
                </a:cubicBezTo>
                <a:cubicBezTo>
                  <a:pt x="8827" y="13408"/>
                  <a:pt x="9045" y="13281"/>
                  <a:pt x="9221" y="13022"/>
                </a:cubicBezTo>
                <a:lnTo>
                  <a:pt x="17965" y="393"/>
                </a:lnTo>
                <a:cubicBezTo>
                  <a:pt x="18144" y="127"/>
                  <a:pt x="18365" y="0"/>
                  <a:pt x="18629" y="0"/>
                </a:cubicBezTo>
                <a:cubicBezTo>
                  <a:pt x="18889" y="0"/>
                  <a:pt x="19109" y="127"/>
                  <a:pt x="19293" y="393"/>
                </a:cubicBezTo>
                <a:lnTo>
                  <a:pt x="21333" y="3340"/>
                </a:lnTo>
                <a:cubicBezTo>
                  <a:pt x="21512" y="3602"/>
                  <a:pt x="21600" y="3920"/>
                  <a:pt x="21595" y="4299"/>
                </a:cubicBezTo>
                <a:cubicBezTo>
                  <a:pt x="21590" y="4678"/>
                  <a:pt x="21502" y="4994"/>
                  <a:pt x="21333" y="5242"/>
                </a:cubicBezTo>
                <a:lnTo>
                  <a:pt x="10664" y="20665"/>
                </a:lnTo>
                <a:cubicBezTo>
                  <a:pt x="10483" y="20931"/>
                  <a:pt x="10238" y="21147"/>
                  <a:pt x="9929" y="21331"/>
                </a:cubicBezTo>
                <a:cubicBezTo>
                  <a:pt x="9621" y="21511"/>
                  <a:pt x="9339" y="21600"/>
                  <a:pt x="9079" y="21600"/>
                </a:cubicBezTo>
                <a:lnTo>
                  <a:pt x="8043" y="21600"/>
                </a:lnTo>
                <a:close/>
                <a:moveTo>
                  <a:pt x="8043" y="21600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7" name="AutoShape 42"/>
          <p:cNvSpPr>
            <a:spLocks/>
          </p:cNvSpPr>
          <p:nvPr/>
        </p:nvSpPr>
        <p:spPr bwMode="auto">
          <a:xfrm rot="21323092">
            <a:off x="880231" y="3643314"/>
            <a:ext cx="428628" cy="452438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278" y="8468"/>
                </a:moveTo>
                <a:cubicBezTo>
                  <a:pt x="20642" y="8468"/>
                  <a:pt x="20954" y="8597"/>
                  <a:pt x="21212" y="8853"/>
                </a:cubicBezTo>
                <a:cubicBezTo>
                  <a:pt x="21471" y="9111"/>
                  <a:pt x="21600" y="9423"/>
                  <a:pt x="21600" y="9787"/>
                </a:cubicBezTo>
                <a:lnTo>
                  <a:pt x="21600" y="11813"/>
                </a:lnTo>
                <a:cubicBezTo>
                  <a:pt x="21600" y="12181"/>
                  <a:pt x="21471" y="12489"/>
                  <a:pt x="21212" y="12747"/>
                </a:cubicBezTo>
                <a:cubicBezTo>
                  <a:pt x="20954" y="13006"/>
                  <a:pt x="20642" y="13135"/>
                  <a:pt x="20278" y="13135"/>
                </a:cubicBezTo>
                <a:lnTo>
                  <a:pt x="13134" y="13135"/>
                </a:lnTo>
                <a:lnTo>
                  <a:pt x="13134" y="20252"/>
                </a:lnTo>
                <a:cubicBezTo>
                  <a:pt x="13134" y="20637"/>
                  <a:pt x="13005" y="20957"/>
                  <a:pt x="12746" y="21212"/>
                </a:cubicBezTo>
                <a:cubicBezTo>
                  <a:pt x="12488" y="21471"/>
                  <a:pt x="12176" y="21600"/>
                  <a:pt x="11812" y="21600"/>
                </a:cubicBezTo>
                <a:lnTo>
                  <a:pt x="9788" y="21600"/>
                </a:lnTo>
                <a:cubicBezTo>
                  <a:pt x="9424" y="21600"/>
                  <a:pt x="9112" y="21471"/>
                  <a:pt x="8854" y="21212"/>
                </a:cubicBezTo>
                <a:cubicBezTo>
                  <a:pt x="8592" y="20957"/>
                  <a:pt x="8466" y="20645"/>
                  <a:pt x="8466" y="20278"/>
                </a:cubicBezTo>
                <a:lnTo>
                  <a:pt x="8466" y="13135"/>
                </a:lnTo>
                <a:lnTo>
                  <a:pt x="1351" y="13135"/>
                </a:lnTo>
                <a:cubicBezTo>
                  <a:pt x="966" y="13135"/>
                  <a:pt x="646" y="13012"/>
                  <a:pt x="388" y="12762"/>
                </a:cubicBezTo>
                <a:cubicBezTo>
                  <a:pt x="129" y="12515"/>
                  <a:pt x="0" y="12198"/>
                  <a:pt x="0" y="11813"/>
                </a:cubicBezTo>
                <a:lnTo>
                  <a:pt x="0" y="9787"/>
                </a:lnTo>
                <a:cubicBezTo>
                  <a:pt x="0" y="9422"/>
                  <a:pt x="129" y="9114"/>
                  <a:pt x="388" y="8853"/>
                </a:cubicBezTo>
                <a:cubicBezTo>
                  <a:pt x="646" y="8597"/>
                  <a:pt x="955" y="8468"/>
                  <a:pt x="1322" y="8468"/>
                </a:cubicBezTo>
                <a:lnTo>
                  <a:pt x="8466" y="8468"/>
                </a:lnTo>
                <a:lnTo>
                  <a:pt x="8466" y="1351"/>
                </a:lnTo>
                <a:cubicBezTo>
                  <a:pt x="8466" y="966"/>
                  <a:pt x="8589" y="646"/>
                  <a:pt x="8839" y="388"/>
                </a:cubicBezTo>
                <a:cubicBezTo>
                  <a:pt x="9089" y="132"/>
                  <a:pt x="9403" y="0"/>
                  <a:pt x="9788" y="0"/>
                </a:cubicBezTo>
                <a:lnTo>
                  <a:pt x="11812" y="0"/>
                </a:lnTo>
                <a:cubicBezTo>
                  <a:pt x="12176" y="0"/>
                  <a:pt x="12488" y="132"/>
                  <a:pt x="12746" y="388"/>
                </a:cubicBezTo>
                <a:cubicBezTo>
                  <a:pt x="13005" y="646"/>
                  <a:pt x="13134" y="957"/>
                  <a:pt x="13134" y="1322"/>
                </a:cubicBezTo>
                <a:lnTo>
                  <a:pt x="13134" y="8468"/>
                </a:lnTo>
                <a:lnTo>
                  <a:pt x="20278" y="8468"/>
                </a:lnTo>
                <a:close/>
                <a:moveTo>
                  <a:pt x="20278" y="8468"/>
                </a:moveTo>
              </a:path>
            </a:pathLst>
          </a:custGeom>
          <a:solidFill>
            <a:schemeClr val="bg1"/>
          </a:solidFill>
          <a:ln>
            <a:noFill/>
          </a:ln>
          <a:scene3d>
            <a:camera prst="orthographicFront">
              <a:rot lat="0" lon="0" rev="2400000"/>
            </a:camera>
            <a:lightRig rig="threePt" dir="t"/>
          </a:scene3d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1594612" y="2143129"/>
            <a:ext cx="35004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71% επέλεξε ναι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8881288" y="3500438"/>
            <a:ext cx="78581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182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7523966" y="2285992"/>
            <a:ext cx="785818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75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1666050" y="3500438"/>
            <a:ext cx="350046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29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% επέλεξε όχι 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3" name="42 - Ορθογώνιο"/>
          <p:cNvSpPr/>
          <p:nvPr/>
        </p:nvSpPr>
        <p:spPr>
          <a:xfrm>
            <a:off x="5809454" y="1928802"/>
            <a:ext cx="5429288" cy="2786082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809461" y="2000240"/>
            <a:ext cx="5290077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Παρατηρούμε ότι ο αριθμός των χρηστών που εμπιστεύονται πλήρως την υπηρεσία του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 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για την διεκπεραίωση όλων των τραπεζικών συναλλαγών είναι σημαντικά υψηλός.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5" name="Oval 16"/>
          <p:cNvSpPr/>
          <p:nvPr/>
        </p:nvSpPr>
        <p:spPr>
          <a:xfrm>
            <a:off x="5809454" y="1581188"/>
            <a:ext cx="2214578" cy="374104"/>
          </a:xfrm>
          <a:prstGeom prst="snip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5880894" y="1451273"/>
            <a:ext cx="201858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Συμπέρασμα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3993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xit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 animBg="1"/>
      <p:bldP spid="12" grpId="0" animBg="1"/>
      <p:bldGraphic spid="11" grpId="0">
        <p:bldAsOne/>
      </p:bldGraphic>
      <p:bldGraphic spid="11" grpId="1">
        <p:bldAsOne/>
      </p:bldGraphic>
      <p:bldP spid="13" grpId="0" animBg="1"/>
      <p:bldP spid="17" grpId="0" animBg="1"/>
      <p:bldP spid="18" grpId="0"/>
      <p:bldP spid="19" grpId="0"/>
      <p:bldP spid="19" grpId="1"/>
      <p:bldP spid="20" grpId="0"/>
      <p:bldP spid="20" grpId="1"/>
      <p:bldP spid="21" grpId="0"/>
      <p:bldP spid="43" grpId="0" animBg="1"/>
      <p:bldP spid="44" grpId="0"/>
      <p:bldP spid="45" grpId="0" animBg="1"/>
      <p:bldP spid="4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7"/>
          <p:cNvSpPr>
            <a:spLocks noChangeArrowheads="1"/>
          </p:cNvSpPr>
          <p:nvPr/>
        </p:nvSpPr>
        <p:spPr bwMode="auto">
          <a:xfrm>
            <a:off x="451611" y="357166"/>
            <a:ext cx="1105644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Τι είναι το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;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7471882" y="1944419"/>
            <a:ext cx="4445297" cy="3857295"/>
          </a:xfrm>
          <a:prstGeom prst="ellipse">
            <a:avLst/>
          </a:prstGeom>
          <a:blipFill>
            <a:blip r:embed="rId2" cstate="print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420518" y="2009109"/>
            <a:ext cx="6455919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rPr>
              <a:t>Το 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rPr>
              <a:t>e-banking</a:t>
            </a:r>
            <a:r>
              <a:rPr lang="el-GR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rPr>
              <a:t> είναι μια υπηρεσία που παρέχουν οι τράπεζες και επιτρέπει στους πελάτες να πραγματοποιούν τραπεζικές συναλλαγές απομακρυσμένα</a:t>
            </a:r>
            <a:r>
              <a:rPr lang="en-US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rPr>
              <a:t>.</a:t>
            </a:r>
            <a:r>
              <a:rPr lang="el-GR" sz="28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rPr>
              <a:t> </a:t>
            </a:r>
            <a:endParaRPr lang="en-US" sz="2800" dirty="0">
              <a:solidFill>
                <a:schemeClr val="tx1">
                  <a:lumMod val="95000"/>
                  <a:lumOff val="5000"/>
                </a:schemeClr>
              </a:solidFill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48716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 animBg="1"/>
      <p:bldP spid="1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273" y="1142987"/>
            <a:ext cx="6092844" cy="5715014"/>
          </a:xfrm>
          <a:prstGeom prst="rect">
            <a:avLst/>
          </a:prstGeom>
        </p:spPr>
      </p:pic>
      <p:graphicFrame>
        <p:nvGraphicFramePr>
          <p:cNvPr id="14" name="13 - Γράφημα"/>
          <p:cNvGraphicFramePr/>
          <p:nvPr/>
        </p:nvGraphicFramePr>
        <p:xfrm>
          <a:off x="5809454" y="214290"/>
          <a:ext cx="6072230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-119893" y="334504"/>
            <a:ext cx="1231031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Απαραίτητη προϋπόθεση για τη χρήση του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10" name="Oval 15"/>
          <p:cNvSpPr/>
          <p:nvPr/>
        </p:nvSpPr>
        <p:spPr>
          <a:xfrm>
            <a:off x="665926" y="1857364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5"/>
          <p:cNvSpPr/>
          <p:nvPr/>
        </p:nvSpPr>
        <p:spPr>
          <a:xfrm>
            <a:off x="665926" y="3000372"/>
            <a:ext cx="731520" cy="73152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665926" y="4000504"/>
            <a:ext cx="731520" cy="73152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380166" y="1928802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69%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380166" y="3071810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26%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380166" y="4071942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5%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1523174" y="1928816"/>
            <a:ext cx="357190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Ασφάλεια συναλλαγών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1666050" y="3071824"/>
            <a:ext cx="364333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Ταχύτητα εξυπηρέτησης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1594612" y="4071953"/>
            <a:ext cx="371477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Ολοκληρωμένη πληροφόρηση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8738412" y="2714620"/>
            <a:ext cx="57150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177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7381090" y="2357430"/>
            <a:ext cx="57150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66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8024032" y="2000240"/>
            <a:ext cx="571504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rPr>
              <a:t>14</a:t>
            </a:r>
            <a:endParaRPr lang="en-US" sz="2000" dirty="0">
              <a:solidFill>
                <a:schemeClr val="tx1">
                  <a:lumMod val="95000"/>
                  <a:lumOff val="5000"/>
                </a:schemeClr>
              </a:solidFill>
              <a:latin typeface="+mn-lt"/>
            </a:endParaRPr>
          </a:p>
        </p:txBody>
      </p:sp>
      <p:sp>
        <p:nvSpPr>
          <p:cNvPr id="32" name="31 - Ορθογώνιο"/>
          <p:cNvSpPr/>
          <p:nvPr/>
        </p:nvSpPr>
        <p:spPr>
          <a:xfrm>
            <a:off x="5809454" y="1857364"/>
            <a:ext cx="5429288" cy="2857520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5880899" y="1857364"/>
            <a:ext cx="5429288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Αναμφίβολα το αίσθημα της ασφάλειας οδηγεί στη χρήση του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 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διότι ο κάθε χρήστης θέλει να έχει προστατευμένο το τραπεζικό του λογαριασμό.</a:t>
            </a:r>
          </a:p>
          <a:p>
            <a:pPr algn="ctr">
              <a:lnSpc>
                <a:spcPct val="150000"/>
              </a:lnSpc>
            </a:pP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34" name="Oval 16"/>
          <p:cNvSpPr/>
          <p:nvPr/>
        </p:nvSpPr>
        <p:spPr>
          <a:xfrm>
            <a:off x="5809454" y="1428736"/>
            <a:ext cx="2214578" cy="455118"/>
          </a:xfrm>
          <a:prstGeom prst="snip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Rectangle 7"/>
          <p:cNvSpPr>
            <a:spLocks noChangeArrowheads="1"/>
          </p:cNvSpPr>
          <p:nvPr/>
        </p:nvSpPr>
        <p:spPr bwMode="auto">
          <a:xfrm>
            <a:off x="5880892" y="1285874"/>
            <a:ext cx="201858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Συμπέρασμα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23993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xit" presetSubtype="8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1" presetID="22" presetClass="exit" presetSubtype="8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8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4" grpId="0">
        <p:bldAsOne/>
      </p:bldGraphic>
      <p:bldGraphic spid="14" grpId="1">
        <p:bldAsOne/>
      </p:bldGraphic>
      <p:bldP spid="15" grpId="0"/>
      <p:bldP spid="10" grpId="0" animBg="1"/>
      <p:bldP spid="12" grpId="0" animBg="1"/>
      <p:bldP spid="16" grpId="0" animBg="1"/>
      <p:bldP spid="26" grpId="0"/>
      <p:bldP spid="27" grpId="0"/>
      <p:bldP spid="28" grpId="0"/>
      <p:bldP spid="17" grpId="0"/>
      <p:bldP spid="18" grpId="0"/>
      <p:bldP spid="19" grpId="0"/>
      <p:bldP spid="20" grpId="0"/>
      <p:bldP spid="20" grpId="1"/>
      <p:bldP spid="22" grpId="0"/>
      <p:bldP spid="22" grpId="1"/>
      <p:bldP spid="23" grpId="0"/>
      <p:bldP spid="23" grpId="1"/>
      <p:bldP spid="32" grpId="0" animBg="1"/>
      <p:bldP spid="33" grpId="0"/>
      <p:bldP spid="34" grpId="0" animBg="1"/>
      <p:bldP spid="3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Freeform 86"/>
          <p:cNvSpPr>
            <a:spLocks/>
          </p:cNvSpPr>
          <p:nvPr/>
        </p:nvSpPr>
        <p:spPr bwMode="auto">
          <a:xfrm rot="5400000">
            <a:off x="3127032" y="1793340"/>
            <a:ext cx="16838" cy="1564895"/>
          </a:xfrm>
          <a:custGeom>
            <a:avLst/>
            <a:gdLst>
              <a:gd name="T0" fmla="*/ 8 w 8"/>
              <a:gd name="T1" fmla="*/ 0 h 506"/>
              <a:gd name="T2" fmla="*/ 0 w 8"/>
              <a:gd name="T3" fmla="*/ 0 h 506"/>
              <a:gd name="T4" fmla="*/ 0 w 8"/>
              <a:gd name="T5" fmla="*/ 504 h 506"/>
              <a:gd name="T6" fmla="*/ 3 w 8"/>
              <a:gd name="T7" fmla="*/ 506 h 506"/>
              <a:gd name="T8" fmla="*/ 8 w 8"/>
              <a:gd name="T9" fmla="*/ 504 h 506"/>
              <a:gd name="T10" fmla="*/ 8 w 8"/>
              <a:gd name="T11" fmla="*/ 0 h 5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" h="506">
                <a:moveTo>
                  <a:pt x="8" y="0"/>
                </a:moveTo>
                <a:lnTo>
                  <a:pt x="0" y="0"/>
                </a:lnTo>
                <a:lnTo>
                  <a:pt x="0" y="504"/>
                </a:lnTo>
                <a:lnTo>
                  <a:pt x="3" y="506"/>
                </a:lnTo>
                <a:lnTo>
                  <a:pt x="8" y="504"/>
                </a:lnTo>
                <a:lnTo>
                  <a:pt x="8" y="0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4" name="Freeform 95"/>
          <p:cNvSpPr>
            <a:spLocks/>
          </p:cNvSpPr>
          <p:nvPr/>
        </p:nvSpPr>
        <p:spPr bwMode="auto">
          <a:xfrm rot="5400000">
            <a:off x="2099386" y="2550309"/>
            <a:ext cx="4079656" cy="407765"/>
          </a:xfrm>
          <a:custGeom>
            <a:avLst/>
            <a:gdLst>
              <a:gd name="T0" fmla="*/ 743 w 1494"/>
              <a:gd name="T1" fmla="*/ 122 h 122"/>
              <a:gd name="T2" fmla="*/ 0 w 1494"/>
              <a:gd name="T3" fmla="*/ 9 h 122"/>
              <a:gd name="T4" fmla="*/ 0 w 1494"/>
              <a:gd name="T5" fmla="*/ 0 h 122"/>
              <a:gd name="T6" fmla="*/ 743 w 1494"/>
              <a:gd name="T7" fmla="*/ 112 h 122"/>
              <a:gd name="T8" fmla="*/ 751 w 1494"/>
              <a:gd name="T9" fmla="*/ 112 h 122"/>
              <a:gd name="T10" fmla="*/ 1494 w 1494"/>
              <a:gd name="T11" fmla="*/ 0 h 122"/>
              <a:gd name="T12" fmla="*/ 1494 w 1494"/>
              <a:gd name="T13" fmla="*/ 9 h 122"/>
              <a:gd name="T14" fmla="*/ 751 w 1494"/>
              <a:gd name="T15" fmla="*/ 122 h 122"/>
              <a:gd name="T16" fmla="*/ 743 w 1494"/>
              <a:gd name="T17" fmla="*/ 122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94" h="122">
                <a:moveTo>
                  <a:pt x="743" y="122"/>
                </a:moveTo>
                <a:lnTo>
                  <a:pt x="0" y="9"/>
                </a:lnTo>
                <a:lnTo>
                  <a:pt x="0" y="0"/>
                </a:lnTo>
                <a:lnTo>
                  <a:pt x="743" y="112"/>
                </a:lnTo>
                <a:lnTo>
                  <a:pt x="751" y="112"/>
                </a:lnTo>
                <a:lnTo>
                  <a:pt x="1494" y="0"/>
                </a:lnTo>
                <a:lnTo>
                  <a:pt x="1494" y="9"/>
                </a:lnTo>
                <a:lnTo>
                  <a:pt x="751" y="122"/>
                </a:lnTo>
                <a:lnTo>
                  <a:pt x="743" y="12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3" name="Rectangle 7"/>
          <p:cNvSpPr>
            <a:spLocks noChangeArrowheads="1"/>
          </p:cNvSpPr>
          <p:nvPr/>
        </p:nvSpPr>
        <p:spPr bwMode="auto">
          <a:xfrm>
            <a:off x="566984" y="334504"/>
            <a:ext cx="1105644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Πόσο εύχρηστο είναι το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98" name="97 - Ομάδα"/>
          <p:cNvGrpSpPr/>
          <p:nvPr/>
        </p:nvGrpSpPr>
        <p:grpSpPr>
          <a:xfrm>
            <a:off x="451610" y="1523922"/>
            <a:ext cx="2552731" cy="3908733"/>
            <a:chOff x="451604" y="1523920"/>
            <a:chExt cx="2552731" cy="3908733"/>
          </a:xfrm>
        </p:grpSpPr>
        <p:sp>
          <p:nvSpPr>
            <p:cNvPr id="8" name="Freeform 69"/>
            <p:cNvSpPr>
              <a:spLocks/>
            </p:cNvSpPr>
            <p:nvPr/>
          </p:nvSpPr>
          <p:spPr bwMode="auto">
            <a:xfrm rot="5400000">
              <a:off x="739712" y="2593137"/>
              <a:ext cx="3333839" cy="1195406"/>
            </a:xfrm>
            <a:custGeom>
              <a:avLst/>
              <a:gdLst>
                <a:gd name="T0" fmla="*/ 465 w 933"/>
                <a:gd name="T1" fmla="*/ 356 h 356"/>
                <a:gd name="T2" fmla="*/ 0 w 933"/>
                <a:gd name="T3" fmla="*/ 178 h 356"/>
                <a:gd name="T4" fmla="*/ 465 w 933"/>
                <a:gd name="T5" fmla="*/ 0 h 356"/>
                <a:gd name="T6" fmla="*/ 933 w 933"/>
                <a:gd name="T7" fmla="*/ 178 h 356"/>
                <a:gd name="T8" fmla="*/ 465 w 933"/>
                <a:gd name="T9" fmla="*/ 356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6">
                  <a:moveTo>
                    <a:pt x="465" y="356"/>
                  </a:moveTo>
                  <a:lnTo>
                    <a:pt x="0" y="178"/>
                  </a:lnTo>
                  <a:lnTo>
                    <a:pt x="465" y="0"/>
                  </a:lnTo>
                  <a:lnTo>
                    <a:pt x="933" y="178"/>
                  </a:lnTo>
                  <a:lnTo>
                    <a:pt x="465" y="356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" name="Freeform 70"/>
            <p:cNvSpPr>
              <a:spLocks/>
            </p:cNvSpPr>
            <p:nvPr/>
          </p:nvSpPr>
          <p:spPr bwMode="auto">
            <a:xfrm rot="5400000">
              <a:off x="708980" y="1266547"/>
              <a:ext cx="1476937" cy="1991686"/>
            </a:xfrm>
            <a:custGeom>
              <a:avLst/>
              <a:gdLst>
                <a:gd name="T0" fmla="*/ 465 w 465"/>
                <a:gd name="T1" fmla="*/ 178 h 644"/>
                <a:gd name="T2" fmla="*/ 0 w 465"/>
                <a:gd name="T3" fmla="*/ 0 h 644"/>
                <a:gd name="T4" fmla="*/ 0 w 465"/>
                <a:gd name="T5" fmla="*/ 364 h 644"/>
                <a:gd name="T6" fmla="*/ 465 w 465"/>
                <a:gd name="T7" fmla="*/ 644 h 644"/>
                <a:gd name="T8" fmla="*/ 465 w 465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" h="644">
                  <a:moveTo>
                    <a:pt x="465" y="178"/>
                  </a:moveTo>
                  <a:lnTo>
                    <a:pt x="0" y="0"/>
                  </a:lnTo>
                  <a:lnTo>
                    <a:pt x="0" y="364"/>
                  </a:lnTo>
                  <a:lnTo>
                    <a:pt x="465" y="644"/>
                  </a:lnTo>
                  <a:lnTo>
                    <a:pt x="465" y="178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0" name="Freeform 71"/>
            <p:cNvSpPr>
              <a:spLocks/>
            </p:cNvSpPr>
            <p:nvPr/>
          </p:nvSpPr>
          <p:spPr bwMode="auto">
            <a:xfrm rot="5400000">
              <a:off x="499686" y="2880850"/>
              <a:ext cx="1895522" cy="1991686"/>
            </a:xfrm>
            <a:custGeom>
              <a:avLst/>
              <a:gdLst>
                <a:gd name="T0" fmla="*/ 0 w 468"/>
                <a:gd name="T1" fmla="*/ 178 h 644"/>
                <a:gd name="T2" fmla="*/ 468 w 468"/>
                <a:gd name="T3" fmla="*/ 0 h 644"/>
                <a:gd name="T4" fmla="*/ 468 w 468"/>
                <a:gd name="T5" fmla="*/ 364 h 644"/>
                <a:gd name="T6" fmla="*/ 0 w 468"/>
                <a:gd name="T7" fmla="*/ 644 h 644"/>
                <a:gd name="T8" fmla="*/ 0 w 468"/>
                <a:gd name="T9" fmla="*/ 178 h 6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8" h="644">
                  <a:moveTo>
                    <a:pt x="0" y="178"/>
                  </a:moveTo>
                  <a:lnTo>
                    <a:pt x="468" y="0"/>
                  </a:lnTo>
                  <a:lnTo>
                    <a:pt x="468" y="364"/>
                  </a:lnTo>
                  <a:lnTo>
                    <a:pt x="0" y="644"/>
                  </a:lnTo>
                  <a:lnTo>
                    <a:pt x="0" y="17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Rectangle 7"/>
            <p:cNvSpPr>
              <a:spLocks noChangeArrowheads="1"/>
            </p:cNvSpPr>
            <p:nvPr/>
          </p:nvSpPr>
          <p:spPr bwMode="auto">
            <a:xfrm>
              <a:off x="1165984" y="4786322"/>
              <a:ext cx="144964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>
                <a:lnSpc>
                  <a:spcPct val="150000"/>
                </a:lnSpc>
              </a:pPr>
              <a:r>
                <a:rPr lang="el-GR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Απόλυτα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  <p:sp>
          <p:nvSpPr>
            <p:cNvPr id="52" name="Rectangle 7"/>
            <p:cNvSpPr>
              <a:spLocks noChangeArrowheads="1"/>
            </p:cNvSpPr>
            <p:nvPr/>
          </p:nvSpPr>
          <p:spPr bwMode="auto">
            <a:xfrm rot="21347815">
              <a:off x="880232" y="3143248"/>
              <a:ext cx="1357322" cy="147732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37%</a:t>
              </a:r>
            </a:p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94</a:t>
              </a:r>
            </a:p>
            <a:p>
              <a:pPr algn="ctr" eaLnBrk="1" hangingPunct="1">
                <a:lnSpc>
                  <a:spcPct val="150000"/>
                </a:lnSpc>
              </a:pPr>
              <a:endParaRPr lang="en-US" sz="20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grpSp>
        <p:nvGrpSpPr>
          <p:cNvPr id="105" name="104 - Ομάδα"/>
          <p:cNvGrpSpPr/>
          <p:nvPr/>
        </p:nvGrpSpPr>
        <p:grpSpPr>
          <a:xfrm>
            <a:off x="7881156" y="1928809"/>
            <a:ext cx="2563448" cy="3503851"/>
            <a:chOff x="7881156" y="1928802"/>
            <a:chExt cx="2563448" cy="3503851"/>
          </a:xfrm>
        </p:grpSpPr>
        <p:sp>
          <p:nvSpPr>
            <p:cNvPr id="80" name="Freeform 75"/>
            <p:cNvSpPr>
              <a:spLocks/>
            </p:cNvSpPr>
            <p:nvPr/>
          </p:nvSpPr>
          <p:spPr bwMode="auto">
            <a:xfrm rot="5400000">
              <a:off x="7001417" y="2808541"/>
              <a:ext cx="2857523" cy="1098045"/>
            </a:xfrm>
            <a:custGeom>
              <a:avLst/>
              <a:gdLst>
                <a:gd name="T0" fmla="*/ 465 w 933"/>
                <a:gd name="T1" fmla="*/ 0 h 355"/>
                <a:gd name="T2" fmla="*/ 0 w 933"/>
                <a:gd name="T3" fmla="*/ 177 h 355"/>
                <a:gd name="T4" fmla="*/ 465 w 933"/>
                <a:gd name="T5" fmla="*/ 355 h 355"/>
                <a:gd name="T6" fmla="*/ 933 w 933"/>
                <a:gd name="T7" fmla="*/ 177 h 355"/>
                <a:gd name="T8" fmla="*/ 465 w 933"/>
                <a:gd name="T9" fmla="*/ 0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33" h="355">
                  <a:moveTo>
                    <a:pt x="465" y="0"/>
                  </a:moveTo>
                  <a:lnTo>
                    <a:pt x="0" y="177"/>
                  </a:lnTo>
                  <a:lnTo>
                    <a:pt x="465" y="355"/>
                  </a:lnTo>
                  <a:lnTo>
                    <a:pt x="933" y="177"/>
                  </a:lnTo>
                  <a:lnTo>
                    <a:pt x="465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grpSp>
          <p:nvGrpSpPr>
            <p:cNvPr id="97" name="96 - Ομάδα"/>
            <p:cNvGrpSpPr/>
            <p:nvPr/>
          </p:nvGrpSpPr>
          <p:grpSpPr>
            <a:xfrm>
              <a:off x="8381222" y="1928803"/>
              <a:ext cx="2063382" cy="3503850"/>
              <a:chOff x="8381222" y="1928803"/>
              <a:chExt cx="2063382" cy="3503850"/>
            </a:xfrm>
          </p:grpSpPr>
          <p:sp>
            <p:nvSpPr>
              <p:cNvPr id="40" name="Rectangle 7"/>
              <p:cNvSpPr>
                <a:spLocks noChangeArrowheads="1"/>
              </p:cNvSpPr>
              <p:nvPr/>
            </p:nvSpPr>
            <p:spPr bwMode="auto">
              <a:xfrm>
                <a:off x="8381222" y="4786322"/>
                <a:ext cx="1428760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r" eaLnBrk="1" hangingPunct="1">
                  <a:lnSpc>
                    <a:spcPct val="150000"/>
                  </a:lnSpc>
                </a:pPr>
                <a:r>
                  <a:rPr lang="el-GR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Raleway" panose="020B0503030101060003" pitchFamily="34" charset="0"/>
                  </a:rPr>
                  <a:t>Καθόλου</a:t>
                </a:r>
                <a:endParaRPr 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endParaRPr>
              </a:p>
            </p:txBody>
          </p:sp>
          <p:grpSp>
            <p:nvGrpSpPr>
              <p:cNvPr id="96" name="95 - Ομάδα"/>
              <p:cNvGrpSpPr/>
              <p:nvPr/>
            </p:nvGrpSpPr>
            <p:grpSpPr>
              <a:xfrm>
                <a:off x="8452659" y="1928803"/>
                <a:ext cx="1991945" cy="3263277"/>
                <a:chOff x="8452659" y="1928803"/>
                <a:chExt cx="1991945" cy="3263277"/>
              </a:xfrm>
            </p:grpSpPr>
            <p:grpSp>
              <p:nvGrpSpPr>
                <p:cNvPr id="95" name="94 - Ομάδα"/>
                <p:cNvGrpSpPr/>
                <p:nvPr/>
              </p:nvGrpSpPr>
              <p:grpSpPr>
                <a:xfrm>
                  <a:off x="8452659" y="1928803"/>
                  <a:ext cx="1991945" cy="2857518"/>
                  <a:chOff x="8452659" y="1928803"/>
                  <a:chExt cx="1991945" cy="2857518"/>
                </a:xfrm>
              </p:grpSpPr>
              <p:sp>
                <p:nvSpPr>
                  <p:cNvPr id="81" name="Freeform 76"/>
                  <p:cNvSpPr>
                    <a:spLocks/>
                  </p:cNvSpPr>
                  <p:nvPr/>
                </p:nvSpPr>
                <p:spPr bwMode="auto">
                  <a:xfrm rot="5400000">
                    <a:off x="8734252" y="1647210"/>
                    <a:ext cx="1428760" cy="1991945"/>
                  </a:xfrm>
                  <a:custGeom>
                    <a:avLst/>
                    <a:gdLst>
                      <a:gd name="T0" fmla="*/ 465 w 465"/>
                      <a:gd name="T1" fmla="*/ 467 h 644"/>
                      <a:gd name="T2" fmla="*/ 0 w 465"/>
                      <a:gd name="T3" fmla="*/ 644 h 644"/>
                      <a:gd name="T4" fmla="*/ 0 w 465"/>
                      <a:gd name="T5" fmla="*/ 280 h 644"/>
                      <a:gd name="T6" fmla="*/ 465 w 465"/>
                      <a:gd name="T7" fmla="*/ 0 h 644"/>
                      <a:gd name="T8" fmla="*/ 465 w 465"/>
                      <a:gd name="T9" fmla="*/ 467 h 6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5" h="644">
                        <a:moveTo>
                          <a:pt x="465" y="467"/>
                        </a:moveTo>
                        <a:lnTo>
                          <a:pt x="0" y="644"/>
                        </a:lnTo>
                        <a:lnTo>
                          <a:pt x="0" y="280"/>
                        </a:lnTo>
                        <a:lnTo>
                          <a:pt x="465" y="0"/>
                        </a:lnTo>
                        <a:lnTo>
                          <a:pt x="465" y="467"/>
                        </a:lnTo>
                        <a:close/>
                      </a:path>
                    </a:pathLst>
                  </a:custGeom>
                  <a:solidFill>
                    <a:schemeClr val="accent5">
                      <a:lumMod val="60000"/>
                      <a:lumOff val="40000"/>
                    </a:schemeClr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  <p:sp>
                <p:nvSpPr>
                  <p:cNvPr id="82" name="Freeform 77"/>
                  <p:cNvSpPr>
                    <a:spLocks/>
                  </p:cNvSpPr>
                  <p:nvPr/>
                </p:nvSpPr>
                <p:spPr bwMode="auto">
                  <a:xfrm rot="5400000">
                    <a:off x="8734253" y="3075969"/>
                    <a:ext cx="1428758" cy="1991945"/>
                  </a:xfrm>
                  <a:custGeom>
                    <a:avLst/>
                    <a:gdLst>
                      <a:gd name="T0" fmla="*/ 0 w 468"/>
                      <a:gd name="T1" fmla="*/ 467 h 644"/>
                      <a:gd name="T2" fmla="*/ 468 w 468"/>
                      <a:gd name="T3" fmla="*/ 644 h 644"/>
                      <a:gd name="T4" fmla="*/ 468 w 468"/>
                      <a:gd name="T5" fmla="*/ 280 h 644"/>
                      <a:gd name="T6" fmla="*/ 0 w 468"/>
                      <a:gd name="T7" fmla="*/ 0 h 644"/>
                      <a:gd name="T8" fmla="*/ 0 w 468"/>
                      <a:gd name="T9" fmla="*/ 467 h 64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</a:cxnLst>
                    <a:rect l="0" t="0" r="r" b="b"/>
                    <a:pathLst>
                      <a:path w="468" h="644">
                        <a:moveTo>
                          <a:pt x="0" y="467"/>
                        </a:moveTo>
                        <a:lnTo>
                          <a:pt x="468" y="644"/>
                        </a:lnTo>
                        <a:lnTo>
                          <a:pt x="468" y="280"/>
                        </a:lnTo>
                        <a:lnTo>
                          <a:pt x="0" y="0"/>
                        </a:lnTo>
                        <a:lnTo>
                          <a:pt x="0" y="467"/>
                        </a:lnTo>
                        <a:close/>
                      </a:path>
                    </a:pathLst>
                  </a:custGeom>
                  <a:solidFill>
                    <a:schemeClr val="accent5"/>
                  </a:solidFill>
                  <a:ln>
                    <a:noFill/>
                  </a:ln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id-ID"/>
                  </a:p>
                </p:txBody>
              </p:sp>
            </p:grpSp>
            <p:sp>
              <p:nvSpPr>
                <p:cNvPr id="63" name="Rectangle 7"/>
                <p:cNvSpPr>
                  <a:spLocks noChangeArrowheads="1"/>
                </p:cNvSpPr>
                <p:nvPr/>
              </p:nvSpPr>
              <p:spPr bwMode="auto">
                <a:xfrm rot="395568">
                  <a:off x="8595536" y="3714752"/>
                  <a:ext cx="1357322" cy="1477328"/>
                </a:xfrm>
                <a:prstGeom prst="rect">
                  <a:avLst/>
                </a:prstGeom>
                <a:noFill/>
                <a:ln>
                  <a:noFill/>
                </a:ln>
                <a:scene3d>
                  <a:camera prst="orthographicFront">
                    <a:rot lat="0" lon="0" rev="0"/>
                  </a:camera>
                  <a:lightRig rig="threePt" dir="t"/>
                </a:scene3d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1827213" fontAlgn="base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1827213" fontAlgn="base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1827213" fontAlgn="base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1827213" fontAlgn="base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</a:pPr>
                  <a:r>
                    <a:rPr lang="el-GR" sz="2000" dirty="0" smtClean="0">
                      <a:solidFill>
                        <a:sysClr val="windowText" lastClr="0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Raleway" panose="020B0503030101060003" pitchFamily="34" charset="0"/>
                    </a:rPr>
                    <a:t>1%</a:t>
                  </a:r>
                </a:p>
                <a:p>
                  <a:pPr algn="ctr" eaLnBrk="1" hangingPunct="1">
                    <a:lnSpc>
                      <a:spcPct val="150000"/>
                    </a:lnSpc>
                  </a:pPr>
                  <a:r>
                    <a:rPr lang="el-GR" sz="2000" dirty="0" smtClean="0">
                      <a:solidFill>
                        <a:schemeClr val="bg1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Raleway" panose="020B0503030101060003" pitchFamily="34" charset="0"/>
                    </a:rPr>
                    <a:t>3</a:t>
                  </a:r>
                </a:p>
                <a:p>
                  <a:pPr algn="ctr" eaLnBrk="1" hangingPunct="1">
                    <a:lnSpc>
                      <a:spcPct val="150000"/>
                    </a:lnSpc>
                  </a:pPr>
                  <a:endParaRPr lang="en-US" sz="2000" dirty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endParaRPr>
                </a:p>
              </p:txBody>
            </p:sp>
          </p:grpSp>
        </p:grpSp>
      </p:grpSp>
      <p:grpSp>
        <p:nvGrpSpPr>
          <p:cNvPr id="102" name="101 - Ομάδα"/>
          <p:cNvGrpSpPr/>
          <p:nvPr/>
        </p:nvGrpSpPr>
        <p:grpSpPr>
          <a:xfrm>
            <a:off x="6095205" y="1928802"/>
            <a:ext cx="2337062" cy="3432413"/>
            <a:chOff x="6095205" y="1928802"/>
            <a:chExt cx="2337062" cy="3432413"/>
          </a:xfrm>
        </p:grpSpPr>
        <p:sp>
          <p:nvSpPr>
            <p:cNvPr id="39" name="Rectangle 7"/>
            <p:cNvSpPr>
              <a:spLocks noChangeArrowheads="1"/>
            </p:cNvSpPr>
            <p:nvPr/>
          </p:nvSpPr>
          <p:spPr bwMode="auto">
            <a:xfrm>
              <a:off x="6738148" y="4714884"/>
              <a:ext cx="1021015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>
                <a:lnSpc>
                  <a:spcPct val="150000"/>
                </a:lnSpc>
              </a:pPr>
              <a:r>
                <a:rPr lang="el-GR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Λίγο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  <p:grpSp>
          <p:nvGrpSpPr>
            <p:cNvPr id="101" name="100 - Ομάδα"/>
            <p:cNvGrpSpPr/>
            <p:nvPr/>
          </p:nvGrpSpPr>
          <p:grpSpPr>
            <a:xfrm>
              <a:off x="6095205" y="1928802"/>
              <a:ext cx="2337062" cy="3263278"/>
              <a:chOff x="6095205" y="1928802"/>
              <a:chExt cx="2337062" cy="3263278"/>
            </a:xfrm>
          </p:grpSpPr>
          <p:sp>
            <p:nvSpPr>
              <p:cNvPr id="72" name="Freeform 78"/>
              <p:cNvSpPr>
                <a:spLocks/>
              </p:cNvSpPr>
              <p:nvPr/>
            </p:nvSpPr>
            <p:spPr bwMode="auto">
              <a:xfrm rot="5400000">
                <a:off x="5139797" y="2884211"/>
                <a:ext cx="2780748" cy="869931"/>
              </a:xfrm>
              <a:custGeom>
                <a:avLst/>
                <a:gdLst>
                  <a:gd name="T0" fmla="*/ 746 w 1494"/>
                  <a:gd name="T1" fmla="*/ 0 h 224"/>
                  <a:gd name="T2" fmla="*/ 0 w 1494"/>
                  <a:gd name="T3" fmla="*/ 111 h 224"/>
                  <a:gd name="T4" fmla="*/ 746 w 1494"/>
                  <a:gd name="T5" fmla="*/ 224 h 224"/>
                  <a:gd name="T6" fmla="*/ 1494 w 1494"/>
                  <a:gd name="T7" fmla="*/ 111 h 224"/>
                  <a:gd name="T8" fmla="*/ 746 w 1494"/>
                  <a:gd name="T9" fmla="*/ 0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4" h="224">
                    <a:moveTo>
                      <a:pt x="746" y="0"/>
                    </a:moveTo>
                    <a:lnTo>
                      <a:pt x="0" y="111"/>
                    </a:lnTo>
                    <a:lnTo>
                      <a:pt x="746" y="224"/>
                    </a:lnTo>
                    <a:lnTo>
                      <a:pt x="1494" y="111"/>
                    </a:lnTo>
                    <a:lnTo>
                      <a:pt x="746" y="0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3" name="Freeform 79"/>
              <p:cNvSpPr>
                <a:spLocks/>
              </p:cNvSpPr>
              <p:nvPr/>
            </p:nvSpPr>
            <p:spPr bwMode="auto">
              <a:xfrm rot="5400000">
                <a:off x="6613137" y="1839499"/>
                <a:ext cx="1729827" cy="1908433"/>
              </a:xfrm>
              <a:custGeom>
                <a:avLst/>
                <a:gdLst>
                  <a:gd name="T0" fmla="*/ 746 w 746"/>
                  <a:gd name="T1" fmla="*/ 506 h 617"/>
                  <a:gd name="T2" fmla="*/ 0 w 746"/>
                  <a:gd name="T3" fmla="*/ 617 h 617"/>
                  <a:gd name="T4" fmla="*/ 0 w 746"/>
                  <a:gd name="T5" fmla="*/ 224 h 617"/>
                  <a:gd name="T6" fmla="*/ 746 w 746"/>
                  <a:gd name="T7" fmla="*/ 0 h 617"/>
                  <a:gd name="T8" fmla="*/ 746 w 746"/>
                  <a:gd name="T9" fmla="*/ 506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6" h="617">
                    <a:moveTo>
                      <a:pt x="746" y="506"/>
                    </a:moveTo>
                    <a:lnTo>
                      <a:pt x="0" y="617"/>
                    </a:lnTo>
                    <a:lnTo>
                      <a:pt x="0" y="224"/>
                    </a:lnTo>
                    <a:lnTo>
                      <a:pt x="746" y="0"/>
                    </a:lnTo>
                    <a:lnTo>
                      <a:pt x="746" y="506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74" name="Freeform 80"/>
              <p:cNvSpPr>
                <a:spLocks/>
              </p:cNvSpPr>
              <p:nvPr/>
            </p:nvSpPr>
            <p:spPr bwMode="auto">
              <a:xfrm rot="5400000">
                <a:off x="6944931" y="3222217"/>
                <a:ext cx="1066239" cy="1908433"/>
              </a:xfrm>
              <a:custGeom>
                <a:avLst/>
                <a:gdLst>
                  <a:gd name="T0" fmla="*/ 0 w 748"/>
                  <a:gd name="T1" fmla="*/ 506 h 617"/>
                  <a:gd name="T2" fmla="*/ 748 w 748"/>
                  <a:gd name="T3" fmla="*/ 617 h 617"/>
                  <a:gd name="T4" fmla="*/ 748 w 748"/>
                  <a:gd name="T5" fmla="*/ 224 h 617"/>
                  <a:gd name="T6" fmla="*/ 0 w 748"/>
                  <a:gd name="T7" fmla="*/ 0 h 617"/>
                  <a:gd name="T8" fmla="*/ 0 w 748"/>
                  <a:gd name="T9" fmla="*/ 506 h 6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8" h="617">
                    <a:moveTo>
                      <a:pt x="0" y="506"/>
                    </a:moveTo>
                    <a:lnTo>
                      <a:pt x="748" y="617"/>
                    </a:lnTo>
                    <a:lnTo>
                      <a:pt x="748" y="224"/>
                    </a:lnTo>
                    <a:lnTo>
                      <a:pt x="0" y="0"/>
                    </a:lnTo>
                    <a:lnTo>
                      <a:pt x="0" y="506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89" name="Rectangle 7"/>
              <p:cNvSpPr>
                <a:spLocks noChangeArrowheads="1"/>
              </p:cNvSpPr>
              <p:nvPr/>
            </p:nvSpPr>
            <p:spPr bwMode="auto">
              <a:xfrm rot="528709">
                <a:off x="6881024" y="3714752"/>
                <a:ext cx="1357322" cy="147732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1%</a:t>
                </a:r>
              </a:p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3</a:t>
                </a:r>
              </a:p>
              <a:p>
                <a:pPr algn="ctr" eaLnBrk="1" hangingPunct="1">
                  <a:lnSpc>
                    <a:spcPct val="150000"/>
                  </a:lnSpc>
                </a:pPr>
                <a:endParaRPr lang="en-US" sz="200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</p:grpSp>
      </p:grpSp>
      <p:grpSp>
        <p:nvGrpSpPr>
          <p:cNvPr id="106" name="105 - Ομάδα"/>
          <p:cNvGrpSpPr/>
          <p:nvPr/>
        </p:nvGrpSpPr>
        <p:grpSpPr>
          <a:xfrm>
            <a:off x="237290" y="5500702"/>
            <a:ext cx="1762974" cy="1357298"/>
            <a:chOff x="0" y="5286364"/>
            <a:chExt cx="2000264" cy="1571636"/>
          </a:xfrm>
        </p:grpSpPr>
        <p:sp>
          <p:nvSpPr>
            <p:cNvPr id="90" name="Oval 8"/>
            <p:cNvSpPr/>
            <p:nvPr/>
          </p:nvSpPr>
          <p:spPr>
            <a:xfrm>
              <a:off x="428628" y="5500678"/>
              <a:ext cx="1071570" cy="10715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1" name="Picture 3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256" y="5857868"/>
              <a:ext cx="304800" cy="304800"/>
            </a:xfrm>
            <a:prstGeom prst="rect">
              <a:avLst/>
            </a:prstGeom>
          </p:spPr>
        </p:pic>
        <p:graphicFrame>
          <p:nvGraphicFramePr>
            <p:cNvPr id="92" name="Chart 3"/>
            <p:cNvGraphicFramePr/>
            <p:nvPr>
              <p:extLst/>
            </p:nvPr>
          </p:nvGraphicFramePr>
          <p:xfrm>
            <a:off x="0" y="5286364"/>
            <a:ext cx="2000264" cy="1571636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93" name="Rectangle 7"/>
          <p:cNvSpPr>
            <a:spLocks noChangeArrowheads="1"/>
          </p:cNvSpPr>
          <p:nvPr/>
        </p:nvSpPr>
        <p:spPr bwMode="auto">
          <a:xfrm>
            <a:off x="1666056" y="5786465"/>
            <a:ext cx="950125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Το μεγαλύτερο ποσοστό θεωρεί το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 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πολύ εύχρηστό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104" name="103 - Ομάδα"/>
          <p:cNvGrpSpPr/>
          <p:nvPr/>
        </p:nvGrpSpPr>
        <p:grpSpPr>
          <a:xfrm>
            <a:off x="2384537" y="1212562"/>
            <a:ext cx="2257651" cy="4220103"/>
            <a:chOff x="2384531" y="1212550"/>
            <a:chExt cx="2257651" cy="4220103"/>
          </a:xfrm>
        </p:grpSpPr>
        <p:sp>
          <p:nvSpPr>
            <p:cNvPr id="45" name="Rectangle 7"/>
            <p:cNvSpPr>
              <a:spLocks noChangeArrowheads="1"/>
            </p:cNvSpPr>
            <p:nvPr/>
          </p:nvSpPr>
          <p:spPr bwMode="auto">
            <a:xfrm>
              <a:off x="2880496" y="4786322"/>
              <a:ext cx="144964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>
                <a:lnSpc>
                  <a:spcPct val="150000"/>
                </a:lnSpc>
              </a:pPr>
              <a:r>
                <a:rPr lang="el-GR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Αρκετά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  <p:grpSp>
          <p:nvGrpSpPr>
            <p:cNvPr id="99" name="98 - Ομάδα"/>
            <p:cNvGrpSpPr/>
            <p:nvPr/>
          </p:nvGrpSpPr>
          <p:grpSpPr>
            <a:xfrm>
              <a:off x="2384531" y="1212550"/>
              <a:ext cx="2257651" cy="3581469"/>
              <a:chOff x="2384531" y="1212550"/>
              <a:chExt cx="2257651" cy="3581469"/>
            </a:xfrm>
          </p:grpSpPr>
          <p:sp>
            <p:nvSpPr>
              <p:cNvPr id="11" name="Freeform 72"/>
              <p:cNvSpPr>
                <a:spLocks/>
              </p:cNvSpPr>
              <p:nvPr/>
            </p:nvSpPr>
            <p:spPr bwMode="auto">
              <a:xfrm rot="5400000">
                <a:off x="2490141" y="2641973"/>
                <a:ext cx="3581464" cy="722618"/>
              </a:xfrm>
              <a:custGeom>
                <a:avLst/>
                <a:gdLst>
                  <a:gd name="T0" fmla="*/ 746 w 1494"/>
                  <a:gd name="T1" fmla="*/ 224 h 224"/>
                  <a:gd name="T2" fmla="*/ 0 w 1494"/>
                  <a:gd name="T3" fmla="*/ 112 h 224"/>
                  <a:gd name="T4" fmla="*/ 746 w 1494"/>
                  <a:gd name="T5" fmla="*/ 0 h 224"/>
                  <a:gd name="T6" fmla="*/ 1494 w 1494"/>
                  <a:gd name="T7" fmla="*/ 112 h 224"/>
                  <a:gd name="T8" fmla="*/ 746 w 1494"/>
                  <a:gd name="T9" fmla="*/ 224 h 2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494" h="224">
                    <a:moveTo>
                      <a:pt x="746" y="224"/>
                    </a:moveTo>
                    <a:lnTo>
                      <a:pt x="0" y="112"/>
                    </a:lnTo>
                    <a:lnTo>
                      <a:pt x="746" y="0"/>
                    </a:lnTo>
                    <a:lnTo>
                      <a:pt x="1494" y="112"/>
                    </a:lnTo>
                    <a:lnTo>
                      <a:pt x="746" y="224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2" name="Freeform 73"/>
              <p:cNvSpPr>
                <a:spLocks/>
              </p:cNvSpPr>
              <p:nvPr/>
            </p:nvSpPr>
            <p:spPr bwMode="auto">
              <a:xfrm rot="5400000">
                <a:off x="2675646" y="961246"/>
                <a:ext cx="1360572" cy="1911275"/>
              </a:xfrm>
              <a:custGeom>
                <a:avLst/>
                <a:gdLst>
                  <a:gd name="T0" fmla="*/ 746 w 746"/>
                  <a:gd name="T1" fmla="*/ 112 h 618"/>
                  <a:gd name="T2" fmla="*/ 0 w 746"/>
                  <a:gd name="T3" fmla="*/ 0 h 618"/>
                  <a:gd name="T4" fmla="*/ 0 w 746"/>
                  <a:gd name="T5" fmla="*/ 394 h 618"/>
                  <a:gd name="T6" fmla="*/ 746 w 746"/>
                  <a:gd name="T7" fmla="*/ 618 h 618"/>
                  <a:gd name="T8" fmla="*/ 746 w 746"/>
                  <a:gd name="T9" fmla="*/ 112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6" h="618">
                    <a:moveTo>
                      <a:pt x="746" y="112"/>
                    </a:moveTo>
                    <a:lnTo>
                      <a:pt x="0" y="0"/>
                    </a:lnTo>
                    <a:lnTo>
                      <a:pt x="0" y="394"/>
                    </a:lnTo>
                    <a:lnTo>
                      <a:pt x="746" y="618"/>
                    </a:lnTo>
                    <a:lnTo>
                      <a:pt x="746" y="112"/>
                    </a:lnTo>
                    <a:close/>
                  </a:path>
                </a:pathLst>
              </a:custGeom>
              <a:solidFill>
                <a:schemeClr val="accent2">
                  <a:lumMod val="40000"/>
                  <a:lumOff val="6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13" name="Freeform 74"/>
              <p:cNvSpPr>
                <a:spLocks/>
              </p:cNvSpPr>
              <p:nvPr/>
            </p:nvSpPr>
            <p:spPr bwMode="auto">
              <a:xfrm rot="5400000">
                <a:off x="2234874" y="2733086"/>
                <a:ext cx="2210590" cy="1911275"/>
              </a:xfrm>
              <a:custGeom>
                <a:avLst/>
                <a:gdLst>
                  <a:gd name="T0" fmla="*/ 0 w 748"/>
                  <a:gd name="T1" fmla="*/ 112 h 618"/>
                  <a:gd name="T2" fmla="*/ 748 w 748"/>
                  <a:gd name="T3" fmla="*/ 0 h 618"/>
                  <a:gd name="T4" fmla="*/ 748 w 748"/>
                  <a:gd name="T5" fmla="*/ 394 h 618"/>
                  <a:gd name="T6" fmla="*/ 0 w 748"/>
                  <a:gd name="T7" fmla="*/ 618 h 618"/>
                  <a:gd name="T8" fmla="*/ 0 w 748"/>
                  <a:gd name="T9" fmla="*/ 112 h 6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748" h="618">
                    <a:moveTo>
                      <a:pt x="0" y="112"/>
                    </a:moveTo>
                    <a:lnTo>
                      <a:pt x="748" y="0"/>
                    </a:lnTo>
                    <a:lnTo>
                      <a:pt x="748" y="394"/>
                    </a:lnTo>
                    <a:lnTo>
                      <a:pt x="0" y="618"/>
                    </a:lnTo>
                    <a:lnTo>
                      <a:pt x="0" y="112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0" name="Rectangle 7"/>
              <p:cNvSpPr>
                <a:spLocks noChangeArrowheads="1"/>
              </p:cNvSpPr>
              <p:nvPr/>
            </p:nvSpPr>
            <p:spPr bwMode="auto">
              <a:xfrm rot="21418927">
                <a:off x="2809058" y="3286124"/>
                <a:ext cx="1357322" cy="147732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56%</a:t>
                </a:r>
              </a:p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144</a:t>
                </a:r>
              </a:p>
              <a:p>
                <a:pPr algn="ctr" eaLnBrk="1" hangingPunct="1">
                  <a:lnSpc>
                    <a:spcPct val="150000"/>
                  </a:lnSpc>
                </a:pPr>
                <a:endParaRPr lang="en-US" sz="200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</p:grpSp>
      </p:grpSp>
      <p:grpSp>
        <p:nvGrpSpPr>
          <p:cNvPr id="103" name="102 - Ομάδα"/>
          <p:cNvGrpSpPr/>
          <p:nvPr/>
        </p:nvGrpSpPr>
        <p:grpSpPr>
          <a:xfrm>
            <a:off x="4403672" y="1959845"/>
            <a:ext cx="1982408" cy="3472813"/>
            <a:chOff x="4403672" y="1959840"/>
            <a:chExt cx="1982408" cy="3472813"/>
          </a:xfrm>
        </p:grpSpPr>
        <p:sp>
          <p:nvSpPr>
            <p:cNvPr id="38" name="Rectangle 7"/>
            <p:cNvSpPr>
              <a:spLocks noChangeArrowheads="1"/>
            </p:cNvSpPr>
            <p:nvPr/>
          </p:nvSpPr>
          <p:spPr bwMode="auto">
            <a:xfrm>
              <a:off x="4737884" y="4786322"/>
              <a:ext cx="144964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r" eaLnBrk="1" hangingPunct="1">
                <a:lnSpc>
                  <a:spcPct val="150000"/>
                </a:lnSpc>
              </a:pPr>
              <a:r>
                <a:rPr lang="el-GR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Κάπως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  <p:grpSp>
          <p:nvGrpSpPr>
            <p:cNvPr id="100" name="99 - Ομάδα"/>
            <p:cNvGrpSpPr/>
            <p:nvPr/>
          </p:nvGrpSpPr>
          <p:grpSpPr>
            <a:xfrm>
              <a:off x="4403672" y="1959840"/>
              <a:ext cx="1982408" cy="3160802"/>
              <a:chOff x="4403672" y="1959840"/>
              <a:chExt cx="1982408" cy="3160802"/>
            </a:xfrm>
          </p:grpSpPr>
          <p:sp>
            <p:nvSpPr>
              <p:cNvPr id="20" name="Freeform 81"/>
              <p:cNvSpPr>
                <a:spLocks/>
              </p:cNvSpPr>
              <p:nvPr/>
            </p:nvSpPr>
            <p:spPr bwMode="auto">
              <a:xfrm rot="5400000">
                <a:off x="4656553" y="1706959"/>
                <a:ext cx="1476646" cy="1982407"/>
              </a:xfrm>
              <a:custGeom>
                <a:avLst/>
                <a:gdLst>
                  <a:gd name="T0" fmla="*/ 1027 w 1027"/>
                  <a:gd name="T1" fmla="*/ 641 h 641"/>
                  <a:gd name="T2" fmla="*/ 0 w 1027"/>
                  <a:gd name="T3" fmla="*/ 532 h 641"/>
                  <a:gd name="T4" fmla="*/ 0 w 1027"/>
                  <a:gd name="T5" fmla="*/ 111 h 641"/>
                  <a:gd name="T6" fmla="*/ 1027 w 1027"/>
                  <a:gd name="T7" fmla="*/ 0 h 641"/>
                  <a:gd name="T8" fmla="*/ 1027 w 1027"/>
                  <a:gd name="T9" fmla="*/ 641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7" h="641">
                    <a:moveTo>
                      <a:pt x="1027" y="641"/>
                    </a:moveTo>
                    <a:lnTo>
                      <a:pt x="0" y="532"/>
                    </a:lnTo>
                    <a:lnTo>
                      <a:pt x="0" y="111"/>
                    </a:lnTo>
                    <a:lnTo>
                      <a:pt x="1027" y="0"/>
                    </a:lnTo>
                    <a:lnTo>
                      <a:pt x="1027" y="641"/>
                    </a:lnTo>
                    <a:close/>
                  </a:path>
                </a:pathLst>
              </a:custGeom>
              <a:solidFill>
                <a:schemeClr val="accent3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21" name="Freeform 82"/>
              <p:cNvSpPr>
                <a:spLocks/>
              </p:cNvSpPr>
              <p:nvPr/>
            </p:nvSpPr>
            <p:spPr bwMode="auto">
              <a:xfrm rot="5400000">
                <a:off x="4709585" y="3086233"/>
                <a:ext cx="1370584" cy="1982407"/>
              </a:xfrm>
              <a:custGeom>
                <a:avLst/>
                <a:gdLst>
                  <a:gd name="T0" fmla="*/ 0 w 1029"/>
                  <a:gd name="T1" fmla="*/ 641 h 641"/>
                  <a:gd name="T2" fmla="*/ 1029 w 1029"/>
                  <a:gd name="T3" fmla="*/ 532 h 641"/>
                  <a:gd name="T4" fmla="*/ 1029 w 1029"/>
                  <a:gd name="T5" fmla="*/ 111 h 641"/>
                  <a:gd name="T6" fmla="*/ 0 w 1029"/>
                  <a:gd name="T7" fmla="*/ 0 h 641"/>
                  <a:gd name="T8" fmla="*/ 0 w 1029"/>
                  <a:gd name="T9" fmla="*/ 641 h 6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29" h="641">
                    <a:moveTo>
                      <a:pt x="0" y="641"/>
                    </a:moveTo>
                    <a:lnTo>
                      <a:pt x="1029" y="532"/>
                    </a:lnTo>
                    <a:lnTo>
                      <a:pt x="1029" y="111"/>
                    </a:lnTo>
                    <a:lnTo>
                      <a:pt x="0" y="0"/>
                    </a:lnTo>
                    <a:lnTo>
                      <a:pt x="0" y="641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/>
              </a:p>
            </p:txBody>
          </p:sp>
          <p:sp>
            <p:nvSpPr>
              <p:cNvPr id="61" name="Rectangle 7"/>
              <p:cNvSpPr>
                <a:spLocks noChangeArrowheads="1"/>
              </p:cNvSpPr>
              <p:nvPr/>
            </p:nvSpPr>
            <p:spPr bwMode="auto">
              <a:xfrm>
                <a:off x="4737884" y="3643314"/>
                <a:ext cx="1357322" cy="147732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5%</a:t>
                </a:r>
              </a:p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13</a:t>
                </a:r>
              </a:p>
              <a:p>
                <a:pPr algn="ctr" eaLnBrk="1" hangingPunct="1">
                  <a:lnSpc>
                    <a:spcPct val="150000"/>
                  </a:lnSpc>
                </a:pPr>
                <a:endParaRPr lang="en-US" sz="200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xmlns="" val="8208582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9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380173" y="357166"/>
            <a:ext cx="1105644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Πόσο ασφαλές θεωρείτε το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37" name="36 - Ομάδα"/>
          <p:cNvGrpSpPr/>
          <p:nvPr/>
        </p:nvGrpSpPr>
        <p:grpSpPr>
          <a:xfrm>
            <a:off x="5452267" y="5643578"/>
            <a:ext cx="1439813" cy="1214422"/>
            <a:chOff x="6881022" y="5643578"/>
            <a:chExt cx="1439813" cy="1214422"/>
          </a:xfrm>
        </p:grpSpPr>
        <p:grpSp>
          <p:nvGrpSpPr>
            <p:cNvPr id="36" name="35 - Ομάδα"/>
            <p:cNvGrpSpPr/>
            <p:nvPr/>
          </p:nvGrpSpPr>
          <p:grpSpPr>
            <a:xfrm>
              <a:off x="6881022" y="5643578"/>
              <a:ext cx="1439813" cy="1214422"/>
              <a:chOff x="5467188" y="5643578"/>
              <a:chExt cx="1439813" cy="1214422"/>
            </a:xfrm>
          </p:grpSpPr>
          <p:sp>
            <p:nvSpPr>
              <p:cNvPr id="11" name="Cube 10"/>
              <p:cNvSpPr/>
              <p:nvPr/>
            </p:nvSpPr>
            <p:spPr>
              <a:xfrm>
                <a:off x="5467188" y="6215082"/>
                <a:ext cx="1439813" cy="642918"/>
              </a:xfrm>
              <a:prstGeom prst="cube">
                <a:avLst>
                  <a:gd name="adj" fmla="val 4408"/>
                </a:avLst>
              </a:prstGeom>
              <a:solidFill>
                <a:schemeClr val="accent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7"/>
              <p:cNvSpPr>
                <a:spLocks noChangeArrowheads="1"/>
              </p:cNvSpPr>
              <p:nvPr/>
            </p:nvSpPr>
            <p:spPr bwMode="auto">
              <a:xfrm>
                <a:off x="5538626" y="6350169"/>
                <a:ext cx="1357322" cy="507831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Καθόλου</a:t>
                </a:r>
                <a:endParaRPr lang="en-US" sz="200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  <p:sp>
            <p:nvSpPr>
              <p:cNvPr id="20" name="Rectangle 7"/>
              <p:cNvSpPr>
                <a:spLocks noChangeArrowheads="1"/>
              </p:cNvSpPr>
              <p:nvPr/>
            </p:nvSpPr>
            <p:spPr bwMode="auto">
              <a:xfrm>
                <a:off x="5666578" y="5643578"/>
                <a:ext cx="1071570" cy="55399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dirty="0" smtClean="0">
                    <a:solidFill>
                      <a:sysClr val="windowText" lastClr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1%</a:t>
                </a:r>
                <a:endParaRPr lang="en-US" sz="2000" dirty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</p:grpSp>
        <p:sp>
          <p:nvSpPr>
            <p:cNvPr id="19" name="Rectangle 7"/>
            <p:cNvSpPr>
              <a:spLocks noChangeArrowheads="1"/>
            </p:cNvSpPr>
            <p:nvPr/>
          </p:nvSpPr>
          <p:spPr bwMode="auto">
            <a:xfrm>
              <a:off x="7023900" y="6072206"/>
              <a:ext cx="1071570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2</a:t>
              </a:r>
              <a:endPara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grpSp>
        <p:nvGrpSpPr>
          <p:cNvPr id="35" name="34 - Ομάδα"/>
          <p:cNvGrpSpPr/>
          <p:nvPr/>
        </p:nvGrpSpPr>
        <p:grpSpPr>
          <a:xfrm>
            <a:off x="4023504" y="5429264"/>
            <a:ext cx="1453889" cy="1477328"/>
            <a:chOff x="4023504" y="5429264"/>
            <a:chExt cx="1453889" cy="1477328"/>
          </a:xfrm>
        </p:grpSpPr>
        <p:sp>
          <p:nvSpPr>
            <p:cNvPr id="10" name="Cube 9"/>
            <p:cNvSpPr/>
            <p:nvPr/>
          </p:nvSpPr>
          <p:spPr>
            <a:xfrm>
              <a:off x="4037580" y="6000768"/>
              <a:ext cx="1439813" cy="857232"/>
            </a:xfrm>
            <a:prstGeom prst="cube">
              <a:avLst>
                <a:gd name="adj" fmla="val 4408"/>
              </a:avLst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4023504" y="5429264"/>
              <a:ext cx="1357322" cy="147732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endParaRPr lang="el-GR" sz="2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7</a:t>
              </a:r>
            </a:p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Λίγο</a:t>
              </a:r>
              <a:endParaRPr lang="en-US" sz="20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28" name="Rectangle 7"/>
            <p:cNvSpPr>
              <a:spLocks noChangeArrowheads="1"/>
            </p:cNvSpPr>
            <p:nvPr/>
          </p:nvSpPr>
          <p:spPr bwMode="auto">
            <a:xfrm>
              <a:off x="4237818" y="5429264"/>
              <a:ext cx="1071570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3%</a:t>
              </a:r>
              <a:endParaRPr lang="en-US" sz="20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grpSp>
        <p:nvGrpSpPr>
          <p:cNvPr id="32" name="31 - Ομάδα"/>
          <p:cNvGrpSpPr/>
          <p:nvPr/>
        </p:nvGrpSpPr>
        <p:grpSpPr>
          <a:xfrm>
            <a:off x="3" y="4429132"/>
            <a:ext cx="1439815" cy="2428868"/>
            <a:chOff x="-2" y="4429132"/>
            <a:chExt cx="1439815" cy="2428868"/>
          </a:xfrm>
        </p:grpSpPr>
        <p:sp>
          <p:nvSpPr>
            <p:cNvPr id="7" name="Cube 6"/>
            <p:cNvSpPr/>
            <p:nvPr/>
          </p:nvSpPr>
          <p:spPr>
            <a:xfrm>
              <a:off x="0" y="4786322"/>
              <a:ext cx="1439813" cy="2071678"/>
            </a:xfrm>
            <a:prstGeom prst="cube">
              <a:avLst>
                <a:gd name="adj" fmla="val 11989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-2" y="4429132"/>
              <a:ext cx="1357322" cy="2400657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sz="200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21</a:t>
              </a:r>
              <a:r>
                <a:rPr lang="el-GR" sz="200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%</a:t>
              </a:r>
            </a:p>
            <a:p>
              <a:pPr algn="ctr" eaLnBrk="1" hangingPunct="1">
                <a:lnSpc>
                  <a:spcPct val="150000"/>
                </a:lnSpc>
              </a:pPr>
              <a:endParaRPr lang="el-GR" sz="2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  <a:p>
              <a:pPr algn="ctr" eaLnBrk="1" hangingPunct="1">
                <a:lnSpc>
                  <a:spcPct val="150000"/>
                </a:lnSpc>
              </a:pPr>
              <a:endParaRPr lang="en-US" sz="2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  <a:p>
              <a:pPr algn="ctr" eaLnBrk="1" hangingPunct="1">
                <a:lnSpc>
                  <a:spcPct val="150000"/>
                </a:lnSpc>
              </a:pPr>
              <a:endParaRPr lang="el-GR" sz="2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Απόλυτα</a:t>
              </a:r>
            </a:p>
          </p:txBody>
        </p:sp>
        <p:sp>
          <p:nvSpPr>
            <p:cNvPr id="31" name="Rectangle 7"/>
            <p:cNvSpPr>
              <a:spLocks noChangeArrowheads="1"/>
            </p:cNvSpPr>
            <p:nvPr/>
          </p:nvSpPr>
          <p:spPr bwMode="auto">
            <a:xfrm>
              <a:off x="-2" y="5072074"/>
              <a:ext cx="1071570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54</a:t>
              </a:r>
              <a:endPara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grpSp>
        <p:nvGrpSpPr>
          <p:cNvPr id="33" name="32 - Ομάδα"/>
          <p:cNvGrpSpPr/>
          <p:nvPr/>
        </p:nvGrpSpPr>
        <p:grpSpPr>
          <a:xfrm>
            <a:off x="1294582" y="1214422"/>
            <a:ext cx="1443041" cy="5643582"/>
            <a:chOff x="1294579" y="1214419"/>
            <a:chExt cx="1443041" cy="5643582"/>
          </a:xfrm>
        </p:grpSpPr>
        <p:sp>
          <p:nvSpPr>
            <p:cNvPr id="8" name="Cube 7"/>
            <p:cNvSpPr/>
            <p:nvPr/>
          </p:nvSpPr>
          <p:spPr>
            <a:xfrm>
              <a:off x="1294579" y="1643050"/>
              <a:ext cx="1439813" cy="5214951"/>
            </a:xfrm>
            <a:prstGeom prst="cube">
              <a:avLst>
                <a:gd name="adj" fmla="val 8766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1308860" y="1214419"/>
              <a:ext cx="1428760" cy="5632311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63%</a:t>
              </a:r>
            </a:p>
            <a:p>
              <a:pPr algn="ctr" eaLnBrk="1" hangingPunct="1">
                <a:lnSpc>
                  <a:spcPct val="150000"/>
                </a:lnSpc>
              </a:pPr>
              <a:endParaRPr lang="en-US" sz="2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  <a:p>
              <a:pPr algn="ctr" eaLnBrk="1" hangingPunct="1">
                <a:lnSpc>
                  <a:spcPct val="150000"/>
                </a:lnSpc>
              </a:pPr>
              <a:endParaRPr lang="el-GR" sz="2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  <a:p>
              <a:pPr algn="ctr" eaLnBrk="1" hangingPunct="1">
                <a:lnSpc>
                  <a:spcPct val="150000"/>
                </a:lnSpc>
              </a:pPr>
              <a:endParaRPr lang="el-GR" sz="2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  <a:p>
              <a:pPr algn="ctr" eaLnBrk="1" hangingPunct="1">
                <a:lnSpc>
                  <a:spcPct val="150000"/>
                </a:lnSpc>
              </a:pPr>
              <a:endParaRPr lang="el-GR" sz="2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  <a:p>
              <a:pPr algn="ctr" eaLnBrk="1" hangingPunct="1">
                <a:lnSpc>
                  <a:spcPct val="150000"/>
                </a:lnSpc>
              </a:pPr>
              <a:endParaRPr lang="el-GR" sz="2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  <a:p>
              <a:pPr algn="ctr" eaLnBrk="1" hangingPunct="1">
                <a:lnSpc>
                  <a:spcPct val="150000"/>
                </a:lnSpc>
              </a:pPr>
              <a:endParaRPr lang="el-GR" sz="2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  <a:p>
              <a:pPr algn="ctr" eaLnBrk="1" hangingPunct="1">
                <a:lnSpc>
                  <a:spcPct val="150000"/>
                </a:lnSpc>
              </a:pPr>
              <a:endParaRPr lang="el-GR" sz="2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  <a:p>
              <a:pPr algn="ctr" eaLnBrk="1" hangingPunct="1">
                <a:lnSpc>
                  <a:spcPct val="150000"/>
                </a:lnSpc>
              </a:pPr>
              <a:endParaRPr lang="el-GR" sz="2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  <a:p>
              <a:pPr algn="ctr" eaLnBrk="1" hangingPunct="1">
                <a:lnSpc>
                  <a:spcPct val="150000"/>
                </a:lnSpc>
              </a:pPr>
              <a:endParaRPr lang="el-GR" sz="2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  <a:p>
              <a:pPr algn="ctr" eaLnBrk="1" hangingPunct="1">
                <a:lnSpc>
                  <a:spcPct val="150000"/>
                </a:lnSpc>
              </a:pPr>
              <a:endParaRPr lang="el-GR" sz="2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Αρκετά</a:t>
              </a:r>
              <a:endParaRPr lang="en-US" sz="20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30" name="Rectangle 7"/>
            <p:cNvSpPr>
              <a:spLocks noChangeArrowheads="1"/>
            </p:cNvSpPr>
            <p:nvPr/>
          </p:nvSpPr>
          <p:spPr bwMode="auto">
            <a:xfrm>
              <a:off x="1451736" y="3500435"/>
              <a:ext cx="1071570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162</a:t>
              </a:r>
              <a:endPara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grpSp>
        <p:nvGrpSpPr>
          <p:cNvPr id="34" name="33 - Ομάδα"/>
          <p:cNvGrpSpPr/>
          <p:nvPr/>
        </p:nvGrpSpPr>
        <p:grpSpPr>
          <a:xfrm>
            <a:off x="2639437" y="4857770"/>
            <a:ext cx="1439813" cy="2000241"/>
            <a:chOff x="2639437" y="4857760"/>
            <a:chExt cx="1439813" cy="2000241"/>
          </a:xfrm>
        </p:grpSpPr>
        <p:sp>
          <p:nvSpPr>
            <p:cNvPr id="29" name="Rectangle 7"/>
            <p:cNvSpPr>
              <a:spLocks noChangeArrowheads="1"/>
            </p:cNvSpPr>
            <p:nvPr/>
          </p:nvSpPr>
          <p:spPr bwMode="auto">
            <a:xfrm>
              <a:off x="2809058" y="4857760"/>
              <a:ext cx="1071570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12%</a:t>
              </a:r>
              <a:endParaRPr lang="en-US" sz="20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9" name="Cube 8"/>
            <p:cNvSpPr/>
            <p:nvPr/>
          </p:nvSpPr>
          <p:spPr>
            <a:xfrm>
              <a:off x="2639437" y="5429264"/>
              <a:ext cx="1439813" cy="1428737"/>
            </a:xfrm>
            <a:prstGeom prst="cube">
              <a:avLst>
                <a:gd name="adj" fmla="val 4408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7"/>
            <p:cNvSpPr>
              <a:spLocks noChangeArrowheads="1"/>
            </p:cNvSpPr>
            <p:nvPr/>
          </p:nvSpPr>
          <p:spPr bwMode="auto">
            <a:xfrm>
              <a:off x="2666182" y="5380672"/>
              <a:ext cx="1357322" cy="147732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32</a:t>
              </a:r>
            </a:p>
            <a:p>
              <a:pPr algn="ctr" eaLnBrk="1" hangingPunct="1">
                <a:lnSpc>
                  <a:spcPct val="150000"/>
                </a:lnSpc>
              </a:pPr>
              <a:endParaRPr lang="el-GR" sz="2000" dirty="0" smtClean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ysClr val="windowText" lastClr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Κάπως</a:t>
              </a:r>
              <a:endParaRPr lang="en-US" sz="2000" dirty="0">
                <a:solidFill>
                  <a:sysClr val="windowText" lastClr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7166781" y="2333695"/>
            <a:ext cx="4643470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Όπως είδαμε σε προηγούμενη διαφάνεια απαραίτητη προϋπόθεση για τη χρήση του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 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αποτελεί η ασφάλεια. Ωστόσο παρατηρούμε εδώ ότι τα ποσοστά που θεωρούν το </a:t>
            </a:r>
          </a:p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 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ασφαλές είναι ιδιαίτερα υψηλά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39" name="57 - Ομάδα"/>
          <p:cNvGrpSpPr/>
          <p:nvPr/>
        </p:nvGrpSpPr>
        <p:grpSpPr>
          <a:xfrm>
            <a:off x="6095206" y="2500306"/>
            <a:ext cx="1428760" cy="1143008"/>
            <a:chOff x="0" y="5286363"/>
            <a:chExt cx="2000264" cy="1571635"/>
          </a:xfrm>
        </p:grpSpPr>
        <p:sp>
          <p:nvSpPr>
            <p:cNvPr id="40" name="Oval 8"/>
            <p:cNvSpPr/>
            <p:nvPr/>
          </p:nvSpPr>
          <p:spPr>
            <a:xfrm>
              <a:off x="428628" y="5500678"/>
              <a:ext cx="1071570" cy="10715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41" name="Picture 3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256" y="5857868"/>
              <a:ext cx="304800" cy="304800"/>
            </a:xfrm>
            <a:prstGeom prst="rect">
              <a:avLst/>
            </a:prstGeom>
          </p:spPr>
        </p:pic>
        <p:graphicFrame>
          <p:nvGraphicFramePr>
            <p:cNvPr id="42" name="Chart 3"/>
            <p:cNvGraphicFramePr/>
            <p:nvPr>
              <p:extLst/>
            </p:nvPr>
          </p:nvGraphicFramePr>
          <p:xfrm>
            <a:off x="0" y="5286363"/>
            <a:ext cx="2000264" cy="15716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</p:spTree>
    <p:extLst>
      <p:ext uri="{BB962C8B-B14F-4D97-AF65-F5344CB8AC3E}">
        <p14:creationId xmlns:p14="http://schemas.microsoft.com/office/powerpoint/2010/main" xmlns="" val="23914182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21"/>
          <p:cNvSpPr>
            <a:spLocks/>
          </p:cNvSpPr>
          <p:nvPr/>
        </p:nvSpPr>
        <p:spPr bwMode="gray">
          <a:xfrm flipH="1">
            <a:off x="3452008" y="1571625"/>
            <a:ext cx="1221609" cy="5286389"/>
          </a:xfrm>
          <a:custGeom>
            <a:avLst/>
            <a:gdLst>
              <a:gd name="T0" fmla="*/ 7 w 919"/>
              <a:gd name="T1" fmla="*/ 76 h 1497"/>
              <a:gd name="T2" fmla="*/ 7 w 919"/>
              <a:gd name="T3" fmla="*/ 1429 h 1497"/>
              <a:gd name="T4" fmla="*/ 441 w 919"/>
              <a:gd name="T5" fmla="*/ 1497 h 1497"/>
              <a:gd name="T6" fmla="*/ 919 w 919"/>
              <a:gd name="T7" fmla="*/ 1425 h 1497"/>
              <a:gd name="T8" fmla="*/ 918 w 919"/>
              <a:gd name="T9" fmla="*/ 73 h 1497"/>
              <a:gd name="T10" fmla="*/ 414 w 919"/>
              <a:gd name="T11" fmla="*/ 0 h 1497"/>
              <a:gd name="T12" fmla="*/ 7 w 919"/>
              <a:gd name="T13" fmla="*/ 76 h 14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19"/>
              <a:gd name="T22" fmla="*/ 0 h 1497"/>
              <a:gd name="T23" fmla="*/ 919 w 919"/>
              <a:gd name="T24" fmla="*/ 1497 h 14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19" h="1497">
                <a:moveTo>
                  <a:pt x="7" y="76"/>
                </a:moveTo>
                <a:cubicBezTo>
                  <a:pt x="7" y="76"/>
                  <a:pt x="7" y="752"/>
                  <a:pt x="7" y="1429"/>
                </a:cubicBezTo>
                <a:cubicBezTo>
                  <a:pt x="33" y="1477"/>
                  <a:pt x="289" y="1495"/>
                  <a:pt x="441" y="1497"/>
                </a:cubicBezTo>
                <a:cubicBezTo>
                  <a:pt x="593" y="1497"/>
                  <a:pt x="898" y="1486"/>
                  <a:pt x="919" y="1425"/>
                </a:cubicBezTo>
                <a:cubicBezTo>
                  <a:pt x="918" y="749"/>
                  <a:pt x="918" y="73"/>
                  <a:pt x="918" y="73"/>
                </a:cubicBezTo>
                <a:cubicBezTo>
                  <a:pt x="904" y="12"/>
                  <a:pt x="566" y="0"/>
                  <a:pt x="414" y="0"/>
                </a:cubicBezTo>
                <a:cubicBezTo>
                  <a:pt x="262" y="0"/>
                  <a:pt x="0" y="28"/>
                  <a:pt x="7" y="76"/>
                </a:cubicBezTo>
                <a:close/>
              </a:path>
            </a:pathLst>
          </a:custGeom>
          <a:gradFill rotWithShape="1">
            <a:gsLst>
              <a:gs pos="0">
                <a:srgbClr val="BABABA">
                  <a:alpha val="50000"/>
                </a:srgbClr>
              </a:gs>
              <a:gs pos="50000">
                <a:srgbClr val="FFFFFF">
                  <a:alpha val="50000"/>
                </a:srgbClr>
              </a:gs>
              <a:gs pos="100000">
                <a:srgbClr val="BABABA">
                  <a:alpha val="5000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Freeform 21"/>
          <p:cNvSpPr>
            <a:spLocks/>
          </p:cNvSpPr>
          <p:nvPr/>
        </p:nvSpPr>
        <p:spPr bwMode="gray">
          <a:xfrm flipH="1">
            <a:off x="6952470" y="1571625"/>
            <a:ext cx="1221609" cy="5286389"/>
          </a:xfrm>
          <a:custGeom>
            <a:avLst/>
            <a:gdLst>
              <a:gd name="T0" fmla="*/ 7 w 919"/>
              <a:gd name="T1" fmla="*/ 76 h 1497"/>
              <a:gd name="T2" fmla="*/ 7 w 919"/>
              <a:gd name="T3" fmla="*/ 1429 h 1497"/>
              <a:gd name="T4" fmla="*/ 441 w 919"/>
              <a:gd name="T5" fmla="*/ 1497 h 1497"/>
              <a:gd name="T6" fmla="*/ 919 w 919"/>
              <a:gd name="T7" fmla="*/ 1425 h 1497"/>
              <a:gd name="T8" fmla="*/ 918 w 919"/>
              <a:gd name="T9" fmla="*/ 73 h 1497"/>
              <a:gd name="T10" fmla="*/ 414 w 919"/>
              <a:gd name="T11" fmla="*/ 0 h 1497"/>
              <a:gd name="T12" fmla="*/ 7 w 919"/>
              <a:gd name="T13" fmla="*/ 76 h 14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19"/>
              <a:gd name="T22" fmla="*/ 0 h 1497"/>
              <a:gd name="T23" fmla="*/ 919 w 919"/>
              <a:gd name="T24" fmla="*/ 1497 h 14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19" h="1497">
                <a:moveTo>
                  <a:pt x="7" y="76"/>
                </a:moveTo>
                <a:cubicBezTo>
                  <a:pt x="7" y="76"/>
                  <a:pt x="7" y="752"/>
                  <a:pt x="7" y="1429"/>
                </a:cubicBezTo>
                <a:cubicBezTo>
                  <a:pt x="33" y="1477"/>
                  <a:pt x="289" y="1495"/>
                  <a:pt x="441" y="1497"/>
                </a:cubicBezTo>
                <a:cubicBezTo>
                  <a:pt x="593" y="1497"/>
                  <a:pt x="898" y="1486"/>
                  <a:pt x="919" y="1425"/>
                </a:cubicBezTo>
                <a:cubicBezTo>
                  <a:pt x="918" y="749"/>
                  <a:pt x="918" y="73"/>
                  <a:pt x="918" y="73"/>
                </a:cubicBezTo>
                <a:cubicBezTo>
                  <a:pt x="904" y="12"/>
                  <a:pt x="566" y="0"/>
                  <a:pt x="414" y="0"/>
                </a:cubicBezTo>
                <a:cubicBezTo>
                  <a:pt x="262" y="0"/>
                  <a:pt x="0" y="28"/>
                  <a:pt x="7" y="76"/>
                </a:cubicBezTo>
                <a:close/>
              </a:path>
            </a:pathLst>
          </a:custGeom>
          <a:gradFill rotWithShape="1">
            <a:gsLst>
              <a:gs pos="0">
                <a:srgbClr val="BABABA">
                  <a:alpha val="50000"/>
                </a:srgbClr>
              </a:gs>
              <a:gs pos="50000">
                <a:srgbClr val="FFFFFF">
                  <a:alpha val="50000"/>
                </a:srgbClr>
              </a:gs>
              <a:gs pos="100000">
                <a:srgbClr val="BABABA">
                  <a:alpha val="5000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gray">
          <a:xfrm flipH="1">
            <a:off x="1880364" y="1571612"/>
            <a:ext cx="1214446" cy="5286388"/>
          </a:xfrm>
          <a:custGeom>
            <a:avLst/>
            <a:gdLst>
              <a:gd name="T0" fmla="*/ 7 w 919"/>
              <a:gd name="T1" fmla="*/ 76 h 1497"/>
              <a:gd name="T2" fmla="*/ 7 w 919"/>
              <a:gd name="T3" fmla="*/ 1429 h 1497"/>
              <a:gd name="T4" fmla="*/ 441 w 919"/>
              <a:gd name="T5" fmla="*/ 1497 h 1497"/>
              <a:gd name="T6" fmla="*/ 919 w 919"/>
              <a:gd name="T7" fmla="*/ 1425 h 1497"/>
              <a:gd name="T8" fmla="*/ 918 w 919"/>
              <a:gd name="T9" fmla="*/ 73 h 1497"/>
              <a:gd name="T10" fmla="*/ 414 w 919"/>
              <a:gd name="T11" fmla="*/ 0 h 1497"/>
              <a:gd name="T12" fmla="*/ 7 w 919"/>
              <a:gd name="T13" fmla="*/ 76 h 14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19"/>
              <a:gd name="T22" fmla="*/ 0 h 1497"/>
              <a:gd name="T23" fmla="*/ 919 w 919"/>
              <a:gd name="T24" fmla="*/ 1497 h 14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19" h="1497">
                <a:moveTo>
                  <a:pt x="7" y="76"/>
                </a:moveTo>
                <a:cubicBezTo>
                  <a:pt x="7" y="76"/>
                  <a:pt x="7" y="752"/>
                  <a:pt x="7" y="1429"/>
                </a:cubicBezTo>
                <a:cubicBezTo>
                  <a:pt x="33" y="1477"/>
                  <a:pt x="289" y="1495"/>
                  <a:pt x="441" y="1497"/>
                </a:cubicBezTo>
                <a:cubicBezTo>
                  <a:pt x="593" y="1497"/>
                  <a:pt x="898" y="1486"/>
                  <a:pt x="919" y="1425"/>
                </a:cubicBezTo>
                <a:cubicBezTo>
                  <a:pt x="918" y="749"/>
                  <a:pt x="918" y="73"/>
                  <a:pt x="918" y="73"/>
                </a:cubicBezTo>
                <a:cubicBezTo>
                  <a:pt x="904" y="12"/>
                  <a:pt x="566" y="0"/>
                  <a:pt x="414" y="0"/>
                </a:cubicBezTo>
                <a:cubicBezTo>
                  <a:pt x="262" y="0"/>
                  <a:pt x="0" y="28"/>
                  <a:pt x="7" y="76"/>
                </a:cubicBezTo>
                <a:close/>
              </a:path>
            </a:pathLst>
          </a:custGeom>
          <a:gradFill rotWithShape="1">
            <a:gsLst>
              <a:gs pos="0">
                <a:srgbClr val="BABABA">
                  <a:alpha val="50000"/>
                </a:srgbClr>
              </a:gs>
              <a:gs pos="50000">
                <a:srgbClr val="FFFFFF">
                  <a:alpha val="50000"/>
                </a:srgbClr>
              </a:gs>
              <a:gs pos="100000">
                <a:srgbClr val="BABABA">
                  <a:alpha val="5000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Freeform 31"/>
          <p:cNvSpPr>
            <a:spLocks/>
          </p:cNvSpPr>
          <p:nvPr/>
        </p:nvSpPr>
        <p:spPr bwMode="gray">
          <a:xfrm flipH="1">
            <a:off x="308728" y="1571612"/>
            <a:ext cx="1285884" cy="5286388"/>
          </a:xfrm>
          <a:custGeom>
            <a:avLst/>
            <a:gdLst>
              <a:gd name="T0" fmla="*/ 7 w 919"/>
              <a:gd name="T1" fmla="*/ 76 h 1497"/>
              <a:gd name="T2" fmla="*/ 7 w 919"/>
              <a:gd name="T3" fmla="*/ 1429 h 1497"/>
              <a:gd name="T4" fmla="*/ 441 w 919"/>
              <a:gd name="T5" fmla="*/ 1497 h 1497"/>
              <a:gd name="T6" fmla="*/ 919 w 919"/>
              <a:gd name="T7" fmla="*/ 1425 h 1497"/>
              <a:gd name="T8" fmla="*/ 918 w 919"/>
              <a:gd name="T9" fmla="*/ 73 h 1497"/>
              <a:gd name="T10" fmla="*/ 414 w 919"/>
              <a:gd name="T11" fmla="*/ 0 h 1497"/>
              <a:gd name="T12" fmla="*/ 7 w 919"/>
              <a:gd name="T13" fmla="*/ 76 h 14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19"/>
              <a:gd name="T22" fmla="*/ 0 h 1497"/>
              <a:gd name="T23" fmla="*/ 919 w 919"/>
              <a:gd name="T24" fmla="*/ 1497 h 14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19" h="1497">
                <a:moveTo>
                  <a:pt x="7" y="76"/>
                </a:moveTo>
                <a:cubicBezTo>
                  <a:pt x="7" y="76"/>
                  <a:pt x="7" y="752"/>
                  <a:pt x="7" y="1429"/>
                </a:cubicBezTo>
                <a:cubicBezTo>
                  <a:pt x="33" y="1477"/>
                  <a:pt x="289" y="1495"/>
                  <a:pt x="441" y="1497"/>
                </a:cubicBezTo>
                <a:cubicBezTo>
                  <a:pt x="593" y="1497"/>
                  <a:pt x="898" y="1486"/>
                  <a:pt x="919" y="1425"/>
                </a:cubicBezTo>
                <a:cubicBezTo>
                  <a:pt x="918" y="749"/>
                  <a:pt x="918" y="73"/>
                  <a:pt x="918" y="73"/>
                </a:cubicBezTo>
                <a:cubicBezTo>
                  <a:pt x="904" y="12"/>
                  <a:pt x="566" y="0"/>
                  <a:pt x="414" y="0"/>
                </a:cubicBezTo>
                <a:cubicBezTo>
                  <a:pt x="262" y="0"/>
                  <a:pt x="0" y="28"/>
                  <a:pt x="7" y="76"/>
                </a:cubicBezTo>
                <a:close/>
              </a:path>
            </a:pathLst>
          </a:custGeom>
          <a:gradFill rotWithShape="1">
            <a:gsLst>
              <a:gs pos="0">
                <a:srgbClr val="BABABA">
                  <a:alpha val="50000"/>
                </a:srgbClr>
              </a:gs>
              <a:gs pos="50000">
                <a:srgbClr val="FFFFFF">
                  <a:alpha val="50000"/>
                </a:srgbClr>
              </a:gs>
              <a:gs pos="100000">
                <a:srgbClr val="BABABA">
                  <a:alpha val="5000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AutoShape 33"/>
          <p:cNvSpPr>
            <a:spLocks noChangeArrowheads="1"/>
          </p:cNvSpPr>
          <p:nvPr/>
        </p:nvSpPr>
        <p:spPr bwMode="gray">
          <a:xfrm flipH="1">
            <a:off x="308736" y="2786058"/>
            <a:ext cx="1274985" cy="3521876"/>
          </a:xfrm>
          <a:prstGeom prst="can">
            <a:avLst>
              <a:gd name="adj" fmla="val 47912"/>
            </a:avLst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 w="9525">
            <a:solidFill>
              <a:srgbClr val="F8F8F8">
                <a:alpha val="14999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ltGray">
          <a:xfrm flipH="1">
            <a:off x="3452000" y="4071942"/>
            <a:ext cx="1214446" cy="2286016"/>
          </a:xfrm>
          <a:prstGeom prst="can">
            <a:avLst>
              <a:gd name="adj" fmla="val 40543"/>
            </a:avLst>
          </a:prstGeom>
          <a:gradFill flip="none" rotWithShape="1">
            <a:gsLst>
              <a:gs pos="0">
                <a:schemeClr val="accent3"/>
              </a:gs>
              <a:gs pos="5000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AutoShape 36"/>
          <p:cNvSpPr>
            <a:spLocks noChangeArrowheads="1"/>
          </p:cNvSpPr>
          <p:nvPr/>
        </p:nvSpPr>
        <p:spPr bwMode="gray">
          <a:xfrm flipH="1">
            <a:off x="1880364" y="2500306"/>
            <a:ext cx="1214446" cy="3819724"/>
          </a:xfrm>
          <a:prstGeom prst="can">
            <a:avLst>
              <a:gd name="adj" fmla="val 47800"/>
            </a:avLst>
          </a:prstGeom>
          <a:gradFill flip="none" rotWithShape="1">
            <a:gsLst>
              <a:gs pos="0">
                <a:schemeClr val="accent2"/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380173" y="357166"/>
            <a:ext cx="1105644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Capital Controls </a:t>
            </a: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και αύξηση του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 flipH="1">
            <a:off x="5166064" y="1571625"/>
            <a:ext cx="1354956" cy="5286389"/>
            <a:chOff x="216" y="1816"/>
            <a:chExt cx="963" cy="1497"/>
          </a:xfrm>
        </p:grpSpPr>
        <p:sp>
          <p:nvSpPr>
            <p:cNvPr id="30" name="Freeform 21"/>
            <p:cNvSpPr>
              <a:spLocks/>
            </p:cNvSpPr>
            <p:nvPr/>
          </p:nvSpPr>
          <p:spPr bwMode="gray">
            <a:xfrm>
              <a:off x="265" y="1816"/>
              <a:ext cx="868" cy="1497"/>
            </a:xfrm>
            <a:custGeom>
              <a:avLst/>
              <a:gdLst>
                <a:gd name="T0" fmla="*/ 7 w 919"/>
                <a:gd name="T1" fmla="*/ 76 h 1497"/>
                <a:gd name="T2" fmla="*/ 7 w 919"/>
                <a:gd name="T3" fmla="*/ 1429 h 1497"/>
                <a:gd name="T4" fmla="*/ 441 w 919"/>
                <a:gd name="T5" fmla="*/ 1497 h 1497"/>
                <a:gd name="T6" fmla="*/ 919 w 919"/>
                <a:gd name="T7" fmla="*/ 1425 h 1497"/>
                <a:gd name="T8" fmla="*/ 918 w 919"/>
                <a:gd name="T9" fmla="*/ 73 h 1497"/>
                <a:gd name="T10" fmla="*/ 414 w 919"/>
                <a:gd name="T11" fmla="*/ 0 h 1497"/>
                <a:gd name="T12" fmla="*/ 7 w 919"/>
                <a:gd name="T13" fmla="*/ 76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Oval 22"/>
            <p:cNvSpPr>
              <a:spLocks noChangeArrowheads="1"/>
            </p:cNvSpPr>
            <p:nvPr/>
          </p:nvSpPr>
          <p:spPr bwMode="gray">
            <a:xfrm>
              <a:off x="216" y="1816"/>
              <a:ext cx="963" cy="164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5" name="AutoShape 34"/>
          <p:cNvSpPr>
            <a:spLocks noChangeArrowheads="1"/>
          </p:cNvSpPr>
          <p:nvPr/>
        </p:nvSpPr>
        <p:spPr bwMode="gray">
          <a:xfrm flipH="1">
            <a:off x="5237950" y="5214950"/>
            <a:ext cx="1214446" cy="1204644"/>
          </a:xfrm>
          <a:prstGeom prst="can">
            <a:avLst>
              <a:gd name="adj" fmla="val 39905"/>
            </a:avLst>
          </a:prstGeom>
          <a:gradFill flip="none" rotWithShape="1">
            <a:gsLst>
              <a:gs pos="0">
                <a:schemeClr val="accent4"/>
              </a:gs>
              <a:gs pos="50000">
                <a:schemeClr val="accent4">
                  <a:lumMod val="75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AutoShape 34"/>
          <p:cNvSpPr>
            <a:spLocks noChangeArrowheads="1"/>
          </p:cNvSpPr>
          <p:nvPr/>
        </p:nvSpPr>
        <p:spPr bwMode="gray">
          <a:xfrm flipH="1">
            <a:off x="6952461" y="5786454"/>
            <a:ext cx="1203569" cy="714380"/>
          </a:xfrm>
          <a:prstGeom prst="can">
            <a:avLst>
              <a:gd name="adj" fmla="val 50000"/>
            </a:avLst>
          </a:prstGeom>
          <a:gradFill flip="none" rotWithShape="1">
            <a:gsLst>
              <a:gs pos="0">
                <a:schemeClr val="accent5"/>
              </a:gs>
              <a:gs pos="50000">
                <a:schemeClr val="accent5">
                  <a:lumMod val="75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15600000" scaled="0"/>
            <a:tileRect/>
          </a:gradFill>
          <a:ln w="9525">
            <a:noFill/>
            <a:round/>
            <a:headEnd/>
            <a:tailEnd/>
          </a:ln>
          <a:effectLst/>
          <a:scene3d>
            <a:camera prst="perspectiveRelaxedModerately">
              <a:rot lat="0" lon="0" rev="0"/>
            </a:camera>
            <a:lightRig rig="threePt" dir="t"/>
          </a:scene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Oval 22"/>
          <p:cNvSpPr>
            <a:spLocks noChangeArrowheads="1"/>
          </p:cNvSpPr>
          <p:nvPr/>
        </p:nvSpPr>
        <p:spPr bwMode="gray">
          <a:xfrm flipH="1">
            <a:off x="6809586" y="1643054"/>
            <a:ext cx="1354508" cy="579135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Rectangle 7"/>
          <p:cNvSpPr>
            <a:spLocks noChangeArrowheads="1"/>
          </p:cNvSpPr>
          <p:nvPr/>
        </p:nvSpPr>
        <p:spPr bwMode="auto">
          <a:xfrm>
            <a:off x="237298" y="6304002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Απόλυτα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1808926" y="6304002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Αρκετά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3380570" y="6357958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Κάπως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166512" y="6304002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Λίγο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6881032" y="6361004"/>
            <a:ext cx="135732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Καθόλου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308728" y="2786059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39%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7" name="Rectangle 7"/>
          <p:cNvSpPr>
            <a:spLocks noChangeArrowheads="1"/>
          </p:cNvSpPr>
          <p:nvPr/>
        </p:nvSpPr>
        <p:spPr bwMode="auto">
          <a:xfrm>
            <a:off x="380166" y="4143381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101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8" name="Rectangle 7"/>
          <p:cNvSpPr>
            <a:spLocks noChangeArrowheads="1"/>
          </p:cNvSpPr>
          <p:nvPr/>
        </p:nvSpPr>
        <p:spPr bwMode="auto">
          <a:xfrm>
            <a:off x="1880372" y="3643316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109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9" name="Rectangle 7"/>
          <p:cNvSpPr>
            <a:spLocks noChangeArrowheads="1"/>
          </p:cNvSpPr>
          <p:nvPr/>
        </p:nvSpPr>
        <p:spPr bwMode="auto">
          <a:xfrm>
            <a:off x="3452000" y="4786324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37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5237958" y="5715018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9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2" name="Rectangle 7"/>
          <p:cNvSpPr>
            <a:spLocks noChangeArrowheads="1"/>
          </p:cNvSpPr>
          <p:nvPr/>
        </p:nvSpPr>
        <p:spPr bwMode="auto">
          <a:xfrm>
            <a:off x="1808926" y="2500308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43%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3" name="Rectangle 7"/>
          <p:cNvSpPr>
            <a:spLocks noChangeArrowheads="1"/>
          </p:cNvSpPr>
          <p:nvPr/>
        </p:nvSpPr>
        <p:spPr bwMode="auto">
          <a:xfrm>
            <a:off x="3380570" y="4071944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14%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auto">
          <a:xfrm>
            <a:off x="5237958" y="5143514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3,5%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auto">
          <a:xfrm>
            <a:off x="6881032" y="5643580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0,5%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6952470" y="6000770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1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60" name="Rectangle 7"/>
          <p:cNvSpPr>
            <a:spLocks noChangeArrowheads="1"/>
          </p:cNvSpPr>
          <p:nvPr/>
        </p:nvSpPr>
        <p:spPr bwMode="auto">
          <a:xfrm>
            <a:off x="9667112" y="2500306"/>
            <a:ext cx="2523307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H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 εμφάνιση των </a:t>
            </a:r>
            <a:r>
              <a:rPr lang="el-G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capital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 </a:t>
            </a:r>
            <a:r>
              <a:rPr lang="el-G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controls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 συνέβαλε πολύ στην αύξηση χρήσης του e-</a:t>
            </a:r>
            <a:r>
              <a:rPr lang="el-GR" sz="2400" dirty="0" err="1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banking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.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37" name="36 - Ομάδα"/>
          <p:cNvGrpSpPr/>
          <p:nvPr/>
        </p:nvGrpSpPr>
        <p:grpSpPr>
          <a:xfrm>
            <a:off x="8524098" y="2571744"/>
            <a:ext cx="1428760" cy="1143008"/>
            <a:chOff x="0" y="5286363"/>
            <a:chExt cx="2000264" cy="1571635"/>
          </a:xfrm>
        </p:grpSpPr>
        <p:sp>
          <p:nvSpPr>
            <p:cNvPr id="43" name="Oval 8"/>
            <p:cNvSpPr/>
            <p:nvPr/>
          </p:nvSpPr>
          <p:spPr>
            <a:xfrm>
              <a:off x="428628" y="5500678"/>
              <a:ext cx="1071570" cy="10715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1" name="Picture 3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256" y="5857868"/>
              <a:ext cx="304800" cy="304800"/>
            </a:xfrm>
            <a:prstGeom prst="rect">
              <a:avLst/>
            </a:prstGeom>
          </p:spPr>
        </p:pic>
        <p:graphicFrame>
          <p:nvGraphicFramePr>
            <p:cNvPr id="57" name="Chart 3"/>
            <p:cNvGraphicFramePr/>
            <p:nvPr>
              <p:extLst/>
            </p:nvPr>
          </p:nvGraphicFramePr>
          <p:xfrm>
            <a:off x="0" y="5286363"/>
            <a:ext cx="2000264" cy="15716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</p:spTree>
    <p:extLst>
      <p:ext uri="{BB962C8B-B14F-4D97-AF65-F5344CB8AC3E}">
        <p14:creationId xmlns="" xmlns:p14="http://schemas.microsoft.com/office/powerpoint/2010/main" val="2253994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5" grpId="0" animBg="1"/>
      <p:bldP spid="19" grpId="0" animBg="1"/>
      <p:bldP spid="46" grpId="0"/>
      <p:bldP spid="47" grpId="0"/>
      <p:bldP spid="48" grpId="0"/>
      <p:bldP spid="49" grpId="0"/>
      <p:bldP spid="50" grpId="0"/>
      <p:bldP spid="52" grpId="0"/>
      <p:bldP spid="53" grpId="0"/>
      <p:bldP spid="54" grpId="0"/>
      <p:bldP spid="55" grpId="0"/>
      <p:bldP spid="56" grpId="0"/>
      <p:bldP spid="60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- Θέση περιεχομένου"/>
          <p:cNvGraphicFramePr>
            <a:graphicFrameLocks noGrp="1"/>
          </p:cNvGraphicFramePr>
          <p:nvPr>
            <p:ph idx="1"/>
          </p:nvPr>
        </p:nvGraphicFramePr>
        <p:xfrm>
          <a:off x="523047" y="857242"/>
          <a:ext cx="10971213" cy="4389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237290" y="334504"/>
            <a:ext cx="1164439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Περισσότερες πληροφορίες με χρήση του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" name="4 - TextBox"/>
          <p:cNvSpPr txBox="1"/>
          <p:nvPr/>
        </p:nvSpPr>
        <p:spPr>
          <a:xfrm>
            <a:off x="1951802" y="328612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26%</a:t>
            </a:r>
            <a:endParaRPr lang="el-GR" dirty="0"/>
          </a:p>
        </p:txBody>
      </p:sp>
      <p:sp>
        <p:nvSpPr>
          <p:cNvPr id="6" name="5 - TextBox"/>
          <p:cNvSpPr txBox="1"/>
          <p:nvPr/>
        </p:nvSpPr>
        <p:spPr>
          <a:xfrm>
            <a:off x="3809190" y="2571744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46%</a:t>
            </a:r>
            <a:endParaRPr lang="el-GR" dirty="0"/>
          </a:p>
        </p:txBody>
      </p:sp>
      <p:sp>
        <p:nvSpPr>
          <p:cNvPr id="7" name="6 - TextBox"/>
          <p:cNvSpPr txBox="1"/>
          <p:nvPr/>
        </p:nvSpPr>
        <p:spPr>
          <a:xfrm>
            <a:off x="5523702" y="335756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22%</a:t>
            </a:r>
            <a:endParaRPr lang="el-GR" dirty="0"/>
          </a:p>
        </p:txBody>
      </p:sp>
      <p:sp>
        <p:nvSpPr>
          <p:cNvPr id="8" name="7 - TextBox"/>
          <p:cNvSpPr txBox="1"/>
          <p:nvPr/>
        </p:nvSpPr>
        <p:spPr>
          <a:xfrm>
            <a:off x="7381090" y="4071942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4%</a:t>
            </a:r>
            <a:endParaRPr lang="el-GR" dirty="0"/>
          </a:p>
        </p:txBody>
      </p:sp>
      <p:sp>
        <p:nvSpPr>
          <p:cNvPr id="9" name="8 - TextBox"/>
          <p:cNvSpPr txBox="1"/>
          <p:nvPr/>
        </p:nvSpPr>
        <p:spPr>
          <a:xfrm>
            <a:off x="9309916" y="4143380"/>
            <a:ext cx="7858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2%</a:t>
            </a:r>
            <a:endParaRPr lang="el-GR" dirty="0"/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1831907" y="5429274"/>
            <a:ext cx="10358511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Παρατηρούμε ότι το μεγαλύτερο ποσοστό θεωρεί ότι αποκτά περισσότερες πληροφορίες για τις συναλλαγές τους μέσω του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.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11" name="10 - Ομάδα"/>
          <p:cNvGrpSpPr/>
          <p:nvPr/>
        </p:nvGrpSpPr>
        <p:grpSpPr>
          <a:xfrm>
            <a:off x="237290" y="5286388"/>
            <a:ext cx="1714511" cy="1357322"/>
            <a:chOff x="0" y="5286363"/>
            <a:chExt cx="2000264" cy="1571635"/>
          </a:xfrm>
        </p:grpSpPr>
        <p:sp>
          <p:nvSpPr>
            <p:cNvPr id="12" name="Oval 8"/>
            <p:cNvSpPr/>
            <p:nvPr/>
          </p:nvSpPr>
          <p:spPr>
            <a:xfrm>
              <a:off x="428628" y="5500678"/>
              <a:ext cx="1071570" cy="10715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33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256" y="5857868"/>
              <a:ext cx="304800" cy="304800"/>
            </a:xfrm>
            <a:prstGeom prst="rect">
              <a:avLst/>
            </a:prstGeom>
          </p:spPr>
        </p:pic>
        <p:graphicFrame>
          <p:nvGraphicFramePr>
            <p:cNvPr id="14" name="Chart 3"/>
            <p:cNvGraphicFramePr/>
            <p:nvPr>
              <p:extLst/>
            </p:nvPr>
          </p:nvGraphicFramePr>
          <p:xfrm>
            <a:off x="0" y="5286363"/>
            <a:ext cx="2000264" cy="15716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4"/>
            </a:graphicData>
          </a:graphic>
        </p:graphicFrame>
      </p:grp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  <p:bldP spid="3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Rectangle 7"/>
          <p:cNvSpPr>
            <a:spLocks noChangeArrowheads="1"/>
          </p:cNvSpPr>
          <p:nvPr/>
        </p:nvSpPr>
        <p:spPr bwMode="auto">
          <a:xfrm>
            <a:off x="237290" y="334504"/>
            <a:ext cx="1164439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Περισσότερα προνόμια με χρήση του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85" name="84 - Ομάδα"/>
          <p:cNvGrpSpPr/>
          <p:nvPr/>
        </p:nvGrpSpPr>
        <p:grpSpPr>
          <a:xfrm>
            <a:off x="0" y="3357562"/>
            <a:ext cx="2188365" cy="3268642"/>
            <a:chOff x="0" y="3357562"/>
            <a:chExt cx="2188365" cy="3268642"/>
          </a:xfrm>
        </p:grpSpPr>
        <p:sp>
          <p:nvSpPr>
            <p:cNvPr id="65" name="Rectangle 7"/>
            <p:cNvSpPr>
              <a:spLocks noChangeArrowheads="1"/>
            </p:cNvSpPr>
            <p:nvPr/>
          </p:nvSpPr>
          <p:spPr bwMode="auto">
            <a:xfrm>
              <a:off x="380166" y="6072206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Απόλυτα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grpSp>
          <p:nvGrpSpPr>
            <p:cNvPr id="80" name="79 - Ομάδα"/>
            <p:cNvGrpSpPr/>
            <p:nvPr/>
          </p:nvGrpSpPr>
          <p:grpSpPr>
            <a:xfrm>
              <a:off x="0" y="3357562"/>
              <a:ext cx="2188365" cy="2714619"/>
              <a:chOff x="0" y="3357562"/>
              <a:chExt cx="2188365" cy="2714619"/>
            </a:xfrm>
          </p:grpSpPr>
          <p:grpSp>
            <p:nvGrpSpPr>
              <p:cNvPr id="4" name="Group 7"/>
              <p:cNvGrpSpPr/>
              <p:nvPr/>
            </p:nvGrpSpPr>
            <p:grpSpPr>
              <a:xfrm>
                <a:off x="0" y="3857629"/>
                <a:ext cx="2188365" cy="2214552"/>
                <a:chOff x="1706563" y="4193706"/>
                <a:chExt cx="2605088" cy="1714970"/>
              </a:xfrm>
            </p:grpSpPr>
            <p:sp>
              <p:nvSpPr>
                <p:cNvPr id="36" name="Freeform 35"/>
                <p:cNvSpPr>
                  <a:spLocks/>
                </p:cNvSpPr>
                <p:nvPr/>
              </p:nvSpPr>
              <p:spPr bwMode="auto">
                <a:xfrm>
                  <a:off x="1706563" y="4249028"/>
                  <a:ext cx="1303337" cy="1659648"/>
                </a:xfrm>
                <a:custGeom>
                  <a:avLst/>
                  <a:gdLst>
                    <a:gd name="T0" fmla="*/ 333 w 347"/>
                    <a:gd name="T1" fmla="*/ 29 h 370"/>
                    <a:gd name="T2" fmla="*/ 0 w 347"/>
                    <a:gd name="T3" fmla="*/ 370 h 370"/>
                    <a:gd name="T4" fmla="*/ 347 w 347"/>
                    <a:gd name="T5" fmla="*/ 370 h 370"/>
                    <a:gd name="T6" fmla="*/ 347 w 347"/>
                    <a:gd name="T7" fmla="*/ 0 h 370"/>
                    <a:gd name="T8" fmla="*/ 333 w 347"/>
                    <a:gd name="T9" fmla="*/ 29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7" h="370">
                      <a:moveTo>
                        <a:pt x="333" y="29"/>
                      </a:moveTo>
                      <a:cubicBezTo>
                        <a:pt x="242" y="286"/>
                        <a:pt x="0" y="370"/>
                        <a:pt x="0" y="370"/>
                      </a:cubicBezTo>
                      <a:cubicBezTo>
                        <a:pt x="347" y="370"/>
                        <a:pt x="347" y="370"/>
                        <a:pt x="347" y="370"/>
                      </a:cubicBezTo>
                      <a:cubicBezTo>
                        <a:pt x="347" y="0"/>
                        <a:pt x="347" y="0"/>
                        <a:pt x="347" y="0"/>
                      </a:cubicBezTo>
                      <a:cubicBezTo>
                        <a:pt x="345" y="0"/>
                        <a:pt x="339" y="13"/>
                        <a:pt x="333" y="29"/>
                      </a:cubicBezTo>
                      <a:close/>
                    </a:path>
                  </a:pathLst>
                </a:custGeom>
                <a:solidFill>
                  <a:schemeClr val="accent1">
                    <a:lumMod val="75000"/>
                    <a:alpha val="75000"/>
                  </a:schemeClr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/>
                </a:p>
              </p:txBody>
            </p:sp>
            <p:sp>
              <p:nvSpPr>
                <p:cNvPr id="37" name="Freeform 36"/>
                <p:cNvSpPr>
                  <a:spLocks/>
                </p:cNvSpPr>
                <p:nvPr/>
              </p:nvSpPr>
              <p:spPr bwMode="auto">
                <a:xfrm>
                  <a:off x="3009900" y="4193706"/>
                  <a:ext cx="1301751" cy="1714970"/>
                </a:xfrm>
                <a:custGeom>
                  <a:avLst/>
                  <a:gdLst>
                    <a:gd name="T0" fmla="*/ 15 w 347"/>
                    <a:gd name="T1" fmla="*/ 29 h 370"/>
                    <a:gd name="T2" fmla="*/ 0 w 347"/>
                    <a:gd name="T3" fmla="*/ 0 h 370"/>
                    <a:gd name="T4" fmla="*/ 0 w 347"/>
                    <a:gd name="T5" fmla="*/ 370 h 370"/>
                    <a:gd name="T6" fmla="*/ 347 w 347"/>
                    <a:gd name="T7" fmla="*/ 370 h 370"/>
                    <a:gd name="T8" fmla="*/ 15 w 347"/>
                    <a:gd name="T9" fmla="*/ 29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7" h="370">
                      <a:moveTo>
                        <a:pt x="15" y="29"/>
                      </a:moveTo>
                      <a:cubicBezTo>
                        <a:pt x="9" y="13"/>
                        <a:pt x="3" y="0"/>
                        <a:pt x="0" y="0"/>
                      </a:cubicBezTo>
                      <a:cubicBezTo>
                        <a:pt x="0" y="370"/>
                        <a:pt x="0" y="370"/>
                        <a:pt x="0" y="370"/>
                      </a:cubicBezTo>
                      <a:cubicBezTo>
                        <a:pt x="347" y="370"/>
                        <a:pt x="347" y="370"/>
                        <a:pt x="347" y="370"/>
                      </a:cubicBezTo>
                      <a:cubicBezTo>
                        <a:pt x="347" y="370"/>
                        <a:pt x="105" y="286"/>
                        <a:pt x="15" y="2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/>
                </a:p>
              </p:txBody>
            </p:sp>
          </p:grpSp>
          <p:sp>
            <p:nvSpPr>
              <p:cNvPr id="70" name="Rectangle 7"/>
              <p:cNvSpPr>
                <a:spLocks noChangeArrowheads="1"/>
              </p:cNvSpPr>
              <p:nvPr/>
            </p:nvSpPr>
            <p:spPr bwMode="auto">
              <a:xfrm>
                <a:off x="451604" y="5072074"/>
                <a:ext cx="1357322" cy="55399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39</a:t>
                </a:r>
                <a:endParaRPr 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  <p:sp>
            <p:nvSpPr>
              <p:cNvPr id="71" name="Rectangle 7"/>
              <p:cNvSpPr>
                <a:spLocks noChangeArrowheads="1"/>
              </p:cNvSpPr>
              <p:nvPr/>
            </p:nvSpPr>
            <p:spPr bwMode="auto">
              <a:xfrm>
                <a:off x="451604" y="3357562"/>
                <a:ext cx="1357322" cy="55399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15%</a:t>
                </a:r>
                <a:endParaRPr 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</p:grpSp>
      </p:grpSp>
      <p:grpSp>
        <p:nvGrpSpPr>
          <p:cNvPr id="97" name="96 - Ομάδα"/>
          <p:cNvGrpSpPr/>
          <p:nvPr/>
        </p:nvGrpSpPr>
        <p:grpSpPr>
          <a:xfrm>
            <a:off x="1740208" y="1428736"/>
            <a:ext cx="2165085" cy="5197468"/>
            <a:chOff x="1740204" y="1428736"/>
            <a:chExt cx="2165085" cy="5197468"/>
          </a:xfrm>
        </p:grpSpPr>
        <p:sp>
          <p:nvSpPr>
            <p:cNvPr id="66" name="Rectangle 7"/>
            <p:cNvSpPr>
              <a:spLocks noChangeArrowheads="1"/>
            </p:cNvSpPr>
            <p:nvPr/>
          </p:nvSpPr>
          <p:spPr bwMode="auto">
            <a:xfrm>
              <a:off x="2094678" y="6072206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Αρκετά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grpSp>
          <p:nvGrpSpPr>
            <p:cNvPr id="81" name="80 - Ομάδα"/>
            <p:cNvGrpSpPr/>
            <p:nvPr/>
          </p:nvGrpSpPr>
          <p:grpSpPr>
            <a:xfrm>
              <a:off x="1740204" y="1428736"/>
              <a:ext cx="2165085" cy="4643445"/>
              <a:chOff x="1740204" y="1428736"/>
              <a:chExt cx="2165085" cy="4643445"/>
            </a:xfrm>
          </p:grpSpPr>
          <p:grpSp>
            <p:nvGrpSpPr>
              <p:cNvPr id="7" name="Group 9"/>
              <p:cNvGrpSpPr/>
              <p:nvPr/>
            </p:nvGrpSpPr>
            <p:grpSpPr>
              <a:xfrm>
                <a:off x="1740204" y="1928804"/>
                <a:ext cx="2165085" cy="4143377"/>
                <a:chOff x="3778149" y="2700004"/>
                <a:chExt cx="2577374" cy="3208671"/>
              </a:xfrm>
            </p:grpSpPr>
            <p:sp>
              <p:nvSpPr>
                <p:cNvPr id="32" name="Freeform 31"/>
                <p:cNvSpPr>
                  <a:spLocks/>
                </p:cNvSpPr>
                <p:nvPr/>
              </p:nvSpPr>
              <p:spPr bwMode="auto">
                <a:xfrm>
                  <a:off x="3778149" y="2700004"/>
                  <a:ext cx="1303337" cy="3208671"/>
                </a:xfrm>
                <a:custGeom>
                  <a:avLst/>
                  <a:gdLst>
                    <a:gd name="T0" fmla="*/ 333 w 347"/>
                    <a:gd name="T1" fmla="*/ 75 h 971"/>
                    <a:gd name="T2" fmla="*/ 0 w 347"/>
                    <a:gd name="T3" fmla="*/ 971 h 971"/>
                    <a:gd name="T4" fmla="*/ 347 w 347"/>
                    <a:gd name="T5" fmla="*/ 971 h 971"/>
                    <a:gd name="T6" fmla="*/ 347 w 347"/>
                    <a:gd name="T7" fmla="*/ 0 h 971"/>
                    <a:gd name="T8" fmla="*/ 333 w 347"/>
                    <a:gd name="T9" fmla="*/ 75 h 9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7" h="971">
                      <a:moveTo>
                        <a:pt x="333" y="75"/>
                      </a:moveTo>
                      <a:cubicBezTo>
                        <a:pt x="242" y="750"/>
                        <a:pt x="0" y="971"/>
                        <a:pt x="0" y="971"/>
                      </a:cubicBezTo>
                      <a:cubicBezTo>
                        <a:pt x="347" y="971"/>
                        <a:pt x="347" y="971"/>
                        <a:pt x="347" y="971"/>
                      </a:cubicBezTo>
                      <a:cubicBezTo>
                        <a:pt x="347" y="0"/>
                        <a:pt x="347" y="0"/>
                        <a:pt x="347" y="0"/>
                      </a:cubicBezTo>
                      <a:cubicBezTo>
                        <a:pt x="345" y="0"/>
                        <a:pt x="339" y="33"/>
                        <a:pt x="333" y="75"/>
                      </a:cubicBezTo>
                      <a:close/>
                    </a:path>
                  </a:pathLst>
                </a:custGeom>
                <a:solidFill>
                  <a:srgbClr val="009DD9">
                    <a:alpha val="75000"/>
                  </a:srgbClr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/>
                </a:p>
              </p:txBody>
            </p:sp>
            <p:sp>
              <p:nvSpPr>
                <p:cNvPr id="33" name="Freeform 32"/>
                <p:cNvSpPr>
                  <a:spLocks/>
                </p:cNvSpPr>
                <p:nvPr/>
              </p:nvSpPr>
              <p:spPr bwMode="auto">
                <a:xfrm>
                  <a:off x="5053773" y="2755324"/>
                  <a:ext cx="1301750" cy="3153351"/>
                </a:xfrm>
                <a:custGeom>
                  <a:avLst/>
                  <a:gdLst>
                    <a:gd name="T0" fmla="*/ 15 w 347"/>
                    <a:gd name="T1" fmla="*/ 75 h 971"/>
                    <a:gd name="T2" fmla="*/ 0 w 347"/>
                    <a:gd name="T3" fmla="*/ 0 h 971"/>
                    <a:gd name="T4" fmla="*/ 0 w 347"/>
                    <a:gd name="T5" fmla="*/ 971 h 971"/>
                    <a:gd name="T6" fmla="*/ 347 w 347"/>
                    <a:gd name="T7" fmla="*/ 971 h 971"/>
                    <a:gd name="T8" fmla="*/ 15 w 347"/>
                    <a:gd name="T9" fmla="*/ 75 h 97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7" h="971">
                      <a:moveTo>
                        <a:pt x="15" y="75"/>
                      </a:moveTo>
                      <a:cubicBezTo>
                        <a:pt x="9" y="33"/>
                        <a:pt x="3" y="0"/>
                        <a:pt x="0" y="0"/>
                      </a:cubicBezTo>
                      <a:cubicBezTo>
                        <a:pt x="0" y="971"/>
                        <a:pt x="0" y="971"/>
                        <a:pt x="0" y="971"/>
                      </a:cubicBezTo>
                      <a:cubicBezTo>
                        <a:pt x="347" y="971"/>
                        <a:pt x="347" y="971"/>
                        <a:pt x="347" y="971"/>
                      </a:cubicBezTo>
                      <a:cubicBezTo>
                        <a:pt x="347" y="971"/>
                        <a:pt x="105" y="750"/>
                        <a:pt x="15" y="75"/>
                      </a:cubicBezTo>
                      <a:close/>
                    </a:path>
                  </a:pathLst>
                </a:custGeom>
                <a:solidFill>
                  <a:srgbClr val="009DD9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/>
                </a:p>
              </p:txBody>
            </p:sp>
          </p:grpSp>
          <p:sp>
            <p:nvSpPr>
              <p:cNvPr id="72" name="Rectangle 7"/>
              <p:cNvSpPr>
                <a:spLocks noChangeArrowheads="1"/>
              </p:cNvSpPr>
              <p:nvPr/>
            </p:nvSpPr>
            <p:spPr bwMode="auto">
              <a:xfrm>
                <a:off x="2166116" y="1428736"/>
                <a:ext cx="1357322" cy="55399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34%</a:t>
                </a:r>
                <a:endParaRPr 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  <p:sp>
            <p:nvSpPr>
              <p:cNvPr id="76" name="Rectangle 7"/>
              <p:cNvSpPr>
                <a:spLocks noChangeArrowheads="1"/>
              </p:cNvSpPr>
              <p:nvPr/>
            </p:nvSpPr>
            <p:spPr bwMode="auto">
              <a:xfrm>
                <a:off x="2166116" y="4429132"/>
                <a:ext cx="1357322" cy="55399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88</a:t>
                </a:r>
                <a:endParaRPr 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</p:grpSp>
      </p:grpSp>
      <p:grpSp>
        <p:nvGrpSpPr>
          <p:cNvPr id="96" name="95 - Ομάδα"/>
          <p:cNvGrpSpPr/>
          <p:nvPr/>
        </p:nvGrpSpPr>
        <p:grpSpPr>
          <a:xfrm>
            <a:off x="3454717" y="2285992"/>
            <a:ext cx="2166419" cy="4340212"/>
            <a:chOff x="3454713" y="2285992"/>
            <a:chExt cx="2166419" cy="4340212"/>
          </a:xfrm>
        </p:grpSpPr>
        <p:sp>
          <p:nvSpPr>
            <p:cNvPr id="67" name="Rectangle 7"/>
            <p:cNvSpPr>
              <a:spLocks noChangeArrowheads="1"/>
            </p:cNvSpPr>
            <p:nvPr/>
          </p:nvSpPr>
          <p:spPr bwMode="auto">
            <a:xfrm>
              <a:off x="3809190" y="6072206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Κάπως 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grpSp>
          <p:nvGrpSpPr>
            <p:cNvPr id="82" name="81 - Ομάδα"/>
            <p:cNvGrpSpPr/>
            <p:nvPr/>
          </p:nvGrpSpPr>
          <p:grpSpPr>
            <a:xfrm>
              <a:off x="3454713" y="2285992"/>
              <a:ext cx="2166419" cy="3786216"/>
              <a:chOff x="3454713" y="2285992"/>
              <a:chExt cx="2166419" cy="3786216"/>
            </a:xfrm>
          </p:grpSpPr>
          <p:grpSp>
            <p:nvGrpSpPr>
              <p:cNvPr id="8" name="Group 11"/>
              <p:cNvGrpSpPr/>
              <p:nvPr/>
            </p:nvGrpSpPr>
            <p:grpSpPr>
              <a:xfrm>
                <a:off x="3454713" y="2786056"/>
                <a:ext cx="2166419" cy="3286152"/>
                <a:chOff x="5819148" y="3363865"/>
                <a:chExt cx="2578964" cy="2544827"/>
              </a:xfrm>
            </p:grpSpPr>
            <p:sp>
              <p:nvSpPr>
                <p:cNvPr id="28" name="Freeform 13"/>
                <p:cNvSpPr>
                  <a:spLocks/>
                </p:cNvSpPr>
                <p:nvPr/>
              </p:nvSpPr>
              <p:spPr bwMode="auto">
                <a:xfrm>
                  <a:off x="7094774" y="3363865"/>
                  <a:ext cx="1303338" cy="2544826"/>
                </a:xfrm>
                <a:custGeom>
                  <a:avLst/>
                  <a:gdLst>
                    <a:gd name="T0" fmla="*/ 14 w 347"/>
                    <a:gd name="T1" fmla="*/ 62 h 791"/>
                    <a:gd name="T2" fmla="*/ 0 w 347"/>
                    <a:gd name="T3" fmla="*/ 0 h 791"/>
                    <a:gd name="T4" fmla="*/ 0 w 347"/>
                    <a:gd name="T5" fmla="*/ 791 h 791"/>
                    <a:gd name="T6" fmla="*/ 347 w 347"/>
                    <a:gd name="T7" fmla="*/ 791 h 791"/>
                    <a:gd name="T8" fmla="*/ 14 w 347"/>
                    <a:gd name="T9" fmla="*/ 62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7" h="791">
                      <a:moveTo>
                        <a:pt x="14" y="62"/>
                      </a:moveTo>
                      <a:cubicBezTo>
                        <a:pt x="8" y="28"/>
                        <a:pt x="2" y="0"/>
                        <a:pt x="0" y="0"/>
                      </a:cubicBezTo>
                      <a:cubicBezTo>
                        <a:pt x="0" y="791"/>
                        <a:pt x="0" y="791"/>
                        <a:pt x="0" y="791"/>
                      </a:cubicBezTo>
                      <a:cubicBezTo>
                        <a:pt x="347" y="791"/>
                        <a:pt x="347" y="791"/>
                        <a:pt x="347" y="791"/>
                      </a:cubicBezTo>
                      <a:cubicBezTo>
                        <a:pt x="347" y="791"/>
                        <a:pt x="104" y="611"/>
                        <a:pt x="14" y="62"/>
                      </a:cubicBezTo>
                      <a:close/>
                    </a:path>
                  </a:pathLst>
                </a:custGeom>
                <a:solidFill>
                  <a:srgbClr val="21B2C9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/>
                </a:p>
              </p:txBody>
            </p:sp>
            <p:sp>
              <p:nvSpPr>
                <p:cNvPr id="29" name="Freeform 14"/>
                <p:cNvSpPr>
                  <a:spLocks/>
                </p:cNvSpPr>
                <p:nvPr/>
              </p:nvSpPr>
              <p:spPr bwMode="auto">
                <a:xfrm>
                  <a:off x="5819148" y="3363866"/>
                  <a:ext cx="1306514" cy="2544826"/>
                </a:xfrm>
                <a:custGeom>
                  <a:avLst/>
                  <a:gdLst>
                    <a:gd name="T0" fmla="*/ 333 w 348"/>
                    <a:gd name="T1" fmla="*/ 62 h 791"/>
                    <a:gd name="T2" fmla="*/ 0 w 348"/>
                    <a:gd name="T3" fmla="*/ 791 h 791"/>
                    <a:gd name="T4" fmla="*/ 348 w 348"/>
                    <a:gd name="T5" fmla="*/ 791 h 791"/>
                    <a:gd name="T6" fmla="*/ 348 w 348"/>
                    <a:gd name="T7" fmla="*/ 0 h 791"/>
                    <a:gd name="T8" fmla="*/ 333 w 348"/>
                    <a:gd name="T9" fmla="*/ 62 h 79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8" h="791">
                      <a:moveTo>
                        <a:pt x="333" y="62"/>
                      </a:moveTo>
                      <a:cubicBezTo>
                        <a:pt x="242" y="611"/>
                        <a:pt x="0" y="791"/>
                        <a:pt x="0" y="791"/>
                      </a:cubicBezTo>
                      <a:cubicBezTo>
                        <a:pt x="348" y="791"/>
                        <a:pt x="348" y="791"/>
                        <a:pt x="348" y="791"/>
                      </a:cubicBezTo>
                      <a:cubicBezTo>
                        <a:pt x="348" y="0"/>
                        <a:pt x="348" y="0"/>
                        <a:pt x="348" y="0"/>
                      </a:cubicBezTo>
                      <a:cubicBezTo>
                        <a:pt x="345" y="0"/>
                        <a:pt x="339" y="28"/>
                        <a:pt x="333" y="62"/>
                      </a:cubicBezTo>
                      <a:close/>
                    </a:path>
                  </a:pathLst>
                </a:custGeom>
                <a:solidFill>
                  <a:srgbClr val="21B2C9">
                    <a:alpha val="75000"/>
                  </a:srgbClr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/>
                </a:p>
              </p:txBody>
            </p:sp>
          </p:grpSp>
          <p:sp>
            <p:nvSpPr>
              <p:cNvPr id="73" name="Rectangle 7"/>
              <p:cNvSpPr>
                <a:spLocks noChangeArrowheads="1"/>
              </p:cNvSpPr>
              <p:nvPr/>
            </p:nvSpPr>
            <p:spPr bwMode="auto">
              <a:xfrm>
                <a:off x="3880628" y="2285992"/>
                <a:ext cx="1357322" cy="55399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25%</a:t>
                </a:r>
                <a:endParaRPr 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  <p:sp>
            <p:nvSpPr>
              <p:cNvPr id="77" name="Rectangle 7"/>
              <p:cNvSpPr>
                <a:spLocks noChangeArrowheads="1"/>
              </p:cNvSpPr>
              <p:nvPr/>
            </p:nvSpPr>
            <p:spPr bwMode="auto">
              <a:xfrm>
                <a:off x="3809190" y="4429132"/>
                <a:ext cx="1357322" cy="55399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64</a:t>
                </a:r>
                <a:endParaRPr 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</p:grpSp>
      </p:grpSp>
      <p:grpSp>
        <p:nvGrpSpPr>
          <p:cNvPr id="98" name="97 - Ομάδα"/>
          <p:cNvGrpSpPr/>
          <p:nvPr/>
        </p:nvGrpSpPr>
        <p:grpSpPr>
          <a:xfrm>
            <a:off x="5166512" y="3714752"/>
            <a:ext cx="2165086" cy="2911452"/>
            <a:chOff x="5166512" y="3714752"/>
            <a:chExt cx="2165086" cy="2911452"/>
          </a:xfrm>
        </p:grpSpPr>
        <p:sp>
          <p:nvSpPr>
            <p:cNvPr id="68" name="Rectangle 7"/>
            <p:cNvSpPr>
              <a:spLocks noChangeArrowheads="1"/>
            </p:cNvSpPr>
            <p:nvPr/>
          </p:nvSpPr>
          <p:spPr bwMode="auto">
            <a:xfrm>
              <a:off x="5523702" y="6072206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Λίγο 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grpSp>
          <p:nvGrpSpPr>
            <p:cNvPr id="83" name="82 - Ομάδα"/>
            <p:cNvGrpSpPr/>
            <p:nvPr/>
          </p:nvGrpSpPr>
          <p:grpSpPr>
            <a:xfrm>
              <a:off x="5166512" y="3714752"/>
              <a:ext cx="2165086" cy="2367260"/>
              <a:chOff x="5166512" y="3714752"/>
              <a:chExt cx="2165086" cy="2367260"/>
            </a:xfrm>
          </p:grpSpPr>
          <p:grpSp>
            <p:nvGrpSpPr>
              <p:cNvPr id="10" name="Group 13"/>
              <p:cNvGrpSpPr/>
              <p:nvPr/>
            </p:nvGrpSpPr>
            <p:grpSpPr>
              <a:xfrm>
                <a:off x="5166512" y="4286254"/>
                <a:ext cx="2165086" cy="1795758"/>
                <a:chOff x="-98557" y="4525637"/>
                <a:chExt cx="2577375" cy="1390652"/>
              </a:xfrm>
            </p:grpSpPr>
            <p:sp>
              <p:nvSpPr>
                <p:cNvPr id="24" name="Freeform 5"/>
                <p:cNvSpPr>
                  <a:spLocks/>
                </p:cNvSpPr>
                <p:nvPr/>
              </p:nvSpPr>
              <p:spPr bwMode="auto">
                <a:xfrm>
                  <a:off x="-98557" y="4525637"/>
                  <a:ext cx="1303337" cy="1390650"/>
                </a:xfrm>
                <a:custGeom>
                  <a:avLst/>
                  <a:gdLst>
                    <a:gd name="T0" fmla="*/ 333 w 347"/>
                    <a:gd name="T1" fmla="*/ 29 h 370"/>
                    <a:gd name="T2" fmla="*/ 0 w 347"/>
                    <a:gd name="T3" fmla="*/ 370 h 370"/>
                    <a:gd name="T4" fmla="*/ 347 w 347"/>
                    <a:gd name="T5" fmla="*/ 370 h 370"/>
                    <a:gd name="T6" fmla="*/ 347 w 347"/>
                    <a:gd name="T7" fmla="*/ 0 h 370"/>
                    <a:gd name="T8" fmla="*/ 333 w 347"/>
                    <a:gd name="T9" fmla="*/ 29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7" h="370">
                      <a:moveTo>
                        <a:pt x="333" y="29"/>
                      </a:moveTo>
                      <a:cubicBezTo>
                        <a:pt x="242" y="286"/>
                        <a:pt x="0" y="370"/>
                        <a:pt x="0" y="370"/>
                      </a:cubicBezTo>
                      <a:cubicBezTo>
                        <a:pt x="347" y="370"/>
                        <a:pt x="347" y="370"/>
                        <a:pt x="347" y="370"/>
                      </a:cubicBezTo>
                      <a:cubicBezTo>
                        <a:pt x="347" y="0"/>
                        <a:pt x="347" y="0"/>
                        <a:pt x="347" y="0"/>
                      </a:cubicBezTo>
                      <a:cubicBezTo>
                        <a:pt x="345" y="0"/>
                        <a:pt x="339" y="13"/>
                        <a:pt x="333" y="29"/>
                      </a:cubicBezTo>
                      <a:close/>
                    </a:path>
                  </a:pathLst>
                </a:custGeom>
                <a:solidFill>
                  <a:srgbClr val="10CF9B">
                    <a:alpha val="75000"/>
                  </a:srgbClr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/>
                </a:p>
              </p:txBody>
            </p:sp>
            <p:sp>
              <p:nvSpPr>
                <p:cNvPr id="25" name="Freeform 6"/>
                <p:cNvSpPr>
                  <a:spLocks/>
                </p:cNvSpPr>
                <p:nvPr/>
              </p:nvSpPr>
              <p:spPr bwMode="auto">
                <a:xfrm>
                  <a:off x="1177068" y="4525638"/>
                  <a:ext cx="1301750" cy="1390651"/>
                </a:xfrm>
                <a:custGeom>
                  <a:avLst/>
                  <a:gdLst>
                    <a:gd name="T0" fmla="*/ 15 w 347"/>
                    <a:gd name="T1" fmla="*/ 29 h 370"/>
                    <a:gd name="T2" fmla="*/ 0 w 347"/>
                    <a:gd name="T3" fmla="*/ 0 h 370"/>
                    <a:gd name="T4" fmla="*/ 0 w 347"/>
                    <a:gd name="T5" fmla="*/ 370 h 370"/>
                    <a:gd name="T6" fmla="*/ 347 w 347"/>
                    <a:gd name="T7" fmla="*/ 370 h 370"/>
                    <a:gd name="T8" fmla="*/ 15 w 347"/>
                    <a:gd name="T9" fmla="*/ 29 h 3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7" h="370">
                      <a:moveTo>
                        <a:pt x="15" y="29"/>
                      </a:moveTo>
                      <a:cubicBezTo>
                        <a:pt x="9" y="13"/>
                        <a:pt x="3" y="0"/>
                        <a:pt x="0" y="0"/>
                      </a:cubicBezTo>
                      <a:cubicBezTo>
                        <a:pt x="0" y="370"/>
                        <a:pt x="0" y="370"/>
                        <a:pt x="0" y="370"/>
                      </a:cubicBezTo>
                      <a:cubicBezTo>
                        <a:pt x="347" y="370"/>
                        <a:pt x="347" y="370"/>
                        <a:pt x="347" y="370"/>
                      </a:cubicBezTo>
                      <a:cubicBezTo>
                        <a:pt x="347" y="370"/>
                        <a:pt x="105" y="286"/>
                        <a:pt x="15" y="29"/>
                      </a:cubicBezTo>
                      <a:close/>
                    </a:path>
                  </a:pathLst>
                </a:custGeom>
                <a:solidFill>
                  <a:srgbClr val="10CF9B"/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/>
                </a:p>
              </p:txBody>
            </p:sp>
          </p:grpSp>
          <p:sp>
            <p:nvSpPr>
              <p:cNvPr id="74" name="Rectangle 7"/>
              <p:cNvSpPr>
                <a:spLocks noChangeArrowheads="1"/>
              </p:cNvSpPr>
              <p:nvPr/>
            </p:nvSpPr>
            <p:spPr bwMode="auto">
              <a:xfrm>
                <a:off x="5595140" y="3714752"/>
                <a:ext cx="1357322" cy="55399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11%</a:t>
                </a:r>
                <a:endParaRPr 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  <p:sp>
            <p:nvSpPr>
              <p:cNvPr id="78" name="Rectangle 7"/>
              <p:cNvSpPr>
                <a:spLocks noChangeArrowheads="1"/>
              </p:cNvSpPr>
              <p:nvPr/>
            </p:nvSpPr>
            <p:spPr bwMode="auto">
              <a:xfrm>
                <a:off x="5523702" y="5286388"/>
                <a:ext cx="1357322" cy="55399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28</a:t>
                </a:r>
                <a:endParaRPr 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</p:grpSp>
      </p:grpSp>
      <p:grpSp>
        <p:nvGrpSpPr>
          <p:cNvPr id="99" name="98 - Ομάδα"/>
          <p:cNvGrpSpPr/>
          <p:nvPr/>
        </p:nvGrpSpPr>
        <p:grpSpPr>
          <a:xfrm>
            <a:off x="6809590" y="3357562"/>
            <a:ext cx="2166419" cy="3268642"/>
            <a:chOff x="6809586" y="3357562"/>
            <a:chExt cx="2166419" cy="3268642"/>
          </a:xfrm>
        </p:grpSpPr>
        <p:sp>
          <p:nvSpPr>
            <p:cNvPr id="69" name="Rectangle 7"/>
            <p:cNvSpPr>
              <a:spLocks noChangeArrowheads="1"/>
            </p:cNvSpPr>
            <p:nvPr/>
          </p:nvSpPr>
          <p:spPr bwMode="auto">
            <a:xfrm>
              <a:off x="7238214" y="6072206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Καθόλου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grpSp>
          <p:nvGrpSpPr>
            <p:cNvPr id="84" name="83 - Ομάδα"/>
            <p:cNvGrpSpPr/>
            <p:nvPr/>
          </p:nvGrpSpPr>
          <p:grpSpPr>
            <a:xfrm>
              <a:off x="6809586" y="3357562"/>
              <a:ext cx="2166419" cy="2714643"/>
              <a:chOff x="6809586" y="3357562"/>
              <a:chExt cx="2166419" cy="2714643"/>
            </a:xfrm>
          </p:grpSpPr>
          <p:grpSp>
            <p:nvGrpSpPr>
              <p:cNvPr id="12" name="Group 15"/>
              <p:cNvGrpSpPr/>
              <p:nvPr/>
            </p:nvGrpSpPr>
            <p:grpSpPr>
              <a:xfrm>
                <a:off x="6809586" y="3929064"/>
                <a:ext cx="2166419" cy="2143141"/>
                <a:chOff x="3171850" y="4249023"/>
                <a:chExt cx="2578964" cy="1659669"/>
              </a:xfrm>
            </p:grpSpPr>
            <p:sp>
              <p:nvSpPr>
                <p:cNvPr id="20" name="Freeform 11"/>
                <p:cNvSpPr>
                  <a:spLocks/>
                </p:cNvSpPr>
                <p:nvPr/>
              </p:nvSpPr>
              <p:spPr bwMode="auto">
                <a:xfrm>
                  <a:off x="3171850" y="4304345"/>
                  <a:ext cx="1301751" cy="1604346"/>
                </a:xfrm>
                <a:custGeom>
                  <a:avLst/>
                  <a:gdLst>
                    <a:gd name="T0" fmla="*/ 333 w 347"/>
                    <a:gd name="T1" fmla="*/ 40 h 522"/>
                    <a:gd name="T2" fmla="*/ 0 w 347"/>
                    <a:gd name="T3" fmla="*/ 522 h 522"/>
                    <a:gd name="T4" fmla="*/ 347 w 347"/>
                    <a:gd name="T5" fmla="*/ 522 h 522"/>
                    <a:gd name="T6" fmla="*/ 347 w 347"/>
                    <a:gd name="T7" fmla="*/ 0 h 522"/>
                    <a:gd name="T8" fmla="*/ 333 w 347"/>
                    <a:gd name="T9" fmla="*/ 40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7" h="522">
                      <a:moveTo>
                        <a:pt x="333" y="40"/>
                      </a:moveTo>
                      <a:cubicBezTo>
                        <a:pt x="242" y="403"/>
                        <a:pt x="0" y="522"/>
                        <a:pt x="0" y="522"/>
                      </a:cubicBezTo>
                      <a:cubicBezTo>
                        <a:pt x="347" y="522"/>
                        <a:pt x="347" y="522"/>
                        <a:pt x="347" y="522"/>
                      </a:cubicBezTo>
                      <a:cubicBezTo>
                        <a:pt x="347" y="0"/>
                        <a:pt x="347" y="0"/>
                        <a:pt x="347" y="0"/>
                      </a:cubicBezTo>
                      <a:cubicBezTo>
                        <a:pt x="344" y="0"/>
                        <a:pt x="338" y="18"/>
                        <a:pt x="333" y="40"/>
                      </a:cubicBezTo>
                      <a:close/>
                    </a:path>
                  </a:pathLst>
                </a:custGeom>
                <a:solidFill>
                  <a:schemeClr val="accent3">
                    <a:alpha val="75000"/>
                  </a:schemeClr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/>
                </a:p>
              </p:txBody>
            </p:sp>
            <p:sp>
              <p:nvSpPr>
                <p:cNvPr id="21" name="Freeform 12"/>
                <p:cNvSpPr>
                  <a:spLocks/>
                </p:cNvSpPr>
                <p:nvPr/>
              </p:nvSpPr>
              <p:spPr bwMode="auto">
                <a:xfrm>
                  <a:off x="4447476" y="4249023"/>
                  <a:ext cx="1303338" cy="1659669"/>
                </a:xfrm>
                <a:custGeom>
                  <a:avLst/>
                  <a:gdLst>
                    <a:gd name="T0" fmla="*/ 14 w 347"/>
                    <a:gd name="T1" fmla="*/ 40 h 522"/>
                    <a:gd name="T2" fmla="*/ 0 w 347"/>
                    <a:gd name="T3" fmla="*/ 0 h 522"/>
                    <a:gd name="T4" fmla="*/ 0 w 347"/>
                    <a:gd name="T5" fmla="*/ 522 h 522"/>
                    <a:gd name="T6" fmla="*/ 347 w 347"/>
                    <a:gd name="T7" fmla="*/ 522 h 522"/>
                    <a:gd name="T8" fmla="*/ 14 w 347"/>
                    <a:gd name="T9" fmla="*/ 40 h 5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</a:cxnLst>
                  <a:rect l="0" t="0" r="r" b="b"/>
                  <a:pathLst>
                    <a:path w="347" h="522">
                      <a:moveTo>
                        <a:pt x="14" y="40"/>
                      </a:moveTo>
                      <a:cubicBezTo>
                        <a:pt x="9" y="18"/>
                        <a:pt x="3" y="0"/>
                        <a:pt x="0" y="0"/>
                      </a:cubicBezTo>
                      <a:cubicBezTo>
                        <a:pt x="0" y="522"/>
                        <a:pt x="0" y="522"/>
                        <a:pt x="0" y="522"/>
                      </a:cubicBezTo>
                      <a:cubicBezTo>
                        <a:pt x="347" y="522"/>
                        <a:pt x="347" y="522"/>
                        <a:pt x="347" y="522"/>
                      </a:cubicBezTo>
                      <a:cubicBezTo>
                        <a:pt x="347" y="522"/>
                        <a:pt x="105" y="403"/>
                        <a:pt x="14" y="40"/>
                      </a:cubicBezTo>
                      <a:close/>
                    </a:path>
                  </a:pathLst>
                </a:custGeom>
                <a:solidFill>
                  <a:schemeClr val="accent3">
                    <a:lumMod val="60000"/>
                    <a:lumOff val="40000"/>
                  </a:schemeClr>
                </a:solidFill>
                <a:ln>
                  <a:noFill/>
                </a:ln>
              </p:spPr>
              <p:txBody>
                <a:bodyPr vert="horz" wrap="square" lIns="68580" tIns="34290" rIns="68580" bIns="3429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id-ID" sz="1350"/>
                </a:p>
              </p:txBody>
            </p:sp>
          </p:grpSp>
          <p:sp>
            <p:nvSpPr>
              <p:cNvPr id="75" name="Rectangle 7"/>
              <p:cNvSpPr>
                <a:spLocks noChangeArrowheads="1"/>
              </p:cNvSpPr>
              <p:nvPr/>
            </p:nvSpPr>
            <p:spPr bwMode="auto">
              <a:xfrm>
                <a:off x="7238214" y="3357562"/>
                <a:ext cx="1357322" cy="55399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15%</a:t>
                </a:r>
                <a:endParaRPr 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  <p:sp>
            <p:nvSpPr>
              <p:cNvPr id="79" name="Rectangle 7"/>
              <p:cNvSpPr>
                <a:spLocks noChangeArrowheads="1"/>
              </p:cNvSpPr>
              <p:nvPr/>
            </p:nvSpPr>
            <p:spPr bwMode="auto">
              <a:xfrm>
                <a:off x="7238214" y="5143512"/>
                <a:ext cx="1357322" cy="55399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38</a:t>
                </a:r>
                <a:endParaRPr 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</p:grpSp>
      </p:grpSp>
      <p:sp>
        <p:nvSpPr>
          <p:cNvPr id="94" name="Rectangle 7"/>
          <p:cNvSpPr>
            <a:spLocks noChangeArrowheads="1"/>
          </p:cNvSpPr>
          <p:nvPr/>
        </p:nvSpPr>
        <p:spPr bwMode="auto">
          <a:xfrm>
            <a:off x="8952726" y="1714488"/>
            <a:ext cx="3000396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Παρατηρούμε στο διάγραμμα ότι το μεγαλύτερο ποσοστό θεωρεί πως έχει περισσότερα προνόμια με το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.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95" name="Rectangle 7"/>
          <p:cNvSpPr>
            <a:spLocks noChangeArrowheads="1"/>
          </p:cNvSpPr>
          <p:nvPr/>
        </p:nvSpPr>
        <p:spPr bwMode="auto">
          <a:xfrm>
            <a:off x="8952726" y="1714488"/>
            <a:ext cx="3000396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15% 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του δείγματος θεωρεί πως δεν έχει κανένα επιπλέον προνόμιο με τη χρήση του </a:t>
            </a: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.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53" name="52 - Ομάδα"/>
          <p:cNvGrpSpPr/>
          <p:nvPr/>
        </p:nvGrpSpPr>
        <p:grpSpPr>
          <a:xfrm>
            <a:off x="7809718" y="1785926"/>
            <a:ext cx="1428760" cy="1143008"/>
            <a:chOff x="0" y="5286363"/>
            <a:chExt cx="2000264" cy="1571635"/>
          </a:xfrm>
        </p:grpSpPr>
        <p:sp>
          <p:nvSpPr>
            <p:cNvPr id="54" name="Oval 8"/>
            <p:cNvSpPr/>
            <p:nvPr/>
          </p:nvSpPr>
          <p:spPr>
            <a:xfrm>
              <a:off x="428628" y="5500678"/>
              <a:ext cx="1071570" cy="10715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5" name="Picture 3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256" y="5857868"/>
              <a:ext cx="304800" cy="304800"/>
            </a:xfrm>
            <a:prstGeom prst="rect">
              <a:avLst/>
            </a:prstGeom>
          </p:spPr>
        </p:pic>
        <p:graphicFrame>
          <p:nvGraphicFramePr>
            <p:cNvPr id="56" name="Chart 3"/>
            <p:cNvGraphicFramePr/>
            <p:nvPr>
              <p:extLst/>
            </p:nvPr>
          </p:nvGraphicFramePr>
          <p:xfrm>
            <a:off x="0" y="5286363"/>
            <a:ext cx="2000264" cy="15716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</p:spTree>
    <p:extLst>
      <p:ext uri="{BB962C8B-B14F-4D97-AF65-F5344CB8AC3E}">
        <p14:creationId xmlns="" xmlns:p14="http://schemas.microsoft.com/office/powerpoint/2010/main" val="209032133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" presetClass="exit" presetSubtype="1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" grpId="0"/>
      <p:bldP spid="94" grpId="0"/>
      <p:bldP spid="94" grpId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Rectangle 7"/>
          <p:cNvSpPr>
            <a:spLocks noChangeArrowheads="1"/>
          </p:cNvSpPr>
          <p:nvPr/>
        </p:nvSpPr>
        <p:spPr bwMode="auto">
          <a:xfrm>
            <a:off x="-1" y="334504"/>
            <a:ext cx="1219041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Περισσότερος ελεύθερος χρόνος με το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114" name="Rectangle 7"/>
          <p:cNvSpPr>
            <a:spLocks noChangeArrowheads="1"/>
          </p:cNvSpPr>
          <p:nvPr/>
        </p:nvSpPr>
        <p:spPr bwMode="auto">
          <a:xfrm>
            <a:off x="8881290" y="2000240"/>
            <a:ext cx="3309125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Χωρίς καμία αμφιβολία τα ποσοστά μας δείχνουν ότι το </a:t>
            </a:r>
          </a:p>
          <a:p>
            <a:pPr algn="ctr">
              <a:lnSpc>
                <a:spcPct val="150000"/>
              </a:lnSpc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 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εξασφαλίζει περισσότερο ελεύθερο χρόνο. 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115" name="114 - Ομάδα"/>
          <p:cNvGrpSpPr/>
          <p:nvPr/>
        </p:nvGrpSpPr>
        <p:grpSpPr>
          <a:xfrm>
            <a:off x="7738277" y="1857364"/>
            <a:ext cx="1428760" cy="1143008"/>
            <a:chOff x="0" y="5286363"/>
            <a:chExt cx="2000264" cy="1571635"/>
          </a:xfrm>
        </p:grpSpPr>
        <p:sp>
          <p:nvSpPr>
            <p:cNvPr id="116" name="Oval 8"/>
            <p:cNvSpPr/>
            <p:nvPr/>
          </p:nvSpPr>
          <p:spPr>
            <a:xfrm>
              <a:off x="428628" y="5500678"/>
              <a:ext cx="1071570" cy="10715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17" name="Picture 3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256" y="5857868"/>
              <a:ext cx="304800" cy="304800"/>
            </a:xfrm>
            <a:prstGeom prst="rect">
              <a:avLst/>
            </a:prstGeom>
          </p:spPr>
        </p:pic>
        <p:graphicFrame>
          <p:nvGraphicFramePr>
            <p:cNvPr id="118" name="Chart 3"/>
            <p:cNvGraphicFramePr/>
            <p:nvPr>
              <p:extLst/>
            </p:nvPr>
          </p:nvGraphicFramePr>
          <p:xfrm>
            <a:off x="0" y="5286363"/>
            <a:ext cx="2000264" cy="15716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124" name="123 - Ομάδα"/>
          <p:cNvGrpSpPr/>
          <p:nvPr/>
        </p:nvGrpSpPr>
        <p:grpSpPr>
          <a:xfrm>
            <a:off x="665921" y="1142984"/>
            <a:ext cx="1357322" cy="5483220"/>
            <a:chOff x="665918" y="1142984"/>
            <a:chExt cx="1357322" cy="5483220"/>
          </a:xfrm>
        </p:grpSpPr>
        <p:grpSp>
          <p:nvGrpSpPr>
            <p:cNvPr id="109" name="108 - Ομάδα"/>
            <p:cNvGrpSpPr/>
            <p:nvPr/>
          </p:nvGrpSpPr>
          <p:grpSpPr>
            <a:xfrm>
              <a:off x="665918" y="1142984"/>
              <a:ext cx="1357322" cy="5483220"/>
              <a:chOff x="665918" y="1142984"/>
              <a:chExt cx="1357322" cy="5483220"/>
            </a:xfrm>
          </p:grpSpPr>
          <p:grpSp>
            <p:nvGrpSpPr>
              <p:cNvPr id="69" name="68 - Ομάδα"/>
              <p:cNvGrpSpPr/>
              <p:nvPr/>
            </p:nvGrpSpPr>
            <p:grpSpPr>
              <a:xfrm>
                <a:off x="737355" y="1142984"/>
                <a:ext cx="1256784" cy="4786345"/>
                <a:chOff x="594479" y="1241500"/>
                <a:chExt cx="893012" cy="3961274"/>
              </a:xfrm>
            </p:grpSpPr>
            <p:grpSp>
              <p:nvGrpSpPr>
                <p:cNvPr id="24" name="Group 13"/>
                <p:cNvGrpSpPr/>
                <p:nvPr/>
              </p:nvGrpSpPr>
              <p:grpSpPr>
                <a:xfrm>
                  <a:off x="594479" y="1241500"/>
                  <a:ext cx="812168" cy="3961274"/>
                  <a:chOff x="11315697" y="2337406"/>
                  <a:chExt cx="1763476" cy="8600073"/>
                </a:xfrm>
              </p:grpSpPr>
              <p:grpSp>
                <p:nvGrpSpPr>
                  <p:cNvPr id="31" name="Group 14"/>
                  <p:cNvGrpSpPr/>
                  <p:nvPr/>
                </p:nvGrpSpPr>
                <p:grpSpPr>
                  <a:xfrm rot="5400000">
                    <a:off x="8636044" y="6765198"/>
                    <a:ext cx="7188113" cy="1156450"/>
                    <a:chOff x="682369" y="3952567"/>
                    <a:chExt cx="18753052" cy="1858303"/>
                  </a:xfrm>
                </p:grpSpPr>
                <p:sp>
                  <p:nvSpPr>
                    <p:cNvPr id="17" name="Rounded Rectangle 16"/>
                    <p:cNvSpPr/>
                    <p:nvPr/>
                  </p:nvSpPr>
                  <p:spPr>
                    <a:xfrm>
                      <a:off x="682369" y="3952567"/>
                      <a:ext cx="4125615" cy="1858297"/>
                    </a:xfrm>
                    <a:prstGeom prst="roundRect">
                      <a:avLst/>
                    </a:prstGeom>
                    <a:solidFill>
                      <a:schemeClr val="tx2">
                        <a:lumMod val="50000"/>
                      </a:scheme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19" name="Rectangle 18"/>
                    <p:cNvSpPr/>
                    <p:nvPr/>
                  </p:nvSpPr>
                  <p:spPr>
                    <a:xfrm>
                      <a:off x="1017227" y="3952572"/>
                      <a:ext cx="10371487" cy="1858298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0" name="Rectangle 19"/>
                    <p:cNvSpPr/>
                    <p:nvPr/>
                  </p:nvSpPr>
                  <p:spPr>
                    <a:xfrm>
                      <a:off x="11388701" y="3952567"/>
                      <a:ext cx="4023360" cy="1858297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  <p:sp>
                  <p:nvSpPr>
                    <p:cNvPr id="21" name="Rectangle 20"/>
                    <p:cNvSpPr/>
                    <p:nvPr/>
                  </p:nvSpPr>
                  <p:spPr>
                    <a:xfrm>
                      <a:off x="15412061" y="3952567"/>
                      <a:ext cx="4023360" cy="1858297"/>
                    </a:xfrm>
                    <a:prstGeom prst="rect">
                      <a:avLst/>
                    </a:prstGeom>
                    <a:solidFill>
                      <a:schemeClr val="accent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/>
                    </a:p>
                  </p:txBody>
                </p:sp>
              </p:grpSp>
              <p:sp>
                <p:nvSpPr>
                  <p:cNvPr id="16" name="Oval 15"/>
                  <p:cNvSpPr/>
                  <p:nvPr/>
                </p:nvSpPr>
                <p:spPr>
                  <a:xfrm>
                    <a:off x="11315697" y="2337406"/>
                    <a:ext cx="1763476" cy="1828800"/>
                  </a:xfrm>
                  <a:prstGeom prst="ellipse">
                    <a:avLst/>
                  </a:prstGeom>
                  <a:solidFill>
                    <a:schemeClr val="bg1"/>
                  </a:solidFill>
                  <a:ln w="25400">
                    <a:solidFill>
                      <a:schemeClr val="accent1">
                        <a:shade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88" name="Rectangle 7"/>
                <p:cNvSpPr>
                  <a:spLocks noChangeArrowheads="1"/>
                </p:cNvSpPr>
                <p:nvPr/>
              </p:nvSpPr>
              <p:spPr bwMode="auto">
                <a:xfrm>
                  <a:off x="645240" y="1418871"/>
                  <a:ext cx="842251" cy="458500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1827213" fontAlgn="base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1827213" fontAlgn="base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1827213" fontAlgn="base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1827213" fontAlgn="base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</a:pPr>
                  <a:r>
                    <a:rPr lang="en-US" sz="2000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Raleway" panose="020B0503030101060003" pitchFamily="34" charset="0"/>
                    </a:rPr>
                    <a:t>58%</a:t>
                  </a:r>
                  <a:endParaRPr 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endParaRPr>
                </a:p>
              </p:txBody>
            </p:sp>
          </p:grpSp>
          <p:sp>
            <p:nvSpPr>
              <p:cNvPr id="103" name="Rectangle 7"/>
              <p:cNvSpPr>
                <a:spLocks noChangeArrowheads="1"/>
              </p:cNvSpPr>
              <p:nvPr/>
            </p:nvSpPr>
            <p:spPr bwMode="auto">
              <a:xfrm>
                <a:off x="665918" y="6072206"/>
                <a:ext cx="1357322" cy="55399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Απόλυτα</a:t>
                </a:r>
                <a:endParaRPr 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</p:grpSp>
        <p:sp>
          <p:nvSpPr>
            <p:cNvPr id="119" name="Rectangle 7"/>
            <p:cNvSpPr>
              <a:spLocks noChangeArrowheads="1"/>
            </p:cNvSpPr>
            <p:nvPr/>
          </p:nvSpPr>
          <p:spPr bwMode="auto">
            <a:xfrm>
              <a:off x="665918" y="3643314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150</a:t>
              </a:r>
              <a:endPara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grpSp>
        <p:nvGrpSpPr>
          <p:cNvPr id="125" name="124 - Ομάδα"/>
          <p:cNvGrpSpPr/>
          <p:nvPr/>
        </p:nvGrpSpPr>
        <p:grpSpPr>
          <a:xfrm>
            <a:off x="1951802" y="2285992"/>
            <a:ext cx="1500198" cy="4340212"/>
            <a:chOff x="1951802" y="2285992"/>
            <a:chExt cx="1500198" cy="4340212"/>
          </a:xfrm>
        </p:grpSpPr>
        <p:grpSp>
          <p:nvGrpSpPr>
            <p:cNvPr id="110" name="109 - Ομάδα"/>
            <p:cNvGrpSpPr/>
            <p:nvPr/>
          </p:nvGrpSpPr>
          <p:grpSpPr>
            <a:xfrm>
              <a:off x="1951802" y="2285992"/>
              <a:ext cx="1357322" cy="4340212"/>
              <a:chOff x="1951802" y="2285992"/>
              <a:chExt cx="1357322" cy="4340212"/>
            </a:xfrm>
          </p:grpSpPr>
          <p:grpSp>
            <p:nvGrpSpPr>
              <p:cNvPr id="77" name="76 - Ομάδα"/>
              <p:cNvGrpSpPr/>
              <p:nvPr/>
            </p:nvGrpSpPr>
            <p:grpSpPr>
              <a:xfrm>
                <a:off x="2166116" y="2285992"/>
                <a:ext cx="1071570" cy="3643339"/>
                <a:chOff x="2166116" y="2285992"/>
                <a:chExt cx="1071570" cy="3643339"/>
              </a:xfrm>
            </p:grpSpPr>
            <p:grpSp>
              <p:nvGrpSpPr>
                <p:cNvPr id="23" name="Group 23"/>
                <p:cNvGrpSpPr/>
                <p:nvPr/>
              </p:nvGrpSpPr>
              <p:grpSpPr>
                <a:xfrm rot="5400000">
                  <a:off x="1348780" y="4174896"/>
                  <a:ext cx="2786083" cy="722787"/>
                  <a:chOff x="-7018584" y="3952567"/>
                  <a:chExt cx="26454003" cy="1858305"/>
                </a:xfrm>
              </p:grpSpPr>
              <p:sp>
                <p:nvSpPr>
                  <p:cNvPr id="26" name="Rounded Rectangle 25"/>
                  <p:cNvSpPr/>
                  <p:nvPr/>
                </p:nvSpPr>
                <p:spPr>
                  <a:xfrm>
                    <a:off x="2477730" y="3952567"/>
                    <a:ext cx="2330244" cy="1858297"/>
                  </a:xfrm>
                  <a:prstGeom prst="roundRect">
                    <a:avLst/>
                  </a:prstGeom>
                  <a:solidFill>
                    <a:schemeClr val="tx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7" name="Rectangle 26"/>
                  <p:cNvSpPr/>
                  <p:nvPr/>
                </p:nvSpPr>
                <p:spPr>
                  <a:xfrm>
                    <a:off x="-7018584" y="3952577"/>
                    <a:ext cx="14383931" cy="185829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8" name="Rectangle 27"/>
                  <p:cNvSpPr/>
                  <p:nvPr/>
                </p:nvSpPr>
                <p:spPr>
                  <a:xfrm>
                    <a:off x="7365340" y="3952567"/>
                    <a:ext cx="4023363" cy="185829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29" name="Rectangle 28"/>
                  <p:cNvSpPr/>
                  <p:nvPr/>
                </p:nvSpPr>
                <p:spPr>
                  <a:xfrm>
                    <a:off x="11388703" y="3952567"/>
                    <a:ext cx="4023363" cy="185829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0" name="Rectangle 29"/>
                  <p:cNvSpPr/>
                  <p:nvPr/>
                </p:nvSpPr>
                <p:spPr>
                  <a:xfrm>
                    <a:off x="15412057" y="3952568"/>
                    <a:ext cx="4023362" cy="1858295"/>
                  </a:xfrm>
                  <a:prstGeom prst="rect">
                    <a:avLst/>
                  </a:prstGeom>
                  <a:solidFill>
                    <a:schemeClr val="accent2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25" name="Oval 24"/>
                <p:cNvSpPr/>
                <p:nvPr/>
              </p:nvSpPr>
              <p:spPr>
                <a:xfrm>
                  <a:off x="2166116" y="2285992"/>
                  <a:ext cx="1071570" cy="1017813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7"/>
                <p:cNvSpPr>
                  <a:spLocks noChangeArrowheads="1"/>
                </p:cNvSpPr>
                <p:nvPr/>
              </p:nvSpPr>
              <p:spPr bwMode="auto">
                <a:xfrm>
                  <a:off x="2380430" y="2500306"/>
                  <a:ext cx="842252" cy="55399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1827213" fontAlgn="base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1827213" fontAlgn="base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1827213" fontAlgn="base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1827213" fontAlgn="base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</a:pPr>
                  <a:r>
                    <a:rPr lang="en-US" sz="2000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Raleway" panose="020B0503030101060003" pitchFamily="34" charset="0"/>
                    </a:rPr>
                    <a:t>29%</a:t>
                  </a:r>
                  <a:endParaRPr lang="en-US" sz="20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endParaRPr>
                </a:p>
              </p:txBody>
            </p:sp>
          </p:grpSp>
          <p:sp>
            <p:nvSpPr>
              <p:cNvPr id="104" name="Rectangle 7"/>
              <p:cNvSpPr>
                <a:spLocks noChangeArrowheads="1"/>
              </p:cNvSpPr>
              <p:nvPr/>
            </p:nvSpPr>
            <p:spPr bwMode="auto">
              <a:xfrm>
                <a:off x="1951802" y="6072206"/>
                <a:ext cx="1357322" cy="55399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Αρκετά</a:t>
                </a:r>
                <a:endParaRPr 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</p:grpSp>
        <p:sp>
          <p:nvSpPr>
            <p:cNvPr id="120" name="Rectangle 7"/>
            <p:cNvSpPr>
              <a:spLocks noChangeArrowheads="1"/>
            </p:cNvSpPr>
            <p:nvPr/>
          </p:nvSpPr>
          <p:spPr bwMode="auto">
            <a:xfrm>
              <a:off x="2094678" y="4357694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75</a:t>
              </a:r>
              <a:endPara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grpSp>
        <p:nvGrpSpPr>
          <p:cNvPr id="126" name="125 - Ομάδα"/>
          <p:cNvGrpSpPr/>
          <p:nvPr/>
        </p:nvGrpSpPr>
        <p:grpSpPr>
          <a:xfrm>
            <a:off x="3452000" y="4143380"/>
            <a:ext cx="1357322" cy="2482824"/>
            <a:chOff x="3452000" y="4143380"/>
            <a:chExt cx="1357322" cy="2482824"/>
          </a:xfrm>
        </p:grpSpPr>
        <p:grpSp>
          <p:nvGrpSpPr>
            <p:cNvPr id="111" name="110 - Ομάδα"/>
            <p:cNvGrpSpPr/>
            <p:nvPr/>
          </p:nvGrpSpPr>
          <p:grpSpPr>
            <a:xfrm>
              <a:off x="3452000" y="4143380"/>
              <a:ext cx="1357322" cy="2482824"/>
              <a:chOff x="3452000" y="4143380"/>
              <a:chExt cx="1357322" cy="2482824"/>
            </a:xfrm>
          </p:grpSpPr>
          <p:grpSp>
            <p:nvGrpSpPr>
              <p:cNvPr id="14" name="Group 11"/>
              <p:cNvGrpSpPr/>
              <p:nvPr/>
            </p:nvGrpSpPr>
            <p:grpSpPr>
              <a:xfrm>
                <a:off x="3666314" y="4143380"/>
                <a:ext cx="1000132" cy="1789396"/>
                <a:chOff x="11429997" y="-166577"/>
                <a:chExt cx="1600200" cy="11104055"/>
              </a:xfrm>
            </p:grpSpPr>
            <p:grpSp>
              <p:nvGrpSpPr>
                <p:cNvPr id="15" name="Group 32"/>
                <p:cNvGrpSpPr/>
                <p:nvPr/>
              </p:nvGrpSpPr>
              <p:grpSpPr>
                <a:xfrm rot="5400000">
                  <a:off x="8980127" y="7109282"/>
                  <a:ext cx="6499945" cy="1156447"/>
                  <a:chOff x="2477730" y="3952567"/>
                  <a:chExt cx="16957691" cy="1858297"/>
                </a:xfrm>
              </p:grpSpPr>
              <p:sp>
                <p:nvSpPr>
                  <p:cNvPr id="35" name="Rounded Rectangle 34"/>
                  <p:cNvSpPr/>
                  <p:nvPr/>
                </p:nvSpPr>
                <p:spPr>
                  <a:xfrm>
                    <a:off x="2477730" y="3952567"/>
                    <a:ext cx="2330244" cy="1858297"/>
                  </a:xfrm>
                  <a:prstGeom prst="roundRect">
                    <a:avLst/>
                  </a:prstGeom>
                  <a:solidFill>
                    <a:schemeClr val="tx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6" name="Rectangle 35"/>
                  <p:cNvSpPr/>
                  <p:nvPr/>
                </p:nvSpPr>
                <p:spPr>
                  <a:xfrm>
                    <a:off x="3341981" y="3952567"/>
                    <a:ext cx="4023360" cy="1858297"/>
                  </a:xfrm>
                  <a:prstGeom prst="rect">
                    <a:avLst/>
                  </a:prstGeom>
                  <a:solidFill>
                    <a:srgbClr val="21B2C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7" name="Rectangle 36"/>
                  <p:cNvSpPr/>
                  <p:nvPr/>
                </p:nvSpPr>
                <p:spPr>
                  <a:xfrm>
                    <a:off x="7365341" y="3952567"/>
                    <a:ext cx="4023360" cy="1858297"/>
                  </a:xfrm>
                  <a:prstGeom prst="rect">
                    <a:avLst/>
                  </a:prstGeom>
                  <a:solidFill>
                    <a:srgbClr val="21B2C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" name="Rectangle 37"/>
                  <p:cNvSpPr/>
                  <p:nvPr/>
                </p:nvSpPr>
                <p:spPr>
                  <a:xfrm>
                    <a:off x="11388701" y="3952567"/>
                    <a:ext cx="4023360" cy="1858297"/>
                  </a:xfrm>
                  <a:prstGeom prst="rect">
                    <a:avLst/>
                  </a:prstGeom>
                  <a:solidFill>
                    <a:srgbClr val="21B2C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" name="Rectangle 38"/>
                  <p:cNvSpPr/>
                  <p:nvPr/>
                </p:nvSpPr>
                <p:spPr>
                  <a:xfrm>
                    <a:off x="15412061" y="3952567"/>
                    <a:ext cx="4023360" cy="1858297"/>
                  </a:xfrm>
                  <a:prstGeom prst="rect">
                    <a:avLst/>
                  </a:prstGeom>
                  <a:solidFill>
                    <a:srgbClr val="21B2C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34" name="Oval 33"/>
                <p:cNvSpPr/>
                <p:nvPr/>
              </p:nvSpPr>
              <p:spPr>
                <a:xfrm>
                  <a:off x="11429997" y="-166577"/>
                  <a:ext cx="1600200" cy="5797348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rgbClr val="21B2C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87" name="Rectangle 7"/>
              <p:cNvSpPr>
                <a:spLocks noChangeArrowheads="1"/>
              </p:cNvSpPr>
              <p:nvPr/>
            </p:nvSpPr>
            <p:spPr bwMode="auto">
              <a:xfrm>
                <a:off x="3809190" y="4286256"/>
                <a:ext cx="842252" cy="5539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n-US" sz="20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6%</a:t>
                </a:r>
                <a:endParaRPr 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  <p:sp>
            <p:nvSpPr>
              <p:cNvPr id="105" name="Rectangle 7"/>
              <p:cNvSpPr>
                <a:spLocks noChangeArrowheads="1"/>
              </p:cNvSpPr>
              <p:nvPr/>
            </p:nvSpPr>
            <p:spPr bwMode="auto">
              <a:xfrm>
                <a:off x="3452000" y="6072206"/>
                <a:ext cx="1357322" cy="55399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Κάπως</a:t>
                </a:r>
                <a:endParaRPr 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</p:grpSp>
        <p:sp>
          <p:nvSpPr>
            <p:cNvPr id="121" name="Rectangle 7"/>
            <p:cNvSpPr>
              <a:spLocks noChangeArrowheads="1"/>
            </p:cNvSpPr>
            <p:nvPr/>
          </p:nvSpPr>
          <p:spPr bwMode="auto">
            <a:xfrm>
              <a:off x="3452000" y="5214950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15</a:t>
              </a:r>
              <a:endPara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grpSp>
        <p:nvGrpSpPr>
          <p:cNvPr id="127" name="126 - Ομάδα"/>
          <p:cNvGrpSpPr/>
          <p:nvPr/>
        </p:nvGrpSpPr>
        <p:grpSpPr>
          <a:xfrm>
            <a:off x="4880760" y="4500570"/>
            <a:ext cx="1357322" cy="2125634"/>
            <a:chOff x="4880760" y="4500570"/>
            <a:chExt cx="1357322" cy="2125634"/>
          </a:xfrm>
        </p:grpSpPr>
        <p:grpSp>
          <p:nvGrpSpPr>
            <p:cNvPr id="112" name="111 - Ομάδα"/>
            <p:cNvGrpSpPr/>
            <p:nvPr/>
          </p:nvGrpSpPr>
          <p:grpSpPr>
            <a:xfrm>
              <a:off x="4880760" y="4500570"/>
              <a:ext cx="1357322" cy="2125634"/>
              <a:chOff x="4880760" y="4500570"/>
              <a:chExt cx="1357322" cy="2125634"/>
            </a:xfrm>
          </p:grpSpPr>
          <p:grpSp>
            <p:nvGrpSpPr>
              <p:cNvPr id="79" name="Group 11"/>
              <p:cNvGrpSpPr/>
              <p:nvPr/>
            </p:nvGrpSpPr>
            <p:grpSpPr>
              <a:xfrm>
                <a:off x="5095074" y="4500570"/>
                <a:ext cx="1000132" cy="1428760"/>
                <a:chOff x="11429997" y="1606651"/>
                <a:chExt cx="1600200" cy="8866135"/>
              </a:xfrm>
            </p:grpSpPr>
            <p:grpSp>
              <p:nvGrpSpPr>
                <p:cNvPr id="80" name="Group 32"/>
                <p:cNvGrpSpPr/>
                <p:nvPr/>
              </p:nvGrpSpPr>
              <p:grpSpPr>
                <a:xfrm rot="5400000">
                  <a:off x="9212473" y="6876936"/>
                  <a:ext cx="6035253" cy="1156447"/>
                  <a:chOff x="2477730" y="3952567"/>
                  <a:chExt cx="15745363" cy="1858297"/>
                </a:xfrm>
              </p:grpSpPr>
              <p:sp>
                <p:nvSpPr>
                  <p:cNvPr id="82" name="Rounded Rectangle 34"/>
                  <p:cNvSpPr/>
                  <p:nvPr/>
                </p:nvSpPr>
                <p:spPr>
                  <a:xfrm>
                    <a:off x="2477730" y="3952567"/>
                    <a:ext cx="2330244" cy="1858297"/>
                  </a:xfrm>
                  <a:prstGeom prst="roundRect">
                    <a:avLst/>
                  </a:prstGeom>
                  <a:solidFill>
                    <a:schemeClr val="tx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4" name="Rectangle 36"/>
                  <p:cNvSpPr/>
                  <p:nvPr/>
                </p:nvSpPr>
                <p:spPr>
                  <a:xfrm>
                    <a:off x="7365341" y="3952567"/>
                    <a:ext cx="4023360" cy="1858297"/>
                  </a:xfrm>
                  <a:prstGeom prst="rect">
                    <a:avLst/>
                  </a:prstGeom>
                  <a:solidFill>
                    <a:srgbClr val="10CF9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85" name="Rectangle 37"/>
                  <p:cNvSpPr/>
                  <p:nvPr/>
                </p:nvSpPr>
                <p:spPr>
                  <a:xfrm>
                    <a:off x="11388714" y="3952567"/>
                    <a:ext cx="6834379" cy="1858296"/>
                  </a:xfrm>
                  <a:prstGeom prst="rect">
                    <a:avLst/>
                  </a:prstGeom>
                  <a:solidFill>
                    <a:srgbClr val="10CF9B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81" name="Oval 33"/>
                <p:cNvSpPr/>
                <p:nvPr/>
              </p:nvSpPr>
              <p:spPr>
                <a:xfrm>
                  <a:off x="11429997" y="1606651"/>
                  <a:ext cx="1600200" cy="5797347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rgbClr val="10CF9B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93" name="Rectangle 7"/>
              <p:cNvSpPr>
                <a:spLocks noChangeArrowheads="1"/>
              </p:cNvSpPr>
              <p:nvPr/>
            </p:nvSpPr>
            <p:spPr bwMode="auto">
              <a:xfrm>
                <a:off x="5237950" y="4643446"/>
                <a:ext cx="842252" cy="5539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n-US" sz="20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4%</a:t>
                </a:r>
                <a:endParaRPr 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  <p:sp>
            <p:nvSpPr>
              <p:cNvPr id="106" name="Rectangle 7"/>
              <p:cNvSpPr>
                <a:spLocks noChangeArrowheads="1"/>
              </p:cNvSpPr>
              <p:nvPr/>
            </p:nvSpPr>
            <p:spPr bwMode="auto">
              <a:xfrm>
                <a:off x="4880760" y="6072206"/>
                <a:ext cx="1357322" cy="55399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Λίγο</a:t>
                </a:r>
                <a:endParaRPr 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</p:grpSp>
        <p:sp>
          <p:nvSpPr>
            <p:cNvPr id="122" name="Rectangle 7"/>
            <p:cNvSpPr>
              <a:spLocks noChangeArrowheads="1"/>
            </p:cNvSpPr>
            <p:nvPr/>
          </p:nvSpPr>
          <p:spPr bwMode="auto">
            <a:xfrm>
              <a:off x="4880760" y="5357826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9</a:t>
              </a:r>
              <a:endPara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grpSp>
        <p:nvGrpSpPr>
          <p:cNvPr id="128" name="127 - Ομάδα"/>
          <p:cNvGrpSpPr/>
          <p:nvPr/>
        </p:nvGrpSpPr>
        <p:grpSpPr>
          <a:xfrm>
            <a:off x="6309520" y="4643446"/>
            <a:ext cx="1428760" cy="1982758"/>
            <a:chOff x="6309520" y="4643446"/>
            <a:chExt cx="1428760" cy="1982758"/>
          </a:xfrm>
        </p:grpSpPr>
        <p:grpSp>
          <p:nvGrpSpPr>
            <p:cNvPr id="113" name="112 - Ομάδα"/>
            <p:cNvGrpSpPr/>
            <p:nvPr/>
          </p:nvGrpSpPr>
          <p:grpSpPr>
            <a:xfrm>
              <a:off x="6309520" y="4643446"/>
              <a:ext cx="1357322" cy="1982758"/>
              <a:chOff x="6309520" y="4643446"/>
              <a:chExt cx="1357322" cy="1982758"/>
            </a:xfrm>
          </p:grpSpPr>
          <p:grpSp>
            <p:nvGrpSpPr>
              <p:cNvPr id="94" name="Group 11"/>
              <p:cNvGrpSpPr/>
              <p:nvPr/>
            </p:nvGrpSpPr>
            <p:grpSpPr>
              <a:xfrm>
                <a:off x="6523834" y="4643446"/>
                <a:ext cx="1000132" cy="1285884"/>
                <a:chOff x="11429997" y="1606651"/>
                <a:chExt cx="1600200" cy="7979516"/>
              </a:xfrm>
            </p:grpSpPr>
            <p:grpSp>
              <p:nvGrpSpPr>
                <p:cNvPr id="95" name="Group 32"/>
                <p:cNvGrpSpPr/>
                <p:nvPr/>
              </p:nvGrpSpPr>
              <p:grpSpPr>
                <a:xfrm rot="5400000">
                  <a:off x="9655784" y="6433628"/>
                  <a:ext cx="5148631" cy="1156448"/>
                  <a:chOff x="2477730" y="3952567"/>
                  <a:chExt cx="13432245" cy="1858297"/>
                </a:xfrm>
              </p:grpSpPr>
              <p:sp>
                <p:nvSpPr>
                  <p:cNvPr id="97" name="Rounded Rectangle 34"/>
                  <p:cNvSpPr/>
                  <p:nvPr/>
                </p:nvSpPr>
                <p:spPr>
                  <a:xfrm>
                    <a:off x="2477730" y="3952567"/>
                    <a:ext cx="2330244" cy="1858297"/>
                  </a:xfrm>
                  <a:prstGeom prst="roundRect">
                    <a:avLst/>
                  </a:prstGeom>
                  <a:solidFill>
                    <a:schemeClr val="tx2">
                      <a:lumMod val="50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8" name="Rectangle 36"/>
                  <p:cNvSpPr/>
                  <p:nvPr/>
                </p:nvSpPr>
                <p:spPr>
                  <a:xfrm>
                    <a:off x="7365341" y="3952567"/>
                    <a:ext cx="4023360" cy="1858297"/>
                  </a:xfrm>
                  <a:prstGeom prst="rect">
                    <a:avLst/>
                  </a:prstGeom>
                  <a:solidFill>
                    <a:srgbClr val="A5C24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99" name="Rectangle 37"/>
                  <p:cNvSpPr/>
                  <p:nvPr/>
                </p:nvSpPr>
                <p:spPr>
                  <a:xfrm>
                    <a:off x="11388703" y="3952569"/>
                    <a:ext cx="4521272" cy="1858293"/>
                  </a:xfrm>
                  <a:prstGeom prst="rect">
                    <a:avLst/>
                  </a:prstGeom>
                  <a:solidFill>
                    <a:srgbClr val="A5C24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96" name="Oval 33"/>
                <p:cNvSpPr/>
                <p:nvPr/>
              </p:nvSpPr>
              <p:spPr>
                <a:xfrm>
                  <a:off x="11429997" y="1606651"/>
                  <a:ext cx="1600200" cy="5797347"/>
                </a:xfrm>
                <a:prstGeom prst="ellipse">
                  <a:avLst/>
                </a:prstGeom>
                <a:solidFill>
                  <a:schemeClr val="bg1"/>
                </a:solidFill>
                <a:ln w="25400">
                  <a:solidFill>
                    <a:srgbClr val="A5C249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1" name="Rectangle 7"/>
              <p:cNvSpPr>
                <a:spLocks noChangeArrowheads="1"/>
              </p:cNvSpPr>
              <p:nvPr/>
            </p:nvSpPr>
            <p:spPr bwMode="auto">
              <a:xfrm>
                <a:off x="6666710" y="4786322"/>
                <a:ext cx="842252" cy="55399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n-US" sz="20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3%</a:t>
                </a:r>
                <a:endParaRPr 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  <p:sp>
            <p:nvSpPr>
              <p:cNvPr id="107" name="Rectangle 7"/>
              <p:cNvSpPr>
                <a:spLocks noChangeArrowheads="1"/>
              </p:cNvSpPr>
              <p:nvPr/>
            </p:nvSpPr>
            <p:spPr bwMode="auto">
              <a:xfrm>
                <a:off x="6309520" y="6072206"/>
                <a:ext cx="1357322" cy="55399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Καθόλου</a:t>
                </a:r>
                <a:endParaRPr 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</p:grpSp>
        <p:sp>
          <p:nvSpPr>
            <p:cNvPr id="123" name="Rectangle 7"/>
            <p:cNvSpPr>
              <a:spLocks noChangeArrowheads="1"/>
            </p:cNvSpPr>
            <p:nvPr/>
          </p:nvSpPr>
          <p:spPr bwMode="auto">
            <a:xfrm>
              <a:off x="6380958" y="5429264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8</a:t>
              </a:r>
              <a:endParaRPr lang="en-US" sz="24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42627695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10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" grpId="0"/>
      <p:bldP spid="11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Rectangle 7"/>
          <p:cNvSpPr>
            <a:spLocks noChangeArrowheads="1"/>
          </p:cNvSpPr>
          <p:nvPr/>
        </p:nvSpPr>
        <p:spPr bwMode="auto">
          <a:xfrm>
            <a:off x="-1" y="334504"/>
            <a:ext cx="1219041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Προστασία ιδιωτικής ζωής με το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93" name="92 - Ομάδα"/>
          <p:cNvGrpSpPr/>
          <p:nvPr/>
        </p:nvGrpSpPr>
        <p:grpSpPr>
          <a:xfrm>
            <a:off x="2594746" y="1071549"/>
            <a:ext cx="2014207" cy="4498465"/>
            <a:chOff x="2523306" y="1714488"/>
            <a:chExt cx="2014207" cy="4498465"/>
          </a:xfrm>
        </p:grpSpPr>
        <p:grpSp>
          <p:nvGrpSpPr>
            <p:cNvPr id="81" name="80 - Ομάδα"/>
            <p:cNvGrpSpPr/>
            <p:nvPr/>
          </p:nvGrpSpPr>
          <p:grpSpPr>
            <a:xfrm>
              <a:off x="2523306" y="1714488"/>
              <a:ext cx="2014207" cy="4498465"/>
              <a:chOff x="2523306" y="1714488"/>
              <a:chExt cx="2014207" cy="4504910"/>
            </a:xfrm>
          </p:grpSpPr>
          <p:grpSp>
            <p:nvGrpSpPr>
              <p:cNvPr id="61" name="60 - Ομάδα"/>
              <p:cNvGrpSpPr/>
              <p:nvPr/>
            </p:nvGrpSpPr>
            <p:grpSpPr>
              <a:xfrm>
                <a:off x="2523306" y="1714488"/>
                <a:ext cx="2014207" cy="4504910"/>
                <a:chOff x="4809322" y="2857496"/>
                <a:chExt cx="2014207" cy="3492026"/>
              </a:xfrm>
            </p:grpSpPr>
            <p:grpSp>
              <p:nvGrpSpPr>
                <p:cNvPr id="62" name="Group 15"/>
                <p:cNvGrpSpPr/>
                <p:nvPr/>
              </p:nvGrpSpPr>
              <p:grpSpPr>
                <a:xfrm>
                  <a:off x="4809322" y="2857496"/>
                  <a:ext cx="2014207" cy="3025138"/>
                  <a:chOff x="1832721" y="2694103"/>
                  <a:chExt cx="5155827" cy="9542721"/>
                </a:xfrm>
              </p:grpSpPr>
              <p:sp>
                <p:nvSpPr>
                  <p:cNvPr id="64" name="Rectangle 16"/>
                  <p:cNvSpPr/>
                  <p:nvPr/>
                </p:nvSpPr>
                <p:spPr>
                  <a:xfrm>
                    <a:off x="2151529" y="5136776"/>
                    <a:ext cx="4518212" cy="7100048"/>
                  </a:xfrm>
                  <a:prstGeom prst="rect">
                    <a:avLst/>
                  </a:prstGeom>
                  <a:solidFill>
                    <a:srgbClr val="009DD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5" name="Isosceles Triangle 17"/>
                  <p:cNvSpPr/>
                  <p:nvPr/>
                </p:nvSpPr>
                <p:spPr>
                  <a:xfrm>
                    <a:off x="1832721" y="2694103"/>
                    <a:ext cx="5155827" cy="2554942"/>
                  </a:xfrm>
                  <a:prstGeom prst="triangle">
                    <a:avLst/>
                  </a:prstGeom>
                  <a:solidFill>
                    <a:srgbClr val="009DD9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6" name="Rectangle 18"/>
                  <p:cNvSpPr/>
                  <p:nvPr/>
                </p:nvSpPr>
                <p:spPr>
                  <a:xfrm>
                    <a:off x="4749378" y="9787705"/>
                    <a:ext cx="941295" cy="2022830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7" name="Rectangle 19"/>
                  <p:cNvSpPr/>
                  <p:nvPr/>
                </p:nvSpPr>
                <p:spPr>
                  <a:xfrm>
                    <a:off x="3286482" y="9856057"/>
                    <a:ext cx="941295" cy="91552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8" name="Rectangle 20"/>
                  <p:cNvSpPr/>
                  <p:nvPr/>
                </p:nvSpPr>
                <p:spPr>
                  <a:xfrm>
                    <a:off x="3286482" y="7410512"/>
                    <a:ext cx="941295" cy="98387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69" name="Rectangle 21"/>
                  <p:cNvSpPr/>
                  <p:nvPr/>
                </p:nvSpPr>
                <p:spPr>
                  <a:xfrm>
                    <a:off x="4749378" y="7410512"/>
                    <a:ext cx="941295" cy="983877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0" name="Rectangle 22"/>
                  <p:cNvSpPr/>
                  <p:nvPr/>
                </p:nvSpPr>
                <p:spPr>
                  <a:xfrm>
                    <a:off x="3220571" y="6093063"/>
                    <a:ext cx="941294" cy="98387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71" name="Rectangle 23"/>
                  <p:cNvSpPr/>
                  <p:nvPr/>
                </p:nvSpPr>
                <p:spPr>
                  <a:xfrm>
                    <a:off x="4728322" y="6093063"/>
                    <a:ext cx="941294" cy="983876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</p:grpSp>
            <p:sp>
              <p:nvSpPr>
                <p:cNvPr id="63" name="Rectangle 7"/>
                <p:cNvSpPr>
                  <a:spLocks noChangeArrowheads="1"/>
                </p:cNvSpPr>
                <p:nvPr/>
              </p:nvSpPr>
              <p:spPr bwMode="auto">
                <a:xfrm>
                  <a:off x="4877191" y="5847794"/>
                  <a:ext cx="1883381" cy="501728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=""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=""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 wrap="square">
                  <a:spAutoFit/>
                </a:bodyPr>
                <a:lstStyle>
                  <a:lvl1pPr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1pPr>
                  <a:lvl2pPr marL="742950" indent="-285750"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2pPr>
                  <a:lvl3pPr marL="1143000" indent="-228600"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3pPr>
                  <a:lvl4pPr marL="1600200" indent="-228600"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4pPr>
                  <a:lvl5pPr marL="2057400" indent="-228600"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5pPr>
                  <a:lvl6pPr marL="2514600" indent="-228600" defTabSz="1827213" fontAlgn="base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6pPr>
                  <a:lvl7pPr marL="2971800" indent="-228600" defTabSz="1827213" fontAlgn="base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7pPr>
                  <a:lvl8pPr marL="3429000" indent="-228600" defTabSz="1827213" fontAlgn="base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8pPr>
                  <a:lvl9pPr marL="3886200" indent="-228600" defTabSz="1827213" fontAlgn="base">
                    <a:spcBef>
                      <a:spcPct val="0"/>
                    </a:spcBef>
                    <a:spcAft>
                      <a:spcPct val="0"/>
                    </a:spcAft>
                    <a:defRPr sz="3600">
                      <a:solidFill>
                        <a:schemeClr val="tx1"/>
                      </a:solidFill>
                      <a:latin typeface="Calibri" panose="020F0502020204030204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50000"/>
                    </a:lnSpc>
                  </a:pPr>
                  <a:r>
                    <a:rPr lang="el-GR" sz="2400" dirty="0" smtClean="0">
                      <a:solidFill>
                        <a:schemeClr val="tx1">
                          <a:lumMod val="95000"/>
                          <a:lumOff val="5000"/>
                        </a:schemeClr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Raleway" panose="020B0503030101060003" pitchFamily="34" charset="0"/>
                    </a:rPr>
                    <a:t>Αρκετά</a:t>
                  </a:r>
                  <a:endParaRPr lang="en-US" sz="24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endParaRPr>
                </a:p>
              </p:txBody>
            </p:sp>
          </p:grpSp>
          <p:sp>
            <p:nvSpPr>
              <p:cNvPr id="72" name="Rectangle 19"/>
              <p:cNvSpPr/>
              <p:nvPr/>
            </p:nvSpPr>
            <p:spPr>
              <a:xfrm>
                <a:off x="3094810" y="4143380"/>
                <a:ext cx="367732" cy="3765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Rectangle 19"/>
              <p:cNvSpPr/>
              <p:nvPr/>
            </p:nvSpPr>
            <p:spPr>
              <a:xfrm>
                <a:off x="3666314" y="4143380"/>
                <a:ext cx="367732" cy="376519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75" name="Rectangle 7"/>
            <p:cNvSpPr>
              <a:spLocks noChangeArrowheads="1"/>
            </p:cNvSpPr>
            <p:nvPr/>
          </p:nvSpPr>
          <p:spPr bwMode="auto">
            <a:xfrm>
              <a:off x="2951934" y="2000240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32%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84" name="Rectangle 7"/>
            <p:cNvSpPr>
              <a:spLocks noChangeArrowheads="1"/>
            </p:cNvSpPr>
            <p:nvPr/>
          </p:nvSpPr>
          <p:spPr bwMode="auto">
            <a:xfrm>
              <a:off x="2666182" y="5072074"/>
              <a:ext cx="928694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82</a:t>
              </a:r>
              <a:endPara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grpSp>
        <p:nvGrpSpPr>
          <p:cNvPr id="92" name="91 - Ομάδα"/>
          <p:cNvGrpSpPr/>
          <p:nvPr/>
        </p:nvGrpSpPr>
        <p:grpSpPr>
          <a:xfrm>
            <a:off x="5023637" y="1928802"/>
            <a:ext cx="2026257" cy="3641406"/>
            <a:chOff x="4952198" y="2571744"/>
            <a:chExt cx="2026257" cy="3641406"/>
          </a:xfrm>
        </p:grpSpPr>
        <p:grpSp>
          <p:nvGrpSpPr>
            <p:cNvPr id="60" name="59 - Ομάδα"/>
            <p:cNvGrpSpPr/>
            <p:nvPr/>
          </p:nvGrpSpPr>
          <p:grpSpPr>
            <a:xfrm>
              <a:off x="4952198" y="2571744"/>
              <a:ext cx="2026257" cy="3641406"/>
              <a:chOff x="4809322" y="2857496"/>
              <a:chExt cx="2026257" cy="3647875"/>
            </a:xfrm>
          </p:grpSpPr>
          <p:grpSp>
            <p:nvGrpSpPr>
              <p:cNvPr id="50" name="Group 15"/>
              <p:cNvGrpSpPr/>
              <p:nvPr/>
            </p:nvGrpSpPr>
            <p:grpSpPr>
              <a:xfrm>
                <a:off x="4809322" y="2857496"/>
                <a:ext cx="2014207" cy="3025138"/>
                <a:chOff x="1832721" y="2694103"/>
                <a:chExt cx="5155827" cy="9542721"/>
              </a:xfrm>
            </p:grpSpPr>
            <p:sp>
              <p:nvSpPr>
                <p:cNvPr id="51" name="Rectangle 16"/>
                <p:cNvSpPr/>
                <p:nvPr/>
              </p:nvSpPr>
              <p:spPr>
                <a:xfrm>
                  <a:off x="2151529" y="5136776"/>
                  <a:ext cx="4518212" cy="7100048"/>
                </a:xfrm>
                <a:prstGeom prst="rect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2" name="Isosceles Triangle 17"/>
                <p:cNvSpPr/>
                <p:nvPr/>
              </p:nvSpPr>
              <p:spPr>
                <a:xfrm>
                  <a:off x="1832721" y="2694103"/>
                  <a:ext cx="5155827" cy="2554942"/>
                </a:xfrm>
                <a:prstGeom prst="triangle">
                  <a:avLst/>
                </a:prstGeom>
                <a:solidFill>
                  <a:schemeClr val="accent3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3" name="Rectangle 18"/>
                <p:cNvSpPr/>
                <p:nvPr/>
              </p:nvSpPr>
              <p:spPr>
                <a:xfrm>
                  <a:off x="4701428" y="8970307"/>
                  <a:ext cx="941294" cy="265355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4" name="Rectangle 19"/>
                <p:cNvSpPr/>
                <p:nvPr/>
              </p:nvSpPr>
              <p:spPr>
                <a:xfrm>
                  <a:off x="3220571" y="8970307"/>
                  <a:ext cx="941294" cy="983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5" name="Rectangle 20"/>
                <p:cNvSpPr/>
                <p:nvPr/>
              </p:nvSpPr>
              <p:spPr>
                <a:xfrm>
                  <a:off x="3223933" y="7531685"/>
                  <a:ext cx="941294" cy="983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6" name="Rectangle 21"/>
                <p:cNvSpPr/>
                <p:nvPr/>
              </p:nvSpPr>
              <p:spPr>
                <a:xfrm>
                  <a:off x="4701428" y="7531685"/>
                  <a:ext cx="941294" cy="983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7" name="Rectangle 22"/>
                <p:cNvSpPr/>
                <p:nvPr/>
              </p:nvSpPr>
              <p:spPr>
                <a:xfrm>
                  <a:off x="3220571" y="6093063"/>
                  <a:ext cx="941294" cy="983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" name="Rectangle 23"/>
                <p:cNvSpPr/>
                <p:nvPr/>
              </p:nvSpPr>
              <p:spPr>
                <a:xfrm>
                  <a:off x="4728322" y="6093063"/>
                  <a:ext cx="941294" cy="983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59" name="Rectangle 7"/>
              <p:cNvSpPr>
                <a:spLocks noChangeArrowheads="1"/>
              </p:cNvSpPr>
              <p:nvPr/>
            </p:nvSpPr>
            <p:spPr bwMode="auto">
              <a:xfrm>
                <a:off x="4952198" y="5857892"/>
                <a:ext cx="1883381" cy="647479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Κάπως</a:t>
                </a:r>
                <a:endParaRPr 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</p:grpSp>
        <p:sp>
          <p:nvSpPr>
            <p:cNvPr id="76" name="Rectangle 7"/>
            <p:cNvSpPr>
              <a:spLocks noChangeArrowheads="1"/>
            </p:cNvSpPr>
            <p:nvPr/>
          </p:nvSpPr>
          <p:spPr bwMode="auto">
            <a:xfrm>
              <a:off x="5309388" y="2786058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26%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86" name="Rectangle 7"/>
            <p:cNvSpPr>
              <a:spLocks noChangeArrowheads="1"/>
            </p:cNvSpPr>
            <p:nvPr/>
          </p:nvSpPr>
          <p:spPr bwMode="auto">
            <a:xfrm>
              <a:off x="5095074" y="5000636"/>
              <a:ext cx="928694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67</a:t>
              </a:r>
              <a:endPara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grpSp>
        <p:nvGrpSpPr>
          <p:cNvPr id="91" name="90 - Ομάδα"/>
          <p:cNvGrpSpPr/>
          <p:nvPr/>
        </p:nvGrpSpPr>
        <p:grpSpPr>
          <a:xfrm>
            <a:off x="7452528" y="2643185"/>
            <a:ext cx="2043112" cy="2853215"/>
            <a:chOff x="7381090" y="3286124"/>
            <a:chExt cx="2043112" cy="2853215"/>
          </a:xfrm>
        </p:grpSpPr>
        <p:grpSp>
          <p:nvGrpSpPr>
            <p:cNvPr id="49" name="48 - Ομάδα"/>
            <p:cNvGrpSpPr/>
            <p:nvPr/>
          </p:nvGrpSpPr>
          <p:grpSpPr>
            <a:xfrm>
              <a:off x="7381090" y="3286124"/>
              <a:ext cx="2043112" cy="2853215"/>
              <a:chOff x="5695168" y="3500438"/>
              <a:chExt cx="2185988" cy="2853215"/>
            </a:xfrm>
          </p:grpSpPr>
          <p:grpSp>
            <p:nvGrpSpPr>
              <p:cNvPr id="7" name="Group 24"/>
              <p:cNvGrpSpPr/>
              <p:nvPr/>
            </p:nvGrpSpPr>
            <p:grpSpPr>
              <a:xfrm>
                <a:off x="5695168" y="3500438"/>
                <a:ext cx="2185988" cy="2277478"/>
                <a:chOff x="1832721" y="2694103"/>
                <a:chExt cx="5155827" cy="9542721"/>
              </a:xfrm>
            </p:grpSpPr>
            <p:sp>
              <p:nvSpPr>
                <p:cNvPr id="26" name="Rectangle 25"/>
                <p:cNvSpPr/>
                <p:nvPr/>
              </p:nvSpPr>
              <p:spPr>
                <a:xfrm>
                  <a:off x="2151528" y="5136774"/>
                  <a:ext cx="4518211" cy="7100050"/>
                </a:xfrm>
                <a:prstGeom prst="rect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7" name="Isosceles Triangle 26"/>
                <p:cNvSpPr/>
                <p:nvPr/>
              </p:nvSpPr>
              <p:spPr>
                <a:xfrm>
                  <a:off x="1832721" y="2694103"/>
                  <a:ext cx="5155827" cy="2554942"/>
                </a:xfrm>
                <a:prstGeom prst="triangle">
                  <a:avLst/>
                </a:prstGeom>
                <a:solidFill>
                  <a:schemeClr val="accent4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8" name="Rectangle 27"/>
                <p:cNvSpPr/>
                <p:nvPr/>
              </p:nvSpPr>
              <p:spPr>
                <a:xfrm>
                  <a:off x="4701428" y="8970307"/>
                  <a:ext cx="941294" cy="265355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9" name="Rectangle 28"/>
                <p:cNvSpPr/>
                <p:nvPr/>
              </p:nvSpPr>
              <p:spPr>
                <a:xfrm>
                  <a:off x="3220571" y="8970307"/>
                  <a:ext cx="941294" cy="983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3223933" y="7531685"/>
                  <a:ext cx="941294" cy="983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1" name="Rectangle 30"/>
                <p:cNvSpPr/>
                <p:nvPr/>
              </p:nvSpPr>
              <p:spPr>
                <a:xfrm>
                  <a:off x="4701428" y="7531685"/>
                  <a:ext cx="941294" cy="983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2" name="Rectangle 31"/>
                <p:cNvSpPr/>
                <p:nvPr/>
              </p:nvSpPr>
              <p:spPr>
                <a:xfrm>
                  <a:off x="3220571" y="6093063"/>
                  <a:ext cx="941294" cy="983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3" name="Rectangle 32"/>
                <p:cNvSpPr/>
                <p:nvPr/>
              </p:nvSpPr>
              <p:spPr>
                <a:xfrm>
                  <a:off x="4728322" y="6093063"/>
                  <a:ext cx="941294" cy="983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5" name="Rectangle 7"/>
              <p:cNvSpPr>
                <a:spLocks noChangeArrowheads="1"/>
              </p:cNvSpPr>
              <p:nvPr/>
            </p:nvSpPr>
            <p:spPr bwMode="auto">
              <a:xfrm>
                <a:off x="5770159" y="5707322"/>
                <a:ext cx="1883381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Λίγο</a:t>
                </a:r>
                <a:endParaRPr lang="en-US" sz="2400" dirty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</p:grpSp>
        <p:sp>
          <p:nvSpPr>
            <p:cNvPr id="77" name="Rectangle 7"/>
            <p:cNvSpPr>
              <a:spLocks noChangeArrowheads="1"/>
            </p:cNvSpPr>
            <p:nvPr/>
          </p:nvSpPr>
          <p:spPr bwMode="auto">
            <a:xfrm>
              <a:off x="7809718" y="3429000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14%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87" name="Rectangle 7"/>
            <p:cNvSpPr>
              <a:spLocks noChangeArrowheads="1"/>
            </p:cNvSpPr>
            <p:nvPr/>
          </p:nvSpPr>
          <p:spPr bwMode="auto">
            <a:xfrm>
              <a:off x="7523966" y="5000636"/>
              <a:ext cx="928694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36</a:t>
              </a:r>
              <a:endPara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grpSp>
        <p:nvGrpSpPr>
          <p:cNvPr id="90" name="89 - Ομάδα"/>
          <p:cNvGrpSpPr/>
          <p:nvPr/>
        </p:nvGrpSpPr>
        <p:grpSpPr>
          <a:xfrm>
            <a:off x="9952858" y="2786060"/>
            <a:ext cx="2047600" cy="2718033"/>
            <a:chOff x="9881420" y="3429000"/>
            <a:chExt cx="2047600" cy="2718033"/>
          </a:xfrm>
        </p:grpSpPr>
        <p:grpSp>
          <p:nvGrpSpPr>
            <p:cNvPr id="48" name="47 - Ομάδα"/>
            <p:cNvGrpSpPr/>
            <p:nvPr/>
          </p:nvGrpSpPr>
          <p:grpSpPr>
            <a:xfrm>
              <a:off x="9881420" y="3429000"/>
              <a:ext cx="2047600" cy="2718033"/>
              <a:chOff x="9452792" y="3643314"/>
              <a:chExt cx="2404790" cy="2718033"/>
            </a:xfrm>
          </p:grpSpPr>
          <p:grpSp>
            <p:nvGrpSpPr>
              <p:cNvPr id="16" name="Group 33"/>
              <p:cNvGrpSpPr/>
              <p:nvPr/>
            </p:nvGrpSpPr>
            <p:grpSpPr>
              <a:xfrm>
                <a:off x="9452792" y="3643314"/>
                <a:ext cx="2404790" cy="2134603"/>
                <a:chOff x="1832721" y="2694103"/>
                <a:chExt cx="5155827" cy="9542721"/>
              </a:xfrm>
            </p:grpSpPr>
            <p:sp>
              <p:nvSpPr>
                <p:cNvPr id="35" name="Rectangle 34"/>
                <p:cNvSpPr/>
                <p:nvPr/>
              </p:nvSpPr>
              <p:spPr>
                <a:xfrm>
                  <a:off x="2151529" y="5136776"/>
                  <a:ext cx="4518212" cy="7100048"/>
                </a:xfrm>
                <a:prstGeom prst="rect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6" name="Isosceles Triangle 35"/>
                <p:cNvSpPr/>
                <p:nvPr/>
              </p:nvSpPr>
              <p:spPr>
                <a:xfrm>
                  <a:off x="1832721" y="2694103"/>
                  <a:ext cx="5155827" cy="2554942"/>
                </a:xfrm>
                <a:prstGeom prst="triangle">
                  <a:avLst/>
                </a:prstGeom>
                <a:solidFill>
                  <a:schemeClr val="accent5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7" name="Rectangle 36"/>
                <p:cNvSpPr/>
                <p:nvPr/>
              </p:nvSpPr>
              <p:spPr>
                <a:xfrm>
                  <a:off x="4701428" y="8970307"/>
                  <a:ext cx="941294" cy="265355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" name="Rectangle 37"/>
                <p:cNvSpPr/>
                <p:nvPr/>
              </p:nvSpPr>
              <p:spPr>
                <a:xfrm>
                  <a:off x="3220571" y="8970307"/>
                  <a:ext cx="941294" cy="983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" name="Rectangle 38"/>
                <p:cNvSpPr/>
                <p:nvPr/>
              </p:nvSpPr>
              <p:spPr>
                <a:xfrm>
                  <a:off x="3223933" y="7531685"/>
                  <a:ext cx="941294" cy="983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0" name="Rectangle 39"/>
                <p:cNvSpPr/>
                <p:nvPr/>
              </p:nvSpPr>
              <p:spPr>
                <a:xfrm>
                  <a:off x="4701428" y="7531685"/>
                  <a:ext cx="941294" cy="983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1" name="Rectangle 40"/>
                <p:cNvSpPr/>
                <p:nvPr/>
              </p:nvSpPr>
              <p:spPr>
                <a:xfrm>
                  <a:off x="3220571" y="6093063"/>
                  <a:ext cx="941294" cy="983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2" name="Rectangle 41"/>
                <p:cNvSpPr/>
                <p:nvPr/>
              </p:nvSpPr>
              <p:spPr>
                <a:xfrm>
                  <a:off x="4728322" y="6093063"/>
                  <a:ext cx="941294" cy="983876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46" name="Rectangle 7"/>
              <p:cNvSpPr>
                <a:spLocks noChangeArrowheads="1"/>
              </p:cNvSpPr>
              <p:nvPr/>
            </p:nvSpPr>
            <p:spPr bwMode="auto">
              <a:xfrm>
                <a:off x="9738544" y="5715016"/>
                <a:ext cx="1883381" cy="6463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400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Καθόλου</a:t>
                </a:r>
                <a:endParaRPr lang="en-US" sz="2000" dirty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</p:grpSp>
        <p:sp>
          <p:nvSpPr>
            <p:cNvPr id="78" name="Rectangle 7"/>
            <p:cNvSpPr>
              <a:spLocks noChangeArrowheads="1"/>
            </p:cNvSpPr>
            <p:nvPr/>
          </p:nvSpPr>
          <p:spPr bwMode="auto">
            <a:xfrm>
              <a:off x="10238610" y="3500438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11%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88" name="Rectangle 7"/>
            <p:cNvSpPr>
              <a:spLocks noChangeArrowheads="1"/>
            </p:cNvSpPr>
            <p:nvPr/>
          </p:nvSpPr>
          <p:spPr bwMode="auto">
            <a:xfrm>
              <a:off x="10024296" y="5000636"/>
              <a:ext cx="928694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11</a:t>
              </a:r>
              <a:endPara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grpSp>
        <p:nvGrpSpPr>
          <p:cNvPr id="94" name="93 - Ομάδα"/>
          <p:cNvGrpSpPr/>
          <p:nvPr/>
        </p:nvGrpSpPr>
        <p:grpSpPr>
          <a:xfrm>
            <a:off x="237290" y="2571746"/>
            <a:ext cx="2000264" cy="3146661"/>
            <a:chOff x="165852" y="3214686"/>
            <a:chExt cx="2000264" cy="3146661"/>
          </a:xfrm>
        </p:grpSpPr>
        <p:grpSp>
          <p:nvGrpSpPr>
            <p:cNvPr id="3" name="Group 6"/>
            <p:cNvGrpSpPr/>
            <p:nvPr/>
          </p:nvGrpSpPr>
          <p:grpSpPr>
            <a:xfrm>
              <a:off x="165852" y="3214686"/>
              <a:ext cx="2000264" cy="2352395"/>
              <a:chOff x="1832721" y="2694103"/>
              <a:chExt cx="5155827" cy="9542721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2151529" y="5136776"/>
                <a:ext cx="4518212" cy="7100048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Isosceles Triangle 8"/>
              <p:cNvSpPr/>
              <p:nvPr/>
            </p:nvSpPr>
            <p:spPr>
              <a:xfrm>
                <a:off x="1832721" y="2694103"/>
                <a:ext cx="5155827" cy="2554942"/>
              </a:xfrm>
              <a:prstGeom prst="triangle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4701428" y="8970307"/>
                <a:ext cx="941294" cy="265355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3220571" y="8970307"/>
                <a:ext cx="941294" cy="9838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3223933" y="7531685"/>
                <a:ext cx="941294" cy="9838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701428" y="7531685"/>
                <a:ext cx="941294" cy="9838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3220571" y="6093063"/>
                <a:ext cx="941294" cy="9838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4728322" y="6093063"/>
                <a:ext cx="941294" cy="983876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3" name="Rectangle 7"/>
            <p:cNvSpPr>
              <a:spLocks noChangeArrowheads="1"/>
            </p:cNvSpPr>
            <p:nvPr/>
          </p:nvSpPr>
          <p:spPr bwMode="auto">
            <a:xfrm>
              <a:off x="237290" y="5715016"/>
              <a:ext cx="188338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Απόλυτα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74" name="Rectangle 7"/>
            <p:cNvSpPr>
              <a:spLocks noChangeArrowheads="1"/>
            </p:cNvSpPr>
            <p:nvPr/>
          </p:nvSpPr>
          <p:spPr bwMode="auto">
            <a:xfrm>
              <a:off x="594480" y="3357562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17%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89" name="Rectangle 7"/>
            <p:cNvSpPr>
              <a:spLocks noChangeArrowheads="1"/>
            </p:cNvSpPr>
            <p:nvPr/>
          </p:nvSpPr>
          <p:spPr bwMode="auto">
            <a:xfrm>
              <a:off x="308728" y="5000636"/>
              <a:ext cx="928694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44</a:t>
              </a:r>
              <a:endPara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sp>
        <p:nvSpPr>
          <p:cNvPr id="95" name="Rectangle 7"/>
          <p:cNvSpPr>
            <a:spLocks noChangeArrowheads="1"/>
          </p:cNvSpPr>
          <p:nvPr/>
        </p:nvSpPr>
        <p:spPr bwMode="auto">
          <a:xfrm>
            <a:off x="1237422" y="5657675"/>
            <a:ext cx="985844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Ο μεγαλύτερος αριθμός χρηστών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 πιστεύει πως έχει περισσότερη προστασία της ιδιωτικής ζωής με χρήση του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.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96" name="95 - Ομάδα"/>
          <p:cNvGrpSpPr/>
          <p:nvPr/>
        </p:nvGrpSpPr>
        <p:grpSpPr>
          <a:xfrm>
            <a:off x="451604" y="5714992"/>
            <a:ext cx="1428760" cy="1143008"/>
            <a:chOff x="0" y="5286363"/>
            <a:chExt cx="2000264" cy="1571635"/>
          </a:xfrm>
        </p:grpSpPr>
        <p:sp>
          <p:nvSpPr>
            <p:cNvPr id="97" name="Oval 8"/>
            <p:cNvSpPr/>
            <p:nvPr/>
          </p:nvSpPr>
          <p:spPr>
            <a:xfrm>
              <a:off x="428628" y="5500678"/>
              <a:ext cx="1071570" cy="10715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8" name="Picture 3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256" y="5857868"/>
              <a:ext cx="304800" cy="304800"/>
            </a:xfrm>
            <a:prstGeom prst="rect">
              <a:avLst/>
            </a:prstGeom>
          </p:spPr>
        </p:pic>
        <p:graphicFrame>
          <p:nvGraphicFramePr>
            <p:cNvPr id="99" name="Chart 3"/>
            <p:cNvGraphicFramePr/>
            <p:nvPr>
              <p:extLst/>
            </p:nvPr>
          </p:nvGraphicFramePr>
          <p:xfrm>
            <a:off x="0" y="5286363"/>
            <a:ext cx="2000264" cy="15716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</p:spTree>
    <p:extLst>
      <p:ext uri="{BB962C8B-B14F-4D97-AF65-F5344CB8AC3E}">
        <p14:creationId xmlns="" xmlns:p14="http://schemas.microsoft.com/office/powerpoint/2010/main" val="28893133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10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9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273" y="1142987"/>
            <a:ext cx="6092844" cy="5715014"/>
          </a:xfrm>
          <a:prstGeom prst="rect">
            <a:avLst/>
          </a:prstGeom>
        </p:spPr>
      </p:pic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1" y="334504"/>
            <a:ext cx="12190412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Ασφάλεια πληροφοριών λογαριασμών με το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10" name="Oval 15"/>
          <p:cNvSpPr/>
          <p:nvPr/>
        </p:nvSpPr>
        <p:spPr>
          <a:xfrm>
            <a:off x="665926" y="1571612"/>
            <a:ext cx="731520" cy="731520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7"/>
          <p:cNvSpPr>
            <a:spLocks noChangeArrowheads="1"/>
          </p:cNvSpPr>
          <p:nvPr/>
        </p:nvSpPr>
        <p:spPr bwMode="auto">
          <a:xfrm>
            <a:off x="1451736" y="1571614"/>
            <a:ext cx="31152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Απόλυτα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12" name="Oval 15"/>
          <p:cNvSpPr/>
          <p:nvPr/>
        </p:nvSpPr>
        <p:spPr>
          <a:xfrm>
            <a:off x="665926" y="2714620"/>
            <a:ext cx="731520" cy="731520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7"/>
          <p:cNvSpPr>
            <a:spLocks noChangeArrowheads="1"/>
          </p:cNvSpPr>
          <p:nvPr/>
        </p:nvSpPr>
        <p:spPr bwMode="auto">
          <a:xfrm>
            <a:off x="1451736" y="2714635"/>
            <a:ext cx="328614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Αρκετά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65926" y="3714752"/>
            <a:ext cx="731520" cy="731520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1451736" y="3714760"/>
            <a:ext cx="31152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Κάπως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2" name="Oval 15"/>
          <p:cNvSpPr/>
          <p:nvPr/>
        </p:nvSpPr>
        <p:spPr>
          <a:xfrm>
            <a:off x="665926" y="4643446"/>
            <a:ext cx="731520" cy="731520"/>
          </a:xfrm>
          <a:prstGeom prst="ellipse">
            <a:avLst/>
          </a:prstGeom>
          <a:solidFill>
            <a:srgbClr val="10CF9B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7"/>
          <p:cNvSpPr>
            <a:spLocks noChangeArrowheads="1"/>
          </p:cNvSpPr>
          <p:nvPr/>
        </p:nvSpPr>
        <p:spPr bwMode="auto">
          <a:xfrm>
            <a:off x="1451736" y="4643461"/>
            <a:ext cx="4143404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Λίγο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4" name="Oval 15"/>
          <p:cNvSpPr/>
          <p:nvPr/>
        </p:nvSpPr>
        <p:spPr>
          <a:xfrm>
            <a:off x="594488" y="5786454"/>
            <a:ext cx="731520" cy="731520"/>
          </a:xfrm>
          <a:prstGeom prst="ellipse">
            <a:avLst/>
          </a:prstGeom>
          <a:solidFill>
            <a:srgbClr val="A5C249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7"/>
          <p:cNvSpPr>
            <a:spLocks noChangeArrowheads="1"/>
          </p:cNvSpPr>
          <p:nvPr/>
        </p:nvSpPr>
        <p:spPr bwMode="auto">
          <a:xfrm>
            <a:off x="1380298" y="5786468"/>
            <a:ext cx="3115292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Καθόλου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380166" y="1643050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20%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7" name="Rectangle 7"/>
          <p:cNvSpPr>
            <a:spLocks noChangeArrowheads="1"/>
          </p:cNvSpPr>
          <p:nvPr/>
        </p:nvSpPr>
        <p:spPr bwMode="auto">
          <a:xfrm>
            <a:off x="380166" y="2786058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49%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380166" y="3786190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19%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380166" y="4714884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7%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308728" y="5857892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5%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33" name="32 - Ορθογώνιο"/>
          <p:cNvSpPr/>
          <p:nvPr/>
        </p:nvSpPr>
        <p:spPr>
          <a:xfrm>
            <a:off x="5738010" y="1857364"/>
            <a:ext cx="5500732" cy="2857520"/>
          </a:xfrm>
          <a:prstGeom prst="rect">
            <a:avLst/>
          </a:prstGeom>
          <a:noFill/>
          <a:ln>
            <a:solidFill>
              <a:schemeClr val="accent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34" name="Rectangle 7"/>
          <p:cNvSpPr>
            <a:spLocks noChangeArrowheads="1"/>
          </p:cNvSpPr>
          <p:nvPr/>
        </p:nvSpPr>
        <p:spPr bwMode="auto">
          <a:xfrm>
            <a:off x="5809454" y="1857364"/>
            <a:ext cx="5429288" cy="2308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Ένα ιδιαιτέρα μεγάλο ποσοστό θεωρεί πως οι πληροφορίες τους παραμένουν προστατευμένες.</a:t>
            </a:r>
          </a:p>
          <a:p>
            <a:pPr algn="ctr">
              <a:lnSpc>
                <a:spcPct val="150000"/>
              </a:lnSpc>
            </a:pP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35" name="Oval 16"/>
          <p:cNvSpPr/>
          <p:nvPr/>
        </p:nvSpPr>
        <p:spPr>
          <a:xfrm>
            <a:off x="5738010" y="1428736"/>
            <a:ext cx="2214578" cy="455118"/>
          </a:xfrm>
          <a:prstGeom prst="snip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>
            <a:bevelT w="139700" h="1397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5809448" y="1285874"/>
            <a:ext cx="201858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Συμπέρασμα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43" name="42 - Ομάδα"/>
          <p:cNvGrpSpPr/>
          <p:nvPr/>
        </p:nvGrpSpPr>
        <p:grpSpPr>
          <a:xfrm>
            <a:off x="5809454" y="214290"/>
            <a:ext cx="6072230" cy="5357850"/>
            <a:chOff x="5809454" y="214290"/>
            <a:chExt cx="6072230" cy="5357850"/>
          </a:xfrm>
        </p:grpSpPr>
        <p:graphicFrame>
          <p:nvGraphicFramePr>
            <p:cNvPr id="14" name="13 - Γράφημα"/>
            <p:cNvGraphicFramePr/>
            <p:nvPr/>
          </p:nvGraphicFramePr>
          <p:xfrm>
            <a:off x="5809454" y="214290"/>
            <a:ext cx="6072230" cy="535785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  <p:sp>
          <p:nvSpPr>
            <p:cNvPr id="37" name="Rectangle 7"/>
            <p:cNvSpPr>
              <a:spLocks noChangeArrowheads="1"/>
            </p:cNvSpPr>
            <p:nvPr/>
          </p:nvSpPr>
          <p:spPr bwMode="auto">
            <a:xfrm>
              <a:off x="8452660" y="3357562"/>
              <a:ext cx="5715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</a:rPr>
                <a:t>126</a:t>
              </a:r>
              <a:endPara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endParaRPr>
            </a:p>
          </p:txBody>
        </p:sp>
        <p:sp>
          <p:nvSpPr>
            <p:cNvPr id="39" name="Rectangle 7"/>
            <p:cNvSpPr>
              <a:spLocks noChangeArrowheads="1"/>
            </p:cNvSpPr>
            <p:nvPr/>
          </p:nvSpPr>
          <p:spPr bwMode="auto">
            <a:xfrm>
              <a:off x="7023900" y="2357430"/>
              <a:ext cx="5715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</a:rPr>
                <a:t>48</a:t>
              </a:r>
              <a:endPara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endParaRPr>
            </a:p>
          </p:txBody>
        </p:sp>
        <p:sp>
          <p:nvSpPr>
            <p:cNvPr id="40" name="Rectangle 7"/>
            <p:cNvSpPr>
              <a:spLocks noChangeArrowheads="1"/>
            </p:cNvSpPr>
            <p:nvPr/>
          </p:nvSpPr>
          <p:spPr bwMode="auto">
            <a:xfrm>
              <a:off x="8738412" y="2000240"/>
              <a:ext cx="5715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</a:rPr>
                <a:t>52</a:t>
              </a:r>
              <a:endPara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endParaRPr>
            </a:p>
          </p:txBody>
        </p:sp>
        <p:sp>
          <p:nvSpPr>
            <p:cNvPr id="41" name="Rectangle 7"/>
            <p:cNvSpPr>
              <a:spLocks noChangeArrowheads="1"/>
            </p:cNvSpPr>
            <p:nvPr/>
          </p:nvSpPr>
          <p:spPr bwMode="auto">
            <a:xfrm>
              <a:off x="7595404" y="1857364"/>
              <a:ext cx="5715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</a:rPr>
                <a:t>19</a:t>
              </a:r>
              <a:endPara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endParaRPr>
            </a:p>
          </p:txBody>
        </p:sp>
        <p:sp>
          <p:nvSpPr>
            <p:cNvPr id="42" name="Rectangle 7"/>
            <p:cNvSpPr>
              <a:spLocks noChangeArrowheads="1"/>
            </p:cNvSpPr>
            <p:nvPr/>
          </p:nvSpPr>
          <p:spPr bwMode="auto">
            <a:xfrm>
              <a:off x="8024032" y="1714488"/>
              <a:ext cx="571504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</a:rPr>
                <a:t>13</a:t>
              </a:r>
              <a:endParaRPr lang="en-US" sz="2000" dirty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</a:endParaRPr>
            </a:p>
          </p:txBody>
        </p:sp>
      </p:grpSp>
    </p:spTree>
    <p:extLst>
      <p:ext uri="{BB962C8B-B14F-4D97-AF65-F5344CB8AC3E}">
        <p14:creationId xmlns="" xmlns:p14="http://schemas.microsoft.com/office/powerpoint/2010/main" val="3923993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8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0" grpId="0" animBg="1"/>
      <p:bldP spid="11" grpId="0"/>
      <p:bldP spid="12" grpId="0" animBg="1"/>
      <p:bldP spid="13" grpId="0"/>
      <p:bldP spid="16" grpId="0" animBg="1"/>
      <p:bldP spid="19" grpId="0"/>
      <p:bldP spid="22" grpId="0" animBg="1"/>
      <p:bldP spid="23" grpId="0"/>
      <p:bldP spid="24" grpId="0" animBg="1"/>
      <p:bldP spid="25" grpId="0"/>
      <p:bldP spid="26" grpId="0"/>
      <p:bldP spid="27" grpId="0"/>
      <p:bldP spid="28" grpId="0"/>
      <p:bldP spid="29" grpId="0"/>
      <p:bldP spid="33" grpId="0" animBg="1"/>
      <p:bldP spid="34" grpId="0"/>
      <p:bldP spid="35" grpId="0" animBg="1"/>
      <p:bldP spid="3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ectangle 13"/>
          <p:cNvSpPr>
            <a:spLocks noChangeArrowheads="1"/>
          </p:cNvSpPr>
          <p:nvPr/>
        </p:nvSpPr>
        <p:spPr bwMode="auto">
          <a:xfrm>
            <a:off x="8524099" y="4714884"/>
            <a:ext cx="834852" cy="1015750"/>
          </a:xfrm>
          <a:prstGeom prst="rect">
            <a:avLst/>
          </a:prstGeom>
          <a:solidFill>
            <a:schemeClr val="accent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Rectangle 13"/>
          <p:cNvSpPr>
            <a:spLocks noChangeArrowheads="1"/>
          </p:cNvSpPr>
          <p:nvPr/>
        </p:nvSpPr>
        <p:spPr bwMode="auto">
          <a:xfrm>
            <a:off x="6952463" y="4714884"/>
            <a:ext cx="834852" cy="1015750"/>
          </a:xfrm>
          <a:prstGeom prst="rect">
            <a:avLst/>
          </a:prstGeom>
          <a:solidFill>
            <a:srgbClr val="10CF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0" name="Freeform 17"/>
          <p:cNvSpPr>
            <a:spLocks/>
          </p:cNvSpPr>
          <p:nvPr/>
        </p:nvSpPr>
        <p:spPr bwMode="auto">
          <a:xfrm>
            <a:off x="6809587" y="4643446"/>
            <a:ext cx="1928826" cy="357190"/>
          </a:xfrm>
          <a:custGeom>
            <a:avLst/>
            <a:gdLst>
              <a:gd name="T0" fmla="*/ 920 w 920"/>
              <a:gd name="T1" fmla="*/ 144 h 144"/>
              <a:gd name="T2" fmla="*/ 491 w 920"/>
              <a:gd name="T3" fmla="*/ 0 h 144"/>
              <a:gd name="T4" fmla="*/ 0 w 920"/>
              <a:gd name="T5" fmla="*/ 0 h 144"/>
              <a:gd name="T6" fmla="*/ 416 w 920"/>
              <a:gd name="T7" fmla="*/ 144 h 144"/>
              <a:gd name="T8" fmla="*/ 920 w 920"/>
              <a:gd name="T9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0" h="144">
                <a:moveTo>
                  <a:pt x="920" y="144"/>
                </a:moveTo>
                <a:lnTo>
                  <a:pt x="491" y="0"/>
                </a:lnTo>
                <a:lnTo>
                  <a:pt x="0" y="0"/>
                </a:lnTo>
                <a:lnTo>
                  <a:pt x="416" y="144"/>
                </a:lnTo>
                <a:lnTo>
                  <a:pt x="920" y="144"/>
                </a:lnTo>
                <a:close/>
              </a:path>
            </a:pathLst>
          </a:custGeom>
          <a:solidFill>
            <a:srgbClr val="08644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3" name="Freeform 20"/>
          <p:cNvSpPr>
            <a:spLocks/>
          </p:cNvSpPr>
          <p:nvPr/>
        </p:nvSpPr>
        <p:spPr bwMode="auto">
          <a:xfrm>
            <a:off x="6578918" y="4643446"/>
            <a:ext cx="680250" cy="2214554"/>
          </a:xfrm>
          <a:custGeom>
            <a:avLst/>
            <a:gdLst>
              <a:gd name="T0" fmla="*/ 0 w 286"/>
              <a:gd name="T1" fmla="*/ 164 h 1093"/>
              <a:gd name="T2" fmla="*/ 286 w 286"/>
              <a:gd name="T3" fmla="*/ 0 h 1093"/>
              <a:gd name="T4" fmla="*/ 286 w 286"/>
              <a:gd name="T5" fmla="*/ 847 h 1093"/>
              <a:gd name="T6" fmla="*/ 0 w 286"/>
              <a:gd name="T7" fmla="*/ 1093 h 1093"/>
              <a:gd name="T8" fmla="*/ 0 w 286"/>
              <a:gd name="T9" fmla="*/ 164 h 10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6" h="1093">
                <a:moveTo>
                  <a:pt x="0" y="164"/>
                </a:moveTo>
                <a:lnTo>
                  <a:pt x="286" y="0"/>
                </a:lnTo>
                <a:lnTo>
                  <a:pt x="286" y="847"/>
                </a:lnTo>
                <a:lnTo>
                  <a:pt x="0" y="1093"/>
                </a:lnTo>
                <a:lnTo>
                  <a:pt x="0" y="164"/>
                </a:lnTo>
                <a:close/>
              </a:path>
            </a:pathLst>
          </a:custGeom>
          <a:solidFill>
            <a:srgbClr val="167888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5" name="Rectangle 22"/>
          <p:cNvSpPr>
            <a:spLocks noChangeArrowheads="1"/>
          </p:cNvSpPr>
          <p:nvPr/>
        </p:nvSpPr>
        <p:spPr bwMode="auto">
          <a:xfrm>
            <a:off x="7309652" y="5387901"/>
            <a:ext cx="1000132" cy="1470101"/>
          </a:xfrm>
          <a:prstGeom prst="rect">
            <a:avLst/>
          </a:prstGeom>
          <a:solidFill>
            <a:srgbClr val="10CF9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6" name="Freeform 23"/>
          <p:cNvSpPr>
            <a:spLocks/>
          </p:cNvSpPr>
          <p:nvPr/>
        </p:nvSpPr>
        <p:spPr bwMode="auto">
          <a:xfrm>
            <a:off x="8309784" y="5000636"/>
            <a:ext cx="428628" cy="1857364"/>
          </a:xfrm>
          <a:custGeom>
            <a:avLst/>
            <a:gdLst>
              <a:gd name="T0" fmla="*/ 0 w 232"/>
              <a:gd name="T1" fmla="*/ 181 h 799"/>
              <a:gd name="T2" fmla="*/ 232 w 232"/>
              <a:gd name="T3" fmla="*/ 0 h 799"/>
              <a:gd name="T4" fmla="*/ 232 w 232"/>
              <a:gd name="T5" fmla="*/ 567 h 799"/>
              <a:gd name="T6" fmla="*/ 0 w 232"/>
              <a:gd name="T7" fmla="*/ 799 h 799"/>
              <a:gd name="T8" fmla="*/ 0 w 232"/>
              <a:gd name="T9" fmla="*/ 181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799">
                <a:moveTo>
                  <a:pt x="0" y="181"/>
                </a:moveTo>
                <a:lnTo>
                  <a:pt x="232" y="0"/>
                </a:lnTo>
                <a:lnTo>
                  <a:pt x="232" y="567"/>
                </a:lnTo>
                <a:lnTo>
                  <a:pt x="0" y="799"/>
                </a:lnTo>
                <a:lnTo>
                  <a:pt x="0" y="181"/>
                </a:lnTo>
                <a:close/>
              </a:path>
            </a:pathLst>
          </a:custGeom>
          <a:solidFill>
            <a:srgbClr val="0C9C76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7" name="Freeform 24"/>
          <p:cNvSpPr>
            <a:spLocks/>
          </p:cNvSpPr>
          <p:nvPr/>
        </p:nvSpPr>
        <p:spPr bwMode="auto">
          <a:xfrm>
            <a:off x="7309652" y="5000636"/>
            <a:ext cx="1428760" cy="430564"/>
          </a:xfrm>
          <a:custGeom>
            <a:avLst/>
            <a:gdLst>
              <a:gd name="T0" fmla="*/ 0 w 746"/>
              <a:gd name="T1" fmla="*/ 181 h 181"/>
              <a:gd name="T2" fmla="*/ 242 w 746"/>
              <a:gd name="T3" fmla="*/ 0 h 181"/>
              <a:gd name="T4" fmla="*/ 746 w 746"/>
              <a:gd name="T5" fmla="*/ 0 h 181"/>
              <a:gd name="T6" fmla="*/ 514 w 746"/>
              <a:gd name="T7" fmla="*/ 181 h 181"/>
              <a:gd name="T8" fmla="*/ 0 w 746"/>
              <a:gd name="T9" fmla="*/ 181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181">
                <a:moveTo>
                  <a:pt x="0" y="181"/>
                </a:moveTo>
                <a:lnTo>
                  <a:pt x="242" y="0"/>
                </a:lnTo>
                <a:lnTo>
                  <a:pt x="746" y="0"/>
                </a:lnTo>
                <a:lnTo>
                  <a:pt x="514" y="181"/>
                </a:lnTo>
                <a:lnTo>
                  <a:pt x="0" y="181"/>
                </a:lnTo>
                <a:close/>
              </a:path>
            </a:pathLst>
          </a:custGeom>
          <a:solidFill>
            <a:srgbClr val="08644C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38" name="Rectangle 7"/>
          <p:cNvSpPr>
            <a:spLocks noChangeArrowheads="1"/>
          </p:cNvSpPr>
          <p:nvPr/>
        </p:nvSpPr>
        <p:spPr bwMode="auto">
          <a:xfrm>
            <a:off x="7058566" y="5584147"/>
            <a:ext cx="1643074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3%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7" name="Freeform 17"/>
          <p:cNvSpPr>
            <a:spLocks/>
          </p:cNvSpPr>
          <p:nvPr/>
        </p:nvSpPr>
        <p:spPr bwMode="auto">
          <a:xfrm>
            <a:off x="8381222" y="4643446"/>
            <a:ext cx="1928826" cy="357190"/>
          </a:xfrm>
          <a:custGeom>
            <a:avLst/>
            <a:gdLst>
              <a:gd name="T0" fmla="*/ 920 w 920"/>
              <a:gd name="T1" fmla="*/ 144 h 144"/>
              <a:gd name="T2" fmla="*/ 491 w 920"/>
              <a:gd name="T3" fmla="*/ 0 h 144"/>
              <a:gd name="T4" fmla="*/ 0 w 920"/>
              <a:gd name="T5" fmla="*/ 0 h 144"/>
              <a:gd name="T6" fmla="*/ 416 w 920"/>
              <a:gd name="T7" fmla="*/ 144 h 144"/>
              <a:gd name="T8" fmla="*/ 920 w 920"/>
              <a:gd name="T9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20" h="144">
                <a:moveTo>
                  <a:pt x="920" y="144"/>
                </a:moveTo>
                <a:lnTo>
                  <a:pt x="491" y="0"/>
                </a:lnTo>
                <a:lnTo>
                  <a:pt x="0" y="0"/>
                </a:lnTo>
                <a:lnTo>
                  <a:pt x="416" y="144"/>
                </a:lnTo>
                <a:lnTo>
                  <a:pt x="920" y="144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8" name="Rectangle 22"/>
          <p:cNvSpPr>
            <a:spLocks noChangeArrowheads="1"/>
          </p:cNvSpPr>
          <p:nvPr/>
        </p:nvSpPr>
        <p:spPr bwMode="auto">
          <a:xfrm>
            <a:off x="8881288" y="5387901"/>
            <a:ext cx="1000132" cy="1470101"/>
          </a:xfrm>
          <a:prstGeom prst="rect">
            <a:avLst/>
          </a:prstGeom>
          <a:solidFill>
            <a:schemeClr val="accent5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9" name="Freeform 23"/>
          <p:cNvSpPr>
            <a:spLocks/>
          </p:cNvSpPr>
          <p:nvPr/>
        </p:nvSpPr>
        <p:spPr bwMode="auto">
          <a:xfrm>
            <a:off x="9881420" y="5000636"/>
            <a:ext cx="428628" cy="1857364"/>
          </a:xfrm>
          <a:custGeom>
            <a:avLst/>
            <a:gdLst>
              <a:gd name="T0" fmla="*/ 0 w 232"/>
              <a:gd name="T1" fmla="*/ 181 h 799"/>
              <a:gd name="T2" fmla="*/ 232 w 232"/>
              <a:gd name="T3" fmla="*/ 0 h 799"/>
              <a:gd name="T4" fmla="*/ 232 w 232"/>
              <a:gd name="T5" fmla="*/ 567 h 799"/>
              <a:gd name="T6" fmla="*/ 0 w 232"/>
              <a:gd name="T7" fmla="*/ 799 h 799"/>
              <a:gd name="T8" fmla="*/ 0 w 232"/>
              <a:gd name="T9" fmla="*/ 181 h 7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2" h="799">
                <a:moveTo>
                  <a:pt x="0" y="181"/>
                </a:moveTo>
                <a:lnTo>
                  <a:pt x="232" y="0"/>
                </a:lnTo>
                <a:lnTo>
                  <a:pt x="232" y="567"/>
                </a:lnTo>
                <a:lnTo>
                  <a:pt x="0" y="799"/>
                </a:lnTo>
                <a:lnTo>
                  <a:pt x="0" y="181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0" name="Freeform 24"/>
          <p:cNvSpPr>
            <a:spLocks/>
          </p:cNvSpPr>
          <p:nvPr/>
        </p:nvSpPr>
        <p:spPr bwMode="auto">
          <a:xfrm>
            <a:off x="8881288" y="5000636"/>
            <a:ext cx="1428760" cy="430564"/>
          </a:xfrm>
          <a:custGeom>
            <a:avLst/>
            <a:gdLst>
              <a:gd name="T0" fmla="*/ 0 w 746"/>
              <a:gd name="T1" fmla="*/ 181 h 181"/>
              <a:gd name="T2" fmla="*/ 242 w 746"/>
              <a:gd name="T3" fmla="*/ 0 h 181"/>
              <a:gd name="T4" fmla="*/ 746 w 746"/>
              <a:gd name="T5" fmla="*/ 0 h 181"/>
              <a:gd name="T6" fmla="*/ 514 w 746"/>
              <a:gd name="T7" fmla="*/ 181 h 181"/>
              <a:gd name="T8" fmla="*/ 0 w 746"/>
              <a:gd name="T9" fmla="*/ 181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46" h="181">
                <a:moveTo>
                  <a:pt x="0" y="181"/>
                </a:moveTo>
                <a:lnTo>
                  <a:pt x="242" y="0"/>
                </a:lnTo>
                <a:lnTo>
                  <a:pt x="746" y="0"/>
                </a:lnTo>
                <a:lnTo>
                  <a:pt x="514" y="181"/>
                </a:lnTo>
                <a:lnTo>
                  <a:pt x="0" y="181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3508281" y="3211293"/>
            <a:ext cx="818202" cy="1015750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6"/>
          <p:cNvSpPr>
            <a:spLocks/>
          </p:cNvSpPr>
          <p:nvPr/>
        </p:nvSpPr>
        <p:spPr bwMode="auto">
          <a:xfrm>
            <a:off x="3610557" y="3211295"/>
            <a:ext cx="1984584" cy="289145"/>
          </a:xfrm>
          <a:custGeom>
            <a:avLst/>
            <a:gdLst>
              <a:gd name="T0" fmla="*/ 865 w 865"/>
              <a:gd name="T1" fmla="*/ 116 h 116"/>
              <a:gd name="T2" fmla="*/ 504 w 865"/>
              <a:gd name="T3" fmla="*/ 0 h 116"/>
              <a:gd name="T4" fmla="*/ 0 w 865"/>
              <a:gd name="T5" fmla="*/ 0 h 116"/>
              <a:gd name="T6" fmla="*/ 330 w 865"/>
              <a:gd name="T7" fmla="*/ 116 h 116"/>
              <a:gd name="T8" fmla="*/ 865 w 865"/>
              <a:gd name="T9" fmla="*/ 116 h 1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5" h="116">
                <a:moveTo>
                  <a:pt x="865" y="116"/>
                </a:moveTo>
                <a:lnTo>
                  <a:pt x="504" y="0"/>
                </a:lnTo>
                <a:lnTo>
                  <a:pt x="0" y="0"/>
                </a:lnTo>
                <a:lnTo>
                  <a:pt x="330" y="116"/>
                </a:lnTo>
                <a:lnTo>
                  <a:pt x="865" y="116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Freeform 7"/>
          <p:cNvSpPr>
            <a:spLocks/>
          </p:cNvSpPr>
          <p:nvPr/>
        </p:nvSpPr>
        <p:spPr bwMode="auto">
          <a:xfrm>
            <a:off x="803932" y="2162240"/>
            <a:ext cx="646951" cy="430564"/>
          </a:xfrm>
          <a:custGeom>
            <a:avLst/>
            <a:gdLst>
              <a:gd name="T0" fmla="*/ 0 w 272"/>
              <a:gd name="T1" fmla="*/ 0 h 181"/>
              <a:gd name="T2" fmla="*/ 0 w 272"/>
              <a:gd name="T3" fmla="*/ 181 h 181"/>
              <a:gd name="T4" fmla="*/ 272 w 272"/>
              <a:gd name="T5" fmla="*/ 105 h 181"/>
              <a:gd name="T6" fmla="*/ 0 w 272"/>
              <a:gd name="T7" fmla="*/ 0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72" h="181">
                <a:moveTo>
                  <a:pt x="0" y="0"/>
                </a:moveTo>
                <a:lnTo>
                  <a:pt x="0" y="181"/>
                </a:lnTo>
                <a:lnTo>
                  <a:pt x="272" y="10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Rectangle 8"/>
          <p:cNvSpPr>
            <a:spLocks noChangeArrowheads="1"/>
          </p:cNvSpPr>
          <p:nvPr/>
        </p:nvSpPr>
        <p:spPr bwMode="auto">
          <a:xfrm>
            <a:off x="0" y="2673685"/>
            <a:ext cx="3042096" cy="4184317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2" name="Freeform 9"/>
          <p:cNvSpPr>
            <a:spLocks/>
          </p:cNvSpPr>
          <p:nvPr/>
        </p:nvSpPr>
        <p:spPr bwMode="auto">
          <a:xfrm>
            <a:off x="0" y="2428668"/>
            <a:ext cx="3867434" cy="245017"/>
          </a:xfrm>
          <a:custGeom>
            <a:avLst/>
            <a:gdLst>
              <a:gd name="T0" fmla="*/ 1461 w 1819"/>
              <a:gd name="T1" fmla="*/ 103 h 103"/>
              <a:gd name="T2" fmla="*/ 1819 w 1819"/>
              <a:gd name="T3" fmla="*/ 0 h 103"/>
              <a:gd name="T4" fmla="*/ 470 w 1819"/>
              <a:gd name="T5" fmla="*/ 0 h 103"/>
              <a:gd name="T6" fmla="*/ 0 w 1819"/>
              <a:gd name="T7" fmla="*/ 103 h 103"/>
              <a:gd name="T8" fmla="*/ 1461 w 1819"/>
              <a:gd name="T9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19" h="103">
                <a:moveTo>
                  <a:pt x="1461" y="103"/>
                </a:moveTo>
                <a:lnTo>
                  <a:pt x="1819" y="0"/>
                </a:lnTo>
                <a:lnTo>
                  <a:pt x="470" y="0"/>
                </a:lnTo>
                <a:lnTo>
                  <a:pt x="0" y="103"/>
                </a:lnTo>
                <a:lnTo>
                  <a:pt x="1461" y="103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3" name="Freeform 10"/>
          <p:cNvSpPr>
            <a:spLocks/>
          </p:cNvSpPr>
          <p:nvPr/>
        </p:nvSpPr>
        <p:spPr bwMode="auto">
          <a:xfrm>
            <a:off x="594480" y="2143116"/>
            <a:ext cx="3322758" cy="285752"/>
          </a:xfrm>
          <a:custGeom>
            <a:avLst/>
            <a:gdLst>
              <a:gd name="T0" fmla="*/ 1594 w 1594"/>
              <a:gd name="T1" fmla="*/ 105 h 105"/>
              <a:gd name="T2" fmla="*/ 1236 w 1594"/>
              <a:gd name="T3" fmla="*/ 0 h 105"/>
              <a:gd name="T4" fmla="*/ 0 w 1594"/>
              <a:gd name="T5" fmla="*/ 0 h 105"/>
              <a:gd name="T6" fmla="*/ 245 w 1594"/>
              <a:gd name="T7" fmla="*/ 105 h 105"/>
              <a:gd name="T8" fmla="*/ 1594 w 1594"/>
              <a:gd name="T9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94" h="105">
                <a:moveTo>
                  <a:pt x="1594" y="105"/>
                </a:moveTo>
                <a:lnTo>
                  <a:pt x="1236" y="0"/>
                </a:lnTo>
                <a:lnTo>
                  <a:pt x="0" y="0"/>
                </a:lnTo>
                <a:lnTo>
                  <a:pt x="245" y="105"/>
                </a:lnTo>
                <a:lnTo>
                  <a:pt x="1594" y="105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4" name="Freeform 11"/>
          <p:cNvSpPr>
            <a:spLocks/>
          </p:cNvSpPr>
          <p:nvPr/>
        </p:nvSpPr>
        <p:spPr bwMode="auto">
          <a:xfrm>
            <a:off x="3049231" y="2428666"/>
            <a:ext cx="851501" cy="4429334"/>
          </a:xfrm>
          <a:custGeom>
            <a:avLst/>
            <a:gdLst>
              <a:gd name="T0" fmla="*/ 358 w 358"/>
              <a:gd name="T1" fmla="*/ 0 h 1862"/>
              <a:gd name="T2" fmla="*/ 358 w 358"/>
              <a:gd name="T3" fmla="*/ 1650 h 1862"/>
              <a:gd name="T4" fmla="*/ 0 w 358"/>
              <a:gd name="T5" fmla="*/ 1862 h 1862"/>
              <a:gd name="T6" fmla="*/ 0 w 358"/>
              <a:gd name="T7" fmla="*/ 103 h 1862"/>
              <a:gd name="T8" fmla="*/ 358 w 358"/>
              <a:gd name="T9" fmla="*/ 0 h 1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8" h="1862">
                <a:moveTo>
                  <a:pt x="358" y="0"/>
                </a:moveTo>
                <a:lnTo>
                  <a:pt x="358" y="1650"/>
                </a:lnTo>
                <a:lnTo>
                  <a:pt x="0" y="1862"/>
                </a:lnTo>
                <a:lnTo>
                  <a:pt x="0" y="103"/>
                </a:lnTo>
                <a:lnTo>
                  <a:pt x="358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5237950" y="4357696"/>
            <a:ext cx="849123" cy="1008613"/>
          </a:xfrm>
          <a:prstGeom prst="rect">
            <a:avLst/>
          </a:prstGeom>
          <a:solidFill>
            <a:srgbClr val="0BD0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" name="Freeform 14"/>
          <p:cNvSpPr>
            <a:spLocks/>
          </p:cNvSpPr>
          <p:nvPr/>
        </p:nvSpPr>
        <p:spPr bwMode="auto">
          <a:xfrm>
            <a:off x="5380827" y="4357694"/>
            <a:ext cx="1928960" cy="290214"/>
          </a:xfrm>
          <a:custGeom>
            <a:avLst/>
            <a:gdLst>
              <a:gd name="T0" fmla="*/ 7 w 811"/>
              <a:gd name="T1" fmla="*/ 0 h 122"/>
              <a:gd name="T2" fmla="*/ 426 w 811"/>
              <a:gd name="T3" fmla="*/ 0 h 122"/>
              <a:gd name="T4" fmla="*/ 811 w 811"/>
              <a:gd name="T5" fmla="*/ 122 h 122"/>
              <a:gd name="T6" fmla="*/ 303 w 811"/>
              <a:gd name="T7" fmla="*/ 122 h 122"/>
              <a:gd name="T8" fmla="*/ 0 w 811"/>
              <a:gd name="T9" fmla="*/ 13 h 122"/>
              <a:gd name="T10" fmla="*/ 7 w 811"/>
              <a:gd name="T11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811" h="122">
                <a:moveTo>
                  <a:pt x="7" y="0"/>
                </a:moveTo>
                <a:lnTo>
                  <a:pt x="426" y="0"/>
                </a:lnTo>
                <a:lnTo>
                  <a:pt x="811" y="122"/>
                </a:lnTo>
                <a:lnTo>
                  <a:pt x="303" y="122"/>
                </a:lnTo>
                <a:lnTo>
                  <a:pt x="0" y="13"/>
                </a:lnTo>
                <a:lnTo>
                  <a:pt x="7" y="0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Rectangle 15"/>
          <p:cNvSpPr>
            <a:spLocks noChangeArrowheads="1"/>
          </p:cNvSpPr>
          <p:nvPr/>
        </p:nvSpPr>
        <p:spPr bwMode="auto">
          <a:xfrm>
            <a:off x="3482117" y="3789342"/>
            <a:ext cx="1305794" cy="3068658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Freeform 16"/>
          <p:cNvSpPr>
            <a:spLocks/>
          </p:cNvSpPr>
          <p:nvPr/>
        </p:nvSpPr>
        <p:spPr bwMode="auto">
          <a:xfrm>
            <a:off x="3482117" y="3446794"/>
            <a:ext cx="2083562" cy="342548"/>
          </a:xfrm>
          <a:custGeom>
            <a:avLst/>
            <a:gdLst>
              <a:gd name="T0" fmla="*/ 549 w 876"/>
              <a:gd name="T1" fmla="*/ 144 h 144"/>
              <a:gd name="T2" fmla="*/ 876 w 876"/>
              <a:gd name="T3" fmla="*/ 0 h 144"/>
              <a:gd name="T4" fmla="*/ 341 w 876"/>
              <a:gd name="T5" fmla="*/ 0 h 144"/>
              <a:gd name="T6" fmla="*/ 0 w 876"/>
              <a:gd name="T7" fmla="*/ 144 h 144"/>
              <a:gd name="T8" fmla="*/ 549 w 876"/>
              <a:gd name="T9" fmla="*/ 14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76" h="144">
                <a:moveTo>
                  <a:pt x="549" y="144"/>
                </a:moveTo>
                <a:lnTo>
                  <a:pt x="876" y="0"/>
                </a:lnTo>
                <a:lnTo>
                  <a:pt x="341" y="0"/>
                </a:lnTo>
                <a:lnTo>
                  <a:pt x="0" y="144"/>
                </a:lnTo>
                <a:lnTo>
                  <a:pt x="549" y="144"/>
                </a:ln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1" name="Freeform 18"/>
          <p:cNvSpPr>
            <a:spLocks/>
          </p:cNvSpPr>
          <p:nvPr/>
        </p:nvSpPr>
        <p:spPr bwMode="auto">
          <a:xfrm>
            <a:off x="4787911" y="3446794"/>
            <a:ext cx="777768" cy="3411206"/>
          </a:xfrm>
          <a:custGeom>
            <a:avLst/>
            <a:gdLst>
              <a:gd name="T0" fmla="*/ 327 w 327"/>
              <a:gd name="T1" fmla="*/ 0 h 1434"/>
              <a:gd name="T2" fmla="*/ 327 w 327"/>
              <a:gd name="T3" fmla="*/ 1195 h 1434"/>
              <a:gd name="T4" fmla="*/ 0 w 327"/>
              <a:gd name="T5" fmla="*/ 1434 h 1434"/>
              <a:gd name="T6" fmla="*/ 0 w 327"/>
              <a:gd name="T7" fmla="*/ 144 h 1434"/>
              <a:gd name="T8" fmla="*/ 327 w 327"/>
              <a:gd name="T9" fmla="*/ 0 h 14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7" h="1434">
                <a:moveTo>
                  <a:pt x="327" y="0"/>
                </a:moveTo>
                <a:lnTo>
                  <a:pt x="327" y="1195"/>
                </a:lnTo>
                <a:lnTo>
                  <a:pt x="0" y="1434"/>
                </a:lnTo>
                <a:lnTo>
                  <a:pt x="0" y="144"/>
                </a:lnTo>
                <a:lnTo>
                  <a:pt x="327" y="0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2" name="Rectangle 19"/>
          <p:cNvSpPr>
            <a:spLocks noChangeArrowheads="1"/>
          </p:cNvSpPr>
          <p:nvPr/>
        </p:nvSpPr>
        <p:spPr bwMode="auto">
          <a:xfrm>
            <a:off x="5309388" y="5000636"/>
            <a:ext cx="1269530" cy="1857364"/>
          </a:xfrm>
          <a:prstGeom prst="rect">
            <a:avLst/>
          </a:prstGeom>
          <a:solidFill>
            <a:srgbClr val="0BD0D9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4" name="Freeform 21"/>
          <p:cNvSpPr>
            <a:spLocks/>
          </p:cNvSpPr>
          <p:nvPr/>
        </p:nvSpPr>
        <p:spPr bwMode="auto">
          <a:xfrm>
            <a:off x="5309389" y="4643446"/>
            <a:ext cx="1943231" cy="390124"/>
          </a:xfrm>
          <a:custGeom>
            <a:avLst/>
            <a:gdLst>
              <a:gd name="T0" fmla="*/ 0 w 817"/>
              <a:gd name="T1" fmla="*/ 164 h 164"/>
              <a:gd name="T2" fmla="*/ 309 w 817"/>
              <a:gd name="T3" fmla="*/ 0 h 164"/>
              <a:gd name="T4" fmla="*/ 817 w 817"/>
              <a:gd name="T5" fmla="*/ 0 h 164"/>
              <a:gd name="T6" fmla="*/ 531 w 817"/>
              <a:gd name="T7" fmla="*/ 164 h 164"/>
              <a:gd name="T8" fmla="*/ 0 w 817"/>
              <a:gd name="T9" fmla="*/ 164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17" h="164">
                <a:moveTo>
                  <a:pt x="0" y="164"/>
                </a:moveTo>
                <a:lnTo>
                  <a:pt x="309" y="0"/>
                </a:lnTo>
                <a:lnTo>
                  <a:pt x="817" y="0"/>
                </a:lnTo>
                <a:lnTo>
                  <a:pt x="531" y="164"/>
                </a:lnTo>
                <a:lnTo>
                  <a:pt x="0" y="164"/>
                </a:lnTo>
                <a:close/>
              </a:path>
            </a:pathLst>
          </a:custGeom>
          <a:solidFill>
            <a:schemeClr val="bg2">
              <a:lumMod val="25000"/>
            </a:scheme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-119900" y="357166"/>
            <a:ext cx="12573088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Ευχαρίστηση με χρήση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 στην καθημερινότητα 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523042" y="3000372"/>
            <a:ext cx="1643074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44%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36" name="Rectangle 7"/>
          <p:cNvSpPr>
            <a:spLocks noChangeArrowheads="1"/>
          </p:cNvSpPr>
          <p:nvPr/>
        </p:nvSpPr>
        <p:spPr bwMode="auto">
          <a:xfrm>
            <a:off x="3380562" y="4071942"/>
            <a:ext cx="1643074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39%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5166512" y="5072074"/>
            <a:ext cx="1643074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12%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1" name="Rectangle 7"/>
          <p:cNvSpPr>
            <a:spLocks noChangeArrowheads="1"/>
          </p:cNvSpPr>
          <p:nvPr/>
        </p:nvSpPr>
        <p:spPr bwMode="auto">
          <a:xfrm>
            <a:off x="451604" y="6361004"/>
            <a:ext cx="1643074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Απόλυτα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2" name="Rectangle 7"/>
          <p:cNvSpPr>
            <a:spLocks noChangeArrowheads="1"/>
          </p:cNvSpPr>
          <p:nvPr/>
        </p:nvSpPr>
        <p:spPr bwMode="auto">
          <a:xfrm>
            <a:off x="3309124" y="6361004"/>
            <a:ext cx="1643074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Αρκετά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3" name="Rectangle 7"/>
          <p:cNvSpPr>
            <a:spLocks noChangeArrowheads="1"/>
          </p:cNvSpPr>
          <p:nvPr/>
        </p:nvSpPr>
        <p:spPr bwMode="auto">
          <a:xfrm>
            <a:off x="5166512" y="6361004"/>
            <a:ext cx="1643074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Κάπως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auto">
          <a:xfrm>
            <a:off x="8595536" y="6361004"/>
            <a:ext cx="1643074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Καθόλου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8666974" y="5643578"/>
            <a:ext cx="1643074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2%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61" name="Rectangle 7"/>
          <p:cNvSpPr>
            <a:spLocks noChangeArrowheads="1"/>
          </p:cNvSpPr>
          <p:nvPr/>
        </p:nvSpPr>
        <p:spPr bwMode="auto">
          <a:xfrm>
            <a:off x="8809851" y="1643050"/>
            <a:ext cx="3571900" cy="28623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Τα θετικά ποσοστά προδίδουν ότι οι χρήστες είναι ιδιαίτερα ευχαριστημένοι με τη χρήση του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.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62" name="61 - Ομάδα"/>
          <p:cNvGrpSpPr/>
          <p:nvPr/>
        </p:nvGrpSpPr>
        <p:grpSpPr>
          <a:xfrm>
            <a:off x="8024032" y="1500174"/>
            <a:ext cx="1428760" cy="1143008"/>
            <a:chOff x="0" y="5286363"/>
            <a:chExt cx="2000264" cy="1571635"/>
          </a:xfrm>
        </p:grpSpPr>
        <p:sp>
          <p:nvSpPr>
            <p:cNvPr id="63" name="Oval 8"/>
            <p:cNvSpPr/>
            <p:nvPr/>
          </p:nvSpPr>
          <p:spPr>
            <a:xfrm>
              <a:off x="428628" y="5500678"/>
              <a:ext cx="1071570" cy="10715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4" name="Picture 3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256" y="5857868"/>
              <a:ext cx="304800" cy="304800"/>
            </a:xfrm>
            <a:prstGeom prst="rect">
              <a:avLst/>
            </a:prstGeom>
          </p:spPr>
        </p:pic>
        <p:graphicFrame>
          <p:nvGraphicFramePr>
            <p:cNvPr id="65" name="Chart 3"/>
            <p:cNvGraphicFramePr/>
            <p:nvPr>
              <p:extLst/>
            </p:nvPr>
          </p:nvGraphicFramePr>
          <p:xfrm>
            <a:off x="0" y="5286363"/>
            <a:ext cx="2000264" cy="15716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43" name="Rectangle 7"/>
          <p:cNvSpPr>
            <a:spLocks noChangeArrowheads="1"/>
          </p:cNvSpPr>
          <p:nvPr/>
        </p:nvSpPr>
        <p:spPr bwMode="auto">
          <a:xfrm>
            <a:off x="665919" y="4071942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114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3452000" y="4857760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99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5309388" y="5572140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30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48" name="47 - Ομάδα"/>
          <p:cNvGrpSpPr/>
          <p:nvPr/>
        </p:nvGrpSpPr>
        <p:grpSpPr>
          <a:xfrm>
            <a:off x="6952462" y="6000768"/>
            <a:ext cx="1643074" cy="914234"/>
            <a:chOff x="6952462" y="6000768"/>
            <a:chExt cx="1643074" cy="914234"/>
          </a:xfrm>
        </p:grpSpPr>
        <p:sp>
          <p:nvSpPr>
            <p:cNvPr id="54" name="Rectangle 7"/>
            <p:cNvSpPr>
              <a:spLocks noChangeArrowheads="1"/>
            </p:cNvSpPr>
            <p:nvPr/>
          </p:nvSpPr>
          <p:spPr bwMode="auto">
            <a:xfrm>
              <a:off x="6952462" y="6361004"/>
              <a:ext cx="1643074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Λίγο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46" name="Rectangle 7"/>
            <p:cNvSpPr>
              <a:spLocks noChangeArrowheads="1"/>
            </p:cNvSpPr>
            <p:nvPr/>
          </p:nvSpPr>
          <p:spPr bwMode="auto">
            <a:xfrm>
              <a:off x="7166776" y="6000768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8</a:t>
              </a:r>
              <a:endPara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sp>
        <p:nvSpPr>
          <p:cNvPr id="47" name="Rectangle 7"/>
          <p:cNvSpPr>
            <a:spLocks noChangeArrowheads="1"/>
          </p:cNvSpPr>
          <p:nvPr/>
        </p:nvSpPr>
        <p:spPr bwMode="auto">
          <a:xfrm>
            <a:off x="8738412" y="6000768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6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561783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8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7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  <p:bldP spid="16" grpId="0" animBg="1"/>
      <p:bldP spid="20" grpId="0" animBg="1"/>
      <p:bldP spid="23" grpId="0" animBg="1"/>
      <p:bldP spid="25" grpId="0" animBg="1"/>
      <p:bldP spid="26" grpId="0" animBg="1"/>
      <p:bldP spid="27" grpId="0" animBg="1"/>
      <p:bldP spid="38" grpId="0"/>
      <p:bldP spid="57" grpId="0" animBg="1"/>
      <p:bldP spid="58" grpId="0" animBg="1"/>
      <p:bldP spid="59" grpId="0" animBg="1"/>
      <p:bldP spid="60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7" grpId="0" animBg="1"/>
      <p:bldP spid="18" grpId="0" animBg="1"/>
      <p:bldP spid="19" grpId="0" animBg="1"/>
      <p:bldP spid="21" grpId="0" animBg="1"/>
      <p:bldP spid="22" grpId="0" animBg="1"/>
      <p:bldP spid="24" grpId="0" animBg="1"/>
      <p:bldP spid="29" grpId="0"/>
      <p:bldP spid="32" grpId="0"/>
      <p:bldP spid="36" grpId="0"/>
      <p:bldP spid="37" grpId="0"/>
      <p:bldP spid="51" grpId="0"/>
      <p:bldP spid="52" grpId="0"/>
      <p:bldP spid="53" grpId="0"/>
      <p:bldP spid="55" grpId="0"/>
      <p:bldP spid="50" grpId="0"/>
      <p:bldP spid="61" grpId="0"/>
      <p:bldP spid="43" grpId="0"/>
      <p:bldP spid="44" grpId="0"/>
      <p:bldP spid="45" grpId="0"/>
      <p:bldP spid="4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94487" y="1428897"/>
            <a:ext cx="110564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Raleway" panose="020B0503030101060003" pitchFamily="34" charset="0"/>
            </a:endParaRPr>
          </a:p>
        </p:txBody>
      </p:sp>
      <p:grpSp>
        <p:nvGrpSpPr>
          <p:cNvPr id="3" name="Group 6"/>
          <p:cNvGrpSpPr/>
          <p:nvPr/>
        </p:nvGrpSpPr>
        <p:grpSpPr>
          <a:xfrm>
            <a:off x="1408204" y="1587061"/>
            <a:ext cx="9205112" cy="914404"/>
            <a:chOff x="754499" y="1813948"/>
            <a:chExt cx="5023390" cy="897579"/>
          </a:xfrm>
        </p:grpSpPr>
        <p:sp>
          <p:nvSpPr>
            <p:cNvPr id="8" name="Oval 7"/>
            <p:cNvSpPr/>
            <p:nvPr/>
          </p:nvSpPr>
          <p:spPr>
            <a:xfrm>
              <a:off x="754499" y="1877448"/>
              <a:ext cx="504674" cy="83407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Raleway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1472836" y="1813948"/>
              <a:ext cx="4305053" cy="6344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el-GR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Αυτόματη Ταμειολογιστική Μηχανή (</a:t>
              </a:r>
              <a:r>
                <a:rPr 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/>
                </a:rPr>
                <a:t>ATM)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endParaRPr>
            </a:p>
          </p:txBody>
        </p:sp>
      </p:grpSp>
      <p:grpSp>
        <p:nvGrpSpPr>
          <p:cNvPr id="4" name="Group 14"/>
          <p:cNvGrpSpPr/>
          <p:nvPr/>
        </p:nvGrpSpPr>
        <p:grpSpPr>
          <a:xfrm>
            <a:off x="1418726" y="3720141"/>
            <a:ext cx="9836401" cy="904412"/>
            <a:chOff x="810310" y="1782026"/>
            <a:chExt cx="4967579" cy="666973"/>
          </a:xfrm>
        </p:grpSpPr>
        <p:sp>
          <p:nvSpPr>
            <p:cNvPr id="16" name="Oval 15"/>
            <p:cNvSpPr/>
            <p:nvPr/>
          </p:nvSpPr>
          <p:spPr>
            <a:xfrm>
              <a:off x="810310" y="1782026"/>
              <a:ext cx="493574" cy="66697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Raleway"/>
              </a:endParaRP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1472836" y="1813949"/>
              <a:ext cx="4305053" cy="476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/>
                </a:rPr>
                <a:t>Personal Computer(PC) Banking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endParaRPr>
            </a:p>
          </p:txBody>
        </p:sp>
      </p:grpSp>
      <p:pic>
        <p:nvPicPr>
          <p:cNvPr id="27" name="Picture 3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2320" y="3986040"/>
            <a:ext cx="431017" cy="431073"/>
          </a:xfrm>
          <a:prstGeom prst="rect">
            <a:avLst/>
          </a:prstGeom>
        </p:spPr>
      </p:pic>
      <p:sp>
        <p:nvSpPr>
          <p:cNvPr id="30" name="AutoShape 32"/>
          <p:cNvSpPr>
            <a:spLocks/>
          </p:cNvSpPr>
          <p:nvPr/>
        </p:nvSpPr>
        <p:spPr bwMode="auto">
          <a:xfrm>
            <a:off x="1611070" y="1893195"/>
            <a:ext cx="526558" cy="348994"/>
          </a:xfrm>
          <a:custGeom>
            <a:avLst/>
            <a:gdLst/>
            <a:ahLst/>
            <a:cxnLst/>
            <a:rect l="0" t="0" r="r" b="b"/>
            <a:pathLst>
              <a:path w="21600" h="21600">
                <a:moveTo>
                  <a:pt x="20709" y="0"/>
                </a:moveTo>
                <a:cubicBezTo>
                  <a:pt x="20951" y="0"/>
                  <a:pt x="21159" y="106"/>
                  <a:pt x="21336" y="317"/>
                </a:cubicBezTo>
                <a:cubicBezTo>
                  <a:pt x="21512" y="529"/>
                  <a:pt x="21600" y="778"/>
                  <a:pt x="21600" y="1069"/>
                </a:cubicBezTo>
                <a:lnTo>
                  <a:pt x="21600" y="20501"/>
                </a:lnTo>
                <a:cubicBezTo>
                  <a:pt x="21600" y="20813"/>
                  <a:pt x="21512" y="21074"/>
                  <a:pt x="21336" y="21283"/>
                </a:cubicBezTo>
                <a:cubicBezTo>
                  <a:pt x="21159" y="21494"/>
                  <a:pt x="20951" y="21600"/>
                  <a:pt x="20709" y="21600"/>
                </a:cubicBezTo>
                <a:lnTo>
                  <a:pt x="913" y="21600"/>
                </a:lnTo>
                <a:cubicBezTo>
                  <a:pt x="656" y="21600"/>
                  <a:pt x="441" y="21494"/>
                  <a:pt x="262" y="21283"/>
                </a:cubicBezTo>
                <a:cubicBezTo>
                  <a:pt x="86" y="21074"/>
                  <a:pt x="0" y="20813"/>
                  <a:pt x="0" y="20501"/>
                </a:cubicBezTo>
                <a:lnTo>
                  <a:pt x="0" y="1069"/>
                </a:lnTo>
                <a:cubicBezTo>
                  <a:pt x="0" y="778"/>
                  <a:pt x="86" y="529"/>
                  <a:pt x="262" y="317"/>
                </a:cubicBezTo>
                <a:cubicBezTo>
                  <a:pt x="438" y="106"/>
                  <a:pt x="654" y="0"/>
                  <a:pt x="913" y="0"/>
                </a:cubicBezTo>
                <a:lnTo>
                  <a:pt x="20709" y="0"/>
                </a:lnTo>
                <a:close/>
                <a:moveTo>
                  <a:pt x="19806" y="6483"/>
                </a:moveTo>
                <a:cubicBezTo>
                  <a:pt x="19313" y="6483"/>
                  <a:pt x="18846" y="6369"/>
                  <a:pt x="18400" y="6140"/>
                </a:cubicBezTo>
                <a:cubicBezTo>
                  <a:pt x="17955" y="5910"/>
                  <a:pt x="17573" y="5602"/>
                  <a:pt x="17257" y="5217"/>
                </a:cubicBezTo>
                <a:cubicBezTo>
                  <a:pt x="16941" y="4832"/>
                  <a:pt x="16687" y="4377"/>
                  <a:pt x="16491" y="3845"/>
                </a:cubicBezTo>
                <a:cubicBezTo>
                  <a:pt x="16297" y="3317"/>
                  <a:pt x="16197" y="2755"/>
                  <a:pt x="16197" y="2165"/>
                </a:cubicBezTo>
                <a:lnTo>
                  <a:pt x="5406" y="2165"/>
                </a:lnTo>
                <a:cubicBezTo>
                  <a:pt x="5406" y="2755"/>
                  <a:pt x="5310" y="3317"/>
                  <a:pt x="5117" y="3845"/>
                </a:cubicBezTo>
                <a:cubicBezTo>
                  <a:pt x="4926" y="4377"/>
                  <a:pt x="4669" y="4832"/>
                  <a:pt x="4350" y="5217"/>
                </a:cubicBezTo>
                <a:cubicBezTo>
                  <a:pt x="4030" y="5602"/>
                  <a:pt x="3650" y="5910"/>
                  <a:pt x="3207" y="6140"/>
                </a:cubicBezTo>
                <a:cubicBezTo>
                  <a:pt x="2766" y="6369"/>
                  <a:pt x="2299" y="6483"/>
                  <a:pt x="1812" y="6483"/>
                </a:cubicBezTo>
                <a:lnTo>
                  <a:pt x="1812" y="15117"/>
                </a:lnTo>
                <a:cubicBezTo>
                  <a:pt x="2299" y="15117"/>
                  <a:pt x="2769" y="15231"/>
                  <a:pt x="3207" y="15463"/>
                </a:cubicBezTo>
                <a:cubicBezTo>
                  <a:pt x="3650" y="15693"/>
                  <a:pt x="4030" y="15998"/>
                  <a:pt x="4350" y="16383"/>
                </a:cubicBezTo>
                <a:cubicBezTo>
                  <a:pt x="4671" y="16768"/>
                  <a:pt x="4926" y="17223"/>
                  <a:pt x="5117" y="17755"/>
                </a:cubicBezTo>
                <a:cubicBezTo>
                  <a:pt x="5310" y="18283"/>
                  <a:pt x="5406" y="18845"/>
                  <a:pt x="5406" y="19435"/>
                </a:cubicBezTo>
                <a:lnTo>
                  <a:pt x="16197" y="19435"/>
                </a:lnTo>
                <a:cubicBezTo>
                  <a:pt x="16197" y="18845"/>
                  <a:pt x="16297" y="18283"/>
                  <a:pt x="16491" y="17755"/>
                </a:cubicBezTo>
                <a:cubicBezTo>
                  <a:pt x="16687" y="17223"/>
                  <a:pt x="16944" y="16768"/>
                  <a:pt x="17257" y="16383"/>
                </a:cubicBezTo>
                <a:cubicBezTo>
                  <a:pt x="17570" y="15998"/>
                  <a:pt x="17952" y="15693"/>
                  <a:pt x="18395" y="15463"/>
                </a:cubicBezTo>
                <a:cubicBezTo>
                  <a:pt x="18836" y="15231"/>
                  <a:pt x="19306" y="15117"/>
                  <a:pt x="19806" y="15117"/>
                </a:cubicBezTo>
                <a:lnTo>
                  <a:pt x="19806" y="6483"/>
                </a:lnTo>
                <a:close/>
                <a:moveTo>
                  <a:pt x="10804" y="3769"/>
                </a:moveTo>
                <a:cubicBezTo>
                  <a:pt x="11430" y="3769"/>
                  <a:pt x="12013" y="3951"/>
                  <a:pt x="12557" y="4318"/>
                </a:cubicBezTo>
                <a:cubicBezTo>
                  <a:pt x="13100" y="4682"/>
                  <a:pt x="13575" y="5182"/>
                  <a:pt x="13981" y="5813"/>
                </a:cubicBezTo>
                <a:cubicBezTo>
                  <a:pt x="14388" y="6448"/>
                  <a:pt x="14711" y="7194"/>
                  <a:pt x="14953" y="8052"/>
                </a:cubicBezTo>
                <a:cubicBezTo>
                  <a:pt x="15196" y="8910"/>
                  <a:pt x="15316" y="9826"/>
                  <a:pt x="15316" y="10801"/>
                </a:cubicBezTo>
                <a:cubicBezTo>
                  <a:pt x="15316" y="11777"/>
                  <a:pt x="15193" y="12690"/>
                  <a:pt x="14953" y="13548"/>
                </a:cubicBezTo>
                <a:cubicBezTo>
                  <a:pt x="14708" y="14406"/>
                  <a:pt x="14388" y="15152"/>
                  <a:pt x="13981" y="15787"/>
                </a:cubicBezTo>
                <a:cubicBezTo>
                  <a:pt x="13575" y="16418"/>
                  <a:pt x="13100" y="16917"/>
                  <a:pt x="12552" y="17285"/>
                </a:cubicBezTo>
                <a:cubicBezTo>
                  <a:pt x="12006" y="17649"/>
                  <a:pt x="11423" y="17831"/>
                  <a:pt x="10804" y="17831"/>
                </a:cubicBezTo>
                <a:cubicBezTo>
                  <a:pt x="10179" y="17831"/>
                  <a:pt x="9594" y="17649"/>
                  <a:pt x="9046" y="17285"/>
                </a:cubicBezTo>
                <a:cubicBezTo>
                  <a:pt x="8498" y="16917"/>
                  <a:pt x="8023" y="16418"/>
                  <a:pt x="7616" y="15787"/>
                </a:cubicBezTo>
                <a:cubicBezTo>
                  <a:pt x="7210" y="15152"/>
                  <a:pt x="6892" y="14406"/>
                  <a:pt x="6661" y="13548"/>
                </a:cubicBezTo>
                <a:cubicBezTo>
                  <a:pt x="6429" y="12690"/>
                  <a:pt x="6314" y="11777"/>
                  <a:pt x="6314" y="10801"/>
                </a:cubicBezTo>
                <a:cubicBezTo>
                  <a:pt x="6314" y="9826"/>
                  <a:pt x="6429" y="8910"/>
                  <a:pt x="6661" y="8052"/>
                </a:cubicBezTo>
                <a:cubicBezTo>
                  <a:pt x="6892" y="7194"/>
                  <a:pt x="7210" y="6448"/>
                  <a:pt x="7616" y="5813"/>
                </a:cubicBezTo>
                <a:cubicBezTo>
                  <a:pt x="8023" y="5182"/>
                  <a:pt x="8498" y="4682"/>
                  <a:pt x="9046" y="4318"/>
                </a:cubicBezTo>
                <a:cubicBezTo>
                  <a:pt x="9594" y="3951"/>
                  <a:pt x="10179" y="3769"/>
                  <a:pt x="10804" y="3769"/>
                </a:cubicBezTo>
                <a:moveTo>
                  <a:pt x="13489" y="13078"/>
                </a:moveTo>
                <a:lnTo>
                  <a:pt x="11837" y="13078"/>
                </a:lnTo>
                <a:lnTo>
                  <a:pt x="11837" y="5640"/>
                </a:lnTo>
                <a:lnTo>
                  <a:pt x="10197" y="5640"/>
                </a:lnTo>
                <a:lnTo>
                  <a:pt x="8108" y="7973"/>
                </a:lnTo>
                <a:lnTo>
                  <a:pt x="9210" y="9365"/>
                </a:lnTo>
                <a:lnTo>
                  <a:pt x="9668" y="8871"/>
                </a:lnTo>
                <a:cubicBezTo>
                  <a:pt x="9729" y="8816"/>
                  <a:pt x="9775" y="8754"/>
                  <a:pt x="9802" y="8683"/>
                </a:cubicBezTo>
                <a:cubicBezTo>
                  <a:pt x="9832" y="8613"/>
                  <a:pt x="9859" y="8560"/>
                  <a:pt x="9891" y="8522"/>
                </a:cubicBezTo>
                <a:cubicBezTo>
                  <a:pt x="9922" y="8501"/>
                  <a:pt x="9952" y="8460"/>
                  <a:pt x="9984" y="8381"/>
                </a:cubicBezTo>
                <a:lnTo>
                  <a:pt x="10008" y="8381"/>
                </a:lnTo>
                <a:lnTo>
                  <a:pt x="10008" y="8607"/>
                </a:lnTo>
                <a:cubicBezTo>
                  <a:pt x="10008" y="8681"/>
                  <a:pt x="10003" y="8757"/>
                  <a:pt x="9996" y="8839"/>
                </a:cubicBezTo>
                <a:cubicBezTo>
                  <a:pt x="9988" y="8918"/>
                  <a:pt x="9984" y="9004"/>
                  <a:pt x="9984" y="9101"/>
                </a:cubicBezTo>
                <a:lnTo>
                  <a:pt x="9984" y="13078"/>
                </a:lnTo>
                <a:lnTo>
                  <a:pt x="8356" y="13078"/>
                </a:lnTo>
                <a:lnTo>
                  <a:pt x="8356" y="14891"/>
                </a:lnTo>
                <a:lnTo>
                  <a:pt x="13489" y="14891"/>
                </a:lnTo>
                <a:lnTo>
                  <a:pt x="13489" y="13078"/>
                </a:lnTo>
                <a:close/>
                <a:moveTo>
                  <a:pt x="13489" y="1307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15" name="Rectangle 8"/>
          <p:cNvSpPr>
            <a:spLocks noChangeArrowheads="1"/>
          </p:cNvSpPr>
          <p:nvPr/>
        </p:nvSpPr>
        <p:spPr bwMode="auto">
          <a:xfrm>
            <a:off x="2166130" y="2286020"/>
            <a:ext cx="8953797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l-G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/>
              </a:rPr>
              <a:t>Ηλεκτρονικά μηχανήματα  που έχουν τη δυνατότητα να εξυπηρετήσουν τον πελάτη 24 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/>
              </a:rPr>
              <a:t>     </a:t>
            </a:r>
            <a:r>
              <a:rPr lang="el-G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/>
              </a:rPr>
              <a:t>ώρες το 24ωρο. Η χρήση των ΑΤΜ γίνεται είναι εφικτή με µια μαγνητική κάρτα και ένα προσωπικό κωδικό αριθμό (PIN)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Raleway"/>
            </a:endParaRPr>
          </a:p>
        </p:txBody>
      </p:sp>
      <p:sp>
        <p:nvSpPr>
          <p:cNvPr id="19" name="Rectangle 16"/>
          <p:cNvSpPr>
            <a:spLocks noChangeArrowheads="1"/>
          </p:cNvSpPr>
          <p:nvPr/>
        </p:nvSpPr>
        <p:spPr bwMode="auto">
          <a:xfrm>
            <a:off x="2176262" y="4519476"/>
            <a:ext cx="907886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/>
              </a:rPr>
              <a:t>Online Banking</a:t>
            </a:r>
            <a:r>
              <a:rPr lang="el-GR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/>
              </a:rPr>
              <a:t>: </a:t>
            </a:r>
            <a:r>
              <a:rPr lang="el-G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/>
              </a:rPr>
              <a:t>Οι συναλλαγές γίνονται μέσω κλειστών δικτύων. Σε αύτη την περίπτωση ο πελάτης προμηθεύεται ένα λογισμικό απευθείας από την τράπεζα.</a:t>
            </a:r>
            <a:endParaRPr lang="en-US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Raleway"/>
            </a:endParaRPr>
          </a:p>
        </p:txBody>
      </p:sp>
      <p:sp>
        <p:nvSpPr>
          <p:cNvPr id="20" name="Rectangle 16"/>
          <p:cNvSpPr>
            <a:spLocks noChangeArrowheads="1"/>
          </p:cNvSpPr>
          <p:nvPr/>
        </p:nvSpPr>
        <p:spPr bwMode="auto">
          <a:xfrm>
            <a:off x="2094692" y="5286416"/>
            <a:ext cx="9078867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/>
              </a:rPr>
              <a:t>Internet Banking:</a:t>
            </a:r>
            <a:r>
              <a:rPr lang="en-US" sz="1600" dirty="0" smtClean="0">
                <a:latin typeface="Raleway"/>
              </a:rPr>
              <a:t> </a:t>
            </a:r>
            <a:r>
              <a:rPr lang="el-GR" sz="1600" dirty="0" smtClean="0">
                <a:latin typeface="Raleway"/>
              </a:rPr>
              <a:t>Οι συναλλαγές γίνονται με το διαδίκτυο (</a:t>
            </a:r>
            <a:r>
              <a:rPr lang="el-GR" sz="1600" dirty="0" err="1" smtClean="0">
                <a:latin typeface="Raleway"/>
              </a:rPr>
              <a:t>internet</a:t>
            </a:r>
            <a:r>
              <a:rPr lang="el-GR" sz="1600" dirty="0" smtClean="0">
                <a:latin typeface="Raleway"/>
              </a:rPr>
              <a:t>).Απαραίτητη προϋπόθεση είναι ο πελάτης να έχει πρόσβαση στο διαδίκτυο.</a:t>
            </a:r>
            <a:endParaRPr lang="en-US" sz="1600" b="1" dirty="0">
              <a:solidFill>
                <a:schemeClr val="tx1">
                  <a:lumMod val="95000"/>
                  <a:lumOff val="5000"/>
                </a:schemeClr>
              </a:solidFill>
              <a:latin typeface="Raleway"/>
            </a:endParaRPr>
          </a:p>
        </p:txBody>
      </p:sp>
      <p:sp>
        <p:nvSpPr>
          <p:cNvPr id="17" name="Rectangle 7"/>
          <p:cNvSpPr>
            <a:spLocks noChangeArrowheads="1"/>
          </p:cNvSpPr>
          <p:nvPr/>
        </p:nvSpPr>
        <p:spPr bwMode="auto">
          <a:xfrm>
            <a:off x="451611" y="357166"/>
            <a:ext cx="1105644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Τα είδη του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35992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8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15" grpId="0"/>
      <p:bldP spid="19" grpId="0"/>
      <p:bldP spid="2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Freeform 21"/>
          <p:cNvSpPr>
            <a:spLocks/>
          </p:cNvSpPr>
          <p:nvPr/>
        </p:nvSpPr>
        <p:spPr bwMode="gray">
          <a:xfrm flipH="1">
            <a:off x="3452008" y="1571625"/>
            <a:ext cx="1221609" cy="5286389"/>
          </a:xfrm>
          <a:custGeom>
            <a:avLst/>
            <a:gdLst>
              <a:gd name="T0" fmla="*/ 7 w 919"/>
              <a:gd name="T1" fmla="*/ 76 h 1497"/>
              <a:gd name="T2" fmla="*/ 7 w 919"/>
              <a:gd name="T3" fmla="*/ 1429 h 1497"/>
              <a:gd name="T4" fmla="*/ 441 w 919"/>
              <a:gd name="T5" fmla="*/ 1497 h 1497"/>
              <a:gd name="T6" fmla="*/ 919 w 919"/>
              <a:gd name="T7" fmla="*/ 1425 h 1497"/>
              <a:gd name="T8" fmla="*/ 918 w 919"/>
              <a:gd name="T9" fmla="*/ 73 h 1497"/>
              <a:gd name="T10" fmla="*/ 414 w 919"/>
              <a:gd name="T11" fmla="*/ 0 h 1497"/>
              <a:gd name="T12" fmla="*/ 7 w 919"/>
              <a:gd name="T13" fmla="*/ 76 h 14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19"/>
              <a:gd name="T22" fmla="*/ 0 h 1497"/>
              <a:gd name="T23" fmla="*/ 919 w 919"/>
              <a:gd name="T24" fmla="*/ 1497 h 14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19" h="1497">
                <a:moveTo>
                  <a:pt x="7" y="76"/>
                </a:moveTo>
                <a:cubicBezTo>
                  <a:pt x="7" y="76"/>
                  <a:pt x="7" y="752"/>
                  <a:pt x="7" y="1429"/>
                </a:cubicBezTo>
                <a:cubicBezTo>
                  <a:pt x="33" y="1477"/>
                  <a:pt x="289" y="1495"/>
                  <a:pt x="441" y="1497"/>
                </a:cubicBezTo>
                <a:cubicBezTo>
                  <a:pt x="593" y="1497"/>
                  <a:pt x="898" y="1486"/>
                  <a:pt x="919" y="1425"/>
                </a:cubicBezTo>
                <a:cubicBezTo>
                  <a:pt x="918" y="749"/>
                  <a:pt x="918" y="73"/>
                  <a:pt x="918" y="73"/>
                </a:cubicBezTo>
                <a:cubicBezTo>
                  <a:pt x="904" y="12"/>
                  <a:pt x="566" y="0"/>
                  <a:pt x="414" y="0"/>
                </a:cubicBezTo>
                <a:cubicBezTo>
                  <a:pt x="262" y="0"/>
                  <a:pt x="0" y="28"/>
                  <a:pt x="7" y="76"/>
                </a:cubicBezTo>
                <a:close/>
              </a:path>
            </a:pathLst>
          </a:custGeom>
          <a:gradFill rotWithShape="1">
            <a:gsLst>
              <a:gs pos="0">
                <a:srgbClr val="BABABA">
                  <a:alpha val="50000"/>
                </a:srgbClr>
              </a:gs>
              <a:gs pos="50000">
                <a:srgbClr val="FFFFFF">
                  <a:alpha val="50000"/>
                </a:srgbClr>
              </a:gs>
              <a:gs pos="100000">
                <a:srgbClr val="BABABA">
                  <a:alpha val="5000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8" name="Freeform 21"/>
          <p:cNvSpPr>
            <a:spLocks/>
          </p:cNvSpPr>
          <p:nvPr/>
        </p:nvSpPr>
        <p:spPr bwMode="gray">
          <a:xfrm flipH="1">
            <a:off x="6952470" y="1571625"/>
            <a:ext cx="1221609" cy="5286389"/>
          </a:xfrm>
          <a:custGeom>
            <a:avLst/>
            <a:gdLst>
              <a:gd name="T0" fmla="*/ 7 w 919"/>
              <a:gd name="T1" fmla="*/ 76 h 1497"/>
              <a:gd name="T2" fmla="*/ 7 w 919"/>
              <a:gd name="T3" fmla="*/ 1429 h 1497"/>
              <a:gd name="T4" fmla="*/ 441 w 919"/>
              <a:gd name="T5" fmla="*/ 1497 h 1497"/>
              <a:gd name="T6" fmla="*/ 919 w 919"/>
              <a:gd name="T7" fmla="*/ 1425 h 1497"/>
              <a:gd name="T8" fmla="*/ 918 w 919"/>
              <a:gd name="T9" fmla="*/ 73 h 1497"/>
              <a:gd name="T10" fmla="*/ 414 w 919"/>
              <a:gd name="T11" fmla="*/ 0 h 1497"/>
              <a:gd name="T12" fmla="*/ 7 w 919"/>
              <a:gd name="T13" fmla="*/ 76 h 14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19"/>
              <a:gd name="T22" fmla="*/ 0 h 1497"/>
              <a:gd name="T23" fmla="*/ 919 w 919"/>
              <a:gd name="T24" fmla="*/ 1497 h 14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19" h="1497">
                <a:moveTo>
                  <a:pt x="7" y="76"/>
                </a:moveTo>
                <a:cubicBezTo>
                  <a:pt x="7" y="76"/>
                  <a:pt x="7" y="752"/>
                  <a:pt x="7" y="1429"/>
                </a:cubicBezTo>
                <a:cubicBezTo>
                  <a:pt x="33" y="1477"/>
                  <a:pt x="289" y="1495"/>
                  <a:pt x="441" y="1497"/>
                </a:cubicBezTo>
                <a:cubicBezTo>
                  <a:pt x="593" y="1497"/>
                  <a:pt x="898" y="1486"/>
                  <a:pt x="919" y="1425"/>
                </a:cubicBezTo>
                <a:cubicBezTo>
                  <a:pt x="918" y="749"/>
                  <a:pt x="918" y="73"/>
                  <a:pt x="918" y="73"/>
                </a:cubicBezTo>
                <a:cubicBezTo>
                  <a:pt x="904" y="12"/>
                  <a:pt x="566" y="0"/>
                  <a:pt x="414" y="0"/>
                </a:cubicBezTo>
                <a:cubicBezTo>
                  <a:pt x="262" y="0"/>
                  <a:pt x="0" y="28"/>
                  <a:pt x="7" y="76"/>
                </a:cubicBezTo>
                <a:close/>
              </a:path>
            </a:pathLst>
          </a:custGeom>
          <a:gradFill rotWithShape="1">
            <a:gsLst>
              <a:gs pos="0">
                <a:srgbClr val="BABABA">
                  <a:alpha val="50000"/>
                </a:srgbClr>
              </a:gs>
              <a:gs pos="50000">
                <a:srgbClr val="FFFFFF">
                  <a:alpha val="50000"/>
                </a:srgbClr>
              </a:gs>
              <a:gs pos="100000">
                <a:srgbClr val="BABABA">
                  <a:alpha val="5000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Freeform 11"/>
          <p:cNvSpPr>
            <a:spLocks/>
          </p:cNvSpPr>
          <p:nvPr/>
        </p:nvSpPr>
        <p:spPr bwMode="gray">
          <a:xfrm flipH="1">
            <a:off x="1880364" y="1571612"/>
            <a:ext cx="1214446" cy="5286388"/>
          </a:xfrm>
          <a:custGeom>
            <a:avLst/>
            <a:gdLst>
              <a:gd name="T0" fmla="*/ 7 w 919"/>
              <a:gd name="T1" fmla="*/ 76 h 1497"/>
              <a:gd name="T2" fmla="*/ 7 w 919"/>
              <a:gd name="T3" fmla="*/ 1429 h 1497"/>
              <a:gd name="T4" fmla="*/ 441 w 919"/>
              <a:gd name="T5" fmla="*/ 1497 h 1497"/>
              <a:gd name="T6" fmla="*/ 919 w 919"/>
              <a:gd name="T7" fmla="*/ 1425 h 1497"/>
              <a:gd name="T8" fmla="*/ 918 w 919"/>
              <a:gd name="T9" fmla="*/ 73 h 1497"/>
              <a:gd name="T10" fmla="*/ 414 w 919"/>
              <a:gd name="T11" fmla="*/ 0 h 1497"/>
              <a:gd name="T12" fmla="*/ 7 w 919"/>
              <a:gd name="T13" fmla="*/ 76 h 14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19"/>
              <a:gd name="T22" fmla="*/ 0 h 1497"/>
              <a:gd name="T23" fmla="*/ 919 w 919"/>
              <a:gd name="T24" fmla="*/ 1497 h 14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19" h="1497">
                <a:moveTo>
                  <a:pt x="7" y="76"/>
                </a:moveTo>
                <a:cubicBezTo>
                  <a:pt x="7" y="76"/>
                  <a:pt x="7" y="752"/>
                  <a:pt x="7" y="1429"/>
                </a:cubicBezTo>
                <a:cubicBezTo>
                  <a:pt x="33" y="1477"/>
                  <a:pt x="289" y="1495"/>
                  <a:pt x="441" y="1497"/>
                </a:cubicBezTo>
                <a:cubicBezTo>
                  <a:pt x="593" y="1497"/>
                  <a:pt x="898" y="1486"/>
                  <a:pt x="919" y="1425"/>
                </a:cubicBezTo>
                <a:cubicBezTo>
                  <a:pt x="918" y="749"/>
                  <a:pt x="918" y="73"/>
                  <a:pt x="918" y="73"/>
                </a:cubicBezTo>
                <a:cubicBezTo>
                  <a:pt x="904" y="12"/>
                  <a:pt x="566" y="0"/>
                  <a:pt x="414" y="0"/>
                </a:cubicBezTo>
                <a:cubicBezTo>
                  <a:pt x="262" y="0"/>
                  <a:pt x="0" y="28"/>
                  <a:pt x="7" y="76"/>
                </a:cubicBezTo>
                <a:close/>
              </a:path>
            </a:pathLst>
          </a:custGeom>
          <a:gradFill rotWithShape="1">
            <a:gsLst>
              <a:gs pos="0">
                <a:srgbClr val="BABABA">
                  <a:alpha val="50000"/>
                </a:srgbClr>
              </a:gs>
              <a:gs pos="50000">
                <a:srgbClr val="FFFFFF">
                  <a:alpha val="50000"/>
                </a:srgbClr>
              </a:gs>
              <a:gs pos="100000">
                <a:srgbClr val="BABABA">
                  <a:alpha val="5000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Freeform 31"/>
          <p:cNvSpPr>
            <a:spLocks/>
          </p:cNvSpPr>
          <p:nvPr/>
        </p:nvSpPr>
        <p:spPr bwMode="gray">
          <a:xfrm flipH="1">
            <a:off x="308728" y="1571612"/>
            <a:ext cx="1285884" cy="5286388"/>
          </a:xfrm>
          <a:custGeom>
            <a:avLst/>
            <a:gdLst>
              <a:gd name="T0" fmla="*/ 7 w 919"/>
              <a:gd name="T1" fmla="*/ 76 h 1497"/>
              <a:gd name="T2" fmla="*/ 7 w 919"/>
              <a:gd name="T3" fmla="*/ 1429 h 1497"/>
              <a:gd name="T4" fmla="*/ 441 w 919"/>
              <a:gd name="T5" fmla="*/ 1497 h 1497"/>
              <a:gd name="T6" fmla="*/ 919 w 919"/>
              <a:gd name="T7" fmla="*/ 1425 h 1497"/>
              <a:gd name="T8" fmla="*/ 918 w 919"/>
              <a:gd name="T9" fmla="*/ 73 h 1497"/>
              <a:gd name="T10" fmla="*/ 414 w 919"/>
              <a:gd name="T11" fmla="*/ 0 h 1497"/>
              <a:gd name="T12" fmla="*/ 7 w 919"/>
              <a:gd name="T13" fmla="*/ 76 h 1497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w 919"/>
              <a:gd name="T22" fmla="*/ 0 h 1497"/>
              <a:gd name="T23" fmla="*/ 919 w 919"/>
              <a:gd name="T24" fmla="*/ 1497 h 1497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T21" t="T22" r="T23" b="T24"/>
            <a:pathLst>
              <a:path w="919" h="1497">
                <a:moveTo>
                  <a:pt x="7" y="76"/>
                </a:moveTo>
                <a:cubicBezTo>
                  <a:pt x="7" y="76"/>
                  <a:pt x="7" y="752"/>
                  <a:pt x="7" y="1429"/>
                </a:cubicBezTo>
                <a:cubicBezTo>
                  <a:pt x="33" y="1477"/>
                  <a:pt x="289" y="1495"/>
                  <a:pt x="441" y="1497"/>
                </a:cubicBezTo>
                <a:cubicBezTo>
                  <a:pt x="593" y="1497"/>
                  <a:pt x="898" y="1486"/>
                  <a:pt x="919" y="1425"/>
                </a:cubicBezTo>
                <a:cubicBezTo>
                  <a:pt x="918" y="749"/>
                  <a:pt x="918" y="73"/>
                  <a:pt x="918" y="73"/>
                </a:cubicBezTo>
                <a:cubicBezTo>
                  <a:pt x="904" y="12"/>
                  <a:pt x="566" y="0"/>
                  <a:pt x="414" y="0"/>
                </a:cubicBezTo>
                <a:cubicBezTo>
                  <a:pt x="262" y="0"/>
                  <a:pt x="0" y="28"/>
                  <a:pt x="7" y="76"/>
                </a:cubicBezTo>
                <a:close/>
              </a:path>
            </a:pathLst>
          </a:custGeom>
          <a:gradFill rotWithShape="1">
            <a:gsLst>
              <a:gs pos="0">
                <a:srgbClr val="BABABA">
                  <a:alpha val="50000"/>
                </a:srgbClr>
              </a:gs>
              <a:gs pos="50000">
                <a:srgbClr val="FFFFFF">
                  <a:alpha val="50000"/>
                </a:srgbClr>
              </a:gs>
              <a:gs pos="100000">
                <a:srgbClr val="BABABA">
                  <a:alpha val="50000"/>
                </a:srgbClr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AutoShape 33"/>
          <p:cNvSpPr>
            <a:spLocks noChangeArrowheads="1"/>
          </p:cNvSpPr>
          <p:nvPr/>
        </p:nvSpPr>
        <p:spPr bwMode="gray">
          <a:xfrm flipH="1">
            <a:off x="308735" y="3071810"/>
            <a:ext cx="1274985" cy="3236124"/>
          </a:xfrm>
          <a:prstGeom prst="can">
            <a:avLst>
              <a:gd name="adj" fmla="val 47912"/>
            </a:avLst>
          </a:prstGeom>
          <a:gradFill flip="none" rotWithShape="1">
            <a:gsLst>
              <a:gs pos="0">
                <a:schemeClr val="accent1"/>
              </a:gs>
              <a:gs pos="50000">
                <a:schemeClr val="accent1">
                  <a:lumMod val="75000"/>
                </a:schemeClr>
              </a:gs>
              <a:gs pos="100000">
                <a:schemeClr val="accent1">
                  <a:lumMod val="75000"/>
                </a:schemeClr>
              </a:gs>
            </a:gsLst>
            <a:lin ang="0" scaled="1"/>
            <a:tileRect/>
          </a:gradFill>
          <a:ln w="9525">
            <a:solidFill>
              <a:srgbClr val="F8F8F8">
                <a:alpha val="14999"/>
              </a:srgbClr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AutoShape 35"/>
          <p:cNvSpPr>
            <a:spLocks noChangeArrowheads="1"/>
          </p:cNvSpPr>
          <p:nvPr/>
        </p:nvSpPr>
        <p:spPr bwMode="ltGray">
          <a:xfrm flipH="1">
            <a:off x="3452000" y="4071942"/>
            <a:ext cx="1214446" cy="2286016"/>
          </a:xfrm>
          <a:prstGeom prst="can">
            <a:avLst>
              <a:gd name="adj" fmla="val 40543"/>
            </a:avLst>
          </a:prstGeom>
          <a:gradFill flip="none" rotWithShape="1">
            <a:gsLst>
              <a:gs pos="0">
                <a:schemeClr val="accent3"/>
              </a:gs>
              <a:gs pos="50000">
                <a:schemeClr val="accent3">
                  <a:lumMod val="75000"/>
                </a:schemeClr>
              </a:gs>
              <a:gs pos="100000">
                <a:schemeClr val="accent3">
                  <a:lumMod val="75000"/>
                </a:schemeClr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7" name="AutoShape 36"/>
          <p:cNvSpPr>
            <a:spLocks noChangeArrowheads="1"/>
          </p:cNvSpPr>
          <p:nvPr/>
        </p:nvSpPr>
        <p:spPr bwMode="gray">
          <a:xfrm flipH="1">
            <a:off x="1880364" y="2143116"/>
            <a:ext cx="1214446" cy="4176914"/>
          </a:xfrm>
          <a:prstGeom prst="can">
            <a:avLst>
              <a:gd name="adj" fmla="val 47800"/>
            </a:avLst>
          </a:prstGeom>
          <a:gradFill flip="none" rotWithShape="1">
            <a:gsLst>
              <a:gs pos="0">
                <a:schemeClr val="accent2"/>
              </a:gs>
              <a:gs pos="50000">
                <a:schemeClr val="accent2">
                  <a:lumMod val="75000"/>
                </a:schemeClr>
              </a:gs>
              <a:gs pos="100000">
                <a:schemeClr val="accent2">
                  <a:lumMod val="75000"/>
                </a:schemeClr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" name="Group 20"/>
          <p:cNvGrpSpPr>
            <a:grpSpLocks/>
          </p:cNvGrpSpPr>
          <p:nvPr/>
        </p:nvGrpSpPr>
        <p:grpSpPr bwMode="auto">
          <a:xfrm flipH="1">
            <a:off x="5166064" y="1571625"/>
            <a:ext cx="1354956" cy="5286389"/>
            <a:chOff x="216" y="1816"/>
            <a:chExt cx="963" cy="1497"/>
          </a:xfrm>
        </p:grpSpPr>
        <p:sp>
          <p:nvSpPr>
            <p:cNvPr id="30" name="Freeform 21"/>
            <p:cNvSpPr>
              <a:spLocks/>
            </p:cNvSpPr>
            <p:nvPr/>
          </p:nvSpPr>
          <p:spPr bwMode="gray">
            <a:xfrm>
              <a:off x="265" y="1816"/>
              <a:ext cx="868" cy="1497"/>
            </a:xfrm>
            <a:custGeom>
              <a:avLst/>
              <a:gdLst>
                <a:gd name="T0" fmla="*/ 7 w 919"/>
                <a:gd name="T1" fmla="*/ 76 h 1497"/>
                <a:gd name="T2" fmla="*/ 7 w 919"/>
                <a:gd name="T3" fmla="*/ 1429 h 1497"/>
                <a:gd name="T4" fmla="*/ 441 w 919"/>
                <a:gd name="T5" fmla="*/ 1497 h 1497"/>
                <a:gd name="T6" fmla="*/ 919 w 919"/>
                <a:gd name="T7" fmla="*/ 1425 h 1497"/>
                <a:gd name="T8" fmla="*/ 918 w 919"/>
                <a:gd name="T9" fmla="*/ 73 h 1497"/>
                <a:gd name="T10" fmla="*/ 414 w 919"/>
                <a:gd name="T11" fmla="*/ 0 h 1497"/>
                <a:gd name="T12" fmla="*/ 7 w 919"/>
                <a:gd name="T13" fmla="*/ 76 h 1497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919"/>
                <a:gd name="T22" fmla="*/ 0 h 1497"/>
                <a:gd name="T23" fmla="*/ 919 w 919"/>
                <a:gd name="T24" fmla="*/ 1497 h 1497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919" h="1497">
                  <a:moveTo>
                    <a:pt x="7" y="76"/>
                  </a:moveTo>
                  <a:cubicBezTo>
                    <a:pt x="7" y="76"/>
                    <a:pt x="7" y="752"/>
                    <a:pt x="7" y="1429"/>
                  </a:cubicBezTo>
                  <a:cubicBezTo>
                    <a:pt x="33" y="1477"/>
                    <a:pt x="289" y="1495"/>
                    <a:pt x="441" y="1497"/>
                  </a:cubicBezTo>
                  <a:cubicBezTo>
                    <a:pt x="593" y="1497"/>
                    <a:pt x="898" y="1486"/>
                    <a:pt x="919" y="1425"/>
                  </a:cubicBezTo>
                  <a:cubicBezTo>
                    <a:pt x="918" y="749"/>
                    <a:pt x="918" y="73"/>
                    <a:pt x="918" y="73"/>
                  </a:cubicBezTo>
                  <a:cubicBezTo>
                    <a:pt x="904" y="12"/>
                    <a:pt x="566" y="0"/>
                    <a:pt x="414" y="0"/>
                  </a:cubicBezTo>
                  <a:cubicBezTo>
                    <a:pt x="262" y="0"/>
                    <a:pt x="0" y="28"/>
                    <a:pt x="7" y="76"/>
                  </a:cubicBezTo>
                  <a:close/>
                </a:path>
              </a:pathLst>
            </a:custGeom>
            <a:gradFill rotWithShape="1">
              <a:gsLst>
                <a:gs pos="0">
                  <a:srgbClr val="BABABA">
                    <a:alpha val="50000"/>
                  </a:srgbClr>
                </a:gs>
                <a:gs pos="50000">
                  <a:srgbClr val="FFFFFF">
                    <a:alpha val="50000"/>
                  </a:srgbClr>
                </a:gs>
                <a:gs pos="100000">
                  <a:srgbClr val="BABABA">
                    <a:alpha val="50000"/>
                  </a:srgbClr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1" name="Oval 22"/>
            <p:cNvSpPr>
              <a:spLocks noChangeArrowheads="1"/>
            </p:cNvSpPr>
            <p:nvPr/>
          </p:nvSpPr>
          <p:spPr bwMode="gray">
            <a:xfrm>
              <a:off x="216" y="1816"/>
              <a:ext cx="963" cy="164"/>
            </a:xfrm>
            <a:prstGeom prst="ellipse">
              <a:avLst/>
            </a:prstGeom>
            <a:solidFill>
              <a:srgbClr val="FFFFFF">
                <a:alpha val="30196"/>
              </a:srgb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5" name="AutoShape 34"/>
          <p:cNvSpPr>
            <a:spLocks noChangeArrowheads="1"/>
          </p:cNvSpPr>
          <p:nvPr/>
        </p:nvSpPr>
        <p:spPr bwMode="gray">
          <a:xfrm flipH="1">
            <a:off x="5237950" y="5572140"/>
            <a:ext cx="1214446" cy="847454"/>
          </a:xfrm>
          <a:prstGeom prst="can">
            <a:avLst>
              <a:gd name="adj" fmla="val 49724"/>
            </a:avLst>
          </a:prstGeom>
          <a:gradFill flip="none" rotWithShape="1">
            <a:gsLst>
              <a:gs pos="0">
                <a:schemeClr val="accent4"/>
              </a:gs>
              <a:gs pos="50000">
                <a:schemeClr val="accent4">
                  <a:lumMod val="75000"/>
                </a:schemeClr>
              </a:gs>
              <a:gs pos="100000">
                <a:schemeClr val="accent4">
                  <a:lumMod val="75000"/>
                </a:schemeClr>
              </a:gs>
            </a:gsLst>
            <a:lin ang="18900000" scaled="1"/>
            <a:tileRect/>
          </a:gradFill>
          <a:ln w="9525">
            <a:noFill/>
            <a:round/>
            <a:headEnd/>
            <a:tailEnd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9" name="AutoShape 34"/>
          <p:cNvSpPr>
            <a:spLocks noChangeArrowheads="1"/>
          </p:cNvSpPr>
          <p:nvPr/>
        </p:nvSpPr>
        <p:spPr bwMode="gray">
          <a:xfrm flipH="1">
            <a:off x="6952460" y="5643578"/>
            <a:ext cx="1203569" cy="857256"/>
          </a:xfrm>
          <a:prstGeom prst="can">
            <a:avLst>
              <a:gd name="adj" fmla="val 50000"/>
            </a:avLst>
          </a:prstGeom>
          <a:gradFill flip="none" rotWithShape="1">
            <a:gsLst>
              <a:gs pos="0">
                <a:schemeClr val="accent5"/>
              </a:gs>
              <a:gs pos="50000">
                <a:schemeClr val="accent5">
                  <a:lumMod val="75000"/>
                </a:schemeClr>
              </a:gs>
              <a:gs pos="100000">
                <a:schemeClr val="accent5">
                  <a:lumMod val="75000"/>
                </a:schemeClr>
              </a:gs>
            </a:gsLst>
            <a:lin ang="15600000" scaled="0"/>
            <a:tileRect/>
          </a:gradFill>
          <a:ln w="9525">
            <a:noFill/>
            <a:round/>
            <a:headEnd/>
            <a:tailEnd/>
          </a:ln>
          <a:effectLst/>
          <a:scene3d>
            <a:camera prst="perspectiveRelaxedModerately">
              <a:rot lat="0" lon="0" rev="0"/>
            </a:camera>
            <a:lightRig rig="threePt" dir="t"/>
          </a:scene3d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6" name="Oval 22"/>
          <p:cNvSpPr>
            <a:spLocks noChangeArrowheads="1"/>
          </p:cNvSpPr>
          <p:nvPr/>
        </p:nvSpPr>
        <p:spPr bwMode="gray">
          <a:xfrm flipH="1">
            <a:off x="6809586" y="1643054"/>
            <a:ext cx="1354508" cy="579135"/>
          </a:xfrm>
          <a:prstGeom prst="ellipse">
            <a:avLst/>
          </a:prstGeom>
          <a:solidFill>
            <a:srgbClr val="FFFFFF">
              <a:alpha val="30196"/>
            </a:srgbClr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0" cap="none" spc="0" normalizeH="0" baseline="0" noProof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Rectangle 7"/>
          <p:cNvSpPr>
            <a:spLocks noChangeArrowheads="1"/>
          </p:cNvSpPr>
          <p:nvPr/>
        </p:nvSpPr>
        <p:spPr bwMode="auto">
          <a:xfrm>
            <a:off x="237298" y="6304002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Απόλυτα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1808926" y="6304002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Αρκετά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3380570" y="6357958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Κάπως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4" name="Rectangle 7"/>
          <p:cNvSpPr>
            <a:spLocks noChangeArrowheads="1"/>
          </p:cNvSpPr>
          <p:nvPr/>
        </p:nvSpPr>
        <p:spPr bwMode="auto">
          <a:xfrm>
            <a:off x="5166512" y="6304002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Λίγο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6881032" y="6361004"/>
            <a:ext cx="1357322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Καθόλου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6" name="Rectangle 7"/>
          <p:cNvSpPr>
            <a:spLocks noChangeArrowheads="1"/>
          </p:cNvSpPr>
          <p:nvPr/>
        </p:nvSpPr>
        <p:spPr bwMode="auto">
          <a:xfrm>
            <a:off x="308728" y="3000372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30%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7" name="Rectangle 7"/>
          <p:cNvSpPr>
            <a:spLocks noChangeArrowheads="1"/>
          </p:cNvSpPr>
          <p:nvPr/>
        </p:nvSpPr>
        <p:spPr bwMode="auto">
          <a:xfrm>
            <a:off x="308728" y="4143380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76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8" name="Rectangle 7"/>
          <p:cNvSpPr>
            <a:spLocks noChangeArrowheads="1"/>
          </p:cNvSpPr>
          <p:nvPr/>
        </p:nvSpPr>
        <p:spPr bwMode="auto">
          <a:xfrm>
            <a:off x="1880372" y="3643314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136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9" name="Rectangle 7"/>
          <p:cNvSpPr>
            <a:spLocks noChangeArrowheads="1"/>
          </p:cNvSpPr>
          <p:nvPr/>
        </p:nvSpPr>
        <p:spPr bwMode="auto">
          <a:xfrm>
            <a:off x="3452000" y="4786322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33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0" name="Rectangle 7"/>
          <p:cNvSpPr>
            <a:spLocks noChangeArrowheads="1"/>
          </p:cNvSpPr>
          <p:nvPr/>
        </p:nvSpPr>
        <p:spPr bwMode="auto">
          <a:xfrm>
            <a:off x="5237953" y="5857892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6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2" name="Rectangle 7"/>
          <p:cNvSpPr>
            <a:spLocks noChangeArrowheads="1"/>
          </p:cNvSpPr>
          <p:nvPr/>
        </p:nvSpPr>
        <p:spPr bwMode="auto">
          <a:xfrm>
            <a:off x="1808926" y="2071678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53%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3" name="Rectangle 7"/>
          <p:cNvSpPr>
            <a:spLocks noChangeArrowheads="1"/>
          </p:cNvSpPr>
          <p:nvPr/>
        </p:nvSpPr>
        <p:spPr bwMode="auto">
          <a:xfrm>
            <a:off x="3380570" y="4071942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13%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4" name="Rectangle 7"/>
          <p:cNvSpPr>
            <a:spLocks noChangeArrowheads="1"/>
          </p:cNvSpPr>
          <p:nvPr/>
        </p:nvSpPr>
        <p:spPr bwMode="auto">
          <a:xfrm>
            <a:off x="5237953" y="5429264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2%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auto">
          <a:xfrm>
            <a:off x="6881027" y="5500702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2%</a:t>
            </a:r>
            <a:endParaRPr lang="en-US" sz="20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6881027" y="6000768"/>
            <a:ext cx="1357322" cy="553998"/>
          </a:xfrm>
          <a:prstGeom prst="rect">
            <a:avLst/>
          </a:prstGeom>
          <a:noFill/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0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6</a:t>
            </a:r>
            <a:endParaRPr lang="en-US" sz="20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60" name="Rectangle 7"/>
          <p:cNvSpPr>
            <a:spLocks noChangeArrowheads="1"/>
          </p:cNvSpPr>
          <p:nvPr/>
        </p:nvSpPr>
        <p:spPr bwMode="auto">
          <a:xfrm>
            <a:off x="9381351" y="2333691"/>
            <a:ext cx="2809062" cy="4524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Η ικανοποίηση των χρηστών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 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είναι φανερή λόγω των μεγάλων ποσοστών που καταλαμβάνουν οι θετικές αξιολογήσεις.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3" name="57 - Ομάδα"/>
          <p:cNvGrpSpPr/>
          <p:nvPr/>
        </p:nvGrpSpPr>
        <p:grpSpPr>
          <a:xfrm>
            <a:off x="8309784" y="2285992"/>
            <a:ext cx="1428760" cy="1143008"/>
            <a:chOff x="0" y="5286363"/>
            <a:chExt cx="2000264" cy="1571635"/>
          </a:xfrm>
        </p:grpSpPr>
        <p:sp>
          <p:nvSpPr>
            <p:cNvPr id="59" name="Oval 8"/>
            <p:cNvSpPr/>
            <p:nvPr/>
          </p:nvSpPr>
          <p:spPr>
            <a:xfrm>
              <a:off x="428628" y="5500678"/>
              <a:ext cx="1071570" cy="107157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1" name="Picture 3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57256" y="5857868"/>
              <a:ext cx="304800" cy="304800"/>
            </a:xfrm>
            <a:prstGeom prst="rect">
              <a:avLst/>
            </a:prstGeom>
          </p:spPr>
        </p:pic>
        <p:graphicFrame>
          <p:nvGraphicFramePr>
            <p:cNvPr id="62" name="Chart 3"/>
            <p:cNvGraphicFramePr/>
            <p:nvPr>
              <p:extLst/>
            </p:nvPr>
          </p:nvGraphicFramePr>
          <p:xfrm>
            <a:off x="0" y="5286363"/>
            <a:ext cx="2000264" cy="157163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sp>
        <p:nvSpPr>
          <p:cNvPr id="37" name="Rectangle 7"/>
          <p:cNvSpPr>
            <a:spLocks noChangeArrowheads="1"/>
          </p:cNvSpPr>
          <p:nvPr/>
        </p:nvSpPr>
        <p:spPr bwMode="auto">
          <a:xfrm>
            <a:off x="-1" y="334504"/>
            <a:ext cx="1219041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Ικανοποίηση από τις υπηρεσίες του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2539944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6" grpId="0" animBg="1"/>
      <p:bldP spid="17" grpId="0" animBg="1"/>
      <p:bldP spid="15" grpId="0" animBg="1"/>
      <p:bldP spid="19" grpId="0" animBg="1"/>
      <p:bldP spid="46" grpId="0"/>
      <p:bldP spid="47" grpId="0"/>
      <p:bldP spid="48" grpId="0"/>
      <p:bldP spid="49" grpId="0"/>
      <p:bldP spid="50" grpId="0"/>
      <p:bldP spid="52" grpId="0"/>
      <p:bldP spid="53" grpId="0"/>
      <p:bldP spid="54" grpId="0"/>
      <p:bldP spid="55" grpId="0"/>
      <p:bldP spid="56" grpId="0"/>
      <p:bldP spid="60" grpId="0"/>
      <p:bldP spid="3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8" name="67 - Ευθεία γραμμή σύνδεσης"/>
          <p:cNvCxnSpPr>
            <a:endCxn id="51" idx="3"/>
          </p:cNvCxnSpPr>
          <p:nvPr/>
        </p:nvCxnSpPr>
        <p:spPr>
          <a:xfrm flipV="1">
            <a:off x="0" y="5206199"/>
            <a:ext cx="12238874" cy="80191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9" name="78 - Ευθεία γραμμή σύνδεσης"/>
          <p:cNvCxnSpPr/>
          <p:nvPr/>
        </p:nvCxnSpPr>
        <p:spPr>
          <a:xfrm flipV="1">
            <a:off x="1" y="5500702"/>
            <a:ext cx="12190413" cy="71438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Rectangle 7"/>
          <p:cNvSpPr>
            <a:spLocks noChangeArrowheads="1"/>
          </p:cNvSpPr>
          <p:nvPr/>
        </p:nvSpPr>
        <p:spPr bwMode="auto">
          <a:xfrm>
            <a:off x="-1" y="334504"/>
            <a:ext cx="1219041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Λόγος  αποτροπής χρήσης του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57" name="56 - Ομάδα"/>
          <p:cNvGrpSpPr/>
          <p:nvPr/>
        </p:nvGrpSpPr>
        <p:grpSpPr>
          <a:xfrm>
            <a:off x="165852" y="1285862"/>
            <a:ext cx="1571636" cy="5301943"/>
            <a:chOff x="165852" y="1285860"/>
            <a:chExt cx="1571636" cy="5301943"/>
          </a:xfrm>
        </p:grpSpPr>
        <p:sp>
          <p:nvSpPr>
            <p:cNvPr id="21" name="AutoShape 33"/>
            <p:cNvSpPr>
              <a:spLocks noChangeArrowheads="1"/>
            </p:cNvSpPr>
            <p:nvPr/>
          </p:nvSpPr>
          <p:spPr bwMode="gray">
            <a:xfrm flipH="1">
              <a:off x="308728" y="1285860"/>
              <a:ext cx="1274985" cy="4307694"/>
            </a:xfrm>
            <a:prstGeom prst="can">
              <a:avLst>
                <a:gd name="adj" fmla="val 47912"/>
              </a:avLst>
            </a:prstGeom>
            <a:gradFill flip="none" rotWithShape="1">
              <a:gsLst>
                <a:gs pos="0">
                  <a:schemeClr val="accent1"/>
                </a:gs>
                <a:gs pos="50000">
                  <a:schemeClr val="accent1">
                    <a:lumMod val="75000"/>
                  </a:schemeClr>
                </a:gs>
                <a:gs pos="100000">
                  <a:schemeClr val="accent1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rgbClr val="F8F8F8">
                  <a:alpha val="14999"/>
                </a:srgb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3" name="Rectangle 7"/>
            <p:cNvSpPr>
              <a:spLocks noChangeArrowheads="1"/>
            </p:cNvSpPr>
            <p:nvPr/>
          </p:nvSpPr>
          <p:spPr bwMode="auto">
            <a:xfrm>
              <a:off x="380166" y="1285860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70%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34" name="Rectangle 7"/>
            <p:cNvSpPr>
              <a:spLocks noChangeArrowheads="1"/>
            </p:cNvSpPr>
            <p:nvPr/>
          </p:nvSpPr>
          <p:spPr bwMode="auto">
            <a:xfrm>
              <a:off x="308728" y="3214686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180</a:t>
              </a:r>
              <a:endPara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35" name="Rectangle 7"/>
            <p:cNvSpPr>
              <a:spLocks noChangeArrowheads="1"/>
            </p:cNvSpPr>
            <p:nvPr/>
          </p:nvSpPr>
          <p:spPr bwMode="auto">
            <a:xfrm>
              <a:off x="165852" y="5572140"/>
              <a:ext cx="1571636" cy="1015663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Δεν απάντησαν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grpSp>
        <p:nvGrpSpPr>
          <p:cNvPr id="58" name="57 - Ομάδα"/>
          <p:cNvGrpSpPr/>
          <p:nvPr/>
        </p:nvGrpSpPr>
        <p:grpSpPr>
          <a:xfrm>
            <a:off x="1951802" y="4000506"/>
            <a:ext cx="1714512" cy="2587299"/>
            <a:chOff x="1951802" y="4000504"/>
            <a:chExt cx="1714512" cy="2587299"/>
          </a:xfrm>
        </p:grpSpPr>
        <p:sp>
          <p:nvSpPr>
            <p:cNvPr id="25" name="AutoShape 36"/>
            <p:cNvSpPr>
              <a:spLocks noChangeArrowheads="1"/>
            </p:cNvSpPr>
            <p:nvPr/>
          </p:nvSpPr>
          <p:spPr bwMode="gray">
            <a:xfrm flipH="1">
              <a:off x="2166116" y="4000504"/>
              <a:ext cx="1214446" cy="1533708"/>
            </a:xfrm>
            <a:prstGeom prst="can">
              <a:avLst>
                <a:gd name="adj" fmla="val 47800"/>
              </a:avLst>
            </a:prstGeom>
            <a:gradFill flip="none" rotWithShape="1">
              <a:gsLst>
                <a:gs pos="0">
                  <a:schemeClr val="accent2"/>
                </a:gs>
                <a:gs pos="50000">
                  <a:schemeClr val="accent2">
                    <a:lumMod val="75000"/>
                  </a:schemeClr>
                </a:gs>
                <a:gs pos="100000">
                  <a:schemeClr val="accent2">
                    <a:lumMod val="7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36" name="Rectangle 7"/>
            <p:cNvSpPr>
              <a:spLocks noChangeArrowheads="1"/>
            </p:cNvSpPr>
            <p:nvPr/>
          </p:nvSpPr>
          <p:spPr bwMode="auto">
            <a:xfrm>
              <a:off x="1951802" y="5572140"/>
              <a:ext cx="1714512" cy="1015663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Μη φιλικό περιβάλλον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39" name="Rectangle 7"/>
            <p:cNvSpPr>
              <a:spLocks noChangeArrowheads="1"/>
            </p:cNvSpPr>
            <p:nvPr/>
          </p:nvSpPr>
          <p:spPr bwMode="auto">
            <a:xfrm>
              <a:off x="2166116" y="4000504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9%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45" name="Rectangle 7"/>
            <p:cNvSpPr>
              <a:spLocks noChangeArrowheads="1"/>
            </p:cNvSpPr>
            <p:nvPr/>
          </p:nvSpPr>
          <p:spPr bwMode="auto">
            <a:xfrm>
              <a:off x="2094678" y="4714884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23</a:t>
              </a:r>
              <a:endPara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grpSp>
        <p:nvGrpSpPr>
          <p:cNvPr id="59" name="58 - Ομάδα"/>
          <p:cNvGrpSpPr/>
          <p:nvPr/>
        </p:nvGrpSpPr>
        <p:grpSpPr>
          <a:xfrm>
            <a:off x="3594876" y="4000505"/>
            <a:ext cx="1928826" cy="2587299"/>
            <a:chOff x="3594876" y="4000504"/>
            <a:chExt cx="1928826" cy="2587299"/>
          </a:xfrm>
        </p:grpSpPr>
        <p:sp>
          <p:nvSpPr>
            <p:cNvPr id="23" name="AutoShape 35"/>
            <p:cNvSpPr>
              <a:spLocks noChangeArrowheads="1"/>
            </p:cNvSpPr>
            <p:nvPr/>
          </p:nvSpPr>
          <p:spPr bwMode="ltGray">
            <a:xfrm flipH="1">
              <a:off x="3952066" y="4071942"/>
              <a:ext cx="1214446" cy="1500198"/>
            </a:xfrm>
            <a:prstGeom prst="can">
              <a:avLst>
                <a:gd name="adj" fmla="val 46997"/>
              </a:avLst>
            </a:prstGeom>
            <a:gradFill flip="none" rotWithShape="1">
              <a:gsLst>
                <a:gs pos="0">
                  <a:schemeClr val="accent3"/>
                </a:gs>
                <a:gs pos="50000">
                  <a:schemeClr val="accent3">
                    <a:lumMod val="75000"/>
                  </a:schemeClr>
                </a:gs>
                <a:gs pos="100000">
                  <a:schemeClr val="accent3">
                    <a:lumMod val="7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0" name="Rectangle 7"/>
            <p:cNvSpPr>
              <a:spLocks noChangeArrowheads="1"/>
            </p:cNvSpPr>
            <p:nvPr/>
          </p:nvSpPr>
          <p:spPr bwMode="auto">
            <a:xfrm>
              <a:off x="3880628" y="4000504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7%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46" name="Rectangle 7"/>
            <p:cNvSpPr>
              <a:spLocks noChangeArrowheads="1"/>
            </p:cNvSpPr>
            <p:nvPr/>
          </p:nvSpPr>
          <p:spPr bwMode="auto">
            <a:xfrm>
              <a:off x="3809190" y="4714884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18</a:t>
              </a:r>
              <a:endPara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52" name="Rectangle 7"/>
            <p:cNvSpPr>
              <a:spLocks noChangeArrowheads="1"/>
            </p:cNvSpPr>
            <p:nvPr/>
          </p:nvSpPr>
          <p:spPr bwMode="auto">
            <a:xfrm>
              <a:off x="3594876" y="5572140"/>
              <a:ext cx="1928826" cy="1015663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Πολλές πληροφορίες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grpSp>
        <p:nvGrpSpPr>
          <p:cNvPr id="60" name="59 - Ομάδα"/>
          <p:cNvGrpSpPr/>
          <p:nvPr/>
        </p:nvGrpSpPr>
        <p:grpSpPr>
          <a:xfrm>
            <a:off x="5380827" y="4143380"/>
            <a:ext cx="1928826" cy="1982758"/>
            <a:chOff x="5309388" y="4143380"/>
            <a:chExt cx="1928826" cy="1982758"/>
          </a:xfrm>
        </p:grpSpPr>
        <p:sp>
          <p:nvSpPr>
            <p:cNvPr id="31" name="AutoShape 34"/>
            <p:cNvSpPr>
              <a:spLocks noChangeArrowheads="1"/>
            </p:cNvSpPr>
            <p:nvPr/>
          </p:nvSpPr>
          <p:spPr bwMode="gray">
            <a:xfrm flipH="1">
              <a:off x="5666578" y="4143380"/>
              <a:ext cx="1214446" cy="1404464"/>
            </a:xfrm>
            <a:prstGeom prst="can">
              <a:avLst>
                <a:gd name="adj" fmla="val 49724"/>
              </a:avLst>
            </a:prstGeom>
            <a:gradFill flip="none" rotWithShape="1">
              <a:gsLst>
                <a:gs pos="0">
                  <a:schemeClr val="accent4"/>
                </a:gs>
                <a:gs pos="50000">
                  <a:schemeClr val="accent4">
                    <a:lumMod val="75000"/>
                  </a:schemeClr>
                </a:gs>
                <a:gs pos="100000">
                  <a:schemeClr val="accent4">
                    <a:lumMod val="75000"/>
                  </a:schemeClr>
                </a:gs>
              </a:gsLst>
              <a:lin ang="18900000" scaled="1"/>
              <a:tileRect/>
            </a:gradFill>
            <a:ln w="9525">
              <a:noFill/>
              <a:round/>
              <a:headEnd/>
              <a:tailEnd/>
            </a:ln>
            <a:effectLst/>
            <a:scene3d>
              <a:camera prst="orthographicFront">
                <a:rot lat="0" lon="0" rev="0"/>
              </a:camera>
              <a:lightRig rig="threePt" dir="t"/>
            </a:scene3d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1" name="Rectangle 7"/>
            <p:cNvSpPr>
              <a:spLocks noChangeArrowheads="1"/>
            </p:cNvSpPr>
            <p:nvPr/>
          </p:nvSpPr>
          <p:spPr bwMode="auto">
            <a:xfrm>
              <a:off x="5595140" y="4214818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5%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47" name="Rectangle 7"/>
            <p:cNvSpPr>
              <a:spLocks noChangeArrowheads="1"/>
            </p:cNvSpPr>
            <p:nvPr/>
          </p:nvSpPr>
          <p:spPr bwMode="auto">
            <a:xfrm>
              <a:off x="5595140" y="4786322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13</a:t>
              </a:r>
              <a:endPara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53" name="Rectangle 7"/>
            <p:cNvSpPr>
              <a:spLocks noChangeArrowheads="1"/>
            </p:cNvSpPr>
            <p:nvPr/>
          </p:nvSpPr>
          <p:spPr bwMode="auto">
            <a:xfrm>
              <a:off x="5309388" y="5572140"/>
              <a:ext cx="1928826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Δύσχρηστο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grpSp>
        <p:nvGrpSpPr>
          <p:cNvPr id="61" name="60 - Ομάδα"/>
          <p:cNvGrpSpPr/>
          <p:nvPr/>
        </p:nvGrpSpPr>
        <p:grpSpPr>
          <a:xfrm>
            <a:off x="7238214" y="4143382"/>
            <a:ext cx="1928826" cy="2444423"/>
            <a:chOff x="7238214" y="4143380"/>
            <a:chExt cx="1928826" cy="2444423"/>
          </a:xfrm>
        </p:grpSpPr>
        <p:sp>
          <p:nvSpPr>
            <p:cNvPr id="32" name="AutoShape 34"/>
            <p:cNvSpPr>
              <a:spLocks noChangeArrowheads="1"/>
            </p:cNvSpPr>
            <p:nvPr/>
          </p:nvSpPr>
          <p:spPr bwMode="gray">
            <a:xfrm flipH="1">
              <a:off x="7523965" y="4143380"/>
              <a:ext cx="1203569" cy="1357322"/>
            </a:xfrm>
            <a:prstGeom prst="can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5"/>
                </a:gs>
                <a:gs pos="50000">
                  <a:schemeClr val="accent5">
                    <a:lumMod val="75000"/>
                  </a:schemeClr>
                </a:gs>
                <a:gs pos="100000">
                  <a:schemeClr val="accent5">
                    <a:lumMod val="75000"/>
                  </a:schemeClr>
                </a:gs>
              </a:gsLst>
              <a:lin ang="15600000" scaled="0"/>
              <a:tileRect/>
            </a:gradFill>
            <a:ln w="9525">
              <a:noFill/>
              <a:round/>
              <a:headEnd/>
              <a:tailEnd/>
            </a:ln>
            <a:effectLst/>
            <a:scene3d>
              <a:camera prst="perspectiveRelaxedModerately">
                <a:rot lat="0" lon="0" rev="0"/>
              </a:camera>
              <a:lightRig rig="threePt" dir="t"/>
            </a:scene3d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2" name="Rectangle 7"/>
            <p:cNvSpPr>
              <a:spLocks noChangeArrowheads="1"/>
            </p:cNvSpPr>
            <p:nvPr/>
          </p:nvSpPr>
          <p:spPr bwMode="auto">
            <a:xfrm>
              <a:off x="7452528" y="4143380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4,5%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48" name="Rectangle 7"/>
            <p:cNvSpPr>
              <a:spLocks noChangeArrowheads="1"/>
            </p:cNvSpPr>
            <p:nvPr/>
          </p:nvSpPr>
          <p:spPr bwMode="auto">
            <a:xfrm>
              <a:off x="7381090" y="4857760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12</a:t>
              </a:r>
              <a:endPara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54" name="Rectangle 7"/>
            <p:cNvSpPr>
              <a:spLocks noChangeArrowheads="1"/>
            </p:cNvSpPr>
            <p:nvPr/>
          </p:nvSpPr>
          <p:spPr bwMode="auto">
            <a:xfrm>
              <a:off x="7238214" y="5572140"/>
              <a:ext cx="1928826" cy="1015663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Δύσκολη </a:t>
              </a:r>
            </a:p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πρόσβαση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grpSp>
        <p:nvGrpSpPr>
          <p:cNvPr id="62" name="61 - Ομάδα"/>
          <p:cNvGrpSpPr/>
          <p:nvPr/>
        </p:nvGrpSpPr>
        <p:grpSpPr>
          <a:xfrm>
            <a:off x="9024165" y="4500570"/>
            <a:ext cx="1928826" cy="1625568"/>
            <a:chOff x="8452660" y="4714884"/>
            <a:chExt cx="1928826" cy="1625568"/>
          </a:xfrm>
        </p:grpSpPr>
        <p:sp>
          <p:nvSpPr>
            <p:cNvPr id="37" name="AutoShape 35"/>
            <p:cNvSpPr>
              <a:spLocks noChangeArrowheads="1"/>
            </p:cNvSpPr>
            <p:nvPr/>
          </p:nvSpPr>
          <p:spPr bwMode="ltGray">
            <a:xfrm flipH="1">
              <a:off x="8738412" y="4786322"/>
              <a:ext cx="1214446" cy="928694"/>
            </a:xfrm>
            <a:prstGeom prst="can">
              <a:avLst>
                <a:gd name="adj" fmla="val 50000"/>
              </a:avLst>
            </a:pr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43" name="Rectangle 7"/>
            <p:cNvSpPr>
              <a:spLocks noChangeArrowheads="1"/>
            </p:cNvSpPr>
            <p:nvPr/>
          </p:nvSpPr>
          <p:spPr bwMode="auto">
            <a:xfrm>
              <a:off x="8738412" y="4714884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2,5%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49" name="Rectangle 7"/>
            <p:cNvSpPr>
              <a:spLocks noChangeArrowheads="1"/>
            </p:cNvSpPr>
            <p:nvPr/>
          </p:nvSpPr>
          <p:spPr bwMode="auto">
            <a:xfrm>
              <a:off x="8666974" y="5143512"/>
              <a:ext cx="1357322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6</a:t>
              </a:r>
              <a:endParaRPr lang="en-US" sz="20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  <p:sp>
          <p:nvSpPr>
            <p:cNvPr id="55" name="Rectangle 7"/>
            <p:cNvSpPr>
              <a:spLocks noChangeArrowheads="1"/>
            </p:cNvSpPr>
            <p:nvPr/>
          </p:nvSpPr>
          <p:spPr bwMode="auto">
            <a:xfrm>
              <a:off x="8452660" y="5786454"/>
              <a:ext cx="1928826" cy="553998"/>
            </a:xfrm>
            <a:prstGeom prst="rect">
              <a:avLst/>
            </a:prstGeom>
            <a:noFill/>
            <a:ln>
              <a:noFill/>
            </a:ln>
            <a:scene3d>
              <a:camera prst="orthographicFront">
                <a:rot lat="0" lon="0" rev="0"/>
              </a:camera>
              <a:lightRig rig="threePt" dir="t"/>
            </a:scene3d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0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Ασφάλεια</a:t>
              </a:r>
              <a:endParaRPr lang="en-US" sz="2000" b="1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endParaRPr>
            </a:p>
          </p:txBody>
        </p:sp>
      </p:grpSp>
      <p:grpSp>
        <p:nvGrpSpPr>
          <p:cNvPr id="64" name="63 - Ομάδα"/>
          <p:cNvGrpSpPr/>
          <p:nvPr/>
        </p:nvGrpSpPr>
        <p:grpSpPr>
          <a:xfrm>
            <a:off x="10595800" y="4572008"/>
            <a:ext cx="1928826" cy="1482692"/>
            <a:chOff x="9952858" y="4786322"/>
            <a:chExt cx="1928826" cy="1482692"/>
          </a:xfrm>
        </p:grpSpPr>
        <p:sp>
          <p:nvSpPr>
            <p:cNvPr id="38" name="AutoShape 35"/>
            <p:cNvSpPr>
              <a:spLocks noChangeArrowheads="1"/>
            </p:cNvSpPr>
            <p:nvPr/>
          </p:nvSpPr>
          <p:spPr bwMode="ltGray">
            <a:xfrm flipH="1">
              <a:off x="10310048" y="4786322"/>
              <a:ext cx="1214446" cy="928694"/>
            </a:xfrm>
            <a:prstGeom prst="can">
              <a:avLst>
                <a:gd name="adj" fmla="val 50000"/>
              </a:avLst>
            </a:prstGeom>
            <a:solidFill>
              <a:schemeClr val="accent6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zh-CN" altLang="en-US" sz="1800" b="0" i="0" u="none" strike="noStrike" kern="0" cap="none" spc="0" normalizeH="0" baseline="0" noProof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grpSp>
          <p:nvGrpSpPr>
            <p:cNvPr id="63" name="62 - Ομάδα"/>
            <p:cNvGrpSpPr/>
            <p:nvPr/>
          </p:nvGrpSpPr>
          <p:grpSpPr>
            <a:xfrm>
              <a:off x="9952858" y="4786322"/>
              <a:ext cx="1928826" cy="1482692"/>
              <a:chOff x="9952858" y="4786322"/>
              <a:chExt cx="1928826" cy="1482692"/>
            </a:xfrm>
          </p:grpSpPr>
          <p:sp>
            <p:nvSpPr>
              <p:cNvPr id="44" name="Rectangle 7"/>
              <p:cNvSpPr>
                <a:spLocks noChangeArrowheads="1"/>
              </p:cNvSpPr>
              <p:nvPr/>
            </p:nvSpPr>
            <p:spPr bwMode="auto">
              <a:xfrm>
                <a:off x="10310048" y="4786322"/>
                <a:ext cx="1357322" cy="55399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2%</a:t>
                </a:r>
                <a:endParaRPr 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  <p:sp>
            <p:nvSpPr>
              <p:cNvPr id="51" name="Rectangle 7"/>
              <p:cNvSpPr>
                <a:spLocks noChangeArrowheads="1"/>
              </p:cNvSpPr>
              <p:nvPr/>
            </p:nvSpPr>
            <p:spPr bwMode="auto">
              <a:xfrm>
                <a:off x="10238610" y="5143512"/>
                <a:ext cx="1357322" cy="55399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5</a:t>
                </a:r>
                <a:endParaRPr lang="en-US" sz="20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  <p:sp>
            <p:nvSpPr>
              <p:cNvPr id="56" name="Rectangle 7"/>
              <p:cNvSpPr>
                <a:spLocks noChangeArrowheads="1"/>
              </p:cNvSpPr>
              <p:nvPr/>
            </p:nvSpPr>
            <p:spPr bwMode="auto">
              <a:xfrm>
                <a:off x="9952858" y="5715016"/>
                <a:ext cx="1928826" cy="553998"/>
              </a:xfrm>
              <a:prstGeom prst="rect">
                <a:avLst/>
              </a:prstGeom>
              <a:noFill/>
              <a:ln>
                <a:noFill/>
              </a:ln>
              <a:scene3d>
                <a:camera prst="orthographicFront">
                  <a:rot lat="0" lon="0" rev="0"/>
                </a:camera>
                <a:lightRig rig="threePt" dir="t"/>
              </a:scene3d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1827213" fontAlgn="base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algn="ctr" eaLnBrk="1" hangingPunct="1">
                  <a:lnSpc>
                    <a:spcPct val="150000"/>
                  </a:lnSpc>
                </a:pPr>
                <a:r>
                  <a:rPr lang="el-GR" sz="2000" b="1" dirty="0" smtClean="0">
                    <a:solidFill>
                      <a:schemeClr val="tx1">
                        <a:lumMod val="95000"/>
                        <a:lumOff val="5000"/>
                      </a:schemeClr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Raleway" panose="020B0503030101060003" pitchFamily="34" charset="0"/>
                  </a:rPr>
                  <a:t>Χρεώσεις</a:t>
                </a:r>
                <a:endParaRPr lang="en-US" sz="2000" b="1" dirty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endParaRPr>
              </a:p>
            </p:txBody>
          </p:sp>
        </p:grpSp>
      </p:grpSp>
    </p:spTree>
    <p:extLst>
      <p:ext uri="{BB962C8B-B14F-4D97-AF65-F5344CB8AC3E}">
        <p14:creationId xmlns="" xmlns:p14="http://schemas.microsoft.com/office/powerpoint/2010/main" val="392399324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-1" y="334504"/>
            <a:ext cx="12190413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Συμπεράσματα έρευνας 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6" name="Group 7"/>
          <p:cNvGrpSpPr/>
          <p:nvPr/>
        </p:nvGrpSpPr>
        <p:grpSpPr>
          <a:xfrm>
            <a:off x="4237818" y="1500174"/>
            <a:ext cx="2935287" cy="4768850"/>
            <a:chOff x="4649788" y="967712"/>
            <a:chExt cx="2935287" cy="4768850"/>
          </a:xfrm>
          <a:solidFill>
            <a:schemeClr val="bg1">
              <a:lumMod val="75000"/>
            </a:schemeClr>
          </a:solidFill>
        </p:grpSpPr>
        <p:sp>
          <p:nvSpPr>
            <p:cNvPr id="7" name="Freeform 13"/>
            <p:cNvSpPr>
              <a:spLocks noEditPoints="1"/>
            </p:cNvSpPr>
            <p:nvPr/>
          </p:nvSpPr>
          <p:spPr bwMode="auto">
            <a:xfrm rot="10800000">
              <a:off x="4649788" y="2266287"/>
              <a:ext cx="2935287" cy="3470275"/>
            </a:xfrm>
            <a:custGeom>
              <a:avLst/>
              <a:gdLst>
                <a:gd name="T0" fmla="*/ 774 w 1058"/>
                <a:gd name="T1" fmla="*/ 1252 h 1252"/>
                <a:gd name="T2" fmla="*/ 283 w 1058"/>
                <a:gd name="T3" fmla="*/ 1252 h 1252"/>
                <a:gd name="T4" fmla="*/ 248 w 1058"/>
                <a:gd name="T5" fmla="*/ 1218 h 1252"/>
                <a:gd name="T6" fmla="*/ 142 w 1058"/>
                <a:gd name="T7" fmla="*/ 887 h 1252"/>
                <a:gd name="T8" fmla="*/ 110 w 1058"/>
                <a:gd name="T9" fmla="*/ 831 h 1252"/>
                <a:gd name="T10" fmla="*/ 0 w 1058"/>
                <a:gd name="T11" fmla="*/ 529 h 1252"/>
                <a:gd name="T12" fmla="*/ 529 w 1058"/>
                <a:gd name="T13" fmla="*/ 0 h 1252"/>
                <a:gd name="T14" fmla="*/ 1058 w 1058"/>
                <a:gd name="T15" fmla="*/ 529 h 1252"/>
                <a:gd name="T16" fmla="*/ 947 w 1058"/>
                <a:gd name="T17" fmla="*/ 831 h 1252"/>
                <a:gd name="T18" fmla="*/ 916 w 1058"/>
                <a:gd name="T19" fmla="*/ 887 h 1252"/>
                <a:gd name="T20" fmla="*/ 810 w 1058"/>
                <a:gd name="T21" fmla="*/ 1218 h 1252"/>
                <a:gd name="T22" fmla="*/ 774 w 1058"/>
                <a:gd name="T23" fmla="*/ 1252 h 1252"/>
                <a:gd name="T24" fmla="*/ 315 w 1058"/>
                <a:gd name="T25" fmla="*/ 1180 h 1252"/>
                <a:gd name="T26" fmla="*/ 742 w 1058"/>
                <a:gd name="T27" fmla="*/ 1180 h 1252"/>
                <a:gd name="T28" fmla="*/ 851 w 1058"/>
                <a:gd name="T29" fmla="*/ 857 h 1252"/>
                <a:gd name="T30" fmla="*/ 885 w 1058"/>
                <a:gd name="T31" fmla="*/ 794 h 1252"/>
                <a:gd name="T32" fmla="*/ 986 w 1058"/>
                <a:gd name="T33" fmla="*/ 529 h 1252"/>
                <a:gd name="T34" fmla="*/ 529 w 1058"/>
                <a:gd name="T35" fmla="*/ 72 h 1252"/>
                <a:gd name="T36" fmla="*/ 72 w 1058"/>
                <a:gd name="T37" fmla="*/ 529 h 1252"/>
                <a:gd name="T38" fmla="*/ 172 w 1058"/>
                <a:gd name="T39" fmla="*/ 794 h 1252"/>
                <a:gd name="T40" fmla="*/ 207 w 1058"/>
                <a:gd name="T41" fmla="*/ 857 h 1252"/>
                <a:gd name="T42" fmla="*/ 315 w 1058"/>
                <a:gd name="T43" fmla="*/ 1180 h 1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58" h="1252">
                  <a:moveTo>
                    <a:pt x="774" y="1252"/>
                  </a:moveTo>
                  <a:cubicBezTo>
                    <a:pt x="283" y="1252"/>
                    <a:pt x="283" y="1252"/>
                    <a:pt x="283" y="1252"/>
                  </a:cubicBezTo>
                  <a:cubicBezTo>
                    <a:pt x="264" y="1252"/>
                    <a:pt x="249" y="1237"/>
                    <a:pt x="248" y="1218"/>
                  </a:cubicBezTo>
                  <a:cubicBezTo>
                    <a:pt x="247" y="1217"/>
                    <a:pt x="239" y="1097"/>
                    <a:pt x="142" y="887"/>
                  </a:cubicBezTo>
                  <a:cubicBezTo>
                    <a:pt x="135" y="873"/>
                    <a:pt x="123" y="853"/>
                    <a:pt x="110" y="831"/>
                  </a:cubicBezTo>
                  <a:cubicBezTo>
                    <a:pt x="66" y="755"/>
                    <a:pt x="0" y="640"/>
                    <a:pt x="0" y="529"/>
                  </a:cubicBezTo>
                  <a:cubicBezTo>
                    <a:pt x="0" y="238"/>
                    <a:pt x="237" y="0"/>
                    <a:pt x="529" y="0"/>
                  </a:cubicBezTo>
                  <a:cubicBezTo>
                    <a:pt x="820" y="0"/>
                    <a:pt x="1058" y="238"/>
                    <a:pt x="1058" y="529"/>
                  </a:cubicBezTo>
                  <a:cubicBezTo>
                    <a:pt x="1058" y="640"/>
                    <a:pt x="991" y="755"/>
                    <a:pt x="947" y="831"/>
                  </a:cubicBezTo>
                  <a:cubicBezTo>
                    <a:pt x="934" y="853"/>
                    <a:pt x="923" y="873"/>
                    <a:pt x="916" y="887"/>
                  </a:cubicBezTo>
                  <a:cubicBezTo>
                    <a:pt x="818" y="1097"/>
                    <a:pt x="810" y="1217"/>
                    <a:pt x="810" y="1218"/>
                  </a:cubicBezTo>
                  <a:cubicBezTo>
                    <a:pt x="809" y="1237"/>
                    <a:pt x="793" y="1252"/>
                    <a:pt x="774" y="1252"/>
                  </a:cubicBezTo>
                  <a:close/>
                  <a:moveTo>
                    <a:pt x="315" y="1180"/>
                  </a:moveTo>
                  <a:cubicBezTo>
                    <a:pt x="742" y="1180"/>
                    <a:pt x="742" y="1180"/>
                    <a:pt x="742" y="1180"/>
                  </a:cubicBezTo>
                  <a:cubicBezTo>
                    <a:pt x="751" y="1127"/>
                    <a:pt x="776" y="1017"/>
                    <a:pt x="851" y="857"/>
                  </a:cubicBezTo>
                  <a:cubicBezTo>
                    <a:pt x="859" y="840"/>
                    <a:pt x="871" y="819"/>
                    <a:pt x="885" y="794"/>
                  </a:cubicBezTo>
                  <a:cubicBezTo>
                    <a:pt x="928" y="721"/>
                    <a:pt x="986" y="621"/>
                    <a:pt x="986" y="529"/>
                  </a:cubicBezTo>
                  <a:cubicBezTo>
                    <a:pt x="986" y="277"/>
                    <a:pt x="781" y="72"/>
                    <a:pt x="529" y="72"/>
                  </a:cubicBezTo>
                  <a:cubicBezTo>
                    <a:pt x="277" y="72"/>
                    <a:pt x="72" y="277"/>
                    <a:pt x="72" y="529"/>
                  </a:cubicBezTo>
                  <a:cubicBezTo>
                    <a:pt x="72" y="621"/>
                    <a:pt x="130" y="721"/>
                    <a:pt x="172" y="794"/>
                  </a:cubicBezTo>
                  <a:cubicBezTo>
                    <a:pt x="187" y="819"/>
                    <a:pt x="199" y="840"/>
                    <a:pt x="207" y="857"/>
                  </a:cubicBezTo>
                  <a:cubicBezTo>
                    <a:pt x="281" y="1017"/>
                    <a:pt x="307" y="1127"/>
                    <a:pt x="315" y="118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" name="Freeform 16"/>
            <p:cNvSpPr>
              <a:spLocks noEditPoints="1"/>
            </p:cNvSpPr>
            <p:nvPr/>
          </p:nvSpPr>
          <p:spPr bwMode="auto">
            <a:xfrm rot="10800000">
              <a:off x="5346701" y="967712"/>
              <a:ext cx="1500187" cy="1203325"/>
            </a:xfrm>
            <a:custGeom>
              <a:avLst/>
              <a:gdLst>
                <a:gd name="T0" fmla="*/ 495 w 541"/>
                <a:gd name="T1" fmla="*/ 223 h 434"/>
                <a:gd name="T2" fmla="*/ 540 w 541"/>
                <a:gd name="T3" fmla="*/ 168 h 434"/>
                <a:gd name="T4" fmla="*/ 494 w 541"/>
                <a:gd name="T5" fmla="*/ 112 h 434"/>
                <a:gd name="T6" fmla="*/ 540 w 541"/>
                <a:gd name="T7" fmla="*/ 57 h 434"/>
                <a:gd name="T8" fmla="*/ 483 w 541"/>
                <a:gd name="T9" fmla="*/ 0 h 434"/>
                <a:gd name="T10" fmla="*/ 56 w 541"/>
                <a:gd name="T11" fmla="*/ 0 h 434"/>
                <a:gd name="T12" fmla="*/ 0 w 541"/>
                <a:gd name="T13" fmla="*/ 56 h 434"/>
                <a:gd name="T14" fmla="*/ 46 w 541"/>
                <a:gd name="T15" fmla="*/ 112 h 434"/>
                <a:gd name="T16" fmla="*/ 0 w 541"/>
                <a:gd name="T17" fmla="*/ 167 h 434"/>
                <a:gd name="T18" fmla="*/ 46 w 541"/>
                <a:gd name="T19" fmla="*/ 223 h 434"/>
                <a:gd name="T20" fmla="*/ 1 w 541"/>
                <a:gd name="T21" fmla="*/ 278 h 434"/>
                <a:gd name="T22" fmla="*/ 57 w 541"/>
                <a:gd name="T23" fmla="*/ 334 h 434"/>
                <a:gd name="T24" fmla="*/ 157 w 541"/>
                <a:gd name="T25" fmla="*/ 334 h 434"/>
                <a:gd name="T26" fmla="*/ 161 w 541"/>
                <a:gd name="T27" fmla="*/ 351 h 434"/>
                <a:gd name="T28" fmla="*/ 272 w 541"/>
                <a:gd name="T29" fmla="*/ 433 h 434"/>
                <a:gd name="T30" fmla="*/ 383 w 541"/>
                <a:gd name="T31" fmla="*/ 335 h 434"/>
                <a:gd name="T32" fmla="*/ 484 w 541"/>
                <a:gd name="T33" fmla="*/ 335 h 434"/>
                <a:gd name="T34" fmla="*/ 541 w 541"/>
                <a:gd name="T35" fmla="*/ 278 h 434"/>
                <a:gd name="T36" fmla="*/ 495 w 541"/>
                <a:gd name="T37" fmla="*/ 223 h 434"/>
                <a:gd name="T38" fmla="*/ 423 w 541"/>
                <a:gd name="T39" fmla="*/ 241 h 434"/>
                <a:gd name="T40" fmla="*/ 118 w 541"/>
                <a:gd name="T41" fmla="*/ 241 h 434"/>
                <a:gd name="T42" fmla="*/ 104 w 541"/>
                <a:gd name="T43" fmla="*/ 227 h 434"/>
                <a:gd name="T44" fmla="*/ 118 w 541"/>
                <a:gd name="T45" fmla="*/ 213 h 434"/>
                <a:gd name="T46" fmla="*/ 423 w 541"/>
                <a:gd name="T47" fmla="*/ 213 h 434"/>
                <a:gd name="T48" fmla="*/ 437 w 541"/>
                <a:gd name="T49" fmla="*/ 227 h 434"/>
                <a:gd name="T50" fmla="*/ 423 w 541"/>
                <a:gd name="T51" fmla="*/ 241 h 434"/>
                <a:gd name="T52" fmla="*/ 423 w 541"/>
                <a:gd name="T53" fmla="*/ 116 h 434"/>
                <a:gd name="T54" fmla="*/ 118 w 541"/>
                <a:gd name="T55" fmla="*/ 116 h 434"/>
                <a:gd name="T56" fmla="*/ 104 w 541"/>
                <a:gd name="T57" fmla="*/ 102 h 434"/>
                <a:gd name="T58" fmla="*/ 118 w 541"/>
                <a:gd name="T59" fmla="*/ 88 h 434"/>
                <a:gd name="T60" fmla="*/ 423 w 541"/>
                <a:gd name="T61" fmla="*/ 88 h 434"/>
                <a:gd name="T62" fmla="*/ 437 w 541"/>
                <a:gd name="T63" fmla="*/ 102 h 434"/>
                <a:gd name="T64" fmla="*/ 423 w 541"/>
                <a:gd name="T65" fmla="*/ 116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41" h="434">
                  <a:moveTo>
                    <a:pt x="495" y="223"/>
                  </a:moveTo>
                  <a:cubicBezTo>
                    <a:pt x="521" y="218"/>
                    <a:pt x="540" y="195"/>
                    <a:pt x="540" y="168"/>
                  </a:cubicBezTo>
                  <a:cubicBezTo>
                    <a:pt x="540" y="140"/>
                    <a:pt x="520" y="117"/>
                    <a:pt x="494" y="112"/>
                  </a:cubicBezTo>
                  <a:cubicBezTo>
                    <a:pt x="520" y="107"/>
                    <a:pt x="540" y="84"/>
                    <a:pt x="540" y="57"/>
                  </a:cubicBezTo>
                  <a:cubicBezTo>
                    <a:pt x="540" y="26"/>
                    <a:pt x="514" y="0"/>
                    <a:pt x="483" y="0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25" y="0"/>
                    <a:pt x="0" y="25"/>
                    <a:pt x="0" y="56"/>
                  </a:cubicBezTo>
                  <a:cubicBezTo>
                    <a:pt x="0" y="84"/>
                    <a:pt x="20" y="107"/>
                    <a:pt x="46" y="112"/>
                  </a:cubicBezTo>
                  <a:cubicBezTo>
                    <a:pt x="20" y="117"/>
                    <a:pt x="0" y="140"/>
                    <a:pt x="0" y="167"/>
                  </a:cubicBezTo>
                  <a:cubicBezTo>
                    <a:pt x="0" y="195"/>
                    <a:pt x="20" y="218"/>
                    <a:pt x="46" y="223"/>
                  </a:cubicBezTo>
                  <a:cubicBezTo>
                    <a:pt x="20" y="228"/>
                    <a:pt x="1" y="250"/>
                    <a:pt x="1" y="278"/>
                  </a:cubicBezTo>
                  <a:cubicBezTo>
                    <a:pt x="1" y="309"/>
                    <a:pt x="26" y="334"/>
                    <a:pt x="57" y="334"/>
                  </a:cubicBezTo>
                  <a:cubicBezTo>
                    <a:pt x="157" y="334"/>
                    <a:pt x="157" y="334"/>
                    <a:pt x="157" y="334"/>
                  </a:cubicBezTo>
                  <a:cubicBezTo>
                    <a:pt x="158" y="340"/>
                    <a:pt x="159" y="345"/>
                    <a:pt x="161" y="351"/>
                  </a:cubicBezTo>
                  <a:cubicBezTo>
                    <a:pt x="175" y="399"/>
                    <a:pt x="219" y="434"/>
                    <a:pt x="272" y="433"/>
                  </a:cubicBezTo>
                  <a:cubicBezTo>
                    <a:pt x="331" y="433"/>
                    <a:pt x="380" y="392"/>
                    <a:pt x="383" y="335"/>
                  </a:cubicBezTo>
                  <a:cubicBezTo>
                    <a:pt x="484" y="335"/>
                    <a:pt x="484" y="335"/>
                    <a:pt x="484" y="335"/>
                  </a:cubicBezTo>
                  <a:cubicBezTo>
                    <a:pt x="515" y="335"/>
                    <a:pt x="541" y="309"/>
                    <a:pt x="541" y="278"/>
                  </a:cubicBezTo>
                  <a:cubicBezTo>
                    <a:pt x="541" y="251"/>
                    <a:pt x="521" y="228"/>
                    <a:pt x="495" y="223"/>
                  </a:cubicBezTo>
                  <a:close/>
                  <a:moveTo>
                    <a:pt x="423" y="241"/>
                  </a:moveTo>
                  <a:cubicBezTo>
                    <a:pt x="118" y="241"/>
                    <a:pt x="118" y="241"/>
                    <a:pt x="118" y="241"/>
                  </a:cubicBezTo>
                  <a:cubicBezTo>
                    <a:pt x="110" y="241"/>
                    <a:pt x="104" y="234"/>
                    <a:pt x="104" y="227"/>
                  </a:cubicBezTo>
                  <a:cubicBezTo>
                    <a:pt x="104" y="219"/>
                    <a:pt x="110" y="213"/>
                    <a:pt x="118" y="213"/>
                  </a:cubicBezTo>
                  <a:cubicBezTo>
                    <a:pt x="423" y="213"/>
                    <a:pt x="423" y="213"/>
                    <a:pt x="423" y="213"/>
                  </a:cubicBezTo>
                  <a:cubicBezTo>
                    <a:pt x="431" y="213"/>
                    <a:pt x="437" y="219"/>
                    <a:pt x="437" y="227"/>
                  </a:cubicBezTo>
                  <a:cubicBezTo>
                    <a:pt x="437" y="234"/>
                    <a:pt x="431" y="241"/>
                    <a:pt x="423" y="241"/>
                  </a:cubicBezTo>
                  <a:close/>
                  <a:moveTo>
                    <a:pt x="423" y="116"/>
                  </a:moveTo>
                  <a:cubicBezTo>
                    <a:pt x="118" y="116"/>
                    <a:pt x="118" y="116"/>
                    <a:pt x="118" y="116"/>
                  </a:cubicBezTo>
                  <a:cubicBezTo>
                    <a:pt x="110" y="116"/>
                    <a:pt x="104" y="110"/>
                    <a:pt x="104" y="102"/>
                  </a:cubicBezTo>
                  <a:cubicBezTo>
                    <a:pt x="104" y="95"/>
                    <a:pt x="110" y="88"/>
                    <a:pt x="118" y="88"/>
                  </a:cubicBezTo>
                  <a:cubicBezTo>
                    <a:pt x="423" y="88"/>
                    <a:pt x="423" y="88"/>
                    <a:pt x="423" y="88"/>
                  </a:cubicBezTo>
                  <a:cubicBezTo>
                    <a:pt x="431" y="88"/>
                    <a:pt x="437" y="95"/>
                    <a:pt x="437" y="102"/>
                  </a:cubicBezTo>
                  <a:cubicBezTo>
                    <a:pt x="437" y="110"/>
                    <a:pt x="431" y="116"/>
                    <a:pt x="423" y="11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" name="Rectangle 7"/>
          <p:cNvSpPr>
            <a:spLocks noChangeArrowheads="1"/>
          </p:cNvSpPr>
          <p:nvPr/>
        </p:nvSpPr>
        <p:spPr bwMode="auto">
          <a:xfrm>
            <a:off x="1737488" y="1285860"/>
            <a:ext cx="8715436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To e-banking 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έχει ενταχθεί στην ζωή των περισσότερων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10" name="Group 4"/>
          <p:cNvGrpSpPr/>
          <p:nvPr/>
        </p:nvGrpSpPr>
        <p:grpSpPr>
          <a:xfrm>
            <a:off x="594480" y="1142985"/>
            <a:ext cx="714380" cy="785817"/>
            <a:chOff x="567057" y="1661383"/>
            <a:chExt cx="1083213" cy="1206469"/>
          </a:xfrm>
        </p:grpSpPr>
        <p:sp>
          <p:nvSpPr>
            <p:cNvPr id="11" name="Oval 5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noFill/>
            <a:ln w="25400" cap="flat" cmpd="sng" algn="ctr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567057" y="1661383"/>
              <a:ext cx="1083213" cy="892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Raleway" panose="020B0503030101060003" pitchFamily="34" charset="0"/>
                </a:rPr>
                <a:t>1</a:t>
              </a:r>
              <a:endPara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Raleway" panose="020B0503030101060003" pitchFamily="34" charset="0"/>
              </a:endParaRPr>
            </a:p>
          </p:txBody>
        </p:sp>
      </p:grpSp>
      <p:grpSp>
        <p:nvGrpSpPr>
          <p:cNvPr id="13" name="Group 9"/>
          <p:cNvGrpSpPr/>
          <p:nvPr/>
        </p:nvGrpSpPr>
        <p:grpSpPr>
          <a:xfrm>
            <a:off x="594480" y="2143117"/>
            <a:ext cx="714380" cy="785818"/>
            <a:chOff x="567057" y="1652941"/>
            <a:chExt cx="1083213" cy="1214911"/>
          </a:xfrm>
        </p:grpSpPr>
        <p:sp>
          <p:nvSpPr>
            <p:cNvPr id="14" name="Oval 10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noFill/>
            <a:ln w="25400" cap="flat" cmpd="sng" algn="ctr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5" name="Rectangle 7"/>
            <p:cNvSpPr>
              <a:spLocks noChangeArrowheads="1"/>
            </p:cNvSpPr>
            <p:nvPr/>
          </p:nvSpPr>
          <p:spPr bwMode="auto">
            <a:xfrm>
              <a:off x="567057" y="1652941"/>
              <a:ext cx="1083213" cy="9610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Raleway" panose="020B0503030101060003" pitchFamily="34" charset="0"/>
                </a:rPr>
                <a:t>2</a:t>
              </a:r>
              <a:endPara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Raleway" panose="020B0503030101060003" pitchFamily="34" charset="0"/>
              </a:endParaRPr>
            </a:p>
          </p:txBody>
        </p:sp>
      </p:grpSp>
      <p:grpSp>
        <p:nvGrpSpPr>
          <p:cNvPr id="16" name="Group 14"/>
          <p:cNvGrpSpPr/>
          <p:nvPr/>
        </p:nvGrpSpPr>
        <p:grpSpPr>
          <a:xfrm>
            <a:off x="594480" y="3143248"/>
            <a:ext cx="714380" cy="785818"/>
            <a:chOff x="567057" y="1652946"/>
            <a:chExt cx="1083213" cy="1214906"/>
          </a:xfrm>
        </p:grpSpPr>
        <p:sp>
          <p:nvSpPr>
            <p:cNvPr id="17" name="Oval 15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567057" y="1652946"/>
              <a:ext cx="1083213" cy="96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1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Raleway" panose="020B0503030101060003" pitchFamily="34" charset="0"/>
                </a:rPr>
                <a:t>3</a:t>
              </a:r>
              <a:endParaRPr kumimoji="0" lang="en-US" sz="32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Raleway" panose="020B0503030101060003" pitchFamily="34" charset="0"/>
              </a:endParaRPr>
            </a:p>
          </p:txBody>
        </p:sp>
      </p:grpSp>
      <p:grpSp>
        <p:nvGrpSpPr>
          <p:cNvPr id="19" name="Group 4"/>
          <p:cNvGrpSpPr/>
          <p:nvPr/>
        </p:nvGrpSpPr>
        <p:grpSpPr>
          <a:xfrm>
            <a:off x="594480" y="4143381"/>
            <a:ext cx="714380" cy="785818"/>
            <a:chOff x="928128" y="75770"/>
            <a:chExt cx="1083213" cy="1208724"/>
          </a:xfrm>
        </p:grpSpPr>
        <p:sp>
          <p:nvSpPr>
            <p:cNvPr id="20" name="Oval 5"/>
            <p:cNvSpPr/>
            <p:nvPr/>
          </p:nvSpPr>
          <p:spPr>
            <a:xfrm>
              <a:off x="928128" y="176498"/>
              <a:ext cx="1083213" cy="1107996"/>
            </a:xfrm>
            <a:prstGeom prst="ellipse">
              <a:avLst/>
            </a:prstGeom>
            <a:noFill/>
            <a:ln w="254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1" name="Rectangle 7"/>
            <p:cNvSpPr>
              <a:spLocks noChangeArrowheads="1"/>
            </p:cNvSpPr>
            <p:nvPr/>
          </p:nvSpPr>
          <p:spPr bwMode="auto">
            <a:xfrm>
              <a:off x="928128" y="75770"/>
              <a:ext cx="1083213" cy="9610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3200" b="1" kern="0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Raleway" panose="020B0503030101060003" pitchFamily="34" charset="0"/>
                </a:rPr>
                <a:t>4</a:t>
              </a:r>
              <a:endPara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Raleway" panose="020B0503030101060003" pitchFamily="34" charset="0"/>
              </a:endParaRPr>
            </a:p>
          </p:txBody>
        </p:sp>
      </p:grpSp>
      <p:grpSp>
        <p:nvGrpSpPr>
          <p:cNvPr id="25" name="Group 4"/>
          <p:cNvGrpSpPr/>
          <p:nvPr/>
        </p:nvGrpSpPr>
        <p:grpSpPr>
          <a:xfrm>
            <a:off x="594480" y="5429264"/>
            <a:ext cx="714380" cy="785818"/>
            <a:chOff x="567057" y="1661383"/>
            <a:chExt cx="1083213" cy="1206469"/>
          </a:xfrm>
        </p:grpSpPr>
        <p:sp>
          <p:nvSpPr>
            <p:cNvPr id="26" name="Oval 5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noFill/>
            <a:ln w="25400" cap="flat" cmpd="sng" algn="ctr">
              <a:solidFill>
                <a:srgbClr val="00CF9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7" name="Rectangle 7"/>
            <p:cNvSpPr>
              <a:spLocks noChangeArrowheads="1"/>
            </p:cNvSpPr>
            <p:nvPr/>
          </p:nvSpPr>
          <p:spPr bwMode="auto">
            <a:xfrm>
              <a:off x="567057" y="1661383"/>
              <a:ext cx="1083213" cy="9610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l-GR" sz="3200" b="1" kern="0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Raleway" panose="020B0503030101060003" pitchFamily="34" charset="0"/>
                </a:rPr>
                <a:t>5</a:t>
              </a:r>
              <a:endParaRPr kumimoji="0" lang="en-US" sz="4400" b="1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Raleway" panose="020B0503030101060003" pitchFamily="34" charset="0"/>
              </a:endParaRPr>
            </a:p>
          </p:txBody>
        </p:sp>
      </p:grp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1737488" y="2214554"/>
            <a:ext cx="9715568" cy="577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Οι χρήστες είναι ικανοποιημένοι από τις υπηρεσίες του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29" name="Rectangle 7"/>
          <p:cNvSpPr>
            <a:spLocks noChangeArrowheads="1"/>
          </p:cNvSpPr>
          <p:nvPr/>
        </p:nvSpPr>
        <p:spPr bwMode="auto">
          <a:xfrm>
            <a:off x="1737488" y="3214686"/>
            <a:ext cx="8929750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Το μεγαλύτερο μέρος εμπιστεύεται την ασφάλεια του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  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1689027" y="5286388"/>
            <a:ext cx="1050138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n-US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</a:t>
            </a:r>
            <a:r>
              <a:rPr lang="el-GR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ι τράπεζες κάνουν πολύ καλά την δουλεία τους σε θέματα ενημέρωσης, προστασίας ,ευχρηστίας που συνεχώς εξελίσσεται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1737488" y="4000504"/>
            <a:ext cx="9144065" cy="11318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Τα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capital controls </a:t>
            </a: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δημιούργησαν περισσότερο την ανάγκη για την χρήση του </a:t>
            </a:r>
            <a:r>
              <a:rPr lang="en-US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e-banking </a:t>
            </a:r>
            <a:endParaRPr lang="en-US" sz="2400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/>
            </a:endParaRPr>
          </a:p>
        </p:txBody>
      </p:sp>
    </p:spTree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7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28" grpId="0"/>
      <p:bldP spid="29" grpId="0"/>
      <p:bldP spid="30" grpId="0"/>
      <p:bldP spid="31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2 - Παραλληλόγραμμο"/>
          <p:cNvSpPr/>
          <p:nvPr/>
        </p:nvSpPr>
        <p:spPr>
          <a:xfrm>
            <a:off x="11381618" y="4214818"/>
            <a:ext cx="285752" cy="2643182"/>
          </a:xfrm>
          <a:prstGeom prst="parallelogram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2" name="21 - Παραλληλόγραμμο"/>
          <p:cNvSpPr/>
          <p:nvPr/>
        </p:nvSpPr>
        <p:spPr>
          <a:xfrm>
            <a:off x="165851" y="4143380"/>
            <a:ext cx="11501519" cy="2714620"/>
          </a:xfrm>
          <a:prstGeom prst="parallelogram">
            <a:avLst/>
          </a:prstGeom>
          <a:solidFill>
            <a:schemeClr val="tx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80430" y="1071546"/>
            <a:ext cx="7214130" cy="5786454"/>
          </a:xfrm>
          <a:prstGeom prst="rect">
            <a:avLst/>
          </a:prstGeom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6166644" y="4000504"/>
            <a:ext cx="4304493" cy="5539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 eaLnBrk="1" hangingPunct="1">
              <a:lnSpc>
                <a:spcPct val="150000"/>
              </a:lnSpc>
            </a:pPr>
            <a:r>
              <a:rPr lang="en-US" sz="2000" dirty="0" smtClean="0">
                <a:solidFill>
                  <a:schemeClr val="bg1"/>
                </a:solidFill>
                <a:latin typeface="Raleway" panose="020B0503030101060003" pitchFamily="34" charset="0"/>
              </a:rPr>
              <a:t>CONTENT TITLE</a:t>
            </a:r>
            <a:endParaRPr lang="en-US" sz="2000" dirty="0">
              <a:solidFill>
                <a:schemeClr val="bg1"/>
              </a:solidFill>
              <a:latin typeface="Raleway" panose="020B0503030101060003" pitchFamily="34" charset="0"/>
            </a:endParaRPr>
          </a:p>
        </p:txBody>
      </p:sp>
      <p:sp>
        <p:nvSpPr>
          <p:cNvPr id="19" name="AutoShape 12"/>
          <p:cNvSpPr>
            <a:spLocks/>
          </p:cNvSpPr>
          <p:nvPr/>
        </p:nvSpPr>
        <p:spPr bwMode="auto">
          <a:xfrm>
            <a:off x="737356" y="4214818"/>
            <a:ext cx="1285884" cy="1285884"/>
          </a:xfrm>
          <a:custGeom>
            <a:avLst/>
            <a:gdLst/>
            <a:ahLst/>
            <a:cxnLst/>
            <a:rect l="0" t="0" r="r" b="b"/>
            <a:pathLst>
              <a:path w="21459" h="21561">
                <a:moveTo>
                  <a:pt x="20360" y="4320"/>
                </a:moveTo>
                <a:cubicBezTo>
                  <a:pt x="20703" y="4452"/>
                  <a:pt x="20960" y="4654"/>
                  <a:pt x="21125" y="4924"/>
                </a:cubicBezTo>
                <a:cubicBezTo>
                  <a:pt x="21468" y="5419"/>
                  <a:pt x="21547" y="6026"/>
                  <a:pt x="21364" y="6735"/>
                </a:cubicBezTo>
                <a:lnTo>
                  <a:pt x="17813" y="19433"/>
                </a:lnTo>
                <a:cubicBezTo>
                  <a:pt x="17664" y="20051"/>
                  <a:pt x="17339" y="20561"/>
                  <a:pt x="16841" y="20960"/>
                </a:cubicBezTo>
                <a:cubicBezTo>
                  <a:pt x="16343" y="21362"/>
                  <a:pt x="15811" y="21561"/>
                  <a:pt x="15242" y="21561"/>
                </a:cubicBezTo>
                <a:lnTo>
                  <a:pt x="3374" y="21561"/>
                </a:lnTo>
                <a:cubicBezTo>
                  <a:pt x="3031" y="21561"/>
                  <a:pt x="2698" y="21497"/>
                  <a:pt x="2379" y="21359"/>
                </a:cubicBezTo>
                <a:cubicBezTo>
                  <a:pt x="2056" y="21224"/>
                  <a:pt x="1747" y="21042"/>
                  <a:pt x="1456" y="20811"/>
                </a:cubicBezTo>
                <a:cubicBezTo>
                  <a:pt x="1163" y="20582"/>
                  <a:pt x="906" y="20312"/>
                  <a:pt x="683" y="19999"/>
                </a:cubicBezTo>
                <a:cubicBezTo>
                  <a:pt x="463" y="19685"/>
                  <a:pt x="288" y="19345"/>
                  <a:pt x="162" y="18979"/>
                </a:cubicBezTo>
                <a:cubicBezTo>
                  <a:pt x="-45" y="18345"/>
                  <a:pt x="-53" y="17750"/>
                  <a:pt x="138" y="17199"/>
                </a:cubicBezTo>
                <a:cubicBezTo>
                  <a:pt x="157" y="17050"/>
                  <a:pt x="172" y="16900"/>
                  <a:pt x="188" y="16760"/>
                </a:cubicBezTo>
                <a:cubicBezTo>
                  <a:pt x="206" y="16613"/>
                  <a:pt x="222" y="16449"/>
                  <a:pt x="238" y="16273"/>
                </a:cubicBezTo>
                <a:cubicBezTo>
                  <a:pt x="238" y="16179"/>
                  <a:pt x="222" y="16083"/>
                  <a:pt x="188" y="15986"/>
                </a:cubicBezTo>
                <a:cubicBezTo>
                  <a:pt x="157" y="15889"/>
                  <a:pt x="146" y="15792"/>
                  <a:pt x="162" y="15696"/>
                </a:cubicBezTo>
                <a:cubicBezTo>
                  <a:pt x="180" y="15549"/>
                  <a:pt x="246" y="15403"/>
                  <a:pt x="358" y="15256"/>
                </a:cubicBezTo>
                <a:cubicBezTo>
                  <a:pt x="471" y="15109"/>
                  <a:pt x="579" y="14942"/>
                  <a:pt x="678" y="14758"/>
                </a:cubicBezTo>
                <a:cubicBezTo>
                  <a:pt x="872" y="14412"/>
                  <a:pt x="1061" y="13987"/>
                  <a:pt x="1249" y="13486"/>
                </a:cubicBezTo>
                <a:cubicBezTo>
                  <a:pt x="1438" y="12987"/>
                  <a:pt x="1574" y="12554"/>
                  <a:pt x="1656" y="12190"/>
                </a:cubicBezTo>
                <a:cubicBezTo>
                  <a:pt x="1690" y="12041"/>
                  <a:pt x="1687" y="11897"/>
                  <a:pt x="1642" y="11762"/>
                </a:cubicBezTo>
                <a:cubicBezTo>
                  <a:pt x="1603" y="11627"/>
                  <a:pt x="1598" y="11504"/>
                  <a:pt x="1632" y="11390"/>
                </a:cubicBezTo>
                <a:cubicBezTo>
                  <a:pt x="1666" y="11240"/>
                  <a:pt x="1734" y="11111"/>
                  <a:pt x="1839" y="11006"/>
                </a:cubicBezTo>
                <a:cubicBezTo>
                  <a:pt x="1944" y="10897"/>
                  <a:pt x="2028" y="10789"/>
                  <a:pt x="2096" y="10672"/>
                </a:cubicBezTo>
                <a:cubicBezTo>
                  <a:pt x="2180" y="10508"/>
                  <a:pt x="2269" y="10308"/>
                  <a:pt x="2366" y="10082"/>
                </a:cubicBezTo>
                <a:cubicBezTo>
                  <a:pt x="2460" y="9860"/>
                  <a:pt x="2552" y="9628"/>
                  <a:pt x="2636" y="9391"/>
                </a:cubicBezTo>
                <a:cubicBezTo>
                  <a:pt x="2719" y="9150"/>
                  <a:pt x="2785" y="8919"/>
                  <a:pt x="2837" y="8690"/>
                </a:cubicBezTo>
                <a:cubicBezTo>
                  <a:pt x="2887" y="8462"/>
                  <a:pt x="2919" y="8271"/>
                  <a:pt x="2937" y="8119"/>
                </a:cubicBezTo>
                <a:cubicBezTo>
                  <a:pt x="2953" y="7972"/>
                  <a:pt x="2945" y="7817"/>
                  <a:pt x="2911" y="7655"/>
                </a:cubicBezTo>
                <a:cubicBezTo>
                  <a:pt x="2877" y="7497"/>
                  <a:pt x="2877" y="7365"/>
                  <a:pt x="2911" y="7248"/>
                </a:cubicBezTo>
                <a:cubicBezTo>
                  <a:pt x="2960" y="7101"/>
                  <a:pt x="3047" y="6978"/>
                  <a:pt x="3167" y="6879"/>
                </a:cubicBezTo>
                <a:cubicBezTo>
                  <a:pt x="3288" y="6779"/>
                  <a:pt x="3390" y="6665"/>
                  <a:pt x="3477" y="6533"/>
                </a:cubicBezTo>
                <a:cubicBezTo>
                  <a:pt x="3558" y="6421"/>
                  <a:pt x="3650" y="6263"/>
                  <a:pt x="3747" y="6049"/>
                </a:cubicBezTo>
                <a:cubicBezTo>
                  <a:pt x="3841" y="5841"/>
                  <a:pt x="3938" y="5610"/>
                  <a:pt x="4035" y="5354"/>
                </a:cubicBezTo>
                <a:cubicBezTo>
                  <a:pt x="4129" y="5102"/>
                  <a:pt x="4210" y="4856"/>
                  <a:pt x="4279" y="4619"/>
                </a:cubicBezTo>
                <a:cubicBezTo>
                  <a:pt x="4344" y="4381"/>
                  <a:pt x="4386" y="4170"/>
                  <a:pt x="4404" y="3980"/>
                </a:cubicBezTo>
                <a:cubicBezTo>
                  <a:pt x="4420" y="3868"/>
                  <a:pt x="4404" y="3754"/>
                  <a:pt x="4355" y="3637"/>
                </a:cubicBezTo>
                <a:cubicBezTo>
                  <a:pt x="4305" y="3519"/>
                  <a:pt x="4294" y="3391"/>
                  <a:pt x="4328" y="3250"/>
                </a:cubicBezTo>
                <a:cubicBezTo>
                  <a:pt x="4362" y="3121"/>
                  <a:pt x="4438" y="2980"/>
                  <a:pt x="4562" y="2837"/>
                </a:cubicBezTo>
                <a:cubicBezTo>
                  <a:pt x="4682" y="2693"/>
                  <a:pt x="4792" y="2543"/>
                  <a:pt x="4894" y="2394"/>
                </a:cubicBezTo>
                <a:cubicBezTo>
                  <a:pt x="5025" y="2159"/>
                  <a:pt x="5146" y="1887"/>
                  <a:pt x="5251" y="1573"/>
                </a:cubicBezTo>
                <a:cubicBezTo>
                  <a:pt x="5356" y="1262"/>
                  <a:pt x="5481" y="975"/>
                  <a:pt x="5625" y="717"/>
                </a:cubicBezTo>
                <a:cubicBezTo>
                  <a:pt x="5772" y="462"/>
                  <a:pt x="5966" y="260"/>
                  <a:pt x="6205" y="116"/>
                </a:cubicBezTo>
                <a:cubicBezTo>
                  <a:pt x="6440" y="-30"/>
                  <a:pt x="6768" y="-39"/>
                  <a:pt x="7177" y="93"/>
                </a:cubicBezTo>
                <a:lnTo>
                  <a:pt x="7150" y="152"/>
                </a:lnTo>
                <a:cubicBezTo>
                  <a:pt x="7410" y="55"/>
                  <a:pt x="7635" y="11"/>
                  <a:pt x="7829" y="11"/>
                </a:cubicBezTo>
                <a:lnTo>
                  <a:pt x="17614" y="11"/>
                </a:lnTo>
                <a:cubicBezTo>
                  <a:pt x="18266" y="11"/>
                  <a:pt x="18764" y="278"/>
                  <a:pt x="19107" y="805"/>
                </a:cubicBezTo>
                <a:cubicBezTo>
                  <a:pt x="19448" y="1303"/>
                  <a:pt x="19524" y="1904"/>
                  <a:pt x="19330" y="2617"/>
                </a:cubicBezTo>
                <a:lnTo>
                  <a:pt x="15782" y="15329"/>
                </a:lnTo>
                <a:cubicBezTo>
                  <a:pt x="15630" y="15918"/>
                  <a:pt x="15308" y="16420"/>
                  <a:pt x="14810" y="16830"/>
                </a:cubicBezTo>
                <a:cubicBezTo>
                  <a:pt x="14312" y="17243"/>
                  <a:pt x="13783" y="17448"/>
                  <a:pt x="13222" y="17448"/>
                </a:cubicBezTo>
                <a:lnTo>
                  <a:pt x="2020" y="17448"/>
                </a:lnTo>
                <a:cubicBezTo>
                  <a:pt x="1936" y="17448"/>
                  <a:pt x="1852" y="17460"/>
                  <a:pt x="1763" y="17478"/>
                </a:cubicBezTo>
                <a:cubicBezTo>
                  <a:pt x="1676" y="17495"/>
                  <a:pt x="1598" y="17551"/>
                  <a:pt x="1530" y="17645"/>
                </a:cubicBezTo>
                <a:cubicBezTo>
                  <a:pt x="1430" y="17832"/>
                  <a:pt x="1430" y="18096"/>
                  <a:pt x="1530" y="18430"/>
                </a:cubicBezTo>
                <a:cubicBezTo>
                  <a:pt x="1666" y="18835"/>
                  <a:pt x="1915" y="19187"/>
                  <a:pt x="2284" y="19489"/>
                </a:cubicBezTo>
                <a:cubicBezTo>
                  <a:pt x="2651" y="19796"/>
                  <a:pt x="3015" y="19946"/>
                  <a:pt x="3374" y="19946"/>
                </a:cubicBezTo>
                <a:lnTo>
                  <a:pt x="15242" y="19946"/>
                </a:lnTo>
                <a:cubicBezTo>
                  <a:pt x="15486" y="19946"/>
                  <a:pt x="15724" y="19846"/>
                  <a:pt x="15963" y="19644"/>
                </a:cubicBezTo>
                <a:cubicBezTo>
                  <a:pt x="16201" y="19445"/>
                  <a:pt x="16359" y="19222"/>
                  <a:pt x="16435" y="18976"/>
                </a:cubicBezTo>
                <a:lnTo>
                  <a:pt x="20310" y="5129"/>
                </a:lnTo>
                <a:cubicBezTo>
                  <a:pt x="20344" y="4979"/>
                  <a:pt x="20365" y="4841"/>
                  <a:pt x="20373" y="4715"/>
                </a:cubicBezTo>
                <a:cubicBezTo>
                  <a:pt x="20378" y="4592"/>
                  <a:pt x="20373" y="4460"/>
                  <a:pt x="20360" y="4320"/>
                </a:cubicBezTo>
                <a:moveTo>
                  <a:pt x="6286" y="8083"/>
                </a:moveTo>
                <a:cubicBezTo>
                  <a:pt x="6202" y="8447"/>
                  <a:pt x="6312" y="8629"/>
                  <a:pt x="6611" y="8629"/>
                </a:cubicBezTo>
                <a:lnTo>
                  <a:pt x="14325" y="8629"/>
                </a:lnTo>
                <a:cubicBezTo>
                  <a:pt x="14461" y="8629"/>
                  <a:pt x="14587" y="8579"/>
                  <a:pt x="14708" y="8473"/>
                </a:cubicBezTo>
                <a:cubicBezTo>
                  <a:pt x="14831" y="8371"/>
                  <a:pt x="14907" y="8239"/>
                  <a:pt x="14941" y="8083"/>
                </a:cubicBezTo>
                <a:lnTo>
                  <a:pt x="15242" y="7028"/>
                </a:lnTo>
                <a:cubicBezTo>
                  <a:pt x="15276" y="6882"/>
                  <a:pt x="15263" y="6753"/>
                  <a:pt x="15206" y="6641"/>
                </a:cubicBezTo>
                <a:cubicBezTo>
                  <a:pt x="15145" y="6536"/>
                  <a:pt x="15051" y="6483"/>
                  <a:pt x="14915" y="6483"/>
                </a:cubicBezTo>
                <a:lnTo>
                  <a:pt x="7203" y="6483"/>
                </a:lnTo>
                <a:cubicBezTo>
                  <a:pt x="7067" y="6483"/>
                  <a:pt x="6936" y="6533"/>
                  <a:pt x="6807" y="6638"/>
                </a:cubicBezTo>
                <a:cubicBezTo>
                  <a:pt x="6676" y="6741"/>
                  <a:pt x="6595" y="6870"/>
                  <a:pt x="6561" y="7028"/>
                </a:cubicBezTo>
                <a:lnTo>
                  <a:pt x="6286" y="8083"/>
                </a:lnTo>
                <a:close/>
                <a:moveTo>
                  <a:pt x="7150" y="4868"/>
                </a:moveTo>
                <a:cubicBezTo>
                  <a:pt x="7116" y="5017"/>
                  <a:pt x="7132" y="5140"/>
                  <a:pt x="7195" y="5240"/>
                </a:cubicBezTo>
                <a:cubicBezTo>
                  <a:pt x="7258" y="5337"/>
                  <a:pt x="7355" y="5387"/>
                  <a:pt x="7489" y="5387"/>
                </a:cubicBezTo>
                <a:lnTo>
                  <a:pt x="15193" y="5387"/>
                </a:lnTo>
                <a:cubicBezTo>
                  <a:pt x="15326" y="5387"/>
                  <a:pt x="15452" y="5337"/>
                  <a:pt x="15575" y="5240"/>
                </a:cubicBezTo>
                <a:cubicBezTo>
                  <a:pt x="15696" y="5140"/>
                  <a:pt x="15785" y="5017"/>
                  <a:pt x="15845" y="4868"/>
                </a:cubicBezTo>
                <a:lnTo>
                  <a:pt x="16120" y="3772"/>
                </a:lnTo>
                <a:cubicBezTo>
                  <a:pt x="16154" y="3622"/>
                  <a:pt x="16141" y="3493"/>
                  <a:pt x="16083" y="3388"/>
                </a:cubicBezTo>
                <a:cubicBezTo>
                  <a:pt x="16023" y="3279"/>
                  <a:pt x="15924" y="3224"/>
                  <a:pt x="15782" y="3224"/>
                </a:cubicBezTo>
                <a:lnTo>
                  <a:pt x="8078" y="3224"/>
                </a:lnTo>
                <a:cubicBezTo>
                  <a:pt x="7944" y="3224"/>
                  <a:pt x="7819" y="3279"/>
                  <a:pt x="7696" y="3388"/>
                </a:cubicBezTo>
                <a:cubicBezTo>
                  <a:pt x="7575" y="3493"/>
                  <a:pt x="7489" y="3622"/>
                  <a:pt x="7439" y="3772"/>
                </a:cubicBezTo>
                <a:lnTo>
                  <a:pt x="7150" y="4868"/>
                </a:lnTo>
                <a:close/>
                <a:moveTo>
                  <a:pt x="7150" y="4868"/>
                </a:move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/>
          <a:lstStyle/>
          <a:p>
            <a:endParaRPr lang="es-ES"/>
          </a:p>
        </p:txBody>
      </p: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-1" y="334504"/>
            <a:ext cx="12190413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Ιστοσελίδα πτυχιακής εργασίας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1868" y="1357298"/>
            <a:ext cx="707236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51868" y="5500702"/>
            <a:ext cx="7072362" cy="1922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51868" y="1285860"/>
            <a:ext cx="7072362" cy="3714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451868" y="1643051"/>
            <a:ext cx="7072362" cy="38576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451868" y="1643050"/>
            <a:ext cx="7084192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451868" y="1643050"/>
            <a:ext cx="7062380" cy="3872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451869" y="1643050"/>
            <a:ext cx="7072361" cy="38653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="" xmlns:p14="http://schemas.microsoft.com/office/powerpoint/2010/main" val="8570639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0" y="3429000"/>
            <a:ext cx="12190413" cy="8206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ΣΑΣ ΕΥΧΑΡΙΣΤΩ ΓΙΑ ΤΗΝ ΠΡΟΣΟΧΗ ΣΑΣ</a:t>
            </a:r>
            <a:endParaRPr lang="en-US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</p:spTree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66990" y="1334801"/>
            <a:ext cx="110564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Raleway" panose="020B0503030101060003" pitchFamily="34" charset="0"/>
            </a:endParaRPr>
          </a:p>
        </p:txBody>
      </p:sp>
      <p:grpSp>
        <p:nvGrpSpPr>
          <p:cNvPr id="3" name="Group 6"/>
          <p:cNvGrpSpPr/>
          <p:nvPr/>
        </p:nvGrpSpPr>
        <p:grpSpPr>
          <a:xfrm>
            <a:off x="1408204" y="1587058"/>
            <a:ext cx="9205112" cy="914402"/>
            <a:chOff x="754499" y="1813948"/>
            <a:chExt cx="5023390" cy="897579"/>
          </a:xfrm>
        </p:grpSpPr>
        <p:sp>
          <p:nvSpPr>
            <p:cNvPr id="8" name="Oval 7"/>
            <p:cNvSpPr/>
            <p:nvPr/>
          </p:nvSpPr>
          <p:spPr>
            <a:xfrm>
              <a:off x="754499" y="1877448"/>
              <a:ext cx="504674" cy="834079"/>
            </a:xfrm>
            <a:prstGeom prst="ellipse">
              <a:avLst/>
            </a:prstGeom>
            <a:solidFill>
              <a:srgbClr val="0FD0D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Raleway"/>
              </a:endParaRPr>
            </a:p>
          </p:txBody>
        </p:sp>
        <p:sp>
          <p:nvSpPr>
            <p:cNvPr id="10" name="Rectangle 7"/>
            <p:cNvSpPr>
              <a:spLocks noChangeArrowheads="1"/>
            </p:cNvSpPr>
            <p:nvPr/>
          </p:nvSpPr>
          <p:spPr bwMode="auto">
            <a:xfrm>
              <a:off x="1472836" y="1813948"/>
              <a:ext cx="4305053" cy="634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 panose="020B0503030101060003" pitchFamily="34" charset="0"/>
                </a:rPr>
                <a:t>Phone Banking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endParaRPr>
            </a:p>
          </p:txBody>
        </p:sp>
      </p:grpSp>
      <p:grpSp>
        <p:nvGrpSpPr>
          <p:cNvPr id="4" name="Group 14"/>
          <p:cNvGrpSpPr/>
          <p:nvPr/>
        </p:nvGrpSpPr>
        <p:grpSpPr>
          <a:xfrm>
            <a:off x="1418726" y="3720168"/>
            <a:ext cx="9836401" cy="1260973"/>
            <a:chOff x="810310" y="1782026"/>
            <a:chExt cx="4967579" cy="929925"/>
          </a:xfrm>
        </p:grpSpPr>
        <p:sp>
          <p:nvSpPr>
            <p:cNvPr id="16" name="Oval 15"/>
            <p:cNvSpPr/>
            <p:nvPr/>
          </p:nvSpPr>
          <p:spPr>
            <a:xfrm>
              <a:off x="810310" y="1782026"/>
              <a:ext cx="493574" cy="666973"/>
            </a:xfrm>
            <a:prstGeom prst="ellipse">
              <a:avLst/>
            </a:prstGeom>
            <a:solidFill>
              <a:srgbClr val="00CF9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atin typeface="Raleway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1472836" y="2371489"/>
              <a:ext cx="4305053" cy="340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50000"/>
                </a:lnSpc>
                <a:buFont typeface="Wingdings" pitchFamily="2" charset="2"/>
                <a:buChar char="Ø"/>
              </a:pPr>
              <a:endParaRPr lang="en-US" sz="1600" b="1" dirty="0">
                <a:solidFill>
                  <a:schemeClr val="tx1">
                    <a:lumMod val="95000"/>
                    <a:lumOff val="5000"/>
                  </a:schemeClr>
                </a:solidFill>
                <a:latin typeface="Raleway"/>
              </a:endParaRP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1472836" y="1813948"/>
              <a:ext cx="4305053" cy="476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just" eaLnBrk="1" hangingPunct="1">
                <a:lnSpc>
                  <a:spcPct val="150000"/>
                </a:lnSpc>
              </a:pPr>
              <a:r>
                <a:rPr 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/>
                </a:rPr>
                <a:t>Mobile Banking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endParaRPr>
            </a:p>
          </p:txBody>
        </p:sp>
      </p:grpSp>
      <p:pic>
        <p:nvPicPr>
          <p:cNvPr id="19" name="Picture 8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59785" y="3944154"/>
            <a:ext cx="477843" cy="477905"/>
          </a:xfrm>
          <a:prstGeom prst="rect">
            <a:avLst/>
          </a:prstGeom>
        </p:spPr>
      </p:pic>
      <p:pic>
        <p:nvPicPr>
          <p:cNvPr id="20" name="19 - Εικόνα" descr="phon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540044" y="1770976"/>
            <a:ext cx="610464" cy="610543"/>
          </a:xfrm>
          <a:prstGeom prst="rect">
            <a:avLst/>
          </a:prstGeom>
        </p:spPr>
      </p:pic>
      <p:sp>
        <p:nvSpPr>
          <p:cNvPr id="22" name="Rectangle 8"/>
          <p:cNvSpPr>
            <a:spLocks noChangeArrowheads="1"/>
          </p:cNvSpPr>
          <p:nvPr/>
        </p:nvSpPr>
        <p:spPr bwMode="auto">
          <a:xfrm>
            <a:off x="2214892" y="2186181"/>
            <a:ext cx="8966674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/>
              </a:rPr>
              <a:t>O</a:t>
            </a:r>
            <a:r>
              <a:rPr lang="el-G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/>
              </a:rPr>
              <a:t>ι τραπεζικές συναλλαγές πραγματοποιούνται μέσω του τηλεφωνικού δικτύου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/>
              </a:rPr>
              <a:t>.</a:t>
            </a:r>
            <a:r>
              <a:rPr lang="el-G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/>
              </a:rPr>
              <a:t>Απαραίτητη προϋπόθεση είναι η χρήση τηλεφωνικής συσκευής.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Raleway"/>
            </a:endParaRPr>
          </a:p>
        </p:txBody>
      </p:sp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2253524" y="4450716"/>
            <a:ext cx="895165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lvl="1">
              <a:lnSpc>
                <a:spcPct val="150000"/>
              </a:lnSpc>
              <a:buFont typeface="Wingdings" pitchFamily="2" charset="2"/>
              <a:buChar char="Ø"/>
            </a:pPr>
            <a:r>
              <a:rPr lang="el-G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/>
              </a:rPr>
              <a:t>Χρήση κινητών τελευταίας τεχνολογίας (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/>
              </a:rPr>
              <a:t>smart phones) </a:t>
            </a:r>
            <a:r>
              <a:rPr lang="el-GR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/>
              </a:rPr>
              <a:t>για την πραγματοποίηση τραπεζικών συναλλαγών . Για την πραγματοποίηση συναλλαγών απαιτείται η προμήθεια του συγκεκριμένου λογισμικού(εφαρμογή).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  <a:latin typeface="Raleway"/>
            </a:endParaRPr>
          </a:p>
        </p:txBody>
      </p:sp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451611" y="357166"/>
            <a:ext cx="1105644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Τα είδη του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E-banking(2)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35992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4"/>
          <p:cNvGrpSpPr/>
          <p:nvPr/>
        </p:nvGrpSpPr>
        <p:grpSpPr>
          <a:xfrm>
            <a:off x="598215" y="1678058"/>
            <a:ext cx="1083072" cy="1206469"/>
            <a:chOff x="567057" y="1661383"/>
            <a:chExt cx="1083213" cy="1206469"/>
          </a:xfrm>
        </p:grpSpPr>
        <p:sp>
          <p:nvSpPr>
            <p:cNvPr id="6" name="Oval 5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noFill/>
            <a:ln w="25400" cap="flat" cmpd="sng" algn="ctr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>
              <a:off x="567057" y="1661383"/>
              <a:ext cx="1083213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Raleway" panose="020B0503030101060003" pitchFamily="34" charset="0"/>
                </a:rPr>
                <a:t>1</a:t>
              </a:r>
              <a:endPara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Raleway" panose="020B0503030101060003" pitchFamily="34" charset="0"/>
              </a:endParaRPr>
            </a:p>
          </p:txBody>
        </p:sp>
      </p:grp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951816" y="2071704"/>
            <a:ext cx="338045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l-GR" sz="2400" dirty="0" smtClean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Πληροφορίες</a:t>
            </a:r>
            <a:endParaRPr lang="en-US" sz="2400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3" name="Group 9"/>
          <p:cNvGrpSpPr/>
          <p:nvPr/>
        </p:nvGrpSpPr>
        <p:grpSpPr>
          <a:xfrm>
            <a:off x="598215" y="3108888"/>
            <a:ext cx="1083072" cy="1206469"/>
            <a:chOff x="567057" y="1661383"/>
            <a:chExt cx="1083213" cy="1206469"/>
          </a:xfrm>
        </p:grpSpPr>
        <p:sp>
          <p:nvSpPr>
            <p:cNvPr id="11" name="Oval 10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noFill/>
            <a:ln w="25400" cap="flat" cmpd="sng" algn="ctr">
              <a:solidFill>
                <a:schemeClr val="accent2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2" name="Rectangle 7"/>
            <p:cNvSpPr>
              <a:spLocks noChangeArrowheads="1"/>
            </p:cNvSpPr>
            <p:nvPr/>
          </p:nvSpPr>
          <p:spPr bwMode="auto">
            <a:xfrm>
              <a:off x="567057" y="1661383"/>
              <a:ext cx="1083213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Raleway" panose="020B0503030101060003" pitchFamily="34" charset="0"/>
                </a:rPr>
                <a:t>2</a:t>
              </a:r>
              <a:endPara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Raleway" panose="020B0503030101060003" pitchFamily="34" charset="0"/>
              </a:endParaRPr>
            </a:p>
          </p:txBody>
        </p:sp>
      </p:grp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1951816" y="3500438"/>
            <a:ext cx="43044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l-GR" sz="2400" dirty="0" smtClean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Μεταφορά κεφαλαίου</a:t>
            </a:r>
            <a:endParaRPr lang="en-US" sz="2400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4" name="Group 14"/>
          <p:cNvGrpSpPr/>
          <p:nvPr/>
        </p:nvGrpSpPr>
        <p:grpSpPr>
          <a:xfrm>
            <a:off x="598215" y="4611499"/>
            <a:ext cx="1083072" cy="1206469"/>
            <a:chOff x="567057" y="1661383"/>
            <a:chExt cx="1083213" cy="1206469"/>
          </a:xfrm>
        </p:grpSpPr>
        <p:sp>
          <p:nvSpPr>
            <p:cNvPr id="16" name="Oval 15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noFill/>
            <a:ln w="25400" cap="flat" cmpd="sng" algn="ctr">
              <a:solidFill>
                <a:schemeClr val="accent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7" name="Rectangle 7"/>
            <p:cNvSpPr>
              <a:spLocks noChangeArrowheads="1"/>
            </p:cNvSpPr>
            <p:nvPr/>
          </p:nvSpPr>
          <p:spPr bwMode="auto">
            <a:xfrm>
              <a:off x="567057" y="1661383"/>
              <a:ext cx="1083213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>
                      <a:lumMod val="95000"/>
                      <a:lumOff val="5000"/>
                    </a:prstClr>
                  </a:solidFill>
                  <a:effectLst/>
                  <a:uLnTx/>
                  <a:uFillTx/>
                  <a:latin typeface="Raleway" panose="020B0503030101060003" pitchFamily="34" charset="0"/>
                </a:rPr>
                <a:t>3</a:t>
              </a:r>
              <a:endPara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Raleway" panose="020B0503030101060003" pitchFamily="34" charset="0"/>
              </a:endParaRPr>
            </a:p>
          </p:txBody>
        </p:sp>
      </p:grpSp>
      <p:sp>
        <p:nvSpPr>
          <p:cNvPr id="19" name="Rectangle 7"/>
          <p:cNvSpPr>
            <a:spLocks noChangeArrowheads="1"/>
          </p:cNvSpPr>
          <p:nvPr/>
        </p:nvSpPr>
        <p:spPr bwMode="auto">
          <a:xfrm>
            <a:off x="1731805" y="4963246"/>
            <a:ext cx="43044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el-GR" sz="2400" dirty="0" smtClean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Πληρωμές</a:t>
            </a:r>
            <a:endParaRPr lang="en-US" sz="2400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6674106" y="1727428"/>
            <a:ext cx="1083072" cy="1206469"/>
            <a:chOff x="567057" y="1661383"/>
            <a:chExt cx="1083213" cy="1206469"/>
          </a:xfrm>
        </p:grpSpPr>
        <p:sp>
          <p:nvSpPr>
            <p:cNvPr id="22" name="Oval 5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noFill/>
            <a:ln w="25400" cap="flat" cmpd="sng" algn="ctr">
              <a:solidFill>
                <a:srgbClr val="7030A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3" name="Rectangle 7"/>
            <p:cNvSpPr>
              <a:spLocks noChangeArrowheads="1"/>
            </p:cNvSpPr>
            <p:nvPr/>
          </p:nvSpPr>
          <p:spPr bwMode="auto">
            <a:xfrm>
              <a:off x="567057" y="1661383"/>
              <a:ext cx="1083213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sz="4400" kern="0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Raleway" panose="020B0503030101060003" pitchFamily="34" charset="0"/>
                </a:rPr>
                <a:t>4</a:t>
              </a:r>
              <a:endPara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Raleway" panose="020B0503030101060003" pitchFamily="34" charset="0"/>
              </a:endParaRPr>
            </a:p>
          </p:txBody>
        </p:sp>
      </p:grpSp>
      <p:grpSp>
        <p:nvGrpSpPr>
          <p:cNvPr id="9" name="Group 4"/>
          <p:cNvGrpSpPr/>
          <p:nvPr/>
        </p:nvGrpSpPr>
        <p:grpSpPr>
          <a:xfrm>
            <a:off x="6622582" y="4818360"/>
            <a:ext cx="1083072" cy="1206469"/>
            <a:chOff x="567057" y="1661383"/>
            <a:chExt cx="1083213" cy="1206469"/>
          </a:xfrm>
        </p:grpSpPr>
        <p:sp>
          <p:nvSpPr>
            <p:cNvPr id="25" name="Oval 5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noFill/>
            <a:ln w="25400" cap="flat" cmpd="sng" algn="ctr">
              <a:solidFill>
                <a:schemeClr val="accent5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6" name="Rectangle 7"/>
            <p:cNvSpPr>
              <a:spLocks noChangeArrowheads="1"/>
            </p:cNvSpPr>
            <p:nvPr/>
          </p:nvSpPr>
          <p:spPr bwMode="auto">
            <a:xfrm>
              <a:off x="567057" y="1661383"/>
              <a:ext cx="1083213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l-GR" sz="4400" kern="0" noProof="0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Raleway" panose="020B0503030101060003" pitchFamily="34" charset="0"/>
                </a:rPr>
                <a:t>6</a:t>
              </a:r>
              <a:endPara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Raleway" panose="020B0503030101060003" pitchFamily="34" charset="0"/>
              </a:endParaRPr>
            </a:p>
          </p:txBody>
        </p:sp>
      </p:grpSp>
      <p:sp>
        <p:nvSpPr>
          <p:cNvPr id="29" name="Rectangle 4"/>
          <p:cNvSpPr>
            <a:spLocks noChangeArrowheads="1"/>
          </p:cNvSpPr>
          <p:nvPr/>
        </p:nvSpPr>
        <p:spPr bwMode="auto">
          <a:xfrm>
            <a:off x="566990" y="1334801"/>
            <a:ext cx="11056446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Raleway" panose="020B0503030101060003" pitchFamily="34" charset="0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7777841" y="2045624"/>
            <a:ext cx="385886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l-GR" sz="2400" dirty="0" smtClean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Αιτήσεις</a:t>
            </a:r>
            <a:endParaRPr lang="en-US" sz="2400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32" name="Rectangle 7"/>
          <p:cNvSpPr>
            <a:spLocks noChangeArrowheads="1"/>
          </p:cNvSpPr>
          <p:nvPr/>
        </p:nvSpPr>
        <p:spPr bwMode="auto">
          <a:xfrm>
            <a:off x="7737064" y="5185921"/>
            <a:ext cx="385886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l-GR" sz="2400" dirty="0" smtClean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Βοηθητικές υπηρεσίες</a:t>
            </a:r>
            <a:endParaRPr lang="en-US" sz="2400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grpSp>
        <p:nvGrpSpPr>
          <p:cNvPr id="13" name="Group 4"/>
          <p:cNvGrpSpPr/>
          <p:nvPr/>
        </p:nvGrpSpPr>
        <p:grpSpPr>
          <a:xfrm>
            <a:off x="6646191" y="3347996"/>
            <a:ext cx="1083072" cy="1206469"/>
            <a:chOff x="567057" y="1661383"/>
            <a:chExt cx="1083213" cy="1206469"/>
          </a:xfrm>
        </p:grpSpPr>
        <p:sp>
          <p:nvSpPr>
            <p:cNvPr id="35" name="Oval 5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noFill/>
            <a:ln w="25400" cap="flat" cmpd="sng" algn="ctr">
              <a:solidFill>
                <a:srgbClr val="00CF9B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" name="Rectangle 7"/>
            <p:cNvSpPr>
              <a:spLocks noChangeArrowheads="1"/>
            </p:cNvSpPr>
            <p:nvPr/>
          </p:nvSpPr>
          <p:spPr bwMode="auto">
            <a:xfrm>
              <a:off x="567057" y="1661383"/>
              <a:ext cx="1083213" cy="1107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algn="ctr" defTabSz="914400" eaLnBrk="1" fontAlgn="auto" latinLnBrk="0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l-GR" sz="4400" kern="0" dirty="0" smtClean="0">
                  <a:solidFill>
                    <a:prstClr val="black">
                      <a:lumMod val="95000"/>
                      <a:lumOff val="5000"/>
                    </a:prstClr>
                  </a:solidFill>
                  <a:latin typeface="Raleway" panose="020B0503030101060003" pitchFamily="34" charset="0"/>
                </a:rPr>
                <a:t>5</a:t>
              </a:r>
              <a:endParaRPr kumimoji="0" lang="en-US" sz="4400" b="0" i="0" u="none" strike="noStrike" kern="0" cap="none" spc="0" normalizeH="0" baseline="0" noProof="0" dirty="0">
                <a:ln>
                  <a:noFill/>
                </a:ln>
                <a:solidFill>
                  <a:prstClr val="black">
                    <a:lumMod val="95000"/>
                    <a:lumOff val="5000"/>
                  </a:prstClr>
                </a:solidFill>
                <a:effectLst/>
                <a:uLnTx/>
                <a:uFillTx/>
                <a:latin typeface="Raleway" panose="020B0503030101060003" pitchFamily="34" charset="0"/>
              </a:endParaRPr>
            </a:p>
          </p:txBody>
        </p:sp>
      </p:grpSp>
      <p:sp>
        <p:nvSpPr>
          <p:cNvPr id="43" name="Rectangle 7"/>
          <p:cNvSpPr>
            <a:spLocks noChangeArrowheads="1"/>
          </p:cNvSpPr>
          <p:nvPr/>
        </p:nvSpPr>
        <p:spPr bwMode="auto">
          <a:xfrm>
            <a:off x="7801450" y="3666193"/>
            <a:ext cx="3858867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el-GR" sz="2400" dirty="0" smtClean="0">
                <a:solidFill>
                  <a:prstClr val="black">
                    <a:lumMod val="95000"/>
                    <a:lumOff val="5000"/>
                  </a:prst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Κατάσταση Εντολών</a:t>
            </a:r>
            <a:endParaRPr lang="en-US" sz="2400" dirty="0">
              <a:solidFill>
                <a:prstClr val="black">
                  <a:lumMod val="95000"/>
                  <a:lumOff val="5000"/>
                </a:prst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33" name="Rectangle 7"/>
          <p:cNvSpPr>
            <a:spLocks noChangeArrowheads="1"/>
          </p:cNvSpPr>
          <p:nvPr/>
        </p:nvSpPr>
        <p:spPr bwMode="auto">
          <a:xfrm>
            <a:off x="380173" y="357177"/>
            <a:ext cx="11056446" cy="923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Υπηρεσίες του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4017138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2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1"/>
      <p:bldP spid="14" grpId="0"/>
      <p:bldP spid="19" grpId="0"/>
      <p:bldP spid="31" grpId="1"/>
      <p:bldP spid="3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3443232" y="4184578"/>
            <a:ext cx="5325414" cy="2146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6163626" y="1549623"/>
            <a:ext cx="43044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rPr>
              <a:t>Για τις Τράπεζες</a:t>
            </a: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Raleway" panose="020B0503030101060003" pitchFamily="34" charset="0"/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1645061" y="1544536"/>
            <a:ext cx="43044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rPr>
              <a:t>Για τους Πελάτες </a:t>
            </a: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Raleway" panose="020B0503030101060003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380173" y="357166"/>
            <a:ext cx="1105644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Πλεονεκτήματα του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cxnSp>
        <p:nvCxnSpPr>
          <p:cNvPr id="17" name="Straight Connector 6"/>
          <p:cNvCxnSpPr/>
          <p:nvPr/>
        </p:nvCxnSpPr>
        <p:spPr>
          <a:xfrm rot="10800000">
            <a:off x="16" y="1481100"/>
            <a:ext cx="12190411" cy="64395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2"/>
          <p:cNvGrpSpPr/>
          <p:nvPr/>
        </p:nvGrpSpPr>
        <p:grpSpPr>
          <a:xfrm>
            <a:off x="5560880" y="3807194"/>
            <a:ext cx="1110012" cy="1097280"/>
            <a:chOff x="567057" y="1759856"/>
            <a:chExt cx="1095926" cy="1107996"/>
          </a:xfrm>
        </p:grpSpPr>
        <p:sp>
          <p:nvSpPr>
            <p:cNvPr id="37" name="Oval 13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10CF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7"/>
            <p:cNvSpPr>
              <a:spLocks noChangeArrowheads="1"/>
            </p:cNvSpPr>
            <p:nvPr/>
          </p:nvSpPr>
          <p:spPr bwMode="auto">
            <a:xfrm>
              <a:off x="579770" y="1983017"/>
              <a:ext cx="1083213" cy="65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2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3" name="Group 3"/>
          <p:cNvGrpSpPr/>
          <p:nvPr/>
        </p:nvGrpSpPr>
        <p:grpSpPr>
          <a:xfrm>
            <a:off x="502210" y="2300790"/>
            <a:ext cx="5007446" cy="1209821"/>
            <a:chOff x="0" y="1758462"/>
            <a:chExt cx="4192172" cy="1209821"/>
          </a:xfrm>
        </p:grpSpPr>
        <p:sp>
          <p:nvSpPr>
            <p:cNvPr id="40" name="Pentagon 4"/>
            <p:cNvSpPr/>
            <p:nvPr/>
          </p:nvSpPr>
          <p:spPr>
            <a:xfrm>
              <a:off x="0" y="1758462"/>
              <a:ext cx="4065563" cy="1209821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/>
                </a:rPr>
                <a:t>24ωρη Διαθεσιμότητα </a:t>
              </a:r>
              <a:endPara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endParaRPr>
            </a:p>
          </p:txBody>
        </p:sp>
        <p:sp>
          <p:nvSpPr>
            <p:cNvPr id="41" name="Chevron 5"/>
            <p:cNvSpPr/>
            <p:nvPr/>
          </p:nvSpPr>
          <p:spPr>
            <a:xfrm>
              <a:off x="3052689" y="1758462"/>
              <a:ext cx="1139483" cy="1209821"/>
            </a:xfrm>
            <a:prstGeom prst="chevron">
              <a:avLst/>
            </a:prstGeom>
            <a:solidFill>
              <a:schemeClr val="bg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 rot="10800000">
            <a:off x="6631770" y="2236364"/>
            <a:ext cx="5228141" cy="1222700"/>
            <a:chOff x="51755" y="1784220"/>
            <a:chExt cx="4100509" cy="1222700"/>
          </a:xfrm>
        </p:grpSpPr>
        <p:sp>
          <p:nvSpPr>
            <p:cNvPr id="43" name="Pentagon 4"/>
            <p:cNvSpPr/>
            <p:nvPr/>
          </p:nvSpPr>
          <p:spPr>
            <a:xfrm>
              <a:off x="51755" y="1784220"/>
              <a:ext cx="4065563" cy="1209821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Chevron 5"/>
            <p:cNvSpPr/>
            <p:nvPr/>
          </p:nvSpPr>
          <p:spPr>
            <a:xfrm>
              <a:off x="3012781" y="1797099"/>
              <a:ext cx="1139483" cy="1209821"/>
            </a:xfrm>
            <a:prstGeom prst="chevron">
              <a:avLst/>
            </a:prstGeom>
            <a:solidFill>
              <a:schemeClr val="bg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 6"/>
          <p:cNvGrpSpPr/>
          <p:nvPr/>
        </p:nvGrpSpPr>
        <p:grpSpPr>
          <a:xfrm>
            <a:off x="489332" y="3832583"/>
            <a:ext cx="5024484" cy="1209821"/>
            <a:chOff x="0" y="1758462"/>
            <a:chExt cx="4192172" cy="1209821"/>
          </a:xfrm>
        </p:grpSpPr>
        <p:sp>
          <p:nvSpPr>
            <p:cNvPr id="46" name="Pentagon 7"/>
            <p:cNvSpPr/>
            <p:nvPr/>
          </p:nvSpPr>
          <p:spPr>
            <a:xfrm>
              <a:off x="0" y="1758462"/>
              <a:ext cx="4065563" cy="1209821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/>
                </a:rPr>
                <a:t>Ταχύτητα</a:t>
              </a:r>
              <a:endPara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endParaRPr>
            </a:p>
          </p:txBody>
        </p:sp>
        <p:sp>
          <p:nvSpPr>
            <p:cNvPr id="47" name="Chevron 8"/>
            <p:cNvSpPr/>
            <p:nvPr/>
          </p:nvSpPr>
          <p:spPr>
            <a:xfrm>
              <a:off x="3052689" y="1758462"/>
              <a:ext cx="1139483" cy="1209821"/>
            </a:xfrm>
            <a:prstGeom prst="chevron">
              <a:avLst/>
            </a:prstGeom>
            <a:solidFill>
              <a:schemeClr val="bg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6"/>
          <p:cNvGrpSpPr/>
          <p:nvPr/>
        </p:nvGrpSpPr>
        <p:grpSpPr>
          <a:xfrm rot="10800000">
            <a:off x="6696143" y="3819702"/>
            <a:ext cx="5228141" cy="1209821"/>
            <a:chOff x="0" y="1758462"/>
            <a:chExt cx="4192172" cy="1209821"/>
          </a:xfrm>
        </p:grpSpPr>
        <p:sp>
          <p:nvSpPr>
            <p:cNvPr id="49" name="Pentagon 7"/>
            <p:cNvSpPr/>
            <p:nvPr/>
          </p:nvSpPr>
          <p:spPr>
            <a:xfrm>
              <a:off x="0" y="1758462"/>
              <a:ext cx="4065563" cy="1209821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Chevron 8"/>
            <p:cNvSpPr/>
            <p:nvPr/>
          </p:nvSpPr>
          <p:spPr>
            <a:xfrm>
              <a:off x="3052689" y="1758462"/>
              <a:ext cx="1139483" cy="1209821"/>
            </a:xfrm>
            <a:prstGeom prst="chevron">
              <a:avLst/>
            </a:prstGeom>
            <a:solidFill>
              <a:schemeClr val="bg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9"/>
          <p:cNvGrpSpPr/>
          <p:nvPr/>
        </p:nvGrpSpPr>
        <p:grpSpPr>
          <a:xfrm>
            <a:off x="566611" y="5377255"/>
            <a:ext cx="4957722" cy="1209821"/>
            <a:chOff x="0" y="1758462"/>
            <a:chExt cx="4192172" cy="1209821"/>
          </a:xfrm>
        </p:grpSpPr>
        <p:sp>
          <p:nvSpPr>
            <p:cNvPr id="52" name="Pentagon 10"/>
            <p:cNvSpPr/>
            <p:nvPr/>
          </p:nvSpPr>
          <p:spPr>
            <a:xfrm>
              <a:off x="0" y="1758462"/>
              <a:ext cx="4065563" cy="1209821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/>
                </a:rPr>
                <a:t>Παγκόσμια πρόσβαση</a:t>
              </a:r>
              <a:endPara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endParaRPr>
            </a:p>
          </p:txBody>
        </p:sp>
        <p:sp>
          <p:nvSpPr>
            <p:cNvPr id="53" name="Chevron 11"/>
            <p:cNvSpPr/>
            <p:nvPr/>
          </p:nvSpPr>
          <p:spPr>
            <a:xfrm>
              <a:off x="3052689" y="1758462"/>
              <a:ext cx="1139483" cy="1209821"/>
            </a:xfrm>
            <a:prstGeom prst="chevron">
              <a:avLst/>
            </a:prstGeom>
            <a:solidFill>
              <a:schemeClr val="bg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9"/>
          <p:cNvGrpSpPr/>
          <p:nvPr/>
        </p:nvGrpSpPr>
        <p:grpSpPr>
          <a:xfrm rot="10800000">
            <a:off x="6618880" y="5390132"/>
            <a:ext cx="5297424" cy="1209821"/>
            <a:chOff x="0" y="1758462"/>
            <a:chExt cx="4192172" cy="1209821"/>
          </a:xfrm>
        </p:grpSpPr>
        <p:sp>
          <p:nvSpPr>
            <p:cNvPr id="55" name="Pentagon 10"/>
            <p:cNvSpPr/>
            <p:nvPr/>
          </p:nvSpPr>
          <p:spPr>
            <a:xfrm>
              <a:off x="0" y="1758462"/>
              <a:ext cx="4065563" cy="1209821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Chevron 11"/>
            <p:cNvSpPr/>
            <p:nvPr/>
          </p:nvSpPr>
          <p:spPr>
            <a:xfrm>
              <a:off x="3052689" y="1758462"/>
              <a:ext cx="1139483" cy="1209821"/>
            </a:xfrm>
            <a:prstGeom prst="chevron">
              <a:avLst/>
            </a:prstGeom>
            <a:solidFill>
              <a:schemeClr val="bg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12"/>
          <p:cNvGrpSpPr/>
          <p:nvPr/>
        </p:nvGrpSpPr>
        <p:grpSpPr>
          <a:xfrm>
            <a:off x="5507225" y="5466422"/>
            <a:ext cx="1110012" cy="1097280"/>
            <a:chOff x="567057" y="1759856"/>
            <a:chExt cx="1095926" cy="1107996"/>
          </a:xfrm>
        </p:grpSpPr>
        <p:sp>
          <p:nvSpPr>
            <p:cNvPr id="58" name="Oval 13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7CCA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7"/>
            <p:cNvSpPr>
              <a:spLocks noChangeArrowheads="1"/>
            </p:cNvSpPr>
            <p:nvPr/>
          </p:nvSpPr>
          <p:spPr bwMode="auto">
            <a:xfrm>
              <a:off x="579770" y="1983017"/>
              <a:ext cx="1083213" cy="65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3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11" name="Group 9"/>
          <p:cNvGrpSpPr/>
          <p:nvPr/>
        </p:nvGrpSpPr>
        <p:grpSpPr>
          <a:xfrm>
            <a:off x="522932" y="2286029"/>
            <a:ext cx="4957722" cy="1209821"/>
            <a:chOff x="0" y="1758462"/>
            <a:chExt cx="4192172" cy="1209821"/>
          </a:xfrm>
        </p:grpSpPr>
        <p:sp>
          <p:nvSpPr>
            <p:cNvPr id="61" name="Pentagon 10"/>
            <p:cNvSpPr/>
            <p:nvPr/>
          </p:nvSpPr>
          <p:spPr>
            <a:xfrm>
              <a:off x="0" y="1758462"/>
              <a:ext cx="4065563" cy="1209821"/>
            </a:xfrm>
            <a:prstGeom prst="homePlat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/>
                </a:rPr>
                <a:t>Ενημέρωση</a:t>
              </a:r>
              <a:endPara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endParaRPr>
            </a:p>
          </p:txBody>
        </p:sp>
        <p:sp>
          <p:nvSpPr>
            <p:cNvPr id="62" name="Chevron 11"/>
            <p:cNvSpPr/>
            <p:nvPr/>
          </p:nvSpPr>
          <p:spPr>
            <a:xfrm>
              <a:off x="3052689" y="1758462"/>
              <a:ext cx="1139483" cy="1209821"/>
            </a:xfrm>
            <a:prstGeom prst="chevron">
              <a:avLst/>
            </a:prstGeom>
            <a:solidFill>
              <a:schemeClr val="bg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526601" y="2396359"/>
            <a:ext cx="1110012" cy="1097280"/>
            <a:chOff x="567057" y="1759856"/>
            <a:chExt cx="1095926" cy="1107996"/>
          </a:xfrm>
        </p:grpSpPr>
        <p:sp>
          <p:nvSpPr>
            <p:cNvPr id="64" name="Oval 13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Rectangle 7"/>
            <p:cNvSpPr>
              <a:spLocks noChangeArrowheads="1"/>
            </p:cNvSpPr>
            <p:nvPr/>
          </p:nvSpPr>
          <p:spPr bwMode="auto">
            <a:xfrm>
              <a:off x="579770" y="1983017"/>
              <a:ext cx="1083213" cy="65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4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15" name="Group 9"/>
          <p:cNvGrpSpPr/>
          <p:nvPr/>
        </p:nvGrpSpPr>
        <p:grpSpPr>
          <a:xfrm rot="10800000">
            <a:off x="6620373" y="2222966"/>
            <a:ext cx="5359875" cy="1209821"/>
            <a:chOff x="0" y="1758462"/>
            <a:chExt cx="4192172" cy="1209821"/>
          </a:xfrm>
        </p:grpSpPr>
        <p:sp>
          <p:nvSpPr>
            <p:cNvPr id="67" name="Pentagon 10"/>
            <p:cNvSpPr/>
            <p:nvPr/>
          </p:nvSpPr>
          <p:spPr>
            <a:xfrm>
              <a:off x="0" y="1758462"/>
              <a:ext cx="4065563" cy="1209821"/>
            </a:xfrm>
            <a:prstGeom prst="homePlate">
              <a:avLst/>
            </a:prstGeom>
            <a:solidFill>
              <a:schemeClr val="accent4">
                <a:lumMod val="75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Chevron 11"/>
            <p:cNvSpPr/>
            <p:nvPr/>
          </p:nvSpPr>
          <p:spPr>
            <a:xfrm>
              <a:off x="3052689" y="1758462"/>
              <a:ext cx="1139483" cy="1209821"/>
            </a:xfrm>
            <a:prstGeom prst="chevron">
              <a:avLst/>
            </a:prstGeom>
            <a:solidFill>
              <a:schemeClr val="bg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" name="Group 9"/>
          <p:cNvGrpSpPr/>
          <p:nvPr/>
        </p:nvGrpSpPr>
        <p:grpSpPr>
          <a:xfrm>
            <a:off x="558100" y="3825794"/>
            <a:ext cx="4957722" cy="1209821"/>
            <a:chOff x="0" y="1758462"/>
            <a:chExt cx="4192172" cy="1209821"/>
          </a:xfrm>
        </p:grpSpPr>
        <p:sp>
          <p:nvSpPr>
            <p:cNvPr id="70" name="Pentagon 10"/>
            <p:cNvSpPr/>
            <p:nvPr/>
          </p:nvSpPr>
          <p:spPr>
            <a:xfrm>
              <a:off x="0" y="1758462"/>
              <a:ext cx="4065563" cy="1209821"/>
            </a:xfrm>
            <a:prstGeom prst="homePlat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/>
                </a:rPr>
                <a:t>Χαμηλότερο Κόστος</a:t>
              </a:r>
              <a:endPara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endParaRPr>
            </a:p>
          </p:txBody>
        </p:sp>
        <p:sp>
          <p:nvSpPr>
            <p:cNvPr id="71" name="Chevron 11"/>
            <p:cNvSpPr/>
            <p:nvPr/>
          </p:nvSpPr>
          <p:spPr>
            <a:xfrm>
              <a:off x="3052689" y="1758462"/>
              <a:ext cx="1139483" cy="1209821"/>
            </a:xfrm>
            <a:prstGeom prst="chevron">
              <a:avLst/>
            </a:prstGeom>
            <a:solidFill>
              <a:schemeClr val="bg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" name="Group 12"/>
          <p:cNvGrpSpPr/>
          <p:nvPr/>
        </p:nvGrpSpPr>
        <p:grpSpPr>
          <a:xfrm>
            <a:off x="5561770" y="3778468"/>
            <a:ext cx="1110012" cy="1097280"/>
            <a:chOff x="567057" y="1759856"/>
            <a:chExt cx="1095926" cy="1107996"/>
          </a:xfrm>
        </p:grpSpPr>
        <p:sp>
          <p:nvSpPr>
            <p:cNvPr id="73" name="Oval 13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angle 7"/>
            <p:cNvSpPr>
              <a:spLocks noChangeArrowheads="1"/>
            </p:cNvSpPr>
            <p:nvPr/>
          </p:nvSpPr>
          <p:spPr bwMode="auto">
            <a:xfrm>
              <a:off x="579770" y="1983017"/>
              <a:ext cx="1083213" cy="65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5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19" name="Group 9"/>
          <p:cNvGrpSpPr/>
          <p:nvPr/>
        </p:nvGrpSpPr>
        <p:grpSpPr>
          <a:xfrm rot="10800000">
            <a:off x="6649614" y="3812893"/>
            <a:ext cx="5314869" cy="1209821"/>
            <a:chOff x="0" y="1758462"/>
            <a:chExt cx="4192172" cy="1209821"/>
          </a:xfrm>
        </p:grpSpPr>
        <p:sp>
          <p:nvSpPr>
            <p:cNvPr id="76" name="Pentagon 10"/>
            <p:cNvSpPr/>
            <p:nvPr/>
          </p:nvSpPr>
          <p:spPr>
            <a:xfrm>
              <a:off x="0" y="1758462"/>
              <a:ext cx="4065563" cy="1209821"/>
            </a:xfrm>
            <a:prstGeom prst="homePlate">
              <a:avLst/>
            </a:prstGeom>
            <a:solidFill>
              <a:schemeClr val="accent1">
                <a:lumMod val="5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endParaRPr>
            </a:p>
          </p:txBody>
        </p:sp>
        <p:sp>
          <p:nvSpPr>
            <p:cNvPr id="77" name="Chevron 11"/>
            <p:cNvSpPr/>
            <p:nvPr/>
          </p:nvSpPr>
          <p:spPr>
            <a:xfrm>
              <a:off x="3052689" y="1758462"/>
              <a:ext cx="1139483" cy="1209821"/>
            </a:xfrm>
            <a:prstGeom prst="chevron">
              <a:avLst/>
            </a:prstGeom>
            <a:solidFill>
              <a:schemeClr val="bg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85" name="84 - Ορθογώνιο"/>
          <p:cNvSpPr/>
          <p:nvPr/>
        </p:nvSpPr>
        <p:spPr>
          <a:xfrm>
            <a:off x="7609552" y="2596663"/>
            <a:ext cx="39952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Αύξηση ανταγωνιστικότητας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/>
            </a:endParaRPr>
          </a:p>
        </p:txBody>
      </p:sp>
      <p:grpSp>
        <p:nvGrpSpPr>
          <p:cNvPr id="20" name="Group 9"/>
          <p:cNvGrpSpPr/>
          <p:nvPr/>
        </p:nvGrpSpPr>
        <p:grpSpPr>
          <a:xfrm>
            <a:off x="552831" y="5397090"/>
            <a:ext cx="4957722" cy="1209821"/>
            <a:chOff x="0" y="1758462"/>
            <a:chExt cx="4192172" cy="1209821"/>
          </a:xfrm>
        </p:grpSpPr>
        <p:sp>
          <p:nvSpPr>
            <p:cNvPr id="87" name="Pentagon 10"/>
            <p:cNvSpPr/>
            <p:nvPr/>
          </p:nvSpPr>
          <p:spPr>
            <a:xfrm>
              <a:off x="0" y="1758462"/>
              <a:ext cx="4065563" cy="1209821"/>
            </a:xfrm>
            <a:prstGeom prst="homePlat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/>
                </a:rPr>
                <a:t>Έλεγχος των συναλλαγών</a:t>
              </a:r>
              <a:endPara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endParaRPr>
            </a:p>
          </p:txBody>
        </p:sp>
        <p:sp>
          <p:nvSpPr>
            <p:cNvPr id="88" name="Chevron 11"/>
            <p:cNvSpPr/>
            <p:nvPr/>
          </p:nvSpPr>
          <p:spPr>
            <a:xfrm>
              <a:off x="3052689" y="1758462"/>
              <a:ext cx="1139483" cy="1209821"/>
            </a:xfrm>
            <a:prstGeom prst="chevron">
              <a:avLst/>
            </a:prstGeom>
            <a:solidFill>
              <a:schemeClr val="bg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12"/>
          <p:cNvGrpSpPr/>
          <p:nvPr/>
        </p:nvGrpSpPr>
        <p:grpSpPr>
          <a:xfrm>
            <a:off x="5493461" y="5475889"/>
            <a:ext cx="1110012" cy="1097280"/>
            <a:chOff x="567057" y="1759856"/>
            <a:chExt cx="1095926" cy="1107996"/>
          </a:xfrm>
        </p:grpSpPr>
        <p:sp>
          <p:nvSpPr>
            <p:cNvPr id="90" name="Oval 13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1" name="Rectangle 7"/>
            <p:cNvSpPr>
              <a:spLocks noChangeArrowheads="1"/>
            </p:cNvSpPr>
            <p:nvPr/>
          </p:nvSpPr>
          <p:spPr bwMode="auto">
            <a:xfrm>
              <a:off x="579770" y="1983017"/>
              <a:ext cx="1083213" cy="65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6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23" name="Group 9"/>
          <p:cNvGrpSpPr/>
          <p:nvPr/>
        </p:nvGrpSpPr>
        <p:grpSpPr>
          <a:xfrm rot="10800000">
            <a:off x="6569232" y="5376069"/>
            <a:ext cx="5332197" cy="1209821"/>
            <a:chOff x="0" y="1758462"/>
            <a:chExt cx="4192172" cy="1209821"/>
          </a:xfrm>
        </p:grpSpPr>
        <p:sp>
          <p:nvSpPr>
            <p:cNvPr id="93" name="Pentagon 10"/>
            <p:cNvSpPr/>
            <p:nvPr/>
          </p:nvSpPr>
          <p:spPr>
            <a:xfrm>
              <a:off x="0" y="1758462"/>
              <a:ext cx="4065563" cy="1209821"/>
            </a:xfrm>
            <a:prstGeom prst="homePlate">
              <a:avLst/>
            </a:pr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endParaRPr>
            </a:p>
          </p:txBody>
        </p:sp>
        <p:sp>
          <p:nvSpPr>
            <p:cNvPr id="94" name="Chevron 11"/>
            <p:cNvSpPr/>
            <p:nvPr/>
          </p:nvSpPr>
          <p:spPr>
            <a:xfrm>
              <a:off x="3052689" y="1758462"/>
              <a:ext cx="1139483" cy="1209821"/>
            </a:xfrm>
            <a:prstGeom prst="chevron">
              <a:avLst/>
            </a:prstGeom>
            <a:solidFill>
              <a:schemeClr val="bg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sp>
        <p:nvSpPr>
          <p:cNvPr id="98" name="97 - Ορθογώνιο"/>
          <p:cNvSpPr/>
          <p:nvPr/>
        </p:nvSpPr>
        <p:spPr>
          <a:xfrm>
            <a:off x="7998650" y="5712980"/>
            <a:ext cx="33326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Συλλογή Πληροφοριών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/>
            </a:endParaRPr>
          </a:p>
        </p:txBody>
      </p:sp>
      <p:sp>
        <p:nvSpPr>
          <p:cNvPr id="102" name="101 - Ορθογώνιο"/>
          <p:cNvSpPr/>
          <p:nvPr/>
        </p:nvSpPr>
        <p:spPr>
          <a:xfrm>
            <a:off x="7755638" y="4162702"/>
            <a:ext cx="3940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Ποιοτικότερη Εξυπηρέτηση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/>
            </a:endParaRPr>
          </a:p>
        </p:txBody>
      </p:sp>
      <p:sp>
        <p:nvSpPr>
          <p:cNvPr id="104" name="103 - Ορθογώνιο"/>
          <p:cNvSpPr/>
          <p:nvPr/>
        </p:nvSpPr>
        <p:spPr>
          <a:xfrm>
            <a:off x="7508679" y="2439007"/>
            <a:ext cx="3940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Μείωση λειτουργικού κόστους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/>
            </a:endParaRPr>
          </a:p>
        </p:txBody>
      </p:sp>
      <p:sp>
        <p:nvSpPr>
          <p:cNvPr id="107" name="106 - Ορθογώνιο"/>
          <p:cNvSpPr/>
          <p:nvPr/>
        </p:nvSpPr>
        <p:spPr>
          <a:xfrm>
            <a:off x="7808183" y="5602621"/>
            <a:ext cx="394086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Ενίσχυση της αφοσίωσης των πελατών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/>
            </a:endParaRPr>
          </a:p>
        </p:txBody>
      </p:sp>
      <p:sp>
        <p:nvSpPr>
          <p:cNvPr id="108" name="107 - Ορθογώνιο"/>
          <p:cNvSpPr/>
          <p:nvPr/>
        </p:nvSpPr>
        <p:spPr>
          <a:xfrm>
            <a:off x="7645281" y="4131171"/>
            <a:ext cx="416155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Διεύρυνση πελατολογίου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/>
            </a:endParaRPr>
          </a:p>
        </p:txBody>
      </p:sp>
      <p:grpSp>
        <p:nvGrpSpPr>
          <p:cNvPr id="24" name="Group 12"/>
          <p:cNvGrpSpPr/>
          <p:nvPr/>
        </p:nvGrpSpPr>
        <p:grpSpPr>
          <a:xfrm>
            <a:off x="5550653" y="2410502"/>
            <a:ext cx="1110012" cy="1097280"/>
            <a:chOff x="567057" y="1759856"/>
            <a:chExt cx="1095926" cy="1107996"/>
          </a:xfrm>
        </p:grpSpPr>
        <p:sp>
          <p:nvSpPr>
            <p:cNvPr id="110" name="Oval 13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7"/>
            <p:cNvSpPr>
              <a:spLocks noChangeArrowheads="1"/>
            </p:cNvSpPr>
            <p:nvPr/>
          </p:nvSpPr>
          <p:spPr bwMode="auto">
            <a:xfrm>
              <a:off x="579770" y="1983017"/>
              <a:ext cx="1083213" cy="65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1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25" name="Group 12"/>
          <p:cNvGrpSpPr/>
          <p:nvPr/>
        </p:nvGrpSpPr>
        <p:grpSpPr>
          <a:xfrm>
            <a:off x="5545413" y="2389480"/>
            <a:ext cx="1110012" cy="1097280"/>
            <a:chOff x="567057" y="1759856"/>
            <a:chExt cx="1095926" cy="1107996"/>
          </a:xfrm>
        </p:grpSpPr>
        <p:sp>
          <p:nvSpPr>
            <p:cNvPr id="113" name="Oval 13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angle 7"/>
            <p:cNvSpPr>
              <a:spLocks noChangeArrowheads="1"/>
            </p:cNvSpPr>
            <p:nvPr/>
          </p:nvSpPr>
          <p:spPr bwMode="auto">
            <a:xfrm>
              <a:off x="579770" y="1983017"/>
              <a:ext cx="1083213" cy="65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1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26" name="Group 12"/>
          <p:cNvGrpSpPr/>
          <p:nvPr/>
        </p:nvGrpSpPr>
        <p:grpSpPr>
          <a:xfrm>
            <a:off x="5539863" y="3786173"/>
            <a:ext cx="1110012" cy="1097280"/>
            <a:chOff x="567057" y="1759856"/>
            <a:chExt cx="1095926" cy="1107996"/>
          </a:xfrm>
        </p:grpSpPr>
        <p:sp>
          <p:nvSpPr>
            <p:cNvPr id="116" name="Oval 13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10CF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7"/>
            <p:cNvSpPr>
              <a:spLocks noChangeArrowheads="1"/>
            </p:cNvSpPr>
            <p:nvPr/>
          </p:nvSpPr>
          <p:spPr bwMode="auto">
            <a:xfrm>
              <a:off x="579770" y="1983017"/>
              <a:ext cx="1083213" cy="65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2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27" name="Group 12"/>
          <p:cNvGrpSpPr/>
          <p:nvPr/>
        </p:nvGrpSpPr>
        <p:grpSpPr>
          <a:xfrm>
            <a:off x="5486208" y="5492697"/>
            <a:ext cx="1110012" cy="1097280"/>
            <a:chOff x="567057" y="1759856"/>
            <a:chExt cx="1095926" cy="1107996"/>
          </a:xfrm>
        </p:grpSpPr>
        <p:sp>
          <p:nvSpPr>
            <p:cNvPr id="122" name="Oval 13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7CCA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7"/>
            <p:cNvSpPr>
              <a:spLocks noChangeArrowheads="1"/>
            </p:cNvSpPr>
            <p:nvPr/>
          </p:nvSpPr>
          <p:spPr bwMode="auto">
            <a:xfrm>
              <a:off x="579770" y="1983017"/>
              <a:ext cx="1083213" cy="65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3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28" name="Group 12"/>
          <p:cNvGrpSpPr/>
          <p:nvPr/>
        </p:nvGrpSpPr>
        <p:grpSpPr>
          <a:xfrm>
            <a:off x="5537124" y="2396359"/>
            <a:ext cx="1110012" cy="1097280"/>
            <a:chOff x="567057" y="1759856"/>
            <a:chExt cx="1095926" cy="1107996"/>
          </a:xfrm>
        </p:grpSpPr>
        <p:sp>
          <p:nvSpPr>
            <p:cNvPr id="125" name="Oval 13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4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Rectangle 7"/>
            <p:cNvSpPr>
              <a:spLocks noChangeArrowheads="1"/>
            </p:cNvSpPr>
            <p:nvPr/>
          </p:nvSpPr>
          <p:spPr bwMode="auto">
            <a:xfrm>
              <a:off x="579770" y="1983017"/>
              <a:ext cx="1083213" cy="65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4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29" name="Group 12"/>
          <p:cNvGrpSpPr/>
          <p:nvPr/>
        </p:nvGrpSpPr>
        <p:grpSpPr>
          <a:xfrm>
            <a:off x="5556499" y="3773214"/>
            <a:ext cx="1110012" cy="1097280"/>
            <a:chOff x="567057" y="1759856"/>
            <a:chExt cx="1095926" cy="1107996"/>
          </a:xfrm>
        </p:grpSpPr>
        <p:sp>
          <p:nvSpPr>
            <p:cNvPr id="131" name="Oval 13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1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Rectangle 7"/>
            <p:cNvSpPr>
              <a:spLocks noChangeArrowheads="1"/>
            </p:cNvSpPr>
            <p:nvPr/>
          </p:nvSpPr>
          <p:spPr bwMode="auto">
            <a:xfrm>
              <a:off x="579770" y="1983017"/>
              <a:ext cx="1083213" cy="65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5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30" name="Group 12"/>
          <p:cNvGrpSpPr/>
          <p:nvPr/>
        </p:nvGrpSpPr>
        <p:grpSpPr>
          <a:xfrm>
            <a:off x="5503955" y="5454868"/>
            <a:ext cx="1110012" cy="1097280"/>
            <a:chOff x="567057" y="1759856"/>
            <a:chExt cx="1095926" cy="1107996"/>
          </a:xfrm>
        </p:grpSpPr>
        <p:sp>
          <p:nvSpPr>
            <p:cNvPr id="134" name="Oval 13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Rectangle 7"/>
            <p:cNvSpPr>
              <a:spLocks noChangeArrowheads="1"/>
            </p:cNvSpPr>
            <p:nvPr/>
          </p:nvSpPr>
          <p:spPr bwMode="auto">
            <a:xfrm>
              <a:off x="579770" y="1983017"/>
              <a:ext cx="1083213" cy="65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6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sp useBgFill="1">
        <p:nvSpPr>
          <p:cNvPr id="136" name="135 - TextBox"/>
          <p:cNvSpPr txBox="1"/>
          <p:nvPr/>
        </p:nvSpPr>
        <p:spPr>
          <a:xfrm>
            <a:off x="1466016" y="1702676"/>
            <a:ext cx="4082737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  <p:sp>
        <p:nvSpPr>
          <p:cNvPr id="137" name="Rectangle 7"/>
          <p:cNvSpPr>
            <a:spLocks noChangeArrowheads="1"/>
          </p:cNvSpPr>
          <p:nvPr/>
        </p:nvSpPr>
        <p:spPr bwMode="auto">
          <a:xfrm>
            <a:off x="1639807" y="1570812"/>
            <a:ext cx="43044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 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2076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6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900" decel="100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decel="100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900" decel="100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900" decel="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2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90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3" fill="hold">
                      <p:stCondLst>
                        <p:cond delay="indefinite"/>
                      </p:stCondLst>
                      <p:childTnLst>
                        <p:par>
                          <p:cTn id="134" fill="hold">
                            <p:stCondLst>
                              <p:cond delay="0"/>
                            </p:stCondLst>
                            <p:childTnLst>
                              <p:par>
                                <p:cTn id="13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900" decel="1000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4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900" decel="100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90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6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8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900" decel="1000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8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3" fill="hold">
                      <p:stCondLst>
                        <p:cond delay="indefinite"/>
                      </p:stCondLst>
                      <p:childTnLst>
                        <p:par>
                          <p:cTn id="194" fill="hold">
                            <p:stCondLst>
                              <p:cond delay="0"/>
                            </p:stCondLst>
                            <p:childTnLst>
                              <p:par>
                                <p:cTn id="19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3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4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900" decel="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0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1" dur="900" decel="100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3" fill="hold">
                      <p:stCondLst>
                        <p:cond delay="indefinite"/>
                      </p:stCondLst>
                      <p:childTnLst>
                        <p:par>
                          <p:cTn id="214" fill="hold">
                            <p:stCondLst>
                              <p:cond delay="0"/>
                            </p:stCondLst>
                            <p:childTnLst>
                              <p:par>
                                <p:cTn id="21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4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900" decel="100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9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900" decel="100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5" grpId="0"/>
      <p:bldP spid="98" grpId="0"/>
      <p:bldP spid="102" grpId="0"/>
      <p:bldP spid="104" grpId="0"/>
      <p:bldP spid="107" grpId="0"/>
      <p:bldP spid="108" grpId="0"/>
      <p:bldP spid="1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 rot="5400000">
            <a:off x="3443232" y="4184578"/>
            <a:ext cx="5325414" cy="2146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6163626" y="1581153"/>
            <a:ext cx="43044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rPr>
              <a:t>Για τις Τράπεζες</a:t>
            </a: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Raleway" panose="020B0503030101060003" pitchFamily="34" charset="0"/>
            </a:endParaRPr>
          </a:p>
        </p:txBody>
      </p:sp>
      <p:sp>
        <p:nvSpPr>
          <p:cNvPr id="22" name="Rectangle 7"/>
          <p:cNvSpPr>
            <a:spLocks noChangeArrowheads="1"/>
          </p:cNvSpPr>
          <p:nvPr/>
        </p:nvSpPr>
        <p:spPr bwMode="auto">
          <a:xfrm>
            <a:off x="1645061" y="1544536"/>
            <a:ext cx="43044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rPr>
              <a:t>Για τους Πελάτες </a:t>
            </a:r>
            <a:endParaRPr lang="en-US" sz="2400" b="1" dirty="0">
              <a:solidFill>
                <a:schemeClr val="tx1">
                  <a:lumMod val="95000"/>
                  <a:lumOff val="5000"/>
                </a:schemeClr>
              </a:solidFill>
              <a:latin typeface="Raleway" panose="020B0503030101060003" pitchFamily="34" charset="0"/>
            </a:endParaRPr>
          </a:p>
        </p:txBody>
      </p:sp>
      <p:sp>
        <p:nvSpPr>
          <p:cNvPr id="14" name="Rectangle 7"/>
          <p:cNvSpPr>
            <a:spLocks noChangeArrowheads="1"/>
          </p:cNvSpPr>
          <p:nvPr/>
        </p:nvSpPr>
        <p:spPr bwMode="auto">
          <a:xfrm>
            <a:off x="380173" y="357166"/>
            <a:ext cx="1105644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Μειονεκτήματα του 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E-banking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cxnSp>
        <p:nvCxnSpPr>
          <p:cNvPr id="17" name="Straight Connector 6"/>
          <p:cNvCxnSpPr/>
          <p:nvPr/>
        </p:nvCxnSpPr>
        <p:spPr>
          <a:xfrm rot="10800000">
            <a:off x="16" y="1481100"/>
            <a:ext cx="12190411" cy="64395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Group 12"/>
          <p:cNvGrpSpPr/>
          <p:nvPr/>
        </p:nvGrpSpPr>
        <p:grpSpPr>
          <a:xfrm>
            <a:off x="5560880" y="3807194"/>
            <a:ext cx="1110012" cy="1097280"/>
            <a:chOff x="567057" y="1759856"/>
            <a:chExt cx="1095926" cy="1107996"/>
          </a:xfrm>
        </p:grpSpPr>
        <p:sp>
          <p:nvSpPr>
            <p:cNvPr id="37" name="Oval 13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10CF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Rectangle 7"/>
            <p:cNvSpPr>
              <a:spLocks noChangeArrowheads="1"/>
            </p:cNvSpPr>
            <p:nvPr/>
          </p:nvSpPr>
          <p:spPr bwMode="auto">
            <a:xfrm>
              <a:off x="579770" y="1983017"/>
              <a:ext cx="1083213" cy="65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2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3" name="Group 3"/>
          <p:cNvGrpSpPr/>
          <p:nvPr/>
        </p:nvGrpSpPr>
        <p:grpSpPr>
          <a:xfrm>
            <a:off x="502225" y="2300790"/>
            <a:ext cx="5007445" cy="1209821"/>
            <a:chOff x="0" y="1758462"/>
            <a:chExt cx="4192170" cy="1209821"/>
          </a:xfrm>
        </p:grpSpPr>
        <p:sp>
          <p:nvSpPr>
            <p:cNvPr id="40" name="Pentagon 4"/>
            <p:cNvSpPr/>
            <p:nvPr/>
          </p:nvSpPr>
          <p:spPr>
            <a:xfrm>
              <a:off x="0" y="1758462"/>
              <a:ext cx="4065563" cy="1209821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/>
                </a:rPr>
                <a:t>Χρονοβόρα εγγραφή </a:t>
              </a:r>
              <a:endPara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endParaRPr>
            </a:p>
          </p:txBody>
        </p:sp>
        <p:sp>
          <p:nvSpPr>
            <p:cNvPr id="41" name="Chevron 5"/>
            <p:cNvSpPr/>
            <p:nvPr/>
          </p:nvSpPr>
          <p:spPr>
            <a:xfrm>
              <a:off x="3052687" y="1758462"/>
              <a:ext cx="1139483" cy="1209821"/>
            </a:xfrm>
            <a:prstGeom prst="chevron">
              <a:avLst/>
            </a:prstGeom>
            <a:solidFill>
              <a:schemeClr val="bg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 rot="10800000">
            <a:off x="6631770" y="2330957"/>
            <a:ext cx="5228141" cy="1222700"/>
            <a:chOff x="51755" y="1784220"/>
            <a:chExt cx="4100509" cy="1222700"/>
          </a:xfrm>
        </p:grpSpPr>
        <p:sp>
          <p:nvSpPr>
            <p:cNvPr id="43" name="Pentagon 4"/>
            <p:cNvSpPr/>
            <p:nvPr/>
          </p:nvSpPr>
          <p:spPr>
            <a:xfrm>
              <a:off x="51755" y="1784220"/>
              <a:ext cx="4065563" cy="1209821"/>
            </a:xfrm>
            <a:prstGeom prst="homePlate">
              <a:avLst/>
            </a:prstGeom>
            <a:solidFill>
              <a:schemeClr val="accent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Chevron 5"/>
            <p:cNvSpPr/>
            <p:nvPr/>
          </p:nvSpPr>
          <p:spPr>
            <a:xfrm>
              <a:off x="3012781" y="1797099"/>
              <a:ext cx="1139483" cy="1209821"/>
            </a:xfrm>
            <a:prstGeom prst="chevron">
              <a:avLst/>
            </a:prstGeom>
            <a:solidFill>
              <a:schemeClr val="bg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5" name="Group 6"/>
          <p:cNvGrpSpPr/>
          <p:nvPr/>
        </p:nvGrpSpPr>
        <p:grpSpPr>
          <a:xfrm>
            <a:off x="489332" y="3832583"/>
            <a:ext cx="5024484" cy="1209821"/>
            <a:chOff x="0" y="1758462"/>
            <a:chExt cx="4192172" cy="1209821"/>
          </a:xfrm>
        </p:grpSpPr>
        <p:sp>
          <p:nvSpPr>
            <p:cNvPr id="46" name="Pentagon 7"/>
            <p:cNvSpPr/>
            <p:nvPr/>
          </p:nvSpPr>
          <p:spPr>
            <a:xfrm>
              <a:off x="0" y="1758462"/>
              <a:ext cx="4065563" cy="1209821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/>
                </a:rPr>
                <a:t>Δυσκολία χρήσης </a:t>
              </a:r>
              <a:endPara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endParaRPr>
            </a:p>
          </p:txBody>
        </p:sp>
        <p:sp>
          <p:nvSpPr>
            <p:cNvPr id="47" name="Chevron 8"/>
            <p:cNvSpPr/>
            <p:nvPr/>
          </p:nvSpPr>
          <p:spPr>
            <a:xfrm>
              <a:off x="3052689" y="1758462"/>
              <a:ext cx="1139483" cy="1209821"/>
            </a:xfrm>
            <a:prstGeom prst="chevron">
              <a:avLst/>
            </a:prstGeom>
            <a:solidFill>
              <a:schemeClr val="bg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6"/>
          <p:cNvGrpSpPr/>
          <p:nvPr/>
        </p:nvGrpSpPr>
        <p:grpSpPr>
          <a:xfrm rot="10800000">
            <a:off x="6696143" y="3819702"/>
            <a:ext cx="5228141" cy="1209821"/>
            <a:chOff x="0" y="1758462"/>
            <a:chExt cx="4192172" cy="1209821"/>
          </a:xfrm>
        </p:grpSpPr>
        <p:sp>
          <p:nvSpPr>
            <p:cNvPr id="49" name="Pentagon 7"/>
            <p:cNvSpPr/>
            <p:nvPr/>
          </p:nvSpPr>
          <p:spPr>
            <a:xfrm>
              <a:off x="0" y="1758462"/>
              <a:ext cx="4065563" cy="1209821"/>
            </a:xfrm>
            <a:prstGeom prst="homePlate">
              <a:avLst/>
            </a:prstGeom>
            <a:solidFill>
              <a:schemeClr val="accent4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Chevron 8"/>
            <p:cNvSpPr/>
            <p:nvPr/>
          </p:nvSpPr>
          <p:spPr>
            <a:xfrm>
              <a:off x="3052689" y="1758462"/>
              <a:ext cx="1139483" cy="1209821"/>
            </a:xfrm>
            <a:prstGeom prst="chevron">
              <a:avLst/>
            </a:prstGeom>
            <a:solidFill>
              <a:schemeClr val="bg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8" name="Group 9"/>
          <p:cNvGrpSpPr/>
          <p:nvPr/>
        </p:nvGrpSpPr>
        <p:grpSpPr>
          <a:xfrm>
            <a:off x="566611" y="5377255"/>
            <a:ext cx="4957722" cy="1209821"/>
            <a:chOff x="0" y="1758462"/>
            <a:chExt cx="4192172" cy="1209821"/>
          </a:xfrm>
        </p:grpSpPr>
        <p:sp>
          <p:nvSpPr>
            <p:cNvPr id="52" name="Pentagon 10"/>
            <p:cNvSpPr/>
            <p:nvPr/>
          </p:nvSpPr>
          <p:spPr>
            <a:xfrm>
              <a:off x="0" y="1758462"/>
              <a:ext cx="4065563" cy="1209821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l-GR" sz="2400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Raleway"/>
                </a:rPr>
                <a:t>Δυσπιστία</a:t>
              </a:r>
              <a:endParaRPr lang="en-US" sz="24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endParaRPr>
            </a:p>
          </p:txBody>
        </p:sp>
        <p:sp>
          <p:nvSpPr>
            <p:cNvPr id="53" name="Chevron 11"/>
            <p:cNvSpPr/>
            <p:nvPr/>
          </p:nvSpPr>
          <p:spPr>
            <a:xfrm>
              <a:off x="3052689" y="1758462"/>
              <a:ext cx="1139483" cy="1209821"/>
            </a:xfrm>
            <a:prstGeom prst="chevron">
              <a:avLst/>
            </a:prstGeom>
            <a:solidFill>
              <a:schemeClr val="bg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9" name="Group 9"/>
          <p:cNvGrpSpPr/>
          <p:nvPr/>
        </p:nvGrpSpPr>
        <p:grpSpPr>
          <a:xfrm rot="10800000">
            <a:off x="6618880" y="5390132"/>
            <a:ext cx="5297424" cy="1209821"/>
            <a:chOff x="0" y="1758462"/>
            <a:chExt cx="4192172" cy="1209821"/>
          </a:xfrm>
        </p:grpSpPr>
        <p:sp>
          <p:nvSpPr>
            <p:cNvPr id="55" name="Pentagon 10"/>
            <p:cNvSpPr/>
            <p:nvPr/>
          </p:nvSpPr>
          <p:spPr>
            <a:xfrm>
              <a:off x="0" y="1758462"/>
              <a:ext cx="4065563" cy="1209821"/>
            </a:xfrm>
            <a:prstGeom prst="homePlate">
              <a:avLst/>
            </a:prstGeom>
            <a:solidFill>
              <a:schemeClr val="accent5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Chevron 11"/>
            <p:cNvSpPr/>
            <p:nvPr/>
          </p:nvSpPr>
          <p:spPr>
            <a:xfrm>
              <a:off x="3052689" y="1758462"/>
              <a:ext cx="1139483" cy="1209821"/>
            </a:xfrm>
            <a:prstGeom prst="chevron">
              <a:avLst/>
            </a:prstGeom>
            <a:solidFill>
              <a:schemeClr val="bg2"/>
            </a:solidFill>
            <a:ln>
              <a:noFill/>
            </a:ln>
            <a:effectLst>
              <a:outerShdw blurRad="107950" dist="12700" dir="5400000" algn="ctr">
                <a:srgbClr val="000000"/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Group 12"/>
          <p:cNvGrpSpPr/>
          <p:nvPr/>
        </p:nvGrpSpPr>
        <p:grpSpPr>
          <a:xfrm>
            <a:off x="5507225" y="5466422"/>
            <a:ext cx="1110012" cy="1097280"/>
            <a:chOff x="567057" y="1759856"/>
            <a:chExt cx="1095926" cy="1107996"/>
          </a:xfrm>
        </p:grpSpPr>
        <p:sp>
          <p:nvSpPr>
            <p:cNvPr id="58" name="Oval 13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7CCA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Rectangle 7"/>
            <p:cNvSpPr>
              <a:spLocks noChangeArrowheads="1"/>
            </p:cNvSpPr>
            <p:nvPr/>
          </p:nvSpPr>
          <p:spPr bwMode="auto">
            <a:xfrm>
              <a:off x="579770" y="1983017"/>
              <a:ext cx="1083213" cy="65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3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sp>
        <p:nvSpPr>
          <p:cNvPr id="85" name="84 - Ορθογώνιο"/>
          <p:cNvSpPr/>
          <p:nvPr/>
        </p:nvSpPr>
        <p:spPr>
          <a:xfrm>
            <a:off x="7729223" y="2643959"/>
            <a:ext cx="413424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Υψηλό κόστος εγκατάστασης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/>
            </a:endParaRPr>
          </a:p>
        </p:txBody>
      </p:sp>
      <p:sp>
        <p:nvSpPr>
          <p:cNvPr id="98" name="97 - Ορθογώνιο"/>
          <p:cNvSpPr/>
          <p:nvPr/>
        </p:nvSpPr>
        <p:spPr>
          <a:xfrm>
            <a:off x="8155054" y="5712980"/>
            <a:ext cx="301985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Κόστος συντήρησης 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/>
            </a:endParaRPr>
          </a:p>
        </p:txBody>
      </p:sp>
      <p:sp>
        <p:nvSpPr>
          <p:cNvPr id="102" name="101 - Ορθογώνιο"/>
          <p:cNvSpPr/>
          <p:nvPr/>
        </p:nvSpPr>
        <p:spPr>
          <a:xfrm>
            <a:off x="7755638" y="4162702"/>
            <a:ext cx="394086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4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Ασφάλεια</a:t>
            </a:r>
            <a:endParaRPr lang="en-US" sz="24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/>
            </a:endParaRPr>
          </a:p>
        </p:txBody>
      </p:sp>
      <p:grpSp>
        <p:nvGrpSpPr>
          <p:cNvPr id="11" name="Group 12"/>
          <p:cNvGrpSpPr/>
          <p:nvPr/>
        </p:nvGrpSpPr>
        <p:grpSpPr>
          <a:xfrm>
            <a:off x="5534889" y="2378971"/>
            <a:ext cx="1110012" cy="1097280"/>
            <a:chOff x="567057" y="1759856"/>
            <a:chExt cx="1095926" cy="1107996"/>
          </a:xfrm>
        </p:grpSpPr>
        <p:sp>
          <p:nvSpPr>
            <p:cNvPr id="110" name="Oval 13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Rectangle 7"/>
            <p:cNvSpPr>
              <a:spLocks noChangeArrowheads="1"/>
            </p:cNvSpPr>
            <p:nvPr/>
          </p:nvSpPr>
          <p:spPr bwMode="auto">
            <a:xfrm>
              <a:off x="579770" y="1983017"/>
              <a:ext cx="1083213" cy="65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1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5529648" y="2389481"/>
            <a:ext cx="1110012" cy="1097280"/>
            <a:chOff x="567057" y="1759856"/>
            <a:chExt cx="1095926" cy="1107996"/>
          </a:xfrm>
        </p:grpSpPr>
        <p:sp>
          <p:nvSpPr>
            <p:cNvPr id="113" name="Oval 13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chemeClr val="accent1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Rectangle 7"/>
            <p:cNvSpPr>
              <a:spLocks noChangeArrowheads="1"/>
            </p:cNvSpPr>
            <p:nvPr/>
          </p:nvSpPr>
          <p:spPr bwMode="auto">
            <a:xfrm>
              <a:off x="579770" y="1983017"/>
              <a:ext cx="1083213" cy="65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l-GR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1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15" name="Group 12"/>
          <p:cNvGrpSpPr/>
          <p:nvPr/>
        </p:nvGrpSpPr>
        <p:grpSpPr>
          <a:xfrm>
            <a:off x="5555612" y="3801939"/>
            <a:ext cx="1110012" cy="1097280"/>
            <a:chOff x="567057" y="1759856"/>
            <a:chExt cx="1095926" cy="1107996"/>
          </a:xfrm>
        </p:grpSpPr>
        <p:sp>
          <p:nvSpPr>
            <p:cNvPr id="116" name="Oval 13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10CF9B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Rectangle 7"/>
            <p:cNvSpPr>
              <a:spLocks noChangeArrowheads="1"/>
            </p:cNvSpPr>
            <p:nvPr/>
          </p:nvSpPr>
          <p:spPr bwMode="auto">
            <a:xfrm>
              <a:off x="579770" y="1983017"/>
              <a:ext cx="1083213" cy="65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2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grpSp>
        <p:nvGrpSpPr>
          <p:cNvPr id="16" name="Group 12"/>
          <p:cNvGrpSpPr/>
          <p:nvPr/>
        </p:nvGrpSpPr>
        <p:grpSpPr>
          <a:xfrm>
            <a:off x="5486207" y="5461167"/>
            <a:ext cx="1110012" cy="1097280"/>
            <a:chOff x="567057" y="1759856"/>
            <a:chExt cx="1095926" cy="1107996"/>
          </a:xfrm>
        </p:grpSpPr>
        <p:sp>
          <p:nvSpPr>
            <p:cNvPr id="122" name="Oval 13"/>
            <p:cNvSpPr/>
            <p:nvPr/>
          </p:nvSpPr>
          <p:spPr>
            <a:xfrm>
              <a:off x="567057" y="1759856"/>
              <a:ext cx="1083213" cy="1107996"/>
            </a:xfrm>
            <a:prstGeom prst="ellipse">
              <a:avLst/>
            </a:prstGeom>
            <a:solidFill>
              <a:schemeClr val="bg1"/>
            </a:solidFill>
            <a:ln w="25400">
              <a:solidFill>
                <a:srgbClr val="7CCA6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7"/>
            <p:cNvSpPr>
              <a:spLocks noChangeArrowheads="1"/>
            </p:cNvSpPr>
            <p:nvPr/>
          </p:nvSpPr>
          <p:spPr bwMode="auto">
            <a:xfrm>
              <a:off x="579770" y="1983017"/>
              <a:ext cx="1083213" cy="6526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1827213" fontAlgn="base">
                <a:spcBef>
                  <a:spcPct val="0"/>
                </a:spcBef>
                <a:spcAft>
                  <a:spcPct val="0"/>
                </a:spcAft>
                <a:defRPr sz="3600"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>
                <a:lnSpc>
                  <a:spcPct val="150000"/>
                </a:lnSpc>
              </a:pPr>
              <a:r>
                <a:rPr lang="en-US" sz="24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Raleway" panose="020B0503030101060003" pitchFamily="34" charset="0"/>
                </a:rPr>
                <a:t>3</a:t>
              </a:r>
              <a:endParaRPr lang="en-US" sz="2400" dirty="0">
                <a:solidFill>
                  <a:schemeClr val="tx1">
                    <a:lumMod val="95000"/>
                    <a:lumOff val="5000"/>
                  </a:schemeClr>
                </a:solidFill>
                <a:latin typeface="Raleway" panose="020B0503030101060003" pitchFamily="34" charset="0"/>
              </a:endParaRPr>
            </a:p>
          </p:txBody>
        </p:sp>
      </p:grpSp>
      <p:sp useBgFill="1">
        <p:nvSpPr>
          <p:cNvPr id="136" name="135 - TextBox"/>
          <p:cNvSpPr txBox="1"/>
          <p:nvPr/>
        </p:nvSpPr>
        <p:spPr>
          <a:xfrm>
            <a:off x="1245328" y="1734207"/>
            <a:ext cx="4082737" cy="369332"/>
          </a:xfrm>
          <a:prstGeom prst="rect">
            <a:avLst/>
          </a:prstGeom>
        </p:spPr>
        <p:txBody>
          <a:bodyPr wrap="square" rtlCol="0">
            <a:spAutoFit/>
          </a:bodyPr>
          <a:lstStyle/>
          <a:p>
            <a:endParaRPr lang="el-GR" dirty="0"/>
          </a:p>
        </p:txBody>
      </p:sp>
      <p:sp>
        <p:nvSpPr>
          <p:cNvPr id="137" name="Rectangle 7"/>
          <p:cNvSpPr>
            <a:spLocks noChangeArrowheads="1"/>
          </p:cNvSpPr>
          <p:nvPr/>
        </p:nvSpPr>
        <p:spPr bwMode="auto">
          <a:xfrm>
            <a:off x="1639807" y="1570812"/>
            <a:ext cx="430449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 </a:t>
            </a:r>
            <a:endParaRPr 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42076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800" decel="100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" accel="100000" fill="hold">
                                          <p:stCondLst>
                                            <p:cond delay="180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1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900" decel="10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7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51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7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8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9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0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900" decel="1000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900" decel="100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900" decel="1000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85" grpId="0"/>
      <p:bldP spid="98" grpId="0"/>
      <p:bldP spid="102" grpId="0"/>
      <p:bldP spid="13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Isosceles Triangle 11"/>
          <p:cNvSpPr/>
          <p:nvPr/>
        </p:nvSpPr>
        <p:spPr>
          <a:xfrm rot="16200000">
            <a:off x="4574958" y="3902098"/>
            <a:ext cx="1423920" cy="1477814"/>
          </a:xfrm>
          <a:custGeom>
            <a:avLst/>
            <a:gdLst>
              <a:gd name="connsiteX0" fmla="*/ 0 w 1466852"/>
              <a:gd name="connsiteY0" fmla="*/ 1185862 h 1185862"/>
              <a:gd name="connsiteX1" fmla="*/ 733426 w 1466852"/>
              <a:gd name="connsiteY1" fmla="*/ 0 h 1185862"/>
              <a:gd name="connsiteX2" fmla="*/ 1466852 w 1466852"/>
              <a:gd name="connsiteY2" fmla="*/ 1185862 h 1185862"/>
              <a:gd name="connsiteX3" fmla="*/ 0 w 1466852"/>
              <a:gd name="connsiteY3" fmla="*/ 1185862 h 1185862"/>
              <a:gd name="connsiteX0" fmla="*/ 0 w 1466852"/>
              <a:gd name="connsiteY0" fmla="*/ 1314449 h 1314449"/>
              <a:gd name="connsiteX1" fmla="*/ 1462089 w 1466852"/>
              <a:gd name="connsiteY1" fmla="*/ 0 h 1314449"/>
              <a:gd name="connsiteX2" fmla="*/ 1466852 w 1466852"/>
              <a:gd name="connsiteY2" fmla="*/ 1314449 h 1314449"/>
              <a:gd name="connsiteX3" fmla="*/ 0 w 1466852"/>
              <a:gd name="connsiteY3" fmla="*/ 1314449 h 1314449"/>
              <a:gd name="connsiteX0" fmla="*/ 0 w 1238252"/>
              <a:gd name="connsiteY0" fmla="*/ 1300162 h 1314449"/>
              <a:gd name="connsiteX1" fmla="*/ 1233489 w 1238252"/>
              <a:gd name="connsiteY1" fmla="*/ 0 h 1314449"/>
              <a:gd name="connsiteX2" fmla="*/ 1238252 w 1238252"/>
              <a:gd name="connsiteY2" fmla="*/ 1314449 h 1314449"/>
              <a:gd name="connsiteX3" fmla="*/ 0 w 1238252"/>
              <a:gd name="connsiteY3" fmla="*/ 1300162 h 1314449"/>
              <a:gd name="connsiteX0" fmla="*/ 0 w 1238252"/>
              <a:gd name="connsiteY0" fmla="*/ 1300162 h 1314449"/>
              <a:gd name="connsiteX1" fmla="*/ 1233489 w 1238252"/>
              <a:gd name="connsiteY1" fmla="*/ 0 h 1314449"/>
              <a:gd name="connsiteX2" fmla="*/ 1238252 w 1238252"/>
              <a:gd name="connsiteY2" fmla="*/ 1314449 h 1314449"/>
              <a:gd name="connsiteX3" fmla="*/ 0 w 1238252"/>
              <a:gd name="connsiteY3" fmla="*/ 1300162 h 1314449"/>
              <a:gd name="connsiteX0" fmla="*/ 3774 w 1242026"/>
              <a:gd name="connsiteY0" fmla="*/ 1375775 h 1390062"/>
              <a:gd name="connsiteX1" fmla="*/ 846737 w 1242026"/>
              <a:gd name="connsiteY1" fmla="*/ 289926 h 1390062"/>
              <a:gd name="connsiteX2" fmla="*/ 1237263 w 1242026"/>
              <a:gd name="connsiteY2" fmla="*/ 75613 h 1390062"/>
              <a:gd name="connsiteX3" fmla="*/ 1242026 w 1242026"/>
              <a:gd name="connsiteY3" fmla="*/ 1390062 h 1390062"/>
              <a:gd name="connsiteX4" fmla="*/ 3774 w 1242026"/>
              <a:gd name="connsiteY4" fmla="*/ 1375775 h 1390062"/>
              <a:gd name="connsiteX0" fmla="*/ 12030 w 1250282"/>
              <a:gd name="connsiteY0" fmla="*/ 1375775 h 1390062"/>
              <a:gd name="connsiteX1" fmla="*/ 854993 w 1250282"/>
              <a:gd name="connsiteY1" fmla="*/ 289926 h 1390062"/>
              <a:gd name="connsiteX2" fmla="*/ 1245519 w 1250282"/>
              <a:gd name="connsiteY2" fmla="*/ 75613 h 1390062"/>
              <a:gd name="connsiteX3" fmla="*/ 1250282 w 1250282"/>
              <a:gd name="connsiteY3" fmla="*/ 1390062 h 1390062"/>
              <a:gd name="connsiteX4" fmla="*/ 12030 w 1250282"/>
              <a:gd name="connsiteY4" fmla="*/ 1375775 h 1390062"/>
              <a:gd name="connsiteX0" fmla="*/ 15094 w 1253346"/>
              <a:gd name="connsiteY0" fmla="*/ 1401744 h 1416031"/>
              <a:gd name="connsiteX1" fmla="*/ 800907 w 1253346"/>
              <a:gd name="connsiteY1" fmla="*/ 215883 h 1416031"/>
              <a:gd name="connsiteX2" fmla="*/ 1248583 w 1253346"/>
              <a:gd name="connsiteY2" fmla="*/ 101582 h 1416031"/>
              <a:gd name="connsiteX3" fmla="*/ 1253346 w 1253346"/>
              <a:gd name="connsiteY3" fmla="*/ 1416031 h 1416031"/>
              <a:gd name="connsiteX4" fmla="*/ 15094 w 1253346"/>
              <a:gd name="connsiteY4" fmla="*/ 1401744 h 1416031"/>
              <a:gd name="connsiteX0" fmla="*/ 15094 w 1253346"/>
              <a:gd name="connsiteY0" fmla="*/ 1384319 h 1398606"/>
              <a:gd name="connsiteX1" fmla="*/ 800907 w 1253346"/>
              <a:gd name="connsiteY1" fmla="*/ 198458 h 1398606"/>
              <a:gd name="connsiteX2" fmla="*/ 1248583 w 1253346"/>
              <a:gd name="connsiteY2" fmla="*/ 84157 h 1398606"/>
              <a:gd name="connsiteX3" fmla="*/ 1253346 w 1253346"/>
              <a:gd name="connsiteY3" fmla="*/ 1398606 h 1398606"/>
              <a:gd name="connsiteX4" fmla="*/ 15094 w 1253346"/>
              <a:gd name="connsiteY4" fmla="*/ 1384319 h 1398606"/>
              <a:gd name="connsiteX0" fmla="*/ 13419 w 1280246"/>
              <a:gd name="connsiteY0" fmla="*/ 1455757 h 1455757"/>
              <a:gd name="connsiteX1" fmla="*/ 827807 w 1280246"/>
              <a:gd name="connsiteY1" fmla="*/ 198458 h 1455757"/>
              <a:gd name="connsiteX2" fmla="*/ 1275483 w 1280246"/>
              <a:gd name="connsiteY2" fmla="*/ 84157 h 1455757"/>
              <a:gd name="connsiteX3" fmla="*/ 1280246 w 1280246"/>
              <a:gd name="connsiteY3" fmla="*/ 1398606 h 1455757"/>
              <a:gd name="connsiteX4" fmla="*/ 13419 w 1280246"/>
              <a:gd name="connsiteY4" fmla="*/ 1455757 h 1455757"/>
              <a:gd name="connsiteX0" fmla="*/ 13419 w 1332666"/>
              <a:gd name="connsiteY0" fmla="*/ 1466570 h 1466570"/>
              <a:gd name="connsiteX1" fmla="*/ 827807 w 1332666"/>
              <a:gd name="connsiteY1" fmla="*/ 209271 h 1466570"/>
              <a:gd name="connsiteX2" fmla="*/ 1332633 w 1332666"/>
              <a:gd name="connsiteY2" fmla="*/ 80682 h 1466570"/>
              <a:gd name="connsiteX3" fmla="*/ 1280246 w 1332666"/>
              <a:gd name="connsiteY3" fmla="*/ 1409419 h 1466570"/>
              <a:gd name="connsiteX4" fmla="*/ 13419 w 1332666"/>
              <a:gd name="connsiteY4" fmla="*/ 1466570 h 1466570"/>
              <a:gd name="connsiteX0" fmla="*/ 13419 w 1351683"/>
              <a:gd name="connsiteY0" fmla="*/ 1466570 h 1466570"/>
              <a:gd name="connsiteX1" fmla="*/ 827807 w 1351683"/>
              <a:gd name="connsiteY1" fmla="*/ 209271 h 1466570"/>
              <a:gd name="connsiteX2" fmla="*/ 1332633 w 1351683"/>
              <a:gd name="connsiteY2" fmla="*/ 80682 h 1466570"/>
              <a:gd name="connsiteX3" fmla="*/ 1351683 w 1351683"/>
              <a:gd name="connsiteY3" fmla="*/ 1409419 h 1466570"/>
              <a:gd name="connsiteX4" fmla="*/ 13419 w 1351683"/>
              <a:gd name="connsiteY4" fmla="*/ 1466570 h 1466570"/>
              <a:gd name="connsiteX0" fmla="*/ 14217 w 1352481"/>
              <a:gd name="connsiteY0" fmla="*/ 1477814 h 1477814"/>
              <a:gd name="connsiteX1" fmla="*/ 814317 w 1352481"/>
              <a:gd name="connsiteY1" fmla="*/ 177652 h 1477814"/>
              <a:gd name="connsiteX2" fmla="*/ 1333431 w 1352481"/>
              <a:gd name="connsiteY2" fmla="*/ 91926 h 1477814"/>
              <a:gd name="connsiteX3" fmla="*/ 1352481 w 1352481"/>
              <a:gd name="connsiteY3" fmla="*/ 1420663 h 1477814"/>
              <a:gd name="connsiteX4" fmla="*/ 14217 w 1352481"/>
              <a:gd name="connsiteY4" fmla="*/ 1477814 h 1477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52481" h="1477814">
                <a:moveTo>
                  <a:pt x="14217" y="1477814"/>
                </a:moveTo>
                <a:cubicBezTo>
                  <a:pt x="-46902" y="1294458"/>
                  <a:pt x="65811" y="294333"/>
                  <a:pt x="814317" y="177652"/>
                </a:cubicBezTo>
                <a:cubicBezTo>
                  <a:pt x="1034186" y="32396"/>
                  <a:pt x="1272312" y="-91430"/>
                  <a:pt x="1333431" y="91926"/>
                </a:cubicBezTo>
                <a:cubicBezTo>
                  <a:pt x="1335019" y="530076"/>
                  <a:pt x="1350893" y="982513"/>
                  <a:pt x="1352481" y="1420663"/>
                </a:cubicBezTo>
                <a:lnTo>
                  <a:pt x="14217" y="147781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Isosceles Triangle 11"/>
          <p:cNvSpPr/>
          <p:nvPr/>
        </p:nvSpPr>
        <p:spPr>
          <a:xfrm rot="5400000">
            <a:off x="5851859" y="2625209"/>
            <a:ext cx="1500199" cy="1536104"/>
          </a:xfrm>
          <a:custGeom>
            <a:avLst/>
            <a:gdLst>
              <a:gd name="connsiteX0" fmla="*/ 0 w 1466852"/>
              <a:gd name="connsiteY0" fmla="*/ 1185862 h 1185862"/>
              <a:gd name="connsiteX1" fmla="*/ 733426 w 1466852"/>
              <a:gd name="connsiteY1" fmla="*/ 0 h 1185862"/>
              <a:gd name="connsiteX2" fmla="*/ 1466852 w 1466852"/>
              <a:gd name="connsiteY2" fmla="*/ 1185862 h 1185862"/>
              <a:gd name="connsiteX3" fmla="*/ 0 w 1466852"/>
              <a:gd name="connsiteY3" fmla="*/ 1185862 h 1185862"/>
              <a:gd name="connsiteX0" fmla="*/ 0 w 1466852"/>
              <a:gd name="connsiteY0" fmla="*/ 1314449 h 1314449"/>
              <a:gd name="connsiteX1" fmla="*/ 1462089 w 1466852"/>
              <a:gd name="connsiteY1" fmla="*/ 0 h 1314449"/>
              <a:gd name="connsiteX2" fmla="*/ 1466852 w 1466852"/>
              <a:gd name="connsiteY2" fmla="*/ 1314449 h 1314449"/>
              <a:gd name="connsiteX3" fmla="*/ 0 w 1466852"/>
              <a:gd name="connsiteY3" fmla="*/ 1314449 h 1314449"/>
              <a:gd name="connsiteX0" fmla="*/ 0 w 1238252"/>
              <a:gd name="connsiteY0" fmla="*/ 1300162 h 1314449"/>
              <a:gd name="connsiteX1" fmla="*/ 1233489 w 1238252"/>
              <a:gd name="connsiteY1" fmla="*/ 0 h 1314449"/>
              <a:gd name="connsiteX2" fmla="*/ 1238252 w 1238252"/>
              <a:gd name="connsiteY2" fmla="*/ 1314449 h 1314449"/>
              <a:gd name="connsiteX3" fmla="*/ 0 w 1238252"/>
              <a:gd name="connsiteY3" fmla="*/ 1300162 h 1314449"/>
              <a:gd name="connsiteX0" fmla="*/ 0 w 1238252"/>
              <a:gd name="connsiteY0" fmla="*/ 1300162 h 1314449"/>
              <a:gd name="connsiteX1" fmla="*/ 1233489 w 1238252"/>
              <a:gd name="connsiteY1" fmla="*/ 0 h 1314449"/>
              <a:gd name="connsiteX2" fmla="*/ 1238252 w 1238252"/>
              <a:gd name="connsiteY2" fmla="*/ 1314449 h 1314449"/>
              <a:gd name="connsiteX3" fmla="*/ 0 w 1238252"/>
              <a:gd name="connsiteY3" fmla="*/ 1300162 h 1314449"/>
              <a:gd name="connsiteX0" fmla="*/ 3774 w 1242026"/>
              <a:gd name="connsiteY0" fmla="*/ 1375775 h 1390062"/>
              <a:gd name="connsiteX1" fmla="*/ 846737 w 1242026"/>
              <a:gd name="connsiteY1" fmla="*/ 289926 h 1390062"/>
              <a:gd name="connsiteX2" fmla="*/ 1237263 w 1242026"/>
              <a:gd name="connsiteY2" fmla="*/ 75613 h 1390062"/>
              <a:gd name="connsiteX3" fmla="*/ 1242026 w 1242026"/>
              <a:gd name="connsiteY3" fmla="*/ 1390062 h 1390062"/>
              <a:gd name="connsiteX4" fmla="*/ 3774 w 1242026"/>
              <a:gd name="connsiteY4" fmla="*/ 1375775 h 1390062"/>
              <a:gd name="connsiteX0" fmla="*/ 12030 w 1250282"/>
              <a:gd name="connsiteY0" fmla="*/ 1375775 h 1390062"/>
              <a:gd name="connsiteX1" fmla="*/ 854993 w 1250282"/>
              <a:gd name="connsiteY1" fmla="*/ 289926 h 1390062"/>
              <a:gd name="connsiteX2" fmla="*/ 1245519 w 1250282"/>
              <a:gd name="connsiteY2" fmla="*/ 75613 h 1390062"/>
              <a:gd name="connsiteX3" fmla="*/ 1250282 w 1250282"/>
              <a:gd name="connsiteY3" fmla="*/ 1390062 h 1390062"/>
              <a:gd name="connsiteX4" fmla="*/ 12030 w 1250282"/>
              <a:gd name="connsiteY4" fmla="*/ 1375775 h 1390062"/>
              <a:gd name="connsiteX0" fmla="*/ 15094 w 1253346"/>
              <a:gd name="connsiteY0" fmla="*/ 1401744 h 1416031"/>
              <a:gd name="connsiteX1" fmla="*/ 800907 w 1253346"/>
              <a:gd name="connsiteY1" fmla="*/ 215883 h 1416031"/>
              <a:gd name="connsiteX2" fmla="*/ 1248583 w 1253346"/>
              <a:gd name="connsiteY2" fmla="*/ 101582 h 1416031"/>
              <a:gd name="connsiteX3" fmla="*/ 1253346 w 1253346"/>
              <a:gd name="connsiteY3" fmla="*/ 1416031 h 1416031"/>
              <a:gd name="connsiteX4" fmla="*/ 15094 w 1253346"/>
              <a:gd name="connsiteY4" fmla="*/ 1401744 h 1416031"/>
              <a:gd name="connsiteX0" fmla="*/ 15094 w 1253346"/>
              <a:gd name="connsiteY0" fmla="*/ 1384319 h 1398606"/>
              <a:gd name="connsiteX1" fmla="*/ 800907 w 1253346"/>
              <a:gd name="connsiteY1" fmla="*/ 198458 h 1398606"/>
              <a:gd name="connsiteX2" fmla="*/ 1248583 w 1253346"/>
              <a:gd name="connsiteY2" fmla="*/ 84157 h 1398606"/>
              <a:gd name="connsiteX3" fmla="*/ 1253346 w 1253346"/>
              <a:gd name="connsiteY3" fmla="*/ 1398606 h 1398606"/>
              <a:gd name="connsiteX4" fmla="*/ 15094 w 1253346"/>
              <a:gd name="connsiteY4" fmla="*/ 1384319 h 1398606"/>
              <a:gd name="connsiteX0" fmla="*/ 13419 w 1280246"/>
              <a:gd name="connsiteY0" fmla="*/ 1455757 h 1455757"/>
              <a:gd name="connsiteX1" fmla="*/ 827807 w 1280246"/>
              <a:gd name="connsiteY1" fmla="*/ 198458 h 1455757"/>
              <a:gd name="connsiteX2" fmla="*/ 1275483 w 1280246"/>
              <a:gd name="connsiteY2" fmla="*/ 84157 h 1455757"/>
              <a:gd name="connsiteX3" fmla="*/ 1280246 w 1280246"/>
              <a:gd name="connsiteY3" fmla="*/ 1398606 h 1455757"/>
              <a:gd name="connsiteX4" fmla="*/ 13419 w 1280246"/>
              <a:gd name="connsiteY4" fmla="*/ 1455757 h 1455757"/>
              <a:gd name="connsiteX0" fmla="*/ 13419 w 1332666"/>
              <a:gd name="connsiteY0" fmla="*/ 1466570 h 1466570"/>
              <a:gd name="connsiteX1" fmla="*/ 827807 w 1332666"/>
              <a:gd name="connsiteY1" fmla="*/ 209271 h 1466570"/>
              <a:gd name="connsiteX2" fmla="*/ 1332633 w 1332666"/>
              <a:gd name="connsiteY2" fmla="*/ 80682 h 1466570"/>
              <a:gd name="connsiteX3" fmla="*/ 1280246 w 1332666"/>
              <a:gd name="connsiteY3" fmla="*/ 1409419 h 1466570"/>
              <a:gd name="connsiteX4" fmla="*/ 13419 w 1332666"/>
              <a:gd name="connsiteY4" fmla="*/ 1466570 h 1466570"/>
              <a:gd name="connsiteX0" fmla="*/ 13419 w 1351683"/>
              <a:gd name="connsiteY0" fmla="*/ 1466570 h 1466570"/>
              <a:gd name="connsiteX1" fmla="*/ 827807 w 1351683"/>
              <a:gd name="connsiteY1" fmla="*/ 209271 h 1466570"/>
              <a:gd name="connsiteX2" fmla="*/ 1332633 w 1351683"/>
              <a:gd name="connsiteY2" fmla="*/ 80682 h 1466570"/>
              <a:gd name="connsiteX3" fmla="*/ 1351683 w 1351683"/>
              <a:gd name="connsiteY3" fmla="*/ 1409419 h 1466570"/>
              <a:gd name="connsiteX4" fmla="*/ 13419 w 1351683"/>
              <a:gd name="connsiteY4" fmla="*/ 1466570 h 1466570"/>
              <a:gd name="connsiteX0" fmla="*/ 13419 w 1351683"/>
              <a:gd name="connsiteY0" fmla="*/ 1466570 h 1536104"/>
              <a:gd name="connsiteX1" fmla="*/ 827807 w 1351683"/>
              <a:gd name="connsiteY1" fmla="*/ 209271 h 1536104"/>
              <a:gd name="connsiteX2" fmla="*/ 1332633 w 1351683"/>
              <a:gd name="connsiteY2" fmla="*/ 80682 h 1536104"/>
              <a:gd name="connsiteX3" fmla="*/ 1351683 w 1351683"/>
              <a:gd name="connsiteY3" fmla="*/ 1409419 h 1536104"/>
              <a:gd name="connsiteX4" fmla="*/ 1095939 w 1351683"/>
              <a:gd name="connsiteY4" fmla="*/ 1536104 h 1536104"/>
              <a:gd name="connsiteX5" fmla="*/ 13419 w 1351683"/>
              <a:gd name="connsiteY5" fmla="*/ 1466570 h 1536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351683" h="1536104">
                <a:moveTo>
                  <a:pt x="13419" y="1466570"/>
                </a:moveTo>
                <a:cubicBezTo>
                  <a:pt x="-47700" y="1283214"/>
                  <a:pt x="79301" y="325952"/>
                  <a:pt x="827807" y="209271"/>
                </a:cubicBezTo>
                <a:cubicBezTo>
                  <a:pt x="1047676" y="64015"/>
                  <a:pt x="1271514" y="-102674"/>
                  <a:pt x="1332633" y="80682"/>
                </a:cubicBezTo>
                <a:cubicBezTo>
                  <a:pt x="1334221" y="518832"/>
                  <a:pt x="1350095" y="971269"/>
                  <a:pt x="1351683" y="1409419"/>
                </a:cubicBezTo>
                <a:cubicBezTo>
                  <a:pt x="1266435" y="1418310"/>
                  <a:pt x="1181187" y="1527213"/>
                  <a:pt x="1095939" y="1536104"/>
                </a:cubicBezTo>
                <a:lnTo>
                  <a:pt x="13419" y="146657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13"/>
          <p:cNvGrpSpPr/>
          <p:nvPr/>
        </p:nvGrpSpPr>
        <p:grpSpPr>
          <a:xfrm>
            <a:off x="4595008" y="2571768"/>
            <a:ext cx="3945906" cy="4429113"/>
            <a:chOff x="4724400" y="998205"/>
            <a:chExt cx="3945906" cy="4429113"/>
          </a:xfrm>
        </p:grpSpPr>
        <p:sp>
          <p:nvSpPr>
            <p:cNvPr id="10" name="Isosceles Triangle 11"/>
            <p:cNvSpPr/>
            <p:nvPr/>
          </p:nvSpPr>
          <p:spPr>
            <a:xfrm rot="10800000">
              <a:off x="6072622" y="2426945"/>
              <a:ext cx="1352481" cy="1408387"/>
            </a:xfrm>
            <a:custGeom>
              <a:avLst/>
              <a:gdLst>
                <a:gd name="connsiteX0" fmla="*/ 0 w 1466852"/>
                <a:gd name="connsiteY0" fmla="*/ 1185862 h 1185862"/>
                <a:gd name="connsiteX1" fmla="*/ 733426 w 1466852"/>
                <a:gd name="connsiteY1" fmla="*/ 0 h 1185862"/>
                <a:gd name="connsiteX2" fmla="*/ 1466852 w 1466852"/>
                <a:gd name="connsiteY2" fmla="*/ 1185862 h 1185862"/>
                <a:gd name="connsiteX3" fmla="*/ 0 w 1466852"/>
                <a:gd name="connsiteY3" fmla="*/ 1185862 h 1185862"/>
                <a:gd name="connsiteX0" fmla="*/ 0 w 1466852"/>
                <a:gd name="connsiteY0" fmla="*/ 1314449 h 1314449"/>
                <a:gd name="connsiteX1" fmla="*/ 1462089 w 1466852"/>
                <a:gd name="connsiteY1" fmla="*/ 0 h 1314449"/>
                <a:gd name="connsiteX2" fmla="*/ 1466852 w 1466852"/>
                <a:gd name="connsiteY2" fmla="*/ 1314449 h 1314449"/>
                <a:gd name="connsiteX3" fmla="*/ 0 w 1466852"/>
                <a:gd name="connsiteY3" fmla="*/ 1314449 h 1314449"/>
                <a:gd name="connsiteX0" fmla="*/ 0 w 1238252"/>
                <a:gd name="connsiteY0" fmla="*/ 1300162 h 1314449"/>
                <a:gd name="connsiteX1" fmla="*/ 1233489 w 1238252"/>
                <a:gd name="connsiteY1" fmla="*/ 0 h 1314449"/>
                <a:gd name="connsiteX2" fmla="*/ 1238252 w 1238252"/>
                <a:gd name="connsiteY2" fmla="*/ 1314449 h 1314449"/>
                <a:gd name="connsiteX3" fmla="*/ 0 w 1238252"/>
                <a:gd name="connsiteY3" fmla="*/ 1300162 h 1314449"/>
                <a:gd name="connsiteX0" fmla="*/ 0 w 1238252"/>
                <a:gd name="connsiteY0" fmla="*/ 1300162 h 1314449"/>
                <a:gd name="connsiteX1" fmla="*/ 1233489 w 1238252"/>
                <a:gd name="connsiteY1" fmla="*/ 0 h 1314449"/>
                <a:gd name="connsiteX2" fmla="*/ 1238252 w 1238252"/>
                <a:gd name="connsiteY2" fmla="*/ 1314449 h 1314449"/>
                <a:gd name="connsiteX3" fmla="*/ 0 w 1238252"/>
                <a:gd name="connsiteY3" fmla="*/ 1300162 h 1314449"/>
                <a:gd name="connsiteX0" fmla="*/ 3774 w 1242026"/>
                <a:gd name="connsiteY0" fmla="*/ 1375775 h 1390062"/>
                <a:gd name="connsiteX1" fmla="*/ 846737 w 1242026"/>
                <a:gd name="connsiteY1" fmla="*/ 289926 h 1390062"/>
                <a:gd name="connsiteX2" fmla="*/ 1237263 w 1242026"/>
                <a:gd name="connsiteY2" fmla="*/ 75613 h 1390062"/>
                <a:gd name="connsiteX3" fmla="*/ 1242026 w 1242026"/>
                <a:gd name="connsiteY3" fmla="*/ 1390062 h 1390062"/>
                <a:gd name="connsiteX4" fmla="*/ 3774 w 1242026"/>
                <a:gd name="connsiteY4" fmla="*/ 1375775 h 1390062"/>
                <a:gd name="connsiteX0" fmla="*/ 12030 w 1250282"/>
                <a:gd name="connsiteY0" fmla="*/ 1375775 h 1390062"/>
                <a:gd name="connsiteX1" fmla="*/ 854993 w 1250282"/>
                <a:gd name="connsiteY1" fmla="*/ 289926 h 1390062"/>
                <a:gd name="connsiteX2" fmla="*/ 1245519 w 1250282"/>
                <a:gd name="connsiteY2" fmla="*/ 75613 h 1390062"/>
                <a:gd name="connsiteX3" fmla="*/ 1250282 w 1250282"/>
                <a:gd name="connsiteY3" fmla="*/ 1390062 h 1390062"/>
                <a:gd name="connsiteX4" fmla="*/ 12030 w 1250282"/>
                <a:gd name="connsiteY4" fmla="*/ 1375775 h 1390062"/>
                <a:gd name="connsiteX0" fmla="*/ 15094 w 1253346"/>
                <a:gd name="connsiteY0" fmla="*/ 1401744 h 1416031"/>
                <a:gd name="connsiteX1" fmla="*/ 800907 w 1253346"/>
                <a:gd name="connsiteY1" fmla="*/ 215883 h 1416031"/>
                <a:gd name="connsiteX2" fmla="*/ 1248583 w 1253346"/>
                <a:gd name="connsiteY2" fmla="*/ 101582 h 1416031"/>
                <a:gd name="connsiteX3" fmla="*/ 1253346 w 1253346"/>
                <a:gd name="connsiteY3" fmla="*/ 1416031 h 1416031"/>
                <a:gd name="connsiteX4" fmla="*/ 15094 w 1253346"/>
                <a:gd name="connsiteY4" fmla="*/ 1401744 h 1416031"/>
                <a:gd name="connsiteX0" fmla="*/ 15094 w 1253346"/>
                <a:gd name="connsiteY0" fmla="*/ 1384319 h 1398606"/>
                <a:gd name="connsiteX1" fmla="*/ 800907 w 1253346"/>
                <a:gd name="connsiteY1" fmla="*/ 198458 h 1398606"/>
                <a:gd name="connsiteX2" fmla="*/ 1248583 w 1253346"/>
                <a:gd name="connsiteY2" fmla="*/ 84157 h 1398606"/>
                <a:gd name="connsiteX3" fmla="*/ 1253346 w 1253346"/>
                <a:gd name="connsiteY3" fmla="*/ 1398606 h 1398606"/>
                <a:gd name="connsiteX4" fmla="*/ 15094 w 1253346"/>
                <a:gd name="connsiteY4" fmla="*/ 1384319 h 1398606"/>
                <a:gd name="connsiteX0" fmla="*/ 13419 w 1280246"/>
                <a:gd name="connsiteY0" fmla="*/ 1455757 h 1455757"/>
                <a:gd name="connsiteX1" fmla="*/ 827807 w 1280246"/>
                <a:gd name="connsiteY1" fmla="*/ 198458 h 1455757"/>
                <a:gd name="connsiteX2" fmla="*/ 1275483 w 1280246"/>
                <a:gd name="connsiteY2" fmla="*/ 84157 h 1455757"/>
                <a:gd name="connsiteX3" fmla="*/ 1280246 w 1280246"/>
                <a:gd name="connsiteY3" fmla="*/ 1398606 h 1455757"/>
                <a:gd name="connsiteX4" fmla="*/ 13419 w 1280246"/>
                <a:gd name="connsiteY4" fmla="*/ 1455757 h 1455757"/>
                <a:gd name="connsiteX0" fmla="*/ 13419 w 1332666"/>
                <a:gd name="connsiteY0" fmla="*/ 1466570 h 1466570"/>
                <a:gd name="connsiteX1" fmla="*/ 827807 w 1332666"/>
                <a:gd name="connsiteY1" fmla="*/ 209271 h 1466570"/>
                <a:gd name="connsiteX2" fmla="*/ 1332633 w 1332666"/>
                <a:gd name="connsiteY2" fmla="*/ 80682 h 1466570"/>
                <a:gd name="connsiteX3" fmla="*/ 1280246 w 1332666"/>
                <a:gd name="connsiteY3" fmla="*/ 1409419 h 1466570"/>
                <a:gd name="connsiteX4" fmla="*/ 13419 w 1332666"/>
                <a:gd name="connsiteY4" fmla="*/ 1466570 h 1466570"/>
                <a:gd name="connsiteX0" fmla="*/ 13419 w 1351683"/>
                <a:gd name="connsiteY0" fmla="*/ 1466570 h 1466570"/>
                <a:gd name="connsiteX1" fmla="*/ 827807 w 1351683"/>
                <a:gd name="connsiteY1" fmla="*/ 209271 h 1466570"/>
                <a:gd name="connsiteX2" fmla="*/ 1332633 w 1351683"/>
                <a:gd name="connsiteY2" fmla="*/ 80682 h 1466570"/>
                <a:gd name="connsiteX3" fmla="*/ 1351683 w 1351683"/>
                <a:gd name="connsiteY3" fmla="*/ 1409419 h 1466570"/>
                <a:gd name="connsiteX4" fmla="*/ 13419 w 1351683"/>
                <a:gd name="connsiteY4" fmla="*/ 1466570 h 1466570"/>
                <a:gd name="connsiteX0" fmla="*/ 14217 w 1352481"/>
                <a:gd name="connsiteY0" fmla="*/ 1477814 h 1477814"/>
                <a:gd name="connsiteX1" fmla="*/ 814317 w 1352481"/>
                <a:gd name="connsiteY1" fmla="*/ 177652 h 1477814"/>
                <a:gd name="connsiteX2" fmla="*/ 1333431 w 1352481"/>
                <a:gd name="connsiteY2" fmla="*/ 91926 h 1477814"/>
                <a:gd name="connsiteX3" fmla="*/ 1352481 w 1352481"/>
                <a:gd name="connsiteY3" fmla="*/ 1420663 h 1477814"/>
                <a:gd name="connsiteX4" fmla="*/ 14217 w 1352481"/>
                <a:gd name="connsiteY4" fmla="*/ 1477814 h 14778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52481" h="1477814">
                  <a:moveTo>
                    <a:pt x="14217" y="1477814"/>
                  </a:moveTo>
                  <a:cubicBezTo>
                    <a:pt x="-46902" y="1294458"/>
                    <a:pt x="65811" y="294333"/>
                    <a:pt x="814317" y="177652"/>
                  </a:cubicBezTo>
                  <a:cubicBezTo>
                    <a:pt x="1034186" y="32396"/>
                    <a:pt x="1272312" y="-91430"/>
                    <a:pt x="1333431" y="91926"/>
                  </a:cubicBezTo>
                  <a:cubicBezTo>
                    <a:pt x="1335019" y="530076"/>
                    <a:pt x="1350893" y="982513"/>
                    <a:pt x="1352481" y="1420663"/>
                  </a:cubicBezTo>
                  <a:lnTo>
                    <a:pt x="14217" y="1477814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Isosceles Triangle 11"/>
            <p:cNvSpPr/>
            <p:nvPr/>
          </p:nvSpPr>
          <p:spPr>
            <a:xfrm>
              <a:off x="4748841" y="998205"/>
              <a:ext cx="1351683" cy="1500179"/>
            </a:xfrm>
            <a:custGeom>
              <a:avLst/>
              <a:gdLst>
                <a:gd name="connsiteX0" fmla="*/ 0 w 1466852"/>
                <a:gd name="connsiteY0" fmla="*/ 1185862 h 1185862"/>
                <a:gd name="connsiteX1" fmla="*/ 733426 w 1466852"/>
                <a:gd name="connsiteY1" fmla="*/ 0 h 1185862"/>
                <a:gd name="connsiteX2" fmla="*/ 1466852 w 1466852"/>
                <a:gd name="connsiteY2" fmla="*/ 1185862 h 1185862"/>
                <a:gd name="connsiteX3" fmla="*/ 0 w 1466852"/>
                <a:gd name="connsiteY3" fmla="*/ 1185862 h 1185862"/>
                <a:gd name="connsiteX0" fmla="*/ 0 w 1466852"/>
                <a:gd name="connsiteY0" fmla="*/ 1314449 h 1314449"/>
                <a:gd name="connsiteX1" fmla="*/ 1462089 w 1466852"/>
                <a:gd name="connsiteY1" fmla="*/ 0 h 1314449"/>
                <a:gd name="connsiteX2" fmla="*/ 1466852 w 1466852"/>
                <a:gd name="connsiteY2" fmla="*/ 1314449 h 1314449"/>
                <a:gd name="connsiteX3" fmla="*/ 0 w 1466852"/>
                <a:gd name="connsiteY3" fmla="*/ 1314449 h 1314449"/>
                <a:gd name="connsiteX0" fmla="*/ 0 w 1238252"/>
                <a:gd name="connsiteY0" fmla="*/ 1300162 h 1314449"/>
                <a:gd name="connsiteX1" fmla="*/ 1233489 w 1238252"/>
                <a:gd name="connsiteY1" fmla="*/ 0 h 1314449"/>
                <a:gd name="connsiteX2" fmla="*/ 1238252 w 1238252"/>
                <a:gd name="connsiteY2" fmla="*/ 1314449 h 1314449"/>
                <a:gd name="connsiteX3" fmla="*/ 0 w 1238252"/>
                <a:gd name="connsiteY3" fmla="*/ 1300162 h 1314449"/>
                <a:gd name="connsiteX0" fmla="*/ 0 w 1238252"/>
                <a:gd name="connsiteY0" fmla="*/ 1300162 h 1314449"/>
                <a:gd name="connsiteX1" fmla="*/ 1233489 w 1238252"/>
                <a:gd name="connsiteY1" fmla="*/ 0 h 1314449"/>
                <a:gd name="connsiteX2" fmla="*/ 1238252 w 1238252"/>
                <a:gd name="connsiteY2" fmla="*/ 1314449 h 1314449"/>
                <a:gd name="connsiteX3" fmla="*/ 0 w 1238252"/>
                <a:gd name="connsiteY3" fmla="*/ 1300162 h 1314449"/>
                <a:gd name="connsiteX0" fmla="*/ 3774 w 1242026"/>
                <a:gd name="connsiteY0" fmla="*/ 1375775 h 1390062"/>
                <a:gd name="connsiteX1" fmla="*/ 846737 w 1242026"/>
                <a:gd name="connsiteY1" fmla="*/ 289926 h 1390062"/>
                <a:gd name="connsiteX2" fmla="*/ 1237263 w 1242026"/>
                <a:gd name="connsiteY2" fmla="*/ 75613 h 1390062"/>
                <a:gd name="connsiteX3" fmla="*/ 1242026 w 1242026"/>
                <a:gd name="connsiteY3" fmla="*/ 1390062 h 1390062"/>
                <a:gd name="connsiteX4" fmla="*/ 3774 w 1242026"/>
                <a:gd name="connsiteY4" fmla="*/ 1375775 h 1390062"/>
                <a:gd name="connsiteX0" fmla="*/ 12030 w 1250282"/>
                <a:gd name="connsiteY0" fmla="*/ 1375775 h 1390062"/>
                <a:gd name="connsiteX1" fmla="*/ 854993 w 1250282"/>
                <a:gd name="connsiteY1" fmla="*/ 289926 h 1390062"/>
                <a:gd name="connsiteX2" fmla="*/ 1245519 w 1250282"/>
                <a:gd name="connsiteY2" fmla="*/ 75613 h 1390062"/>
                <a:gd name="connsiteX3" fmla="*/ 1250282 w 1250282"/>
                <a:gd name="connsiteY3" fmla="*/ 1390062 h 1390062"/>
                <a:gd name="connsiteX4" fmla="*/ 12030 w 1250282"/>
                <a:gd name="connsiteY4" fmla="*/ 1375775 h 1390062"/>
                <a:gd name="connsiteX0" fmla="*/ 15094 w 1253346"/>
                <a:gd name="connsiteY0" fmla="*/ 1401744 h 1416031"/>
                <a:gd name="connsiteX1" fmla="*/ 800907 w 1253346"/>
                <a:gd name="connsiteY1" fmla="*/ 215883 h 1416031"/>
                <a:gd name="connsiteX2" fmla="*/ 1248583 w 1253346"/>
                <a:gd name="connsiteY2" fmla="*/ 101582 h 1416031"/>
                <a:gd name="connsiteX3" fmla="*/ 1253346 w 1253346"/>
                <a:gd name="connsiteY3" fmla="*/ 1416031 h 1416031"/>
                <a:gd name="connsiteX4" fmla="*/ 15094 w 1253346"/>
                <a:gd name="connsiteY4" fmla="*/ 1401744 h 1416031"/>
                <a:gd name="connsiteX0" fmla="*/ 15094 w 1253346"/>
                <a:gd name="connsiteY0" fmla="*/ 1384319 h 1398606"/>
                <a:gd name="connsiteX1" fmla="*/ 800907 w 1253346"/>
                <a:gd name="connsiteY1" fmla="*/ 198458 h 1398606"/>
                <a:gd name="connsiteX2" fmla="*/ 1248583 w 1253346"/>
                <a:gd name="connsiteY2" fmla="*/ 84157 h 1398606"/>
                <a:gd name="connsiteX3" fmla="*/ 1253346 w 1253346"/>
                <a:gd name="connsiteY3" fmla="*/ 1398606 h 1398606"/>
                <a:gd name="connsiteX4" fmla="*/ 15094 w 1253346"/>
                <a:gd name="connsiteY4" fmla="*/ 1384319 h 1398606"/>
                <a:gd name="connsiteX0" fmla="*/ 13419 w 1280246"/>
                <a:gd name="connsiteY0" fmla="*/ 1455757 h 1455757"/>
                <a:gd name="connsiteX1" fmla="*/ 827807 w 1280246"/>
                <a:gd name="connsiteY1" fmla="*/ 198458 h 1455757"/>
                <a:gd name="connsiteX2" fmla="*/ 1275483 w 1280246"/>
                <a:gd name="connsiteY2" fmla="*/ 84157 h 1455757"/>
                <a:gd name="connsiteX3" fmla="*/ 1280246 w 1280246"/>
                <a:gd name="connsiteY3" fmla="*/ 1398606 h 1455757"/>
                <a:gd name="connsiteX4" fmla="*/ 13419 w 1280246"/>
                <a:gd name="connsiteY4" fmla="*/ 1455757 h 1455757"/>
                <a:gd name="connsiteX0" fmla="*/ 13419 w 1332666"/>
                <a:gd name="connsiteY0" fmla="*/ 1466570 h 1466570"/>
                <a:gd name="connsiteX1" fmla="*/ 827807 w 1332666"/>
                <a:gd name="connsiteY1" fmla="*/ 209271 h 1466570"/>
                <a:gd name="connsiteX2" fmla="*/ 1332633 w 1332666"/>
                <a:gd name="connsiteY2" fmla="*/ 80682 h 1466570"/>
                <a:gd name="connsiteX3" fmla="*/ 1280246 w 1332666"/>
                <a:gd name="connsiteY3" fmla="*/ 1409419 h 1466570"/>
                <a:gd name="connsiteX4" fmla="*/ 13419 w 1332666"/>
                <a:gd name="connsiteY4" fmla="*/ 1466570 h 1466570"/>
                <a:gd name="connsiteX0" fmla="*/ 13419 w 1351683"/>
                <a:gd name="connsiteY0" fmla="*/ 1466570 h 1466570"/>
                <a:gd name="connsiteX1" fmla="*/ 827807 w 1351683"/>
                <a:gd name="connsiteY1" fmla="*/ 209271 h 1466570"/>
                <a:gd name="connsiteX2" fmla="*/ 1332633 w 1351683"/>
                <a:gd name="connsiteY2" fmla="*/ 80682 h 1466570"/>
                <a:gd name="connsiteX3" fmla="*/ 1351683 w 1351683"/>
                <a:gd name="connsiteY3" fmla="*/ 1409419 h 1466570"/>
                <a:gd name="connsiteX4" fmla="*/ 13419 w 1351683"/>
                <a:gd name="connsiteY4" fmla="*/ 1466570 h 1466570"/>
                <a:gd name="connsiteX0" fmla="*/ 13419 w 1351683"/>
                <a:gd name="connsiteY0" fmla="*/ 1466570 h 1536104"/>
                <a:gd name="connsiteX1" fmla="*/ 827807 w 1351683"/>
                <a:gd name="connsiteY1" fmla="*/ 209271 h 1536104"/>
                <a:gd name="connsiteX2" fmla="*/ 1332633 w 1351683"/>
                <a:gd name="connsiteY2" fmla="*/ 80682 h 1536104"/>
                <a:gd name="connsiteX3" fmla="*/ 1351683 w 1351683"/>
                <a:gd name="connsiteY3" fmla="*/ 1409419 h 1536104"/>
                <a:gd name="connsiteX4" fmla="*/ 1095939 w 1351683"/>
                <a:gd name="connsiteY4" fmla="*/ 1536104 h 1536104"/>
                <a:gd name="connsiteX5" fmla="*/ 13419 w 1351683"/>
                <a:gd name="connsiteY5" fmla="*/ 1466570 h 15361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1683" h="1536104">
                  <a:moveTo>
                    <a:pt x="13419" y="1466570"/>
                  </a:moveTo>
                  <a:cubicBezTo>
                    <a:pt x="-47700" y="1283214"/>
                    <a:pt x="79301" y="325952"/>
                    <a:pt x="827807" y="209271"/>
                  </a:cubicBezTo>
                  <a:cubicBezTo>
                    <a:pt x="1047676" y="64015"/>
                    <a:pt x="1271514" y="-102674"/>
                    <a:pt x="1332633" y="80682"/>
                  </a:cubicBezTo>
                  <a:cubicBezTo>
                    <a:pt x="1334221" y="518832"/>
                    <a:pt x="1350095" y="971269"/>
                    <a:pt x="1351683" y="1409419"/>
                  </a:cubicBezTo>
                  <a:cubicBezTo>
                    <a:pt x="1266435" y="1418310"/>
                    <a:pt x="1181187" y="1527213"/>
                    <a:pt x="1095939" y="1536104"/>
                  </a:cubicBezTo>
                  <a:lnTo>
                    <a:pt x="13419" y="146657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16" name="Group 8"/>
            <p:cNvGrpSpPr/>
            <p:nvPr/>
          </p:nvGrpSpPr>
          <p:grpSpPr>
            <a:xfrm>
              <a:off x="4724400" y="1057275"/>
              <a:ext cx="3945906" cy="4370043"/>
              <a:chOff x="4729162" y="1028700"/>
              <a:chExt cx="3945906" cy="4370043"/>
            </a:xfrm>
            <a:effectLst/>
          </p:grpSpPr>
          <p:sp>
            <p:nvSpPr>
              <p:cNvPr id="19" name="Rectangle 4"/>
              <p:cNvSpPr/>
              <p:nvPr/>
            </p:nvSpPr>
            <p:spPr>
              <a:xfrm rot="8100000" flipH="1">
                <a:off x="7541078" y="3298480"/>
                <a:ext cx="182880" cy="2100263"/>
              </a:xfrm>
              <a:prstGeom prst="rect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" name="Oval 3"/>
              <p:cNvSpPr/>
              <p:nvPr/>
            </p:nvSpPr>
            <p:spPr>
              <a:xfrm>
                <a:off x="4729162" y="1028700"/>
                <a:ext cx="2743200" cy="2743200"/>
              </a:xfrm>
              <a:prstGeom prst="ellipse">
                <a:avLst/>
              </a:prstGeom>
              <a:noFill/>
              <a:ln w="152400">
                <a:solidFill>
                  <a:schemeClr val="accent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Rectangle 5"/>
              <p:cNvSpPr/>
              <p:nvPr/>
            </p:nvSpPr>
            <p:spPr>
              <a:xfrm rot="8100000">
                <a:off x="7480116" y="3298479"/>
                <a:ext cx="182880" cy="2100263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Rectangle 6"/>
              <p:cNvSpPr/>
              <p:nvPr/>
            </p:nvSpPr>
            <p:spPr>
              <a:xfrm rot="8100000">
                <a:off x="7612517" y="3227041"/>
                <a:ext cx="182880" cy="2100263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Rectangle 7"/>
              <p:cNvSpPr/>
              <p:nvPr/>
            </p:nvSpPr>
            <p:spPr>
              <a:xfrm rot="8100000">
                <a:off x="8173100" y="4978250"/>
                <a:ext cx="501968" cy="180975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5" name="Picture 1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762" y="4214797"/>
            <a:ext cx="304800" cy="304800"/>
          </a:xfrm>
          <a:prstGeom prst="rect">
            <a:avLst/>
          </a:prstGeom>
        </p:spPr>
      </p:pic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451611" y="357166"/>
            <a:ext cx="1105644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Ερευνητική Μεθοδολογία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35" name="34 - Ορθογώνιο"/>
          <p:cNvSpPr/>
          <p:nvPr/>
        </p:nvSpPr>
        <p:spPr>
          <a:xfrm>
            <a:off x="4690886" y="3786169"/>
            <a:ext cx="2500330" cy="285752"/>
          </a:xfrm>
          <a:prstGeom prst="rect">
            <a:avLst/>
          </a:prstGeom>
          <a:solidFill>
            <a:srgbClr val="10CF9B"/>
          </a:solidFill>
          <a:ln>
            <a:solidFill>
              <a:srgbClr val="10CF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pic>
        <p:nvPicPr>
          <p:cNvPr id="24" name="Picture 1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076" y="3214665"/>
            <a:ext cx="304800" cy="304800"/>
          </a:xfrm>
          <a:prstGeom prst="rect">
            <a:avLst/>
          </a:prstGeom>
        </p:spPr>
      </p:pic>
      <p:sp>
        <p:nvSpPr>
          <p:cNvPr id="36" name="35 - Ορθογώνιο"/>
          <p:cNvSpPr/>
          <p:nvPr/>
        </p:nvSpPr>
        <p:spPr>
          <a:xfrm>
            <a:off x="7191229" y="3786169"/>
            <a:ext cx="45719" cy="285752"/>
          </a:xfrm>
          <a:prstGeom prst="rect">
            <a:avLst/>
          </a:prstGeom>
          <a:solidFill>
            <a:srgbClr val="10CF9B"/>
          </a:solidFill>
          <a:ln>
            <a:solidFill>
              <a:srgbClr val="10CF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0" name="39 - Στεφάνη"/>
          <p:cNvSpPr/>
          <p:nvPr/>
        </p:nvSpPr>
        <p:spPr>
          <a:xfrm rot="3120000">
            <a:off x="5976434" y="3096597"/>
            <a:ext cx="1387636" cy="857256"/>
          </a:xfrm>
          <a:prstGeom prst="blockArc">
            <a:avLst/>
          </a:prstGeom>
          <a:solidFill>
            <a:srgbClr val="10CF9B"/>
          </a:solidFill>
          <a:ln>
            <a:solidFill>
              <a:srgbClr val="10CF9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42" name="41 - Ορθογώνιο"/>
          <p:cNvSpPr/>
          <p:nvPr/>
        </p:nvSpPr>
        <p:spPr>
          <a:xfrm>
            <a:off x="4595008" y="3143229"/>
            <a:ext cx="282229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Έντυπα</a:t>
            </a:r>
          </a:p>
          <a:p>
            <a:pPr algn="ctr"/>
            <a:r>
              <a:rPr lang="el-G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 Ερωτηματολόγια</a:t>
            </a:r>
            <a:endParaRPr lang="en-US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/>
            </a:endParaRPr>
          </a:p>
        </p:txBody>
      </p:sp>
      <p:sp>
        <p:nvSpPr>
          <p:cNvPr id="43" name="42 - Ορθογώνιο"/>
          <p:cNvSpPr/>
          <p:nvPr/>
        </p:nvSpPr>
        <p:spPr>
          <a:xfrm>
            <a:off x="4809322" y="4143383"/>
            <a:ext cx="238189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Ηλεκτρονικά</a:t>
            </a:r>
          </a:p>
          <a:p>
            <a:pPr algn="ctr"/>
            <a:r>
              <a:rPr lang="el-G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 Ερωτηματολόγια</a:t>
            </a:r>
            <a:endParaRPr lang="en-US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/>
            </a:endParaRPr>
          </a:p>
        </p:txBody>
      </p:sp>
      <p:sp>
        <p:nvSpPr>
          <p:cNvPr id="56" name="Isosceles Triangle 4"/>
          <p:cNvSpPr/>
          <p:nvPr/>
        </p:nvSpPr>
        <p:spPr>
          <a:xfrm flipV="1">
            <a:off x="1485901" y="1150879"/>
            <a:ext cx="8967023" cy="1420864"/>
          </a:xfrm>
          <a:prstGeom prst="triangl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7"/>
          <p:cNvSpPr>
            <a:spLocks noChangeArrowheads="1"/>
          </p:cNvSpPr>
          <p:nvPr/>
        </p:nvSpPr>
        <p:spPr bwMode="auto">
          <a:xfrm>
            <a:off x="3666326" y="1357298"/>
            <a:ext cx="430505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endParaRPr lang="en-US" sz="1200" dirty="0">
              <a:solidFill>
                <a:schemeClr val="tx1">
                  <a:lumMod val="95000"/>
                  <a:lumOff val="5000"/>
                </a:schemeClr>
              </a:solidFill>
              <a:latin typeface="Raleway" panose="020B0503030101060003" pitchFamily="34" charset="0"/>
            </a:endParaRPr>
          </a:p>
        </p:txBody>
      </p:sp>
      <p:sp>
        <p:nvSpPr>
          <p:cNvPr id="58" name="57 - Ορθογώνιο"/>
          <p:cNvSpPr/>
          <p:nvPr/>
        </p:nvSpPr>
        <p:spPr>
          <a:xfrm>
            <a:off x="4023504" y="1357302"/>
            <a:ext cx="3643338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l-GR" sz="2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/>
              </a:rPr>
              <a:t>Για την έρευνα μας χρησιμοποιήθηκαν</a:t>
            </a:r>
            <a:endParaRPr lang="en-US" sz="2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06899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7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42" grpId="0"/>
      <p:bldP spid="43" grpId="0"/>
      <p:bldP spid="56" grpId="0" animBg="1"/>
      <p:bldP spid="5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" name="Picture 3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12956" y="633008"/>
            <a:ext cx="304760" cy="304800"/>
          </a:xfrm>
          <a:prstGeom prst="rect">
            <a:avLst/>
          </a:prstGeom>
        </p:spPr>
      </p:pic>
      <p:sp>
        <p:nvSpPr>
          <p:cNvPr id="43" name="Rectangle 7"/>
          <p:cNvSpPr>
            <a:spLocks noChangeArrowheads="1"/>
          </p:cNvSpPr>
          <p:nvPr/>
        </p:nvSpPr>
        <p:spPr bwMode="auto">
          <a:xfrm>
            <a:off x="-627408" y="3043800"/>
            <a:ext cx="302658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Δημιουργία</a:t>
            </a:r>
            <a:endParaRPr lang="en-US" sz="24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  <a:p>
            <a:pPr algn="ctr" eaLnBrk="1" hangingPunct="1">
              <a:lnSpc>
                <a:spcPct val="150000"/>
              </a:lnSpc>
            </a:pPr>
            <a:endParaRPr lang="el-GR" sz="24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48" name="Rectangle 7"/>
          <p:cNvSpPr>
            <a:spLocks noChangeArrowheads="1"/>
          </p:cNvSpPr>
          <p:nvPr/>
        </p:nvSpPr>
        <p:spPr bwMode="auto">
          <a:xfrm>
            <a:off x="2308999" y="3071813"/>
            <a:ext cx="2621990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Δημοσίευση</a:t>
            </a:r>
          </a:p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Διανομή</a:t>
            </a:r>
          </a:p>
        </p:txBody>
      </p:sp>
      <p:sp>
        <p:nvSpPr>
          <p:cNvPr id="49" name="Rectangle 7"/>
          <p:cNvSpPr>
            <a:spLocks noChangeArrowheads="1"/>
          </p:cNvSpPr>
          <p:nvPr/>
        </p:nvSpPr>
        <p:spPr bwMode="auto">
          <a:xfrm>
            <a:off x="4942353" y="3204832"/>
            <a:ext cx="262724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Έλεγχος </a:t>
            </a:r>
          </a:p>
          <a:p>
            <a:pPr algn="ctr" eaLnBrk="1" hangingPunct="1">
              <a:lnSpc>
                <a:spcPct val="150000"/>
              </a:lnSpc>
            </a:pPr>
            <a:endParaRPr lang="el-GR" sz="24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0" name="Freeform 5"/>
          <p:cNvSpPr>
            <a:spLocks/>
          </p:cNvSpPr>
          <p:nvPr/>
        </p:nvSpPr>
        <p:spPr bwMode="auto">
          <a:xfrm rot="10800000">
            <a:off x="3023372" y="4286270"/>
            <a:ext cx="2490630" cy="1072057"/>
          </a:xfrm>
          <a:custGeom>
            <a:avLst/>
            <a:gdLst>
              <a:gd name="T0" fmla="*/ 114 w 746"/>
              <a:gd name="T1" fmla="*/ 372 h 372"/>
              <a:gd name="T2" fmla="*/ 373 w 746"/>
              <a:gd name="T3" fmla="*/ 114 h 372"/>
              <a:gd name="T4" fmla="*/ 632 w 746"/>
              <a:gd name="T5" fmla="*/ 372 h 372"/>
              <a:gd name="T6" fmla="*/ 746 w 746"/>
              <a:gd name="T7" fmla="*/ 372 h 372"/>
              <a:gd name="T8" fmla="*/ 373 w 746"/>
              <a:gd name="T9" fmla="*/ 0 h 372"/>
              <a:gd name="T10" fmla="*/ 0 w 746"/>
              <a:gd name="T11" fmla="*/ 372 h 372"/>
              <a:gd name="T12" fmla="*/ 114 w 746"/>
              <a:gd name="T13" fmla="*/ 3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6" h="372">
                <a:moveTo>
                  <a:pt x="114" y="372"/>
                </a:moveTo>
                <a:cubicBezTo>
                  <a:pt x="115" y="230"/>
                  <a:pt x="231" y="114"/>
                  <a:pt x="373" y="114"/>
                </a:cubicBezTo>
                <a:cubicBezTo>
                  <a:pt x="515" y="114"/>
                  <a:pt x="631" y="230"/>
                  <a:pt x="632" y="372"/>
                </a:cubicBezTo>
                <a:cubicBezTo>
                  <a:pt x="746" y="372"/>
                  <a:pt x="746" y="372"/>
                  <a:pt x="746" y="372"/>
                </a:cubicBezTo>
                <a:cubicBezTo>
                  <a:pt x="745" y="166"/>
                  <a:pt x="579" y="0"/>
                  <a:pt x="373" y="0"/>
                </a:cubicBezTo>
                <a:cubicBezTo>
                  <a:pt x="167" y="0"/>
                  <a:pt x="1" y="166"/>
                  <a:pt x="0" y="372"/>
                </a:cubicBezTo>
                <a:lnTo>
                  <a:pt x="114" y="372"/>
                </a:lnTo>
                <a:close/>
              </a:path>
            </a:pathLst>
          </a:custGeom>
          <a:solidFill>
            <a:srgbClr val="00CF9B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51" name="Isosceles Triangle 13"/>
          <p:cNvSpPr/>
          <p:nvPr/>
        </p:nvSpPr>
        <p:spPr>
          <a:xfrm>
            <a:off x="4952198" y="3857630"/>
            <a:ext cx="751748" cy="452491"/>
          </a:xfrm>
          <a:prstGeom prst="triangle">
            <a:avLst/>
          </a:prstGeom>
          <a:solidFill>
            <a:srgbClr val="10CF9B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7742995" y="3341473"/>
            <a:ext cx="262724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Συλλογή</a:t>
            </a:r>
          </a:p>
          <a:p>
            <a:pPr algn="ctr" eaLnBrk="1" hangingPunct="1">
              <a:lnSpc>
                <a:spcPct val="150000"/>
              </a:lnSpc>
            </a:pPr>
            <a:endParaRPr lang="el-GR" sz="24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59" name="Freeform 5"/>
          <p:cNvSpPr>
            <a:spLocks/>
          </p:cNvSpPr>
          <p:nvPr/>
        </p:nvSpPr>
        <p:spPr bwMode="auto">
          <a:xfrm>
            <a:off x="5751540" y="2111773"/>
            <a:ext cx="2490630" cy="1072057"/>
          </a:xfrm>
          <a:custGeom>
            <a:avLst/>
            <a:gdLst>
              <a:gd name="T0" fmla="*/ 114 w 746"/>
              <a:gd name="T1" fmla="*/ 372 h 372"/>
              <a:gd name="T2" fmla="*/ 373 w 746"/>
              <a:gd name="T3" fmla="*/ 114 h 372"/>
              <a:gd name="T4" fmla="*/ 632 w 746"/>
              <a:gd name="T5" fmla="*/ 372 h 372"/>
              <a:gd name="T6" fmla="*/ 746 w 746"/>
              <a:gd name="T7" fmla="*/ 372 h 372"/>
              <a:gd name="T8" fmla="*/ 373 w 746"/>
              <a:gd name="T9" fmla="*/ 0 h 372"/>
              <a:gd name="T10" fmla="*/ 0 w 746"/>
              <a:gd name="T11" fmla="*/ 372 h 372"/>
              <a:gd name="T12" fmla="*/ 114 w 746"/>
              <a:gd name="T13" fmla="*/ 3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6" h="372">
                <a:moveTo>
                  <a:pt x="114" y="372"/>
                </a:moveTo>
                <a:cubicBezTo>
                  <a:pt x="115" y="230"/>
                  <a:pt x="231" y="114"/>
                  <a:pt x="373" y="114"/>
                </a:cubicBezTo>
                <a:cubicBezTo>
                  <a:pt x="515" y="114"/>
                  <a:pt x="631" y="230"/>
                  <a:pt x="632" y="372"/>
                </a:cubicBezTo>
                <a:cubicBezTo>
                  <a:pt x="746" y="372"/>
                  <a:pt x="746" y="372"/>
                  <a:pt x="746" y="372"/>
                </a:cubicBezTo>
                <a:cubicBezTo>
                  <a:pt x="745" y="166"/>
                  <a:pt x="579" y="0"/>
                  <a:pt x="373" y="0"/>
                </a:cubicBezTo>
                <a:cubicBezTo>
                  <a:pt x="167" y="0"/>
                  <a:pt x="1" y="166"/>
                  <a:pt x="0" y="372"/>
                </a:cubicBezTo>
                <a:lnTo>
                  <a:pt x="114" y="372"/>
                </a:lnTo>
                <a:close/>
              </a:path>
            </a:pathLst>
          </a:custGeom>
          <a:solidFill>
            <a:srgbClr val="0FD0D9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0" name="Isosceles Triangle 13"/>
          <p:cNvSpPr/>
          <p:nvPr/>
        </p:nvSpPr>
        <p:spPr>
          <a:xfrm rot="10800000">
            <a:off x="7666842" y="3000386"/>
            <a:ext cx="751748" cy="452491"/>
          </a:xfrm>
          <a:prstGeom prst="triangle">
            <a:avLst/>
          </a:prstGeom>
          <a:solidFill>
            <a:srgbClr val="0FD0D9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61" name="Freeform 5"/>
          <p:cNvSpPr>
            <a:spLocks/>
          </p:cNvSpPr>
          <p:nvPr/>
        </p:nvSpPr>
        <p:spPr bwMode="auto">
          <a:xfrm rot="10800000">
            <a:off x="8662526" y="4140268"/>
            <a:ext cx="2490630" cy="1072057"/>
          </a:xfrm>
          <a:custGeom>
            <a:avLst/>
            <a:gdLst>
              <a:gd name="T0" fmla="*/ 114 w 746"/>
              <a:gd name="T1" fmla="*/ 372 h 372"/>
              <a:gd name="T2" fmla="*/ 373 w 746"/>
              <a:gd name="T3" fmla="*/ 114 h 372"/>
              <a:gd name="T4" fmla="*/ 632 w 746"/>
              <a:gd name="T5" fmla="*/ 372 h 372"/>
              <a:gd name="T6" fmla="*/ 746 w 746"/>
              <a:gd name="T7" fmla="*/ 372 h 372"/>
              <a:gd name="T8" fmla="*/ 373 w 746"/>
              <a:gd name="T9" fmla="*/ 0 h 372"/>
              <a:gd name="T10" fmla="*/ 0 w 746"/>
              <a:gd name="T11" fmla="*/ 372 h 372"/>
              <a:gd name="T12" fmla="*/ 114 w 746"/>
              <a:gd name="T13" fmla="*/ 3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6" h="372">
                <a:moveTo>
                  <a:pt x="114" y="372"/>
                </a:moveTo>
                <a:cubicBezTo>
                  <a:pt x="115" y="230"/>
                  <a:pt x="231" y="114"/>
                  <a:pt x="373" y="114"/>
                </a:cubicBezTo>
                <a:cubicBezTo>
                  <a:pt x="515" y="114"/>
                  <a:pt x="631" y="230"/>
                  <a:pt x="632" y="372"/>
                </a:cubicBezTo>
                <a:cubicBezTo>
                  <a:pt x="746" y="372"/>
                  <a:pt x="746" y="372"/>
                  <a:pt x="746" y="372"/>
                </a:cubicBezTo>
                <a:cubicBezTo>
                  <a:pt x="745" y="166"/>
                  <a:pt x="579" y="0"/>
                  <a:pt x="373" y="0"/>
                </a:cubicBezTo>
                <a:cubicBezTo>
                  <a:pt x="167" y="0"/>
                  <a:pt x="1" y="166"/>
                  <a:pt x="0" y="372"/>
                </a:cubicBezTo>
                <a:lnTo>
                  <a:pt x="114" y="372"/>
                </a:lnTo>
                <a:close/>
              </a:path>
            </a:pathLst>
          </a:custGeom>
          <a:solidFill>
            <a:srgbClr val="7CCA62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2" name="Isosceles Triangle 13"/>
          <p:cNvSpPr/>
          <p:nvPr/>
        </p:nvSpPr>
        <p:spPr>
          <a:xfrm>
            <a:off x="10599563" y="3848184"/>
            <a:ext cx="751748" cy="452491"/>
          </a:xfrm>
          <a:prstGeom prst="triangle">
            <a:avLst/>
          </a:prstGeom>
          <a:solidFill>
            <a:srgbClr val="7CCA62"/>
          </a:soli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63" name="Freeform 5"/>
          <p:cNvSpPr>
            <a:spLocks/>
          </p:cNvSpPr>
          <p:nvPr/>
        </p:nvSpPr>
        <p:spPr bwMode="auto">
          <a:xfrm>
            <a:off x="237290" y="1857375"/>
            <a:ext cx="2490630" cy="1072057"/>
          </a:xfrm>
          <a:custGeom>
            <a:avLst/>
            <a:gdLst>
              <a:gd name="T0" fmla="*/ 114 w 746"/>
              <a:gd name="T1" fmla="*/ 372 h 372"/>
              <a:gd name="T2" fmla="*/ 373 w 746"/>
              <a:gd name="T3" fmla="*/ 114 h 372"/>
              <a:gd name="T4" fmla="*/ 632 w 746"/>
              <a:gd name="T5" fmla="*/ 372 h 372"/>
              <a:gd name="T6" fmla="*/ 746 w 746"/>
              <a:gd name="T7" fmla="*/ 372 h 372"/>
              <a:gd name="T8" fmla="*/ 373 w 746"/>
              <a:gd name="T9" fmla="*/ 0 h 372"/>
              <a:gd name="T10" fmla="*/ 0 w 746"/>
              <a:gd name="T11" fmla="*/ 372 h 372"/>
              <a:gd name="T12" fmla="*/ 114 w 746"/>
              <a:gd name="T13" fmla="*/ 372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746" h="372">
                <a:moveTo>
                  <a:pt x="114" y="372"/>
                </a:moveTo>
                <a:cubicBezTo>
                  <a:pt x="115" y="230"/>
                  <a:pt x="231" y="114"/>
                  <a:pt x="373" y="114"/>
                </a:cubicBezTo>
                <a:cubicBezTo>
                  <a:pt x="515" y="114"/>
                  <a:pt x="631" y="230"/>
                  <a:pt x="632" y="372"/>
                </a:cubicBezTo>
                <a:cubicBezTo>
                  <a:pt x="746" y="372"/>
                  <a:pt x="746" y="372"/>
                  <a:pt x="746" y="372"/>
                </a:cubicBezTo>
                <a:cubicBezTo>
                  <a:pt x="745" y="166"/>
                  <a:pt x="579" y="0"/>
                  <a:pt x="373" y="0"/>
                </a:cubicBezTo>
                <a:cubicBezTo>
                  <a:pt x="167" y="0"/>
                  <a:pt x="1" y="166"/>
                  <a:pt x="0" y="372"/>
                </a:cubicBezTo>
                <a:lnTo>
                  <a:pt x="114" y="37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64" name="Isosceles Triangle 13"/>
          <p:cNvSpPr/>
          <p:nvPr/>
        </p:nvSpPr>
        <p:spPr>
          <a:xfrm rot="10800000">
            <a:off x="2166116" y="2714634"/>
            <a:ext cx="751748" cy="452491"/>
          </a:xfrm>
          <a:prstGeom prst="triangle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sz="1350"/>
          </a:p>
        </p:txBody>
      </p:sp>
      <p:sp>
        <p:nvSpPr>
          <p:cNvPr id="65" name="Rectangle 7"/>
          <p:cNvSpPr>
            <a:spLocks noChangeArrowheads="1"/>
          </p:cNvSpPr>
          <p:nvPr/>
        </p:nvSpPr>
        <p:spPr bwMode="auto">
          <a:xfrm>
            <a:off x="10743304" y="3225859"/>
            <a:ext cx="2627244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50000"/>
              </a:lnSpc>
            </a:pPr>
            <a:r>
              <a:rPr lang="el-GR" sz="24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Ανάλυση</a:t>
            </a:r>
          </a:p>
          <a:p>
            <a:pPr algn="ctr" eaLnBrk="1" hangingPunct="1">
              <a:lnSpc>
                <a:spcPct val="150000"/>
              </a:lnSpc>
            </a:pPr>
            <a:endParaRPr lang="el-GR" sz="24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  <p:sp>
        <p:nvSpPr>
          <p:cNvPr id="18" name="Rectangle 7"/>
          <p:cNvSpPr>
            <a:spLocks noChangeArrowheads="1"/>
          </p:cNvSpPr>
          <p:nvPr/>
        </p:nvSpPr>
        <p:spPr bwMode="auto">
          <a:xfrm>
            <a:off x="451611" y="357166"/>
            <a:ext cx="11056446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1827213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50000"/>
              </a:lnSpc>
            </a:pPr>
            <a:r>
              <a:rPr lang="el-GR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aleway" panose="020B0503030101060003" pitchFamily="34" charset="0"/>
              </a:rPr>
              <a:t>Διαδικασία έρευνας</a:t>
            </a:r>
            <a:endParaRPr lang="en-US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Raleway" panose="020B0503030101060003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062394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000"/>
                            </p:stCondLst>
                            <p:childTnLst>
                              <p:par>
                                <p:cTn id="68" presetID="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/>
      <p:bldP spid="48" grpId="0"/>
      <p:bldP spid="49" grpId="0"/>
      <p:bldP spid="50" grpId="0" animBg="1"/>
      <p:bldP spid="51" grpId="0" animBg="1"/>
      <p:bldP spid="56" grpId="0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/>
      <p:bldP spid="18" grpId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Ροή">
  <a:themeElements>
    <a:clrScheme name="Ροή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Ροή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Ροή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1727</TotalTime>
  <Words>1298</Words>
  <Application>Microsoft Office PowerPoint</Application>
  <PresentationFormat>Προσαρμογή</PresentationFormat>
  <Paragraphs>428</Paragraphs>
  <Slides>34</Slides>
  <Notes>1</Notes>
  <HiddenSlides>0</HiddenSlides>
  <MMClips>0</MMClips>
  <ScaleCrop>false</ScaleCrop>
  <HeadingPairs>
    <vt:vector size="4" baseType="variant">
      <vt:variant>
        <vt:lpstr>Θέμα</vt:lpstr>
      </vt:variant>
      <vt:variant>
        <vt:i4>1</vt:i4>
      </vt:variant>
      <vt:variant>
        <vt:lpstr>Τίτλοι διαφανειών</vt:lpstr>
      </vt:variant>
      <vt:variant>
        <vt:i4>34</vt:i4>
      </vt:variant>
    </vt:vector>
  </HeadingPairs>
  <TitlesOfParts>
    <vt:vector size="35" baseType="lpstr">
      <vt:lpstr>Ροή</vt:lpstr>
      <vt:lpstr>Ανάλυση παραγόντων ικανοποίησης των καταναλωτών σχετικά με τις υπηρεσίες ηλεκτρονικών τραπεζικών συναλλαγών   (Ε-Banking).</vt:lpstr>
      <vt:lpstr>Διαφάνεια 2</vt:lpstr>
      <vt:lpstr>Διαφάνεια 3</vt:lpstr>
      <vt:lpstr>Διαφάνεια 4</vt:lpstr>
      <vt:lpstr>Διαφάνεια 5</vt:lpstr>
      <vt:lpstr>Διαφάνεια 6</vt:lpstr>
      <vt:lpstr>Διαφάνεια 7</vt:lpstr>
      <vt:lpstr>Διαφάνεια 8</vt:lpstr>
      <vt:lpstr>Διαφάνεια 9</vt:lpstr>
      <vt:lpstr>Διαφάνεια 10</vt:lpstr>
      <vt:lpstr>Διαφάνεια 11</vt:lpstr>
      <vt:lpstr>Διαφάνεια 12</vt:lpstr>
      <vt:lpstr>Διαφάνεια 13</vt:lpstr>
      <vt:lpstr>Διαφάνεια 14</vt:lpstr>
      <vt:lpstr>Διαφάνεια 15</vt:lpstr>
      <vt:lpstr>Διαφάνεια 16</vt:lpstr>
      <vt:lpstr>Διαφάνεια 17</vt:lpstr>
      <vt:lpstr>Διαφάνεια 18</vt:lpstr>
      <vt:lpstr>Διαφάνεια 19</vt:lpstr>
      <vt:lpstr>Διαφάνεια 20</vt:lpstr>
      <vt:lpstr>Διαφάνεια 21</vt:lpstr>
      <vt:lpstr>Διαφάνεια 22</vt:lpstr>
      <vt:lpstr>Διαφάνεια 23</vt:lpstr>
      <vt:lpstr>Διαφάνεια 24</vt:lpstr>
      <vt:lpstr>Διαφάνεια 25</vt:lpstr>
      <vt:lpstr>Διαφάνεια 26</vt:lpstr>
      <vt:lpstr>Διαφάνεια 27</vt:lpstr>
      <vt:lpstr>Διαφάνεια 28</vt:lpstr>
      <vt:lpstr>Διαφάνεια 29</vt:lpstr>
      <vt:lpstr>Διαφάνεια 30</vt:lpstr>
      <vt:lpstr>Διαφάνεια 31</vt:lpstr>
      <vt:lpstr>Διαφάνεια 32</vt:lpstr>
      <vt:lpstr>Διαφάνεια 33</vt:lpstr>
      <vt:lpstr>Διαφάνεια 34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Διαφάνεια 1</dc:title>
  <dc:creator>Χρήστης των Windows</dc:creator>
  <cp:lastModifiedBy>Χρήστης των Windows</cp:lastModifiedBy>
  <cp:revision>247</cp:revision>
  <dcterms:created xsi:type="dcterms:W3CDTF">2017-04-13T17:11:46Z</dcterms:created>
  <dcterms:modified xsi:type="dcterms:W3CDTF">2017-04-19T15:24:46Z</dcterms:modified>
</cp:coreProperties>
</file>